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%20Performance%20Analysis%20using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u="sng"/>
              <a:t>HIGH</a:t>
            </a:r>
            <a:r>
              <a:rPr lang="en-IN" sz="1800" b="1" u="sng" baseline="0"/>
              <a:t> RATEING  BUSINESS UNIT</a:t>
            </a:r>
            <a:endParaRPr lang="en-IN" sz="1800" b="1" u="sng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marker>
          <c:symbol val="none"/>
        </c:marke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marker>
          <c:symbol val="none"/>
        </c:marke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marker>
          <c:symbol val="none"/>
        </c:marke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marker>
          <c:symbol val="none"/>
        </c:marke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marker>
          <c:symbol val="none"/>
        </c:marke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D7D-4683-ACEC-31B77B5F3C86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D7D-4683-ACEC-31B77B5F3C86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D7D-4683-ACEC-31B77B5F3C86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4D7D-4683-ACEC-31B77B5F3C86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4D7D-4683-ACEC-31B77B5F3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V S SHAWN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CHRISTOPFER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312214354 / B2BB69A04D18F03AAAE48F76599784AF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44694" cy="48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8934"/>
              </p:ext>
            </p:extLst>
          </p:nvPr>
        </p:nvGraphicFramePr>
        <p:xfrm>
          <a:off x="990600" y="2057400"/>
          <a:ext cx="7391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97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601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34</cp:revision>
  <dcterms:created xsi:type="dcterms:W3CDTF">2024-03-29T15:07:22Z</dcterms:created>
  <dcterms:modified xsi:type="dcterms:W3CDTF">2024-08-27T10:57:14Z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