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1999" y="5141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762000" y="37470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4848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060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68104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65466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219458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796454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796454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153227" y="44604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21738" y="4617731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053404" y="33526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809847" y="4297627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23019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23019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519742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38480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384802" y="4522091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384802" y="4522091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21945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148754" y="443540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61034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57394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99414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84639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80998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691296" y="39204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258278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&lt;&lt;interface&gt;&gt;</a:t>
            </a:r>
          </a:p>
          <a:p>
            <a:pPr algn="ctr"/>
            <a:r>
              <a:rPr lang="en-US" sz="1050" dirty="0" err="1" smtClean="0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691295" y="53137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619386" y="52260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456082" y="40857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566828" y="13561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72440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72440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72440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413120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435421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435421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435421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72440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435421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452229" y="18914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632132" y="1812364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79516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21920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76665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394396" y="2133468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78180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38480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384802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592520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66687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356763" y="4455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082523" y="4629020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6896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8420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9944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8644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0168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1692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376135" y="1180514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Contact</a:t>
            </a:r>
            <a:endParaRPr lang="en-SG" sz="1050" dirty="0"/>
          </a:p>
        </p:txBody>
      </p:sp>
      <p:sp>
        <p:nvSpPr>
          <p:cNvPr id="14" name="Rectangle 19"/>
          <p:cNvSpPr/>
          <p:nvPr/>
        </p:nvSpPr>
        <p:spPr>
          <a:xfrm>
            <a:off x="6248400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263054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263054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717912" y="152466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186487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408922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957887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132002" y="4597467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&lt;&lt;interface&gt;&gt; Printable</a:t>
            </a:r>
            <a:endParaRPr lang="en-SG" sz="1050" dirty="0"/>
          </a:p>
        </p:txBody>
      </p:sp>
      <p:sp>
        <p:nvSpPr>
          <p:cNvPr id="23" name="Rectangle 19"/>
          <p:cNvSpPr/>
          <p:nvPr/>
        </p:nvSpPr>
        <p:spPr>
          <a:xfrm>
            <a:off x="4481146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481146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481146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5896110" y="472682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410443" y="4814586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410443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410443" y="4814586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481146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410443" y="4246221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132002" y="4925292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132002" y="5043684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+ </a:t>
            </a:r>
            <a:r>
              <a:rPr lang="en-US" sz="1050" dirty="0" err="1" smtClean="0"/>
              <a:t>getPrintableString</a:t>
            </a:r>
            <a:r>
              <a:rPr lang="en-US" sz="1050" dirty="0" smtClean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3348216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4277512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2196666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112168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3969" y="1343892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cxnSp>
        <p:nvCxnSpPr>
          <p:cNvPr id="6" name="Elbow Connector 47"/>
          <p:cNvCxnSpPr>
            <a:stCxn id="11" idx="3"/>
            <a:endCxn id="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" name="Elbow Connector 50"/>
          <p:cNvCxnSpPr>
            <a:stCxn id="11" idx="3"/>
            <a:endCxn id="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Arrow Connector 113"/>
          <p:cNvCxnSpPr>
            <a:stCxn id="9" idx="3"/>
            <a:endCxn id="8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3" name="Straight Arrow Connector 114"/>
          <p:cNvCxnSpPr>
            <a:stCxn id="10" idx="3"/>
            <a:endCxn id="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4" name="Rectangle 98"/>
          <p:cNvSpPr/>
          <p:nvPr/>
        </p:nvSpPr>
        <p:spPr>
          <a:xfrm>
            <a:off x="3348216" y="13028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Tagging</a:t>
            </a:r>
            <a:endParaRPr lang="en-SG" sz="1050" dirty="0"/>
          </a:p>
        </p:txBody>
      </p:sp>
      <p:cxnSp>
        <p:nvCxnSpPr>
          <p:cNvPr id="15" name="Straight Arrow Connector 48"/>
          <p:cNvCxnSpPr>
            <a:stCxn id="5" idx="0"/>
            <a:endCxn id="8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50"/>
          <p:cNvCxnSpPr>
            <a:stCxn id="14" idx="3"/>
          </p:cNvCxnSpPr>
          <p:nvPr/>
        </p:nvCxnSpPr>
        <p:spPr>
          <a:xfrm>
            <a:off x="4277512" y="1476229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8" name="TextBox 56"/>
          <p:cNvSpPr txBox="1"/>
          <p:nvPr/>
        </p:nvSpPr>
        <p:spPr>
          <a:xfrm>
            <a:off x="3112168" y="1174026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Elbow Connector 47"/>
          <p:cNvCxnSpPr>
            <a:stCxn id="22" idx="3"/>
            <a:endCxn id="14" idx="1"/>
          </p:cNvCxnSpPr>
          <p:nvPr/>
        </p:nvCxnSpPr>
        <p:spPr>
          <a:xfrm rot="16200000" flipH="1" flipV="1">
            <a:off x="3375826" y="1039191"/>
            <a:ext cx="409428" cy="464648"/>
          </a:xfrm>
          <a:prstGeom prst="bentConnector4">
            <a:avLst>
              <a:gd name="adj1" fmla="val -7574"/>
              <a:gd name="adj2" fmla="val 149199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2" name="Flowchart: Decision 96"/>
          <p:cNvSpPr/>
          <p:nvPr/>
        </p:nvSpPr>
        <p:spPr>
          <a:xfrm rot="16200000">
            <a:off x="3694840" y="109813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TextBox 9"/>
          <p:cNvSpPr txBox="1"/>
          <p:nvPr/>
        </p:nvSpPr>
        <p:spPr>
          <a:xfrm>
            <a:off x="2740114" y="1472518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73</Words>
  <Application>Microsoft Office PowerPoint</Application>
  <PresentationFormat>On-screen Show (4:3)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AddressBook – Level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19</cp:revision>
  <dcterms:created xsi:type="dcterms:W3CDTF">2016-07-22T14:33:02Z</dcterms:created>
  <dcterms:modified xsi:type="dcterms:W3CDTF">2017-08-31T08:36:46Z</dcterms:modified>
</cp:coreProperties>
</file>