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20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15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54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0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6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00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5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05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0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07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73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8C9AC-D51D-419B-A8AF-D566741B4283}" type="datetimeFigureOut">
              <a:rPr lang="en-US" smtClean="0"/>
              <a:t>17-Mar-25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9598D-6BFC-4DB1-9B98-60C915C666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7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4384" y="243444"/>
            <a:ext cx="11685320" cy="6240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64078" y="486888"/>
            <a:ext cx="1971304" cy="76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% of Revenue Saved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049980" y="486888"/>
            <a:ext cx="1971304" cy="76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Total Food saved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95060" y="486887"/>
            <a:ext cx="1971304" cy="76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$ Food saved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353797" y="486886"/>
            <a:ext cx="1971304" cy="7600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Plot analysis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119751" y="1357745"/>
            <a:ext cx="5363688" cy="5007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saved by Borough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1268" y="1502229"/>
            <a:ext cx="4380016" cy="19000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Food Saved Breakdown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60021" y="3699164"/>
            <a:ext cx="4261263" cy="259475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/>
              <a:t>Food Saved Breakdown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515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7006</TotalTime>
  <Words>22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Shawn D'Souza</dc:creator>
  <cp:lastModifiedBy>Shawn D'Souza</cp:lastModifiedBy>
  <cp:revision>5</cp:revision>
  <dcterms:created xsi:type="dcterms:W3CDTF">2025-03-17T04:21:09Z</dcterms:created>
  <dcterms:modified xsi:type="dcterms:W3CDTF">2025-03-22T01:07:44Z</dcterms:modified>
</cp:coreProperties>
</file>