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60" r:id="rId4"/>
    <p:sldId id="268" r:id="rId5"/>
    <p:sldId id="257" r:id="rId6"/>
    <p:sldId id="258" r:id="rId7"/>
    <p:sldId id="261" r:id="rId8"/>
    <p:sldId id="274" r:id="rId9"/>
    <p:sldId id="262" r:id="rId10"/>
    <p:sldId id="263" r:id="rId11"/>
    <p:sldId id="264" r:id="rId12"/>
    <p:sldId id="265" r:id="rId13"/>
    <p:sldId id="266" r:id="rId14"/>
    <p:sldId id="273" r:id="rId15"/>
    <p:sldId id="270" r:id="rId16"/>
    <p:sldId id="269" r:id="rId17"/>
    <p:sldId id="271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933C1-46F7-4576-AF3D-3C0B7A761136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FA1-201D-4C92-8AD4-27565D991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5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9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7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2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9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0442A-FAFC-4C07-9D3E-C3756B1794D0}" type="datetimeFigureOut">
              <a:rPr lang="en-US" smtClean="0"/>
              <a:t>12-Mar-25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7CC366-ACB4-49DE-9413-3497184439F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hawn-dsouz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rederickferguson/hair-salon-no-show-data-set?select=hair_salon_no_show_wrangled_df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richardkestenbaum/2024/06/27/the-beauty-business-keeps-growing-but-its-missing-a-huge-opportun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Investigating Booking No-shows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Shawn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228146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Does having a prior session affect no-shows?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597231" y="2006930"/>
            <a:ext cx="3485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users skipped their appointments if they had a prior appointment. </a:t>
            </a:r>
          </a:p>
          <a:p>
            <a:endParaRPr lang="en-US" dirty="0"/>
          </a:p>
          <a:p>
            <a:r>
              <a:rPr lang="en-US" dirty="0" smtClean="0"/>
              <a:t>This may be attributed to the quality of service that they previously received.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31" y="2006930"/>
            <a:ext cx="4601575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Mid-week services tend to have the most no-shows</a:t>
            </a:r>
          </a:p>
          <a:p>
            <a:r>
              <a:rPr lang="en-US" dirty="0" smtClean="0"/>
              <a:t>Clients are more likely to  select established services</a:t>
            </a:r>
          </a:p>
          <a:p>
            <a:r>
              <a:rPr lang="en-US" dirty="0" smtClean="0"/>
              <a:t>Emphasis should be provided to clients during their sessions to promote retention.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Do</a:t>
            </a:r>
            <a:r>
              <a:rPr lang="en-US" dirty="0" smtClean="0"/>
              <a:t> encourage clients to rebook in advance if they are scheduled for the mid-week or in the afternoon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Do</a:t>
            </a:r>
            <a:r>
              <a:rPr lang="en-US" dirty="0" smtClean="0"/>
              <a:t> provide more targeted services catered for users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Do</a:t>
            </a:r>
            <a:r>
              <a:rPr lang="en-US" dirty="0" smtClean="0"/>
              <a:t> prioritize on user feedback during the initial sessions to ensure repeat visits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does this analysis help </a:t>
            </a:r>
            <a:r>
              <a:rPr lang="en-US" dirty="0" smtClean="0"/>
              <a:t>Your company?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2524" y="1991981"/>
            <a:ext cx="4747340" cy="3450613"/>
          </a:xfrm>
        </p:spPr>
        <p:txBody>
          <a:bodyPr/>
          <a:lstStyle/>
          <a:p>
            <a:r>
              <a:rPr lang="en-US" dirty="0" smtClean="0"/>
              <a:t>The impact on appointments is just one part of the entire </a:t>
            </a:r>
            <a:r>
              <a:rPr lang="en-US" dirty="0" smtClean="0"/>
              <a:t>ecosystem within the company. </a:t>
            </a:r>
            <a:endParaRPr lang="en-US" dirty="0"/>
          </a:p>
          <a:p>
            <a:r>
              <a:rPr lang="en-US" dirty="0" smtClean="0"/>
              <a:t>I am interested in building out the growth analytics domain, from end-to-end website tracking to subscription LTV recommendations and more.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624" t="6615" r="1883" b="4317"/>
          <a:stretch/>
        </p:blipFill>
        <p:spPr>
          <a:xfrm>
            <a:off x="4927600" y="1991981"/>
            <a:ext cx="6629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Feel free to reach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Happy to talk more about my skillsets at </a:t>
            </a:r>
            <a:r>
              <a:rPr lang="en-US" dirty="0" smtClean="0">
                <a:hlinkClick r:id="rId2"/>
              </a:rPr>
              <a:t>LinkedIn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8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016" y="2016442"/>
            <a:ext cx="275310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information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297874"/>
            <a:ext cx="6894208" cy="32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Shows by Prior booking 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97699"/>
            <a:ext cx="9604375" cy="148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analysis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796" y="445325"/>
            <a:ext cx="6205228" cy="54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545" y="2930203"/>
            <a:ext cx="9603275" cy="104923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6320821" cy="3450613"/>
          </a:xfrm>
        </p:spPr>
        <p:txBody>
          <a:bodyPr/>
          <a:lstStyle/>
          <a:p>
            <a:r>
              <a:rPr lang="en-US" dirty="0" smtClean="0"/>
              <a:t>Masters </a:t>
            </a:r>
            <a:r>
              <a:rPr lang="en-US" dirty="0" smtClean="0"/>
              <a:t>of Science in Data Science at NJIT </a:t>
            </a:r>
          </a:p>
          <a:p>
            <a:r>
              <a:rPr lang="en-US" dirty="0" smtClean="0"/>
              <a:t>Currently work at Forbes Media as a BI Analyst</a:t>
            </a:r>
          </a:p>
          <a:p>
            <a:r>
              <a:rPr lang="en-US" dirty="0" smtClean="0"/>
              <a:t>Building out the subscriptions growth analytics domain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1" b="16473"/>
          <a:stretch/>
        </p:blipFill>
        <p:spPr>
          <a:xfrm>
            <a:off x="8267310" y="2015732"/>
            <a:ext cx="2714828" cy="29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the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 online </a:t>
            </a:r>
            <a:r>
              <a:rPr lang="en-US" dirty="0" smtClean="0">
                <a:hlinkClick r:id="rId2"/>
              </a:rPr>
              <a:t>dataset</a:t>
            </a:r>
            <a:r>
              <a:rPr lang="en-US" dirty="0" smtClean="0"/>
              <a:t> that highlights the user activity for a Canadian hair salon </a:t>
            </a:r>
          </a:p>
          <a:p>
            <a:r>
              <a:rPr lang="en-US" dirty="0"/>
              <a:t>11.5</a:t>
            </a:r>
            <a:r>
              <a:rPr lang="en-US" dirty="0" smtClean="0"/>
              <a:t>% of the total bookings resulted in no-shows</a:t>
            </a:r>
          </a:p>
          <a:p>
            <a:r>
              <a:rPr lang="en-US" dirty="0" smtClean="0"/>
              <a:t>The data categorizes by the current and historical information, highlighting prior visits and most recent information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NOTES: Dataset does not include any personal information on the customers.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0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explore trends on the salon, analysis was broken down into:</a:t>
            </a:r>
          </a:p>
          <a:p>
            <a:pPr lvl="1"/>
            <a:r>
              <a:rPr lang="en-US" dirty="0"/>
              <a:t>Background </a:t>
            </a:r>
          </a:p>
          <a:p>
            <a:pPr lvl="1"/>
            <a:r>
              <a:rPr lang="en-US" dirty="0"/>
              <a:t>Key insights </a:t>
            </a:r>
          </a:p>
          <a:p>
            <a:pPr lvl="1"/>
            <a:r>
              <a:rPr lang="en-US" dirty="0"/>
              <a:t>Recommendations and Next </a:t>
            </a:r>
            <a:r>
              <a:rPr lang="en-US" dirty="0" smtClean="0"/>
              <a:t>Steps </a:t>
            </a:r>
          </a:p>
          <a:p>
            <a:r>
              <a:rPr lang="en-US" dirty="0" smtClean="0"/>
              <a:t>By </a:t>
            </a:r>
            <a:r>
              <a:rPr lang="en-US" dirty="0"/>
              <a:t>the end of the analysis, the key takeaways are: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Do</a:t>
            </a:r>
            <a:r>
              <a:rPr lang="en-US" dirty="0"/>
              <a:t> encourage clients to rebook in advance if they are scheduled for the mid-week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Do</a:t>
            </a:r>
            <a:r>
              <a:rPr lang="en-US" dirty="0"/>
              <a:t> provide more targeted services catered for users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Do</a:t>
            </a:r>
            <a:r>
              <a:rPr lang="en-US" dirty="0"/>
              <a:t> prioritize on user feedback during the initial sessions to ensure repeat visits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2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Business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Does time of day affect no-shows?</a:t>
            </a:r>
          </a:p>
          <a:p>
            <a:r>
              <a:rPr lang="en-US" dirty="0" smtClean="0"/>
              <a:t>Does service type affect no-shows?</a:t>
            </a:r>
          </a:p>
          <a:p>
            <a:r>
              <a:rPr lang="en-US" dirty="0" smtClean="0"/>
              <a:t>Does having prior sessions affect no-shows?</a:t>
            </a:r>
          </a:p>
          <a:p>
            <a:r>
              <a:rPr lang="en-US" dirty="0" smtClean="0"/>
              <a:t>Takeaways</a:t>
            </a:r>
          </a:p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How does this analysis help </a:t>
            </a:r>
            <a:r>
              <a:rPr lang="en-US" dirty="0" smtClean="0"/>
              <a:t>your company? </a:t>
            </a:r>
            <a:endParaRPr lang="en-US" dirty="0" smtClean="0"/>
          </a:p>
          <a:p>
            <a:r>
              <a:rPr lang="en-US" dirty="0" smtClean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785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 Forbes </a:t>
            </a:r>
            <a:r>
              <a:rPr lang="en-US" dirty="0" smtClean="0">
                <a:hlinkClick r:id="rId2"/>
              </a:rPr>
              <a:t>article</a:t>
            </a:r>
            <a:r>
              <a:rPr lang="en-US" dirty="0" smtClean="0"/>
              <a:t>, the beauty industry is a $570 billion annual industry </a:t>
            </a:r>
          </a:p>
          <a:p>
            <a:r>
              <a:rPr lang="en-US" dirty="0" smtClean="0"/>
              <a:t>With the rise of personalized care, this makes booking salon appointments vital.</a:t>
            </a:r>
          </a:p>
          <a:p>
            <a:r>
              <a:rPr lang="en-US" dirty="0" smtClean="0"/>
              <a:t>However, no-shows will affect both customers and staff. </a:t>
            </a:r>
          </a:p>
          <a:p>
            <a:r>
              <a:rPr lang="en-US" dirty="0" smtClean="0"/>
              <a:t>This analysis investigates the reasons behind no-shows and highlight key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472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the Day of the week affect no-shows?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5" y="2161309"/>
            <a:ext cx="47620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While Sunday has the highest rate of no-shows, the salon accepted very few visitors (3% of the total sessions booked).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Thursday and Friday was the highest rate of consistent no-shows (Accounting for mid-week cancellations). 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561" y="1965366"/>
            <a:ext cx="4454293" cy="40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the time of the day affect no-shows?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655" y="2161309"/>
            <a:ext cx="4762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Afternoons were the highest cancellations and cancellation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are more likely to cancel their bookings if they have other priorities earlier or later during the day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491" y="1928481"/>
            <a:ext cx="4498092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Service type </a:t>
            </a:r>
            <a:r>
              <a:rPr lang="en-US" dirty="0"/>
              <a:t>affect </a:t>
            </a:r>
            <a:r>
              <a:rPr lang="en-US" dirty="0" smtClean="0"/>
              <a:t>no-shows?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5127351" cy="3450613"/>
          </a:xfrm>
        </p:spPr>
        <p:txBody>
          <a:bodyPr/>
          <a:lstStyle/>
          <a:p>
            <a:r>
              <a:rPr lang="en-US" dirty="0" smtClean="0"/>
              <a:t>Miscellaneous services have the highest level of no-shows, and also the least sought-after (4% of the total reservations) </a:t>
            </a:r>
          </a:p>
          <a:p>
            <a:r>
              <a:rPr lang="en-US" dirty="0" smtClean="0"/>
              <a:t>It is recommended to drop this category for more effort on targeted services.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36" y="2015732"/>
            <a:ext cx="4460406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2356</TotalTime>
  <Words>540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Investigating Booking No-shows </vt:lpstr>
      <vt:lpstr>A bit about me</vt:lpstr>
      <vt:lpstr>A bit about the data</vt:lpstr>
      <vt:lpstr>Executive summary</vt:lpstr>
      <vt:lpstr>Agenda</vt:lpstr>
      <vt:lpstr>Business case</vt:lpstr>
      <vt:lpstr>Does the Day of the week affect no-shows?</vt:lpstr>
      <vt:lpstr>Does the time of the day affect no-shows?</vt:lpstr>
      <vt:lpstr>Does Service type affect no-shows?</vt:lpstr>
      <vt:lpstr>Does having a prior session affect no-shows?</vt:lpstr>
      <vt:lpstr>Takeaways</vt:lpstr>
      <vt:lpstr>Recommendations</vt:lpstr>
      <vt:lpstr>How does this analysis help Your company?   </vt:lpstr>
      <vt:lpstr>Feel free to reach out</vt:lpstr>
      <vt:lpstr>Appendix</vt:lpstr>
      <vt:lpstr>Missing information</vt:lpstr>
      <vt:lpstr>No Shows by Prior booking Rates</vt:lpstr>
      <vt:lpstr>Combined analysis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No-show</dc:title>
  <dc:creator>Shawn D'Souza</dc:creator>
  <cp:lastModifiedBy>Shawn D'Souza</cp:lastModifiedBy>
  <cp:revision>22</cp:revision>
  <dcterms:created xsi:type="dcterms:W3CDTF">2024-12-30T12:16:21Z</dcterms:created>
  <dcterms:modified xsi:type="dcterms:W3CDTF">2025-03-13T01:51:03Z</dcterms:modified>
</cp:coreProperties>
</file>