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494" r:id="rId3"/>
    <p:sldId id="493" r:id="rId4"/>
  </p:sldIdLst>
  <p:sldSz cx="9144000" cy="6858000" type="screen4x3"/>
  <p:notesSz cx="6858000" cy="90836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66"/>
    <a:srgbClr val="0000FF"/>
    <a:srgbClr val="003300"/>
    <a:srgbClr val="6699CC"/>
    <a:srgbClr val="A1D0D1"/>
    <a:srgbClr val="6EA0A9"/>
    <a:srgbClr val="D6DEE7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1" autoAdjust="0"/>
    <p:restoredTop sz="94676" autoAdjust="0"/>
  </p:normalViewPr>
  <p:slideViewPr>
    <p:cSldViewPr snapToGrid="0">
      <p:cViewPr varScale="1">
        <p:scale>
          <a:sx n="88" d="100"/>
          <a:sy n="88" d="100"/>
        </p:scale>
        <p:origin x="-213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508" y="1554"/>
      </p:cViewPr>
      <p:guideLst>
        <p:guide orient="horz" pos="286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186" cy="45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9" tIns="45109" rIns="90219" bIns="45109" numCol="1" anchor="t" anchorCtr="0" compatLnSpc="1">
            <a:prstTxWarp prst="textNoShape">
              <a:avLst/>
            </a:prstTxWarp>
          </a:bodyPr>
          <a:lstStyle>
            <a:lvl1pPr algn="l" defTabSz="902342">
              <a:defRPr sz="1100" b="0" i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816" y="1"/>
            <a:ext cx="2971186" cy="45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9" tIns="45109" rIns="90219" bIns="45109" numCol="1" anchor="t" anchorCtr="0" compatLnSpc="1">
            <a:prstTxWarp prst="textNoShape">
              <a:avLst/>
            </a:prstTxWarp>
          </a:bodyPr>
          <a:lstStyle>
            <a:lvl1pPr algn="r" defTabSz="902342">
              <a:defRPr sz="1100" b="0" i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629494"/>
            <a:ext cx="2971186" cy="4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9" tIns="45109" rIns="90219" bIns="45109" numCol="1" anchor="b" anchorCtr="0" compatLnSpc="1">
            <a:prstTxWarp prst="textNoShape">
              <a:avLst/>
            </a:prstTxWarp>
          </a:bodyPr>
          <a:lstStyle>
            <a:lvl1pPr algn="l" defTabSz="902342">
              <a:defRPr sz="1100" b="0" i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816" y="8629494"/>
            <a:ext cx="2971186" cy="4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9" tIns="45109" rIns="90219" bIns="45109" numCol="1" anchor="b" anchorCtr="0" compatLnSpc="1">
            <a:prstTxWarp prst="textNoShape">
              <a:avLst/>
            </a:prstTxWarp>
          </a:bodyPr>
          <a:lstStyle>
            <a:lvl1pPr algn="r" defTabSz="902342">
              <a:defRPr sz="1100" b="0" i="0">
                <a:latin typeface="Times New Roman" pitchFamily="18" charset="0"/>
              </a:defRPr>
            </a:lvl1pPr>
          </a:lstStyle>
          <a:p>
            <a:fld id="{92FF03B2-A896-4B08-BF88-2CD500C4141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28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186" cy="45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9" tIns="45109" rIns="90219" bIns="45109" numCol="1" anchor="t" anchorCtr="0" compatLnSpc="1">
            <a:prstTxWarp prst="textNoShape">
              <a:avLst/>
            </a:prstTxWarp>
          </a:bodyPr>
          <a:lstStyle>
            <a:lvl1pPr algn="l" defTabSz="902342">
              <a:defRPr sz="1100" b="0" i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816" y="1"/>
            <a:ext cx="2971186" cy="45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9" tIns="45109" rIns="90219" bIns="45109" numCol="1" anchor="t" anchorCtr="0" compatLnSpc="1">
            <a:prstTxWarp prst="textNoShape">
              <a:avLst/>
            </a:prstTxWarp>
          </a:bodyPr>
          <a:lstStyle>
            <a:lvl1pPr algn="r" defTabSz="902342">
              <a:defRPr sz="1100" b="0" i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2625"/>
            <a:ext cx="4538662" cy="3405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096" y="4315510"/>
            <a:ext cx="5029814" cy="40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9" tIns="45109" rIns="90219" bIns="451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629494"/>
            <a:ext cx="2971186" cy="4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9" tIns="45109" rIns="90219" bIns="45109" numCol="1" anchor="b" anchorCtr="0" compatLnSpc="1">
            <a:prstTxWarp prst="textNoShape">
              <a:avLst/>
            </a:prstTxWarp>
          </a:bodyPr>
          <a:lstStyle>
            <a:lvl1pPr algn="l" defTabSz="902342">
              <a:defRPr sz="1100" b="0" i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816" y="8629494"/>
            <a:ext cx="2971186" cy="4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9" tIns="45109" rIns="90219" bIns="45109" numCol="1" anchor="b" anchorCtr="0" compatLnSpc="1">
            <a:prstTxWarp prst="textNoShape">
              <a:avLst/>
            </a:prstTxWarp>
          </a:bodyPr>
          <a:lstStyle>
            <a:lvl1pPr algn="r" defTabSz="902342">
              <a:defRPr sz="1100" b="0" i="0">
                <a:latin typeface="Times New Roman" pitchFamily="18" charset="0"/>
              </a:defRPr>
            </a:lvl1pPr>
          </a:lstStyle>
          <a:p>
            <a:fld id="{6CA61EA8-33DB-4E10-A277-597318D8D4F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82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61EA8-33DB-4E10-A277-597318D8D4F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4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80" name="Rectangle 4"/>
          <p:cNvSpPr>
            <a:spLocks noChangeArrowheads="1"/>
          </p:cNvSpPr>
          <p:nvPr/>
        </p:nvSpPr>
        <p:spPr bwMode="auto">
          <a:xfrm>
            <a:off x="2286000" y="3695700"/>
            <a:ext cx="6858000" cy="31623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6699CC">
                  <a:alpha val="39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133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400300" y="3778250"/>
            <a:ext cx="6057900" cy="2571750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003366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1338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400300" y="2451100"/>
            <a:ext cx="6057900" cy="1143000"/>
          </a:xfrm>
        </p:spPr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13387" name="Rectangle 11"/>
          <p:cNvSpPr>
            <a:spLocks noChangeArrowheads="1"/>
          </p:cNvSpPr>
          <p:nvPr/>
        </p:nvSpPr>
        <p:spPr bwMode="auto">
          <a:xfrm>
            <a:off x="733425" y="779463"/>
            <a:ext cx="20828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4" algn="l">
              <a:spcBef>
                <a:spcPct val="20000"/>
              </a:spcBef>
              <a:buFontTx/>
              <a:buChar char="o"/>
            </a:pPr>
            <a:endParaRPr lang="en-US" sz="900" b="0" i="0" dirty="0">
              <a:latin typeface="Verdana" pitchFamily="34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42809" y="407491"/>
            <a:ext cx="3176456" cy="1011590"/>
            <a:chOff x="2565313" y="2731219"/>
            <a:chExt cx="3176456" cy="1011590"/>
          </a:xfrm>
        </p:grpSpPr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2897546" y="3022539"/>
              <a:ext cx="2082800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4" algn="l">
                <a:spcBef>
                  <a:spcPct val="20000"/>
                </a:spcBef>
                <a:buFontTx/>
                <a:buChar char="o"/>
              </a:pPr>
              <a:endParaRPr lang="en-US" sz="900" b="0" i="0" dirty="0">
                <a:latin typeface="Verdana" pitchFamily="34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313" y="2731219"/>
              <a:ext cx="935956" cy="1011590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/>
          </p:nvGrpSpPr>
          <p:grpSpPr>
            <a:xfrm>
              <a:off x="3730344" y="2731219"/>
              <a:ext cx="2011425" cy="988965"/>
              <a:chOff x="3730344" y="2731219"/>
              <a:chExt cx="2011425" cy="98896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730344" y="3399744"/>
                <a:ext cx="2011425" cy="320440"/>
                <a:chOff x="3708572" y="3377972"/>
                <a:chExt cx="2011425" cy="320440"/>
              </a:xfrm>
            </p:grpSpPr>
            <p:sp>
              <p:nvSpPr>
                <p:cNvPr id="30" name="Rectangle 13"/>
                <p:cNvSpPr>
                  <a:spLocks noChangeArrowheads="1"/>
                </p:cNvSpPr>
                <p:nvPr/>
              </p:nvSpPr>
              <p:spPr bwMode="auto">
                <a:xfrm>
                  <a:off x="3723684" y="3393488"/>
                  <a:ext cx="1981200" cy="2955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/>
                  <a:r>
                    <a:rPr lang="en-US" sz="1200" b="0" dirty="0" smtClean="0">
                      <a:solidFill>
                        <a:srgbClr val="003366"/>
                      </a:solidFill>
                      <a:latin typeface="Trebuchet MS" pitchFamily="34" charset="0"/>
                    </a:rPr>
                    <a:t>Where Due Diligence Scores</a:t>
                  </a:r>
                </a:p>
              </p:txBody>
            </p:sp>
            <p:sp>
              <p:nvSpPr>
                <p:cNvPr id="31" name="Line 15"/>
                <p:cNvSpPr>
                  <a:spLocks noChangeShapeType="1"/>
                </p:cNvSpPr>
                <p:nvPr userDrawn="1"/>
              </p:nvSpPr>
              <p:spPr bwMode="auto">
                <a:xfrm flipV="1">
                  <a:off x="3708572" y="3698412"/>
                  <a:ext cx="2011425" cy="0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Line 15"/>
                <p:cNvSpPr>
                  <a:spLocks noChangeShapeType="1"/>
                </p:cNvSpPr>
                <p:nvPr userDrawn="1"/>
              </p:nvSpPr>
              <p:spPr bwMode="auto">
                <a:xfrm flipV="1">
                  <a:off x="3708572" y="3377972"/>
                  <a:ext cx="2011425" cy="0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endParaRPr lang="en-US" dirty="0"/>
                </a:p>
              </p:txBody>
            </p:sp>
          </p:grpSp>
          <p:pic>
            <p:nvPicPr>
              <p:cNvPr id="29" name="Picture 28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4260" y="2731219"/>
                <a:ext cx="1843592" cy="50941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2" grpId="0" build="p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6133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13385" grpId="0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2288" y="128588"/>
            <a:ext cx="2019300" cy="5997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388" y="128588"/>
            <a:ext cx="5905500" cy="5997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388" y="128588"/>
            <a:ext cx="80772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68400" y="889000"/>
            <a:ext cx="7708900" cy="52371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hee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388" y="128588"/>
            <a:ext cx="80772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68400" y="889000"/>
            <a:ext cx="3778250" cy="5237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889000"/>
            <a:ext cx="3778250" cy="5237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0" y="139346"/>
            <a:ext cx="7392041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553" y="889000"/>
            <a:ext cx="7887445" cy="5237163"/>
          </a:xfrm>
        </p:spPr>
        <p:txBody>
          <a:bodyPr/>
          <a:lstStyle>
            <a:lvl1pPr marL="342900" indent="-342900">
              <a:buFont typeface="Wingdings" pitchFamily="2" charset="2"/>
              <a:buChar char="v"/>
              <a:defRPr/>
            </a:lvl1pPr>
            <a:lvl2pPr marL="742950" indent="-285750">
              <a:buFont typeface="Wingdings" pitchFamily="2" charset="2"/>
              <a:buChar char="Ø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54932" y="6292959"/>
            <a:ext cx="4075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latin typeface="+mn-lt"/>
              </a:rPr>
              <a:t>The information provided herein is the confidential and proprietary</a:t>
            </a:r>
          </a:p>
          <a:p>
            <a:r>
              <a:rPr lang="en-US" sz="1000" b="0" dirty="0" smtClean="0">
                <a:latin typeface="+mn-lt"/>
              </a:rPr>
              <a:t>property of DiliVer</a:t>
            </a:r>
            <a:r>
              <a:rPr lang="en-US" sz="1000" b="0" baseline="0" dirty="0" smtClean="0">
                <a:latin typeface="+mn-lt"/>
              </a:rPr>
              <a:t> LLC</a:t>
            </a:r>
            <a:r>
              <a:rPr lang="en-US" sz="1000" b="0" dirty="0" smtClean="0">
                <a:latin typeface="+mn-lt"/>
              </a:rPr>
              <a:t>.  Any unauthorized use, reproduction, or</a:t>
            </a:r>
          </a:p>
          <a:p>
            <a:r>
              <a:rPr lang="en-US" sz="1000" b="0" dirty="0" smtClean="0">
                <a:latin typeface="+mn-lt"/>
              </a:rPr>
              <a:t>transfer of this information is strictly prohibited.  © All rights reserved.</a:t>
            </a:r>
            <a:endParaRPr lang="en-US" sz="1000" b="0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94" y="107576"/>
            <a:ext cx="612121" cy="661585"/>
          </a:xfrm>
          <a:prstGeom prst="rect">
            <a:avLst/>
          </a:prstGeom>
        </p:spPr>
      </p:pic>
    </p:spTree>
  </p:cSld>
  <p:clrMapOvr>
    <a:masterClrMapping/>
  </p:clrMapOvr>
  <p:transition>
    <p:whee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hee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8400" y="889000"/>
            <a:ext cx="3778250" cy="5237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889000"/>
            <a:ext cx="3778250" cy="5237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hee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hee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hee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hee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Rectangle 101"/>
          <p:cNvSpPr>
            <a:spLocks noChangeArrowheads="1"/>
          </p:cNvSpPr>
          <p:nvPr/>
        </p:nvSpPr>
        <p:spPr bwMode="auto">
          <a:xfrm>
            <a:off x="1143000" y="6230938"/>
            <a:ext cx="8001000" cy="6270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6699CC">
                  <a:alpha val="39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auto">
          <a:xfrm>
            <a:off x="2362200" y="228600"/>
            <a:ext cx="6477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auto">
          <a:xfrm>
            <a:off x="733425" y="779463"/>
            <a:ext cx="20828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4" algn="l">
              <a:spcBef>
                <a:spcPct val="20000"/>
              </a:spcBef>
              <a:buFontTx/>
              <a:buChar char="o"/>
            </a:pPr>
            <a:endParaRPr lang="en-US" sz="900" b="0" i="0" dirty="0">
              <a:latin typeface="Verdana" pitchFamily="34" charset="0"/>
            </a:endParaRPr>
          </a:p>
        </p:txBody>
      </p:sp>
      <p:sp>
        <p:nvSpPr>
          <p:cNvPr id="1114" name="Rectangle 9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8400" y="889000"/>
            <a:ext cx="7708900" cy="523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  <a:p>
            <a:pPr lvl="4"/>
            <a:endParaRPr lang="en-US" altLang="en-US" smtClean="0"/>
          </a:p>
        </p:txBody>
      </p:sp>
      <p:pic>
        <p:nvPicPr>
          <p:cNvPr id="1115" name="Picture 9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-1588"/>
            <a:ext cx="1401763" cy="6859588"/>
          </a:xfrm>
          <a:prstGeom prst="rect">
            <a:avLst/>
          </a:prstGeom>
          <a:noFill/>
        </p:spPr>
      </p:pic>
      <p:grpSp>
        <p:nvGrpSpPr>
          <p:cNvPr id="1120" name="Group 96"/>
          <p:cNvGrpSpPr>
            <a:grpSpLocks/>
          </p:cNvGrpSpPr>
          <p:nvPr/>
        </p:nvGrpSpPr>
        <p:grpSpPr bwMode="auto">
          <a:xfrm>
            <a:off x="1371600" y="0"/>
            <a:ext cx="7772400" cy="792163"/>
            <a:chOff x="864" y="0"/>
            <a:chExt cx="4896" cy="499"/>
          </a:xfrm>
        </p:grpSpPr>
        <p:sp>
          <p:nvSpPr>
            <p:cNvPr id="1106" name="Rectangle 82"/>
            <p:cNvSpPr>
              <a:spLocks noChangeArrowheads="1"/>
            </p:cNvSpPr>
            <p:nvPr/>
          </p:nvSpPr>
          <p:spPr bwMode="auto">
            <a:xfrm>
              <a:off x="864" y="0"/>
              <a:ext cx="4896" cy="49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99CC">
                    <a:alpha val="3900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19" name="Rectangle 95"/>
            <p:cNvSpPr>
              <a:spLocks noChangeArrowheads="1"/>
            </p:cNvSpPr>
            <p:nvPr userDrawn="1"/>
          </p:nvSpPr>
          <p:spPr bwMode="auto">
            <a:xfrm>
              <a:off x="864" y="61"/>
              <a:ext cx="4896" cy="3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99CC">
                    <a:alpha val="3900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814388" y="128588"/>
            <a:ext cx="807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2" name="Rectangle 98"/>
          <p:cNvSpPr>
            <a:spLocks noChangeArrowheads="1"/>
          </p:cNvSpPr>
          <p:nvPr/>
        </p:nvSpPr>
        <p:spPr bwMode="auto">
          <a:xfrm>
            <a:off x="6451600" y="6324600"/>
            <a:ext cx="243998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200" b="0" i="0" dirty="0" smtClean="0">
                <a:solidFill>
                  <a:srgbClr val="003366"/>
                </a:solidFill>
              </a:rPr>
              <a:t>May 2013</a:t>
            </a:r>
            <a:endParaRPr lang="en-US" sz="1200" b="0" i="0" dirty="0">
              <a:solidFill>
                <a:srgbClr val="003366"/>
              </a:solidFill>
            </a:endParaRPr>
          </a:p>
          <a:p>
            <a:pPr algn="r" eaLnBrk="0" hangingPunct="0"/>
            <a:r>
              <a:rPr lang="en-US" sz="1200" b="0" i="0" dirty="0">
                <a:solidFill>
                  <a:srgbClr val="003366"/>
                </a:solidFill>
              </a:rPr>
              <a:t>- </a:t>
            </a:r>
            <a:r>
              <a:rPr lang="en-US" sz="1200" b="0" i="0" dirty="0" smtClean="0">
                <a:solidFill>
                  <a:srgbClr val="003366"/>
                </a:solidFill>
              </a:rPr>
              <a:t>Slide </a:t>
            </a:r>
            <a:fld id="{F795A4E1-296F-494F-A409-FCC1B00F66E4}" type="slidenum">
              <a:rPr lang="en-US" sz="1200" b="0" i="0">
                <a:solidFill>
                  <a:srgbClr val="003366"/>
                </a:solidFill>
              </a:rPr>
              <a:pPr algn="r" eaLnBrk="0" hangingPunct="0"/>
              <a:t>‹#›</a:t>
            </a:fld>
            <a:r>
              <a:rPr lang="en-US" sz="1200" b="0" i="0" dirty="0">
                <a:solidFill>
                  <a:srgbClr val="003366"/>
                </a:solidFill>
              </a:rPr>
              <a:t> -</a:t>
            </a:r>
          </a:p>
        </p:txBody>
      </p:sp>
      <p:sp>
        <p:nvSpPr>
          <p:cNvPr id="1123" name="Rectangle 99"/>
          <p:cNvSpPr>
            <a:spLocks noChangeArrowheads="1"/>
          </p:cNvSpPr>
          <p:nvPr/>
        </p:nvSpPr>
        <p:spPr bwMode="auto">
          <a:xfrm>
            <a:off x="1381125" y="6324600"/>
            <a:ext cx="139512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200" b="0" i="0" dirty="0" smtClean="0">
                <a:solidFill>
                  <a:srgbClr val="003366"/>
                </a:solidFill>
              </a:rPr>
              <a:t>DiliVer</a:t>
            </a:r>
            <a:endParaRPr lang="en-US" sz="1200" b="0" i="0" dirty="0">
              <a:solidFill>
                <a:srgbClr val="003366"/>
              </a:solidFill>
            </a:endParaRPr>
          </a:p>
          <a:p>
            <a:pPr algn="l" eaLnBrk="0" hangingPunct="0"/>
            <a:r>
              <a:rPr lang="en-US" sz="1200" b="0" i="0" dirty="0" smtClean="0">
                <a:solidFill>
                  <a:srgbClr val="003366"/>
                </a:solidFill>
              </a:rPr>
              <a:t>Briefing Template</a:t>
            </a:r>
            <a:endParaRPr lang="en-US" sz="1200" b="0" i="0" dirty="0">
              <a:solidFill>
                <a:srgbClr val="0033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" grpId="0" build="p">
        <p:tmplLst>
          <p:tmpl lvl="1"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0" grpId="0"/>
    </p:bldLst>
  </p:timing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Trebuchet M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699CC"/>
        </a:buClr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699CC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699CC"/>
        </a:buClr>
        <a:buFont typeface="Wingdings" pitchFamily="2" charset="2"/>
        <a:buChar char="Ø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699CC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6699CC"/>
        </a:buClr>
        <a:buChar char="o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99CC"/>
        </a:buClr>
        <a:buChar char="o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99CC"/>
        </a:buClr>
        <a:buChar char="o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99CC"/>
        </a:buClr>
        <a:buChar char="o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99CC"/>
        </a:buClr>
        <a:buChar char="o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91440" y="3767364"/>
            <a:ext cx="6057900" cy="257175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May 2013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www.diliver.com</a:t>
            </a:r>
            <a:endParaRPr lang="en-US" sz="2400" dirty="0"/>
          </a:p>
        </p:txBody>
      </p:sp>
      <p:sp>
        <p:nvSpPr>
          <p:cNvPr id="6174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291440" y="2505530"/>
            <a:ext cx="6057900" cy="1143000"/>
          </a:xfrm>
        </p:spPr>
        <p:txBody>
          <a:bodyPr/>
          <a:lstStyle/>
          <a:p>
            <a:r>
              <a:rPr lang="en-US" sz="3200" dirty="0" smtClean="0"/>
              <a:t>DiliVer</a:t>
            </a:r>
            <a:br>
              <a:rPr lang="en-US" sz="3200" dirty="0" smtClean="0"/>
            </a:br>
            <a:r>
              <a:rPr lang="en-US" sz="3200" dirty="0" smtClean="0"/>
              <a:t>Briefing Template</a:t>
            </a:r>
            <a:endParaRPr lang="en-US" sz="3200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A -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1</a:t>
            </a:r>
          </a:p>
          <a:p>
            <a:pPr lvl="1"/>
            <a:r>
              <a:rPr lang="en-US" dirty="0" smtClean="0"/>
              <a:t>Line 2</a:t>
            </a:r>
          </a:p>
          <a:p>
            <a:pPr lvl="2"/>
            <a:r>
              <a:rPr lang="en-US" dirty="0" smtClean="0"/>
              <a:t>Line 3</a:t>
            </a:r>
          </a:p>
          <a:p>
            <a:pPr lvl="3"/>
            <a:r>
              <a:rPr lang="en-US" dirty="0" smtClean="0"/>
              <a:t>Line 4</a:t>
            </a:r>
          </a:p>
          <a:p>
            <a:pPr lvl="4"/>
            <a:r>
              <a:rPr lang="en-US" dirty="0" smtClean="0"/>
              <a:t>Line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30892"/>
      </p:ext>
    </p:extLst>
  </p:cSld>
  <p:clrMapOvr>
    <a:masterClrMapping/>
  </p:clrMapOvr>
  <p:transition>
    <p:whee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92" y="2790843"/>
            <a:ext cx="2171700" cy="600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55" y="1602263"/>
            <a:ext cx="942975" cy="1019175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2766914" y="4290531"/>
            <a:ext cx="3176456" cy="1011590"/>
            <a:chOff x="2565313" y="2731219"/>
            <a:chExt cx="3176456" cy="1011590"/>
          </a:xfrm>
        </p:grpSpPr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2897546" y="3022539"/>
              <a:ext cx="2082800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4" algn="l">
                <a:spcBef>
                  <a:spcPct val="20000"/>
                </a:spcBef>
                <a:buFontTx/>
                <a:buChar char="o"/>
              </a:pPr>
              <a:endParaRPr lang="en-US" sz="900" b="0" i="0" dirty="0">
                <a:latin typeface="Verdana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313" y="2731219"/>
              <a:ext cx="935956" cy="1011590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/>
          </p:nvGrpSpPr>
          <p:grpSpPr>
            <a:xfrm>
              <a:off x="3730344" y="2731219"/>
              <a:ext cx="2011425" cy="988965"/>
              <a:chOff x="3730344" y="2731219"/>
              <a:chExt cx="2011425" cy="988965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730344" y="3399744"/>
                <a:ext cx="2011425" cy="320440"/>
                <a:chOff x="3708572" y="3377972"/>
                <a:chExt cx="2011425" cy="320440"/>
              </a:xfrm>
            </p:grpSpPr>
            <p:sp>
              <p:nvSpPr>
                <p:cNvPr id="13" name="Rectangle 13"/>
                <p:cNvSpPr>
                  <a:spLocks noChangeArrowheads="1"/>
                </p:cNvSpPr>
                <p:nvPr/>
              </p:nvSpPr>
              <p:spPr bwMode="auto">
                <a:xfrm>
                  <a:off x="3723684" y="3393488"/>
                  <a:ext cx="1981200" cy="2955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/>
                  <a:r>
                    <a:rPr lang="en-US" sz="1200" b="0" dirty="0" smtClean="0">
                      <a:solidFill>
                        <a:srgbClr val="003366"/>
                      </a:solidFill>
                      <a:latin typeface="Trebuchet MS" pitchFamily="34" charset="0"/>
                    </a:rPr>
                    <a:t>Where Due Diligence Scores</a:t>
                  </a:r>
                </a:p>
              </p:txBody>
            </p:sp>
            <p:sp>
              <p:nvSpPr>
                <p:cNvPr id="14" name="Line 15"/>
                <p:cNvSpPr>
                  <a:spLocks noChangeShapeType="1"/>
                </p:cNvSpPr>
                <p:nvPr userDrawn="1"/>
              </p:nvSpPr>
              <p:spPr bwMode="auto">
                <a:xfrm flipV="1">
                  <a:off x="3708572" y="3698412"/>
                  <a:ext cx="2011425" cy="0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Line 15"/>
                <p:cNvSpPr>
                  <a:spLocks noChangeShapeType="1"/>
                </p:cNvSpPr>
                <p:nvPr userDrawn="1"/>
              </p:nvSpPr>
              <p:spPr bwMode="auto">
                <a:xfrm flipV="1">
                  <a:off x="3708572" y="3377972"/>
                  <a:ext cx="2011425" cy="0"/>
                </a:xfrm>
                <a:prstGeom prst="lin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endParaRPr lang="en-US" dirty="0"/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4260" y="2731219"/>
                <a:ext cx="1843592" cy="509414"/>
              </a:xfrm>
              <a:prstGeom prst="rect">
                <a:avLst/>
              </a:prstGeom>
            </p:spPr>
          </p:pic>
        </p:grpSp>
      </p:grpSp>
      <p:sp>
        <p:nvSpPr>
          <p:cNvPr id="29" name="Title 28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Test Slide B</a:t>
            </a:r>
            <a:br>
              <a:rPr lang="en-US" sz="2400" dirty="0" smtClean="0"/>
            </a:br>
            <a:r>
              <a:rPr lang="en-US" sz="2400" dirty="0" smtClean="0"/>
              <a:t>(Logos – Text &amp; </a:t>
            </a:r>
            <a:r>
              <a:rPr lang="en-US" sz="2400" dirty="0" smtClean="0"/>
              <a:t>Graphic)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4057458"/>
      </p:ext>
    </p:extLst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38380</TotalTime>
  <Words>27</Words>
  <Application>Microsoft Office PowerPoint</Application>
  <PresentationFormat>On-screen Show (4:3)</PresentationFormat>
  <Paragraphs>16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Design</vt:lpstr>
      <vt:lpstr>DiliVer Briefing Template</vt:lpstr>
      <vt:lpstr>Test Slide A - Text</vt:lpstr>
      <vt:lpstr>Test Slide B (Logos – Text &amp; Graphic)</vt:lpstr>
    </vt:vector>
  </TitlesOfParts>
  <Company>DiliVer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Template</dc:title>
  <dc:creator>Neil Kleinberg</dc:creator>
  <cp:lastModifiedBy>nkleinberg</cp:lastModifiedBy>
  <cp:revision>3200</cp:revision>
  <cp:lastPrinted>2013-01-21T11:45:33Z</cp:lastPrinted>
  <dcterms:created xsi:type="dcterms:W3CDTF">2000-12-08T15:04:37Z</dcterms:created>
  <dcterms:modified xsi:type="dcterms:W3CDTF">2013-05-18T10:13:58Z</dcterms:modified>
</cp:coreProperties>
</file>