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3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097012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38200" y="965200"/>
            <a:ext cx="9842500" cy="3556000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70000"/>
              </a:lnSpc>
              <a:defRPr sz="1800"/>
            </a:pPr>
            <a:r>
              <a:rPr sz="8400">
                <a:solidFill>
                  <a:srgbClr val="807F8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Welcome to</a:t>
            </a:r>
            <a:r>
              <a:rPr sz="84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  <a:p>
            <a:pPr lvl="0" algn="l">
              <a:lnSpc>
                <a:spcPct val="70000"/>
              </a:lnSpc>
              <a:defRPr sz="1800"/>
            </a:pPr>
            <a:r>
              <a:rPr sz="8400" b="1">
                <a:solidFill>
                  <a:srgbClr val="7FC3DC"/>
                </a:solidFill>
                <a:latin typeface="Open Sans"/>
                <a:ea typeface="Open Sans"/>
                <a:cs typeface="Open Sans"/>
                <a:sym typeface="Open Sans"/>
              </a:rPr>
              <a:t>YOUR COMPANY’S</a:t>
            </a:r>
          </a:p>
          <a:p>
            <a:pPr lvl="0" algn="l">
              <a:lnSpc>
                <a:spcPct val="70000"/>
              </a:lnSpc>
              <a:defRPr sz="1800"/>
            </a:pPr>
            <a:r>
              <a:rPr sz="8400">
                <a:solidFill>
                  <a:srgbClr val="807F8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Monthly Review</a:t>
            </a:r>
          </a:p>
        </p:txBody>
      </p:sp>
      <p:sp>
        <p:nvSpPr>
          <p:cNvPr id="43" name="Shape 43"/>
          <p:cNvSpPr/>
          <p:nvPr/>
        </p:nvSpPr>
        <p:spPr>
          <a:xfrm>
            <a:off x="977900" y="4635500"/>
            <a:ext cx="5969910" cy="71"/>
          </a:xfrm>
          <a:prstGeom prst="line">
            <a:avLst/>
          </a:prstGeom>
          <a:ln w="12700">
            <a:solidFill>
              <a:srgbClr val="C9C9C9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77422" y="8210550"/>
            <a:ext cx="82931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100">
                <a:solidFill>
                  <a:srgbClr val="F4AF3C"/>
                </a:solidFill>
                <a:latin typeface="Open Sans"/>
                <a:ea typeface="Open Sans"/>
                <a:cs typeface="Open Sans"/>
                <a:sym typeface="Open Sans"/>
              </a:rPr>
              <a:t>PRESENTED BY:</a:t>
            </a:r>
            <a:r>
              <a:rPr sz="21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2100">
                <a:solidFill>
                  <a:srgbClr val="83838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YOUR COMPANY’S Marketing Team</a:t>
            </a:r>
          </a:p>
        </p:txBody>
      </p:sp>
      <p:sp>
        <p:nvSpPr>
          <p:cNvPr id="45" name="Shape 45"/>
          <p:cNvSpPr/>
          <p:nvPr/>
        </p:nvSpPr>
        <p:spPr>
          <a:xfrm>
            <a:off x="889000" y="4997379"/>
            <a:ext cx="64262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 b="1">
                <a:solidFill>
                  <a:srgbClr val="7B7B7B"/>
                </a:solidFill>
                <a:latin typeface="Open Sans"/>
                <a:ea typeface="Open Sans"/>
                <a:cs typeface="Open Sans"/>
                <a:sym typeface="Open Sans"/>
              </a:rPr>
              <a:t>Agenda:</a:t>
            </a:r>
          </a:p>
          <a:p>
            <a:pPr lvl="0" algn="l">
              <a:defRPr sz="1800"/>
            </a:pPr>
            <a:r>
              <a:rPr sz="2000">
                <a:solidFill>
                  <a:srgbClr val="7B7B7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1. Monthly Progress Review</a:t>
            </a:r>
          </a:p>
          <a:p>
            <a:pPr lvl="0" algn="l">
              <a:defRPr sz="1800"/>
            </a:pPr>
            <a:r>
              <a:rPr sz="2000">
                <a:solidFill>
                  <a:srgbClr val="7B7B7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Monthly Performance Report</a:t>
            </a:r>
          </a:p>
          <a:p>
            <a:pPr lvl="0" algn="l">
              <a:defRPr sz="1800"/>
            </a:pPr>
            <a:r>
              <a:rPr sz="2000">
                <a:solidFill>
                  <a:srgbClr val="7B7B7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Discussion Items</a:t>
            </a:r>
          </a:p>
        </p:txBody>
      </p:sp>
      <p:sp>
        <p:nvSpPr>
          <p:cNvPr id="46" name="Shape 46"/>
          <p:cNvSpPr/>
          <p:nvPr/>
        </p:nvSpPr>
        <p:spPr>
          <a:xfrm>
            <a:off x="463550" y="8850957"/>
            <a:ext cx="12376448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25289" y="89276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Followers</a:t>
            </a:r>
          </a:p>
        </p:txBody>
      </p:sp>
      <p:sp>
        <p:nvSpPr>
          <p:cNvPr id="90" name="Shape 90"/>
          <p:cNvSpPr/>
          <p:nvPr/>
        </p:nvSpPr>
        <p:spPr>
          <a:xfrm>
            <a:off x="946645" y="2336799"/>
            <a:ext cx="110684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100">
                <a:solidFill>
                  <a:srgbClr val="53585F"/>
                </a:solidFill>
              </a:rPr>
              <a:t>Quick view of social media followers, to take the pulse of your social presence. Some reporting tools</a:t>
            </a:r>
          </a:p>
          <a:p>
            <a:pPr lvl="0" algn="l">
              <a:defRPr sz="1800"/>
            </a:pPr>
            <a:r>
              <a:rPr sz="2100">
                <a:solidFill>
                  <a:srgbClr val="53585F"/>
                </a:solidFill>
              </a:rPr>
              <a:t>include interesting benchmarks that compare your organization to a “landscape average.”</a:t>
            </a:r>
          </a:p>
        </p:txBody>
      </p:sp>
      <p:sp>
        <p:nvSpPr>
          <p:cNvPr id="91" name="Shape 91"/>
          <p:cNvSpPr/>
          <p:nvPr/>
        </p:nvSpPr>
        <p:spPr>
          <a:xfrm>
            <a:off x="476250" y="8850957"/>
            <a:ext cx="12331155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Twitter</a:t>
            </a:r>
          </a:p>
        </p:txBody>
      </p:sp>
      <p:sp>
        <p:nvSpPr>
          <p:cNvPr id="95" name="Shape 95"/>
          <p:cNvSpPr/>
          <p:nvPr/>
        </p:nvSpPr>
        <p:spPr>
          <a:xfrm>
            <a:off x="705345" y="2539999"/>
            <a:ext cx="1186430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85F"/>
                </a:solidFill>
              </a:rPr>
              <a:t>Include screenshots of your top Twitter posts for the month, or other metrics like sponsored content campaign results.</a:t>
            </a:r>
          </a:p>
        </p:txBody>
      </p:sp>
      <p:sp>
        <p:nvSpPr>
          <p:cNvPr id="96" name="Shape 96"/>
          <p:cNvSpPr/>
          <p:nvPr/>
        </p:nvSpPr>
        <p:spPr>
          <a:xfrm>
            <a:off x="476249" y="8850957"/>
            <a:ext cx="12322498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Facebook</a:t>
            </a:r>
          </a:p>
        </p:txBody>
      </p:sp>
      <p:sp>
        <p:nvSpPr>
          <p:cNvPr id="100" name="Shape 100"/>
          <p:cNvSpPr/>
          <p:nvPr/>
        </p:nvSpPr>
        <p:spPr>
          <a:xfrm>
            <a:off x="705345" y="2539999"/>
            <a:ext cx="1186430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85F"/>
                </a:solidFill>
              </a:rPr>
              <a:t>Include screenshots of your top Facebook posts for the month, or other metrics like boosted posts or ad campaign results.</a:t>
            </a:r>
          </a:p>
        </p:txBody>
      </p:sp>
      <p:sp>
        <p:nvSpPr>
          <p:cNvPr id="101" name="Shape 101"/>
          <p:cNvSpPr/>
          <p:nvPr/>
        </p:nvSpPr>
        <p:spPr>
          <a:xfrm>
            <a:off x="476250" y="8850957"/>
            <a:ext cx="12322498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LinkedIn</a:t>
            </a:r>
          </a:p>
        </p:txBody>
      </p:sp>
      <p:sp>
        <p:nvSpPr>
          <p:cNvPr id="105" name="Shape 105"/>
          <p:cNvSpPr/>
          <p:nvPr/>
        </p:nvSpPr>
        <p:spPr>
          <a:xfrm>
            <a:off x="705345" y="2692400"/>
            <a:ext cx="118643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85F"/>
                </a:solidFill>
              </a:rPr>
              <a:t>Include screenshots of your top LinkedIn posts for the month, or other metrics like sponsored content.</a:t>
            </a:r>
          </a:p>
        </p:txBody>
      </p:sp>
      <p:sp>
        <p:nvSpPr>
          <p:cNvPr id="106" name="Shape 106"/>
          <p:cNvSpPr/>
          <p:nvPr/>
        </p:nvSpPr>
        <p:spPr>
          <a:xfrm>
            <a:off x="476249" y="8850957"/>
            <a:ext cx="12322498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Google+</a:t>
            </a:r>
          </a:p>
        </p:txBody>
      </p:sp>
      <p:sp>
        <p:nvSpPr>
          <p:cNvPr id="110" name="Shape 110"/>
          <p:cNvSpPr/>
          <p:nvPr/>
        </p:nvSpPr>
        <p:spPr>
          <a:xfrm>
            <a:off x="705345" y="2387599"/>
            <a:ext cx="118643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100">
                <a:solidFill>
                  <a:srgbClr val="53585F"/>
                </a:solidFill>
              </a:rPr>
              <a:t>Include screenshots of your most engaging Google+ posts for the month.</a:t>
            </a:r>
          </a:p>
          <a:p>
            <a:pPr lvl="0" algn="l">
              <a:defRPr sz="1800"/>
            </a:pPr>
            <a:endParaRPr sz="21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2100">
                <a:solidFill>
                  <a:srgbClr val="53585F"/>
                </a:solidFill>
              </a:rPr>
              <a:t>Add more slides if you have more social media channels to report on.</a:t>
            </a:r>
          </a:p>
        </p:txBody>
      </p:sp>
      <p:sp>
        <p:nvSpPr>
          <p:cNvPr id="111" name="Shape 111"/>
          <p:cNvSpPr/>
          <p:nvPr/>
        </p:nvSpPr>
        <p:spPr>
          <a:xfrm>
            <a:off x="476250" y="8850957"/>
            <a:ext cx="12322498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Facebook Advertising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476249" y="8850957"/>
            <a:ext cx="12309080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Twitter Advertising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476250" y="8850957"/>
            <a:ext cx="12374910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LinkedIn Advertising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476249" y="8850957"/>
            <a:ext cx="12305359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901700" y="965200"/>
            <a:ext cx="673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Progress Report</a:t>
            </a:r>
          </a:p>
        </p:txBody>
      </p:sp>
      <p:sp>
        <p:nvSpPr>
          <p:cNvPr id="50" name="Shape 50"/>
          <p:cNvSpPr/>
          <p:nvPr/>
        </p:nvSpPr>
        <p:spPr>
          <a:xfrm>
            <a:off x="787400" y="2520950"/>
            <a:ext cx="7264400" cy="471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List your progress and deliverables for the month here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For example: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Completed and launched the new case study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Created and tested the new email campaign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Created new Facebook cover photo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Monthly webinar and blog posts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Continued social campaigns</a:t>
            </a:r>
          </a:p>
        </p:txBody>
      </p:sp>
      <p:sp>
        <p:nvSpPr>
          <p:cNvPr id="51" name="Shape 51"/>
          <p:cNvSpPr/>
          <p:nvPr/>
        </p:nvSpPr>
        <p:spPr>
          <a:xfrm>
            <a:off x="476250" y="8850957"/>
            <a:ext cx="12352338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52500" y="965200"/>
            <a:ext cx="106807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 dirty="0">
                <a:solidFill>
                  <a:srgbClr val="F4AF3C"/>
                </a:solidFill>
              </a:rPr>
              <a:t>Upcoming </a:t>
            </a:r>
            <a:r>
              <a:rPr sz="6200" dirty="0" smtClean="0">
                <a:solidFill>
                  <a:srgbClr val="F4AF3C"/>
                </a:solidFill>
              </a:rPr>
              <a:t>Projects</a:t>
            </a:r>
            <a:endParaRPr sz="6200" dirty="0">
              <a:solidFill>
                <a:srgbClr val="F4AF3C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838200" y="3822700"/>
            <a:ext cx="58420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20000"/>
              </a:lnSpc>
              <a:defRPr sz="1800"/>
            </a:pPr>
            <a:endParaRPr sz="2400">
              <a:solidFill>
                <a:srgbClr val="807F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List your upcoming projects here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For example: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Next month’s ebook: “Title of Ebook”</a:t>
            </a:r>
          </a:p>
          <a:p>
            <a:pPr marL="423333" lvl="0" indent="-423333" algn="l">
              <a:buSzPct val="100000"/>
              <a:buAutoNum type="arabicPeriod"/>
              <a:defRPr sz="1800"/>
            </a:pPr>
            <a:r>
              <a:rPr sz="2400">
                <a:solidFill>
                  <a:srgbClr val="807F80"/>
                </a:solidFill>
                <a:latin typeface="Open Sans"/>
                <a:ea typeface="Open Sans"/>
                <a:cs typeface="Open Sans"/>
                <a:sym typeface="Open Sans"/>
              </a:rPr>
              <a:t>Launching the new website!</a:t>
            </a:r>
          </a:p>
        </p:txBody>
      </p:sp>
      <p:sp>
        <p:nvSpPr>
          <p:cNvPr id="56" name="Shape 56"/>
          <p:cNvSpPr/>
          <p:nvPr/>
        </p:nvSpPr>
        <p:spPr>
          <a:xfrm>
            <a:off x="476250" y="8850957"/>
            <a:ext cx="12455823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Visits: Monthly Trend</a:t>
            </a:r>
          </a:p>
        </p:txBody>
      </p:sp>
      <p:sp>
        <p:nvSpPr>
          <p:cNvPr id="60" name="Shape 60"/>
          <p:cNvSpPr/>
          <p:nvPr/>
        </p:nvSpPr>
        <p:spPr>
          <a:xfrm>
            <a:off x="1021605" y="2336800"/>
            <a:ext cx="114031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85F"/>
                </a:solidFill>
              </a:rPr>
              <a:t>Use your marketing software to create charts that show overall website visit trends, like this one.</a:t>
            </a:r>
          </a:p>
        </p:txBody>
      </p:sp>
      <p:sp>
        <p:nvSpPr>
          <p:cNvPr id="61" name="Shape 61"/>
          <p:cNvSpPr/>
          <p:nvPr/>
        </p:nvSpPr>
        <p:spPr>
          <a:xfrm>
            <a:off x="476249" y="8850957"/>
            <a:ext cx="12343856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Leads: Monthly Trend</a:t>
            </a:r>
          </a:p>
        </p:txBody>
      </p:sp>
      <p:sp>
        <p:nvSpPr>
          <p:cNvPr id="65" name="Shape 65"/>
          <p:cNvSpPr/>
          <p:nvPr/>
        </p:nvSpPr>
        <p:spPr>
          <a:xfrm>
            <a:off x="950398" y="2241738"/>
            <a:ext cx="1156098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100" dirty="0">
                <a:solidFill>
                  <a:srgbClr val="53585F"/>
                </a:solidFill>
              </a:rPr>
              <a:t>Use your marketing software to create charts that show monthly leads. These screenshots are from </a:t>
            </a:r>
            <a:r>
              <a:rPr sz="2100" dirty="0" smtClean="0">
                <a:solidFill>
                  <a:srgbClr val="53585F"/>
                </a:solidFill>
              </a:rPr>
              <a:t>HubSpot</a:t>
            </a:r>
            <a:r>
              <a:rPr lang="en-US" sz="2100" dirty="0" smtClean="0">
                <a:solidFill>
                  <a:srgbClr val="53585F"/>
                </a:solidFill>
              </a:rPr>
              <a:t> </a:t>
            </a:r>
            <a:r>
              <a:rPr sz="2100" dirty="0" smtClean="0">
                <a:solidFill>
                  <a:srgbClr val="53585F"/>
                </a:solidFill>
              </a:rPr>
              <a:t>and </a:t>
            </a:r>
            <a:r>
              <a:rPr sz="2100" dirty="0">
                <a:solidFill>
                  <a:srgbClr val="53585F"/>
                </a:solidFill>
              </a:rPr>
              <a:t>show sources in different colors (organic traffic=green, social media=teal, etc)</a:t>
            </a:r>
          </a:p>
        </p:txBody>
      </p:sp>
      <p:sp>
        <p:nvSpPr>
          <p:cNvPr id="66" name="Shape 66"/>
          <p:cNvSpPr/>
          <p:nvPr/>
        </p:nvSpPr>
        <p:spPr>
          <a:xfrm>
            <a:off x="476249" y="8850957"/>
            <a:ext cx="12371141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Leads: Landing Pages</a:t>
            </a:r>
          </a:p>
        </p:txBody>
      </p:sp>
      <p:sp>
        <p:nvSpPr>
          <p:cNvPr id="70" name="Shape 70"/>
          <p:cNvSpPr/>
          <p:nvPr/>
        </p:nvSpPr>
        <p:spPr>
          <a:xfrm>
            <a:off x="950398" y="2184400"/>
            <a:ext cx="114655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85F"/>
                </a:solidFill>
              </a:rPr>
              <a:t>Show visit and download stats for your offer landing pages (pages that have a form to capture new leads).</a:t>
            </a:r>
          </a:p>
        </p:txBody>
      </p:sp>
      <p:sp>
        <p:nvSpPr>
          <p:cNvPr id="71" name="Shape 71"/>
          <p:cNvSpPr/>
          <p:nvPr/>
        </p:nvSpPr>
        <p:spPr>
          <a:xfrm>
            <a:off x="476249" y="8850957"/>
            <a:ext cx="12413886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Blog Performance</a:t>
            </a:r>
          </a:p>
        </p:txBody>
      </p:sp>
      <p:sp>
        <p:nvSpPr>
          <p:cNvPr id="75" name="Shape 75"/>
          <p:cNvSpPr/>
          <p:nvPr/>
        </p:nvSpPr>
        <p:spPr>
          <a:xfrm>
            <a:off x="946645" y="2197099"/>
            <a:ext cx="111115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100">
                <a:solidFill>
                  <a:srgbClr val="53585F"/>
                </a:solidFill>
              </a:rPr>
              <a:t>Compare previous month’s blog performance to make sure your blog content is effectively capturing </a:t>
            </a:r>
          </a:p>
          <a:p>
            <a:pPr lvl="0" algn="l">
              <a:defRPr sz="1800"/>
            </a:pPr>
            <a:r>
              <a:rPr sz="2100">
                <a:solidFill>
                  <a:srgbClr val="53585F"/>
                </a:solidFill>
              </a:rPr>
              <a:t>your audience’s attention.</a:t>
            </a:r>
          </a:p>
        </p:txBody>
      </p:sp>
      <p:sp>
        <p:nvSpPr>
          <p:cNvPr id="76" name="Shape 76"/>
          <p:cNvSpPr/>
          <p:nvPr/>
        </p:nvSpPr>
        <p:spPr>
          <a:xfrm>
            <a:off x="476249" y="8850957"/>
            <a:ext cx="12358441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Blog Performance</a:t>
            </a:r>
          </a:p>
        </p:txBody>
      </p:sp>
      <p:sp>
        <p:nvSpPr>
          <p:cNvPr id="80" name="Shape 80"/>
          <p:cNvSpPr/>
          <p:nvPr/>
        </p:nvSpPr>
        <p:spPr>
          <a:xfrm>
            <a:off x="1048245" y="2476500"/>
            <a:ext cx="521546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100">
                <a:solidFill>
                  <a:srgbClr val="53585F"/>
                </a:solidFill>
              </a:rPr>
              <a:t>Add a second blog performance slide to show:</a:t>
            </a:r>
          </a:p>
          <a:p>
            <a:pPr lvl="0" algn="l">
              <a:defRPr sz="1800"/>
            </a:pPr>
            <a:endParaRPr sz="2100">
              <a:solidFill>
                <a:srgbClr val="53585F"/>
              </a:solidFill>
            </a:endParaRPr>
          </a:p>
          <a:p>
            <a:pPr marL="603250" lvl="0" indent="-285750" algn="l">
              <a:buSzPct val="171000"/>
              <a:buChar char="•"/>
              <a:defRPr sz="1800"/>
            </a:pPr>
            <a:r>
              <a:rPr sz="2100">
                <a:solidFill>
                  <a:srgbClr val="53585F"/>
                </a:solidFill>
              </a:rPr>
              <a:t>Top posts by view (overall)</a:t>
            </a:r>
          </a:p>
          <a:p>
            <a:pPr marL="603250" lvl="0" indent="-285750" algn="l">
              <a:buSzPct val="171000"/>
              <a:buChar char="•"/>
              <a:defRPr sz="1800"/>
            </a:pPr>
            <a:r>
              <a:rPr sz="2100">
                <a:solidFill>
                  <a:srgbClr val="53585F"/>
                </a:solidFill>
              </a:rPr>
              <a:t>Top posts for the previous month</a:t>
            </a:r>
          </a:p>
          <a:p>
            <a:pPr marL="603250" lvl="0" indent="-285750" algn="l">
              <a:buSzPct val="171000"/>
              <a:buChar char="•"/>
              <a:defRPr sz="1800"/>
            </a:pPr>
            <a:r>
              <a:rPr sz="2100">
                <a:solidFill>
                  <a:srgbClr val="53585F"/>
                </a:solidFill>
              </a:rPr>
              <a:t>Number of blog subscribers</a:t>
            </a:r>
          </a:p>
        </p:txBody>
      </p:sp>
      <p:sp>
        <p:nvSpPr>
          <p:cNvPr id="81" name="Shape 81"/>
          <p:cNvSpPr/>
          <p:nvPr/>
        </p:nvSpPr>
        <p:spPr>
          <a:xfrm>
            <a:off x="476250" y="8850957"/>
            <a:ext cx="12333983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901700" y="965200"/>
            <a:ext cx="10541000" cy="127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6200">
                <a:solidFill>
                  <a:srgbClr val="F4AF3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4AF3C"/>
                </a:solidFill>
              </a:rPr>
              <a:t>Special Campaign</a:t>
            </a:r>
          </a:p>
        </p:txBody>
      </p:sp>
      <p:sp>
        <p:nvSpPr>
          <p:cNvPr id="85" name="Shape 85"/>
          <p:cNvSpPr/>
          <p:nvPr/>
        </p:nvSpPr>
        <p:spPr>
          <a:xfrm>
            <a:off x="946645" y="2565400"/>
            <a:ext cx="1037261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85F"/>
                </a:solidFill>
              </a:rPr>
              <a:t>If you have any extra campaigns or content, like a podcast or a TV show, show those stats here.</a:t>
            </a:r>
          </a:p>
        </p:txBody>
      </p:sp>
      <p:sp>
        <p:nvSpPr>
          <p:cNvPr id="86" name="Shape 86"/>
          <p:cNvSpPr/>
          <p:nvPr/>
        </p:nvSpPr>
        <p:spPr>
          <a:xfrm>
            <a:off x="476250" y="8850957"/>
            <a:ext cx="12293551" cy="7121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37989" y="8889528"/>
            <a:ext cx="2349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B6B6B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B6B6B6"/>
                </a:solidFill>
              </a:rPr>
              <a:t>You Logo Here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Macintosh PowerPoint</Application>
  <PresentationFormat>Custom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Welcome to  YOUR COMPANY’S Monthly Review</vt:lpstr>
      <vt:lpstr>Progress Report</vt:lpstr>
      <vt:lpstr>Upcoming Projects</vt:lpstr>
      <vt:lpstr>Visits: Monthly Trend</vt:lpstr>
      <vt:lpstr>Leads: Monthly Trend</vt:lpstr>
      <vt:lpstr>Leads: Landing Pages</vt:lpstr>
      <vt:lpstr>Blog Performance</vt:lpstr>
      <vt:lpstr>Blog Performance</vt:lpstr>
      <vt:lpstr>Special Campaign</vt:lpstr>
      <vt:lpstr>Followers</vt:lpstr>
      <vt:lpstr>Twitter</vt:lpstr>
      <vt:lpstr>Facebook</vt:lpstr>
      <vt:lpstr>LinkedIn</vt:lpstr>
      <vt:lpstr>Google+</vt:lpstr>
      <vt:lpstr>Facebook Advertising</vt:lpstr>
      <vt:lpstr>Twitter Advertising</vt:lpstr>
      <vt:lpstr>LinkedIn Advertising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YOUR COMPANY’S Monthly Review</dc:title>
  <cp:lastModifiedBy>Michael Reynolds</cp:lastModifiedBy>
  <cp:revision>1</cp:revision>
  <dcterms:modified xsi:type="dcterms:W3CDTF">2015-04-20T21:03:08Z</dcterms:modified>
</cp:coreProperties>
</file>