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0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METEOR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57483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159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rails for front-end-heavy apps</a:t>
            </a:r>
          </a:p>
          <a:p>
            <a:r>
              <a:rPr lang="en-US" dirty="0" smtClean="0"/>
              <a:t>awesome at moving data between server/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dom</a:t>
            </a:r>
            <a:endParaRPr lang="en-US" dirty="0" smtClean="0"/>
          </a:p>
          <a:p>
            <a:r>
              <a:rPr lang="en-US" dirty="0" smtClean="0"/>
              <a:t>really big</a:t>
            </a:r>
          </a:p>
        </p:txBody>
      </p:sp>
    </p:spTree>
    <p:extLst>
      <p:ext uri="{BB962C8B-B14F-4D97-AF65-F5344CB8AC3E}">
        <p14:creationId xmlns:p14="http://schemas.microsoft.com/office/powerpoint/2010/main" val="210850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3019"/>
            <a:ext cx="8229600" cy="1143000"/>
          </a:xfrm>
        </p:spPr>
        <p:txBody>
          <a:bodyPr/>
          <a:lstStyle/>
          <a:p>
            <a:r>
              <a:rPr lang="en-US" dirty="0" smtClean="0"/>
              <a:t>introducing… DUBSTEXT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1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dubstext.meteor.com</a:t>
            </a:r>
            <a:r>
              <a:rPr lang="en-US" dirty="0" smtClean="0"/>
              <a:t>/</a:t>
            </a:r>
          </a:p>
          <a:p>
            <a:pPr marL="0" indent="0" algn="ctr">
              <a:buNone/>
            </a:pPr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shawndrost</a:t>
            </a:r>
            <a:r>
              <a:rPr lang="en-US" dirty="0"/>
              <a:t>/</a:t>
            </a:r>
            <a:r>
              <a:rPr lang="en-US" dirty="0" err="1"/>
              <a:t>dubstext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</a:t>
            </a:r>
            <a:r>
              <a:rPr lang="en-US" dirty="0" err="1" smtClean="0"/>
              <a:t>rerendering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972"/>
            <a:ext cx="8229600" cy="1143000"/>
          </a:xfrm>
        </p:spPr>
        <p:txBody>
          <a:bodyPr/>
          <a:lstStyle/>
          <a:p>
            <a:r>
              <a:rPr lang="en-US" dirty="0" smtClean="0"/>
              <a:t>functions have 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6924"/>
            <a:ext cx="8229600" cy="1143000"/>
          </a:xfrm>
        </p:spPr>
        <p:txBody>
          <a:bodyPr/>
          <a:lstStyle/>
          <a:p>
            <a:r>
              <a:rPr lang="en-US" dirty="0" smtClean="0"/>
              <a:t>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24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1. ‘Context’ objects wrap a data-dependent function</a:t>
            </a:r>
            <a:br>
              <a:rPr lang="en-US" sz="3000" dirty="0" smtClean="0"/>
            </a:br>
            <a:r>
              <a:rPr lang="en-US" sz="3000" dirty="0" smtClean="0"/>
              <a:t>and manage a global variable, ‘</a:t>
            </a:r>
            <a:r>
              <a:rPr lang="en-US" sz="3000" dirty="0" err="1" smtClean="0"/>
              <a:t>Context.current</a:t>
            </a:r>
            <a:r>
              <a:rPr lang="en-US" sz="3000" dirty="0" smtClean="0"/>
              <a:t>’.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591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https://github.com/meteor/meteor/blob/v0.3.7/packages/deps/deps.js#</a:t>
            </a:r>
            <a:r>
              <a:rPr lang="en-US" sz="1800" dirty="0" smtClean="0"/>
              <a:t>L18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/meteor/meteor/blob/v0.3.7/packages/</a:t>
            </a:r>
            <a:r>
              <a:rPr lang="en-US" sz="1800" dirty="0" err="1"/>
              <a:t>liveui</a:t>
            </a:r>
            <a:r>
              <a:rPr lang="en-US" sz="1800" dirty="0"/>
              <a:t>/liveui.js#L19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035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3686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2. data sources grab a copy of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3000" dirty="0" err="1" smtClean="0"/>
              <a:t>Context.current</a:t>
            </a:r>
            <a:r>
              <a:rPr lang="en-US" sz="3000" dirty="0"/>
              <a:t> </a:t>
            </a:r>
            <a:r>
              <a:rPr lang="en-US" sz="3000" dirty="0" smtClean="0"/>
              <a:t>when they’re accessed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902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3. when data sources change, they </a:t>
            </a:r>
            <a:br>
              <a:rPr lang="en-US" sz="3000" dirty="0" smtClean="0"/>
            </a:br>
            <a:r>
              <a:rPr lang="en-US" sz="3000" dirty="0" smtClean="0"/>
              <a:t>re-invoke all dependent contexts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608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80</TotalTime>
  <Words>124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METEOR</vt:lpstr>
      <vt:lpstr>meteor is…</vt:lpstr>
      <vt:lpstr>introducing… DUBSTEXT</vt:lpstr>
      <vt:lpstr>template rerendering: how does it work?</vt:lpstr>
      <vt:lpstr>functions have data dependencies</vt:lpstr>
      <vt:lpstr>3 steps</vt:lpstr>
      <vt:lpstr>1. ‘Context’ objects wrap a data-dependent function and manage a global variable, ‘Context.current’.</vt:lpstr>
      <vt:lpstr>2. data sources grab a copy of  Context.current when they’re accessed</vt:lpstr>
      <vt:lpstr>3. when data sources change, they  re-invoke all dependent contexts</vt:lpstr>
      <vt:lpstr>questions?</vt:lpstr>
    </vt:vector>
  </TitlesOfParts>
  <Company>OK Cupid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</dc:title>
  <dc:creator>Shawn Drost</dc:creator>
  <cp:lastModifiedBy>Shawn Drost</cp:lastModifiedBy>
  <cp:revision>6</cp:revision>
  <dcterms:created xsi:type="dcterms:W3CDTF">2012-06-21T20:55:34Z</dcterms:created>
  <dcterms:modified xsi:type="dcterms:W3CDTF">2012-06-21T22:16:22Z</dcterms:modified>
</cp:coreProperties>
</file>