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EE3-F36B-4F16-85E3-8659902D7611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EF3E-FE12-4F21-AE79-15D58AC530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6F2C-BDCF-4067-9632-8519D19905E6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B05B-DD7C-4C23-878E-99C6F175D4D9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12C8-E606-468C-B4E5-38FEFCB6E5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Tests vs. Unit Tests</a:t>
            </a:r>
            <a:endParaRPr lang="en-US" dirty="0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0988" y="4495800"/>
            <a:ext cx="457678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p:oleObj spid="_x0000_s1026" name="VISIO" r:id="rId4" imgW="2544803" imgH="251238" progId="Visio.Drawing.5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latin typeface="Arial" charset="0"/>
              </a:rPr>
              <a:t>number of pins knocked down on the next roll.)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dirty="0"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latin typeface="Arial" charset="0"/>
              </a:rPr>
              <a:t>tenth frame.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Shawn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Andy Vida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198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VISIO 5 Drawing</vt:lpstr>
      <vt:lpstr>BDD Lunch &amp; Learn</vt:lpstr>
      <vt:lpstr>Why BDD</vt:lpstr>
      <vt:lpstr>Acceptance Tests vs. Unit Tests</vt:lpstr>
      <vt:lpstr>Scoring Bowling.</vt:lpstr>
      <vt:lpstr>Slide 5</vt:lpstr>
    </vt:vector>
  </TitlesOfParts>
  <Company>Grange Insurance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Lunch &amp; Learn</dc:title>
  <dc:creator>Andrew J. Vida</dc:creator>
  <cp:lastModifiedBy>Andrew J. Vida</cp:lastModifiedBy>
  <cp:revision>5</cp:revision>
  <dcterms:created xsi:type="dcterms:W3CDTF">2011-02-25T15:22:18Z</dcterms:created>
  <dcterms:modified xsi:type="dcterms:W3CDTF">2011-02-25T15:29:34Z</dcterms:modified>
</cp:coreProperties>
</file>