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embeddings/oleObject1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6772" autoAdjust="0"/>
  </p:normalViewPr>
  <p:slideViewPr>
    <p:cSldViewPr>
      <p:cViewPr varScale="1">
        <p:scale>
          <a:sx n="83" d="100"/>
          <a:sy n="83" d="100"/>
        </p:scale>
        <p:origin x="-120" y="-5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091EE3-F36B-4F16-85E3-8659902D7611}" type="datetimeFigureOut">
              <a:rPr lang="en-US" smtClean="0"/>
              <a:t>2/28/11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1DEF3E-FE12-4F21-AE79-15D58AC53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909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C56F2C-BDCF-4067-9632-8519D19905E6}" type="slidenum">
              <a:rPr lang="en-US"/>
              <a:pPr/>
              <a:t>4</a:t>
            </a:fld>
            <a:endParaRPr lang="en-US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3B05B-DD7C-4C23-878E-99C6F175D4D9}" type="datetimeFigureOut">
              <a:rPr lang="en-US" smtClean="0"/>
              <a:t>2/28/11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F12C8-E606-468C-B4E5-38FEFCB6E5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3B05B-DD7C-4C23-878E-99C6F175D4D9}" type="datetimeFigureOut">
              <a:rPr lang="en-US" smtClean="0"/>
              <a:t>2/28/11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F12C8-E606-468C-B4E5-38FEFCB6E5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3B05B-DD7C-4C23-878E-99C6F175D4D9}" type="datetimeFigureOut">
              <a:rPr lang="en-US" smtClean="0"/>
              <a:t>2/28/11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F12C8-E606-468C-B4E5-38FEFCB6E5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3B05B-DD7C-4C23-878E-99C6F175D4D9}" type="datetimeFigureOut">
              <a:rPr lang="en-US" smtClean="0"/>
              <a:t>2/28/11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F12C8-E606-468C-B4E5-38FEFCB6E5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3B05B-DD7C-4C23-878E-99C6F175D4D9}" type="datetimeFigureOut">
              <a:rPr lang="en-US" smtClean="0"/>
              <a:t>2/28/11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F12C8-E606-468C-B4E5-38FEFCB6E5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3B05B-DD7C-4C23-878E-99C6F175D4D9}" type="datetimeFigureOut">
              <a:rPr lang="en-US" smtClean="0"/>
              <a:t>2/28/11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F12C8-E606-468C-B4E5-38FEFCB6E5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3B05B-DD7C-4C23-878E-99C6F175D4D9}" type="datetimeFigureOut">
              <a:rPr lang="en-US" smtClean="0"/>
              <a:t>2/28/11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F12C8-E606-468C-B4E5-38FEFCB6E5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3B05B-DD7C-4C23-878E-99C6F175D4D9}" type="datetimeFigureOut">
              <a:rPr lang="en-US" smtClean="0"/>
              <a:t>2/28/11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F12C8-E606-468C-B4E5-38FEFCB6E5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3B05B-DD7C-4C23-878E-99C6F175D4D9}" type="datetimeFigureOut">
              <a:rPr lang="en-US" smtClean="0"/>
              <a:t>2/28/11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F12C8-E606-468C-B4E5-38FEFCB6E5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3B05B-DD7C-4C23-878E-99C6F175D4D9}" type="datetimeFigureOut">
              <a:rPr lang="en-US" smtClean="0"/>
              <a:t>2/28/11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F12C8-E606-468C-B4E5-38FEFCB6E5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3B05B-DD7C-4C23-878E-99C6F175D4D9}" type="datetimeFigureOut">
              <a:rPr lang="en-US" smtClean="0"/>
              <a:t>2/28/11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F12C8-E606-468C-B4E5-38FEFCB6E5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53B05B-DD7C-4C23-878E-99C6F175D4D9}" type="datetimeFigureOut">
              <a:rPr lang="en-US" smtClean="0"/>
              <a:t>2/28/11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2F12C8-E606-468C-B4E5-38FEFCB6E5B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2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mailto:c-wallas@grangeinsurance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BDD Lunch &amp; Learn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BDD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Acceptance Tests vs. Unit Tests</a:t>
            </a:r>
            <a:endParaRPr lang="en-US" dirty="0"/>
          </a:p>
        </p:txBody>
      </p:sp>
      <p:pic>
        <p:nvPicPr>
          <p:cNvPr id="5" name="Picture 1" descr="image001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90988" y="4495800"/>
            <a:ext cx="4576788" cy="195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Scoring Bowling.</a:t>
            </a:r>
          </a:p>
        </p:txBody>
      </p:sp>
      <p:graphicFrame>
        <p:nvGraphicFramePr>
          <p:cNvPr id="3084" name="Object 12"/>
          <p:cNvGraphicFramePr>
            <a:graphicFrameLocks noGrp="1" noChangeAspect="1"/>
          </p:cNvGraphicFramePr>
          <p:nvPr>
            <p:ph idx="1"/>
          </p:nvPr>
        </p:nvGraphicFramePr>
        <p:xfrm>
          <a:off x="2209800" y="1295400"/>
          <a:ext cx="4724400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VISIO" r:id="rId4" imgW="2544803" imgH="251238" progId="Visio.Drawing.5">
                  <p:embed/>
                </p:oleObj>
              </mc:Choice>
              <mc:Fallback>
                <p:oleObj name="VISIO" r:id="rId4" imgW="2544803" imgH="251238" progId="Visio.Drawing.5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1295400"/>
                        <a:ext cx="4724400" cy="465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6" name="Text Box 14"/>
          <p:cNvSpPr txBox="1">
            <a:spLocks noChangeArrowheads="1"/>
          </p:cNvSpPr>
          <p:nvPr/>
        </p:nvSpPr>
        <p:spPr bwMode="auto">
          <a:xfrm>
            <a:off x="441325" y="2017713"/>
            <a:ext cx="8235950" cy="421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Arial" charset="0"/>
              </a:rPr>
              <a:t>The game consists of 10 frames as shown above.  In each frame the player has</a:t>
            </a:r>
          </a:p>
          <a:p>
            <a:r>
              <a:rPr lang="en-US" dirty="0">
                <a:latin typeface="Arial" charset="0"/>
              </a:rPr>
              <a:t>two opportunities to knock down 10 pins.  The score for the frame is the total</a:t>
            </a:r>
          </a:p>
          <a:p>
            <a:r>
              <a:rPr lang="en-US" dirty="0">
                <a:latin typeface="Arial" charset="0"/>
              </a:rPr>
              <a:t>number of pins knocked down, plus bonuses for strikes and spares.</a:t>
            </a:r>
          </a:p>
          <a:p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A spare is when the player knocks down all 10 pins in two tries.  The bonus for</a:t>
            </a:r>
          </a:p>
          <a:p>
            <a:r>
              <a:rPr lang="en-US" dirty="0">
                <a:latin typeface="Arial" charset="0"/>
              </a:rPr>
              <a:t>that frame is the number of pins knocked down by the next roll.  So in frame 3</a:t>
            </a:r>
          </a:p>
          <a:p>
            <a:r>
              <a:rPr lang="en-US" dirty="0">
                <a:latin typeface="Arial" charset="0"/>
              </a:rPr>
              <a:t>above, the score is 10 (the total number knocked down) plus a bonus of 5 (the</a:t>
            </a:r>
          </a:p>
          <a:p>
            <a:r>
              <a:rPr lang="en-US" dirty="0">
                <a:latin typeface="Arial" charset="0"/>
              </a:rPr>
              <a:t>number of pins knocked down on the next roll.)</a:t>
            </a:r>
          </a:p>
          <a:p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A strike is when the player knocks down all 10 pins on his first try.  The bonus</a:t>
            </a:r>
          </a:p>
          <a:p>
            <a:r>
              <a:rPr lang="en-US" dirty="0">
                <a:latin typeface="Arial" charset="0"/>
              </a:rPr>
              <a:t>for that frame is the value of the next two balls rolled.</a:t>
            </a:r>
          </a:p>
          <a:p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In the tenth frame a player who rolls a spare or strike is allowed to roll the extra</a:t>
            </a:r>
          </a:p>
          <a:p>
            <a:r>
              <a:rPr lang="en-US" dirty="0">
                <a:latin typeface="Arial" charset="0"/>
              </a:rPr>
              <a:t>balls to complete the frame.  However no more than three balls can be rolled in</a:t>
            </a:r>
          </a:p>
          <a:p>
            <a:r>
              <a:rPr lang="en-US" dirty="0">
                <a:latin typeface="Arial" charset="0"/>
              </a:rPr>
              <a:t>tenth frame.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57200" y="381000"/>
            <a:ext cx="4038600" cy="574516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Shawn Wallace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>
                <a:hlinkClick r:id="rId2"/>
              </a:rPr>
              <a:t>c-wallas@grangeinsurance.com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614.270-1600</a:t>
            </a:r>
            <a:endParaRPr lang="en-US" sz="160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648200" y="381000"/>
            <a:ext cx="4038600" cy="5745163"/>
          </a:xfrm>
        </p:spPr>
        <p:txBody>
          <a:bodyPr/>
          <a:lstStyle/>
          <a:p>
            <a:pPr algn="ctr">
              <a:buNone/>
            </a:pPr>
            <a:r>
              <a:rPr lang="en-US" dirty="0" smtClean="0"/>
              <a:t>Andy Vida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208</Words>
  <Application>Microsoft Macintosh PowerPoint</Application>
  <PresentationFormat>On-screen Show (4:3)</PresentationFormat>
  <Paragraphs>25</Paragraphs>
  <Slides>5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Office Theme</vt:lpstr>
      <vt:lpstr>VISIO</vt:lpstr>
      <vt:lpstr>BDD Lunch &amp; Learn</vt:lpstr>
      <vt:lpstr>Why BDD</vt:lpstr>
      <vt:lpstr>Acceptance Tests vs. Unit Tests</vt:lpstr>
      <vt:lpstr>Scoring Bowling.</vt:lpstr>
      <vt:lpstr>PowerPoint Presentation</vt:lpstr>
    </vt:vector>
  </TitlesOfParts>
  <Company>Grange Insurance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BDD Lunch &amp; Learn</dc:title>
  <dc:creator>Andrew J. Vida</dc:creator>
  <cp:lastModifiedBy>Shawn Wallace</cp:lastModifiedBy>
  <cp:revision>7</cp:revision>
  <dcterms:created xsi:type="dcterms:W3CDTF">2011-02-25T15:22:18Z</dcterms:created>
  <dcterms:modified xsi:type="dcterms:W3CDTF">2011-02-28T21:49:46Z</dcterms:modified>
</cp:coreProperties>
</file>