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2" autoAdjust="0"/>
  </p:normalViewPr>
  <p:slideViewPr>
    <p:cSldViewPr>
      <p:cViewPr varScale="1">
        <p:scale>
          <a:sx n="82" d="100"/>
          <a:sy n="82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9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definition of a feature you can provide a plain text description of the story, focusing on three important questions: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used in any of the three sections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serves as nice shorthand for repeating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Given, When,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in for whatever the most recent explicitly named step was</a:t>
            </a:r>
          </a:p>
          <a:p>
            <a:pPr lvl="2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idaa@grangeinsurance.com" TargetMode="External"/><Relationship Id="rId2" Type="http://schemas.openxmlformats.org/officeDocument/2006/relationships/hyperlink" Target="mailto:c-wallas@grangeinsurance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Shawn Wallace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c-wallas@grangeinsurance.com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614.270-1600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Andy </a:t>
            </a:r>
            <a:r>
              <a:rPr lang="en-US" dirty="0" smtClean="0"/>
              <a:t>Vida</a:t>
            </a:r>
          </a:p>
          <a:p>
            <a:pPr algn="ctr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vidaa@grangeinsurance.com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614-445-2784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 vs. Unit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0988" y="4495800"/>
            <a:ext cx="45767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Describes how software should behave in plain text</a:t>
            </a:r>
          </a:p>
          <a:p>
            <a:r>
              <a:rPr lang="en-US" sz="2400" dirty="0" smtClean="0"/>
              <a:t>Gherkin</a:t>
            </a:r>
          </a:p>
          <a:p>
            <a:pPr lvl="1"/>
            <a:r>
              <a:rPr lang="en-US" sz="2000" dirty="0" smtClean="0"/>
              <a:t>Usable in many different human languages (even LOLZ!)</a:t>
            </a:r>
          </a:p>
          <a:p>
            <a:pPr lvl="1"/>
            <a:r>
              <a:rPr lang="en-US" sz="2000" dirty="0" smtClean="0"/>
              <a:t>Features can be written and understood by both non/technical project members</a:t>
            </a:r>
          </a:p>
          <a:p>
            <a:r>
              <a:rPr lang="en-US" sz="2400" dirty="0" smtClean="0"/>
              <a:t>Not a replacement for unit testing; it’s not a low level testing/spec framework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 that your software does (or should do)</a:t>
            </a:r>
          </a:p>
          <a:p>
            <a:r>
              <a:rPr lang="en-US" sz="2400" dirty="0" smtClean="0"/>
              <a:t>Corresponds to a user story </a:t>
            </a:r>
          </a:p>
          <a:p>
            <a:r>
              <a:rPr lang="en-US" sz="2400" dirty="0" smtClean="0"/>
              <a:t>Executable Requirements</a:t>
            </a:r>
          </a:p>
          <a:p>
            <a:pPr lvl="1"/>
            <a:r>
              <a:rPr lang="en-US" sz="1800" dirty="0" smtClean="0"/>
              <a:t>Documentation of the system</a:t>
            </a:r>
          </a:p>
          <a:p>
            <a:pPr lvl="1"/>
            <a:r>
              <a:rPr lang="en-US" sz="1800" dirty="0" smtClean="0"/>
              <a:t>Automated tests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1800" dirty="0" smtClean="0"/>
              <a:t>    Feature</a:t>
            </a:r>
            <a:r>
              <a:rPr lang="en-US" sz="1800" dirty="0" smtClean="0"/>
              <a:t>: &lt;short description&gt;</a:t>
            </a:r>
          </a:p>
          <a:p>
            <a:pPr lvl="1"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 &lt;</a:t>
            </a:r>
            <a:r>
              <a:rPr lang="en-US" sz="1800" dirty="0" smtClean="0"/>
              <a:t>story&gt;</a:t>
            </a:r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</a:t>
            </a:r>
            <a:r>
              <a:rPr lang="en-US" sz="1800" dirty="0" smtClean="0"/>
              <a:t>&lt;scenario 1&gt;</a:t>
            </a:r>
          </a:p>
          <a:p>
            <a:pPr lvl="1">
              <a:buNone/>
            </a:pPr>
            <a:r>
              <a:rPr lang="en-US" sz="1800" dirty="0" smtClean="0"/>
              <a:t>  </a:t>
            </a:r>
            <a:r>
              <a:rPr lang="en-US" sz="1800" dirty="0" smtClean="0"/>
              <a:t>       ...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</a:t>
            </a:r>
            <a:r>
              <a:rPr lang="en-US" sz="1800" dirty="0" smtClean="0"/>
              <a:t>&lt;scenario n&gt;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the system?</a:t>
            </a:r>
          </a:p>
          <a:p>
            <a:r>
              <a:rPr lang="en-US" dirty="0" smtClean="0"/>
              <a:t>What are they doing?</a:t>
            </a:r>
          </a:p>
          <a:p>
            <a:r>
              <a:rPr lang="en-US" dirty="0" smtClean="0"/>
              <a:t>Why do they care?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As a &lt;role&gt;</a:t>
            </a:r>
          </a:p>
          <a:p>
            <a:pPr>
              <a:buNone/>
            </a:pPr>
            <a:r>
              <a:rPr lang="en-US" i="1" dirty="0" smtClean="0"/>
              <a:t>	I want &lt;feature&gt;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So that &lt;business value&gt;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are defined by one or more scenarios</a:t>
            </a:r>
          </a:p>
          <a:p>
            <a:r>
              <a:rPr lang="en-US" dirty="0" smtClean="0"/>
              <a:t>Sequence of steps thru the feature that exercises on path</a:t>
            </a:r>
          </a:p>
          <a:p>
            <a:r>
              <a:rPr lang="en-US" dirty="0" smtClean="0"/>
              <a:t>Use BDD style – </a:t>
            </a:r>
            <a:r>
              <a:rPr lang="en-US" i="1" dirty="0" smtClean="0"/>
              <a:t>given-when-then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Scenario: &lt;description&gt;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&lt;step 1&gt;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…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&lt;step 2&gt;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Sets up preconditions, or context, for the scenario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The action, or behavior, that we’re focused on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Checks post-conditions</a:t>
            </a:r>
          </a:p>
          <a:p>
            <a:pPr lvl="1"/>
            <a:r>
              <a:rPr lang="en-US" dirty="0" smtClean="0"/>
              <a:t>Verifies that the right thing happened in the </a:t>
            </a:r>
            <a:r>
              <a:rPr lang="en-US" i="1" dirty="0" smtClean="0"/>
              <a:t>When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And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p:oleObj spid="_x0000_s1029" name="VISIO" r:id="rId4" imgW="2066400" imgH="203760" progId="Visio.Drawing.11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436</Words>
  <Application>Microsoft Office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VISIO</vt:lpstr>
      <vt:lpstr>BDD Lunch &amp; Learn</vt:lpstr>
      <vt:lpstr>Why BDD</vt:lpstr>
      <vt:lpstr>Acceptance Tests vs. Unit Tests</vt:lpstr>
      <vt:lpstr>Cucumber</vt:lpstr>
      <vt:lpstr>Features</vt:lpstr>
      <vt:lpstr>Features</vt:lpstr>
      <vt:lpstr>Scenarios</vt:lpstr>
      <vt:lpstr>Scenarios</vt:lpstr>
      <vt:lpstr>Scoring Bowling.</vt:lpstr>
      <vt:lpstr>Slide 10</vt:lpstr>
    </vt:vector>
  </TitlesOfParts>
  <Company>Grange Insurance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Andrew J. Vida</cp:lastModifiedBy>
  <cp:revision>10</cp:revision>
  <dcterms:created xsi:type="dcterms:W3CDTF">2011-02-25T15:22:18Z</dcterms:created>
  <dcterms:modified xsi:type="dcterms:W3CDTF">2011-03-01T14:39:00Z</dcterms:modified>
</cp:coreProperties>
</file>