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33"/>
  </p:notesMasterIdLst>
  <p:sldIdLst>
    <p:sldId id="256" r:id="rId15"/>
    <p:sldId id="260" r:id="rId16"/>
    <p:sldId id="262" r:id="rId17"/>
    <p:sldId id="263" r:id="rId18"/>
    <p:sldId id="271" r:id="rId19"/>
    <p:sldId id="264" r:id="rId20"/>
    <p:sldId id="270" r:id="rId21"/>
    <p:sldId id="273" r:id="rId22"/>
    <p:sldId id="269" r:id="rId23"/>
    <p:sldId id="268" r:id="rId24"/>
    <p:sldId id="267" r:id="rId25"/>
    <p:sldId id="272" r:id="rId26"/>
    <p:sldId id="275" r:id="rId27"/>
    <p:sldId id="266" r:id="rId28"/>
    <p:sldId id="274" r:id="rId29"/>
    <p:sldId id="259" r:id="rId30"/>
    <p:sldId id="265" r:id="rId31"/>
    <p:sldId id="257" r:id="rId3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769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In the problem solving business.</a:t>
            </a:r>
          </a:p>
          <a:p>
            <a:endParaRPr lang="en-US" sz="1300">
              <a:latin typeface="Arial" charset="0"/>
              <a:cs typeface="Arial" charset="0"/>
              <a:sym typeface="Arial" charset="0"/>
            </a:endParaRP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Don't know how our frameworks are implemented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therefore we don't know when to go off the reservation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if you write code and complexly as you can...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sometimes the 'magic' behind the scenes makes me uncomfortable</a:t>
            </a:r>
          </a:p>
          <a:p>
            <a:endParaRPr lang="en-US" sz="1300">
              <a:latin typeface="Arial" charset="0"/>
              <a:cs typeface="Arial" charset="0"/>
              <a:sym typeface="Arial" charset="0"/>
            </a:endParaRP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Machine Does not have a mind of it's own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each application has its own personality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solutions that work in one place, might not work in another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know your data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know your users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SafeAuto Print Tool Queue example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need to understand our data structures</a:t>
            </a:r>
          </a:p>
          <a:p>
            <a:r>
              <a:rPr lang="en-US" sz="1300">
                <a:latin typeface="Arial" charset="0"/>
                <a:cs typeface="Arial" charset="0"/>
                <a:sym typeface="Arial" charset="0"/>
              </a:rPr>
              <a:t>     - List vs. Dictionary, Queue vs. Stack, Tree vs. Heap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It</a:t>
            </a:r>
            <a:r>
              <a:rPr lang="ja-JP" altLang="en-US" sz="2200">
                <a:latin typeface="Arial"/>
                <a:cs typeface="Lucida Grande" charset="0"/>
                <a:sym typeface="Lucida Grande" charset="0"/>
              </a:rPr>
              <a:t>’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s about finding the right solution for your customer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136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9771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1323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0450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18705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1014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1403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9351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87253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196521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744761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236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5969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021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311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0956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3963164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278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0351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0889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95241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3226454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98880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0004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7832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41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0934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105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991131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1226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022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298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036911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5643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2680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975101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0402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2145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55527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0548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811336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8564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910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3966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236910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25897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380979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465531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9583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7668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3653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5243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393884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9609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7824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724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1985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462920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825386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922403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269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201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432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3890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68694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3942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5547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205414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75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822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188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7537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334163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716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5825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5198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76720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51160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073232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91350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1096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507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0847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860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19959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532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4398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02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318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39694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85801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898924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325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449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1150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765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3511362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126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494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26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162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937585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095850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130303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867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6326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3400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3735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402663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145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0526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691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847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943001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17829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247041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0346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7942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312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5808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93058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944642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9593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2086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684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127282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780855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535914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6495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3273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2192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91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72361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554107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051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3777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2674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68810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108224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176539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0495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2697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235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79528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9446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538822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5395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6696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7426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578745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959591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942159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4806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175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maths.surrey.ac.uk/hosted-sites/R.Knott/Fibonacci/fibFormula.html" TargetMode="External"/><Relationship Id="rId3" Type="http://schemas.openxmlformats.org/officeDocument/2006/relationships/hyperlink" Target="http://www.projecteuler.ne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wnewallace/TheAlgorithmsStillCount" TargetMode="External"/><Relationship Id="rId4" Type="http://schemas.openxmlformats.org/officeDocument/2006/relationships/hyperlink" Target="mailto:shawn@wshawn.com" TargetMode="Externa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68300"/>
            <a:ext cx="59817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68300"/>
            <a:ext cx="60071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626100"/>
            <a:ext cx="6019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626100"/>
            <a:ext cx="59690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708400"/>
            <a:ext cx="50927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Iterative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xfrm>
            <a:off x="1270000" y="2082800"/>
            <a:ext cx="10464800" cy="5588000"/>
          </a:xfrm>
          <a:ln/>
        </p:spPr>
        <p:txBody>
          <a:bodyPr/>
          <a:lstStyle/>
          <a:p>
            <a:r>
              <a:rPr lang="en-US" sz="28800">
                <a:latin typeface="ヒラギノ角ゴ Pro W3" charset="0"/>
                <a:ea typeface="ヒラギノ角ゴ Pro W3" charset="0"/>
                <a:cs typeface="ヒラギノ角ゴ Pro W3" charset="0"/>
                <a:sym typeface="ヒラギノ角ゴ Pro W3" charset="0"/>
              </a:rPr>
              <a:t>O(1)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00100"/>
            <a:ext cx="11036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5753100"/>
            <a:ext cx="6400800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Accuracy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100" y="0"/>
            <a:ext cx="13589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>
            <p:ph type="body" idx="1"/>
          </p:nvPr>
        </p:nvSpPr>
        <p:spPr>
          <a:xfrm>
            <a:off x="25400" y="50800"/>
            <a:ext cx="12966700" cy="9652000"/>
          </a:xfrm>
          <a:ln/>
        </p:spPr>
        <p:txBody>
          <a:bodyPr/>
          <a:lstStyle/>
          <a:p>
            <a:r>
              <a:rPr lang="en-US"/>
              <a:t>Fibonacci (with a proof)</a:t>
            </a:r>
            <a:r>
              <a:rPr lang="en-US">
                <a:hlinkClick r:id="rId2"/>
              </a:rPr>
              <a:t> - www.maths.surrey.ac.uk/hosted-sites/R.Knott/Fibonacci/fibFormula.html</a:t>
            </a:r>
            <a:endParaRPr lang="en-US"/>
          </a:p>
          <a:p>
            <a:r>
              <a:rPr lang="en-US"/>
              <a:t>Project Euler - </a:t>
            </a:r>
            <a:r>
              <a:rPr lang="en-US">
                <a:hlinkClick r:id="rId3"/>
              </a:rPr>
              <a:t>www.projecteuler.net</a:t>
            </a:r>
          </a:p>
          <a:p>
            <a:r>
              <a:rPr lang="en-US" u="sng">
                <a:hlinkClick r:id="rId3"/>
              </a:rPr>
              <a:t>Algorithms in a Nutshell</a:t>
            </a:r>
            <a:r>
              <a:rPr lang="en-US">
                <a:hlinkClick r:id="rId3"/>
              </a:rPr>
              <a:t>, George T. Heineman, Gary Pollice, Stanley Selkow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" b="5482"/>
          <a:stretch>
            <a:fillRect/>
          </a:stretch>
        </p:blipFill>
        <p:spPr bwMode="auto">
          <a:xfrm>
            <a:off x="8534400" y="1955800"/>
            <a:ext cx="42164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ChangeArrowheads="1"/>
          </p:cNvSpPr>
          <p:nvPr>
            <p:ph type="title"/>
          </p:nvPr>
        </p:nvSpPr>
        <p:spPr>
          <a:xfrm>
            <a:off x="-38100" y="0"/>
            <a:ext cx="8572500" cy="1092200"/>
          </a:xfrm>
          <a:ln/>
        </p:spPr>
        <p:txBody>
          <a:bodyPr/>
          <a:lstStyle/>
          <a:p>
            <a:r>
              <a:rPr lang="en-US"/>
              <a:t>Shawn Wallace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1"/>
          </p:nvPr>
        </p:nvSpPr>
        <p:spPr>
          <a:xfrm>
            <a:off x="-38100" y="1093788"/>
            <a:ext cx="8572500" cy="8661400"/>
          </a:xfrm>
          <a:ln/>
        </p:spPr>
        <p:txBody>
          <a:bodyPr/>
          <a:lstStyle/>
          <a:p>
            <a:r>
              <a:rPr lang="en-US" sz="2400"/>
              <a:t>Source:  </a:t>
            </a:r>
            <a:r>
              <a:rPr lang="en-US" sz="2400" u="sng">
                <a:hlinkClick r:id="rId3"/>
              </a:rPr>
              <a:t>https://github.com/shawnewallace/TheAlgorithmsStillCount</a:t>
            </a:r>
            <a:endParaRPr lang="en-US" sz="2400"/>
          </a:p>
          <a:p>
            <a:endParaRPr lang="en-US"/>
          </a:p>
          <a:p>
            <a:r>
              <a:rPr lang="en-US" u="sng">
                <a:hlinkClick r:id="rId4"/>
              </a:rPr>
              <a:t>shawn@wshawn.com</a:t>
            </a:r>
            <a:endParaRPr lang="en-US"/>
          </a:p>
          <a:p>
            <a:r>
              <a:rPr lang="en-US"/>
              <a:t>Twitter:  ShawnWallace</a:t>
            </a:r>
          </a:p>
          <a:p>
            <a:r>
              <a:rPr lang="en-US"/>
              <a:t>Blog:  blog.shawnewallace.com</a:t>
            </a:r>
          </a:p>
          <a:p>
            <a:r>
              <a:rPr lang="en-US"/>
              <a:t>Shirt size:  XXL</a:t>
            </a:r>
          </a:p>
          <a:p>
            <a:r>
              <a:rPr lang="en-US"/>
              <a:t>Shoe Size:  11.5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7325" y="-33338"/>
            <a:ext cx="15917863" cy="981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13004800" cy="1112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5600"/>
            <a:ext cx="13004800" cy="104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Know what you are implementing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13068300" cy="948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Simple Example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Know how to evaluate solutions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3416300"/>
            <a:ext cx="50419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/>
          </p:cNvSpPr>
          <p:nvPr/>
        </p:nvSpPr>
        <p:spPr bwMode="auto">
          <a:xfrm>
            <a:off x="165100" y="1631950"/>
            <a:ext cx="95758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600">
                <a:solidFill>
                  <a:schemeClr val="tx1"/>
                </a:solidFill>
                <a:ea typeface="ＭＳ Ｐゴシック" charset="0"/>
                <a:cs typeface="Gill Sans" charset="0"/>
              </a:rPr>
              <a:t>Big O Notation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116</Words>
  <Characters>0</Characters>
  <Application>Microsoft Macintosh PowerPoint</Application>
  <PresentationFormat>Custom</PresentationFormat>
  <Lines>0</Lines>
  <Paragraphs>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Gill Sans</vt:lpstr>
      <vt:lpstr>ヒラギノ角ゴ ProN W3</vt:lpstr>
      <vt:lpstr>Arial</vt:lpstr>
      <vt:lpstr>Lucida Grande</vt:lpstr>
      <vt:lpstr>ヒラギノ角ゴ Pro W3</vt:lpstr>
      <vt:lpstr>Title &amp; Subtitle</vt:lpstr>
      <vt:lpstr>Title &amp; Bullets</vt:lpstr>
      <vt:lpstr>Title - Center</vt:lpstr>
      <vt:lpstr>Photo - Vertical Reflection</vt:lpstr>
      <vt:lpstr>Photo - Horizontal</vt:lpstr>
      <vt:lpstr>Photo - Horizontal Reflection</vt:lpstr>
      <vt:lpstr>Photo - Vertical</vt:lpstr>
      <vt:lpstr>Bullets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Know what you are implementing</vt:lpstr>
      <vt:lpstr>PowerPoint Presentation</vt:lpstr>
      <vt:lpstr>Simple Example</vt:lpstr>
      <vt:lpstr>Know how to evaluate solutions</vt:lpstr>
      <vt:lpstr>PowerPoint Presentation</vt:lpstr>
      <vt:lpstr>PowerPoint Presentation</vt:lpstr>
      <vt:lpstr>PowerPoint Presentation</vt:lpstr>
      <vt:lpstr>Iterative Methods</vt:lpstr>
      <vt:lpstr>O(1)</vt:lpstr>
      <vt:lpstr>PowerPoint Presentation</vt:lpstr>
      <vt:lpstr>Accuracy</vt:lpstr>
      <vt:lpstr>PowerPoint Presentation</vt:lpstr>
      <vt:lpstr>PowerPoint Presentation</vt:lpstr>
      <vt:lpstr>Shawn Wallace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Shawn Wallace</cp:lastModifiedBy>
  <cp:revision>1</cp:revision>
  <dcterms:modified xsi:type="dcterms:W3CDTF">2011-01-21T20:14:30Z</dcterms:modified>
</cp:coreProperties>
</file>