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59" r:id="rId5"/>
  </p:sldMasterIdLst>
  <p:notesMasterIdLst>
    <p:notesMasterId r:id="rId8"/>
  </p:notesMasterIdLst>
  <p:handoutMasterIdLst>
    <p:handoutMasterId r:id="rId9"/>
  </p:handoutMasterIdLst>
  <p:sldIdLst>
    <p:sldId id="265" r:id="rId6"/>
    <p:sldId id="264"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76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23" autoAdjust="0"/>
  </p:normalViewPr>
  <p:slideViewPr>
    <p:cSldViewPr>
      <p:cViewPr>
        <p:scale>
          <a:sx n="110" d="100"/>
          <a:sy n="110" d="100"/>
        </p:scale>
        <p:origin x="-240" y="-2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348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522F64-0A5E-574E-AED0-1695AB87845F}" type="doc">
      <dgm:prSet loTypeId="urn:microsoft.com/office/officeart/2005/8/layout/radial6" loCatId="" qsTypeId="urn:microsoft.com/office/officeart/2005/8/quickstyle/3D1" qsCatId="3D" csTypeId="urn:microsoft.com/office/officeart/2005/8/colors/accent1_2" csCatId="accent1" phldr="1"/>
      <dgm:spPr/>
      <dgm:t>
        <a:bodyPr/>
        <a:lstStyle/>
        <a:p>
          <a:endParaRPr lang="en-US"/>
        </a:p>
      </dgm:t>
    </dgm:pt>
    <dgm:pt modelId="{EAED6D90-3716-0A42-BC2D-3B48536FD52A}">
      <dgm:prSet phldrT="[Text]"/>
      <dgm:spPr>
        <a:gradFill rotWithShape="0">
          <a:gsLst>
            <a:gs pos="91000">
              <a:schemeClr val="accent3">
                <a:lumMod val="75000"/>
              </a:schemeClr>
            </a:gs>
            <a:gs pos="100000">
              <a:schemeClr val="accent3">
                <a:lumMod val="20000"/>
                <a:lumOff val="80000"/>
              </a:schemeClr>
            </a:gs>
          </a:gsLst>
        </a:gradFill>
      </dgm:spPr>
      <dgm:t>
        <a:bodyPr/>
        <a:lstStyle/>
        <a:p>
          <a:r>
            <a:rPr lang="en-US" dirty="0" smtClean="0"/>
            <a:t>Green</a:t>
          </a:r>
          <a:endParaRPr lang="en-US" dirty="0"/>
        </a:p>
      </dgm:t>
    </dgm:pt>
    <dgm:pt modelId="{D3958AC4-708D-E54A-AFC9-F209598E88F0}" type="parTrans" cxnId="{CDE994DA-33F3-6D4F-80DA-97E6BC40EEF2}">
      <dgm:prSet/>
      <dgm:spPr/>
      <dgm:t>
        <a:bodyPr/>
        <a:lstStyle/>
        <a:p>
          <a:endParaRPr lang="en-US"/>
        </a:p>
      </dgm:t>
    </dgm:pt>
    <dgm:pt modelId="{902D7191-E873-6D42-AC7E-66882EB7D9C7}" type="sibTrans" cxnId="{CDE994DA-33F3-6D4F-80DA-97E6BC40EEF2}">
      <dgm:prSet/>
      <dgm:spPr/>
      <dgm:t>
        <a:bodyPr/>
        <a:lstStyle/>
        <a:p>
          <a:endParaRPr lang="en-US"/>
        </a:p>
      </dgm:t>
    </dgm:pt>
    <dgm:pt modelId="{C075CEFC-DB10-0C46-98EF-465FE310B38E}">
      <dgm:prSet phldrT="[Text]"/>
      <dgm:spPr/>
      <dgm:t>
        <a:bodyPr/>
        <a:lstStyle/>
        <a:p>
          <a:r>
            <a:rPr lang="en-US" dirty="0" smtClean="0"/>
            <a:t>Refactor</a:t>
          </a:r>
          <a:endParaRPr lang="en-US" dirty="0"/>
        </a:p>
      </dgm:t>
    </dgm:pt>
    <dgm:pt modelId="{C601133F-BB15-EB48-BFA8-C6C8C0D0788A}" type="parTrans" cxnId="{C38AD6DD-A8B7-E643-8DB7-2C5961964A26}">
      <dgm:prSet/>
      <dgm:spPr/>
      <dgm:t>
        <a:bodyPr/>
        <a:lstStyle/>
        <a:p>
          <a:endParaRPr lang="en-US"/>
        </a:p>
      </dgm:t>
    </dgm:pt>
    <dgm:pt modelId="{6986B983-7BC9-324C-AB12-59BCCB8C6E46}" type="sibTrans" cxnId="{C38AD6DD-A8B7-E643-8DB7-2C5961964A26}">
      <dgm:prSet/>
      <dgm:spPr/>
      <dgm:t>
        <a:bodyPr/>
        <a:lstStyle/>
        <a:p>
          <a:endParaRPr lang="en-US"/>
        </a:p>
      </dgm:t>
    </dgm:pt>
    <dgm:pt modelId="{B8C019DC-819E-3248-AE16-FAAEF188A49D}">
      <dgm:prSet phldrT="[Text]"/>
      <dgm:spPr>
        <a:gradFill rotWithShape="0">
          <a:gsLst>
            <a:gs pos="86000">
              <a:srgbClr val="FF0000"/>
            </a:gs>
            <a:gs pos="100000">
              <a:schemeClr val="bg1"/>
            </a:gs>
          </a:gsLst>
        </a:gradFill>
      </dgm:spPr>
      <dgm:t>
        <a:bodyPr/>
        <a:lstStyle/>
        <a:p>
          <a:r>
            <a:rPr lang="en-US" dirty="0" smtClean="0"/>
            <a:t>Red</a:t>
          </a:r>
          <a:endParaRPr lang="en-US" dirty="0"/>
        </a:p>
      </dgm:t>
    </dgm:pt>
    <dgm:pt modelId="{6C40B7D1-719B-4B42-82B0-C0F526109D47}" type="sibTrans" cxnId="{C0EB1B91-3186-F444-BA8F-F735C189E651}">
      <dgm:prSet/>
      <dgm:spPr/>
      <dgm:t>
        <a:bodyPr/>
        <a:lstStyle/>
        <a:p>
          <a:endParaRPr lang="en-US"/>
        </a:p>
      </dgm:t>
    </dgm:pt>
    <dgm:pt modelId="{7D22C250-ED1D-5041-B747-4F9A484E1F48}" type="parTrans" cxnId="{C0EB1B91-3186-F444-BA8F-F735C189E651}">
      <dgm:prSet/>
      <dgm:spPr/>
      <dgm:t>
        <a:bodyPr/>
        <a:lstStyle/>
        <a:p>
          <a:endParaRPr lang="en-US"/>
        </a:p>
      </dgm:t>
    </dgm:pt>
    <dgm:pt modelId="{EE248146-C8A8-2742-9C1B-2CCF1AC07AE9}">
      <dgm:prSet phldrT="[Text]"/>
      <dgm:spPr/>
      <dgm:t>
        <a:bodyPr/>
        <a:lstStyle/>
        <a:p>
          <a:r>
            <a:rPr lang="en-US" dirty="0" smtClean="0"/>
            <a:t>TDD</a:t>
          </a:r>
          <a:endParaRPr lang="en-US" dirty="0"/>
        </a:p>
      </dgm:t>
    </dgm:pt>
    <dgm:pt modelId="{8CC0787D-FF98-E843-9734-B0BC8F9D079B}" type="sibTrans" cxnId="{20F15D02-D25F-3E47-B8C1-63D680DEC4E2}">
      <dgm:prSet/>
      <dgm:spPr/>
      <dgm:t>
        <a:bodyPr/>
        <a:lstStyle/>
        <a:p>
          <a:endParaRPr lang="en-US"/>
        </a:p>
      </dgm:t>
    </dgm:pt>
    <dgm:pt modelId="{3B55052E-4630-0E44-AA98-363223241D36}" type="parTrans" cxnId="{20F15D02-D25F-3E47-B8C1-63D680DEC4E2}">
      <dgm:prSet/>
      <dgm:spPr/>
      <dgm:t>
        <a:bodyPr/>
        <a:lstStyle/>
        <a:p>
          <a:endParaRPr lang="en-US"/>
        </a:p>
      </dgm:t>
    </dgm:pt>
    <dgm:pt modelId="{0D4109D4-89EB-D248-8EBF-B9952C872AC1}" type="pres">
      <dgm:prSet presAssocID="{3F522F64-0A5E-574E-AED0-1695AB87845F}" presName="Name0" presStyleCnt="0">
        <dgm:presLayoutVars>
          <dgm:chMax val="1"/>
          <dgm:dir/>
          <dgm:animLvl val="ctr"/>
          <dgm:resizeHandles val="exact"/>
        </dgm:presLayoutVars>
      </dgm:prSet>
      <dgm:spPr/>
      <dgm:t>
        <a:bodyPr/>
        <a:lstStyle/>
        <a:p>
          <a:endParaRPr lang="en-US"/>
        </a:p>
      </dgm:t>
    </dgm:pt>
    <dgm:pt modelId="{0515B607-E975-3B4F-96AB-5F618F52C909}" type="pres">
      <dgm:prSet presAssocID="{EE248146-C8A8-2742-9C1B-2CCF1AC07AE9}" presName="centerShape" presStyleLbl="node0" presStyleIdx="0" presStyleCnt="1"/>
      <dgm:spPr/>
      <dgm:t>
        <a:bodyPr/>
        <a:lstStyle/>
        <a:p>
          <a:endParaRPr lang="en-US"/>
        </a:p>
      </dgm:t>
    </dgm:pt>
    <dgm:pt modelId="{BCE3D342-6A2D-AF41-8C2F-F1CCB7CF565E}" type="pres">
      <dgm:prSet presAssocID="{B8C019DC-819E-3248-AE16-FAAEF188A49D}" presName="node" presStyleLbl="node1" presStyleIdx="0" presStyleCnt="3">
        <dgm:presLayoutVars>
          <dgm:bulletEnabled val="1"/>
        </dgm:presLayoutVars>
      </dgm:prSet>
      <dgm:spPr/>
      <dgm:t>
        <a:bodyPr/>
        <a:lstStyle/>
        <a:p>
          <a:endParaRPr lang="en-US"/>
        </a:p>
      </dgm:t>
    </dgm:pt>
    <dgm:pt modelId="{7487BB9B-BA8B-3B43-A3F8-9C010C098EC0}" type="pres">
      <dgm:prSet presAssocID="{B8C019DC-819E-3248-AE16-FAAEF188A49D}" presName="dummy" presStyleCnt="0"/>
      <dgm:spPr/>
    </dgm:pt>
    <dgm:pt modelId="{854DF3E3-5C53-4E49-B2C1-8BC7E443B028}" type="pres">
      <dgm:prSet presAssocID="{6C40B7D1-719B-4B42-82B0-C0F526109D47}" presName="sibTrans" presStyleLbl="sibTrans2D1" presStyleIdx="0" presStyleCnt="3"/>
      <dgm:spPr/>
      <dgm:t>
        <a:bodyPr/>
        <a:lstStyle/>
        <a:p>
          <a:endParaRPr lang="en-US"/>
        </a:p>
      </dgm:t>
    </dgm:pt>
    <dgm:pt modelId="{BDB943E4-B940-8544-89D3-E3C8423A9F30}" type="pres">
      <dgm:prSet presAssocID="{EAED6D90-3716-0A42-BC2D-3B48536FD52A}" presName="node" presStyleLbl="node1" presStyleIdx="1" presStyleCnt="3">
        <dgm:presLayoutVars>
          <dgm:bulletEnabled val="1"/>
        </dgm:presLayoutVars>
      </dgm:prSet>
      <dgm:spPr/>
      <dgm:t>
        <a:bodyPr/>
        <a:lstStyle/>
        <a:p>
          <a:endParaRPr lang="en-US"/>
        </a:p>
      </dgm:t>
    </dgm:pt>
    <dgm:pt modelId="{B4B6CFE1-85FF-CD47-BF85-A4B1FB542C01}" type="pres">
      <dgm:prSet presAssocID="{EAED6D90-3716-0A42-BC2D-3B48536FD52A}" presName="dummy" presStyleCnt="0"/>
      <dgm:spPr/>
    </dgm:pt>
    <dgm:pt modelId="{FE095E1B-876F-0847-AF23-F48C4611EC92}" type="pres">
      <dgm:prSet presAssocID="{902D7191-E873-6D42-AC7E-66882EB7D9C7}" presName="sibTrans" presStyleLbl="sibTrans2D1" presStyleIdx="1" presStyleCnt="3"/>
      <dgm:spPr/>
      <dgm:t>
        <a:bodyPr/>
        <a:lstStyle/>
        <a:p>
          <a:endParaRPr lang="en-US"/>
        </a:p>
      </dgm:t>
    </dgm:pt>
    <dgm:pt modelId="{AA7C066A-5F12-6048-A390-713B088663E0}" type="pres">
      <dgm:prSet presAssocID="{C075CEFC-DB10-0C46-98EF-465FE310B38E}" presName="node" presStyleLbl="node1" presStyleIdx="2" presStyleCnt="3">
        <dgm:presLayoutVars>
          <dgm:bulletEnabled val="1"/>
        </dgm:presLayoutVars>
      </dgm:prSet>
      <dgm:spPr/>
      <dgm:t>
        <a:bodyPr/>
        <a:lstStyle/>
        <a:p>
          <a:endParaRPr lang="en-US"/>
        </a:p>
      </dgm:t>
    </dgm:pt>
    <dgm:pt modelId="{32AA9167-2D64-4542-B442-F5A6DB0B285A}" type="pres">
      <dgm:prSet presAssocID="{C075CEFC-DB10-0C46-98EF-465FE310B38E}" presName="dummy" presStyleCnt="0"/>
      <dgm:spPr/>
    </dgm:pt>
    <dgm:pt modelId="{E3A6BB89-4AF6-B641-BD91-301307161E40}" type="pres">
      <dgm:prSet presAssocID="{6986B983-7BC9-324C-AB12-59BCCB8C6E46}" presName="sibTrans" presStyleLbl="sibTrans2D1" presStyleIdx="2" presStyleCnt="3"/>
      <dgm:spPr/>
      <dgm:t>
        <a:bodyPr/>
        <a:lstStyle/>
        <a:p>
          <a:endParaRPr lang="en-US"/>
        </a:p>
      </dgm:t>
    </dgm:pt>
  </dgm:ptLst>
  <dgm:cxnLst>
    <dgm:cxn modelId="{F2E36194-D60F-AC43-8C78-A1D257964D9B}" type="presOf" srcId="{6986B983-7BC9-324C-AB12-59BCCB8C6E46}" destId="{E3A6BB89-4AF6-B641-BD91-301307161E40}" srcOrd="0" destOrd="0" presId="urn:microsoft.com/office/officeart/2005/8/layout/radial6"/>
    <dgm:cxn modelId="{4CE89B23-532A-0F4A-9458-D9341A58890A}" type="presOf" srcId="{EAED6D90-3716-0A42-BC2D-3B48536FD52A}" destId="{BDB943E4-B940-8544-89D3-E3C8423A9F30}" srcOrd="0" destOrd="0" presId="urn:microsoft.com/office/officeart/2005/8/layout/radial6"/>
    <dgm:cxn modelId="{69369010-27A4-D448-8F10-540E3F458104}" type="presOf" srcId="{6C40B7D1-719B-4B42-82B0-C0F526109D47}" destId="{854DF3E3-5C53-4E49-B2C1-8BC7E443B028}" srcOrd="0" destOrd="0" presId="urn:microsoft.com/office/officeart/2005/8/layout/radial6"/>
    <dgm:cxn modelId="{7F67D90E-FDB5-2047-9FE5-E71EAFAFB8C2}" type="presOf" srcId="{EE248146-C8A8-2742-9C1B-2CCF1AC07AE9}" destId="{0515B607-E975-3B4F-96AB-5F618F52C909}" srcOrd="0" destOrd="0" presId="urn:microsoft.com/office/officeart/2005/8/layout/radial6"/>
    <dgm:cxn modelId="{20F15D02-D25F-3E47-B8C1-63D680DEC4E2}" srcId="{3F522F64-0A5E-574E-AED0-1695AB87845F}" destId="{EE248146-C8A8-2742-9C1B-2CCF1AC07AE9}" srcOrd="0" destOrd="0" parTransId="{3B55052E-4630-0E44-AA98-363223241D36}" sibTransId="{8CC0787D-FF98-E843-9734-B0BC8F9D079B}"/>
    <dgm:cxn modelId="{C0EB1B91-3186-F444-BA8F-F735C189E651}" srcId="{EE248146-C8A8-2742-9C1B-2CCF1AC07AE9}" destId="{B8C019DC-819E-3248-AE16-FAAEF188A49D}" srcOrd="0" destOrd="0" parTransId="{7D22C250-ED1D-5041-B747-4F9A484E1F48}" sibTransId="{6C40B7D1-719B-4B42-82B0-C0F526109D47}"/>
    <dgm:cxn modelId="{75D19F80-D1E9-B240-B198-2C11D73BDD59}" type="presOf" srcId="{B8C019DC-819E-3248-AE16-FAAEF188A49D}" destId="{BCE3D342-6A2D-AF41-8C2F-F1CCB7CF565E}" srcOrd="0" destOrd="0" presId="urn:microsoft.com/office/officeart/2005/8/layout/radial6"/>
    <dgm:cxn modelId="{853AABF0-6763-1245-AFA1-4A45FA48D741}" type="presOf" srcId="{C075CEFC-DB10-0C46-98EF-465FE310B38E}" destId="{AA7C066A-5F12-6048-A390-713B088663E0}" srcOrd="0" destOrd="0" presId="urn:microsoft.com/office/officeart/2005/8/layout/radial6"/>
    <dgm:cxn modelId="{BFDFF750-9AE7-4740-A753-98371FA91143}" type="presOf" srcId="{3F522F64-0A5E-574E-AED0-1695AB87845F}" destId="{0D4109D4-89EB-D248-8EBF-B9952C872AC1}" srcOrd="0" destOrd="0" presId="urn:microsoft.com/office/officeart/2005/8/layout/radial6"/>
    <dgm:cxn modelId="{CDE994DA-33F3-6D4F-80DA-97E6BC40EEF2}" srcId="{EE248146-C8A8-2742-9C1B-2CCF1AC07AE9}" destId="{EAED6D90-3716-0A42-BC2D-3B48536FD52A}" srcOrd="1" destOrd="0" parTransId="{D3958AC4-708D-E54A-AFC9-F209598E88F0}" sibTransId="{902D7191-E873-6D42-AC7E-66882EB7D9C7}"/>
    <dgm:cxn modelId="{C38AD6DD-A8B7-E643-8DB7-2C5961964A26}" srcId="{EE248146-C8A8-2742-9C1B-2CCF1AC07AE9}" destId="{C075CEFC-DB10-0C46-98EF-465FE310B38E}" srcOrd="2" destOrd="0" parTransId="{C601133F-BB15-EB48-BFA8-C6C8C0D0788A}" sibTransId="{6986B983-7BC9-324C-AB12-59BCCB8C6E46}"/>
    <dgm:cxn modelId="{D37B0453-8401-6544-ABC6-71DB0F95CF94}" type="presOf" srcId="{902D7191-E873-6D42-AC7E-66882EB7D9C7}" destId="{FE095E1B-876F-0847-AF23-F48C4611EC92}" srcOrd="0" destOrd="0" presId="urn:microsoft.com/office/officeart/2005/8/layout/radial6"/>
    <dgm:cxn modelId="{77C43E17-F129-DC40-98C9-BD91288675F9}" type="presParOf" srcId="{0D4109D4-89EB-D248-8EBF-B9952C872AC1}" destId="{0515B607-E975-3B4F-96AB-5F618F52C909}" srcOrd="0" destOrd="0" presId="urn:microsoft.com/office/officeart/2005/8/layout/radial6"/>
    <dgm:cxn modelId="{0DA4B0A9-ECA9-2542-B7EE-385F77C16E49}" type="presParOf" srcId="{0D4109D4-89EB-D248-8EBF-B9952C872AC1}" destId="{BCE3D342-6A2D-AF41-8C2F-F1CCB7CF565E}" srcOrd="1" destOrd="0" presId="urn:microsoft.com/office/officeart/2005/8/layout/radial6"/>
    <dgm:cxn modelId="{1255C962-6AA5-9C44-8AB7-4E8AD298D51D}" type="presParOf" srcId="{0D4109D4-89EB-D248-8EBF-B9952C872AC1}" destId="{7487BB9B-BA8B-3B43-A3F8-9C010C098EC0}" srcOrd="2" destOrd="0" presId="urn:microsoft.com/office/officeart/2005/8/layout/radial6"/>
    <dgm:cxn modelId="{67E0950E-1370-6643-8E74-E1F311E11B6C}" type="presParOf" srcId="{0D4109D4-89EB-D248-8EBF-B9952C872AC1}" destId="{854DF3E3-5C53-4E49-B2C1-8BC7E443B028}" srcOrd="3" destOrd="0" presId="urn:microsoft.com/office/officeart/2005/8/layout/radial6"/>
    <dgm:cxn modelId="{C1D313E8-576E-E443-9E05-51F593F72287}" type="presParOf" srcId="{0D4109D4-89EB-D248-8EBF-B9952C872AC1}" destId="{BDB943E4-B940-8544-89D3-E3C8423A9F30}" srcOrd="4" destOrd="0" presId="urn:microsoft.com/office/officeart/2005/8/layout/radial6"/>
    <dgm:cxn modelId="{38398EC3-F9A6-9242-A54F-CF46713B4D71}" type="presParOf" srcId="{0D4109D4-89EB-D248-8EBF-B9952C872AC1}" destId="{B4B6CFE1-85FF-CD47-BF85-A4B1FB542C01}" srcOrd="5" destOrd="0" presId="urn:microsoft.com/office/officeart/2005/8/layout/radial6"/>
    <dgm:cxn modelId="{585F7930-DCDB-5D41-A5B7-A0D5DDDB8CF7}" type="presParOf" srcId="{0D4109D4-89EB-D248-8EBF-B9952C872AC1}" destId="{FE095E1B-876F-0847-AF23-F48C4611EC92}" srcOrd="6" destOrd="0" presId="urn:microsoft.com/office/officeart/2005/8/layout/radial6"/>
    <dgm:cxn modelId="{A91FFC73-5437-644B-8623-4FFF39AE45B7}" type="presParOf" srcId="{0D4109D4-89EB-D248-8EBF-B9952C872AC1}" destId="{AA7C066A-5F12-6048-A390-713B088663E0}" srcOrd="7" destOrd="0" presId="urn:microsoft.com/office/officeart/2005/8/layout/radial6"/>
    <dgm:cxn modelId="{1DDDC992-5AF1-0F40-84A3-FC745D422214}" type="presParOf" srcId="{0D4109D4-89EB-D248-8EBF-B9952C872AC1}" destId="{32AA9167-2D64-4542-B442-F5A6DB0B285A}" srcOrd="8" destOrd="0" presId="urn:microsoft.com/office/officeart/2005/8/layout/radial6"/>
    <dgm:cxn modelId="{8C409315-73D4-5041-B33F-458DFBC2B580}" type="presParOf" srcId="{0D4109D4-89EB-D248-8EBF-B9952C872AC1}" destId="{E3A6BB89-4AF6-B641-BD91-301307161E40}"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C9550B-D40D-D446-9470-783D2BEA8033}" type="doc">
      <dgm:prSet loTypeId="urn:microsoft.com/office/officeart/2005/8/layout/pyramid1" loCatId="" qsTypeId="urn:microsoft.com/office/officeart/2005/8/quickstyle/simple4" qsCatId="simple" csTypeId="urn:microsoft.com/office/officeart/2005/8/colors/accent1_2" csCatId="accent1" phldr="1"/>
      <dgm:spPr/>
    </dgm:pt>
    <dgm:pt modelId="{46FA39D5-7875-344D-B22E-CECE5FBDF8B1}">
      <dgm:prSet phldrT="[Text]" custT="1"/>
      <dgm:spPr/>
      <dgm:t>
        <a:bodyPr anchor="ctr" anchorCtr="0"/>
        <a:lstStyle/>
        <a:p>
          <a:endParaRPr lang="en-US" sz="1200" dirty="0" smtClean="0">
            <a:solidFill>
              <a:schemeClr val="bg1"/>
            </a:solidFill>
          </a:endParaRPr>
        </a:p>
        <a:p>
          <a:r>
            <a:rPr lang="en-US" sz="1200" dirty="0" smtClean="0">
              <a:solidFill>
                <a:schemeClr val="bg1"/>
              </a:solidFill>
            </a:rPr>
            <a:t>Manual</a:t>
          </a:r>
        </a:p>
      </dgm:t>
    </dgm:pt>
    <dgm:pt modelId="{1375AA8E-2580-334C-BA74-95752CF79618}" type="parTrans" cxnId="{86E77F21-EFA4-5446-AF56-5A481A661A52}">
      <dgm:prSet/>
      <dgm:spPr/>
      <dgm:t>
        <a:bodyPr/>
        <a:lstStyle/>
        <a:p>
          <a:endParaRPr lang="en-US"/>
        </a:p>
      </dgm:t>
    </dgm:pt>
    <dgm:pt modelId="{C123D447-9D04-D94F-89F2-0F0F1B407C05}" type="sibTrans" cxnId="{86E77F21-EFA4-5446-AF56-5A481A661A52}">
      <dgm:prSet/>
      <dgm:spPr/>
      <dgm:t>
        <a:bodyPr/>
        <a:lstStyle/>
        <a:p>
          <a:endParaRPr lang="en-US"/>
        </a:p>
      </dgm:t>
    </dgm:pt>
    <dgm:pt modelId="{5BB02CBF-04A2-7841-8A42-76E60EEA0076}">
      <dgm:prSet phldrT="[Text]" custT="1"/>
      <dgm:spPr/>
      <dgm:t>
        <a:bodyPr/>
        <a:lstStyle/>
        <a:p>
          <a:r>
            <a:rPr lang="en-US" sz="1600" dirty="0" smtClean="0">
              <a:solidFill>
                <a:schemeClr val="bg1"/>
              </a:solidFill>
            </a:rPr>
            <a:t>Integration</a:t>
          </a:r>
          <a:endParaRPr lang="en-US" sz="1600" dirty="0">
            <a:solidFill>
              <a:schemeClr val="bg1"/>
            </a:solidFill>
          </a:endParaRPr>
        </a:p>
      </dgm:t>
    </dgm:pt>
    <dgm:pt modelId="{E249EAF5-E0F1-F642-A356-AE536C8EEF87}" type="parTrans" cxnId="{E8FA01CE-F77A-9041-AA12-5BA5095F5B30}">
      <dgm:prSet/>
      <dgm:spPr/>
      <dgm:t>
        <a:bodyPr/>
        <a:lstStyle/>
        <a:p>
          <a:endParaRPr lang="en-US"/>
        </a:p>
      </dgm:t>
    </dgm:pt>
    <dgm:pt modelId="{D4B78217-4CA2-B74F-905B-457DE26DEDE3}" type="sibTrans" cxnId="{E8FA01CE-F77A-9041-AA12-5BA5095F5B30}">
      <dgm:prSet/>
      <dgm:spPr/>
      <dgm:t>
        <a:bodyPr/>
        <a:lstStyle/>
        <a:p>
          <a:endParaRPr lang="en-US"/>
        </a:p>
      </dgm:t>
    </dgm:pt>
    <dgm:pt modelId="{BEBF701B-A28D-5740-9B3C-76CD7AA4F7C1}">
      <dgm:prSet phldrT="[Text]" custT="1"/>
      <dgm:spPr/>
      <dgm:t>
        <a:bodyPr/>
        <a:lstStyle/>
        <a:p>
          <a:r>
            <a:rPr lang="en-US" sz="1600" dirty="0" smtClean="0">
              <a:solidFill>
                <a:schemeClr val="bg1"/>
              </a:solidFill>
            </a:rPr>
            <a:t>Unit</a:t>
          </a:r>
          <a:endParaRPr lang="en-US" sz="1600" dirty="0">
            <a:solidFill>
              <a:schemeClr val="bg1"/>
            </a:solidFill>
          </a:endParaRPr>
        </a:p>
      </dgm:t>
    </dgm:pt>
    <dgm:pt modelId="{06AF64F5-8ECB-D043-98FC-6F86DAD1B407}" type="parTrans" cxnId="{9D486E9B-C58B-C248-8F85-B6D749A3D4F8}">
      <dgm:prSet/>
      <dgm:spPr/>
      <dgm:t>
        <a:bodyPr/>
        <a:lstStyle/>
        <a:p>
          <a:endParaRPr lang="en-US"/>
        </a:p>
      </dgm:t>
    </dgm:pt>
    <dgm:pt modelId="{22EDCB1E-B020-904B-B252-D825F7A6DC36}" type="sibTrans" cxnId="{9D486E9B-C58B-C248-8F85-B6D749A3D4F8}">
      <dgm:prSet/>
      <dgm:spPr/>
      <dgm:t>
        <a:bodyPr/>
        <a:lstStyle/>
        <a:p>
          <a:endParaRPr lang="en-US"/>
        </a:p>
      </dgm:t>
    </dgm:pt>
    <dgm:pt modelId="{54C9ECA0-958B-D34E-8DF8-AFBBC6C01CF9}">
      <dgm:prSet phldrT="[Text]" custT="1"/>
      <dgm:spPr/>
      <dgm:t>
        <a:bodyPr/>
        <a:lstStyle/>
        <a:p>
          <a:r>
            <a:rPr lang="en-US" sz="1400" dirty="0" smtClean="0">
              <a:solidFill>
                <a:schemeClr val="bg1"/>
              </a:solidFill>
            </a:rPr>
            <a:t>Functional</a:t>
          </a:r>
        </a:p>
      </dgm:t>
    </dgm:pt>
    <dgm:pt modelId="{033DABF8-5D2B-6240-8F6A-4A0076B26F98}" type="parTrans" cxnId="{2FE6C5AD-CD53-F243-A24A-FBA0C31C6C47}">
      <dgm:prSet/>
      <dgm:spPr/>
      <dgm:t>
        <a:bodyPr/>
        <a:lstStyle/>
        <a:p>
          <a:endParaRPr lang="en-US"/>
        </a:p>
      </dgm:t>
    </dgm:pt>
    <dgm:pt modelId="{3524D8AF-9396-6A47-9626-EBA2315E0E32}" type="sibTrans" cxnId="{2FE6C5AD-CD53-F243-A24A-FBA0C31C6C47}">
      <dgm:prSet/>
      <dgm:spPr/>
      <dgm:t>
        <a:bodyPr/>
        <a:lstStyle/>
        <a:p>
          <a:endParaRPr lang="en-US"/>
        </a:p>
      </dgm:t>
    </dgm:pt>
    <dgm:pt modelId="{69A7DA96-6ED7-0F4E-B911-EB61D60F8265}" type="pres">
      <dgm:prSet presAssocID="{10C9550B-D40D-D446-9470-783D2BEA8033}" presName="Name0" presStyleCnt="0">
        <dgm:presLayoutVars>
          <dgm:dir/>
          <dgm:animLvl val="lvl"/>
          <dgm:resizeHandles val="exact"/>
        </dgm:presLayoutVars>
      </dgm:prSet>
      <dgm:spPr/>
    </dgm:pt>
    <dgm:pt modelId="{E2591786-94CA-8444-AFC9-681FA2ABD074}" type="pres">
      <dgm:prSet presAssocID="{46FA39D5-7875-344D-B22E-CECE5FBDF8B1}" presName="Name8" presStyleCnt="0"/>
      <dgm:spPr/>
    </dgm:pt>
    <dgm:pt modelId="{8D2CD248-C69A-C34B-8792-28F225594ACD}" type="pres">
      <dgm:prSet presAssocID="{46FA39D5-7875-344D-B22E-CECE5FBDF8B1}" presName="level" presStyleLbl="node1" presStyleIdx="0" presStyleCnt="4">
        <dgm:presLayoutVars>
          <dgm:chMax val="1"/>
          <dgm:bulletEnabled val="1"/>
        </dgm:presLayoutVars>
      </dgm:prSet>
      <dgm:spPr/>
      <dgm:t>
        <a:bodyPr/>
        <a:lstStyle/>
        <a:p>
          <a:endParaRPr lang="en-US"/>
        </a:p>
      </dgm:t>
    </dgm:pt>
    <dgm:pt modelId="{72140BC8-839A-1145-873D-CAAEB5D3ADE7}" type="pres">
      <dgm:prSet presAssocID="{46FA39D5-7875-344D-B22E-CECE5FBDF8B1}" presName="levelTx" presStyleLbl="revTx" presStyleIdx="0" presStyleCnt="0">
        <dgm:presLayoutVars>
          <dgm:chMax val="1"/>
          <dgm:bulletEnabled val="1"/>
        </dgm:presLayoutVars>
      </dgm:prSet>
      <dgm:spPr/>
      <dgm:t>
        <a:bodyPr/>
        <a:lstStyle/>
        <a:p>
          <a:endParaRPr lang="en-US"/>
        </a:p>
      </dgm:t>
    </dgm:pt>
    <dgm:pt modelId="{EA1DF392-0CA6-0D42-A8BE-62E968D96322}" type="pres">
      <dgm:prSet presAssocID="{54C9ECA0-958B-D34E-8DF8-AFBBC6C01CF9}" presName="Name8" presStyleCnt="0"/>
      <dgm:spPr/>
    </dgm:pt>
    <dgm:pt modelId="{CFAE8D17-0E41-C749-89F6-C15E3E538D0A}" type="pres">
      <dgm:prSet presAssocID="{54C9ECA0-958B-D34E-8DF8-AFBBC6C01CF9}" presName="level" presStyleLbl="node1" presStyleIdx="1" presStyleCnt="4">
        <dgm:presLayoutVars>
          <dgm:chMax val="1"/>
          <dgm:bulletEnabled val="1"/>
        </dgm:presLayoutVars>
      </dgm:prSet>
      <dgm:spPr/>
      <dgm:t>
        <a:bodyPr/>
        <a:lstStyle/>
        <a:p>
          <a:endParaRPr lang="en-US"/>
        </a:p>
      </dgm:t>
    </dgm:pt>
    <dgm:pt modelId="{E28E1DA0-660F-9243-AC0F-F970FA98FEA8}" type="pres">
      <dgm:prSet presAssocID="{54C9ECA0-958B-D34E-8DF8-AFBBC6C01CF9}" presName="levelTx" presStyleLbl="revTx" presStyleIdx="0" presStyleCnt="0">
        <dgm:presLayoutVars>
          <dgm:chMax val="1"/>
          <dgm:bulletEnabled val="1"/>
        </dgm:presLayoutVars>
      </dgm:prSet>
      <dgm:spPr/>
      <dgm:t>
        <a:bodyPr/>
        <a:lstStyle/>
        <a:p>
          <a:endParaRPr lang="en-US"/>
        </a:p>
      </dgm:t>
    </dgm:pt>
    <dgm:pt modelId="{8EEE70F3-24D9-2A41-B92A-B707939CA5DB}" type="pres">
      <dgm:prSet presAssocID="{5BB02CBF-04A2-7841-8A42-76E60EEA0076}" presName="Name8" presStyleCnt="0"/>
      <dgm:spPr/>
    </dgm:pt>
    <dgm:pt modelId="{0F70BEE6-EB80-5242-A26A-7A9046F35489}" type="pres">
      <dgm:prSet presAssocID="{5BB02CBF-04A2-7841-8A42-76E60EEA0076}" presName="level" presStyleLbl="node1" presStyleIdx="2" presStyleCnt="4" custScaleY="161768">
        <dgm:presLayoutVars>
          <dgm:chMax val="1"/>
          <dgm:bulletEnabled val="1"/>
        </dgm:presLayoutVars>
      </dgm:prSet>
      <dgm:spPr/>
      <dgm:t>
        <a:bodyPr/>
        <a:lstStyle/>
        <a:p>
          <a:endParaRPr lang="en-US"/>
        </a:p>
      </dgm:t>
    </dgm:pt>
    <dgm:pt modelId="{F4C866BA-EA24-144D-86A8-B45776595A8F}" type="pres">
      <dgm:prSet presAssocID="{5BB02CBF-04A2-7841-8A42-76E60EEA0076}" presName="levelTx" presStyleLbl="revTx" presStyleIdx="0" presStyleCnt="0">
        <dgm:presLayoutVars>
          <dgm:chMax val="1"/>
          <dgm:bulletEnabled val="1"/>
        </dgm:presLayoutVars>
      </dgm:prSet>
      <dgm:spPr/>
      <dgm:t>
        <a:bodyPr/>
        <a:lstStyle/>
        <a:p>
          <a:endParaRPr lang="en-US"/>
        </a:p>
      </dgm:t>
    </dgm:pt>
    <dgm:pt modelId="{794D5CD5-77AF-F341-B1B6-156770D66950}" type="pres">
      <dgm:prSet presAssocID="{BEBF701B-A28D-5740-9B3C-76CD7AA4F7C1}" presName="Name8" presStyleCnt="0"/>
      <dgm:spPr/>
    </dgm:pt>
    <dgm:pt modelId="{D7B08237-0E0D-CF48-A361-C6B5E50D52C0}" type="pres">
      <dgm:prSet presAssocID="{BEBF701B-A28D-5740-9B3C-76CD7AA4F7C1}" presName="level" presStyleLbl="node1" presStyleIdx="3" presStyleCnt="4" custScaleY="187129">
        <dgm:presLayoutVars>
          <dgm:chMax val="1"/>
          <dgm:bulletEnabled val="1"/>
        </dgm:presLayoutVars>
      </dgm:prSet>
      <dgm:spPr/>
      <dgm:t>
        <a:bodyPr/>
        <a:lstStyle/>
        <a:p>
          <a:endParaRPr lang="en-US"/>
        </a:p>
      </dgm:t>
    </dgm:pt>
    <dgm:pt modelId="{DC0F3B40-848C-A343-98A9-B893112C9EC6}" type="pres">
      <dgm:prSet presAssocID="{BEBF701B-A28D-5740-9B3C-76CD7AA4F7C1}" presName="levelTx" presStyleLbl="revTx" presStyleIdx="0" presStyleCnt="0">
        <dgm:presLayoutVars>
          <dgm:chMax val="1"/>
          <dgm:bulletEnabled val="1"/>
        </dgm:presLayoutVars>
      </dgm:prSet>
      <dgm:spPr/>
      <dgm:t>
        <a:bodyPr/>
        <a:lstStyle/>
        <a:p>
          <a:endParaRPr lang="en-US"/>
        </a:p>
      </dgm:t>
    </dgm:pt>
  </dgm:ptLst>
  <dgm:cxnLst>
    <dgm:cxn modelId="{27172C5F-07F4-184F-A026-E451E02C23F8}" type="presOf" srcId="{46FA39D5-7875-344D-B22E-CECE5FBDF8B1}" destId="{8D2CD248-C69A-C34B-8792-28F225594ACD}" srcOrd="0" destOrd="0" presId="urn:microsoft.com/office/officeart/2005/8/layout/pyramid1"/>
    <dgm:cxn modelId="{795D9B34-CCA2-C345-B63B-3189869F262A}" type="presOf" srcId="{46FA39D5-7875-344D-B22E-CECE5FBDF8B1}" destId="{72140BC8-839A-1145-873D-CAAEB5D3ADE7}" srcOrd="1" destOrd="0" presId="urn:microsoft.com/office/officeart/2005/8/layout/pyramid1"/>
    <dgm:cxn modelId="{3B2831CC-2B7E-5149-94A2-9D83F8D08763}" type="presOf" srcId="{5BB02CBF-04A2-7841-8A42-76E60EEA0076}" destId="{F4C866BA-EA24-144D-86A8-B45776595A8F}" srcOrd="1" destOrd="0" presId="urn:microsoft.com/office/officeart/2005/8/layout/pyramid1"/>
    <dgm:cxn modelId="{C4570EB8-7856-2B4C-BC81-98AD6BC28792}" type="presOf" srcId="{10C9550B-D40D-D446-9470-783D2BEA8033}" destId="{69A7DA96-6ED7-0F4E-B911-EB61D60F8265}" srcOrd="0" destOrd="0" presId="urn:microsoft.com/office/officeart/2005/8/layout/pyramid1"/>
    <dgm:cxn modelId="{86E77F21-EFA4-5446-AF56-5A481A661A52}" srcId="{10C9550B-D40D-D446-9470-783D2BEA8033}" destId="{46FA39D5-7875-344D-B22E-CECE5FBDF8B1}" srcOrd="0" destOrd="0" parTransId="{1375AA8E-2580-334C-BA74-95752CF79618}" sibTransId="{C123D447-9D04-D94F-89F2-0F0F1B407C05}"/>
    <dgm:cxn modelId="{2FE6C5AD-CD53-F243-A24A-FBA0C31C6C47}" srcId="{10C9550B-D40D-D446-9470-783D2BEA8033}" destId="{54C9ECA0-958B-D34E-8DF8-AFBBC6C01CF9}" srcOrd="1" destOrd="0" parTransId="{033DABF8-5D2B-6240-8F6A-4A0076B26F98}" sibTransId="{3524D8AF-9396-6A47-9626-EBA2315E0E32}"/>
    <dgm:cxn modelId="{98D25FFB-C712-CD49-97F0-F2911FF51062}" type="presOf" srcId="{54C9ECA0-958B-D34E-8DF8-AFBBC6C01CF9}" destId="{E28E1DA0-660F-9243-AC0F-F970FA98FEA8}" srcOrd="1" destOrd="0" presId="urn:microsoft.com/office/officeart/2005/8/layout/pyramid1"/>
    <dgm:cxn modelId="{75772127-8D29-4149-90E5-2FEC8D226F37}" type="presOf" srcId="{BEBF701B-A28D-5740-9B3C-76CD7AA4F7C1}" destId="{DC0F3B40-848C-A343-98A9-B893112C9EC6}" srcOrd="1" destOrd="0" presId="urn:microsoft.com/office/officeart/2005/8/layout/pyramid1"/>
    <dgm:cxn modelId="{9699AC67-E4F7-394A-9CD6-422D98529525}" type="presOf" srcId="{5BB02CBF-04A2-7841-8A42-76E60EEA0076}" destId="{0F70BEE6-EB80-5242-A26A-7A9046F35489}" srcOrd="0" destOrd="0" presId="urn:microsoft.com/office/officeart/2005/8/layout/pyramid1"/>
    <dgm:cxn modelId="{E8FA01CE-F77A-9041-AA12-5BA5095F5B30}" srcId="{10C9550B-D40D-D446-9470-783D2BEA8033}" destId="{5BB02CBF-04A2-7841-8A42-76E60EEA0076}" srcOrd="2" destOrd="0" parTransId="{E249EAF5-E0F1-F642-A356-AE536C8EEF87}" sibTransId="{D4B78217-4CA2-B74F-905B-457DE26DEDE3}"/>
    <dgm:cxn modelId="{E83C3C0B-65E9-8346-BB8B-CCB61145E71D}" type="presOf" srcId="{54C9ECA0-958B-D34E-8DF8-AFBBC6C01CF9}" destId="{CFAE8D17-0E41-C749-89F6-C15E3E538D0A}" srcOrd="0" destOrd="0" presId="urn:microsoft.com/office/officeart/2005/8/layout/pyramid1"/>
    <dgm:cxn modelId="{99AF802F-3752-3D4E-AE41-9F59067C7915}" type="presOf" srcId="{BEBF701B-A28D-5740-9B3C-76CD7AA4F7C1}" destId="{D7B08237-0E0D-CF48-A361-C6B5E50D52C0}" srcOrd="0" destOrd="0" presId="urn:microsoft.com/office/officeart/2005/8/layout/pyramid1"/>
    <dgm:cxn modelId="{9D486E9B-C58B-C248-8F85-B6D749A3D4F8}" srcId="{10C9550B-D40D-D446-9470-783D2BEA8033}" destId="{BEBF701B-A28D-5740-9B3C-76CD7AA4F7C1}" srcOrd="3" destOrd="0" parTransId="{06AF64F5-8ECB-D043-98FC-6F86DAD1B407}" sibTransId="{22EDCB1E-B020-904B-B252-D825F7A6DC36}"/>
    <dgm:cxn modelId="{8F538FFE-D4C6-D647-B2BC-51140F8BC91A}" type="presParOf" srcId="{69A7DA96-6ED7-0F4E-B911-EB61D60F8265}" destId="{E2591786-94CA-8444-AFC9-681FA2ABD074}" srcOrd="0" destOrd="0" presId="urn:microsoft.com/office/officeart/2005/8/layout/pyramid1"/>
    <dgm:cxn modelId="{F8CA012D-6DAC-7545-90B1-2151BBA07784}" type="presParOf" srcId="{E2591786-94CA-8444-AFC9-681FA2ABD074}" destId="{8D2CD248-C69A-C34B-8792-28F225594ACD}" srcOrd="0" destOrd="0" presId="urn:microsoft.com/office/officeart/2005/8/layout/pyramid1"/>
    <dgm:cxn modelId="{B43C654A-3C63-024A-8AB7-1BAF396C9C32}" type="presParOf" srcId="{E2591786-94CA-8444-AFC9-681FA2ABD074}" destId="{72140BC8-839A-1145-873D-CAAEB5D3ADE7}" srcOrd="1" destOrd="0" presId="urn:microsoft.com/office/officeart/2005/8/layout/pyramid1"/>
    <dgm:cxn modelId="{6DADEA3F-2355-5445-A090-C28B788B6CE9}" type="presParOf" srcId="{69A7DA96-6ED7-0F4E-B911-EB61D60F8265}" destId="{EA1DF392-0CA6-0D42-A8BE-62E968D96322}" srcOrd="1" destOrd="0" presId="urn:microsoft.com/office/officeart/2005/8/layout/pyramid1"/>
    <dgm:cxn modelId="{A4AE1CA3-F0B8-D24C-9F86-BC01373C089C}" type="presParOf" srcId="{EA1DF392-0CA6-0D42-A8BE-62E968D96322}" destId="{CFAE8D17-0E41-C749-89F6-C15E3E538D0A}" srcOrd="0" destOrd="0" presId="urn:microsoft.com/office/officeart/2005/8/layout/pyramid1"/>
    <dgm:cxn modelId="{54F0017C-5C10-6543-BC7F-22E291245AAF}" type="presParOf" srcId="{EA1DF392-0CA6-0D42-A8BE-62E968D96322}" destId="{E28E1DA0-660F-9243-AC0F-F970FA98FEA8}" srcOrd="1" destOrd="0" presId="urn:microsoft.com/office/officeart/2005/8/layout/pyramid1"/>
    <dgm:cxn modelId="{F4DC219C-130B-4844-9BD9-A87DB1DDF1B2}" type="presParOf" srcId="{69A7DA96-6ED7-0F4E-B911-EB61D60F8265}" destId="{8EEE70F3-24D9-2A41-B92A-B707939CA5DB}" srcOrd="2" destOrd="0" presId="urn:microsoft.com/office/officeart/2005/8/layout/pyramid1"/>
    <dgm:cxn modelId="{F0C91379-CA5A-4A47-BD8A-3312C397F4CD}" type="presParOf" srcId="{8EEE70F3-24D9-2A41-B92A-B707939CA5DB}" destId="{0F70BEE6-EB80-5242-A26A-7A9046F35489}" srcOrd="0" destOrd="0" presId="urn:microsoft.com/office/officeart/2005/8/layout/pyramid1"/>
    <dgm:cxn modelId="{4C60A7AB-50E4-854C-8765-3DB047590F69}" type="presParOf" srcId="{8EEE70F3-24D9-2A41-B92A-B707939CA5DB}" destId="{F4C866BA-EA24-144D-86A8-B45776595A8F}" srcOrd="1" destOrd="0" presId="urn:microsoft.com/office/officeart/2005/8/layout/pyramid1"/>
    <dgm:cxn modelId="{39673D69-FD8C-084E-A049-7FB112C09006}" type="presParOf" srcId="{69A7DA96-6ED7-0F4E-B911-EB61D60F8265}" destId="{794D5CD5-77AF-F341-B1B6-156770D66950}" srcOrd="3" destOrd="0" presId="urn:microsoft.com/office/officeart/2005/8/layout/pyramid1"/>
    <dgm:cxn modelId="{8B46B222-D998-A94F-86D9-221C26053AB1}" type="presParOf" srcId="{794D5CD5-77AF-F341-B1B6-156770D66950}" destId="{D7B08237-0E0D-CF48-A361-C6B5E50D52C0}" srcOrd="0" destOrd="0" presId="urn:microsoft.com/office/officeart/2005/8/layout/pyramid1"/>
    <dgm:cxn modelId="{A91C5CB5-439A-0845-BF29-1B81C21D4D29}" type="presParOf" srcId="{794D5CD5-77AF-F341-B1B6-156770D66950}" destId="{DC0F3B40-848C-A343-98A9-B893112C9EC6}"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6BB89-4AF6-B641-BD91-301307161E40}">
      <dsp:nvSpPr>
        <dsp:cNvPr id="0" name=""/>
        <dsp:cNvSpPr/>
      </dsp:nvSpPr>
      <dsp:spPr>
        <a:xfrm>
          <a:off x="1117416" y="407785"/>
          <a:ext cx="2719452" cy="2719452"/>
        </a:xfrm>
        <a:prstGeom prst="blockArc">
          <a:avLst>
            <a:gd name="adj1" fmla="val 9000000"/>
            <a:gd name="adj2" fmla="val 1620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E095E1B-876F-0847-AF23-F48C4611EC92}">
      <dsp:nvSpPr>
        <dsp:cNvPr id="0" name=""/>
        <dsp:cNvSpPr/>
      </dsp:nvSpPr>
      <dsp:spPr>
        <a:xfrm>
          <a:off x="1117416" y="407785"/>
          <a:ext cx="2719452" cy="2719452"/>
        </a:xfrm>
        <a:prstGeom prst="blockArc">
          <a:avLst>
            <a:gd name="adj1" fmla="val 1800000"/>
            <a:gd name="adj2" fmla="val 900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54DF3E3-5C53-4E49-B2C1-8BC7E443B028}">
      <dsp:nvSpPr>
        <dsp:cNvPr id="0" name=""/>
        <dsp:cNvSpPr/>
      </dsp:nvSpPr>
      <dsp:spPr>
        <a:xfrm>
          <a:off x="1117416" y="407785"/>
          <a:ext cx="2719452" cy="2719452"/>
        </a:xfrm>
        <a:prstGeom prst="blockArc">
          <a:avLst>
            <a:gd name="adj1" fmla="val 16200000"/>
            <a:gd name="adj2" fmla="val 180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515B607-E975-3B4F-96AB-5F618F52C909}">
      <dsp:nvSpPr>
        <dsp:cNvPr id="0" name=""/>
        <dsp:cNvSpPr/>
      </dsp:nvSpPr>
      <dsp:spPr>
        <a:xfrm>
          <a:off x="1851809" y="1142177"/>
          <a:ext cx="1250666" cy="125066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n-US" sz="3600" kern="1200" dirty="0" smtClean="0"/>
            <a:t>TDD</a:t>
          </a:r>
          <a:endParaRPr lang="en-US" sz="3600" kern="1200" dirty="0"/>
        </a:p>
      </dsp:txBody>
      <dsp:txXfrm>
        <a:off x="2034965" y="1325333"/>
        <a:ext cx="884354" cy="884354"/>
      </dsp:txXfrm>
    </dsp:sp>
    <dsp:sp modelId="{BCE3D342-6A2D-AF41-8C2F-F1CCB7CF565E}">
      <dsp:nvSpPr>
        <dsp:cNvPr id="0" name=""/>
        <dsp:cNvSpPr/>
      </dsp:nvSpPr>
      <dsp:spPr>
        <a:xfrm>
          <a:off x="2039409" y="1568"/>
          <a:ext cx="875466" cy="875466"/>
        </a:xfrm>
        <a:prstGeom prst="ellipse">
          <a:avLst/>
        </a:prstGeom>
        <a:gradFill rotWithShape="0">
          <a:gsLst>
            <a:gs pos="86000">
              <a:srgbClr val="FF0000"/>
            </a:gs>
            <a:gs pos="100000">
              <a:schemeClr val="bg1"/>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Red</a:t>
          </a:r>
          <a:endParaRPr lang="en-US" sz="1300" kern="1200" dirty="0"/>
        </a:p>
      </dsp:txBody>
      <dsp:txXfrm>
        <a:off x="2167618" y="129777"/>
        <a:ext cx="619048" cy="619048"/>
      </dsp:txXfrm>
    </dsp:sp>
    <dsp:sp modelId="{BDB943E4-B940-8544-89D3-E3C8423A9F30}">
      <dsp:nvSpPr>
        <dsp:cNvPr id="0" name=""/>
        <dsp:cNvSpPr/>
      </dsp:nvSpPr>
      <dsp:spPr>
        <a:xfrm>
          <a:off x="3189672" y="1993882"/>
          <a:ext cx="875466" cy="875466"/>
        </a:xfrm>
        <a:prstGeom prst="ellipse">
          <a:avLst/>
        </a:prstGeom>
        <a:gradFill rotWithShape="0">
          <a:gsLst>
            <a:gs pos="91000">
              <a:schemeClr val="accent3">
                <a:lumMod val="75000"/>
              </a:schemeClr>
            </a:gs>
            <a:gs pos="100000">
              <a:schemeClr val="accent3">
                <a:lumMod val="20000"/>
                <a:lumOff val="8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Green</a:t>
          </a:r>
          <a:endParaRPr lang="en-US" sz="1300" kern="1200" dirty="0"/>
        </a:p>
      </dsp:txBody>
      <dsp:txXfrm>
        <a:off x="3317881" y="2122091"/>
        <a:ext cx="619048" cy="619048"/>
      </dsp:txXfrm>
    </dsp:sp>
    <dsp:sp modelId="{AA7C066A-5F12-6048-A390-713B088663E0}">
      <dsp:nvSpPr>
        <dsp:cNvPr id="0" name=""/>
        <dsp:cNvSpPr/>
      </dsp:nvSpPr>
      <dsp:spPr>
        <a:xfrm>
          <a:off x="889146" y="1993882"/>
          <a:ext cx="875466" cy="87546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Refactor</a:t>
          </a:r>
          <a:endParaRPr lang="en-US" sz="1300" kern="1200" dirty="0"/>
        </a:p>
      </dsp:txBody>
      <dsp:txXfrm>
        <a:off x="1017355" y="2122091"/>
        <a:ext cx="619048" cy="6190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CD248-C69A-C34B-8792-28F225594ACD}">
      <dsp:nvSpPr>
        <dsp:cNvPr id="0" name=""/>
        <dsp:cNvSpPr/>
      </dsp:nvSpPr>
      <dsp:spPr>
        <a:xfrm>
          <a:off x="1526781" y="0"/>
          <a:ext cx="680236" cy="569177"/>
        </a:xfrm>
        <a:prstGeom prst="trapezoid">
          <a:avLst>
            <a:gd name="adj" fmla="val 59756"/>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sz="1200" kern="1200" dirty="0" smtClean="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Manual</a:t>
          </a:r>
        </a:p>
      </dsp:txBody>
      <dsp:txXfrm>
        <a:off x="1526781" y="0"/>
        <a:ext cx="680236" cy="569177"/>
      </dsp:txXfrm>
    </dsp:sp>
    <dsp:sp modelId="{CFAE8D17-0E41-C749-89F6-C15E3E538D0A}">
      <dsp:nvSpPr>
        <dsp:cNvPr id="0" name=""/>
        <dsp:cNvSpPr/>
      </dsp:nvSpPr>
      <dsp:spPr>
        <a:xfrm>
          <a:off x="1186663" y="569177"/>
          <a:ext cx="1360473" cy="569177"/>
        </a:xfrm>
        <a:prstGeom prst="trapezoid">
          <a:avLst>
            <a:gd name="adj" fmla="val 59756"/>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rPr>
            <a:t>Functional</a:t>
          </a:r>
        </a:p>
      </dsp:txBody>
      <dsp:txXfrm>
        <a:off x="1424746" y="569177"/>
        <a:ext cx="884307" cy="569177"/>
      </dsp:txXfrm>
    </dsp:sp>
    <dsp:sp modelId="{0F70BEE6-EB80-5242-A26A-7A9046F35489}">
      <dsp:nvSpPr>
        <dsp:cNvPr id="0" name=""/>
        <dsp:cNvSpPr/>
      </dsp:nvSpPr>
      <dsp:spPr>
        <a:xfrm>
          <a:off x="636460" y="1138355"/>
          <a:ext cx="2460879" cy="920747"/>
        </a:xfrm>
        <a:prstGeom prst="trapezoid">
          <a:avLst>
            <a:gd name="adj" fmla="val 59756"/>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solidFill>
            </a:rPr>
            <a:t>Integration</a:t>
          </a:r>
          <a:endParaRPr lang="en-US" sz="1600" kern="1200" dirty="0">
            <a:solidFill>
              <a:schemeClr val="bg1"/>
            </a:solidFill>
          </a:endParaRPr>
        </a:p>
      </dsp:txBody>
      <dsp:txXfrm>
        <a:off x="1067114" y="1138355"/>
        <a:ext cx="1599571" cy="920747"/>
      </dsp:txXfrm>
    </dsp:sp>
    <dsp:sp modelId="{D7B08237-0E0D-CF48-A361-C6B5E50D52C0}">
      <dsp:nvSpPr>
        <dsp:cNvPr id="0" name=""/>
        <dsp:cNvSpPr/>
      </dsp:nvSpPr>
      <dsp:spPr>
        <a:xfrm>
          <a:off x="0" y="2059103"/>
          <a:ext cx="3733799" cy="1065096"/>
        </a:xfrm>
        <a:prstGeom prst="trapezoid">
          <a:avLst>
            <a:gd name="adj" fmla="val 59756"/>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solidFill>
            </a:rPr>
            <a:t>Unit</a:t>
          </a:r>
          <a:endParaRPr lang="en-US" sz="1600" kern="1200" dirty="0">
            <a:solidFill>
              <a:schemeClr val="bg1"/>
            </a:solidFill>
          </a:endParaRPr>
        </a:p>
      </dsp:txBody>
      <dsp:txXfrm>
        <a:off x="653414" y="2059103"/>
        <a:ext cx="2426970" cy="1065096"/>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0F81C8-E561-4146-913A-143F25C15F1B}" type="datetimeFigureOut">
              <a:rPr lang="en-US" smtClean="0"/>
              <a:pPr/>
              <a:t>7/24/13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6ED649-0931-4376-A717-A8139BCC3BD2}" type="slidenum">
              <a:rPr lang="en-US" smtClean="0"/>
              <a:pPr/>
              <a:t>‹#›</a:t>
            </a:fld>
            <a:endParaRPr lang="en-US"/>
          </a:p>
        </p:txBody>
      </p:sp>
    </p:spTree>
    <p:extLst>
      <p:ext uri="{BB962C8B-B14F-4D97-AF65-F5344CB8AC3E}">
        <p14:creationId xmlns:p14="http://schemas.microsoft.com/office/powerpoint/2010/main" val="217508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C8F8A-66A2-4A3E-A552-493F2E0791F3}" type="datetimeFigureOut">
              <a:rPr lang="en-US" smtClean="0"/>
              <a:pPr/>
              <a:t>7/24/13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837030-AEEC-47DC-8E2B-E22717ABDAF0}" type="slidenum">
              <a:rPr lang="en-US" smtClean="0"/>
              <a:pPr/>
              <a:t>‹#›</a:t>
            </a:fld>
            <a:endParaRPr lang="en-US"/>
          </a:p>
        </p:txBody>
      </p:sp>
    </p:spTree>
    <p:extLst>
      <p:ext uri="{BB962C8B-B14F-4D97-AF65-F5344CB8AC3E}">
        <p14:creationId xmlns:p14="http://schemas.microsoft.com/office/powerpoint/2010/main" val="3701028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0" y="2667000"/>
            <a:ext cx="5791200" cy="1752600"/>
          </a:xfrm>
        </p:spPr>
        <p:txBody>
          <a:bodyPr/>
          <a:lstStyle>
            <a:lvl1pPr marL="0" indent="0" algn="l">
              <a:buNone/>
              <a:defRPr>
                <a:solidFill>
                  <a:schemeClr val="accent1">
                    <a:lumMod val="75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11" name="Picture 21" descr="centric_logo_positive.png"/>
          <p:cNvPicPr>
            <a:picLocks noChangeAspect="1"/>
          </p:cNvPicPr>
          <p:nvPr userDrawn="1"/>
        </p:nvPicPr>
        <p:blipFill>
          <a:blip r:embed="rId2" cstate="print"/>
          <a:srcRect/>
          <a:stretch>
            <a:fillRect/>
          </a:stretch>
        </p:blipFill>
        <p:spPr bwMode="auto">
          <a:xfrm>
            <a:off x="730030" y="2036690"/>
            <a:ext cx="1906824" cy="264981"/>
          </a:xfrm>
          <a:prstGeom prst="rect">
            <a:avLst/>
          </a:prstGeom>
          <a:noFill/>
          <a:ln w="9525">
            <a:noFill/>
            <a:miter lim="800000"/>
            <a:headEnd/>
            <a:tailEnd/>
          </a:ln>
        </p:spPr>
      </p:pic>
      <p:cxnSp>
        <p:nvCxnSpPr>
          <p:cNvPr id="12" name="Straight Connector 11"/>
          <p:cNvCxnSpPr/>
          <p:nvPr userDrawn="1"/>
        </p:nvCxnSpPr>
        <p:spPr>
          <a:xfrm>
            <a:off x="2971800" y="2057400"/>
            <a:ext cx="5791200" cy="0"/>
          </a:xfrm>
          <a:prstGeom prst="line">
            <a:avLst/>
          </a:prstGeom>
          <a:ln w="38100">
            <a:solidFill>
              <a:srgbClr val="ECB941"/>
            </a:solidFill>
            <a:prstDash val="solid"/>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2971800" y="5720274"/>
            <a:ext cx="5564187" cy="766364"/>
          </a:xfrm>
          <a:prstGeom prst="rect">
            <a:avLst/>
          </a:prstGeom>
          <a:noFill/>
        </p:spPr>
        <p:txBody>
          <a:bodyPr lIns="0" tIns="0" rIns="0" bIns="0">
            <a:spAutoFit/>
          </a:bodyPr>
          <a:lstStyle/>
          <a:p>
            <a:pPr eaLnBrk="0" hangingPunct="0">
              <a:lnSpc>
                <a:spcPts val="900"/>
              </a:lnSpc>
              <a:spcBef>
                <a:spcPct val="15000"/>
              </a:spcBef>
              <a:defRPr/>
            </a:pPr>
            <a:r>
              <a:rPr lang="en-US" sz="800" dirty="0">
                <a:solidFill>
                  <a:srgbClr val="363064"/>
                </a:solidFill>
                <a:latin typeface="+mn-lt"/>
                <a:cs typeface="Arial" pitchFamily="34" charset="0"/>
              </a:rPr>
              <a:t>NOTICE:  </a:t>
            </a:r>
            <a:r>
              <a:rPr lang="en-US" sz="800" u="sng" dirty="0">
                <a:solidFill>
                  <a:srgbClr val="363064"/>
                </a:solidFill>
                <a:latin typeface="+mn-lt"/>
                <a:cs typeface="Arial" pitchFamily="34" charset="0"/>
              </a:rPr>
              <a:t>Proprietary and </a:t>
            </a:r>
            <a:r>
              <a:rPr lang="en-US" sz="800" u="sng" dirty="0" smtClean="0">
                <a:solidFill>
                  <a:srgbClr val="363064"/>
                </a:solidFill>
                <a:latin typeface="+mn-lt"/>
                <a:cs typeface="Arial" pitchFamily="34" charset="0"/>
              </a:rPr>
              <a:t>Confidential</a:t>
            </a:r>
            <a:endParaRPr lang="en-US" sz="800" dirty="0">
              <a:solidFill>
                <a:srgbClr val="363064"/>
              </a:solidFill>
              <a:latin typeface="+mn-lt"/>
              <a:cs typeface="Arial" pitchFamily="34" charset="0"/>
            </a:endParaRPr>
          </a:p>
          <a:p>
            <a:pPr eaLnBrk="0" hangingPunct="0">
              <a:lnSpc>
                <a:spcPts val="900"/>
              </a:lnSpc>
              <a:spcBef>
                <a:spcPct val="30000"/>
              </a:spcBef>
              <a:defRPr/>
            </a:pPr>
            <a:r>
              <a:rPr lang="en-US" sz="800" dirty="0">
                <a:solidFill>
                  <a:srgbClr val="363064"/>
                </a:solidFill>
                <a:latin typeface="+mn-lt"/>
                <a:cs typeface="Arial" pitchFamily="34" charset="0"/>
              </a:rPr>
              <a:t>This material is proprietary to Centric Consulting, LLC.  It contains trade secrets and information which is solely the property of Centric Consulting, LLC.  This material is solely for the Client’s internal use.  This material shall not be used, reproduced, copied, disclosed, transmitted, in whole or in part, without the express consent of Centric Consulting, LLC. </a:t>
            </a:r>
          </a:p>
          <a:p>
            <a:pPr eaLnBrk="0" hangingPunct="0">
              <a:lnSpc>
                <a:spcPts val="900"/>
              </a:lnSpc>
              <a:spcBef>
                <a:spcPct val="30000"/>
              </a:spcBef>
              <a:defRPr/>
            </a:pPr>
            <a:r>
              <a:rPr lang="en-US" sz="800" dirty="0">
                <a:solidFill>
                  <a:srgbClr val="363064"/>
                </a:solidFill>
                <a:latin typeface="+mn-lt"/>
                <a:cs typeface="Arial" pitchFamily="34" charset="0"/>
              </a:rPr>
              <a:t>© </a:t>
            </a:r>
            <a:r>
              <a:rPr lang="en-US" sz="800" dirty="0" smtClean="0">
                <a:solidFill>
                  <a:srgbClr val="363064"/>
                </a:solidFill>
                <a:latin typeface="+mn-lt"/>
                <a:cs typeface="Arial" pitchFamily="34" charset="0"/>
              </a:rPr>
              <a:t>2011 </a:t>
            </a:r>
            <a:r>
              <a:rPr lang="en-US" sz="800" dirty="0">
                <a:solidFill>
                  <a:srgbClr val="363064"/>
                </a:solidFill>
                <a:latin typeface="+mn-lt"/>
                <a:cs typeface="Arial" pitchFamily="34" charset="0"/>
              </a:rPr>
              <a:t>Centric Consulting, LLC. All rights reserved</a:t>
            </a:r>
          </a:p>
          <a:p>
            <a:pPr>
              <a:lnSpc>
                <a:spcPts val="900"/>
              </a:lnSpc>
              <a:defRPr/>
            </a:pPr>
            <a:endParaRPr lang="en-US" sz="800" dirty="0">
              <a:solidFill>
                <a:srgbClr val="9790CA"/>
              </a:solidFill>
              <a:latin typeface="+mn-lt"/>
              <a:cs typeface="Arial" pitchFamily="34" charset="0"/>
            </a:endParaRPr>
          </a:p>
        </p:txBody>
      </p:sp>
      <p:sp>
        <p:nvSpPr>
          <p:cNvPr id="18" name="Text Placeholder 17"/>
          <p:cNvSpPr>
            <a:spLocks noGrp="1"/>
          </p:cNvSpPr>
          <p:nvPr>
            <p:ph type="body" sz="quarter" idx="10" hasCustomPrompt="1"/>
          </p:nvPr>
        </p:nvSpPr>
        <p:spPr>
          <a:xfrm>
            <a:off x="2971800" y="1524000"/>
            <a:ext cx="5791200" cy="457200"/>
          </a:xfrm>
        </p:spPr>
        <p:txBody>
          <a:bodyPr/>
          <a:lstStyle>
            <a:lvl1pPr>
              <a:buNone/>
              <a:defRPr sz="2800">
                <a:solidFill>
                  <a:schemeClr val="tx2">
                    <a:lumMod val="75000"/>
                  </a:schemeClr>
                </a:solidFill>
              </a:defRPr>
            </a:lvl1pPr>
          </a:lstStyle>
          <a:p>
            <a:pPr lvl="0"/>
            <a:r>
              <a:rPr lang="en-US" dirty="0" smtClean="0"/>
              <a:t>Client Name</a:t>
            </a:r>
            <a:endParaRPr lang="en-US" dirty="0"/>
          </a:p>
        </p:txBody>
      </p:sp>
      <p:sp>
        <p:nvSpPr>
          <p:cNvPr id="20" name="Text Placeholder 19"/>
          <p:cNvSpPr>
            <a:spLocks noGrp="1"/>
          </p:cNvSpPr>
          <p:nvPr>
            <p:ph type="body" sz="quarter" idx="11" hasCustomPrompt="1"/>
          </p:nvPr>
        </p:nvSpPr>
        <p:spPr>
          <a:xfrm>
            <a:off x="2971800" y="2133600"/>
            <a:ext cx="5791200" cy="381000"/>
          </a:xfrm>
        </p:spPr>
        <p:txBody>
          <a:bodyPr/>
          <a:lstStyle>
            <a:lvl1pPr>
              <a:buNone/>
              <a:defRPr sz="2000" b="1">
                <a:solidFill>
                  <a:schemeClr val="accent1">
                    <a:lumMod val="50000"/>
                  </a:schemeClr>
                </a:solidFill>
              </a:defRPr>
            </a:lvl1pPr>
          </a:lstStyle>
          <a:p>
            <a:pPr lvl="0"/>
            <a:r>
              <a:rPr lang="en-US" dirty="0" smtClean="0">
                <a:solidFill>
                  <a:schemeClr val="accent1">
                    <a:lumMod val="75000"/>
                  </a:schemeClr>
                </a:solidFill>
              </a:rPr>
              <a:t>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57200" y="1234440"/>
            <a:ext cx="8229600" cy="5090160"/>
          </a:xfrm>
        </p:spPr>
        <p:txBody>
          <a:bodyPr/>
          <a:lstStyle>
            <a:lvl1pPr>
              <a:defRPr>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Date Placeholder 10"/>
          <p:cNvSpPr>
            <a:spLocks noGrp="1"/>
          </p:cNvSpPr>
          <p:nvPr>
            <p:ph type="dt" sz="half" idx="14"/>
          </p:nvPr>
        </p:nvSpPr>
        <p:spPr/>
        <p:txBody>
          <a:bodyPr/>
          <a:lstStyle/>
          <a:p>
            <a:r>
              <a:rPr lang="en-US" smtClean="0"/>
              <a:t>January 1, 2011</a:t>
            </a:r>
            <a:endParaRPr lang="en-US" dirty="0"/>
          </a:p>
        </p:txBody>
      </p:sp>
      <p:sp>
        <p:nvSpPr>
          <p:cNvPr id="12" name="Slide Number Placeholder 11"/>
          <p:cNvSpPr>
            <a:spLocks noGrp="1"/>
          </p:cNvSpPr>
          <p:nvPr>
            <p:ph type="sldNum" sz="quarter" idx="15"/>
          </p:nvPr>
        </p:nvSpPr>
        <p:spPr/>
        <p:txBody>
          <a:bodyPr/>
          <a:lstStyle/>
          <a:p>
            <a:fld id="{617E61DC-6EB6-4E64-A8F7-141FD95BB7C3}" type="slidenum">
              <a:rPr lang="en-US" smtClean="0"/>
              <a:pPr/>
              <a:t>‹#›</a:t>
            </a:fld>
            <a:endParaRPr lang="en-US"/>
          </a:p>
        </p:txBody>
      </p:sp>
      <p:sp>
        <p:nvSpPr>
          <p:cNvPr id="13" name="Footer Placeholder 12"/>
          <p:cNvSpPr>
            <a:spLocks noGrp="1"/>
          </p:cNvSpPr>
          <p:nvPr>
            <p:ph type="ftr" sz="quarter" idx="16"/>
          </p:nvPr>
        </p:nvSpPr>
        <p:spPr/>
        <p:txBody>
          <a:bodyPr/>
          <a:lstStyle/>
          <a:p>
            <a:r>
              <a:rPr lang="en-US" smtClean="0"/>
              <a:t>www.centricconsulting.com</a:t>
            </a:r>
            <a:endParaRPr lang="en-US" dirty="0"/>
          </a:p>
        </p:txBody>
      </p:sp>
      <p:sp>
        <p:nvSpPr>
          <p:cNvPr id="5" name="Text Placeholder 4"/>
          <p:cNvSpPr>
            <a:spLocks noGrp="1"/>
          </p:cNvSpPr>
          <p:nvPr>
            <p:ph type="body" sz="quarter" idx="17" hasCustomPrompt="1"/>
          </p:nvPr>
        </p:nvSpPr>
        <p:spPr>
          <a:xfrm>
            <a:off x="4953000" y="228600"/>
            <a:ext cx="2590800" cy="320040"/>
          </a:xfrm>
          <a:effectLst>
            <a:outerShdw blurRad="50800" dist="50800" dir="5400000" algn="ctr" rotWithShape="0">
              <a:srgbClr val="000000">
                <a:alpha val="0"/>
              </a:srgbClr>
            </a:outerShdw>
          </a:effectLst>
        </p:spPr>
        <p:txBody>
          <a:bodyPr anchor="ctr"/>
          <a:lstStyle>
            <a:lvl1pPr marL="0" indent="0" algn="r">
              <a:buNone/>
              <a:defRPr sz="1100" b="1" baseline="0">
                <a:solidFill>
                  <a:schemeClr val="accent1">
                    <a:lumMod val="75000"/>
                  </a:schemeClr>
                </a:solidFill>
                <a:effectLst/>
              </a:defRPr>
            </a:lvl1pPr>
          </a:lstStyle>
          <a:p>
            <a:pPr lvl="0"/>
            <a:r>
              <a:rPr lang="en-US" sz="1000" dirty="0" smtClean="0"/>
              <a:t>Agenda Item</a:t>
            </a:r>
            <a:endParaRPr lang="en-US" dirty="0"/>
          </a:p>
        </p:txBody>
      </p:sp>
      <p:sp>
        <p:nvSpPr>
          <p:cNvPr id="15" name="Text Placeholder 6"/>
          <p:cNvSpPr>
            <a:spLocks noGrp="1"/>
          </p:cNvSpPr>
          <p:nvPr>
            <p:ph type="body" sz="quarter" idx="18" hasCustomPrompt="1"/>
          </p:nvPr>
        </p:nvSpPr>
        <p:spPr>
          <a:xfrm>
            <a:off x="457200" y="685800"/>
            <a:ext cx="8229600" cy="457200"/>
          </a:xfrm>
        </p:spPr>
        <p:txBody>
          <a:bodyPr/>
          <a:lstStyle>
            <a:lvl1pPr marL="0" indent="0">
              <a:buNone/>
              <a:defRPr sz="1000" b="1" i="0">
                <a:solidFill>
                  <a:schemeClr val="accent1">
                    <a:lumMod val="50000"/>
                  </a:schemeClr>
                </a:solidFill>
              </a:defRPr>
            </a:lvl1pPr>
          </a:lstStyle>
          <a:p>
            <a:pPr lvl="0"/>
            <a:r>
              <a:rPr lang="en-US" dirty="0" smtClean="0"/>
              <a:t>Click to edit Caption</a:t>
            </a:r>
            <a:endParaRPr lang="en-US" dirty="0"/>
          </a:p>
        </p:txBody>
      </p:sp>
      <p:sp>
        <p:nvSpPr>
          <p:cNvPr id="16" name="Title Placeholder 1"/>
          <p:cNvSpPr>
            <a:spLocks noGrp="1"/>
          </p:cNvSpPr>
          <p:nvPr>
            <p:ph type="title"/>
          </p:nvPr>
        </p:nvSpPr>
        <p:spPr>
          <a:xfrm>
            <a:off x="457200" y="228600"/>
            <a:ext cx="4267200" cy="320040"/>
          </a:xfrm>
          <a:prstGeom prst="rect">
            <a:avLst/>
          </a:prstGeom>
        </p:spPr>
        <p:txBody>
          <a:bodyPr vert="horz" lIns="91440" tIns="45720" rIns="91440" bIns="45720" rtlCol="0" anchor="b">
            <a:normAutofit/>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January 1, 2011</a:t>
            </a:r>
            <a:endParaRPr lang="en-US" dirty="0"/>
          </a:p>
        </p:txBody>
      </p:sp>
      <p:sp>
        <p:nvSpPr>
          <p:cNvPr id="4" name="Footer Placeholder 3"/>
          <p:cNvSpPr>
            <a:spLocks noGrp="1"/>
          </p:cNvSpPr>
          <p:nvPr>
            <p:ph type="ftr" sz="quarter" idx="11"/>
          </p:nvPr>
        </p:nvSpPr>
        <p:spPr/>
        <p:txBody>
          <a:bodyPr/>
          <a:lstStyle/>
          <a:p>
            <a:r>
              <a:rPr lang="en-US" smtClean="0"/>
              <a:t>www.centricconsulting.com</a:t>
            </a:r>
            <a:endParaRPr lang="en-US" dirty="0"/>
          </a:p>
        </p:txBody>
      </p:sp>
      <p:sp>
        <p:nvSpPr>
          <p:cNvPr id="5" name="Slide Number Placeholder 4"/>
          <p:cNvSpPr>
            <a:spLocks noGrp="1"/>
          </p:cNvSpPr>
          <p:nvPr>
            <p:ph type="sldNum" sz="quarter" idx="12"/>
          </p:nvPr>
        </p:nvSpPr>
        <p:spPr/>
        <p:txBody>
          <a:bodyPr/>
          <a:lstStyle/>
          <a:p>
            <a:fld id="{617E61DC-6EB6-4E64-A8F7-141FD95BB7C3}" type="slidenum">
              <a:rPr lang="en-US" smtClean="0"/>
              <a:pPr/>
              <a:t>‹#›</a:t>
            </a:fld>
            <a:endParaRPr lang="en-US"/>
          </a:p>
        </p:txBody>
      </p:sp>
      <p:sp>
        <p:nvSpPr>
          <p:cNvPr id="11" name="Text Placeholder 4"/>
          <p:cNvSpPr>
            <a:spLocks noGrp="1"/>
          </p:cNvSpPr>
          <p:nvPr>
            <p:ph type="body" sz="quarter" idx="17" hasCustomPrompt="1"/>
          </p:nvPr>
        </p:nvSpPr>
        <p:spPr>
          <a:xfrm>
            <a:off x="4953000" y="228600"/>
            <a:ext cx="2590800" cy="320040"/>
          </a:xfrm>
          <a:effectLst>
            <a:outerShdw blurRad="50800" dist="50800" dir="5400000" algn="ctr" rotWithShape="0">
              <a:srgbClr val="000000">
                <a:alpha val="0"/>
              </a:srgbClr>
            </a:outerShdw>
          </a:effectLst>
        </p:spPr>
        <p:txBody>
          <a:bodyPr anchor="ctr"/>
          <a:lstStyle>
            <a:lvl1pPr marL="0" indent="0" algn="r">
              <a:buNone/>
              <a:defRPr sz="1100" b="1" baseline="0">
                <a:solidFill>
                  <a:schemeClr val="accent1">
                    <a:lumMod val="75000"/>
                  </a:schemeClr>
                </a:solidFill>
                <a:effectLst/>
              </a:defRPr>
            </a:lvl1pPr>
          </a:lstStyle>
          <a:p>
            <a:pPr lvl="0"/>
            <a:r>
              <a:rPr lang="en-US" sz="1000" dirty="0" smtClean="0"/>
              <a:t>Agenda Item</a:t>
            </a:r>
            <a:endParaRPr lang="en-US" dirty="0"/>
          </a:p>
        </p:txBody>
      </p:sp>
      <p:sp>
        <p:nvSpPr>
          <p:cNvPr id="12" name="Text Placeholder 6"/>
          <p:cNvSpPr>
            <a:spLocks noGrp="1"/>
          </p:cNvSpPr>
          <p:nvPr>
            <p:ph type="body" sz="quarter" idx="18" hasCustomPrompt="1"/>
          </p:nvPr>
        </p:nvSpPr>
        <p:spPr>
          <a:xfrm>
            <a:off x="457200" y="685800"/>
            <a:ext cx="8229600" cy="457200"/>
          </a:xfrm>
        </p:spPr>
        <p:txBody>
          <a:bodyPr/>
          <a:lstStyle>
            <a:lvl1pPr marL="0" indent="0">
              <a:buNone/>
              <a:defRPr sz="1000" b="1" i="0">
                <a:solidFill>
                  <a:schemeClr val="accent1">
                    <a:lumMod val="50000"/>
                  </a:schemeClr>
                </a:solidFill>
              </a:defRPr>
            </a:lvl1pPr>
          </a:lstStyle>
          <a:p>
            <a:pPr lvl="0"/>
            <a:r>
              <a:rPr lang="en-US" dirty="0" smtClean="0"/>
              <a:t>Click to edit Caption</a:t>
            </a:r>
            <a:endParaRPr lang="en-US" dirty="0"/>
          </a:p>
        </p:txBody>
      </p:sp>
      <p:sp>
        <p:nvSpPr>
          <p:cNvPr id="13" name="Title Placeholder 1"/>
          <p:cNvSpPr>
            <a:spLocks noGrp="1"/>
          </p:cNvSpPr>
          <p:nvPr>
            <p:ph type="title"/>
          </p:nvPr>
        </p:nvSpPr>
        <p:spPr>
          <a:xfrm>
            <a:off x="457200" y="228600"/>
            <a:ext cx="4267200" cy="320040"/>
          </a:xfrm>
          <a:prstGeom prst="rect">
            <a:avLst/>
          </a:prstGeom>
        </p:spPr>
        <p:txBody>
          <a:bodyPr vert="horz" lIns="91440" tIns="45720" rIns="91440" bIns="45720" rtlCol="0" anchor="b">
            <a:normAutofit/>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January 1, 2011</a:t>
            </a:r>
            <a:endParaRPr lang="en-US" dirty="0"/>
          </a:p>
        </p:txBody>
      </p:sp>
      <p:sp>
        <p:nvSpPr>
          <p:cNvPr id="4" name="Footer Placeholder 3"/>
          <p:cNvSpPr>
            <a:spLocks noGrp="1"/>
          </p:cNvSpPr>
          <p:nvPr>
            <p:ph type="ftr" sz="quarter" idx="11"/>
          </p:nvPr>
        </p:nvSpPr>
        <p:spPr/>
        <p:txBody>
          <a:bodyPr/>
          <a:lstStyle/>
          <a:p>
            <a:r>
              <a:rPr lang="en-US" smtClean="0"/>
              <a:t>www.centricconsulting.com</a:t>
            </a:r>
            <a:endParaRPr lang="en-US" dirty="0"/>
          </a:p>
        </p:txBody>
      </p:sp>
      <p:sp>
        <p:nvSpPr>
          <p:cNvPr id="5" name="Slide Number Placeholder 4"/>
          <p:cNvSpPr>
            <a:spLocks noGrp="1"/>
          </p:cNvSpPr>
          <p:nvPr>
            <p:ph type="sldNum" sz="quarter" idx="12"/>
          </p:nvPr>
        </p:nvSpPr>
        <p:spPr/>
        <p:txBody>
          <a:bodyPr/>
          <a:lstStyle/>
          <a:p>
            <a:fld id="{617E61DC-6EB6-4E64-A8F7-141FD95BB7C3}" type="slidenum">
              <a:rPr lang="en-US" smtClean="0"/>
              <a:pPr/>
              <a:t>‹#›</a:t>
            </a:fld>
            <a:endParaRPr lang="en-US"/>
          </a:p>
        </p:txBody>
      </p:sp>
      <p:sp>
        <p:nvSpPr>
          <p:cNvPr id="6" name="Text Placeholder 6"/>
          <p:cNvSpPr>
            <a:spLocks noGrp="1"/>
          </p:cNvSpPr>
          <p:nvPr>
            <p:ph type="body" sz="quarter" idx="13" hasCustomPrompt="1"/>
          </p:nvPr>
        </p:nvSpPr>
        <p:spPr>
          <a:xfrm>
            <a:off x="2286000" y="1371600"/>
            <a:ext cx="4114800" cy="4572000"/>
          </a:xfrm>
        </p:spPr>
        <p:txBody>
          <a:bodyPr/>
          <a:lstStyle>
            <a:lvl1pPr algn="l">
              <a:buSzPct val="50000"/>
              <a:buFont typeface="Wingdings" pitchFamily="2" charset="2"/>
              <a:buChar char="v"/>
              <a:defRPr sz="1800" baseline="0">
                <a:solidFill>
                  <a:schemeClr val="accent1">
                    <a:lumMod val="50000"/>
                  </a:schemeClr>
                </a:solidFill>
                <a:effectLst/>
              </a:defRPr>
            </a:lvl1pPr>
            <a:lvl2pPr marL="457200" indent="-228600">
              <a:buFont typeface="Arial" pitchFamily="34" charset="0"/>
              <a:buChar cha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dirty="0" smtClean="0"/>
              <a:t>Agenda Item 1</a:t>
            </a:r>
          </a:p>
          <a:p>
            <a:pPr lvl="1"/>
            <a:r>
              <a:rPr lang="en-US" dirty="0" smtClean="0"/>
              <a:t>Sub Item 1</a:t>
            </a:r>
          </a:p>
        </p:txBody>
      </p:sp>
      <p:sp>
        <p:nvSpPr>
          <p:cNvPr id="10" name="Title Placeholder 1"/>
          <p:cNvSpPr>
            <a:spLocks noGrp="1"/>
          </p:cNvSpPr>
          <p:nvPr>
            <p:ph type="title"/>
          </p:nvPr>
        </p:nvSpPr>
        <p:spPr>
          <a:xfrm>
            <a:off x="457200" y="228600"/>
            <a:ext cx="4267200" cy="320040"/>
          </a:xfrm>
          <a:prstGeom prst="rect">
            <a:avLst/>
          </a:prstGeom>
        </p:spPr>
        <p:txBody>
          <a:bodyPr vert="horz" lIns="91440" tIns="45720" rIns="91440" bIns="45720" rtlCol="0" anchor="b">
            <a:normAutofit/>
          </a:body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57200" y="228600"/>
            <a:ext cx="4267200" cy="3200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 name="Date Placeholder 2"/>
          <p:cNvSpPr>
            <a:spLocks noGrp="1"/>
          </p:cNvSpPr>
          <p:nvPr>
            <p:ph type="dt" sz="half" idx="10"/>
          </p:nvPr>
        </p:nvSpPr>
        <p:spPr>
          <a:xfrm>
            <a:off x="3657600" y="6400800"/>
            <a:ext cx="1828800" cy="228600"/>
          </a:xfrm>
        </p:spPr>
        <p:txBody>
          <a:bodyPr/>
          <a:lstStyle/>
          <a:p>
            <a:r>
              <a:rPr lang="en-US" smtClean="0"/>
              <a:t>January 1, 2011</a:t>
            </a:r>
            <a:endParaRPr lang="en-US" dirty="0"/>
          </a:p>
        </p:txBody>
      </p:sp>
      <p:sp>
        <p:nvSpPr>
          <p:cNvPr id="11" name="Footer Placeholder 3"/>
          <p:cNvSpPr>
            <a:spLocks noGrp="1"/>
          </p:cNvSpPr>
          <p:nvPr>
            <p:ph type="ftr" sz="quarter" idx="11"/>
          </p:nvPr>
        </p:nvSpPr>
        <p:spPr>
          <a:xfrm>
            <a:off x="457200" y="6400800"/>
            <a:ext cx="2971800" cy="228600"/>
          </a:xfrm>
        </p:spPr>
        <p:txBody>
          <a:bodyPr/>
          <a:lstStyle/>
          <a:p>
            <a:r>
              <a:rPr lang="en-US" smtClean="0"/>
              <a:t>www.centricconsulting.com</a:t>
            </a:r>
            <a:endParaRPr lang="en-US" dirty="0"/>
          </a:p>
        </p:txBody>
      </p:sp>
      <p:sp>
        <p:nvSpPr>
          <p:cNvPr id="13" name="Slide Number Placeholder 4"/>
          <p:cNvSpPr>
            <a:spLocks noGrp="1"/>
          </p:cNvSpPr>
          <p:nvPr>
            <p:ph type="sldNum" sz="quarter" idx="12"/>
          </p:nvPr>
        </p:nvSpPr>
        <p:spPr>
          <a:xfrm>
            <a:off x="5715000" y="6400800"/>
            <a:ext cx="2971800" cy="228600"/>
          </a:xfrm>
        </p:spPr>
        <p:txBody>
          <a:bodyPr/>
          <a:lstStyle/>
          <a:p>
            <a:fld id="{617E61DC-6EB6-4E64-A8F7-141FD95BB7C3}" type="slidenum">
              <a:rPr lang="en-US" smtClean="0"/>
              <a:pPr/>
              <a:t>‹#›</a:t>
            </a:fld>
            <a:endParaRPr lang="en-US"/>
          </a:p>
        </p:txBody>
      </p:sp>
    </p:spTree>
    <p:extLst>
      <p:ext uri="{BB962C8B-B14F-4D97-AF65-F5344CB8AC3E}">
        <p14:creationId xmlns:p14="http://schemas.microsoft.com/office/powerpoint/2010/main" val="333130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ppendix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January 1, 2011</a:t>
            </a:r>
            <a:endParaRPr lang="en-US" dirty="0"/>
          </a:p>
        </p:txBody>
      </p:sp>
      <p:sp>
        <p:nvSpPr>
          <p:cNvPr id="4" name="Footer Placeholder 3"/>
          <p:cNvSpPr>
            <a:spLocks noGrp="1"/>
          </p:cNvSpPr>
          <p:nvPr>
            <p:ph type="ftr" sz="quarter" idx="11"/>
          </p:nvPr>
        </p:nvSpPr>
        <p:spPr/>
        <p:txBody>
          <a:bodyPr/>
          <a:lstStyle/>
          <a:p>
            <a:r>
              <a:rPr lang="en-US" smtClean="0"/>
              <a:t>www.centricconsulting.com</a:t>
            </a:r>
            <a:endParaRPr lang="en-US" dirty="0"/>
          </a:p>
        </p:txBody>
      </p:sp>
      <p:sp>
        <p:nvSpPr>
          <p:cNvPr id="5" name="Slide Number Placeholder 4"/>
          <p:cNvSpPr>
            <a:spLocks noGrp="1"/>
          </p:cNvSpPr>
          <p:nvPr>
            <p:ph type="sldNum" sz="quarter" idx="12"/>
          </p:nvPr>
        </p:nvSpPr>
        <p:spPr/>
        <p:txBody>
          <a:bodyPr/>
          <a:lstStyle/>
          <a:p>
            <a:fld id="{617E61DC-6EB6-4E64-A8F7-141FD95BB7C3}" type="slidenum">
              <a:rPr lang="en-US" smtClean="0"/>
              <a:pPr/>
              <a:t>‹#›</a:t>
            </a:fld>
            <a:endParaRPr lang="en-US"/>
          </a:p>
        </p:txBody>
      </p:sp>
      <p:sp>
        <p:nvSpPr>
          <p:cNvPr id="8" name="Text Placeholder 7"/>
          <p:cNvSpPr>
            <a:spLocks noGrp="1"/>
          </p:cNvSpPr>
          <p:nvPr>
            <p:ph type="body" sz="quarter" idx="13" hasCustomPrompt="1"/>
          </p:nvPr>
        </p:nvSpPr>
        <p:spPr>
          <a:xfrm>
            <a:off x="457200" y="990600"/>
            <a:ext cx="8229600" cy="1066800"/>
          </a:xfrm>
          <a:prstGeom prst="rect">
            <a:avLst/>
          </a:prstGeom>
        </p:spPr>
        <p:txBody>
          <a:bodyPr/>
          <a:lstStyle>
            <a:lvl1pPr algn="ctr">
              <a:buNone/>
              <a:defRPr sz="6600" b="0">
                <a:solidFill>
                  <a:schemeClr val="tx2">
                    <a:lumMod val="50000"/>
                  </a:schemeClr>
                </a:solidFill>
              </a:defRPr>
            </a:lvl1pPr>
          </a:lstStyle>
          <a:p>
            <a:pPr lvl="0"/>
            <a:r>
              <a:rPr lang="en-US" dirty="0" smtClean="0"/>
              <a:t>APPENDIX A</a:t>
            </a:r>
            <a:endParaRPr lang="en-US" dirty="0"/>
          </a:p>
        </p:txBody>
      </p:sp>
      <p:sp>
        <p:nvSpPr>
          <p:cNvPr id="9" name="Text Placeholder 6"/>
          <p:cNvSpPr>
            <a:spLocks noGrp="1"/>
          </p:cNvSpPr>
          <p:nvPr>
            <p:ph type="body" sz="quarter" idx="14" hasCustomPrompt="1"/>
          </p:nvPr>
        </p:nvSpPr>
        <p:spPr>
          <a:xfrm>
            <a:off x="457200" y="2514600"/>
            <a:ext cx="8229600" cy="533400"/>
          </a:xfrm>
          <a:prstGeom prst="rect">
            <a:avLst/>
          </a:prstGeom>
        </p:spPr>
        <p:txBody>
          <a:bodyPr/>
          <a:lstStyle>
            <a:lvl1pPr algn="ctr">
              <a:buSzPct val="50000"/>
              <a:buFont typeface="Wingdings" pitchFamily="2" charset="2"/>
              <a:buNone/>
              <a:defRPr sz="2800" baseline="0">
                <a:solidFill>
                  <a:schemeClr val="accent1">
                    <a:lumMod val="50000"/>
                  </a:schemeClr>
                </a:solidFill>
                <a:effectLst/>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dirty="0" smtClean="0"/>
              <a:t>Appendix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ppendix 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January 1, 2011</a:t>
            </a:r>
            <a:endParaRPr lang="en-US" dirty="0"/>
          </a:p>
        </p:txBody>
      </p:sp>
      <p:sp>
        <p:nvSpPr>
          <p:cNvPr id="4" name="Footer Placeholder 3"/>
          <p:cNvSpPr>
            <a:spLocks noGrp="1"/>
          </p:cNvSpPr>
          <p:nvPr>
            <p:ph type="ftr" sz="quarter" idx="11"/>
          </p:nvPr>
        </p:nvSpPr>
        <p:spPr/>
        <p:txBody>
          <a:bodyPr/>
          <a:lstStyle/>
          <a:p>
            <a:r>
              <a:rPr lang="en-US" smtClean="0"/>
              <a:t>www.centricconsulting.com</a:t>
            </a:r>
            <a:endParaRPr lang="en-US" dirty="0"/>
          </a:p>
        </p:txBody>
      </p:sp>
      <p:sp>
        <p:nvSpPr>
          <p:cNvPr id="5" name="Slide Number Placeholder 4"/>
          <p:cNvSpPr>
            <a:spLocks noGrp="1"/>
          </p:cNvSpPr>
          <p:nvPr>
            <p:ph type="sldNum" sz="quarter" idx="12"/>
          </p:nvPr>
        </p:nvSpPr>
        <p:spPr/>
        <p:txBody>
          <a:bodyPr/>
          <a:lstStyle/>
          <a:p>
            <a:fld id="{617E61DC-6EB6-4E64-A8F7-141FD95BB7C3}" type="slidenum">
              <a:rPr lang="en-US" smtClean="0"/>
              <a:pPr/>
              <a:t>‹#›</a:t>
            </a:fld>
            <a:endParaRPr lang="en-US"/>
          </a:p>
        </p:txBody>
      </p:sp>
      <p:sp>
        <p:nvSpPr>
          <p:cNvPr id="6" name="Text Placeholder 6"/>
          <p:cNvSpPr>
            <a:spLocks noGrp="1"/>
          </p:cNvSpPr>
          <p:nvPr>
            <p:ph type="body" sz="quarter" idx="14" hasCustomPrompt="1"/>
          </p:nvPr>
        </p:nvSpPr>
        <p:spPr>
          <a:xfrm>
            <a:off x="228600" y="228600"/>
            <a:ext cx="7086600" cy="381000"/>
          </a:xfrm>
          <a:prstGeom prst="rect">
            <a:avLst/>
          </a:prstGeom>
        </p:spPr>
        <p:txBody>
          <a:bodyPr/>
          <a:lstStyle>
            <a:lvl1pPr algn="l">
              <a:buSzPct val="50000"/>
              <a:buFont typeface="Wingdings" pitchFamily="2" charset="2"/>
              <a:buNone/>
              <a:defRPr sz="1800" baseline="0">
                <a:solidFill>
                  <a:schemeClr val="accent1">
                    <a:lumMod val="50000"/>
                  </a:schemeClr>
                </a:solidFill>
                <a:effectLst/>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dirty="0" smtClean="0"/>
              <a:t>Appendix Section - Title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1.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4114800" cy="32004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34440"/>
            <a:ext cx="8229600" cy="509016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57600" y="6400800"/>
            <a:ext cx="1828800" cy="228600"/>
          </a:xfrm>
          <a:prstGeom prst="rect">
            <a:avLst/>
          </a:prstGeom>
        </p:spPr>
        <p:txBody>
          <a:bodyPr vert="horz" lIns="91440" tIns="45720" rIns="91440" bIns="45720" rtlCol="0" anchor="t"/>
          <a:lstStyle>
            <a:lvl1pPr algn="ctr">
              <a:defRPr sz="800">
                <a:solidFill>
                  <a:schemeClr val="tx1">
                    <a:tint val="75000"/>
                  </a:schemeClr>
                </a:solidFill>
              </a:defRPr>
            </a:lvl1pPr>
          </a:lstStyle>
          <a:p>
            <a:r>
              <a:rPr lang="en-US" smtClean="0"/>
              <a:t>January 1, 2011</a:t>
            </a:r>
            <a:endParaRPr lang="en-US" dirty="0"/>
          </a:p>
        </p:txBody>
      </p:sp>
      <p:sp>
        <p:nvSpPr>
          <p:cNvPr id="5" name="Footer Placeholder 4"/>
          <p:cNvSpPr>
            <a:spLocks noGrp="1"/>
          </p:cNvSpPr>
          <p:nvPr>
            <p:ph type="ftr" sz="quarter" idx="3"/>
          </p:nvPr>
        </p:nvSpPr>
        <p:spPr>
          <a:xfrm>
            <a:off x="457200" y="6400800"/>
            <a:ext cx="2971800" cy="228600"/>
          </a:xfrm>
          <a:prstGeom prst="rect">
            <a:avLst/>
          </a:prstGeom>
        </p:spPr>
        <p:txBody>
          <a:bodyPr vert="horz" lIns="91440" tIns="45720" rIns="91440" bIns="45720" rtlCol="0" anchor="t"/>
          <a:lstStyle>
            <a:lvl1pPr algn="l">
              <a:defRPr sz="800">
                <a:solidFill>
                  <a:schemeClr val="tx1">
                    <a:tint val="75000"/>
                  </a:schemeClr>
                </a:solidFill>
              </a:defRPr>
            </a:lvl1pPr>
          </a:lstStyle>
          <a:p>
            <a:r>
              <a:rPr lang="en-US" smtClean="0"/>
              <a:t>www.centricconsulting.com</a:t>
            </a:r>
            <a:endParaRPr lang="en-US" dirty="0"/>
          </a:p>
        </p:txBody>
      </p:sp>
      <p:sp>
        <p:nvSpPr>
          <p:cNvPr id="6" name="Slide Number Placeholder 5"/>
          <p:cNvSpPr>
            <a:spLocks noGrp="1"/>
          </p:cNvSpPr>
          <p:nvPr>
            <p:ph type="sldNum" sz="quarter" idx="4"/>
          </p:nvPr>
        </p:nvSpPr>
        <p:spPr>
          <a:xfrm>
            <a:off x="5715000" y="6400800"/>
            <a:ext cx="2971800" cy="228600"/>
          </a:xfrm>
          <a:prstGeom prst="rect">
            <a:avLst/>
          </a:prstGeom>
        </p:spPr>
        <p:txBody>
          <a:bodyPr vert="horz" lIns="91440" tIns="45720" rIns="91440" bIns="45720" rtlCol="0" anchor="t"/>
          <a:lstStyle>
            <a:lvl1pPr algn="r">
              <a:defRPr sz="800">
                <a:solidFill>
                  <a:schemeClr val="tx1">
                    <a:tint val="75000"/>
                  </a:schemeClr>
                </a:solidFill>
              </a:defRPr>
            </a:lvl1pPr>
          </a:lstStyle>
          <a:p>
            <a:fld id="{617E61DC-6EB6-4E64-A8F7-141FD95BB7C3}" type="slidenum">
              <a:rPr lang="en-US" smtClean="0"/>
              <a:pPr/>
              <a:t>‹#›</a:t>
            </a:fld>
            <a:endParaRPr lang="en-US"/>
          </a:p>
        </p:txBody>
      </p:sp>
      <p:cxnSp>
        <p:nvCxnSpPr>
          <p:cNvPr id="7" name="Straight Connector 6"/>
          <p:cNvCxnSpPr/>
          <p:nvPr/>
        </p:nvCxnSpPr>
        <p:spPr>
          <a:xfrm flipV="1">
            <a:off x="457200" y="548640"/>
            <a:ext cx="8229600" cy="15874"/>
          </a:xfrm>
          <a:prstGeom prst="line">
            <a:avLst/>
          </a:prstGeom>
          <a:ln w="127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8" name="Picture 48" descr="centric_logo_positive.png"/>
          <p:cNvPicPr>
            <a:picLocks noChangeAspect="1"/>
          </p:cNvPicPr>
          <p:nvPr/>
        </p:nvPicPr>
        <p:blipFill>
          <a:blip r:embed="rId7" cstate="print"/>
          <a:srcRect/>
          <a:stretch>
            <a:fillRect/>
          </a:stretch>
        </p:blipFill>
        <p:spPr bwMode="auto">
          <a:xfrm>
            <a:off x="7642464" y="311720"/>
            <a:ext cx="1044336" cy="145480"/>
          </a:xfrm>
          <a:prstGeom prst="rect">
            <a:avLst/>
          </a:prstGeom>
          <a:noFill/>
          <a:ln w="9525">
            <a:noFill/>
            <a:miter lim="800000"/>
            <a:headEnd/>
            <a:tailEnd/>
          </a:ln>
        </p:spPr>
      </p:pic>
      <p:cxnSp>
        <p:nvCxnSpPr>
          <p:cNvPr id="15" name="Straight Connector 14"/>
          <p:cNvCxnSpPr/>
          <p:nvPr/>
        </p:nvCxnSpPr>
        <p:spPr>
          <a:xfrm>
            <a:off x="457200" y="6400800"/>
            <a:ext cx="8229600" cy="0"/>
          </a:xfrm>
          <a:prstGeom prst="line">
            <a:avLst/>
          </a:prstGeom>
          <a:ln w="6350">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61" r:id="rId5"/>
  </p:sldLayoutIdLst>
  <p:hf hdr="0"/>
  <p:txStyles>
    <p:titleStyle>
      <a:lvl1pPr algn="l" defTabSz="914400" rtl="0" eaLnBrk="1" latinLnBrk="0" hangingPunct="1">
        <a:spcBef>
          <a:spcPct val="0"/>
        </a:spcBef>
        <a:buNone/>
        <a:defRPr sz="1800" b="1" kern="1200">
          <a:solidFill>
            <a:schemeClr val="tx2">
              <a:lumMod val="75000"/>
            </a:schemeClr>
          </a:solidFill>
          <a:latin typeface="+mj-lt"/>
          <a:ea typeface="+mj-ea"/>
          <a:cs typeface="+mj-cs"/>
        </a:defRPr>
      </a:lvl1pPr>
    </p:titleStyle>
    <p:bodyStyle>
      <a:lvl1pPr marL="228600" indent="-228600" algn="l" defTabSz="914400" rtl="0" eaLnBrk="1" latinLnBrk="0" hangingPunct="1">
        <a:spcBef>
          <a:spcPct val="20000"/>
        </a:spcBef>
        <a:buFont typeface="Arial" pitchFamily="34" charset="0"/>
        <a:buChar char="•"/>
        <a:defRPr sz="1400" kern="1200">
          <a:solidFill>
            <a:schemeClr val="accent1">
              <a:lumMod val="50000"/>
            </a:schemeClr>
          </a:solidFill>
          <a:latin typeface="+mn-lt"/>
          <a:ea typeface="+mn-ea"/>
          <a:cs typeface="+mn-cs"/>
        </a:defRPr>
      </a:lvl1pPr>
      <a:lvl2pPr marL="457200" indent="-228600" algn="l" defTabSz="914400" rtl="0" eaLnBrk="1" latinLnBrk="0" hangingPunct="1">
        <a:spcBef>
          <a:spcPct val="20000"/>
        </a:spcBef>
        <a:buFont typeface="Arial" pitchFamily="34" charset="0"/>
        <a:buChar char="–"/>
        <a:defRPr sz="1400" kern="1200">
          <a:solidFill>
            <a:schemeClr val="accent1">
              <a:lumMod val="50000"/>
            </a:schemeClr>
          </a:solidFill>
          <a:latin typeface="+mn-lt"/>
          <a:ea typeface="+mn-ea"/>
          <a:cs typeface="+mn-cs"/>
        </a:defRPr>
      </a:lvl2pPr>
      <a:lvl3pPr marL="685800" indent="-228600" algn="l" defTabSz="914400" rtl="0" eaLnBrk="1" latinLnBrk="0" hangingPunct="1">
        <a:spcBef>
          <a:spcPct val="20000"/>
        </a:spcBef>
        <a:buFont typeface="Arial" pitchFamily="34" charset="0"/>
        <a:buChar char="•"/>
        <a:defRPr sz="1400" kern="1200">
          <a:solidFill>
            <a:schemeClr val="accent1">
              <a:lumMod val="50000"/>
            </a:schemeClr>
          </a:solidFill>
          <a:latin typeface="+mn-lt"/>
          <a:ea typeface="+mn-ea"/>
          <a:cs typeface="+mn-cs"/>
        </a:defRPr>
      </a:lvl3pPr>
      <a:lvl4pPr marL="914400" indent="-228600" algn="l" defTabSz="914400" rtl="0" eaLnBrk="1" latinLnBrk="0" hangingPunct="1">
        <a:spcBef>
          <a:spcPct val="20000"/>
        </a:spcBef>
        <a:buFont typeface="Arial" pitchFamily="34" charset="0"/>
        <a:buChar char="–"/>
        <a:defRPr sz="1400" kern="1200">
          <a:solidFill>
            <a:schemeClr val="accent1">
              <a:lumMod val="50000"/>
            </a:schemeClr>
          </a:solidFill>
          <a:latin typeface="+mn-lt"/>
          <a:ea typeface="+mn-ea"/>
          <a:cs typeface="+mn-cs"/>
        </a:defRPr>
      </a:lvl4pPr>
      <a:lvl5pPr marL="1143000" indent="-228600" algn="l" defTabSz="914400" rtl="0" eaLnBrk="1" latinLnBrk="0" hangingPunct="1">
        <a:spcBef>
          <a:spcPct val="20000"/>
        </a:spcBef>
        <a:buFont typeface="Arial" pitchFamily="34" charset="0"/>
        <a:buChar char="»"/>
        <a:defRPr sz="14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Date Placeholder 3"/>
          <p:cNvSpPr>
            <a:spLocks noGrp="1"/>
          </p:cNvSpPr>
          <p:nvPr>
            <p:ph type="dt" sz="half" idx="2"/>
          </p:nvPr>
        </p:nvSpPr>
        <p:spPr>
          <a:xfrm>
            <a:off x="3657600" y="6400800"/>
            <a:ext cx="2133600" cy="196850"/>
          </a:xfrm>
          <a:prstGeom prst="rect">
            <a:avLst/>
          </a:prstGeom>
        </p:spPr>
        <p:txBody>
          <a:bodyPr vert="horz" lIns="91440" tIns="45720" rIns="91440" bIns="45720" rtlCol="0" anchor="t"/>
          <a:lstStyle>
            <a:lvl1pPr algn="ctr">
              <a:defRPr sz="800">
                <a:solidFill>
                  <a:schemeClr val="tx1">
                    <a:tint val="75000"/>
                  </a:schemeClr>
                </a:solidFill>
              </a:defRPr>
            </a:lvl1pPr>
          </a:lstStyle>
          <a:p>
            <a:r>
              <a:rPr lang="en-US" smtClean="0"/>
              <a:t>January 1, 2011</a:t>
            </a:r>
            <a:endParaRPr lang="en-US" dirty="0"/>
          </a:p>
        </p:txBody>
      </p:sp>
      <p:sp>
        <p:nvSpPr>
          <p:cNvPr id="10" name="Footer Placeholder 4"/>
          <p:cNvSpPr>
            <a:spLocks noGrp="1"/>
          </p:cNvSpPr>
          <p:nvPr>
            <p:ph type="ftr" sz="quarter" idx="3"/>
          </p:nvPr>
        </p:nvSpPr>
        <p:spPr>
          <a:xfrm>
            <a:off x="457200" y="6400800"/>
            <a:ext cx="3048000" cy="196850"/>
          </a:xfrm>
          <a:prstGeom prst="rect">
            <a:avLst/>
          </a:prstGeom>
        </p:spPr>
        <p:txBody>
          <a:bodyPr vert="horz" lIns="91440" tIns="45720" rIns="91440" bIns="45720" rtlCol="0" anchor="t"/>
          <a:lstStyle>
            <a:lvl1pPr algn="l">
              <a:defRPr sz="800">
                <a:solidFill>
                  <a:schemeClr val="tx1">
                    <a:tint val="75000"/>
                  </a:schemeClr>
                </a:solidFill>
              </a:defRPr>
            </a:lvl1pPr>
          </a:lstStyle>
          <a:p>
            <a:r>
              <a:rPr lang="en-US" smtClean="0"/>
              <a:t>www.centricconsulting.com</a:t>
            </a:r>
            <a:endParaRPr lang="en-US" dirty="0"/>
          </a:p>
        </p:txBody>
      </p:sp>
      <p:sp>
        <p:nvSpPr>
          <p:cNvPr id="11" name="Slide Number Placeholder 5"/>
          <p:cNvSpPr>
            <a:spLocks noGrp="1"/>
          </p:cNvSpPr>
          <p:nvPr>
            <p:ph type="sldNum" sz="quarter" idx="4"/>
          </p:nvPr>
        </p:nvSpPr>
        <p:spPr>
          <a:xfrm>
            <a:off x="5943600" y="6400800"/>
            <a:ext cx="2743200" cy="196850"/>
          </a:xfrm>
          <a:prstGeom prst="rect">
            <a:avLst/>
          </a:prstGeom>
        </p:spPr>
        <p:txBody>
          <a:bodyPr vert="horz" lIns="91440" tIns="45720" rIns="91440" bIns="45720" rtlCol="0" anchor="t"/>
          <a:lstStyle>
            <a:lvl1pPr algn="r">
              <a:defRPr sz="800">
                <a:solidFill>
                  <a:schemeClr val="tx1">
                    <a:tint val="75000"/>
                  </a:schemeClr>
                </a:solidFill>
              </a:defRPr>
            </a:lvl1pPr>
          </a:lstStyle>
          <a:p>
            <a:fld id="{617E61DC-6EB6-4E64-A8F7-141FD95BB7C3}" type="slidenum">
              <a:rPr lang="en-US" smtClean="0"/>
              <a:pPr/>
              <a:t>‹#›</a:t>
            </a:fld>
            <a:endParaRPr lang="en-US"/>
          </a:p>
        </p:txBody>
      </p:sp>
      <p:pic>
        <p:nvPicPr>
          <p:cNvPr id="13" name="Picture 48" descr="centric_logo_positive.png"/>
          <p:cNvPicPr>
            <a:picLocks noChangeAspect="1"/>
          </p:cNvPicPr>
          <p:nvPr/>
        </p:nvPicPr>
        <p:blipFill>
          <a:blip r:embed="rId4" cstate="print"/>
          <a:srcRect/>
          <a:stretch>
            <a:fillRect/>
          </a:stretch>
        </p:blipFill>
        <p:spPr bwMode="auto">
          <a:xfrm>
            <a:off x="7642464" y="231775"/>
            <a:ext cx="1044336" cy="145480"/>
          </a:xfrm>
          <a:prstGeom prst="rect">
            <a:avLst/>
          </a:prstGeom>
          <a:noFill/>
          <a:ln w="9525">
            <a:noFill/>
            <a:miter lim="800000"/>
            <a:headEnd/>
            <a:tailEnd/>
          </a:ln>
        </p:spPr>
      </p:pic>
      <p:cxnSp>
        <p:nvCxnSpPr>
          <p:cNvPr id="14" name="Straight Connector 13"/>
          <p:cNvCxnSpPr/>
          <p:nvPr/>
        </p:nvCxnSpPr>
        <p:spPr>
          <a:xfrm>
            <a:off x="457200" y="6400800"/>
            <a:ext cx="8229600" cy="0"/>
          </a:xfrm>
          <a:prstGeom prst="line">
            <a:avLst/>
          </a:prstGeom>
          <a:ln w="6350">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 id="2147483660"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January 1, 2011</a:t>
            </a:r>
            <a:endParaRPr lang="en-US" dirty="0"/>
          </a:p>
        </p:txBody>
      </p:sp>
      <p:sp>
        <p:nvSpPr>
          <p:cNvPr id="3" name="Footer Placeholder 2"/>
          <p:cNvSpPr>
            <a:spLocks noGrp="1"/>
          </p:cNvSpPr>
          <p:nvPr>
            <p:ph type="ftr" sz="quarter" idx="11"/>
          </p:nvPr>
        </p:nvSpPr>
        <p:spPr/>
        <p:txBody>
          <a:bodyPr/>
          <a:lstStyle/>
          <a:p>
            <a:r>
              <a:rPr lang="en-US" smtClean="0"/>
              <a:t>www.centricconsulting.com</a:t>
            </a:r>
            <a:endParaRPr lang="en-US" dirty="0"/>
          </a:p>
        </p:txBody>
      </p:sp>
      <p:sp>
        <p:nvSpPr>
          <p:cNvPr id="4" name="Slide Number Placeholder 3"/>
          <p:cNvSpPr>
            <a:spLocks noGrp="1"/>
          </p:cNvSpPr>
          <p:nvPr>
            <p:ph type="sldNum" sz="quarter" idx="12"/>
          </p:nvPr>
        </p:nvSpPr>
        <p:spPr/>
        <p:txBody>
          <a:bodyPr/>
          <a:lstStyle/>
          <a:p>
            <a:fld id="{617E61DC-6EB6-4E64-A8F7-141FD95BB7C3}" type="slidenum">
              <a:rPr lang="en-US" smtClean="0"/>
              <a:pPr/>
              <a:t>1</a:t>
            </a:fld>
            <a:endParaRPr lang="en-US"/>
          </a:p>
        </p:txBody>
      </p:sp>
      <p:sp>
        <p:nvSpPr>
          <p:cNvPr id="7" name="Title 6"/>
          <p:cNvSpPr>
            <a:spLocks noGrp="1"/>
          </p:cNvSpPr>
          <p:nvPr>
            <p:ph type="title"/>
          </p:nvPr>
        </p:nvSpPr>
        <p:spPr/>
        <p:txBody>
          <a:bodyPr>
            <a:normAutofit fontScale="90000"/>
          </a:bodyPr>
          <a:lstStyle/>
          <a:p>
            <a:r>
              <a:rPr lang="en-US" dirty="0" smtClean="0"/>
              <a:t>Test Driven Development</a:t>
            </a:r>
            <a:endParaRPr lang="en-US" dirty="0"/>
          </a:p>
        </p:txBody>
      </p:sp>
      <p:grpSp>
        <p:nvGrpSpPr>
          <p:cNvPr id="23" name="Group 22"/>
          <p:cNvGrpSpPr/>
          <p:nvPr/>
        </p:nvGrpSpPr>
        <p:grpSpPr>
          <a:xfrm>
            <a:off x="3810000" y="609600"/>
            <a:ext cx="5435443" cy="3886200"/>
            <a:chOff x="3962400" y="609600"/>
            <a:chExt cx="5435443" cy="3886200"/>
          </a:xfrm>
        </p:grpSpPr>
        <p:sp>
          <p:nvSpPr>
            <p:cNvPr id="21" name="Rectangle 20"/>
            <p:cNvSpPr/>
            <p:nvPr/>
          </p:nvSpPr>
          <p:spPr>
            <a:xfrm>
              <a:off x="4343400" y="609600"/>
              <a:ext cx="4800600" cy="3886200"/>
            </a:xfrm>
            <a:prstGeom prst="rect">
              <a:avLst/>
            </a:prstGeom>
            <a:solidFill>
              <a:schemeClr val="tx2">
                <a:alpha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a:off x="3962400" y="685800"/>
              <a:ext cx="5435443" cy="3733800"/>
              <a:chOff x="2438400" y="1397000"/>
              <a:chExt cx="6688040" cy="4594254"/>
            </a:xfrm>
          </p:grpSpPr>
          <p:graphicFrame>
            <p:nvGraphicFramePr>
              <p:cNvPr id="8" name="Diagram 7"/>
              <p:cNvGraphicFramePr/>
              <p:nvPr>
                <p:extLst>
                  <p:ext uri="{D42A27DB-BD31-4B8C-83A1-F6EECF244321}">
                    <p14:modId xmlns:p14="http://schemas.microsoft.com/office/powerpoint/2010/main" val="1370115343"/>
                  </p:ext>
                </p:extLst>
              </p:nvPr>
            </p:nvGraphicFramePr>
            <p:xfrm>
              <a:off x="24384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6019800" y="1524000"/>
                <a:ext cx="1457230" cy="321898"/>
              </a:xfrm>
              <a:prstGeom prst="rect">
                <a:avLst/>
              </a:prstGeom>
              <a:noFill/>
            </p:spPr>
            <p:txBody>
              <a:bodyPr wrap="none" rtlCol="0">
                <a:spAutoFit/>
              </a:bodyPr>
              <a:lstStyle/>
              <a:p>
                <a:r>
                  <a:rPr lang="en-US" sz="1100" dirty="0" smtClean="0"/>
                  <a:t>Write Failing Test</a:t>
                </a:r>
                <a:endParaRPr lang="en-US" sz="1100" dirty="0"/>
              </a:p>
            </p:txBody>
          </p:sp>
          <p:sp>
            <p:nvSpPr>
              <p:cNvPr id="10" name="TextBox 9"/>
              <p:cNvSpPr txBox="1"/>
              <p:nvPr/>
            </p:nvSpPr>
            <p:spPr>
              <a:xfrm>
                <a:off x="7373840" y="4114799"/>
                <a:ext cx="1752600" cy="738472"/>
              </a:xfrm>
              <a:prstGeom prst="rect">
                <a:avLst/>
              </a:prstGeom>
              <a:noFill/>
            </p:spPr>
            <p:txBody>
              <a:bodyPr wrap="square" rtlCol="0">
                <a:spAutoFit/>
              </a:bodyPr>
              <a:lstStyle/>
              <a:p>
                <a:r>
                  <a:rPr lang="en-US" sz="1100" dirty="0" smtClean="0"/>
                  <a:t>Write just </a:t>
                </a:r>
              </a:p>
              <a:p>
                <a:r>
                  <a:rPr lang="en-US" sz="1100" dirty="0" smtClean="0"/>
                  <a:t>enough code</a:t>
                </a:r>
              </a:p>
              <a:p>
                <a:r>
                  <a:rPr lang="en-US" sz="1100" dirty="0" smtClean="0"/>
                  <a:t>to pass test </a:t>
                </a:r>
                <a:endParaRPr lang="en-US" sz="1100" dirty="0"/>
              </a:p>
            </p:txBody>
          </p:sp>
          <p:sp>
            <p:nvSpPr>
              <p:cNvPr id="11" name="TextBox 10"/>
              <p:cNvSpPr txBox="1"/>
              <p:nvPr/>
            </p:nvSpPr>
            <p:spPr>
              <a:xfrm>
                <a:off x="2938262" y="4836207"/>
                <a:ext cx="1875205" cy="1155047"/>
              </a:xfrm>
              <a:prstGeom prst="rect">
                <a:avLst/>
              </a:prstGeom>
              <a:noFill/>
            </p:spPr>
            <p:txBody>
              <a:bodyPr wrap="square" rtlCol="0">
                <a:spAutoFit/>
              </a:bodyPr>
              <a:lstStyle/>
              <a:p>
                <a:r>
                  <a:rPr lang="en-US" sz="1100" dirty="0" smtClean="0"/>
                  <a:t>Optimize, </a:t>
                </a:r>
              </a:p>
              <a:p>
                <a:r>
                  <a:rPr lang="en-US" sz="1100" dirty="0" smtClean="0"/>
                  <a:t>Clean up without adding new functionality, and with confidence</a:t>
                </a:r>
                <a:endParaRPr lang="en-US" sz="1100" dirty="0"/>
              </a:p>
            </p:txBody>
          </p:sp>
          <p:sp>
            <p:nvSpPr>
              <p:cNvPr id="17" name="Circular Arrow 16"/>
              <p:cNvSpPr/>
              <p:nvPr/>
            </p:nvSpPr>
            <p:spPr>
              <a:xfrm rot="3745903">
                <a:off x="5628215" y="2041904"/>
                <a:ext cx="2448551" cy="1828640"/>
              </a:xfrm>
              <a:prstGeom prst="circularArrow">
                <a:avLst>
                  <a:gd name="adj1" fmla="val 12500"/>
                  <a:gd name="adj2" fmla="val 1142319"/>
                  <a:gd name="adj3" fmla="val 20457681"/>
                  <a:gd name="adj4" fmla="val 12596839"/>
                  <a:gd name="adj5" fmla="val 12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Circular Arrow 17"/>
              <p:cNvSpPr/>
              <p:nvPr/>
            </p:nvSpPr>
            <p:spPr>
              <a:xfrm rot="10082620">
                <a:off x="4353856" y="4043793"/>
                <a:ext cx="2448551" cy="1828640"/>
              </a:xfrm>
              <a:prstGeom prst="circularArrow">
                <a:avLst>
                  <a:gd name="adj1" fmla="val 12500"/>
                  <a:gd name="adj2" fmla="val 1142319"/>
                  <a:gd name="adj3" fmla="val 20457681"/>
                  <a:gd name="adj4" fmla="val 12596839"/>
                  <a:gd name="adj5" fmla="val 12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sp>
        <p:nvSpPr>
          <p:cNvPr id="20" name="Text Placeholder 1"/>
          <p:cNvSpPr txBox="1">
            <a:spLocks/>
          </p:cNvSpPr>
          <p:nvPr/>
        </p:nvSpPr>
        <p:spPr>
          <a:xfrm>
            <a:off x="457200" y="609600"/>
            <a:ext cx="3886200" cy="3352800"/>
          </a:xfrm>
          <a:prstGeom prst="rect">
            <a:avLst/>
          </a:prstGeom>
        </p:spPr>
        <p:txBody>
          <a:bodyPr/>
          <a:lstStyle>
            <a:lvl1pPr marL="228600" indent="-228600" algn="l" defTabSz="914400" rtl="0" eaLnBrk="1" latinLnBrk="0" hangingPunct="1">
              <a:spcBef>
                <a:spcPct val="20000"/>
              </a:spcBef>
              <a:buFont typeface="Arial" pitchFamily="34" charset="0"/>
              <a:buChar char="•"/>
              <a:defRPr sz="1400" kern="1200">
                <a:solidFill>
                  <a:schemeClr val="accent1">
                    <a:lumMod val="50000"/>
                  </a:schemeClr>
                </a:solidFill>
                <a:latin typeface="+mn-lt"/>
                <a:ea typeface="+mn-ea"/>
                <a:cs typeface="+mn-cs"/>
              </a:defRPr>
            </a:lvl1pPr>
            <a:lvl2pPr marL="457200" indent="-228600" algn="l" defTabSz="914400" rtl="0" eaLnBrk="1" latinLnBrk="0" hangingPunct="1">
              <a:spcBef>
                <a:spcPct val="20000"/>
              </a:spcBef>
              <a:buFont typeface="Arial" pitchFamily="34" charset="0"/>
              <a:buChar char="–"/>
              <a:defRPr sz="1400" kern="1200">
                <a:solidFill>
                  <a:schemeClr val="accent1">
                    <a:lumMod val="50000"/>
                  </a:schemeClr>
                </a:solidFill>
                <a:latin typeface="+mn-lt"/>
                <a:ea typeface="+mn-ea"/>
                <a:cs typeface="+mn-cs"/>
              </a:defRPr>
            </a:lvl2pPr>
            <a:lvl3pPr marL="685800" indent="-228600" algn="l" defTabSz="914400" rtl="0" eaLnBrk="1" latinLnBrk="0" hangingPunct="1">
              <a:spcBef>
                <a:spcPct val="20000"/>
              </a:spcBef>
              <a:buFont typeface="Arial" pitchFamily="34" charset="0"/>
              <a:buChar char="•"/>
              <a:defRPr sz="1400" kern="1200">
                <a:solidFill>
                  <a:schemeClr val="accent1">
                    <a:lumMod val="50000"/>
                  </a:schemeClr>
                </a:solidFill>
                <a:latin typeface="+mn-lt"/>
                <a:ea typeface="+mn-ea"/>
                <a:cs typeface="+mn-cs"/>
              </a:defRPr>
            </a:lvl3pPr>
            <a:lvl4pPr marL="914400" indent="-228600" algn="l" defTabSz="914400" rtl="0" eaLnBrk="1" latinLnBrk="0" hangingPunct="1">
              <a:spcBef>
                <a:spcPct val="20000"/>
              </a:spcBef>
              <a:buFont typeface="Arial" pitchFamily="34" charset="0"/>
              <a:buChar char="–"/>
              <a:defRPr sz="1400" kern="1200">
                <a:solidFill>
                  <a:schemeClr val="accent1">
                    <a:lumMod val="50000"/>
                  </a:schemeClr>
                </a:solidFill>
                <a:latin typeface="+mn-lt"/>
                <a:ea typeface="+mn-ea"/>
                <a:cs typeface="+mn-cs"/>
              </a:defRPr>
            </a:lvl4pPr>
            <a:lvl5pPr marL="1143000" indent="-228600" algn="l" defTabSz="914400" rtl="0" eaLnBrk="1" latinLnBrk="0" hangingPunct="1">
              <a:spcBef>
                <a:spcPct val="20000"/>
              </a:spcBef>
              <a:buFont typeface="Arial" pitchFamily="34" charset="0"/>
              <a:buChar char="»"/>
              <a:defRPr sz="14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smtClean="0"/>
              <a:t>What “is” TDD?</a:t>
            </a:r>
          </a:p>
          <a:p>
            <a:r>
              <a:rPr lang="en-US" sz="1600" dirty="0" smtClean="0"/>
              <a:t>Software engineering best practice</a:t>
            </a:r>
          </a:p>
          <a:p>
            <a:pPr lvl="1"/>
            <a:r>
              <a:rPr lang="en-US" dirty="0"/>
              <a:t>Encode specific requirement in a </a:t>
            </a:r>
            <a:r>
              <a:rPr lang="en-US" dirty="0" smtClean="0"/>
              <a:t>test using RED </a:t>
            </a:r>
            <a:r>
              <a:rPr lang="en-US" dirty="0"/>
              <a:t>– GREEN – REFACTOR </a:t>
            </a:r>
            <a:r>
              <a:rPr lang="en-US" dirty="0" smtClean="0"/>
              <a:t>method</a:t>
            </a:r>
          </a:p>
          <a:p>
            <a:pPr lvl="1"/>
            <a:r>
              <a:rPr lang="en-US" dirty="0" smtClean="0"/>
              <a:t>RED: Developers write a failing test</a:t>
            </a:r>
            <a:endParaRPr lang="en-US" dirty="0"/>
          </a:p>
          <a:p>
            <a:pPr lvl="1"/>
            <a:r>
              <a:rPr lang="en-US" dirty="0" smtClean="0"/>
              <a:t>GREEN: Write just enough code get test to pass</a:t>
            </a:r>
          </a:p>
          <a:p>
            <a:pPr lvl="1"/>
            <a:r>
              <a:rPr lang="en-US" dirty="0" smtClean="0"/>
              <a:t>REFACTOR: Look for opportunities for improvement</a:t>
            </a:r>
          </a:p>
          <a:p>
            <a:r>
              <a:rPr lang="en-US" sz="1600" dirty="0" smtClean="0"/>
              <a:t>Best combined with other engineering</a:t>
            </a:r>
            <a:br>
              <a:rPr lang="en-US" sz="1600" dirty="0" smtClean="0"/>
            </a:br>
            <a:r>
              <a:rPr lang="en-US" sz="1600" dirty="0" smtClean="0"/>
              <a:t>best practices</a:t>
            </a:r>
          </a:p>
          <a:p>
            <a:pPr lvl="1">
              <a:spcBef>
                <a:spcPts val="0"/>
              </a:spcBef>
            </a:pPr>
            <a:r>
              <a:rPr lang="en-US" dirty="0"/>
              <a:t>Acceptance test driven development, continuous integration, functional automation</a:t>
            </a:r>
          </a:p>
        </p:txBody>
      </p:sp>
      <p:sp>
        <p:nvSpPr>
          <p:cNvPr id="16" name="Text Placeholder 1"/>
          <p:cNvSpPr txBox="1">
            <a:spLocks/>
          </p:cNvSpPr>
          <p:nvPr/>
        </p:nvSpPr>
        <p:spPr>
          <a:xfrm>
            <a:off x="457200" y="4038600"/>
            <a:ext cx="8153400" cy="2286000"/>
          </a:xfrm>
          <a:prstGeom prst="rect">
            <a:avLst/>
          </a:prstGeom>
        </p:spPr>
        <p:txBody>
          <a:bodyPr/>
          <a:lstStyle>
            <a:lvl1pPr marL="228600" indent="-228600" algn="l" defTabSz="914400" rtl="0" eaLnBrk="1" latinLnBrk="0" hangingPunct="1">
              <a:spcBef>
                <a:spcPct val="20000"/>
              </a:spcBef>
              <a:buFont typeface="Arial" pitchFamily="34" charset="0"/>
              <a:buChar char="•"/>
              <a:defRPr sz="1400" kern="1200">
                <a:solidFill>
                  <a:schemeClr val="accent1">
                    <a:lumMod val="50000"/>
                  </a:schemeClr>
                </a:solidFill>
                <a:latin typeface="+mn-lt"/>
                <a:ea typeface="+mn-ea"/>
                <a:cs typeface="+mn-cs"/>
              </a:defRPr>
            </a:lvl1pPr>
            <a:lvl2pPr marL="457200" indent="-228600" algn="l" defTabSz="914400" rtl="0" eaLnBrk="1" latinLnBrk="0" hangingPunct="1">
              <a:spcBef>
                <a:spcPct val="20000"/>
              </a:spcBef>
              <a:buFont typeface="Arial" pitchFamily="34" charset="0"/>
              <a:buChar char="–"/>
              <a:defRPr sz="1400" kern="1200">
                <a:solidFill>
                  <a:schemeClr val="accent1">
                    <a:lumMod val="50000"/>
                  </a:schemeClr>
                </a:solidFill>
                <a:latin typeface="+mn-lt"/>
                <a:ea typeface="+mn-ea"/>
                <a:cs typeface="+mn-cs"/>
              </a:defRPr>
            </a:lvl2pPr>
            <a:lvl3pPr marL="685800" indent="-228600" algn="l" defTabSz="914400" rtl="0" eaLnBrk="1" latinLnBrk="0" hangingPunct="1">
              <a:spcBef>
                <a:spcPct val="20000"/>
              </a:spcBef>
              <a:buFont typeface="Arial" pitchFamily="34" charset="0"/>
              <a:buChar char="•"/>
              <a:defRPr sz="1400" kern="1200">
                <a:solidFill>
                  <a:schemeClr val="accent1">
                    <a:lumMod val="50000"/>
                  </a:schemeClr>
                </a:solidFill>
                <a:latin typeface="+mn-lt"/>
                <a:ea typeface="+mn-ea"/>
                <a:cs typeface="+mn-cs"/>
              </a:defRPr>
            </a:lvl3pPr>
            <a:lvl4pPr marL="914400" indent="-228600" algn="l" defTabSz="914400" rtl="0" eaLnBrk="1" latinLnBrk="0" hangingPunct="1">
              <a:spcBef>
                <a:spcPct val="20000"/>
              </a:spcBef>
              <a:buFont typeface="Arial" pitchFamily="34" charset="0"/>
              <a:buChar char="–"/>
              <a:defRPr sz="1400" kern="1200">
                <a:solidFill>
                  <a:schemeClr val="accent1">
                    <a:lumMod val="50000"/>
                  </a:schemeClr>
                </a:solidFill>
                <a:latin typeface="+mn-lt"/>
                <a:ea typeface="+mn-ea"/>
                <a:cs typeface="+mn-cs"/>
              </a:defRPr>
            </a:lvl4pPr>
            <a:lvl5pPr marL="1143000" indent="-228600" algn="l" defTabSz="914400" rtl="0" eaLnBrk="1" latinLnBrk="0" hangingPunct="1">
              <a:spcBef>
                <a:spcPct val="20000"/>
              </a:spcBef>
              <a:buFont typeface="Arial" pitchFamily="34" charset="0"/>
              <a:buChar char="»"/>
              <a:defRPr sz="14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smtClean="0"/>
              <a:t>Why “do” TDD?</a:t>
            </a:r>
          </a:p>
          <a:p>
            <a:r>
              <a:rPr lang="en-US" dirty="0" smtClean="0"/>
              <a:t>Always thinking design, loosely coupled</a:t>
            </a:r>
            <a:endParaRPr lang="en-US" dirty="0"/>
          </a:p>
          <a:p>
            <a:r>
              <a:rPr lang="en-US" dirty="0"/>
              <a:t>Eliminate gold-</a:t>
            </a:r>
            <a:r>
              <a:rPr lang="en-US" dirty="0" smtClean="0"/>
              <a:t>plating</a:t>
            </a:r>
            <a:r>
              <a:rPr lang="en-US" dirty="0"/>
              <a:t> </a:t>
            </a:r>
            <a:r>
              <a:rPr lang="en-US" dirty="0" smtClean="0"/>
              <a:t>- developers write only the code necessary to pass the test.  No code is written that is not first under test, development is focused on task at hand</a:t>
            </a:r>
            <a:endParaRPr lang="en-US" sz="1600" dirty="0"/>
          </a:p>
          <a:p>
            <a:r>
              <a:rPr lang="en-US" dirty="0"/>
              <a:t>Quicker identification of </a:t>
            </a:r>
            <a:r>
              <a:rPr lang="en-US" dirty="0" smtClean="0"/>
              <a:t>problems if tests are run regularly or if Continuous Integration is implemented</a:t>
            </a:r>
            <a:endParaRPr lang="en-US" dirty="0"/>
          </a:p>
          <a:p>
            <a:r>
              <a:rPr lang="en-US" dirty="0" smtClean="0"/>
              <a:t>Leads </a:t>
            </a:r>
            <a:r>
              <a:rPr lang="en-US" dirty="0"/>
              <a:t>to </a:t>
            </a:r>
            <a:r>
              <a:rPr lang="en-US" dirty="0" smtClean="0"/>
              <a:t>more developer confidence in ability to effectively refactor as they will immediately know if the code written had unintended side-effects</a:t>
            </a:r>
          </a:p>
          <a:p>
            <a:r>
              <a:rPr lang="en-US" dirty="0" smtClean="0"/>
              <a:t>Great side effect – with disciplined practice, a regression suite will evolve and those tests should run with every build</a:t>
            </a:r>
            <a:endParaRPr lang="en-US" dirty="0"/>
          </a:p>
          <a:p>
            <a:pPr lvl="1"/>
            <a:endParaRPr lang="en-US" sz="1600" dirty="0" smtClean="0"/>
          </a:p>
        </p:txBody>
      </p:sp>
    </p:spTree>
    <p:extLst>
      <p:ext uri="{BB962C8B-B14F-4D97-AF65-F5344CB8AC3E}">
        <p14:creationId xmlns:p14="http://schemas.microsoft.com/office/powerpoint/2010/main" val="38691270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3103141470"/>
              </p:ext>
            </p:extLst>
          </p:nvPr>
        </p:nvGraphicFramePr>
        <p:xfrm>
          <a:off x="5257800" y="3200400"/>
          <a:ext cx="37338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 Placeholder 1"/>
          <p:cNvSpPr>
            <a:spLocks noGrp="1"/>
          </p:cNvSpPr>
          <p:nvPr>
            <p:ph type="body" sz="quarter" idx="13"/>
          </p:nvPr>
        </p:nvSpPr>
        <p:spPr>
          <a:xfrm>
            <a:off x="457200" y="609600"/>
            <a:ext cx="8229600" cy="5715000"/>
          </a:xfrm>
        </p:spPr>
        <p:txBody>
          <a:bodyPr/>
          <a:lstStyle/>
          <a:p>
            <a:pPr marL="0" indent="0">
              <a:buNone/>
            </a:pPr>
            <a:r>
              <a:rPr lang="en-US" b="1" dirty="0" smtClean="0"/>
              <a:t>Business Need</a:t>
            </a:r>
          </a:p>
          <a:p>
            <a:r>
              <a:rPr lang="en-US" dirty="0" smtClean="0"/>
              <a:t>Client moving to new policy quoting platform</a:t>
            </a:r>
          </a:p>
          <a:p>
            <a:r>
              <a:rPr lang="en-US" dirty="0" smtClean="0"/>
              <a:t>Current process prone to long regression testing cycles turning up too many defects</a:t>
            </a:r>
          </a:p>
          <a:p>
            <a:r>
              <a:rPr lang="en-US" dirty="0" smtClean="0"/>
              <a:t>Small changes taking too long due to lack of developer confidence in breaking code elsewhere</a:t>
            </a:r>
            <a:endParaRPr lang="en-US" dirty="0"/>
          </a:p>
          <a:p>
            <a:pPr marL="0" indent="0">
              <a:buNone/>
            </a:pPr>
            <a:r>
              <a:rPr lang="en-US" b="1" dirty="0" smtClean="0"/>
              <a:t>Approach</a:t>
            </a:r>
          </a:p>
          <a:p>
            <a:r>
              <a:rPr lang="en-US" dirty="0" smtClean="0"/>
              <a:t>Implemented/trained on TDD techniques and tools for Unit and Integration Testing</a:t>
            </a:r>
          </a:p>
          <a:p>
            <a:pPr lvl="1"/>
            <a:r>
              <a:rPr lang="en-US" dirty="0" smtClean="0"/>
              <a:t>Toolset:  </a:t>
            </a:r>
            <a:r>
              <a:rPr lang="en-US" dirty="0" err="1" smtClean="0"/>
              <a:t>nUnit</a:t>
            </a:r>
            <a:r>
              <a:rPr lang="en-US" dirty="0" smtClean="0"/>
              <a:t>, </a:t>
            </a:r>
            <a:r>
              <a:rPr lang="en-US" dirty="0" err="1" smtClean="0"/>
              <a:t>mSpec</a:t>
            </a:r>
            <a:endParaRPr lang="en-US" dirty="0" smtClean="0"/>
          </a:p>
          <a:p>
            <a:r>
              <a:rPr lang="en-US" dirty="0" smtClean="0"/>
              <a:t>Paired experienced TDD developers with those new to the practice</a:t>
            </a:r>
          </a:p>
          <a:p>
            <a:r>
              <a:rPr lang="en-US" dirty="0" smtClean="0"/>
              <a:t>Leveraged continuous integration to provide feedback mechanism</a:t>
            </a:r>
          </a:p>
          <a:p>
            <a:r>
              <a:rPr lang="en-US" dirty="0" smtClean="0"/>
              <a:t>Implemented/trained on ATDD techniques and tools for automated Functional Testing targeting the UI</a:t>
            </a:r>
          </a:p>
          <a:p>
            <a:pPr lvl="1"/>
            <a:r>
              <a:rPr lang="en-US" dirty="0" smtClean="0"/>
              <a:t>Toolset:  Cucumber, Ruby and </a:t>
            </a:r>
            <a:r>
              <a:rPr lang="en-US" dirty="0" err="1" smtClean="0"/>
              <a:t>Watir</a:t>
            </a:r>
            <a:endParaRPr lang="en-US" dirty="0" smtClean="0"/>
          </a:p>
          <a:p>
            <a:r>
              <a:rPr lang="en-US" dirty="0" smtClean="0"/>
              <a:t>Performed targeted Manual Exploratory testing using domain knowledge of </a:t>
            </a:r>
            <a:br>
              <a:rPr lang="en-US" dirty="0" smtClean="0"/>
            </a:br>
            <a:r>
              <a:rPr lang="en-US" dirty="0" smtClean="0"/>
              <a:t>current manual testing staff</a:t>
            </a:r>
          </a:p>
          <a:p>
            <a:pPr marL="0" indent="0">
              <a:buNone/>
            </a:pPr>
            <a:r>
              <a:rPr lang="en-US" b="1" dirty="0" smtClean="0"/>
              <a:t>Results</a:t>
            </a:r>
            <a:endParaRPr lang="en-US" sz="1600" b="1" dirty="0" smtClean="0"/>
          </a:p>
          <a:p>
            <a:r>
              <a:rPr lang="en-US" dirty="0" smtClean="0"/>
              <a:t>40,000 </a:t>
            </a:r>
            <a:r>
              <a:rPr lang="en-US" dirty="0" smtClean="0"/>
              <a:t>coded Integration and Unit Tests (and growing)</a:t>
            </a:r>
          </a:p>
          <a:p>
            <a:r>
              <a:rPr lang="en-US" smtClean="0"/>
              <a:t>5,500 </a:t>
            </a:r>
            <a:r>
              <a:rPr lang="en-US" dirty="0" smtClean="0"/>
              <a:t>automated Functional Tests (and growing)</a:t>
            </a:r>
          </a:p>
          <a:p>
            <a:r>
              <a:rPr lang="en-US" dirty="0" smtClean="0"/>
              <a:t>Defects in development found within hours of check-in</a:t>
            </a:r>
          </a:p>
          <a:p>
            <a:r>
              <a:rPr lang="en-US" dirty="0" smtClean="0"/>
              <a:t>One measure showed 400 fewer defects identified</a:t>
            </a:r>
            <a:r>
              <a:rPr lang="en-US" dirty="0"/>
              <a:t> </a:t>
            </a:r>
            <a:r>
              <a:rPr lang="en-US" dirty="0" smtClean="0"/>
              <a:t>over same </a:t>
            </a:r>
            <a:br>
              <a:rPr lang="en-US" dirty="0" smtClean="0"/>
            </a:br>
            <a:r>
              <a:rPr lang="en-US" dirty="0" smtClean="0"/>
              <a:t>time period</a:t>
            </a:r>
          </a:p>
          <a:p>
            <a:r>
              <a:rPr lang="en-US" dirty="0" smtClean="0"/>
              <a:t>Requirements can be verified through functional tests,  and not </a:t>
            </a:r>
            <a:br>
              <a:rPr lang="en-US" dirty="0" smtClean="0"/>
            </a:br>
            <a:r>
              <a:rPr lang="en-US" dirty="0" smtClean="0"/>
              <a:t>out-of-date requirements</a:t>
            </a:r>
          </a:p>
          <a:p>
            <a:pPr lvl="1"/>
            <a:endParaRPr lang="en-US" sz="1600" dirty="0" smtClean="0"/>
          </a:p>
          <a:p>
            <a:endParaRPr lang="en-US" sz="1600" dirty="0" smtClean="0"/>
          </a:p>
          <a:p>
            <a:pPr lvl="1"/>
            <a:endParaRPr lang="en-US" sz="1600" dirty="0" smtClean="0"/>
          </a:p>
        </p:txBody>
      </p:sp>
      <p:sp>
        <p:nvSpPr>
          <p:cNvPr id="3" name="Date Placeholder 2"/>
          <p:cNvSpPr>
            <a:spLocks noGrp="1"/>
          </p:cNvSpPr>
          <p:nvPr>
            <p:ph type="dt" sz="half" idx="14"/>
          </p:nvPr>
        </p:nvSpPr>
        <p:spPr/>
        <p:txBody>
          <a:bodyPr/>
          <a:lstStyle/>
          <a:p>
            <a:r>
              <a:rPr lang="en-US" smtClean="0"/>
              <a:t>January 1, 2011</a:t>
            </a:r>
            <a:endParaRPr lang="en-US" dirty="0"/>
          </a:p>
        </p:txBody>
      </p:sp>
      <p:sp>
        <p:nvSpPr>
          <p:cNvPr id="4" name="Slide Number Placeholder 3"/>
          <p:cNvSpPr>
            <a:spLocks noGrp="1"/>
          </p:cNvSpPr>
          <p:nvPr>
            <p:ph type="sldNum" sz="quarter" idx="15"/>
          </p:nvPr>
        </p:nvSpPr>
        <p:spPr/>
        <p:txBody>
          <a:bodyPr/>
          <a:lstStyle/>
          <a:p>
            <a:fld id="{617E61DC-6EB6-4E64-A8F7-141FD95BB7C3}" type="slidenum">
              <a:rPr lang="en-US" smtClean="0"/>
              <a:pPr/>
              <a:t>2</a:t>
            </a:fld>
            <a:endParaRPr lang="en-US"/>
          </a:p>
        </p:txBody>
      </p:sp>
      <p:sp>
        <p:nvSpPr>
          <p:cNvPr id="5" name="Footer Placeholder 4"/>
          <p:cNvSpPr>
            <a:spLocks noGrp="1"/>
          </p:cNvSpPr>
          <p:nvPr>
            <p:ph type="ftr" sz="quarter" idx="16"/>
          </p:nvPr>
        </p:nvSpPr>
        <p:spPr/>
        <p:txBody>
          <a:bodyPr/>
          <a:lstStyle/>
          <a:p>
            <a:r>
              <a:rPr lang="en-US" dirty="0" err="1" smtClean="0"/>
              <a:t>www.centricconsulting.com</a:t>
            </a:r>
            <a:endParaRPr lang="en-US" dirty="0"/>
          </a:p>
        </p:txBody>
      </p:sp>
      <p:sp>
        <p:nvSpPr>
          <p:cNvPr id="6" name="Text Placeholder 5"/>
          <p:cNvSpPr>
            <a:spLocks noGrp="1"/>
          </p:cNvSpPr>
          <p:nvPr>
            <p:ph type="body" sz="quarter" idx="17"/>
          </p:nvPr>
        </p:nvSpPr>
        <p:spPr/>
        <p:txBody>
          <a:bodyPr/>
          <a:lstStyle/>
          <a:p>
            <a:endParaRPr lang="en-US"/>
          </a:p>
        </p:txBody>
      </p:sp>
      <p:sp>
        <p:nvSpPr>
          <p:cNvPr id="8" name="Title 7"/>
          <p:cNvSpPr>
            <a:spLocks noGrp="1"/>
          </p:cNvSpPr>
          <p:nvPr>
            <p:ph type="title"/>
          </p:nvPr>
        </p:nvSpPr>
        <p:spPr/>
        <p:txBody>
          <a:bodyPr>
            <a:normAutofit fontScale="90000"/>
          </a:bodyPr>
          <a:lstStyle/>
          <a:p>
            <a:r>
              <a:rPr lang="en-US" dirty="0" smtClean="0"/>
              <a:t>Recent Case Study</a:t>
            </a:r>
            <a:endParaRPr lang="en-US" dirty="0"/>
          </a:p>
        </p:txBody>
      </p:sp>
      <p:sp>
        <p:nvSpPr>
          <p:cNvPr id="7" name="TextBox 6"/>
          <p:cNvSpPr txBox="1"/>
          <p:nvPr/>
        </p:nvSpPr>
        <p:spPr>
          <a:xfrm>
            <a:off x="7924800" y="4114800"/>
            <a:ext cx="958090" cy="646331"/>
          </a:xfrm>
          <a:prstGeom prst="rect">
            <a:avLst/>
          </a:prstGeom>
          <a:noFill/>
        </p:spPr>
        <p:txBody>
          <a:bodyPr wrap="none" rtlCol="0">
            <a:spAutoFit/>
          </a:bodyPr>
          <a:lstStyle/>
          <a:p>
            <a:r>
              <a:rPr lang="en-US" dirty="0" smtClean="0"/>
              <a:t>Testing</a:t>
            </a:r>
          </a:p>
          <a:p>
            <a:r>
              <a:rPr lang="en-US" dirty="0" smtClean="0"/>
              <a:t>Pyramid</a:t>
            </a:r>
            <a:endParaRPr lang="en-US" dirty="0"/>
          </a:p>
        </p:txBody>
      </p:sp>
    </p:spTree>
    <p:extLst>
      <p:ext uri="{BB962C8B-B14F-4D97-AF65-F5344CB8AC3E}">
        <p14:creationId xmlns:p14="http://schemas.microsoft.com/office/powerpoint/2010/main" val="24014700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entric Standard 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ppendix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F16140D1DC9141854B03907B46952C" ma:contentTypeVersion="27" ma:contentTypeDescription="Create a new document." ma:contentTypeScope="" ma:versionID="c78aa23b5c58578c67571a71efd08bb1">
  <xsd:schema xmlns:xsd="http://www.w3.org/2001/XMLSchema" xmlns:xs="http://www.w3.org/2001/XMLSchema" xmlns:p="http://schemas.microsoft.com/office/2006/metadata/properties" xmlns:ns1="http://schemas.microsoft.com/sharepoint/v3" xmlns:ns2="29264d6d-7bd7-40c1-b549-15a4f0f62687" xmlns:ns3="33b9f6ba-e3e1-4377-8dc4-67802f592104" targetNamespace="http://schemas.microsoft.com/office/2006/metadata/properties" ma:root="true" ma:fieldsID="9b1287f0f2df2137af6ecc331d8bd8f5" ns1:_="" ns2:_="" ns3:_="">
    <xsd:import namespace="http://schemas.microsoft.com/sharepoint/v3"/>
    <xsd:import namespace="29264d6d-7bd7-40c1-b549-15a4f0f62687"/>
    <xsd:import namespace="33b9f6ba-e3e1-4377-8dc4-67802f592104"/>
    <xsd:element name="properties">
      <xsd:complexType>
        <xsd:sequence>
          <xsd:element name="documentManagement">
            <xsd:complexType>
              <xsd:all>
                <xsd:element ref="ns2:TaxCatchAll" minOccurs="0"/>
                <xsd:element ref="ns2:TaxCatchAllLabel" minOccurs="0"/>
                <xsd:element ref="ns2:Document_x0020_CategoryTaxHTField0" minOccurs="0"/>
                <xsd:element ref="ns2:Document_x0020_TypeTaxHTField0" minOccurs="0"/>
                <xsd:element ref="ns2:Service_x0020_LineTaxHTField0" minOccurs="0"/>
                <xsd:element ref="ns2:Service_x0020_OfferingTaxHTField0" minOccurs="0"/>
                <xsd:element ref="ns1:AverageRating" minOccurs="0"/>
                <xsd:element ref="ns1:RatingCount" minOccurs="0"/>
                <xsd:element ref="ns2:TaxKeywordTaxHTField" minOccurs="0"/>
                <xsd:element ref="ns3:Template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AverageRating" ma:readOnly="true">
      <xsd:simpleType>
        <xsd:restriction base="dms:Number"/>
      </xsd:simpleType>
    </xsd:element>
    <xsd:element name="RatingCount" ma:index="19"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9264d6d-7bd7-40c1-b549-15a4f0f62687" elementFormDefault="qualified">
    <xsd:import namespace="http://schemas.microsoft.com/office/2006/documentManagement/types"/>
    <xsd:import namespace="http://schemas.microsoft.com/office/infopath/2007/PartnerControls"/>
    <xsd:element name="TaxCatchAll" ma:index="8" nillable="true" ma:displayName="Taxonomy Catch All Column" ma:description="" ma:hidden="true" ma:list="{77fbf21a-d9ad-4aad-911b-319620009289}" ma:internalName="TaxCatchAll" ma:showField="CatchAllData" ma:web="29264d6d-7bd7-40c1-b549-15a4f0f62687">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description="" ma:hidden="true" ma:list="{77fbf21a-d9ad-4aad-911b-319620009289}" ma:internalName="TaxCatchAllLabel" ma:readOnly="true" ma:showField="CatchAllDataLabel" ma:web="29264d6d-7bd7-40c1-b549-15a4f0f62687">
      <xsd:complexType>
        <xsd:complexContent>
          <xsd:extension base="dms:MultiChoiceLookup">
            <xsd:sequence>
              <xsd:element name="Value" type="dms:Lookup" maxOccurs="unbounded" minOccurs="0" nillable="true"/>
            </xsd:sequence>
          </xsd:extension>
        </xsd:complexContent>
      </xsd:complexType>
    </xsd:element>
    <xsd:element name="Document_x0020_CategoryTaxHTField0" ma:index="11" ma:taxonomy="true" ma:internalName="Document_x0020_CategoryTaxHTField0" ma:taxonomyFieldName="Document_x0020_Category" ma:displayName="Document Category" ma:readOnly="false" ma:default="3;#Delivery Artifacts ＆ Accelerators|62146861-4112-48c2-a80d-b4ebec7108c3" ma:fieldId="{4b91dfee-aadd-4b49-a501-01d8e3e6c9a0}" ma:sspId="1098d41b-5930-4114-ab82-528197a298f0" ma:termSetId="ae7b40bc-7abf-4d24-b4b9-8f398d052cfb" ma:anchorId="00000000-0000-0000-0000-000000000000" ma:open="false" ma:isKeyword="false">
      <xsd:complexType>
        <xsd:sequence>
          <xsd:element ref="pc:Terms" minOccurs="0" maxOccurs="1"/>
        </xsd:sequence>
      </xsd:complexType>
    </xsd:element>
    <xsd:element name="Document_x0020_TypeTaxHTField0" ma:index="13" ma:taxonomy="true" ma:internalName="Document_x0020_TypeTaxHTField0" ma:taxonomyFieldName="Document_x0020_Type" ma:displayName="Document Type" ma:readOnly="false" ma:default="4;#Analytics, Tools, ＆ Templates|f3bc0bae-4b9a-431c-90f3-280277dfe061" ma:fieldId="{c7b9903f-28da-4297-8f85-92da934f260b}" ma:sspId="1098d41b-5930-4114-ab82-528197a298f0" ma:termSetId="c1f7300f-07f9-4e63-bf25-d1383e0fb85a" ma:anchorId="00000000-0000-0000-0000-000000000000" ma:open="false" ma:isKeyword="false">
      <xsd:complexType>
        <xsd:sequence>
          <xsd:element ref="pc:Terms" minOccurs="0" maxOccurs="1"/>
        </xsd:sequence>
      </xsd:complexType>
    </xsd:element>
    <xsd:element name="Service_x0020_LineTaxHTField0" ma:index="15" ma:taxonomy="true" ma:internalName="Service_x0020_LineTaxHTField0" ma:taxonomyFieldName="Service_x0020_Line" ma:displayName="Service Line" ma:readOnly="false" ma:default="11;#Technology|9e798772-2cf9-41c5-8ab9-5105600290c3" ma:fieldId="{724b34da-06d9-4983-9b69-6acbb7a0fa46}" ma:taxonomyMulti="true" ma:sspId="1098d41b-5930-4114-ab82-528197a298f0" ma:termSetId="7916c0a2-091c-45bc-8d10-e907953d6897" ma:anchorId="00000000-0000-0000-0000-000000000000" ma:open="false" ma:isKeyword="false">
      <xsd:complexType>
        <xsd:sequence>
          <xsd:element ref="pc:Terms" minOccurs="0" maxOccurs="1"/>
        </xsd:sequence>
      </xsd:complexType>
    </xsd:element>
    <xsd:element name="Service_x0020_OfferingTaxHTField0" ma:index="17" ma:taxonomy="true" ma:internalName="Service_x0020_OfferingTaxHTField0" ma:taxonomyFieldName="Service_x0020_Offering" ma:displayName="Service Offering" ma:readOnly="false" ma:default="28;#Business Intelligence|6643a9d9-e97f-4602-a056-d08981104938" ma:fieldId="{93453772-7349-43c8-9760-684bf0b10fed}" ma:sspId="1098d41b-5930-4114-ab82-528197a298f0" ma:termSetId="c769db5e-1dd5-4719-aa54-cb9068275873"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fieldId="{23f27201-bee3-471e-b2e7-b64fd8b7ca38}" ma:taxonomyMulti="true" ma:sspId="1098d41b-5930-4114-ab82-528197a298f0"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3b9f6ba-e3e1-4377-8dc4-67802f592104" elementFormDefault="qualified">
    <xsd:import namespace="http://schemas.microsoft.com/office/2006/documentManagement/types"/>
    <xsd:import namespace="http://schemas.microsoft.com/office/infopath/2007/PartnerControls"/>
    <xsd:element name="Template_x0020_Type" ma:index="22" ma:displayName="Template Type" ma:format="Dropdown" ma:internalName="Template_x0020_Type">
      <xsd:simpleType>
        <xsd:union memberTypes="dms:Text">
          <xsd:simpleType>
            <xsd:restriction base="dms:Choice">
              <xsd:enumeration value="Agile Iteration Management"/>
              <xsd:enumeration value="General"/>
              <xsd:enumeration value="Information Model"/>
              <xsd:enumeration value="Solution Architecture"/>
              <xsd:enumeration value="Tool Selection"/>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_x0020_CategoryTaxHTField0 xmlns="29264d6d-7bd7-40c1-b549-15a4f0f62687">
      <Terms xmlns="http://schemas.microsoft.com/office/infopath/2007/PartnerControls">
        <TermInfo xmlns="http://schemas.microsoft.com/office/infopath/2007/PartnerControls">
          <TermName xmlns="http://schemas.microsoft.com/office/infopath/2007/PartnerControls">Delivery Artifacts ＆ Accelerators</TermName>
          <TermId xmlns="http://schemas.microsoft.com/office/infopath/2007/PartnerControls">62146861-4112-48c2-a80d-b4ebec7108c3</TermId>
        </TermInfo>
      </Terms>
    </Document_x0020_CategoryTaxHTField0>
    <Service_x0020_OfferingTaxHTField0 xmlns="29264d6d-7bd7-40c1-b549-15a4f0f62687">
      <Terms xmlns="http://schemas.microsoft.com/office/infopath/2007/PartnerControls">
        <TermInfo xmlns="http://schemas.microsoft.com/office/infopath/2007/PartnerControls">
          <TermName xmlns="http://schemas.microsoft.com/office/infopath/2007/PartnerControls">Business Intelligence</TermName>
          <TermId xmlns="http://schemas.microsoft.com/office/infopath/2007/PartnerControls">6643a9d9-e97f-4602-a056-d08981104938</TermId>
        </TermInfo>
      </Terms>
    </Service_x0020_OfferingTaxHTField0>
    <Service_x0020_LineTaxHTField0 xmlns="29264d6d-7bd7-40c1-b549-15a4f0f62687">
      <Terms xmlns="http://schemas.microsoft.com/office/infopath/2007/PartnerControls">
        <TermInfo xmlns="http://schemas.microsoft.com/office/infopath/2007/PartnerControls">
          <TermName xmlns="http://schemas.microsoft.com/office/infopath/2007/PartnerControls">Technology</TermName>
          <TermId xmlns="http://schemas.microsoft.com/office/infopath/2007/PartnerControls">9e798772-2cf9-41c5-8ab9-5105600290c3</TermId>
        </TermInfo>
      </Terms>
    </Service_x0020_LineTaxHTField0>
    <Document_x0020_TypeTaxHTField0 xmlns="29264d6d-7bd7-40c1-b549-15a4f0f62687">
      <Terms xmlns="http://schemas.microsoft.com/office/infopath/2007/PartnerControls">
        <TermInfo xmlns="http://schemas.microsoft.com/office/infopath/2007/PartnerControls">
          <TermName xmlns="http://schemas.microsoft.com/office/infopath/2007/PartnerControls">Analytics, Tools, ＆ Templates</TermName>
          <TermId xmlns="http://schemas.microsoft.com/office/infopath/2007/PartnerControls">f3bc0bae-4b9a-431c-90f3-280277dfe061</TermId>
        </TermInfo>
      </Terms>
    </Document_x0020_TypeTaxHTField0>
    <TaxCatchAll xmlns="29264d6d-7bd7-40c1-b549-15a4f0f62687">
      <Value>28</Value>
      <Value>4</Value>
      <Value>3</Value>
      <Value>11</Value>
    </TaxCatchAll>
    <TaxKeywordTaxHTField xmlns="29264d6d-7bd7-40c1-b549-15a4f0f62687">
      <Terms xmlns="http://schemas.microsoft.com/office/infopath/2007/PartnerControls"/>
    </TaxKeywordTaxHTField>
    <Template_x0020_Type xmlns="33b9f6ba-e3e1-4377-8dc4-67802f592104">General</Template_x0020_Type>
    <AverageRating xmlns="http://schemas.microsoft.com/sharepoint/v3" xsi:nil="true"/>
  </documentManagement>
</p:properties>
</file>

<file path=customXml/itemProps1.xml><?xml version="1.0" encoding="utf-8"?>
<ds:datastoreItem xmlns:ds="http://schemas.openxmlformats.org/officeDocument/2006/customXml" ds:itemID="{B7E27461-E383-49CB-BCB2-1E41DC1D92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9264d6d-7bd7-40c1-b549-15a4f0f62687"/>
    <ds:schemaRef ds:uri="33b9f6ba-e3e1-4377-8dc4-67802f5921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538208-9DBD-4C32-A1B5-34DD44718D24}">
  <ds:schemaRefs>
    <ds:schemaRef ds:uri="http://schemas.microsoft.com/sharepoint/v3/contenttype/forms"/>
  </ds:schemaRefs>
</ds:datastoreItem>
</file>

<file path=customXml/itemProps3.xml><?xml version="1.0" encoding="utf-8"?>
<ds:datastoreItem xmlns:ds="http://schemas.openxmlformats.org/officeDocument/2006/customXml" ds:itemID="{C1FDC637-B67B-48D7-9962-CCA7BDE4C830}">
  <ds:schemaRefs>
    <ds:schemaRef ds:uri="http://schemas.microsoft.com/office/2006/metadata/properties"/>
    <ds:schemaRef ds:uri="http://schemas.microsoft.com/office/infopath/2007/PartnerControls"/>
    <ds:schemaRef ds:uri="29264d6d-7bd7-40c1-b549-15a4f0f62687"/>
    <ds:schemaRef ds:uri="33b9f6ba-e3e1-4377-8dc4-67802f592104"/>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Centric Standard Powerpoint Template.potx</Template>
  <TotalTime>1351</TotalTime>
  <Words>312</Words>
  <Application>Microsoft Macintosh PowerPoint</Application>
  <PresentationFormat>On-screen Show (4:3)</PresentationFormat>
  <Paragraphs>58</Paragraphs>
  <Slides>2</Slides>
  <Notes>0</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Centric Standard Powerpoint Template</vt:lpstr>
      <vt:lpstr>Appendix Master</vt:lpstr>
      <vt:lpstr>Test Driven Development</vt:lpstr>
      <vt:lpstr>Recent Case Study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Centric Standard Powerpoint Template</dc:title>
  <dc:creator>Jeff Kanel</dc:creator>
  <cp:keywords/>
  <cp:lastModifiedBy>Shawn Wallace</cp:lastModifiedBy>
  <cp:revision>84</cp:revision>
  <dcterms:created xsi:type="dcterms:W3CDTF">2011-03-25T17:42:43Z</dcterms:created>
  <dcterms:modified xsi:type="dcterms:W3CDTF">2013-07-24T16:14:03Z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0x01010081F16140D1DC9141854B03907B46952C</vt:lpwstr>
  </property>
  <property fmtid="{D5CDD505-2E9C-101B-9397-08002B2CF9AE}" pid="3" name="TaxKeyword">
    <vt:lpwstr/>
  </property>
  <property fmtid="{D5CDD505-2E9C-101B-9397-08002B2CF9AE}" pid="4" name="Document Category">
    <vt:lpwstr>3;#Delivery Artifacts ＆ Accelerators|62146861-4112-48c2-a80d-b4ebec7108c3</vt:lpwstr>
  </property>
  <property fmtid="{D5CDD505-2E9C-101B-9397-08002B2CF9AE}" pid="5" name="Service Offering">
    <vt:lpwstr>28;#Business Intelligence|6643a9d9-e97f-4602-a056-d08981104938</vt:lpwstr>
  </property>
  <property fmtid="{D5CDD505-2E9C-101B-9397-08002B2CF9AE}" pid="6" name="Document Type">
    <vt:lpwstr>4;#Analytics, Tools, ＆ Templates|f3bc0bae-4b9a-431c-90f3-280277dfe061</vt:lpwstr>
  </property>
  <property fmtid="{D5CDD505-2E9C-101B-9397-08002B2CF9AE}" pid="7" name="Service Line">
    <vt:lpwstr>11;#Technology|9e798772-2cf9-41c5-8ab9-5105600290c3</vt:lpwstr>
  </property>
  <property fmtid="{D5CDD505-2E9C-101B-9397-08002B2CF9AE}" pid="8" name="Order">
    <vt:r8>2800</vt:r8>
  </property>
</Properties>
</file>