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/>
    <p:restoredTop sz="94629"/>
  </p:normalViewPr>
  <p:slideViewPr>
    <p:cSldViewPr>
      <p:cViewPr>
        <p:scale>
          <a:sx n="100" d="100"/>
          <a:sy n="100" d="100"/>
        </p:scale>
        <p:origin x="1392" y="1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827C569-DA87-413C-93A4-01EAD647D22B}" type="datetimeFigureOut">
              <a:rPr lang="en-US"/>
              <a:pPr>
                <a:defRPr/>
              </a:pPr>
              <a:t>7/8/15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574E735-663E-49B0-9BE1-988DF4DD59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41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A2DE93F-D5E4-44B9-886E-85AD25436FFC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6C0D852-515A-4776-BD25-661CDF2E4B9F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2825"/>
            <a:ext cx="7772400" cy="1755775"/>
          </a:xfrm>
        </p:spPr>
        <p:txBody>
          <a:bodyPr/>
          <a:lstStyle>
            <a:lvl1pPr>
              <a:defRPr sz="3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8288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22-23 Oct 2015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0"/>
            <a:ext cx="45720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2015 Joint Technical Communities Conference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18288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669B348-DB46-46A2-863D-DE29F9889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"/>
            <a:ext cx="3810000" cy="8013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27038"/>
            <a:ext cx="6477000" cy="792162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22-23 Oct 2015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2015 Joint Technical Communities Conference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8389F-E0C2-47A7-9A8F-DCAC0F948E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27038"/>
            <a:ext cx="6477000" cy="792162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8006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22-23 Oct 2015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2015 Joint Technical Communities Conference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EAAED-4B58-4D7D-A0BD-D217DE6CBF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fo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27038"/>
            <a:ext cx="6477000" cy="792162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22-23 Oct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2015 Joint Technical Communities Conference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7EE79-3D84-470A-9F5B-01406B1713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2400"/>
            <a:ext cx="2792027" cy="6858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09800" y="427038"/>
            <a:ext cx="64770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22-23 Oct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2015 Joint Technical Communities Conference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FBBF6A-8F4E-4286-86D1-02C38F47B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STOP! You’re automating too much!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>(and other tales from the field)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614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Shawn Wallace</a:t>
            </a:r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Senior Architect, Centric Consulting</a:t>
            </a:r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z="2000" dirty="0" smtClean="0">
                <a:latin typeface="Arial" charset="0"/>
                <a:cs typeface="Arial" charset="0"/>
              </a:rPr>
              <a:t>Session: </a:t>
            </a:r>
            <a:r>
              <a:rPr lang="en-US" sz="2000" dirty="0" smtClean="0">
                <a:latin typeface="Arial" charset="0"/>
                <a:cs typeface="Arial" charset="0"/>
              </a:rPr>
              <a:t>E3</a:t>
            </a:r>
            <a:endParaRPr lang="en-US" sz="20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17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22-23 Oct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2015 Joint Technical Communities Conference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8389F-E0C2-47A7-9A8F-DCAC0F948EA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22-23 Oct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2015 Joint Technical Communities Conference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7EE79-3D84-470A-9F5B-01406B17133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220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22-23 Oct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2015 Joint Technical Communities Conference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D2EAAED-4B58-4D7D-A0BD-D217DE6CBFD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46</Words>
  <Application>Microsoft Macintosh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STOP! You’re automating too much! (and other tales from the field)</vt:lpstr>
      <vt:lpstr>PowerPoint Presentation</vt:lpstr>
      <vt:lpstr>PowerPoint Presentation</vt:lpstr>
      <vt:lpstr>PowerPoint Presentation</vt:lpstr>
    </vt:vector>
  </TitlesOfParts>
  <Company>Baxter Healthcare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Shauna Franklin</dc:creator>
  <cp:lastModifiedBy>Shawn Wallace</cp:lastModifiedBy>
  <cp:revision>16</cp:revision>
  <dcterms:created xsi:type="dcterms:W3CDTF">2010-10-18T18:13:47Z</dcterms:created>
  <dcterms:modified xsi:type="dcterms:W3CDTF">2015-07-08T16:18:52Z</dcterms:modified>
</cp:coreProperties>
</file>