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78" r:id="rId7"/>
    <p:sldId id="258" r:id="rId8"/>
    <p:sldId id="287" r:id="rId9"/>
    <p:sldId id="294" r:id="rId10"/>
    <p:sldId id="295" r:id="rId11"/>
    <p:sldId id="296" r:id="rId12"/>
    <p:sldId id="288" r:id="rId13"/>
    <p:sldId id="291" r:id="rId14"/>
    <p:sldId id="297" r:id="rId15"/>
    <p:sldId id="305" r:id="rId16"/>
    <p:sldId id="299" r:id="rId17"/>
    <p:sldId id="300" r:id="rId18"/>
    <p:sldId id="301" r:id="rId19"/>
    <p:sldId id="303" r:id="rId20"/>
    <p:sldId id="302" r:id="rId21"/>
    <p:sldId id="304" r:id="rId22"/>
    <p:sldId id="289" r:id="rId23"/>
    <p:sldId id="292" r:id="rId24"/>
    <p:sldId id="281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70" autoAdjust="0"/>
  </p:normalViewPr>
  <p:slideViewPr>
    <p:cSldViewPr snapToGrid="0">
      <p:cViewPr>
        <p:scale>
          <a:sx n="110" d="100"/>
          <a:sy n="110" d="100"/>
        </p:scale>
        <p:origin x="552" y="15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11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50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77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2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4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58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1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0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7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0" y="3329790"/>
            <a:ext cx="5722189" cy="3200400"/>
          </a:xfrm>
        </p:spPr>
        <p:txBody>
          <a:bodyPr anchor="ctr"/>
          <a:lstStyle/>
          <a:p>
            <a:r>
              <a:rPr lang="en-US" dirty="0"/>
              <a:t>AI Bootcamp Project 2</a:t>
            </a:r>
            <a:br>
              <a:rPr lang="en-US" dirty="0"/>
            </a:br>
            <a:r>
              <a:rPr lang="en-US" dirty="0"/>
              <a:t>Group 2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Shawn Feils &amp; </a:t>
            </a:r>
            <a:br>
              <a:rPr lang="en-US" sz="3200" dirty="0"/>
            </a:br>
            <a:r>
              <a:rPr lang="en-US" sz="3200" dirty="0"/>
              <a:t>Chelsey Hay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8390955" cy="340705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Random Forest Regression – modeling the strong hypothesis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Random Forest Classifier – modeling the weak hypothesis</a:t>
            </a:r>
          </a:p>
          <a:p>
            <a:pPr marL="342900" indent="-342900">
              <a:buFont typeface="+mj-lt"/>
              <a:buAutoNum type="arabicPeriod"/>
            </a:pPr>
            <a:endParaRPr lang="en-US" b="0" dirty="0"/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5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5406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326" y="656253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F7977-4009-18F7-67FC-A30FB473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43289"/>
              </p:ext>
            </p:extLst>
          </p:nvPr>
        </p:nvGraphicFramePr>
        <p:xfrm>
          <a:off x="345371" y="888639"/>
          <a:ext cx="11665789" cy="5739582"/>
        </p:xfrm>
        <a:graphic>
          <a:graphicData uri="http://schemas.openxmlformats.org/drawingml/2006/table">
            <a:tbl>
              <a:tblPr/>
              <a:tblGrid>
                <a:gridCol w="394061">
                  <a:extLst>
                    <a:ext uri="{9D8B030D-6E8A-4147-A177-3AD203B41FA5}">
                      <a16:colId xmlns:a16="http://schemas.microsoft.com/office/drawing/2014/main" val="10244225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08008649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1736956956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218052249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7578442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298339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9678692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7618409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282209876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599580993"/>
                    </a:ext>
                  </a:extLst>
                </a:gridCol>
                <a:gridCol w="695157">
                  <a:extLst>
                    <a:ext uri="{9D8B030D-6E8A-4147-A177-3AD203B41FA5}">
                      <a16:colId xmlns:a16="http://schemas.microsoft.com/office/drawing/2014/main" val="350969883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63828890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190798743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38221347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480039904"/>
                    </a:ext>
                  </a:extLst>
                </a:gridCol>
                <a:gridCol w="794465">
                  <a:extLst>
                    <a:ext uri="{9D8B030D-6E8A-4147-A177-3AD203B41FA5}">
                      <a16:colId xmlns:a16="http://schemas.microsoft.com/office/drawing/2014/main" val="2317556290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47008208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041378485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103494618"/>
                    </a:ext>
                  </a:extLst>
                </a:gridCol>
              </a:tblGrid>
              <a:tr h="25318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Methodologies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Data Inclusions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6866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Training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C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 #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Label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One-Hot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Volume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Weekly Price Change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Raw Sentiment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Relevance Weighted Sentiment Scores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52466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Strong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1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145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2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0.862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615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3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95994"/>
                  </a:ext>
                </a:extLst>
              </a:tr>
              <a:tr h="41148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Weak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4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8433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5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50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6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0.837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64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7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0.729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8443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8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198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9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6488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10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0.958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12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11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0.874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56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12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0.574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225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FC3B-B0A3-DB9A-6894-ACE29D15191A}"/>
              </a:ext>
            </a:extLst>
          </p:cNvPr>
          <p:cNvSpPr txBox="1"/>
          <p:nvPr/>
        </p:nvSpPr>
        <p:spPr>
          <a:xfrm>
            <a:off x="2743596" y="17337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97A2-1FDE-E0F1-6ABF-B88F2AE68D46}"/>
              </a:ext>
            </a:extLst>
          </p:cNvPr>
          <p:cNvSpPr txBox="1"/>
          <p:nvPr/>
        </p:nvSpPr>
        <p:spPr>
          <a:xfrm>
            <a:off x="2743596" y="21626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58F3-A308-9B8C-854E-A7B664005878}"/>
              </a:ext>
            </a:extLst>
          </p:cNvPr>
          <p:cNvSpPr txBox="1"/>
          <p:nvPr/>
        </p:nvSpPr>
        <p:spPr>
          <a:xfrm>
            <a:off x="2743596" y="25915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E3EC-F3CC-149F-61D7-51FEF970775C}"/>
              </a:ext>
            </a:extLst>
          </p:cNvPr>
          <p:cNvSpPr txBox="1"/>
          <p:nvPr/>
        </p:nvSpPr>
        <p:spPr>
          <a:xfrm>
            <a:off x="3176610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6616-FBC0-AD6A-082C-3AE21018C499}"/>
              </a:ext>
            </a:extLst>
          </p:cNvPr>
          <p:cNvSpPr txBox="1"/>
          <p:nvPr/>
        </p:nvSpPr>
        <p:spPr>
          <a:xfrm>
            <a:off x="3176610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1728A-D8F4-7762-94B5-2855A5B74017}"/>
              </a:ext>
            </a:extLst>
          </p:cNvPr>
          <p:cNvSpPr txBox="1"/>
          <p:nvPr/>
        </p:nvSpPr>
        <p:spPr>
          <a:xfrm>
            <a:off x="3176610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1A18-C47A-D458-D0BC-1DBDB1F49500}"/>
              </a:ext>
            </a:extLst>
          </p:cNvPr>
          <p:cNvSpPr txBox="1"/>
          <p:nvPr/>
        </p:nvSpPr>
        <p:spPr>
          <a:xfrm>
            <a:off x="3176610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145D6-2223-567D-062A-EFB0DBEC4658}"/>
              </a:ext>
            </a:extLst>
          </p:cNvPr>
          <p:cNvSpPr txBox="1"/>
          <p:nvPr/>
        </p:nvSpPr>
        <p:spPr>
          <a:xfrm>
            <a:off x="3176610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894B-74A8-C865-4007-17305E07B509}"/>
              </a:ext>
            </a:extLst>
          </p:cNvPr>
          <p:cNvSpPr txBox="1"/>
          <p:nvPr/>
        </p:nvSpPr>
        <p:spPr>
          <a:xfrm>
            <a:off x="3176610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9B6A5-89AD-EABC-453E-F6D8C1596225}"/>
              </a:ext>
            </a:extLst>
          </p:cNvPr>
          <p:cNvSpPr txBox="1"/>
          <p:nvPr/>
        </p:nvSpPr>
        <p:spPr>
          <a:xfrm>
            <a:off x="3176610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0FCDC-576D-375E-274E-DD35C7B5D610}"/>
              </a:ext>
            </a:extLst>
          </p:cNvPr>
          <p:cNvSpPr txBox="1"/>
          <p:nvPr/>
        </p:nvSpPr>
        <p:spPr>
          <a:xfrm>
            <a:off x="3176610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D5D0-D66B-C780-B977-F5BBC285AB43}"/>
              </a:ext>
            </a:extLst>
          </p:cNvPr>
          <p:cNvSpPr txBox="1"/>
          <p:nvPr/>
        </p:nvSpPr>
        <p:spPr>
          <a:xfrm>
            <a:off x="3176610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0CCC-1C5C-9629-CBAE-48E9F78C01AC}"/>
              </a:ext>
            </a:extLst>
          </p:cNvPr>
          <p:cNvSpPr txBox="1"/>
          <p:nvPr/>
        </p:nvSpPr>
        <p:spPr>
          <a:xfrm>
            <a:off x="4234864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C4939-7013-4341-6713-9DF9A5E32268}"/>
              </a:ext>
            </a:extLst>
          </p:cNvPr>
          <p:cNvSpPr txBox="1"/>
          <p:nvPr/>
        </p:nvSpPr>
        <p:spPr>
          <a:xfrm>
            <a:off x="4234864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824D6-C917-1C71-45C0-C27ED161C57A}"/>
              </a:ext>
            </a:extLst>
          </p:cNvPr>
          <p:cNvSpPr txBox="1"/>
          <p:nvPr/>
        </p:nvSpPr>
        <p:spPr>
          <a:xfrm>
            <a:off x="4234864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F8353-3F05-2104-F6CF-CF684503FD51}"/>
              </a:ext>
            </a:extLst>
          </p:cNvPr>
          <p:cNvSpPr txBox="1"/>
          <p:nvPr/>
        </p:nvSpPr>
        <p:spPr>
          <a:xfrm>
            <a:off x="4234864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3042D-49ED-6884-E384-CE1814501A04}"/>
              </a:ext>
            </a:extLst>
          </p:cNvPr>
          <p:cNvSpPr txBox="1"/>
          <p:nvPr/>
        </p:nvSpPr>
        <p:spPr>
          <a:xfrm>
            <a:off x="4234864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5C84-A4AA-BED3-3708-C1C1F94306CF}"/>
              </a:ext>
            </a:extLst>
          </p:cNvPr>
          <p:cNvSpPr txBox="1"/>
          <p:nvPr/>
        </p:nvSpPr>
        <p:spPr>
          <a:xfrm>
            <a:off x="4234864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06448-FF44-695C-2190-BC7FF88612D5}"/>
              </a:ext>
            </a:extLst>
          </p:cNvPr>
          <p:cNvSpPr txBox="1"/>
          <p:nvPr/>
        </p:nvSpPr>
        <p:spPr>
          <a:xfrm>
            <a:off x="4814553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F3-F888-1DBC-234C-11ACEA1C4151}"/>
              </a:ext>
            </a:extLst>
          </p:cNvPr>
          <p:cNvSpPr txBox="1"/>
          <p:nvPr/>
        </p:nvSpPr>
        <p:spPr>
          <a:xfrm>
            <a:off x="4814553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6EA62-91B1-A3F3-C0E2-EC59BB02A409}"/>
              </a:ext>
            </a:extLst>
          </p:cNvPr>
          <p:cNvSpPr txBox="1"/>
          <p:nvPr/>
        </p:nvSpPr>
        <p:spPr>
          <a:xfrm>
            <a:off x="4814553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C520D-89A1-8AA3-5A06-FA9B4988F4B4}"/>
              </a:ext>
            </a:extLst>
          </p:cNvPr>
          <p:cNvSpPr txBox="1"/>
          <p:nvPr/>
        </p:nvSpPr>
        <p:spPr>
          <a:xfrm>
            <a:off x="4814553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8A641-B6AA-C007-4B2E-30566402FA98}"/>
              </a:ext>
            </a:extLst>
          </p:cNvPr>
          <p:cNvSpPr txBox="1"/>
          <p:nvPr/>
        </p:nvSpPr>
        <p:spPr>
          <a:xfrm>
            <a:off x="4814553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51086-37B8-0111-4813-06F06E6842D5}"/>
              </a:ext>
            </a:extLst>
          </p:cNvPr>
          <p:cNvSpPr txBox="1"/>
          <p:nvPr/>
        </p:nvSpPr>
        <p:spPr>
          <a:xfrm>
            <a:off x="5394242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ACDE7-0682-171C-E57C-11217FE940E9}"/>
              </a:ext>
            </a:extLst>
          </p:cNvPr>
          <p:cNvSpPr txBox="1"/>
          <p:nvPr/>
        </p:nvSpPr>
        <p:spPr>
          <a:xfrm>
            <a:off x="5394242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D9BC5-BC2F-3BCE-2D86-F5F5A44DE6A6}"/>
              </a:ext>
            </a:extLst>
          </p:cNvPr>
          <p:cNvSpPr txBox="1"/>
          <p:nvPr/>
        </p:nvSpPr>
        <p:spPr>
          <a:xfrm>
            <a:off x="5394242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7E664-349E-0A68-BBB1-E0172CF67E45}"/>
              </a:ext>
            </a:extLst>
          </p:cNvPr>
          <p:cNvSpPr txBox="1"/>
          <p:nvPr/>
        </p:nvSpPr>
        <p:spPr>
          <a:xfrm>
            <a:off x="5394242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BD74D-B0FD-A6FF-1003-CDC8C9735602}"/>
              </a:ext>
            </a:extLst>
          </p:cNvPr>
          <p:cNvSpPr txBox="1"/>
          <p:nvPr/>
        </p:nvSpPr>
        <p:spPr>
          <a:xfrm>
            <a:off x="5394242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3558AE-B0EA-DD44-5C9A-1445BE26CF19}"/>
              </a:ext>
            </a:extLst>
          </p:cNvPr>
          <p:cNvSpPr txBox="1"/>
          <p:nvPr/>
        </p:nvSpPr>
        <p:spPr>
          <a:xfrm>
            <a:off x="5394242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CA73-F3F2-7527-C55E-1C8C1DA1C814}"/>
              </a:ext>
            </a:extLst>
          </p:cNvPr>
          <p:cNvSpPr txBox="1"/>
          <p:nvPr/>
        </p:nvSpPr>
        <p:spPr>
          <a:xfrm>
            <a:off x="5394242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D7E69D-9C4E-C0AA-DB6C-1128CE53E695}"/>
              </a:ext>
            </a:extLst>
          </p:cNvPr>
          <p:cNvSpPr txBox="1"/>
          <p:nvPr/>
        </p:nvSpPr>
        <p:spPr>
          <a:xfrm>
            <a:off x="604659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73CB0-5DFB-84C2-5123-66AD1CDE532E}"/>
              </a:ext>
            </a:extLst>
          </p:cNvPr>
          <p:cNvSpPr txBox="1"/>
          <p:nvPr/>
        </p:nvSpPr>
        <p:spPr>
          <a:xfrm>
            <a:off x="604659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C49335-83C8-065F-BBD7-0EEBD39EBFFC}"/>
              </a:ext>
            </a:extLst>
          </p:cNvPr>
          <p:cNvSpPr txBox="1"/>
          <p:nvPr/>
        </p:nvSpPr>
        <p:spPr>
          <a:xfrm>
            <a:off x="604659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A460C-B89B-8F2F-C475-F26B1DE545EE}"/>
              </a:ext>
            </a:extLst>
          </p:cNvPr>
          <p:cNvSpPr txBox="1"/>
          <p:nvPr/>
        </p:nvSpPr>
        <p:spPr>
          <a:xfrm>
            <a:off x="667188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06A52-A2A8-184E-CBBB-5DF6A39A598C}"/>
              </a:ext>
            </a:extLst>
          </p:cNvPr>
          <p:cNvSpPr txBox="1"/>
          <p:nvPr/>
        </p:nvSpPr>
        <p:spPr>
          <a:xfrm>
            <a:off x="6671889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EE334-E85A-7E16-E0E8-3E6E47DFB307}"/>
              </a:ext>
            </a:extLst>
          </p:cNvPr>
          <p:cNvSpPr txBox="1"/>
          <p:nvPr/>
        </p:nvSpPr>
        <p:spPr>
          <a:xfrm>
            <a:off x="6671889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06BDD9-E644-B615-4AB0-A205EF68F993}"/>
              </a:ext>
            </a:extLst>
          </p:cNvPr>
          <p:cNvSpPr txBox="1"/>
          <p:nvPr/>
        </p:nvSpPr>
        <p:spPr>
          <a:xfrm>
            <a:off x="667188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270215-3F0E-D45D-B9B3-E100D85512F4}"/>
              </a:ext>
            </a:extLst>
          </p:cNvPr>
          <p:cNvSpPr txBox="1"/>
          <p:nvPr/>
        </p:nvSpPr>
        <p:spPr>
          <a:xfrm>
            <a:off x="6671889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BF253-68D7-4698-F778-14B16C3E308E}"/>
              </a:ext>
            </a:extLst>
          </p:cNvPr>
          <p:cNvSpPr txBox="1"/>
          <p:nvPr/>
        </p:nvSpPr>
        <p:spPr>
          <a:xfrm>
            <a:off x="6671889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20C7BA-4E4F-3305-2022-DCDA82D4A5EE}"/>
              </a:ext>
            </a:extLst>
          </p:cNvPr>
          <p:cNvSpPr txBox="1"/>
          <p:nvPr/>
        </p:nvSpPr>
        <p:spPr>
          <a:xfrm>
            <a:off x="6671889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652295-FD57-A1E5-0BD9-2736A63C0012}"/>
              </a:ext>
            </a:extLst>
          </p:cNvPr>
          <p:cNvSpPr txBox="1"/>
          <p:nvPr/>
        </p:nvSpPr>
        <p:spPr>
          <a:xfrm>
            <a:off x="6671889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2E6186-1611-3DC0-17C0-1456060AB94E}"/>
              </a:ext>
            </a:extLst>
          </p:cNvPr>
          <p:cNvSpPr txBox="1"/>
          <p:nvPr/>
        </p:nvSpPr>
        <p:spPr>
          <a:xfrm>
            <a:off x="6671889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A55602-F6A3-0EEA-FE1C-EADACB8A7142}"/>
              </a:ext>
            </a:extLst>
          </p:cNvPr>
          <p:cNvSpPr txBox="1"/>
          <p:nvPr/>
        </p:nvSpPr>
        <p:spPr>
          <a:xfrm>
            <a:off x="667188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85DC6-DE02-B4DB-11F3-72C485808D16}"/>
              </a:ext>
            </a:extLst>
          </p:cNvPr>
          <p:cNvSpPr txBox="1"/>
          <p:nvPr/>
        </p:nvSpPr>
        <p:spPr>
          <a:xfrm>
            <a:off x="6671889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14378-5C4C-F581-7F5C-85A0D2104641}"/>
              </a:ext>
            </a:extLst>
          </p:cNvPr>
          <p:cNvSpPr txBox="1"/>
          <p:nvPr/>
        </p:nvSpPr>
        <p:spPr>
          <a:xfrm>
            <a:off x="6671889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52D6B-54F7-E7CA-8713-48806BC4AAAD}"/>
              </a:ext>
            </a:extLst>
          </p:cNvPr>
          <p:cNvSpPr txBox="1"/>
          <p:nvPr/>
        </p:nvSpPr>
        <p:spPr>
          <a:xfrm>
            <a:off x="7268568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D81B9A-2075-85C6-52ED-015F6B03A14D}"/>
              </a:ext>
            </a:extLst>
          </p:cNvPr>
          <p:cNvSpPr txBox="1"/>
          <p:nvPr/>
        </p:nvSpPr>
        <p:spPr>
          <a:xfrm>
            <a:off x="7268568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D946A9-FB62-3AAF-7CCE-103C86C20105}"/>
              </a:ext>
            </a:extLst>
          </p:cNvPr>
          <p:cNvSpPr txBox="1"/>
          <p:nvPr/>
        </p:nvSpPr>
        <p:spPr>
          <a:xfrm>
            <a:off x="7268568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6E003-9C6F-92AF-0C4F-850377940499}"/>
              </a:ext>
            </a:extLst>
          </p:cNvPr>
          <p:cNvSpPr txBox="1"/>
          <p:nvPr/>
        </p:nvSpPr>
        <p:spPr>
          <a:xfrm>
            <a:off x="7268568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739B7-0B40-9AD2-6BA4-D84ABBD9E26A}"/>
              </a:ext>
            </a:extLst>
          </p:cNvPr>
          <p:cNvSpPr txBox="1"/>
          <p:nvPr/>
        </p:nvSpPr>
        <p:spPr>
          <a:xfrm>
            <a:off x="7268568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C82F9A-EB25-9555-4489-5FAC4AE12976}"/>
              </a:ext>
            </a:extLst>
          </p:cNvPr>
          <p:cNvSpPr txBox="1"/>
          <p:nvPr/>
        </p:nvSpPr>
        <p:spPr>
          <a:xfrm>
            <a:off x="7268568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19E7BF-5F7A-FAD3-FB09-8C5862D8B2C3}"/>
              </a:ext>
            </a:extLst>
          </p:cNvPr>
          <p:cNvSpPr txBox="1"/>
          <p:nvPr/>
        </p:nvSpPr>
        <p:spPr>
          <a:xfrm>
            <a:off x="7268568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6B7A81-875D-72D6-C673-7278E6EE649A}"/>
              </a:ext>
            </a:extLst>
          </p:cNvPr>
          <p:cNvSpPr txBox="1"/>
          <p:nvPr/>
        </p:nvSpPr>
        <p:spPr>
          <a:xfrm>
            <a:off x="7268568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7968E6-5FA2-81C9-659F-A6FF83A91A00}"/>
              </a:ext>
            </a:extLst>
          </p:cNvPr>
          <p:cNvSpPr txBox="1"/>
          <p:nvPr/>
        </p:nvSpPr>
        <p:spPr>
          <a:xfrm>
            <a:off x="7268568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DE24A-09F5-AEC7-6126-2D72B2B0236D}"/>
              </a:ext>
            </a:extLst>
          </p:cNvPr>
          <p:cNvSpPr txBox="1"/>
          <p:nvPr/>
        </p:nvSpPr>
        <p:spPr>
          <a:xfrm>
            <a:off x="7268568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922823-5DBD-EB61-705E-EE8CE46537C6}"/>
              </a:ext>
            </a:extLst>
          </p:cNvPr>
          <p:cNvSpPr txBox="1"/>
          <p:nvPr/>
        </p:nvSpPr>
        <p:spPr>
          <a:xfrm>
            <a:off x="7268568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2EE3C-4187-0DF0-DF3A-2A08AD14974F}"/>
              </a:ext>
            </a:extLst>
          </p:cNvPr>
          <p:cNvSpPr txBox="1"/>
          <p:nvPr/>
        </p:nvSpPr>
        <p:spPr>
          <a:xfrm>
            <a:off x="7268568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7E856D-C6A5-B43F-3D7C-A21A009C8E13}"/>
              </a:ext>
            </a:extLst>
          </p:cNvPr>
          <p:cNvSpPr txBox="1"/>
          <p:nvPr/>
        </p:nvSpPr>
        <p:spPr>
          <a:xfrm>
            <a:off x="7820776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76080-7144-8E98-E171-721731A6AD9E}"/>
              </a:ext>
            </a:extLst>
          </p:cNvPr>
          <p:cNvSpPr txBox="1"/>
          <p:nvPr/>
        </p:nvSpPr>
        <p:spPr>
          <a:xfrm>
            <a:off x="7820776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13FC95-F37F-52FD-1BCC-D81FA296A885}"/>
              </a:ext>
            </a:extLst>
          </p:cNvPr>
          <p:cNvSpPr txBox="1"/>
          <p:nvPr/>
        </p:nvSpPr>
        <p:spPr>
          <a:xfrm>
            <a:off x="7820776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64EB5-429F-F0F7-5793-E6E7A8953236}"/>
              </a:ext>
            </a:extLst>
          </p:cNvPr>
          <p:cNvSpPr txBox="1"/>
          <p:nvPr/>
        </p:nvSpPr>
        <p:spPr>
          <a:xfrm>
            <a:off x="7820776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FD345-6E1F-8E1C-A4BD-D83638BA6F07}"/>
              </a:ext>
            </a:extLst>
          </p:cNvPr>
          <p:cNvSpPr txBox="1"/>
          <p:nvPr/>
        </p:nvSpPr>
        <p:spPr>
          <a:xfrm>
            <a:off x="7820776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D92142-E4CF-5A49-EEDE-A318E667C96A}"/>
              </a:ext>
            </a:extLst>
          </p:cNvPr>
          <p:cNvSpPr txBox="1"/>
          <p:nvPr/>
        </p:nvSpPr>
        <p:spPr>
          <a:xfrm>
            <a:off x="7820776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B69FE3-BD42-D60C-B144-4C4D15421138}"/>
              </a:ext>
            </a:extLst>
          </p:cNvPr>
          <p:cNvSpPr txBox="1"/>
          <p:nvPr/>
        </p:nvSpPr>
        <p:spPr>
          <a:xfrm>
            <a:off x="7820776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5C0B1-9BEB-8A8F-20B7-8EE8B0ADECC3}"/>
              </a:ext>
            </a:extLst>
          </p:cNvPr>
          <p:cNvSpPr txBox="1"/>
          <p:nvPr/>
        </p:nvSpPr>
        <p:spPr>
          <a:xfrm>
            <a:off x="7820776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AF7679-713D-7BAB-6FA2-058BA71860A0}"/>
              </a:ext>
            </a:extLst>
          </p:cNvPr>
          <p:cNvSpPr txBox="1"/>
          <p:nvPr/>
        </p:nvSpPr>
        <p:spPr>
          <a:xfrm>
            <a:off x="8436529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AB28A-5532-B563-0E85-D2EE89EF4A0E}"/>
              </a:ext>
            </a:extLst>
          </p:cNvPr>
          <p:cNvSpPr txBox="1"/>
          <p:nvPr/>
        </p:nvSpPr>
        <p:spPr>
          <a:xfrm>
            <a:off x="8436529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424B1-E8FB-9481-5DDB-538DCD6DC927}"/>
              </a:ext>
            </a:extLst>
          </p:cNvPr>
          <p:cNvSpPr txBox="1"/>
          <p:nvPr/>
        </p:nvSpPr>
        <p:spPr>
          <a:xfrm>
            <a:off x="8436529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B923-43F1-6007-607A-CEB627D74BEF}"/>
              </a:ext>
            </a:extLst>
          </p:cNvPr>
          <p:cNvSpPr txBox="1"/>
          <p:nvPr/>
        </p:nvSpPr>
        <p:spPr>
          <a:xfrm>
            <a:off x="8436529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980535-07AE-0DD7-A0D9-2A1C12BEAC79}"/>
              </a:ext>
            </a:extLst>
          </p:cNvPr>
          <p:cNvSpPr txBox="1"/>
          <p:nvPr/>
        </p:nvSpPr>
        <p:spPr>
          <a:xfrm>
            <a:off x="8436529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3201F-473C-4D10-5FD3-A2BEF546CC11}"/>
              </a:ext>
            </a:extLst>
          </p:cNvPr>
          <p:cNvSpPr txBox="1"/>
          <p:nvPr/>
        </p:nvSpPr>
        <p:spPr>
          <a:xfrm>
            <a:off x="8436529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521218-21BA-9435-CEE9-AA68769188AD}"/>
              </a:ext>
            </a:extLst>
          </p:cNvPr>
          <p:cNvSpPr txBox="1"/>
          <p:nvPr/>
        </p:nvSpPr>
        <p:spPr>
          <a:xfrm>
            <a:off x="8436529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D9E5B0-8544-2586-8882-38C531091A70}"/>
              </a:ext>
            </a:extLst>
          </p:cNvPr>
          <p:cNvSpPr txBox="1"/>
          <p:nvPr/>
        </p:nvSpPr>
        <p:spPr>
          <a:xfrm>
            <a:off x="8436529" y="58815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68F9E-962A-93DC-580A-C5F92F50323E}"/>
              </a:ext>
            </a:extLst>
          </p:cNvPr>
          <p:cNvSpPr txBox="1"/>
          <p:nvPr/>
        </p:nvSpPr>
        <p:spPr>
          <a:xfrm>
            <a:off x="8436529" y="629259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8A5B3-3132-1BD4-5E4D-DBB2355786D9}"/>
              </a:ext>
            </a:extLst>
          </p:cNvPr>
          <p:cNvSpPr txBox="1"/>
          <p:nvPr/>
        </p:nvSpPr>
        <p:spPr>
          <a:xfrm>
            <a:off x="8436529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9F589-C62E-AAB7-B2EB-D9EB874ABA1A}"/>
              </a:ext>
            </a:extLst>
          </p:cNvPr>
          <p:cNvSpPr txBox="1"/>
          <p:nvPr/>
        </p:nvSpPr>
        <p:spPr>
          <a:xfrm>
            <a:off x="8436529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A58F46-A5A2-A3E6-C530-51434F32615D}"/>
              </a:ext>
            </a:extLst>
          </p:cNvPr>
          <p:cNvSpPr txBox="1"/>
          <p:nvPr/>
        </p:nvSpPr>
        <p:spPr>
          <a:xfrm>
            <a:off x="8436529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E30F98-6676-B659-DDA0-D8157EC3D3D6}"/>
              </a:ext>
            </a:extLst>
          </p:cNvPr>
          <p:cNvSpPr txBox="1"/>
          <p:nvPr/>
        </p:nvSpPr>
        <p:spPr>
          <a:xfrm>
            <a:off x="9124597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AD5870-726F-2484-D77C-E23ADD725089}"/>
              </a:ext>
            </a:extLst>
          </p:cNvPr>
          <p:cNvSpPr txBox="1"/>
          <p:nvPr/>
        </p:nvSpPr>
        <p:spPr>
          <a:xfrm>
            <a:off x="9124597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4A3B6-C86B-DDA2-48CC-7A4F0521BED1}"/>
              </a:ext>
            </a:extLst>
          </p:cNvPr>
          <p:cNvSpPr txBox="1"/>
          <p:nvPr/>
        </p:nvSpPr>
        <p:spPr>
          <a:xfrm>
            <a:off x="9124597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08D8E-D05B-06F4-1A19-61EB19EBCF93}"/>
              </a:ext>
            </a:extLst>
          </p:cNvPr>
          <p:cNvSpPr txBox="1"/>
          <p:nvPr/>
        </p:nvSpPr>
        <p:spPr>
          <a:xfrm>
            <a:off x="9124597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D6538-06BE-A31C-1A08-4EF0FC2DF63B}"/>
              </a:ext>
            </a:extLst>
          </p:cNvPr>
          <p:cNvSpPr txBox="1"/>
          <p:nvPr/>
        </p:nvSpPr>
        <p:spPr>
          <a:xfrm>
            <a:off x="9124597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CEBC7-F06D-73DC-C8B9-7BF0599C1DB2}"/>
              </a:ext>
            </a:extLst>
          </p:cNvPr>
          <p:cNvSpPr txBox="1"/>
          <p:nvPr/>
        </p:nvSpPr>
        <p:spPr>
          <a:xfrm>
            <a:off x="9124597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8C3E95-4E13-090B-F8EC-838A5990FCBF}"/>
              </a:ext>
            </a:extLst>
          </p:cNvPr>
          <p:cNvSpPr txBox="1"/>
          <p:nvPr/>
        </p:nvSpPr>
        <p:spPr>
          <a:xfrm>
            <a:off x="9124597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6F13A-592B-ED06-30C0-DEC250528CC1}"/>
              </a:ext>
            </a:extLst>
          </p:cNvPr>
          <p:cNvSpPr txBox="1"/>
          <p:nvPr/>
        </p:nvSpPr>
        <p:spPr>
          <a:xfrm>
            <a:off x="9124597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B59376-D63B-CF9F-B5B6-D91EBC544C3B}"/>
              </a:ext>
            </a:extLst>
          </p:cNvPr>
          <p:cNvSpPr txBox="1"/>
          <p:nvPr/>
        </p:nvSpPr>
        <p:spPr>
          <a:xfrm>
            <a:off x="10112887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E2254-8FC2-5E40-9445-55112CD6816C}"/>
              </a:ext>
            </a:extLst>
          </p:cNvPr>
          <p:cNvSpPr txBox="1"/>
          <p:nvPr/>
        </p:nvSpPr>
        <p:spPr>
          <a:xfrm>
            <a:off x="10112887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624FFF-688A-8726-8D2D-E76BCD70BD6E}"/>
              </a:ext>
            </a:extLst>
          </p:cNvPr>
          <p:cNvSpPr txBox="1"/>
          <p:nvPr/>
        </p:nvSpPr>
        <p:spPr>
          <a:xfrm>
            <a:off x="10112887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7E3270-0C6C-DEF6-7873-1DC67F9F7341}"/>
              </a:ext>
            </a:extLst>
          </p:cNvPr>
          <p:cNvSpPr txBox="1"/>
          <p:nvPr/>
        </p:nvSpPr>
        <p:spPr>
          <a:xfrm>
            <a:off x="10112887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2CE614-1639-9308-A996-0BC62FFCE875}"/>
              </a:ext>
            </a:extLst>
          </p:cNvPr>
          <p:cNvSpPr txBox="1"/>
          <p:nvPr/>
        </p:nvSpPr>
        <p:spPr>
          <a:xfrm>
            <a:off x="10112887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5663A-BEE9-83D6-09A4-C4D503887575}"/>
              </a:ext>
            </a:extLst>
          </p:cNvPr>
          <p:cNvSpPr txBox="1"/>
          <p:nvPr/>
        </p:nvSpPr>
        <p:spPr>
          <a:xfrm>
            <a:off x="10112887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58EBF3-B6F7-04BF-EB12-FD1F0C5AD55D}"/>
              </a:ext>
            </a:extLst>
          </p:cNvPr>
          <p:cNvSpPr txBox="1"/>
          <p:nvPr/>
        </p:nvSpPr>
        <p:spPr>
          <a:xfrm>
            <a:off x="10112887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2635CC-07EA-AA43-F150-B09ABDC8E65B}"/>
              </a:ext>
            </a:extLst>
          </p:cNvPr>
          <p:cNvSpPr txBox="1"/>
          <p:nvPr/>
        </p:nvSpPr>
        <p:spPr>
          <a:xfrm>
            <a:off x="10112887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8ACC4A-FCB1-2F76-EA09-2C12FF401AA5}"/>
              </a:ext>
            </a:extLst>
          </p:cNvPr>
          <p:cNvSpPr txBox="1"/>
          <p:nvPr/>
        </p:nvSpPr>
        <p:spPr>
          <a:xfrm>
            <a:off x="10112887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72C10B-CD13-303C-7CB6-079D0CAF7553}"/>
              </a:ext>
            </a:extLst>
          </p:cNvPr>
          <p:cNvSpPr txBox="1"/>
          <p:nvPr/>
        </p:nvSpPr>
        <p:spPr>
          <a:xfrm>
            <a:off x="10112887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962199-1B50-54BF-071C-55F12DDC98A4}"/>
              </a:ext>
            </a:extLst>
          </p:cNvPr>
          <p:cNvSpPr txBox="1"/>
          <p:nvPr/>
        </p:nvSpPr>
        <p:spPr>
          <a:xfrm>
            <a:off x="10112887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0FD717-F2A5-64B1-861D-98697E886869}"/>
              </a:ext>
            </a:extLst>
          </p:cNvPr>
          <p:cNvSpPr txBox="1"/>
          <p:nvPr/>
        </p:nvSpPr>
        <p:spPr>
          <a:xfrm>
            <a:off x="10112887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DD801-A10D-24CF-E564-35FFA678417C}"/>
              </a:ext>
            </a:extLst>
          </p:cNvPr>
          <p:cNvSpPr txBox="1"/>
          <p:nvPr/>
        </p:nvSpPr>
        <p:spPr>
          <a:xfrm>
            <a:off x="10992248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179D86-613F-CE2C-D83D-91277136696B}"/>
              </a:ext>
            </a:extLst>
          </p:cNvPr>
          <p:cNvSpPr txBox="1"/>
          <p:nvPr/>
        </p:nvSpPr>
        <p:spPr>
          <a:xfrm>
            <a:off x="10992248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6D9DF1-0974-F19B-2084-161C8C8C8AE1}"/>
              </a:ext>
            </a:extLst>
          </p:cNvPr>
          <p:cNvSpPr txBox="1"/>
          <p:nvPr/>
        </p:nvSpPr>
        <p:spPr>
          <a:xfrm>
            <a:off x="10992248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5DD3E5-2DF7-B361-414B-A6CECF86CF4F}"/>
              </a:ext>
            </a:extLst>
          </p:cNvPr>
          <p:cNvSpPr txBox="1"/>
          <p:nvPr/>
        </p:nvSpPr>
        <p:spPr>
          <a:xfrm>
            <a:off x="10992248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C46D9B-BA02-2F97-D508-DA72BA61D395}"/>
              </a:ext>
            </a:extLst>
          </p:cNvPr>
          <p:cNvSpPr txBox="1"/>
          <p:nvPr/>
        </p:nvSpPr>
        <p:spPr>
          <a:xfrm>
            <a:off x="10992248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A1C15-B0F5-026E-3E62-5B57899DAB0D}"/>
              </a:ext>
            </a:extLst>
          </p:cNvPr>
          <p:cNvSpPr txBox="1"/>
          <p:nvPr/>
        </p:nvSpPr>
        <p:spPr>
          <a:xfrm>
            <a:off x="10992248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CF0F7-CA5E-6A00-D867-DBEA237B6B99}"/>
              </a:ext>
            </a:extLst>
          </p:cNvPr>
          <p:cNvSpPr txBox="1"/>
          <p:nvPr/>
        </p:nvSpPr>
        <p:spPr>
          <a:xfrm>
            <a:off x="10992248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28DA3-B7C2-71AF-2012-E9D1A1E81474}"/>
              </a:ext>
            </a:extLst>
          </p:cNvPr>
          <p:cNvSpPr txBox="1"/>
          <p:nvPr/>
        </p:nvSpPr>
        <p:spPr>
          <a:xfrm>
            <a:off x="10992248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DBD05E-4200-8E97-EEA0-B8B7025C93FB}"/>
              </a:ext>
            </a:extLst>
          </p:cNvPr>
          <p:cNvSpPr txBox="1"/>
          <p:nvPr/>
        </p:nvSpPr>
        <p:spPr>
          <a:xfrm>
            <a:off x="10992248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511F3C-2E7B-528F-3D21-91CB9CBE3EB0}"/>
              </a:ext>
            </a:extLst>
          </p:cNvPr>
          <p:cNvSpPr txBox="1"/>
          <p:nvPr/>
        </p:nvSpPr>
        <p:spPr>
          <a:xfrm>
            <a:off x="10992248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9954D4-4BFA-CB90-5036-8E8A9417292F}"/>
              </a:ext>
            </a:extLst>
          </p:cNvPr>
          <p:cNvSpPr txBox="1"/>
          <p:nvPr/>
        </p:nvSpPr>
        <p:spPr>
          <a:xfrm>
            <a:off x="10992248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66F08-28D8-5DB3-7DB6-8FD2512B1D80}"/>
              </a:ext>
            </a:extLst>
          </p:cNvPr>
          <p:cNvSpPr txBox="1"/>
          <p:nvPr/>
        </p:nvSpPr>
        <p:spPr>
          <a:xfrm>
            <a:off x="11551790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B7C9C7-81BA-8A71-F1EC-A7D65E0619BA}"/>
              </a:ext>
            </a:extLst>
          </p:cNvPr>
          <p:cNvSpPr txBox="1"/>
          <p:nvPr/>
        </p:nvSpPr>
        <p:spPr>
          <a:xfrm>
            <a:off x="11551790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3EA34F-3C83-CEA6-A25D-BD08ED9B120B}"/>
              </a:ext>
            </a:extLst>
          </p:cNvPr>
          <p:cNvSpPr txBox="1"/>
          <p:nvPr/>
        </p:nvSpPr>
        <p:spPr>
          <a:xfrm>
            <a:off x="11551790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5796AA8-94FF-1CC2-57E5-4C574EBC9A35}"/>
              </a:ext>
            </a:extLst>
          </p:cNvPr>
          <p:cNvSpPr txBox="1"/>
          <p:nvPr/>
        </p:nvSpPr>
        <p:spPr>
          <a:xfrm>
            <a:off x="11551790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1F9AEF-3BAB-8E36-4D8C-DEAF82B6DE01}"/>
              </a:ext>
            </a:extLst>
          </p:cNvPr>
          <p:cNvSpPr txBox="1"/>
          <p:nvPr/>
        </p:nvSpPr>
        <p:spPr>
          <a:xfrm>
            <a:off x="11551790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03B1F4-A59A-E9A5-576C-DB874F52484E}"/>
              </a:ext>
            </a:extLst>
          </p:cNvPr>
          <p:cNvSpPr txBox="1"/>
          <p:nvPr/>
        </p:nvSpPr>
        <p:spPr>
          <a:xfrm>
            <a:off x="11551790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ABD03E-0EA9-C5BB-543E-70DA8AF45684}"/>
              </a:ext>
            </a:extLst>
          </p:cNvPr>
          <p:cNvSpPr txBox="1"/>
          <p:nvPr/>
        </p:nvSpPr>
        <p:spPr>
          <a:xfrm>
            <a:off x="11551790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BEEFE3-3C0D-A7CF-E3BB-6B6FD873BFDD}"/>
              </a:ext>
            </a:extLst>
          </p:cNvPr>
          <p:cNvSpPr txBox="1"/>
          <p:nvPr/>
        </p:nvSpPr>
        <p:spPr>
          <a:xfrm>
            <a:off x="11551790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F5057F-42B9-6A71-D718-33C9E49DA8E5}"/>
              </a:ext>
            </a:extLst>
          </p:cNvPr>
          <p:cNvSpPr txBox="1"/>
          <p:nvPr/>
        </p:nvSpPr>
        <p:spPr>
          <a:xfrm>
            <a:off x="11551790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80B32BC-000B-5F59-FF5C-1A53D0C82B87}"/>
              </a:ext>
            </a:extLst>
          </p:cNvPr>
          <p:cNvSpPr txBox="1"/>
          <p:nvPr/>
        </p:nvSpPr>
        <p:spPr>
          <a:xfrm>
            <a:off x="11551790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AE75A-E3DB-60DC-E2DD-CFD30D2D639C}"/>
              </a:ext>
            </a:extLst>
          </p:cNvPr>
          <p:cNvSpPr txBox="1"/>
          <p:nvPr/>
        </p:nvSpPr>
        <p:spPr>
          <a:xfrm>
            <a:off x="11551790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B80A49-253C-E82E-88FF-7295916712C1}"/>
              </a:ext>
            </a:extLst>
          </p:cNvPr>
          <p:cNvSpPr txBox="1"/>
          <p:nvPr/>
        </p:nvSpPr>
        <p:spPr>
          <a:xfrm>
            <a:off x="4234863" y="421941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5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5406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326" y="656253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F7977-4009-18F7-67FC-A30FB473237D}"/>
              </a:ext>
            </a:extLst>
          </p:cNvPr>
          <p:cNvGraphicFramePr>
            <a:graphicFrameLocks noGrp="1"/>
          </p:cNvGraphicFramePr>
          <p:nvPr/>
        </p:nvGraphicFramePr>
        <p:xfrm>
          <a:off x="345371" y="888639"/>
          <a:ext cx="11665789" cy="5739582"/>
        </p:xfrm>
        <a:graphic>
          <a:graphicData uri="http://schemas.openxmlformats.org/drawingml/2006/table">
            <a:tbl>
              <a:tblPr/>
              <a:tblGrid>
                <a:gridCol w="394061">
                  <a:extLst>
                    <a:ext uri="{9D8B030D-6E8A-4147-A177-3AD203B41FA5}">
                      <a16:colId xmlns:a16="http://schemas.microsoft.com/office/drawing/2014/main" val="10244225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08008649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1736956956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218052249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7578442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298339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9678692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7618409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282209876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599580993"/>
                    </a:ext>
                  </a:extLst>
                </a:gridCol>
                <a:gridCol w="695157">
                  <a:extLst>
                    <a:ext uri="{9D8B030D-6E8A-4147-A177-3AD203B41FA5}">
                      <a16:colId xmlns:a16="http://schemas.microsoft.com/office/drawing/2014/main" val="350969883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63828890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190798743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38221347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480039904"/>
                    </a:ext>
                  </a:extLst>
                </a:gridCol>
                <a:gridCol w="794465">
                  <a:extLst>
                    <a:ext uri="{9D8B030D-6E8A-4147-A177-3AD203B41FA5}">
                      <a16:colId xmlns:a16="http://schemas.microsoft.com/office/drawing/2014/main" val="2317556290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47008208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041378485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103494618"/>
                    </a:ext>
                  </a:extLst>
                </a:gridCol>
              </a:tblGrid>
              <a:tr h="25318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Methodologies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Data Inclusions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6866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Training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C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 #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Label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One-Hot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Volume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Weekly Price Change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Raw Sentiment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Relevance Weighted Sentiment Scores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52466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Strong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1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145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2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0.862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615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3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95994"/>
                  </a:ext>
                </a:extLst>
              </a:tr>
              <a:tr h="41148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Weak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4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8433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5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50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6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0.837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64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7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0.729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8443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8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198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9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6488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10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0.958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12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11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0.874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56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12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0.574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225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FC3B-B0A3-DB9A-6894-ACE29D15191A}"/>
              </a:ext>
            </a:extLst>
          </p:cNvPr>
          <p:cNvSpPr txBox="1"/>
          <p:nvPr/>
        </p:nvSpPr>
        <p:spPr>
          <a:xfrm>
            <a:off x="2743596" y="17337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97A2-1FDE-E0F1-6ABF-B88F2AE68D46}"/>
              </a:ext>
            </a:extLst>
          </p:cNvPr>
          <p:cNvSpPr txBox="1"/>
          <p:nvPr/>
        </p:nvSpPr>
        <p:spPr>
          <a:xfrm>
            <a:off x="2743596" y="21626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58F3-A308-9B8C-854E-A7B664005878}"/>
              </a:ext>
            </a:extLst>
          </p:cNvPr>
          <p:cNvSpPr txBox="1"/>
          <p:nvPr/>
        </p:nvSpPr>
        <p:spPr>
          <a:xfrm>
            <a:off x="2743596" y="25915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E3EC-F3CC-149F-61D7-51FEF970775C}"/>
              </a:ext>
            </a:extLst>
          </p:cNvPr>
          <p:cNvSpPr txBox="1"/>
          <p:nvPr/>
        </p:nvSpPr>
        <p:spPr>
          <a:xfrm>
            <a:off x="3176610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6616-FBC0-AD6A-082C-3AE21018C499}"/>
              </a:ext>
            </a:extLst>
          </p:cNvPr>
          <p:cNvSpPr txBox="1"/>
          <p:nvPr/>
        </p:nvSpPr>
        <p:spPr>
          <a:xfrm>
            <a:off x="3176610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1728A-D8F4-7762-94B5-2855A5B74017}"/>
              </a:ext>
            </a:extLst>
          </p:cNvPr>
          <p:cNvSpPr txBox="1"/>
          <p:nvPr/>
        </p:nvSpPr>
        <p:spPr>
          <a:xfrm>
            <a:off x="3176610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1A18-C47A-D458-D0BC-1DBDB1F49500}"/>
              </a:ext>
            </a:extLst>
          </p:cNvPr>
          <p:cNvSpPr txBox="1"/>
          <p:nvPr/>
        </p:nvSpPr>
        <p:spPr>
          <a:xfrm>
            <a:off x="3176610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145D6-2223-567D-062A-EFB0DBEC4658}"/>
              </a:ext>
            </a:extLst>
          </p:cNvPr>
          <p:cNvSpPr txBox="1"/>
          <p:nvPr/>
        </p:nvSpPr>
        <p:spPr>
          <a:xfrm>
            <a:off x="3176610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894B-74A8-C865-4007-17305E07B509}"/>
              </a:ext>
            </a:extLst>
          </p:cNvPr>
          <p:cNvSpPr txBox="1"/>
          <p:nvPr/>
        </p:nvSpPr>
        <p:spPr>
          <a:xfrm>
            <a:off x="3176610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9B6A5-89AD-EABC-453E-F6D8C1596225}"/>
              </a:ext>
            </a:extLst>
          </p:cNvPr>
          <p:cNvSpPr txBox="1"/>
          <p:nvPr/>
        </p:nvSpPr>
        <p:spPr>
          <a:xfrm>
            <a:off x="3176610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0FCDC-576D-375E-274E-DD35C7B5D610}"/>
              </a:ext>
            </a:extLst>
          </p:cNvPr>
          <p:cNvSpPr txBox="1"/>
          <p:nvPr/>
        </p:nvSpPr>
        <p:spPr>
          <a:xfrm>
            <a:off x="3176610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D5D0-D66B-C780-B977-F5BBC285AB43}"/>
              </a:ext>
            </a:extLst>
          </p:cNvPr>
          <p:cNvSpPr txBox="1"/>
          <p:nvPr/>
        </p:nvSpPr>
        <p:spPr>
          <a:xfrm>
            <a:off x="3176610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0CCC-1C5C-9629-CBAE-48E9F78C01AC}"/>
              </a:ext>
            </a:extLst>
          </p:cNvPr>
          <p:cNvSpPr txBox="1"/>
          <p:nvPr/>
        </p:nvSpPr>
        <p:spPr>
          <a:xfrm>
            <a:off x="4234864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C4939-7013-4341-6713-9DF9A5E32268}"/>
              </a:ext>
            </a:extLst>
          </p:cNvPr>
          <p:cNvSpPr txBox="1"/>
          <p:nvPr/>
        </p:nvSpPr>
        <p:spPr>
          <a:xfrm>
            <a:off x="4234864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824D6-C917-1C71-45C0-C27ED161C57A}"/>
              </a:ext>
            </a:extLst>
          </p:cNvPr>
          <p:cNvSpPr txBox="1"/>
          <p:nvPr/>
        </p:nvSpPr>
        <p:spPr>
          <a:xfrm>
            <a:off x="4234864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F8353-3F05-2104-F6CF-CF684503FD51}"/>
              </a:ext>
            </a:extLst>
          </p:cNvPr>
          <p:cNvSpPr txBox="1"/>
          <p:nvPr/>
        </p:nvSpPr>
        <p:spPr>
          <a:xfrm>
            <a:off x="4234864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3042D-49ED-6884-E384-CE1814501A04}"/>
              </a:ext>
            </a:extLst>
          </p:cNvPr>
          <p:cNvSpPr txBox="1"/>
          <p:nvPr/>
        </p:nvSpPr>
        <p:spPr>
          <a:xfrm>
            <a:off x="4234864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5C84-A4AA-BED3-3708-C1C1F94306CF}"/>
              </a:ext>
            </a:extLst>
          </p:cNvPr>
          <p:cNvSpPr txBox="1"/>
          <p:nvPr/>
        </p:nvSpPr>
        <p:spPr>
          <a:xfrm>
            <a:off x="4234864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06448-FF44-695C-2190-BC7FF88612D5}"/>
              </a:ext>
            </a:extLst>
          </p:cNvPr>
          <p:cNvSpPr txBox="1"/>
          <p:nvPr/>
        </p:nvSpPr>
        <p:spPr>
          <a:xfrm>
            <a:off x="4814553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F3-F888-1DBC-234C-11ACEA1C4151}"/>
              </a:ext>
            </a:extLst>
          </p:cNvPr>
          <p:cNvSpPr txBox="1"/>
          <p:nvPr/>
        </p:nvSpPr>
        <p:spPr>
          <a:xfrm>
            <a:off x="4814553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6EA62-91B1-A3F3-C0E2-EC59BB02A409}"/>
              </a:ext>
            </a:extLst>
          </p:cNvPr>
          <p:cNvSpPr txBox="1"/>
          <p:nvPr/>
        </p:nvSpPr>
        <p:spPr>
          <a:xfrm>
            <a:off x="4814553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C520D-89A1-8AA3-5A06-FA9B4988F4B4}"/>
              </a:ext>
            </a:extLst>
          </p:cNvPr>
          <p:cNvSpPr txBox="1"/>
          <p:nvPr/>
        </p:nvSpPr>
        <p:spPr>
          <a:xfrm>
            <a:off x="4814553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8A641-B6AA-C007-4B2E-30566402FA98}"/>
              </a:ext>
            </a:extLst>
          </p:cNvPr>
          <p:cNvSpPr txBox="1"/>
          <p:nvPr/>
        </p:nvSpPr>
        <p:spPr>
          <a:xfrm>
            <a:off x="4814553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51086-37B8-0111-4813-06F06E6842D5}"/>
              </a:ext>
            </a:extLst>
          </p:cNvPr>
          <p:cNvSpPr txBox="1"/>
          <p:nvPr/>
        </p:nvSpPr>
        <p:spPr>
          <a:xfrm>
            <a:off x="5394242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ACDE7-0682-171C-E57C-11217FE940E9}"/>
              </a:ext>
            </a:extLst>
          </p:cNvPr>
          <p:cNvSpPr txBox="1"/>
          <p:nvPr/>
        </p:nvSpPr>
        <p:spPr>
          <a:xfrm>
            <a:off x="5394242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D9BC5-BC2F-3BCE-2D86-F5F5A44DE6A6}"/>
              </a:ext>
            </a:extLst>
          </p:cNvPr>
          <p:cNvSpPr txBox="1"/>
          <p:nvPr/>
        </p:nvSpPr>
        <p:spPr>
          <a:xfrm>
            <a:off x="5394242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7E664-349E-0A68-BBB1-E0172CF67E45}"/>
              </a:ext>
            </a:extLst>
          </p:cNvPr>
          <p:cNvSpPr txBox="1"/>
          <p:nvPr/>
        </p:nvSpPr>
        <p:spPr>
          <a:xfrm>
            <a:off x="5394242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BD74D-B0FD-A6FF-1003-CDC8C9735602}"/>
              </a:ext>
            </a:extLst>
          </p:cNvPr>
          <p:cNvSpPr txBox="1"/>
          <p:nvPr/>
        </p:nvSpPr>
        <p:spPr>
          <a:xfrm>
            <a:off x="5394242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3558AE-B0EA-DD44-5C9A-1445BE26CF19}"/>
              </a:ext>
            </a:extLst>
          </p:cNvPr>
          <p:cNvSpPr txBox="1"/>
          <p:nvPr/>
        </p:nvSpPr>
        <p:spPr>
          <a:xfrm>
            <a:off x="5394242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CA73-F3F2-7527-C55E-1C8C1DA1C814}"/>
              </a:ext>
            </a:extLst>
          </p:cNvPr>
          <p:cNvSpPr txBox="1"/>
          <p:nvPr/>
        </p:nvSpPr>
        <p:spPr>
          <a:xfrm>
            <a:off x="5394242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D7E69D-9C4E-C0AA-DB6C-1128CE53E695}"/>
              </a:ext>
            </a:extLst>
          </p:cNvPr>
          <p:cNvSpPr txBox="1"/>
          <p:nvPr/>
        </p:nvSpPr>
        <p:spPr>
          <a:xfrm>
            <a:off x="604659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73CB0-5DFB-84C2-5123-66AD1CDE532E}"/>
              </a:ext>
            </a:extLst>
          </p:cNvPr>
          <p:cNvSpPr txBox="1"/>
          <p:nvPr/>
        </p:nvSpPr>
        <p:spPr>
          <a:xfrm>
            <a:off x="604659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C49335-83C8-065F-BBD7-0EEBD39EBFFC}"/>
              </a:ext>
            </a:extLst>
          </p:cNvPr>
          <p:cNvSpPr txBox="1"/>
          <p:nvPr/>
        </p:nvSpPr>
        <p:spPr>
          <a:xfrm>
            <a:off x="604659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A460C-B89B-8F2F-C475-F26B1DE545EE}"/>
              </a:ext>
            </a:extLst>
          </p:cNvPr>
          <p:cNvSpPr txBox="1"/>
          <p:nvPr/>
        </p:nvSpPr>
        <p:spPr>
          <a:xfrm>
            <a:off x="667188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06A52-A2A8-184E-CBBB-5DF6A39A598C}"/>
              </a:ext>
            </a:extLst>
          </p:cNvPr>
          <p:cNvSpPr txBox="1"/>
          <p:nvPr/>
        </p:nvSpPr>
        <p:spPr>
          <a:xfrm>
            <a:off x="6671889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EE334-E85A-7E16-E0E8-3E6E47DFB307}"/>
              </a:ext>
            </a:extLst>
          </p:cNvPr>
          <p:cNvSpPr txBox="1"/>
          <p:nvPr/>
        </p:nvSpPr>
        <p:spPr>
          <a:xfrm>
            <a:off x="6671889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06BDD9-E644-B615-4AB0-A205EF68F993}"/>
              </a:ext>
            </a:extLst>
          </p:cNvPr>
          <p:cNvSpPr txBox="1"/>
          <p:nvPr/>
        </p:nvSpPr>
        <p:spPr>
          <a:xfrm>
            <a:off x="667188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270215-3F0E-D45D-B9B3-E100D85512F4}"/>
              </a:ext>
            </a:extLst>
          </p:cNvPr>
          <p:cNvSpPr txBox="1"/>
          <p:nvPr/>
        </p:nvSpPr>
        <p:spPr>
          <a:xfrm>
            <a:off x="6671889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BF253-68D7-4698-F778-14B16C3E308E}"/>
              </a:ext>
            </a:extLst>
          </p:cNvPr>
          <p:cNvSpPr txBox="1"/>
          <p:nvPr/>
        </p:nvSpPr>
        <p:spPr>
          <a:xfrm>
            <a:off x="6671889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20C7BA-4E4F-3305-2022-DCDA82D4A5EE}"/>
              </a:ext>
            </a:extLst>
          </p:cNvPr>
          <p:cNvSpPr txBox="1"/>
          <p:nvPr/>
        </p:nvSpPr>
        <p:spPr>
          <a:xfrm>
            <a:off x="6671889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652295-FD57-A1E5-0BD9-2736A63C0012}"/>
              </a:ext>
            </a:extLst>
          </p:cNvPr>
          <p:cNvSpPr txBox="1"/>
          <p:nvPr/>
        </p:nvSpPr>
        <p:spPr>
          <a:xfrm>
            <a:off x="6671889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2E6186-1611-3DC0-17C0-1456060AB94E}"/>
              </a:ext>
            </a:extLst>
          </p:cNvPr>
          <p:cNvSpPr txBox="1"/>
          <p:nvPr/>
        </p:nvSpPr>
        <p:spPr>
          <a:xfrm>
            <a:off x="6671889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A55602-F6A3-0EEA-FE1C-EADACB8A7142}"/>
              </a:ext>
            </a:extLst>
          </p:cNvPr>
          <p:cNvSpPr txBox="1"/>
          <p:nvPr/>
        </p:nvSpPr>
        <p:spPr>
          <a:xfrm>
            <a:off x="667188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85DC6-DE02-B4DB-11F3-72C485808D16}"/>
              </a:ext>
            </a:extLst>
          </p:cNvPr>
          <p:cNvSpPr txBox="1"/>
          <p:nvPr/>
        </p:nvSpPr>
        <p:spPr>
          <a:xfrm>
            <a:off x="6671889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14378-5C4C-F581-7F5C-85A0D2104641}"/>
              </a:ext>
            </a:extLst>
          </p:cNvPr>
          <p:cNvSpPr txBox="1"/>
          <p:nvPr/>
        </p:nvSpPr>
        <p:spPr>
          <a:xfrm>
            <a:off x="6671889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52D6B-54F7-E7CA-8713-48806BC4AAAD}"/>
              </a:ext>
            </a:extLst>
          </p:cNvPr>
          <p:cNvSpPr txBox="1"/>
          <p:nvPr/>
        </p:nvSpPr>
        <p:spPr>
          <a:xfrm>
            <a:off x="7268568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D81B9A-2075-85C6-52ED-015F6B03A14D}"/>
              </a:ext>
            </a:extLst>
          </p:cNvPr>
          <p:cNvSpPr txBox="1"/>
          <p:nvPr/>
        </p:nvSpPr>
        <p:spPr>
          <a:xfrm>
            <a:off x="7268568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D946A9-FB62-3AAF-7CCE-103C86C20105}"/>
              </a:ext>
            </a:extLst>
          </p:cNvPr>
          <p:cNvSpPr txBox="1"/>
          <p:nvPr/>
        </p:nvSpPr>
        <p:spPr>
          <a:xfrm>
            <a:off x="7268568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6E003-9C6F-92AF-0C4F-850377940499}"/>
              </a:ext>
            </a:extLst>
          </p:cNvPr>
          <p:cNvSpPr txBox="1"/>
          <p:nvPr/>
        </p:nvSpPr>
        <p:spPr>
          <a:xfrm>
            <a:off x="7268568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739B7-0B40-9AD2-6BA4-D84ABBD9E26A}"/>
              </a:ext>
            </a:extLst>
          </p:cNvPr>
          <p:cNvSpPr txBox="1"/>
          <p:nvPr/>
        </p:nvSpPr>
        <p:spPr>
          <a:xfrm>
            <a:off x="7268568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C82F9A-EB25-9555-4489-5FAC4AE12976}"/>
              </a:ext>
            </a:extLst>
          </p:cNvPr>
          <p:cNvSpPr txBox="1"/>
          <p:nvPr/>
        </p:nvSpPr>
        <p:spPr>
          <a:xfrm>
            <a:off x="7268568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19E7BF-5F7A-FAD3-FB09-8C5862D8B2C3}"/>
              </a:ext>
            </a:extLst>
          </p:cNvPr>
          <p:cNvSpPr txBox="1"/>
          <p:nvPr/>
        </p:nvSpPr>
        <p:spPr>
          <a:xfrm>
            <a:off x="7268568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6B7A81-875D-72D6-C673-7278E6EE649A}"/>
              </a:ext>
            </a:extLst>
          </p:cNvPr>
          <p:cNvSpPr txBox="1"/>
          <p:nvPr/>
        </p:nvSpPr>
        <p:spPr>
          <a:xfrm>
            <a:off x="7268568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7968E6-5FA2-81C9-659F-A6FF83A91A00}"/>
              </a:ext>
            </a:extLst>
          </p:cNvPr>
          <p:cNvSpPr txBox="1"/>
          <p:nvPr/>
        </p:nvSpPr>
        <p:spPr>
          <a:xfrm>
            <a:off x="7268568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DE24A-09F5-AEC7-6126-2D72B2B0236D}"/>
              </a:ext>
            </a:extLst>
          </p:cNvPr>
          <p:cNvSpPr txBox="1"/>
          <p:nvPr/>
        </p:nvSpPr>
        <p:spPr>
          <a:xfrm>
            <a:off x="7268568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922823-5DBD-EB61-705E-EE8CE46537C6}"/>
              </a:ext>
            </a:extLst>
          </p:cNvPr>
          <p:cNvSpPr txBox="1"/>
          <p:nvPr/>
        </p:nvSpPr>
        <p:spPr>
          <a:xfrm>
            <a:off x="7268568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2EE3C-4187-0DF0-DF3A-2A08AD14974F}"/>
              </a:ext>
            </a:extLst>
          </p:cNvPr>
          <p:cNvSpPr txBox="1"/>
          <p:nvPr/>
        </p:nvSpPr>
        <p:spPr>
          <a:xfrm>
            <a:off x="7268568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7E856D-C6A5-B43F-3D7C-A21A009C8E13}"/>
              </a:ext>
            </a:extLst>
          </p:cNvPr>
          <p:cNvSpPr txBox="1"/>
          <p:nvPr/>
        </p:nvSpPr>
        <p:spPr>
          <a:xfrm>
            <a:off x="7820776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76080-7144-8E98-E171-721731A6AD9E}"/>
              </a:ext>
            </a:extLst>
          </p:cNvPr>
          <p:cNvSpPr txBox="1"/>
          <p:nvPr/>
        </p:nvSpPr>
        <p:spPr>
          <a:xfrm>
            <a:off x="7820776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13FC95-F37F-52FD-1BCC-D81FA296A885}"/>
              </a:ext>
            </a:extLst>
          </p:cNvPr>
          <p:cNvSpPr txBox="1"/>
          <p:nvPr/>
        </p:nvSpPr>
        <p:spPr>
          <a:xfrm>
            <a:off x="7820776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64EB5-429F-F0F7-5793-E6E7A8953236}"/>
              </a:ext>
            </a:extLst>
          </p:cNvPr>
          <p:cNvSpPr txBox="1"/>
          <p:nvPr/>
        </p:nvSpPr>
        <p:spPr>
          <a:xfrm>
            <a:off x="7820776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FD345-6E1F-8E1C-A4BD-D83638BA6F07}"/>
              </a:ext>
            </a:extLst>
          </p:cNvPr>
          <p:cNvSpPr txBox="1"/>
          <p:nvPr/>
        </p:nvSpPr>
        <p:spPr>
          <a:xfrm>
            <a:off x="7820776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D92142-E4CF-5A49-EEDE-A318E667C96A}"/>
              </a:ext>
            </a:extLst>
          </p:cNvPr>
          <p:cNvSpPr txBox="1"/>
          <p:nvPr/>
        </p:nvSpPr>
        <p:spPr>
          <a:xfrm>
            <a:off x="7820776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B69FE3-BD42-D60C-B144-4C4D15421138}"/>
              </a:ext>
            </a:extLst>
          </p:cNvPr>
          <p:cNvSpPr txBox="1"/>
          <p:nvPr/>
        </p:nvSpPr>
        <p:spPr>
          <a:xfrm>
            <a:off x="7820776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5C0B1-9BEB-8A8F-20B7-8EE8B0ADECC3}"/>
              </a:ext>
            </a:extLst>
          </p:cNvPr>
          <p:cNvSpPr txBox="1"/>
          <p:nvPr/>
        </p:nvSpPr>
        <p:spPr>
          <a:xfrm>
            <a:off x="7820776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AF7679-713D-7BAB-6FA2-058BA71860A0}"/>
              </a:ext>
            </a:extLst>
          </p:cNvPr>
          <p:cNvSpPr txBox="1"/>
          <p:nvPr/>
        </p:nvSpPr>
        <p:spPr>
          <a:xfrm>
            <a:off x="8436529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AB28A-5532-B563-0E85-D2EE89EF4A0E}"/>
              </a:ext>
            </a:extLst>
          </p:cNvPr>
          <p:cNvSpPr txBox="1"/>
          <p:nvPr/>
        </p:nvSpPr>
        <p:spPr>
          <a:xfrm>
            <a:off x="8436529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424B1-E8FB-9481-5DDB-538DCD6DC927}"/>
              </a:ext>
            </a:extLst>
          </p:cNvPr>
          <p:cNvSpPr txBox="1"/>
          <p:nvPr/>
        </p:nvSpPr>
        <p:spPr>
          <a:xfrm>
            <a:off x="8436529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B923-43F1-6007-607A-CEB627D74BEF}"/>
              </a:ext>
            </a:extLst>
          </p:cNvPr>
          <p:cNvSpPr txBox="1"/>
          <p:nvPr/>
        </p:nvSpPr>
        <p:spPr>
          <a:xfrm>
            <a:off x="8436529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980535-07AE-0DD7-A0D9-2A1C12BEAC79}"/>
              </a:ext>
            </a:extLst>
          </p:cNvPr>
          <p:cNvSpPr txBox="1"/>
          <p:nvPr/>
        </p:nvSpPr>
        <p:spPr>
          <a:xfrm>
            <a:off x="8436529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3201F-473C-4D10-5FD3-A2BEF546CC11}"/>
              </a:ext>
            </a:extLst>
          </p:cNvPr>
          <p:cNvSpPr txBox="1"/>
          <p:nvPr/>
        </p:nvSpPr>
        <p:spPr>
          <a:xfrm>
            <a:off x="8436529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521218-21BA-9435-CEE9-AA68769188AD}"/>
              </a:ext>
            </a:extLst>
          </p:cNvPr>
          <p:cNvSpPr txBox="1"/>
          <p:nvPr/>
        </p:nvSpPr>
        <p:spPr>
          <a:xfrm>
            <a:off x="8436529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D9E5B0-8544-2586-8882-38C531091A70}"/>
              </a:ext>
            </a:extLst>
          </p:cNvPr>
          <p:cNvSpPr txBox="1"/>
          <p:nvPr/>
        </p:nvSpPr>
        <p:spPr>
          <a:xfrm>
            <a:off x="8436529" y="58815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68F9E-962A-93DC-580A-C5F92F50323E}"/>
              </a:ext>
            </a:extLst>
          </p:cNvPr>
          <p:cNvSpPr txBox="1"/>
          <p:nvPr/>
        </p:nvSpPr>
        <p:spPr>
          <a:xfrm>
            <a:off x="8436529" y="629259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8A5B3-3132-1BD4-5E4D-DBB2355786D9}"/>
              </a:ext>
            </a:extLst>
          </p:cNvPr>
          <p:cNvSpPr txBox="1"/>
          <p:nvPr/>
        </p:nvSpPr>
        <p:spPr>
          <a:xfrm>
            <a:off x="8436529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9F589-C62E-AAB7-B2EB-D9EB874ABA1A}"/>
              </a:ext>
            </a:extLst>
          </p:cNvPr>
          <p:cNvSpPr txBox="1"/>
          <p:nvPr/>
        </p:nvSpPr>
        <p:spPr>
          <a:xfrm>
            <a:off x="8436529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A58F46-A5A2-A3E6-C530-51434F32615D}"/>
              </a:ext>
            </a:extLst>
          </p:cNvPr>
          <p:cNvSpPr txBox="1"/>
          <p:nvPr/>
        </p:nvSpPr>
        <p:spPr>
          <a:xfrm>
            <a:off x="8436529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E30F98-6676-B659-DDA0-D8157EC3D3D6}"/>
              </a:ext>
            </a:extLst>
          </p:cNvPr>
          <p:cNvSpPr txBox="1"/>
          <p:nvPr/>
        </p:nvSpPr>
        <p:spPr>
          <a:xfrm>
            <a:off x="9124597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AD5870-726F-2484-D77C-E23ADD725089}"/>
              </a:ext>
            </a:extLst>
          </p:cNvPr>
          <p:cNvSpPr txBox="1"/>
          <p:nvPr/>
        </p:nvSpPr>
        <p:spPr>
          <a:xfrm>
            <a:off x="9124597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4A3B6-C86B-DDA2-48CC-7A4F0521BED1}"/>
              </a:ext>
            </a:extLst>
          </p:cNvPr>
          <p:cNvSpPr txBox="1"/>
          <p:nvPr/>
        </p:nvSpPr>
        <p:spPr>
          <a:xfrm>
            <a:off x="9124597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08D8E-D05B-06F4-1A19-61EB19EBCF93}"/>
              </a:ext>
            </a:extLst>
          </p:cNvPr>
          <p:cNvSpPr txBox="1"/>
          <p:nvPr/>
        </p:nvSpPr>
        <p:spPr>
          <a:xfrm>
            <a:off x="9124597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D6538-06BE-A31C-1A08-4EF0FC2DF63B}"/>
              </a:ext>
            </a:extLst>
          </p:cNvPr>
          <p:cNvSpPr txBox="1"/>
          <p:nvPr/>
        </p:nvSpPr>
        <p:spPr>
          <a:xfrm>
            <a:off x="9124597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CEBC7-F06D-73DC-C8B9-7BF0599C1DB2}"/>
              </a:ext>
            </a:extLst>
          </p:cNvPr>
          <p:cNvSpPr txBox="1"/>
          <p:nvPr/>
        </p:nvSpPr>
        <p:spPr>
          <a:xfrm>
            <a:off x="9124597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8C3E95-4E13-090B-F8EC-838A5990FCBF}"/>
              </a:ext>
            </a:extLst>
          </p:cNvPr>
          <p:cNvSpPr txBox="1"/>
          <p:nvPr/>
        </p:nvSpPr>
        <p:spPr>
          <a:xfrm>
            <a:off x="9124597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6F13A-592B-ED06-30C0-DEC250528CC1}"/>
              </a:ext>
            </a:extLst>
          </p:cNvPr>
          <p:cNvSpPr txBox="1"/>
          <p:nvPr/>
        </p:nvSpPr>
        <p:spPr>
          <a:xfrm>
            <a:off x="9124597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B59376-D63B-CF9F-B5B6-D91EBC544C3B}"/>
              </a:ext>
            </a:extLst>
          </p:cNvPr>
          <p:cNvSpPr txBox="1"/>
          <p:nvPr/>
        </p:nvSpPr>
        <p:spPr>
          <a:xfrm>
            <a:off x="10112887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E2254-8FC2-5E40-9445-55112CD6816C}"/>
              </a:ext>
            </a:extLst>
          </p:cNvPr>
          <p:cNvSpPr txBox="1"/>
          <p:nvPr/>
        </p:nvSpPr>
        <p:spPr>
          <a:xfrm>
            <a:off x="10112887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624FFF-688A-8726-8D2D-E76BCD70BD6E}"/>
              </a:ext>
            </a:extLst>
          </p:cNvPr>
          <p:cNvSpPr txBox="1"/>
          <p:nvPr/>
        </p:nvSpPr>
        <p:spPr>
          <a:xfrm>
            <a:off x="10112887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7E3270-0C6C-DEF6-7873-1DC67F9F7341}"/>
              </a:ext>
            </a:extLst>
          </p:cNvPr>
          <p:cNvSpPr txBox="1"/>
          <p:nvPr/>
        </p:nvSpPr>
        <p:spPr>
          <a:xfrm>
            <a:off x="10112887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2CE614-1639-9308-A996-0BC62FFCE875}"/>
              </a:ext>
            </a:extLst>
          </p:cNvPr>
          <p:cNvSpPr txBox="1"/>
          <p:nvPr/>
        </p:nvSpPr>
        <p:spPr>
          <a:xfrm>
            <a:off x="10112887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5663A-BEE9-83D6-09A4-C4D503887575}"/>
              </a:ext>
            </a:extLst>
          </p:cNvPr>
          <p:cNvSpPr txBox="1"/>
          <p:nvPr/>
        </p:nvSpPr>
        <p:spPr>
          <a:xfrm>
            <a:off x="10112887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58EBF3-B6F7-04BF-EB12-FD1F0C5AD55D}"/>
              </a:ext>
            </a:extLst>
          </p:cNvPr>
          <p:cNvSpPr txBox="1"/>
          <p:nvPr/>
        </p:nvSpPr>
        <p:spPr>
          <a:xfrm>
            <a:off x="10112887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2635CC-07EA-AA43-F150-B09ABDC8E65B}"/>
              </a:ext>
            </a:extLst>
          </p:cNvPr>
          <p:cNvSpPr txBox="1"/>
          <p:nvPr/>
        </p:nvSpPr>
        <p:spPr>
          <a:xfrm>
            <a:off x="10112887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8ACC4A-FCB1-2F76-EA09-2C12FF401AA5}"/>
              </a:ext>
            </a:extLst>
          </p:cNvPr>
          <p:cNvSpPr txBox="1"/>
          <p:nvPr/>
        </p:nvSpPr>
        <p:spPr>
          <a:xfrm>
            <a:off x="10112887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72C10B-CD13-303C-7CB6-079D0CAF7553}"/>
              </a:ext>
            </a:extLst>
          </p:cNvPr>
          <p:cNvSpPr txBox="1"/>
          <p:nvPr/>
        </p:nvSpPr>
        <p:spPr>
          <a:xfrm>
            <a:off x="10112887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962199-1B50-54BF-071C-55F12DDC98A4}"/>
              </a:ext>
            </a:extLst>
          </p:cNvPr>
          <p:cNvSpPr txBox="1"/>
          <p:nvPr/>
        </p:nvSpPr>
        <p:spPr>
          <a:xfrm>
            <a:off x="10112887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0FD717-F2A5-64B1-861D-98697E886869}"/>
              </a:ext>
            </a:extLst>
          </p:cNvPr>
          <p:cNvSpPr txBox="1"/>
          <p:nvPr/>
        </p:nvSpPr>
        <p:spPr>
          <a:xfrm>
            <a:off x="10112887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DD801-A10D-24CF-E564-35FFA678417C}"/>
              </a:ext>
            </a:extLst>
          </p:cNvPr>
          <p:cNvSpPr txBox="1"/>
          <p:nvPr/>
        </p:nvSpPr>
        <p:spPr>
          <a:xfrm>
            <a:off x="10992248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179D86-613F-CE2C-D83D-91277136696B}"/>
              </a:ext>
            </a:extLst>
          </p:cNvPr>
          <p:cNvSpPr txBox="1"/>
          <p:nvPr/>
        </p:nvSpPr>
        <p:spPr>
          <a:xfrm>
            <a:off x="10992248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6D9DF1-0974-F19B-2084-161C8C8C8AE1}"/>
              </a:ext>
            </a:extLst>
          </p:cNvPr>
          <p:cNvSpPr txBox="1"/>
          <p:nvPr/>
        </p:nvSpPr>
        <p:spPr>
          <a:xfrm>
            <a:off x="10992248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5DD3E5-2DF7-B361-414B-A6CECF86CF4F}"/>
              </a:ext>
            </a:extLst>
          </p:cNvPr>
          <p:cNvSpPr txBox="1"/>
          <p:nvPr/>
        </p:nvSpPr>
        <p:spPr>
          <a:xfrm>
            <a:off x="10992248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C46D9B-BA02-2F97-D508-DA72BA61D395}"/>
              </a:ext>
            </a:extLst>
          </p:cNvPr>
          <p:cNvSpPr txBox="1"/>
          <p:nvPr/>
        </p:nvSpPr>
        <p:spPr>
          <a:xfrm>
            <a:off x="10992248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A1C15-B0F5-026E-3E62-5B57899DAB0D}"/>
              </a:ext>
            </a:extLst>
          </p:cNvPr>
          <p:cNvSpPr txBox="1"/>
          <p:nvPr/>
        </p:nvSpPr>
        <p:spPr>
          <a:xfrm>
            <a:off x="10992248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CF0F7-CA5E-6A00-D867-DBEA237B6B99}"/>
              </a:ext>
            </a:extLst>
          </p:cNvPr>
          <p:cNvSpPr txBox="1"/>
          <p:nvPr/>
        </p:nvSpPr>
        <p:spPr>
          <a:xfrm>
            <a:off x="10992248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28DA3-B7C2-71AF-2012-E9D1A1E81474}"/>
              </a:ext>
            </a:extLst>
          </p:cNvPr>
          <p:cNvSpPr txBox="1"/>
          <p:nvPr/>
        </p:nvSpPr>
        <p:spPr>
          <a:xfrm>
            <a:off x="10992248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DBD05E-4200-8E97-EEA0-B8B7025C93FB}"/>
              </a:ext>
            </a:extLst>
          </p:cNvPr>
          <p:cNvSpPr txBox="1"/>
          <p:nvPr/>
        </p:nvSpPr>
        <p:spPr>
          <a:xfrm>
            <a:off x="10992248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511F3C-2E7B-528F-3D21-91CB9CBE3EB0}"/>
              </a:ext>
            </a:extLst>
          </p:cNvPr>
          <p:cNvSpPr txBox="1"/>
          <p:nvPr/>
        </p:nvSpPr>
        <p:spPr>
          <a:xfrm>
            <a:off x="10992248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9954D4-4BFA-CB90-5036-8E8A9417292F}"/>
              </a:ext>
            </a:extLst>
          </p:cNvPr>
          <p:cNvSpPr txBox="1"/>
          <p:nvPr/>
        </p:nvSpPr>
        <p:spPr>
          <a:xfrm>
            <a:off x="10992248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66F08-28D8-5DB3-7DB6-8FD2512B1D80}"/>
              </a:ext>
            </a:extLst>
          </p:cNvPr>
          <p:cNvSpPr txBox="1"/>
          <p:nvPr/>
        </p:nvSpPr>
        <p:spPr>
          <a:xfrm>
            <a:off x="11551790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B7C9C7-81BA-8A71-F1EC-A7D65E0619BA}"/>
              </a:ext>
            </a:extLst>
          </p:cNvPr>
          <p:cNvSpPr txBox="1"/>
          <p:nvPr/>
        </p:nvSpPr>
        <p:spPr>
          <a:xfrm>
            <a:off x="11551790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3EA34F-3C83-CEA6-A25D-BD08ED9B120B}"/>
              </a:ext>
            </a:extLst>
          </p:cNvPr>
          <p:cNvSpPr txBox="1"/>
          <p:nvPr/>
        </p:nvSpPr>
        <p:spPr>
          <a:xfrm>
            <a:off x="11551790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5796AA8-94FF-1CC2-57E5-4C574EBC9A35}"/>
              </a:ext>
            </a:extLst>
          </p:cNvPr>
          <p:cNvSpPr txBox="1"/>
          <p:nvPr/>
        </p:nvSpPr>
        <p:spPr>
          <a:xfrm>
            <a:off x="11551790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1F9AEF-3BAB-8E36-4D8C-DEAF82B6DE01}"/>
              </a:ext>
            </a:extLst>
          </p:cNvPr>
          <p:cNvSpPr txBox="1"/>
          <p:nvPr/>
        </p:nvSpPr>
        <p:spPr>
          <a:xfrm>
            <a:off x="11551790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03B1F4-A59A-E9A5-576C-DB874F52484E}"/>
              </a:ext>
            </a:extLst>
          </p:cNvPr>
          <p:cNvSpPr txBox="1"/>
          <p:nvPr/>
        </p:nvSpPr>
        <p:spPr>
          <a:xfrm>
            <a:off x="11551790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ABD03E-0EA9-C5BB-543E-70DA8AF45684}"/>
              </a:ext>
            </a:extLst>
          </p:cNvPr>
          <p:cNvSpPr txBox="1"/>
          <p:nvPr/>
        </p:nvSpPr>
        <p:spPr>
          <a:xfrm>
            <a:off x="11551790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BEEFE3-3C0D-A7CF-E3BB-6B6FD873BFDD}"/>
              </a:ext>
            </a:extLst>
          </p:cNvPr>
          <p:cNvSpPr txBox="1"/>
          <p:nvPr/>
        </p:nvSpPr>
        <p:spPr>
          <a:xfrm>
            <a:off x="11551790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F5057F-42B9-6A71-D718-33C9E49DA8E5}"/>
              </a:ext>
            </a:extLst>
          </p:cNvPr>
          <p:cNvSpPr txBox="1"/>
          <p:nvPr/>
        </p:nvSpPr>
        <p:spPr>
          <a:xfrm>
            <a:off x="11551790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80B32BC-000B-5F59-FF5C-1A53D0C82B87}"/>
              </a:ext>
            </a:extLst>
          </p:cNvPr>
          <p:cNvSpPr txBox="1"/>
          <p:nvPr/>
        </p:nvSpPr>
        <p:spPr>
          <a:xfrm>
            <a:off x="11551790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AE75A-E3DB-60DC-E2DD-CFD30D2D639C}"/>
              </a:ext>
            </a:extLst>
          </p:cNvPr>
          <p:cNvSpPr txBox="1"/>
          <p:nvPr/>
        </p:nvSpPr>
        <p:spPr>
          <a:xfrm>
            <a:off x="11551790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B80A49-253C-E82E-88FF-7295916712C1}"/>
              </a:ext>
            </a:extLst>
          </p:cNvPr>
          <p:cNvSpPr txBox="1"/>
          <p:nvPr/>
        </p:nvSpPr>
        <p:spPr>
          <a:xfrm>
            <a:off x="4234863" y="421941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0F2ECF1-FA60-6417-044A-6EFAFDC9D2AE}"/>
              </a:ext>
            </a:extLst>
          </p:cNvPr>
          <p:cNvSpPr/>
          <p:nvPr/>
        </p:nvSpPr>
        <p:spPr>
          <a:xfrm>
            <a:off x="1427195" y="1731696"/>
            <a:ext cx="259792" cy="1132635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10398-C3F7-F1BC-699B-8DFC4D864975}"/>
              </a:ext>
            </a:extLst>
          </p:cNvPr>
          <p:cNvSpPr/>
          <p:nvPr/>
        </p:nvSpPr>
        <p:spPr>
          <a:xfrm>
            <a:off x="5289847" y="1705043"/>
            <a:ext cx="1218832" cy="1166344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C68EE-2ED9-02E8-A993-4648CB277FF9}"/>
              </a:ext>
            </a:extLst>
          </p:cNvPr>
          <p:cNvSpPr/>
          <p:nvPr/>
        </p:nvSpPr>
        <p:spPr>
          <a:xfrm>
            <a:off x="6748135" y="1863507"/>
            <a:ext cx="5298392" cy="85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regression model, performance degrades as Weekly Price Change and Volume are removed.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8D9F4E-D7B0-DB77-75F9-C6A8000625BE}"/>
              </a:ext>
            </a:extLst>
          </p:cNvPr>
          <p:cNvSpPr/>
          <p:nvPr/>
        </p:nvSpPr>
        <p:spPr>
          <a:xfrm>
            <a:off x="5289226" y="2958828"/>
            <a:ext cx="1218832" cy="1166344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57BEF-F438-301F-6ED2-E1C352C54A73}"/>
              </a:ext>
            </a:extLst>
          </p:cNvPr>
          <p:cNvSpPr/>
          <p:nvPr/>
        </p:nvSpPr>
        <p:spPr>
          <a:xfrm>
            <a:off x="6749509" y="3135454"/>
            <a:ext cx="5298392" cy="85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same is not true (or as strongly true) on the classification model.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325E5A-45A8-7F2D-14A0-2C9F60D3B9AF}"/>
              </a:ext>
            </a:extLst>
          </p:cNvPr>
          <p:cNvSpPr/>
          <p:nvPr/>
        </p:nvSpPr>
        <p:spPr>
          <a:xfrm>
            <a:off x="1754085" y="2958828"/>
            <a:ext cx="972385" cy="1166344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422AB3-EE0C-759F-BB32-D791F00BCE07}"/>
              </a:ext>
            </a:extLst>
          </p:cNvPr>
          <p:cNvSpPr/>
          <p:nvPr/>
        </p:nvSpPr>
        <p:spPr>
          <a:xfrm>
            <a:off x="1757653" y="1693517"/>
            <a:ext cx="985943" cy="1166344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5406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326" y="656253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F7977-4009-18F7-67FC-A30FB473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90195"/>
              </p:ext>
            </p:extLst>
          </p:nvPr>
        </p:nvGraphicFramePr>
        <p:xfrm>
          <a:off x="345371" y="888639"/>
          <a:ext cx="11665789" cy="5739582"/>
        </p:xfrm>
        <a:graphic>
          <a:graphicData uri="http://schemas.openxmlformats.org/drawingml/2006/table">
            <a:tbl>
              <a:tblPr/>
              <a:tblGrid>
                <a:gridCol w="394061">
                  <a:extLst>
                    <a:ext uri="{9D8B030D-6E8A-4147-A177-3AD203B41FA5}">
                      <a16:colId xmlns:a16="http://schemas.microsoft.com/office/drawing/2014/main" val="10244225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08008649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1736956956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218052249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7578442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298339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9678692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7618409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282209876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599580993"/>
                    </a:ext>
                  </a:extLst>
                </a:gridCol>
                <a:gridCol w="695157">
                  <a:extLst>
                    <a:ext uri="{9D8B030D-6E8A-4147-A177-3AD203B41FA5}">
                      <a16:colId xmlns:a16="http://schemas.microsoft.com/office/drawing/2014/main" val="350969883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63828890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190798743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38221347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480039904"/>
                    </a:ext>
                  </a:extLst>
                </a:gridCol>
                <a:gridCol w="794465">
                  <a:extLst>
                    <a:ext uri="{9D8B030D-6E8A-4147-A177-3AD203B41FA5}">
                      <a16:colId xmlns:a16="http://schemas.microsoft.com/office/drawing/2014/main" val="2317556290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47008208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041378485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103494618"/>
                    </a:ext>
                  </a:extLst>
                </a:gridCol>
              </a:tblGrid>
              <a:tr h="25318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Methodologies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Data Inclusions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6866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Training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C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 #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Label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One-Hot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Daily Volume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Weekly Price Change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Raw Sentiment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Relevance Weighted Sentiment Scores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52466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Strong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1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145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2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0.862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615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3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95994"/>
                  </a:ext>
                </a:extLst>
              </a:tr>
              <a:tr h="41148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Weak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4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8433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5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50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6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0.837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64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7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0.729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8443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8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198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9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6488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10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0.958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12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11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0.874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56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12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0.574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225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FC3B-B0A3-DB9A-6894-ACE29D15191A}"/>
              </a:ext>
            </a:extLst>
          </p:cNvPr>
          <p:cNvSpPr txBox="1"/>
          <p:nvPr/>
        </p:nvSpPr>
        <p:spPr>
          <a:xfrm>
            <a:off x="2743596" y="17337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97A2-1FDE-E0F1-6ABF-B88F2AE68D46}"/>
              </a:ext>
            </a:extLst>
          </p:cNvPr>
          <p:cNvSpPr txBox="1"/>
          <p:nvPr/>
        </p:nvSpPr>
        <p:spPr>
          <a:xfrm>
            <a:off x="2743596" y="21626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58F3-A308-9B8C-854E-A7B664005878}"/>
              </a:ext>
            </a:extLst>
          </p:cNvPr>
          <p:cNvSpPr txBox="1"/>
          <p:nvPr/>
        </p:nvSpPr>
        <p:spPr>
          <a:xfrm>
            <a:off x="2743596" y="25915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E3EC-F3CC-149F-61D7-51FEF970775C}"/>
              </a:ext>
            </a:extLst>
          </p:cNvPr>
          <p:cNvSpPr txBox="1"/>
          <p:nvPr/>
        </p:nvSpPr>
        <p:spPr>
          <a:xfrm>
            <a:off x="3176610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6616-FBC0-AD6A-082C-3AE21018C499}"/>
              </a:ext>
            </a:extLst>
          </p:cNvPr>
          <p:cNvSpPr txBox="1"/>
          <p:nvPr/>
        </p:nvSpPr>
        <p:spPr>
          <a:xfrm>
            <a:off x="3176610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1728A-D8F4-7762-94B5-2855A5B74017}"/>
              </a:ext>
            </a:extLst>
          </p:cNvPr>
          <p:cNvSpPr txBox="1"/>
          <p:nvPr/>
        </p:nvSpPr>
        <p:spPr>
          <a:xfrm>
            <a:off x="3176610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1A18-C47A-D458-D0BC-1DBDB1F49500}"/>
              </a:ext>
            </a:extLst>
          </p:cNvPr>
          <p:cNvSpPr txBox="1"/>
          <p:nvPr/>
        </p:nvSpPr>
        <p:spPr>
          <a:xfrm>
            <a:off x="3176610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145D6-2223-567D-062A-EFB0DBEC4658}"/>
              </a:ext>
            </a:extLst>
          </p:cNvPr>
          <p:cNvSpPr txBox="1"/>
          <p:nvPr/>
        </p:nvSpPr>
        <p:spPr>
          <a:xfrm>
            <a:off x="3176610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894B-74A8-C865-4007-17305E07B509}"/>
              </a:ext>
            </a:extLst>
          </p:cNvPr>
          <p:cNvSpPr txBox="1"/>
          <p:nvPr/>
        </p:nvSpPr>
        <p:spPr>
          <a:xfrm>
            <a:off x="3176610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9B6A5-89AD-EABC-453E-F6D8C1596225}"/>
              </a:ext>
            </a:extLst>
          </p:cNvPr>
          <p:cNvSpPr txBox="1"/>
          <p:nvPr/>
        </p:nvSpPr>
        <p:spPr>
          <a:xfrm>
            <a:off x="3176610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0FCDC-576D-375E-274E-DD35C7B5D610}"/>
              </a:ext>
            </a:extLst>
          </p:cNvPr>
          <p:cNvSpPr txBox="1"/>
          <p:nvPr/>
        </p:nvSpPr>
        <p:spPr>
          <a:xfrm>
            <a:off x="3176610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D5D0-D66B-C780-B977-F5BBC285AB43}"/>
              </a:ext>
            </a:extLst>
          </p:cNvPr>
          <p:cNvSpPr txBox="1"/>
          <p:nvPr/>
        </p:nvSpPr>
        <p:spPr>
          <a:xfrm>
            <a:off x="3176610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0CCC-1C5C-9629-CBAE-48E9F78C01AC}"/>
              </a:ext>
            </a:extLst>
          </p:cNvPr>
          <p:cNvSpPr txBox="1"/>
          <p:nvPr/>
        </p:nvSpPr>
        <p:spPr>
          <a:xfrm>
            <a:off x="4234864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C4939-7013-4341-6713-9DF9A5E32268}"/>
              </a:ext>
            </a:extLst>
          </p:cNvPr>
          <p:cNvSpPr txBox="1"/>
          <p:nvPr/>
        </p:nvSpPr>
        <p:spPr>
          <a:xfrm>
            <a:off x="4234864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824D6-C917-1C71-45C0-C27ED161C57A}"/>
              </a:ext>
            </a:extLst>
          </p:cNvPr>
          <p:cNvSpPr txBox="1"/>
          <p:nvPr/>
        </p:nvSpPr>
        <p:spPr>
          <a:xfrm>
            <a:off x="4234864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F8353-3F05-2104-F6CF-CF684503FD51}"/>
              </a:ext>
            </a:extLst>
          </p:cNvPr>
          <p:cNvSpPr txBox="1"/>
          <p:nvPr/>
        </p:nvSpPr>
        <p:spPr>
          <a:xfrm>
            <a:off x="4234864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3042D-49ED-6884-E384-CE1814501A04}"/>
              </a:ext>
            </a:extLst>
          </p:cNvPr>
          <p:cNvSpPr txBox="1"/>
          <p:nvPr/>
        </p:nvSpPr>
        <p:spPr>
          <a:xfrm>
            <a:off x="4234864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5C84-A4AA-BED3-3708-C1C1F94306CF}"/>
              </a:ext>
            </a:extLst>
          </p:cNvPr>
          <p:cNvSpPr txBox="1"/>
          <p:nvPr/>
        </p:nvSpPr>
        <p:spPr>
          <a:xfrm>
            <a:off x="4234864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06448-FF44-695C-2190-BC7FF88612D5}"/>
              </a:ext>
            </a:extLst>
          </p:cNvPr>
          <p:cNvSpPr txBox="1"/>
          <p:nvPr/>
        </p:nvSpPr>
        <p:spPr>
          <a:xfrm>
            <a:off x="4814553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F3-F888-1DBC-234C-11ACEA1C4151}"/>
              </a:ext>
            </a:extLst>
          </p:cNvPr>
          <p:cNvSpPr txBox="1"/>
          <p:nvPr/>
        </p:nvSpPr>
        <p:spPr>
          <a:xfrm>
            <a:off x="4814553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6EA62-91B1-A3F3-C0E2-EC59BB02A409}"/>
              </a:ext>
            </a:extLst>
          </p:cNvPr>
          <p:cNvSpPr txBox="1"/>
          <p:nvPr/>
        </p:nvSpPr>
        <p:spPr>
          <a:xfrm>
            <a:off x="4814553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C520D-89A1-8AA3-5A06-FA9B4988F4B4}"/>
              </a:ext>
            </a:extLst>
          </p:cNvPr>
          <p:cNvSpPr txBox="1"/>
          <p:nvPr/>
        </p:nvSpPr>
        <p:spPr>
          <a:xfrm>
            <a:off x="4814553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8A641-B6AA-C007-4B2E-30566402FA98}"/>
              </a:ext>
            </a:extLst>
          </p:cNvPr>
          <p:cNvSpPr txBox="1"/>
          <p:nvPr/>
        </p:nvSpPr>
        <p:spPr>
          <a:xfrm>
            <a:off x="4814553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51086-37B8-0111-4813-06F06E6842D5}"/>
              </a:ext>
            </a:extLst>
          </p:cNvPr>
          <p:cNvSpPr txBox="1"/>
          <p:nvPr/>
        </p:nvSpPr>
        <p:spPr>
          <a:xfrm>
            <a:off x="5394242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ACDE7-0682-171C-E57C-11217FE940E9}"/>
              </a:ext>
            </a:extLst>
          </p:cNvPr>
          <p:cNvSpPr txBox="1"/>
          <p:nvPr/>
        </p:nvSpPr>
        <p:spPr>
          <a:xfrm>
            <a:off x="5394242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D9BC5-BC2F-3BCE-2D86-F5F5A44DE6A6}"/>
              </a:ext>
            </a:extLst>
          </p:cNvPr>
          <p:cNvSpPr txBox="1"/>
          <p:nvPr/>
        </p:nvSpPr>
        <p:spPr>
          <a:xfrm>
            <a:off x="5394242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7E664-349E-0A68-BBB1-E0172CF67E45}"/>
              </a:ext>
            </a:extLst>
          </p:cNvPr>
          <p:cNvSpPr txBox="1"/>
          <p:nvPr/>
        </p:nvSpPr>
        <p:spPr>
          <a:xfrm>
            <a:off x="5394242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BD74D-B0FD-A6FF-1003-CDC8C9735602}"/>
              </a:ext>
            </a:extLst>
          </p:cNvPr>
          <p:cNvSpPr txBox="1"/>
          <p:nvPr/>
        </p:nvSpPr>
        <p:spPr>
          <a:xfrm>
            <a:off x="5394242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3558AE-B0EA-DD44-5C9A-1445BE26CF19}"/>
              </a:ext>
            </a:extLst>
          </p:cNvPr>
          <p:cNvSpPr txBox="1"/>
          <p:nvPr/>
        </p:nvSpPr>
        <p:spPr>
          <a:xfrm>
            <a:off x="5394242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CA73-F3F2-7527-C55E-1C8C1DA1C814}"/>
              </a:ext>
            </a:extLst>
          </p:cNvPr>
          <p:cNvSpPr txBox="1"/>
          <p:nvPr/>
        </p:nvSpPr>
        <p:spPr>
          <a:xfrm>
            <a:off x="5394242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D7E69D-9C4E-C0AA-DB6C-1128CE53E695}"/>
              </a:ext>
            </a:extLst>
          </p:cNvPr>
          <p:cNvSpPr txBox="1"/>
          <p:nvPr/>
        </p:nvSpPr>
        <p:spPr>
          <a:xfrm>
            <a:off x="604659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73CB0-5DFB-84C2-5123-66AD1CDE532E}"/>
              </a:ext>
            </a:extLst>
          </p:cNvPr>
          <p:cNvSpPr txBox="1"/>
          <p:nvPr/>
        </p:nvSpPr>
        <p:spPr>
          <a:xfrm>
            <a:off x="604659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C49335-83C8-065F-BBD7-0EEBD39EBFFC}"/>
              </a:ext>
            </a:extLst>
          </p:cNvPr>
          <p:cNvSpPr txBox="1"/>
          <p:nvPr/>
        </p:nvSpPr>
        <p:spPr>
          <a:xfrm>
            <a:off x="604659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A460C-B89B-8F2F-C475-F26B1DE545EE}"/>
              </a:ext>
            </a:extLst>
          </p:cNvPr>
          <p:cNvSpPr txBox="1"/>
          <p:nvPr/>
        </p:nvSpPr>
        <p:spPr>
          <a:xfrm>
            <a:off x="667188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06A52-A2A8-184E-CBBB-5DF6A39A598C}"/>
              </a:ext>
            </a:extLst>
          </p:cNvPr>
          <p:cNvSpPr txBox="1"/>
          <p:nvPr/>
        </p:nvSpPr>
        <p:spPr>
          <a:xfrm>
            <a:off x="6671889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EE334-E85A-7E16-E0E8-3E6E47DFB307}"/>
              </a:ext>
            </a:extLst>
          </p:cNvPr>
          <p:cNvSpPr txBox="1"/>
          <p:nvPr/>
        </p:nvSpPr>
        <p:spPr>
          <a:xfrm>
            <a:off x="6671889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06BDD9-E644-B615-4AB0-A205EF68F993}"/>
              </a:ext>
            </a:extLst>
          </p:cNvPr>
          <p:cNvSpPr txBox="1"/>
          <p:nvPr/>
        </p:nvSpPr>
        <p:spPr>
          <a:xfrm>
            <a:off x="667188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270215-3F0E-D45D-B9B3-E100D85512F4}"/>
              </a:ext>
            </a:extLst>
          </p:cNvPr>
          <p:cNvSpPr txBox="1"/>
          <p:nvPr/>
        </p:nvSpPr>
        <p:spPr>
          <a:xfrm>
            <a:off x="6671889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BF253-68D7-4698-F778-14B16C3E308E}"/>
              </a:ext>
            </a:extLst>
          </p:cNvPr>
          <p:cNvSpPr txBox="1"/>
          <p:nvPr/>
        </p:nvSpPr>
        <p:spPr>
          <a:xfrm>
            <a:off x="6671889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20C7BA-4E4F-3305-2022-DCDA82D4A5EE}"/>
              </a:ext>
            </a:extLst>
          </p:cNvPr>
          <p:cNvSpPr txBox="1"/>
          <p:nvPr/>
        </p:nvSpPr>
        <p:spPr>
          <a:xfrm>
            <a:off x="6671889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652295-FD57-A1E5-0BD9-2736A63C0012}"/>
              </a:ext>
            </a:extLst>
          </p:cNvPr>
          <p:cNvSpPr txBox="1"/>
          <p:nvPr/>
        </p:nvSpPr>
        <p:spPr>
          <a:xfrm>
            <a:off x="6671889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2E6186-1611-3DC0-17C0-1456060AB94E}"/>
              </a:ext>
            </a:extLst>
          </p:cNvPr>
          <p:cNvSpPr txBox="1"/>
          <p:nvPr/>
        </p:nvSpPr>
        <p:spPr>
          <a:xfrm>
            <a:off x="6671889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A55602-F6A3-0EEA-FE1C-EADACB8A7142}"/>
              </a:ext>
            </a:extLst>
          </p:cNvPr>
          <p:cNvSpPr txBox="1"/>
          <p:nvPr/>
        </p:nvSpPr>
        <p:spPr>
          <a:xfrm>
            <a:off x="667188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85DC6-DE02-B4DB-11F3-72C485808D16}"/>
              </a:ext>
            </a:extLst>
          </p:cNvPr>
          <p:cNvSpPr txBox="1"/>
          <p:nvPr/>
        </p:nvSpPr>
        <p:spPr>
          <a:xfrm>
            <a:off x="6671889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14378-5C4C-F581-7F5C-85A0D2104641}"/>
              </a:ext>
            </a:extLst>
          </p:cNvPr>
          <p:cNvSpPr txBox="1"/>
          <p:nvPr/>
        </p:nvSpPr>
        <p:spPr>
          <a:xfrm>
            <a:off x="6671889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52D6B-54F7-E7CA-8713-48806BC4AAAD}"/>
              </a:ext>
            </a:extLst>
          </p:cNvPr>
          <p:cNvSpPr txBox="1"/>
          <p:nvPr/>
        </p:nvSpPr>
        <p:spPr>
          <a:xfrm>
            <a:off x="7268568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D81B9A-2075-85C6-52ED-015F6B03A14D}"/>
              </a:ext>
            </a:extLst>
          </p:cNvPr>
          <p:cNvSpPr txBox="1"/>
          <p:nvPr/>
        </p:nvSpPr>
        <p:spPr>
          <a:xfrm>
            <a:off x="7268568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D946A9-FB62-3AAF-7CCE-103C86C20105}"/>
              </a:ext>
            </a:extLst>
          </p:cNvPr>
          <p:cNvSpPr txBox="1"/>
          <p:nvPr/>
        </p:nvSpPr>
        <p:spPr>
          <a:xfrm>
            <a:off x="7268568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6E003-9C6F-92AF-0C4F-850377940499}"/>
              </a:ext>
            </a:extLst>
          </p:cNvPr>
          <p:cNvSpPr txBox="1"/>
          <p:nvPr/>
        </p:nvSpPr>
        <p:spPr>
          <a:xfrm>
            <a:off x="7268568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739B7-0B40-9AD2-6BA4-D84ABBD9E26A}"/>
              </a:ext>
            </a:extLst>
          </p:cNvPr>
          <p:cNvSpPr txBox="1"/>
          <p:nvPr/>
        </p:nvSpPr>
        <p:spPr>
          <a:xfrm>
            <a:off x="7268568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C82F9A-EB25-9555-4489-5FAC4AE12976}"/>
              </a:ext>
            </a:extLst>
          </p:cNvPr>
          <p:cNvSpPr txBox="1"/>
          <p:nvPr/>
        </p:nvSpPr>
        <p:spPr>
          <a:xfrm>
            <a:off x="7268568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19E7BF-5F7A-FAD3-FB09-8C5862D8B2C3}"/>
              </a:ext>
            </a:extLst>
          </p:cNvPr>
          <p:cNvSpPr txBox="1"/>
          <p:nvPr/>
        </p:nvSpPr>
        <p:spPr>
          <a:xfrm>
            <a:off x="7268568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6B7A81-875D-72D6-C673-7278E6EE649A}"/>
              </a:ext>
            </a:extLst>
          </p:cNvPr>
          <p:cNvSpPr txBox="1"/>
          <p:nvPr/>
        </p:nvSpPr>
        <p:spPr>
          <a:xfrm>
            <a:off x="7268568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7968E6-5FA2-81C9-659F-A6FF83A91A00}"/>
              </a:ext>
            </a:extLst>
          </p:cNvPr>
          <p:cNvSpPr txBox="1"/>
          <p:nvPr/>
        </p:nvSpPr>
        <p:spPr>
          <a:xfrm>
            <a:off x="7268568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DE24A-09F5-AEC7-6126-2D72B2B0236D}"/>
              </a:ext>
            </a:extLst>
          </p:cNvPr>
          <p:cNvSpPr txBox="1"/>
          <p:nvPr/>
        </p:nvSpPr>
        <p:spPr>
          <a:xfrm>
            <a:off x="7268568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922823-5DBD-EB61-705E-EE8CE46537C6}"/>
              </a:ext>
            </a:extLst>
          </p:cNvPr>
          <p:cNvSpPr txBox="1"/>
          <p:nvPr/>
        </p:nvSpPr>
        <p:spPr>
          <a:xfrm>
            <a:off x="7268568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2EE3C-4187-0DF0-DF3A-2A08AD14974F}"/>
              </a:ext>
            </a:extLst>
          </p:cNvPr>
          <p:cNvSpPr txBox="1"/>
          <p:nvPr/>
        </p:nvSpPr>
        <p:spPr>
          <a:xfrm>
            <a:off x="7268568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7E856D-C6A5-B43F-3D7C-A21A009C8E13}"/>
              </a:ext>
            </a:extLst>
          </p:cNvPr>
          <p:cNvSpPr txBox="1"/>
          <p:nvPr/>
        </p:nvSpPr>
        <p:spPr>
          <a:xfrm>
            <a:off x="7820776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76080-7144-8E98-E171-721731A6AD9E}"/>
              </a:ext>
            </a:extLst>
          </p:cNvPr>
          <p:cNvSpPr txBox="1"/>
          <p:nvPr/>
        </p:nvSpPr>
        <p:spPr>
          <a:xfrm>
            <a:off x="7820776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13FC95-F37F-52FD-1BCC-D81FA296A885}"/>
              </a:ext>
            </a:extLst>
          </p:cNvPr>
          <p:cNvSpPr txBox="1"/>
          <p:nvPr/>
        </p:nvSpPr>
        <p:spPr>
          <a:xfrm>
            <a:off x="7820776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64EB5-429F-F0F7-5793-E6E7A8953236}"/>
              </a:ext>
            </a:extLst>
          </p:cNvPr>
          <p:cNvSpPr txBox="1"/>
          <p:nvPr/>
        </p:nvSpPr>
        <p:spPr>
          <a:xfrm>
            <a:off x="7820776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FD345-6E1F-8E1C-A4BD-D83638BA6F07}"/>
              </a:ext>
            </a:extLst>
          </p:cNvPr>
          <p:cNvSpPr txBox="1"/>
          <p:nvPr/>
        </p:nvSpPr>
        <p:spPr>
          <a:xfrm>
            <a:off x="7820776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D92142-E4CF-5A49-EEDE-A318E667C96A}"/>
              </a:ext>
            </a:extLst>
          </p:cNvPr>
          <p:cNvSpPr txBox="1"/>
          <p:nvPr/>
        </p:nvSpPr>
        <p:spPr>
          <a:xfrm>
            <a:off x="7820776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B69FE3-BD42-D60C-B144-4C4D15421138}"/>
              </a:ext>
            </a:extLst>
          </p:cNvPr>
          <p:cNvSpPr txBox="1"/>
          <p:nvPr/>
        </p:nvSpPr>
        <p:spPr>
          <a:xfrm>
            <a:off x="7820776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5C0B1-9BEB-8A8F-20B7-8EE8B0ADECC3}"/>
              </a:ext>
            </a:extLst>
          </p:cNvPr>
          <p:cNvSpPr txBox="1"/>
          <p:nvPr/>
        </p:nvSpPr>
        <p:spPr>
          <a:xfrm>
            <a:off x="7820776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AF7679-713D-7BAB-6FA2-058BA71860A0}"/>
              </a:ext>
            </a:extLst>
          </p:cNvPr>
          <p:cNvSpPr txBox="1"/>
          <p:nvPr/>
        </p:nvSpPr>
        <p:spPr>
          <a:xfrm>
            <a:off x="8436529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AB28A-5532-B563-0E85-D2EE89EF4A0E}"/>
              </a:ext>
            </a:extLst>
          </p:cNvPr>
          <p:cNvSpPr txBox="1"/>
          <p:nvPr/>
        </p:nvSpPr>
        <p:spPr>
          <a:xfrm>
            <a:off x="8436529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424B1-E8FB-9481-5DDB-538DCD6DC927}"/>
              </a:ext>
            </a:extLst>
          </p:cNvPr>
          <p:cNvSpPr txBox="1"/>
          <p:nvPr/>
        </p:nvSpPr>
        <p:spPr>
          <a:xfrm>
            <a:off x="8436529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B923-43F1-6007-607A-CEB627D74BEF}"/>
              </a:ext>
            </a:extLst>
          </p:cNvPr>
          <p:cNvSpPr txBox="1"/>
          <p:nvPr/>
        </p:nvSpPr>
        <p:spPr>
          <a:xfrm>
            <a:off x="8436529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980535-07AE-0DD7-A0D9-2A1C12BEAC79}"/>
              </a:ext>
            </a:extLst>
          </p:cNvPr>
          <p:cNvSpPr txBox="1"/>
          <p:nvPr/>
        </p:nvSpPr>
        <p:spPr>
          <a:xfrm>
            <a:off x="8436529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3201F-473C-4D10-5FD3-A2BEF546CC11}"/>
              </a:ext>
            </a:extLst>
          </p:cNvPr>
          <p:cNvSpPr txBox="1"/>
          <p:nvPr/>
        </p:nvSpPr>
        <p:spPr>
          <a:xfrm>
            <a:off x="8436529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521218-21BA-9435-CEE9-AA68769188AD}"/>
              </a:ext>
            </a:extLst>
          </p:cNvPr>
          <p:cNvSpPr txBox="1"/>
          <p:nvPr/>
        </p:nvSpPr>
        <p:spPr>
          <a:xfrm>
            <a:off x="8436529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D9E5B0-8544-2586-8882-38C531091A70}"/>
              </a:ext>
            </a:extLst>
          </p:cNvPr>
          <p:cNvSpPr txBox="1"/>
          <p:nvPr/>
        </p:nvSpPr>
        <p:spPr>
          <a:xfrm>
            <a:off x="8436529" y="58815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68F9E-962A-93DC-580A-C5F92F50323E}"/>
              </a:ext>
            </a:extLst>
          </p:cNvPr>
          <p:cNvSpPr txBox="1"/>
          <p:nvPr/>
        </p:nvSpPr>
        <p:spPr>
          <a:xfrm>
            <a:off x="8436529" y="629259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8A5B3-3132-1BD4-5E4D-DBB2355786D9}"/>
              </a:ext>
            </a:extLst>
          </p:cNvPr>
          <p:cNvSpPr txBox="1"/>
          <p:nvPr/>
        </p:nvSpPr>
        <p:spPr>
          <a:xfrm>
            <a:off x="8436529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9F589-C62E-AAB7-B2EB-D9EB874ABA1A}"/>
              </a:ext>
            </a:extLst>
          </p:cNvPr>
          <p:cNvSpPr txBox="1"/>
          <p:nvPr/>
        </p:nvSpPr>
        <p:spPr>
          <a:xfrm>
            <a:off x="8436529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A58F46-A5A2-A3E6-C530-51434F32615D}"/>
              </a:ext>
            </a:extLst>
          </p:cNvPr>
          <p:cNvSpPr txBox="1"/>
          <p:nvPr/>
        </p:nvSpPr>
        <p:spPr>
          <a:xfrm>
            <a:off x="8436529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E30F98-6676-B659-DDA0-D8157EC3D3D6}"/>
              </a:ext>
            </a:extLst>
          </p:cNvPr>
          <p:cNvSpPr txBox="1"/>
          <p:nvPr/>
        </p:nvSpPr>
        <p:spPr>
          <a:xfrm>
            <a:off x="9124597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AD5870-726F-2484-D77C-E23ADD725089}"/>
              </a:ext>
            </a:extLst>
          </p:cNvPr>
          <p:cNvSpPr txBox="1"/>
          <p:nvPr/>
        </p:nvSpPr>
        <p:spPr>
          <a:xfrm>
            <a:off x="9124597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4A3B6-C86B-DDA2-48CC-7A4F0521BED1}"/>
              </a:ext>
            </a:extLst>
          </p:cNvPr>
          <p:cNvSpPr txBox="1"/>
          <p:nvPr/>
        </p:nvSpPr>
        <p:spPr>
          <a:xfrm>
            <a:off x="9124597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08D8E-D05B-06F4-1A19-61EB19EBCF93}"/>
              </a:ext>
            </a:extLst>
          </p:cNvPr>
          <p:cNvSpPr txBox="1"/>
          <p:nvPr/>
        </p:nvSpPr>
        <p:spPr>
          <a:xfrm>
            <a:off x="9124597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D6538-06BE-A31C-1A08-4EF0FC2DF63B}"/>
              </a:ext>
            </a:extLst>
          </p:cNvPr>
          <p:cNvSpPr txBox="1"/>
          <p:nvPr/>
        </p:nvSpPr>
        <p:spPr>
          <a:xfrm>
            <a:off x="9124597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CEBC7-F06D-73DC-C8B9-7BF0599C1DB2}"/>
              </a:ext>
            </a:extLst>
          </p:cNvPr>
          <p:cNvSpPr txBox="1"/>
          <p:nvPr/>
        </p:nvSpPr>
        <p:spPr>
          <a:xfrm>
            <a:off x="9124597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8C3E95-4E13-090B-F8EC-838A5990FCBF}"/>
              </a:ext>
            </a:extLst>
          </p:cNvPr>
          <p:cNvSpPr txBox="1"/>
          <p:nvPr/>
        </p:nvSpPr>
        <p:spPr>
          <a:xfrm>
            <a:off x="9124597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6F13A-592B-ED06-30C0-DEC250528CC1}"/>
              </a:ext>
            </a:extLst>
          </p:cNvPr>
          <p:cNvSpPr txBox="1"/>
          <p:nvPr/>
        </p:nvSpPr>
        <p:spPr>
          <a:xfrm>
            <a:off x="9124597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B59376-D63B-CF9F-B5B6-D91EBC544C3B}"/>
              </a:ext>
            </a:extLst>
          </p:cNvPr>
          <p:cNvSpPr txBox="1"/>
          <p:nvPr/>
        </p:nvSpPr>
        <p:spPr>
          <a:xfrm>
            <a:off x="10112887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E2254-8FC2-5E40-9445-55112CD6816C}"/>
              </a:ext>
            </a:extLst>
          </p:cNvPr>
          <p:cNvSpPr txBox="1"/>
          <p:nvPr/>
        </p:nvSpPr>
        <p:spPr>
          <a:xfrm>
            <a:off x="10112887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624FFF-688A-8726-8D2D-E76BCD70BD6E}"/>
              </a:ext>
            </a:extLst>
          </p:cNvPr>
          <p:cNvSpPr txBox="1"/>
          <p:nvPr/>
        </p:nvSpPr>
        <p:spPr>
          <a:xfrm>
            <a:off x="10112887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7E3270-0C6C-DEF6-7873-1DC67F9F7341}"/>
              </a:ext>
            </a:extLst>
          </p:cNvPr>
          <p:cNvSpPr txBox="1"/>
          <p:nvPr/>
        </p:nvSpPr>
        <p:spPr>
          <a:xfrm>
            <a:off x="10112887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2CE614-1639-9308-A996-0BC62FFCE875}"/>
              </a:ext>
            </a:extLst>
          </p:cNvPr>
          <p:cNvSpPr txBox="1"/>
          <p:nvPr/>
        </p:nvSpPr>
        <p:spPr>
          <a:xfrm>
            <a:off x="10112887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5663A-BEE9-83D6-09A4-C4D503887575}"/>
              </a:ext>
            </a:extLst>
          </p:cNvPr>
          <p:cNvSpPr txBox="1"/>
          <p:nvPr/>
        </p:nvSpPr>
        <p:spPr>
          <a:xfrm>
            <a:off x="10112887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58EBF3-B6F7-04BF-EB12-FD1F0C5AD55D}"/>
              </a:ext>
            </a:extLst>
          </p:cNvPr>
          <p:cNvSpPr txBox="1"/>
          <p:nvPr/>
        </p:nvSpPr>
        <p:spPr>
          <a:xfrm>
            <a:off x="10112887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2635CC-07EA-AA43-F150-B09ABDC8E65B}"/>
              </a:ext>
            </a:extLst>
          </p:cNvPr>
          <p:cNvSpPr txBox="1"/>
          <p:nvPr/>
        </p:nvSpPr>
        <p:spPr>
          <a:xfrm>
            <a:off x="10112887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8ACC4A-FCB1-2F76-EA09-2C12FF401AA5}"/>
              </a:ext>
            </a:extLst>
          </p:cNvPr>
          <p:cNvSpPr txBox="1"/>
          <p:nvPr/>
        </p:nvSpPr>
        <p:spPr>
          <a:xfrm>
            <a:off x="10112887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72C10B-CD13-303C-7CB6-079D0CAF7553}"/>
              </a:ext>
            </a:extLst>
          </p:cNvPr>
          <p:cNvSpPr txBox="1"/>
          <p:nvPr/>
        </p:nvSpPr>
        <p:spPr>
          <a:xfrm>
            <a:off x="10112887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962199-1B50-54BF-071C-55F12DDC98A4}"/>
              </a:ext>
            </a:extLst>
          </p:cNvPr>
          <p:cNvSpPr txBox="1"/>
          <p:nvPr/>
        </p:nvSpPr>
        <p:spPr>
          <a:xfrm>
            <a:off x="10112887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0FD717-F2A5-64B1-861D-98697E886869}"/>
              </a:ext>
            </a:extLst>
          </p:cNvPr>
          <p:cNvSpPr txBox="1"/>
          <p:nvPr/>
        </p:nvSpPr>
        <p:spPr>
          <a:xfrm>
            <a:off x="10112887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DD801-A10D-24CF-E564-35FFA678417C}"/>
              </a:ext>
            </a:extLst>
          </p:cNvPr>
          <p:cNvSpPr txBox="1"/>
          <p:nvPr/>
        </p:nvSpPr>
        <p:spPr>
          <a:xfrm>
            <a:off x="10992248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179D86-613F-CE2C-D83D-91277136696B}"/>
              </a:ext>
            </a:extLst>
          </p:cNvPr>
          <p:cNvSpPr txBox="1"/>
          <p:nvPr/>
        </p:nvSpPr>
        <p:spPr>
          <a:xfrm>
            <a:off x="10992248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6D9DF1-0974-F19B-2084-161C8C8C8AE1}"/>
              </a:ext>
            </a:extLst>
          </p:cNvPr>
          <p:cNvSpPr txBox="1"/>
          <p:nvPr/>
        </p:nvSpPr>
        <p:spPr>
          <a:xfrm>
            <a:off x="10992248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5DD3E5-2DF7-B361-414B-A6CECF86CF4F}"/>
              </a:ext>
            </a:extLst>
          </p:cNvPr>
          <p:cNvSpPr txBox="1"/>
          <p:nvPr/>
        </p:nvSpPr>
        <p:spPr>
          <a:xfrm>
            <a:off x="10992248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C46D9B-BA02-2F97-D508-DA72BA61D395}"/>
              </a:ext>
            </a:extLst>
          </p:cNvPr>
          <p:cNvSpPr txBox="1"/>
          <p:nvPr/>
        </p:nvSpPr>
        <p:spPr>
          <a:xfrm>
            <a:off x="10992248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A1C15-B0F5-026E-3E62-5B57899DAB0D}"/>
              </a:ext>
            </a:extLst>
          </p:cNvPr>
          <p:cNvSpPr txBox="1"/>
          <p:nvPr/>
        </p:nvSpPr>
        <p:spPr>
          <a:xfrm>
            <a:off x="10992248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CF0F7-CA5E-6A00-D867-DBEA237B6B99}"/>
              </a:ext>
            </a:extLst>
          </p:cNvPr>
          <p:cNvSpPr txBox="1"/>
          <p:nvPr/>
        </p:nvSpPr>
        <p:spPr>
          <a:xfrm>
            <a:off x="10992248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28DA3-B7C2-71AF-2012-E9D1A1E81474}"/>
              </a:ext>
            </a:extLst>
          </p:cNvPr>
          <p:cNvSpPr txBox="1"/>
          <p:nvPr/>
        </p:nvSpPr>
        <p:spPr>
          <a:xfrm>
            <a:off x="10992248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DBD05E-4200-8E97-EEA0-B8B7025C93FB}"/>
              </a:ext>
            </a:extLst>
          </p:cNvPr>
          <p:cNvSpPr txBox="1"/>
          <p:nvPr/>
        </p:nvSpPr>
        <p:spPr>
          <a:xfrm>
            <a:off x="10992248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511F3C-2E7B-528F-3D21-91CB9CBE3EB0}"/>
              </a:ext>
            </a:extLst>
          </p:cNvPr>
          <p:cNvSpPr txBox="1"/>
          <p:nvPr/>
        </p:nvSpPr>
        <p:spPr>
          <a:xfrm>
            <a:off x="10992248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9954D4-4BFA-CB90-5036-8E8A9417292F}"/>
              </a:ext>
            </a:extLst>
          </p:cNvPr>
          <p:cNvSpPr txBox="1"/>
          <p:nvPr/>
        </p:nvSpPr>
        <p:spPr>
          <a:xfrm>
            <a:off x="10992248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66F08-28D8-5DB3-7DB6-8FD2512B1D80}"/>
              </a:ext>
            </a:extLst>
          </p:cNvPr>
          <p:cNvSpPr txBox="1"/>
          <p:nvPr/>
        </p:nvSpPr>
        <p:spPr>
          <a:xfrm>
            <a:off x="11551790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B7C9C7-81BA-8A71-F1EC-A7D65E0619BA}"/>
              </a:ext>
            </a:extLst>
          </p:cNvPr>
          <p:cNvSpPr txBox="1"/>
          <p:nvPr/>
        </p:nvSpPr>
        <p:spPr>
          <a:xfrm>
            <a:off x="11551790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3EA34F-3C83-CEA6-A25D-BD08ED9B120B}"/>
              </a:ext>
            </a:extLst>
          </p:cNvPr>
          <p:cNvSpPr txBox="1"/>
          <p:nvPr/>
        </p:nvSpPr>
        <p:spPr>
          <a:xfrm>
            <a:off x="11551790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5796AA8-94FF-1CC2-57E5-4C574EBC9A35}"/>
              </a:ext>
            </a:extLst>
          </p:cNvPr>
          <p:cNvSpPr txBox="1"/>
          <p:nvPr/>
        </p:nvSpPr>
        <p:spPr>
          <a:xfrm>
            <a:off x="11551790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1F9AEF-3BAB-8E36-4D8C-DEAF82B6DE01}"/>
              </a:ext>
            </a:extLst>
          </p:cNvPr>
          <p:cNvSpPr txBox="1"/>
          <p:nvPr/>
        </p:nvSpPr>
        <p:spPr>
          <a:xfrm>
            <a:off x="11551790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03B1F4-A59A-E9A5-576C-DB874F52484E}"/>
              </a:ext>
            </a:extLst>
          </p:cNvPr>
          <p:cNvSpPr txBox="1"/>
          <p:nvPr/>
        </p:nvSpPr>
        <p:spPr>
          <a:xfrm>
            <a:off x="11551790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ABD03E-0EA9-C5BB-543E-70DA8AF45684}"/>
              </a:ext>
            </a:extLst>
          </p:cNvPr>
          <p:cNvSpPr txBox="1"/>
          <p:nvPr/>
        </p:nvSpPr>
        <p:spPr>
          <a:xfrm>
            <a:off x="11551790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BEEFE3-3C0D-A7CF-E3BB-6B6FD873BFDD}"/>
              </a:ext>
            </a:extLst>
          </p:cNvPr>
          <p:cNvSpPr txBox="1"/>
          <p:nvPr/>
        </p:nvSpPr>
        <p:spPr>
          <a:xfrm>
            <a:off x="11551790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F5057F-42B9-6A71-D718-33C9E49DA8E5}"/>
              </a:ext>
            </a:extLst>
          </p:cNvPr>
          <p:cNvSpPr txBox="1"/>
          <p:nvPr/>
        </p:nvSpPr>
        <p:spPr>
          <a:xfrm>
            <a:off x="11551790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80B32BC-000B-5F59-FF5C-1A53D0C82B87}"/>
              </a:ext>
            </a:extLst>
          </p:cNvPr>
          <p:cNvSpPr txBox="1"/>
          <p:nvPr/>
        </p:nvSpPr>
        <p:spPr>
          <a:xfrm>
            <a:off x="11551790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AE75A-E3DB-60DC-E2DD-CFD30D2D639C}"/>
              </a:ext>
            </a:extLst>
          </p:cNvPr>
          <p:cNvSpPr txBox="1"/>
          <p:nvPr/>
        </p:nvSpPr>
        <p:spPr>
          <a:xfrm>
            <a:off x="11551790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B80A49-253C-E82E-88FF-7295916712C1}"/>
              </a:ext>
            </a:extLst>
          </p:cNvPr>
          <p:cNvSpPr txBox="1"/>
          <p:nvPr/>
        </p:nvSpPr>
        <p:spPr>
          <a:xfrm>
            <a:off x="4234863" y="421941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10398-C3F7-F1BC-699B-8DFC4D864975}"/>
              </a:ext>
            </a:extLst>
          </p:cNvPr>
          <p:cNvSpPr/>
          <p:nvPr/>
        </p:nvSpPr>
        <p:spPr>
          <a:xfrm>
            <a:off x="5316621" y="2981182"/>
            <a:ext cx="511114" cy="76855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57BEF-F438-301F-6ED2-E1C352C54A73}"/>
              </a:ext>
            </a:extLst>
          </p:cNvPr>
          <p:cNvSpPr/>
          <p:nvPr/>
        </p:nvSpPr>
        <p:spPr>
          <a:xfrm>
            <a:off x="6749509" y="3135454"/>
            <a:ext cx="5298392" cy="85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Volume, as utilized in this model, is problematic and drives overfitting.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422AB3-EE0C-759F-BB32-D791F00BCE07}"/>
              </a:ext>
            </a:extLst>
          </p:cNvPr>
          <p:cNvSpPr/>
          <p:nvPr/>
        </p:nvSpPr>
        <p:spPr>
          <a:xfrm>
            <a:off x="1747853" y="2982685"/>
            <a:ext cx="474917" cy="76855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318CE0-BA0E-7D3E-181B-BE643F9DE120}"/>
              </a:ext>
            </a:extLst>
          </p:cNvPr>
          <p:cNvSpPr/>
          <p:nvPr/>
        </p:nvSpPr>
        <p:spPr>
          <a:xfrm>
            <a:off x="5330126" y="4203968"/>
            <a:ext cx="511114" cy="12329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25E0C-6560-0CB3-6611-A6F05ED3C3B2}"/>
              </a:ext>
            </a:extLst>
          </p:cNvPr>
          <p:cNvSpPr/>
          <p:nvPr/>
        </p:nvSpPr>
        <p:spPr>
          <a:xfrm>
            <a:off x="1761358" y="4205471"/>
            <a:ext cx="474917" cy="1232925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2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5406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326" y="656253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F7977-4009-18F7-67FC-A30FB473237D}"/>
              </a:ext>
            </a:extLst>
          </p:cNvPr>
          <p:cNvGraphicFramePr>
            <a:graphicFrameLocks noGrp="1"/>
          </p:cNvGraphicFramePr>
          <p:nvPr/>
        </p:nvGraphicFramePr>
        <p:xfrm>
          <a:off x="345371" y="888639"/>
          <a:ext cx="11665789" cy="5739582"/>
        </p:xfrm>
        <a:graphic>
          <a:graphicData uri="http://schemas.openxmlformats.org/drawingml/2006/table">
            <a:tbl>
              <a:tblPr/>
              <a:tblGrid>
                <a:gridCol w="394061">
                  <a:extLst>
                    <a:ext uri="{9D8B030D-6E8A-4147-A177-3AD203B41FA5}">
                      <a16:colId xmlns:a16="http://schemas.microsoft.com/office/drawing/2014/main" val="10244225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08008649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1736956956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218052249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7578442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298339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9678692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7618409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282209876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599580993"/>
                    </a:ext>
                  </a:extLst>
                </a:gridCol>
                <a:gridCol w="695157">
                  <a:extLst>
                    <a:ext uri="{9D8B030D-6E8A-4147-A177-3AD203B41FA5}">
                      <a16:colId xmlns:a16="http://schemas.microsoft.com/office/drawing/2014/main" val="350969883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63828890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190798743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38221347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480039904"/>
                    </a:ext>
                  </a:extLst>
                </a:gridCol>
                <a:gridCol w="794465">
                  <a:extLst>
                    <a:ext uri="{9D8B030D-6E8A-4147-A177-3AD203B41FA5}">
                      <a16:colId xmlns:a16="http://schemas.microsoft.com/office/drawing/2014/main" val="2317556290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47008208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041378485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103494618"/>
                    </a:ext>
                  </a:extLst>
                </a:gridCol>
              </a:tblGrid>
              <a:tr h="25318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Methodologies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Data Inclusions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6866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Training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C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 #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Label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One-Hot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Daily Volume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Weekly Price Change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Raw Sentiment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Relevance Weighted Sentiment Scores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52466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Strong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1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145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2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0.862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615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3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95994"/>
                  </a:ext>
                </a:extLst>
              </a:tr>
              <a:tr h="41148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Weak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4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8433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5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50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6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0.837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64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7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0.729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8443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8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198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9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6488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10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0.958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12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11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0.874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56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12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0.574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225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FC3B-B0A3-DB9A-6894-ACE29D15191A}"/>
              </a:ext>
            </a:extLst>
          </p:cNvPr>
          <p:cNvSpPr txBox="1"/>
          <p:nvPr/>
        </p:nvSpPr>
        <p:spPr>
          <a:xfrm>
            <a:off x="2743596" y="17337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97A2-1FDE-E0F1-6ABF-B88F2AE68D46}"/>
              </a:ext>
            </a:extLst>
          </p:cNvPr>
          <p:cNvSpPr txBox="1"/>
          <p:nvPr/>
        </p:nvSpPr>
        <p:spPr>
          <a:xfrm>
            <a:off x="2743596" y="21626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58F3-A308-9B8C-854E-A7B664005878}"/>
              </a:ext>
            </a:extLst>
          </p:cNvPr>
          <p:cNvSpPr txBox="1"/>
          <p:nvPr/>
        </p:nvSpPr>
        <p:spPr>
          <a:xfrm>
            <a:off x="2743596" y="25915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E3EC-F3CC-149F-61D7-51FEF970775C}"/>
              </a:ext>
            </a:extLst>
          </p:cNvPr>
          <p:cNvSpPr txBox="1"/>
          <p:nvPr/>
        </p:nvSpPr>
        <p:spPr>
          <a:xfrm>
            <a:off x="3176610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6616-FBC0-AD6A-082C-3AE21018C499}"/>
              </a:ext>
            </a:extLst>
          </p:cNvPr>
          <p:cNvSpPr txBox="1"/>
          <p:nvPr/>
        </p:nvSpPr>
        <p:spPr>
          <a:xfrm>
            <a:off x="3176610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1728A-D8F4-7762-94B5-2855A5B74017}"/>
              </a:ext>
            </a:extLst>
          </p:cNvPr>
          <p:cNvSpPr txBox="1"/>
          <p:nvPr/>
        </p:nvSpPr>
        <p:spPr>
          <a:xfrm>
            <a:off x="3176610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1A18-C47A-D458-D0BC-1DBDB1F49500}"/>
              </a:ext>
            </a:extLst>
          </p:cNvPr>
          <p:cNvSpPr txBox="1"/>
          <p:nvPr/>
        </p:nvSpPr>
        <p:spPr>
          <a:xfrm>
            <a:off x="3176610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145D6-2223-567D-062A-EFB0DBEC4658}"/>
              </a:ext>
            </a:extLst>
          </p:cNvPr>
          <p:cNvSpPr txBox="1"/>
          <p:nvPr/>
        </p:nvSpPr>
        <p:spPr>
          <a:xfrm>
            <a:off x="3176610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894B-74A8-C865-4007-17305E07B509}"/>
              </a:ext>
            </a:extLst>
          </p:cNvPr>
          <p:cNvSpPr txBox="1"/>
          <p:nvPr/>
        </p:nvSpPr>
        <p:spPr>
          <a:xfrm>
            <a:off x="3176610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9B6A5-89AD-EABC-453E-F6D8C1596225}"/>
              </a:ext>
            </a:extLst>
          </p:cNvPr>
          <p:cNvSpPr txBox="1"/>
          <p:nvPr/>
        </p:nvSpPr>
        <p:spPr>
          <a:xfrm>
            <a:off x="3176610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0FCDC-576D-375E-274E-DD35C7B5D610}"/>
              </a:ext>
            </a:extLst>
          </p:cNvPr>
          <p:cNvSpPr txBox="1"/>
          <p:nvPr/>
        </p:nvSpPr>
        <p:spPr>
          <a:xfrm>
            <a:off x="3176610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D5D0-D66B-C780-B977-F5BBC285AB43}"/>
              </a:ext>
            </a:extLst>
          </p:cNvPr>
          <p:cNvSpPr txBox="1"/>
          <p:nvPr/>
        </p:nvSpPr>
        <p:spPr>
          <a:xfrm>
            <a:off x="3176610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0CCC-1C5C-9629-CBAE-48E9F78C01AC}"/>
              </a:ext>
            </a:extLst>
          </p:cNvPr>
          <p:cNvSpPr txBox="1"/>
          <p:nvPr/>
        </p:nvSpPr>
        <p:spPr>
          <a:xfrm>
            <a:off x="4234864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C4939-7013-4341-6713-9DF9A5E32268}"/>
              </a:ext>
            </a:extLst>
          </p:cNvPr>
          <p:cNvSpPr txBox="1"/>
          <p:nvPr/>
        </p:nvSpPr>
        <p:spPr>
          <a:xfrm>
            <a:off x="4234864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824D6-C917-1C71-45C0-C27ED161C57A}"/>
              </a:ext>
            </a:extLst>
          </p:cNvPr>
          <p:cNvSpPr txBox="1"/>
          <p:nvPr/>
        </p:nvSpPr>
        <p:spPr>
          <a:xfrm>
            <a:off x="4234864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F8353-3F05-2104-F6CF-CF684503FD51}"/>
              </a:ext>
            </a:extLst>
          </p:cNvPr>
          <p:cNvSpPr txBox="1"/>
          <p:nvPr/>
        </p:nvSpPr>
        <p:spPr>
          <a:xfrm>
            <a:off x="4234864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3042D-49ED-6884-E384-CE1814501A04}"/>
              </a:ext>
            </a:extLst>
          </p:cNvPr>
          <p:cNvSpPr txBox="1"/>
          <p:nvPr/>
        </p:nvSpPr>
        <p:spPr>
          <a:xfrm>
            <a:off x="4234864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5C84-A4AA-BED3-3708-C1C1F94306CF}"/>
              </a:ext>
            </a:extLst>
          </p:cNvPr>
          <p:cNvSpPr txBox="1"/>
          <p:nvPr/>
        </p:nvSpPr>
        <p:spPr>
          <a:xfrm>
            <a:off x="4234864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06448-FF44-695C-2190-BC7FF88612D5}"/>
              </a:ext>
            </a:extLst>
          </p:cNvPr>
          <p:cNvSpPr txBox="1"/>
          <p:nvPr/>
        </p:nvSpPr>
        <p:spPr>
          <a:xfrm>
            <a:off x="4814553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F3-F888-1DBC-234C-11ACEA1C4151}"/>
              </a:ext>
            </a:extLst>
          </p:cNvPr>
          <p:cNvSpPr txBox="1"/>
          <p:nvPr/>
        </p:nvSpPr>
        <p:spPr>
          <a:xfrm>
            <a:off x="4814553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6EA62-91B1-A3F3-C0E2-EC59BB02A409}"/>
              </a:ext>
            </a:extLst>
          </p:cNvPr>
          <p:cNvSpPr txBox="1"/>
          <p:nvPr/>
        </p:nvSpPr>
        <p:spPr>
          <a:xfrm>
            <a:off x="4814553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C520D-89A1-8AA3-5A06-FA9B4988F4B4}"/>
              </a:ext>
            </a:extLst>
          </p:cNvPr>
          <p:cNvSpPr txBox="1"/>
          <p:nvPr/>
        </p:nvSpPr>
        <p:spPr>
          <a:xfrm>
            <a:off x="4814553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8A641-B6AA-C007-4B2E-30566402FA98}"/>
              </a:ext>
            </a:extLst>
          </p:cNvPr>
          <p:cNvSpPr txBox="1"/>
          <p:nvPr/>
        </p:nvSpPr>
        <p:spPr>
          <a:xfrm>
            <a:off x="4814553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51086-37B8-0111-4813-06F06E6842D5}"/>
              </a:ext>
            </a:extLst>
          </p:cNvPr>
          <p:cNvSpPr txBox="1"/>
          <p:nvPr/>
        </p:nvSpPr>
        <p:spPr>
          <a:xfrm>
            <a:off x="5394242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ACDE7-0682-171C-E57C-11217FE940E9}"/>
              </a:ext>
            </a:extLst>
          </p:cNvPr>
          <p:cNvSpPr txBox="1"/>
          <p:nvPr/>
        </p:nvSpPr>
        <p:spPr>
          <a:xfrm>
            <a:off x="5394242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D9BC5-BC2F-3BCE-2D86-F5F5A44DE6A6}"/>
              </a:ext>
            </a:extLst>
          </p:cNvPr>
          <p:cNvSpPr txBox="1"/>
          <p:nvPr/>
        </p:nvSpPr>
        <p:spPr>
          <a:xfrm>
            <a:off x="5394242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7E664-349E-0A68-BBB1-E0172CF67E45}"/>
              </a:ext>
            </a:extLst>
          </p:cNvPr>
          <p:cNvSpPr txBox="1"/>
          <p:nvPr/>
        </p:nvSpPr>
        <p:spPr>
          <a:xfrm>
            <a:off x="5394242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BD74D-B0FD-A6FF-1003-CDC8C9735602}"/>
              </a:ext>
            </a:extLst>
          </p:cNvPr>
          <p:cNvSpPr txBox="1"/>
          <p:nvPr/>
        </p:nvSpPr>
        <p:spPr>
          <a:xfrm>
            <a:off x="5394242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3558AE-B0EA-DD44-5C9A-1445BE26CF19}"/>
              </a:ext>
            </a:extLst>
          </p:cNvPr>
          <p:cNvSpPr txBox="1"/>
          <p:nvPr/>
        </p:nvSpPr>
        <p:spPr>
          <a:xfrm>
            <a:off x="5394242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CA73-F3F2-7527-C55E-1C8C1DA1C814}"/>
              </a:ext>
            </a:extLst>
          </p:cNvPr>
          <p:cNvSpPr txBox="1"/>
          <p:nvPr/>
        </p:nvSpPr>
        <p:spPr>
          <a:xfrm>
            <a:off x="5394242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D7E69D-9C4E-C0AA-DB6C-1128CE53E695}"/>
              </a:ext>
            </a:extLst>
          </p:cNvPr>
          <p:cNvSpPr txBox="1"/>
          <p:nvPr/>
        </p:nvSpPr>
        <p:spPr>
          <a:xfrm>
            <a:off x="604659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73CB0-5DFB-84C2-5123-66AD1CDE532E}"/>
              </a:ext>
            </a:extLst>
          </p:cNvPr>
          <p:cNvSpPr txBox="1"/>
          <p:nvPr/>
        </p:nvSpPr>
        <p:spPr>
          <a:xfrm>
            <a:off x="604659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C49335-83C8-065F-BBD7-0EEBD39EBFFC}"/>
              </a:ext>
            </a:extLst>
          </p:cNvPr>
          <p:cNvSpPr txBox="1"/>
          <p:nvPr/>
        </p:nvSpPr>
        <p:spPr>
          <a:xfrm>
            <a:off x="604659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A460C-B89B-8F2F-C475-F26B1DE545EE}"/>
              </a:ext>
            </a:extLst>
          </p:cNvPr>
          <p:cNvSpPr txBox="1"/>
          <p:nvPr/>
        </p:nvSpPr>
        <p:spPr>
          <a:xfrm>
            <a:off x="667188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06A52-A2A8-184E-CBBB-5DF6A39A598C}"/>
              </a:ext>
            </a:extLst>
          </p:cNvPr>
          <p:cNvSpPr txBox="1"/>
          <p:nvPr/>
        </p:nvSpPr>
        <p:spPr>
          <a:xfrm>
            <a:off x="6671889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EE334-E85A-7E16-E0E8-3E6E47DFB307}"/>
              </a:ext>
            </a:extLst>
          </p:cNvPr>
          <p:cNvSpPr txBox="1"/>
          <p:nvPr/>
        </p:nvSpPr>
        <p:spPr>
          <a:xfrm>
            <a:off x="6671889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06BDD9-E644-B615-4AB0-A205EF68F993}"/>
              </a:ext>
            </a:extLst>
          </p:cNvPr>
          <p:cNvSpPr txBox="1"/>
          <p:nvPr/>
        </p:nvSpPr>
        <p:spPr>
          <a:xfrm>
            <a:off x="667188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270215-3F0E-D45D-B9B3-E100D85512F4}"/>
              </a:ext>
            </a:extLst>
          </p:cNvPr>
          <p:cNvSpPr txBox="1"/>
          <p:nvPr/>
        </p:nvSpPr>
        <p:spPr>
          <a:xfrm>
            <a:off x="6671889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BF253-68D7-4698-F778-14B16C3E308E}"/>
              </a:ext>
            </a:extLst>
          </p:cNvPr>
          <p:cNvSpPr txBox="1"/>
          <p:nvPr/>
        </p:nvSpPr>
        <p:spPr>
          <a:xfrm>
            <a:off x="6671889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20C7BA-4E4F-3305-2022-DCDA82D4A5EE}"/>
              </a:ext>
            </a:extLst>
          </p:cNvPr>
          <p:cNvSpPr txBox="1"/>
          <p:nvPr/>
        </p:nvSpPr>
        <p:spPr>
          <a:xfrm>
            <a:off x="6671889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652295-FD57-A1E5-0BD9-2736A63C0012}"/>
              </a:ext>
            </a:extLst>
          </p:cNvPr>
          <p:cNvSpPr txBox="1"/>
          <p:nvPr/>
        </p:nvSpPr>
        <p:spPr>
          <a:xfrm>
            <a:off x="6671889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2E6186-1611-3DC0-17C0-1456060AB94E}"/>
              </a:ext>
            </a:extLst>
          </p:cNvPr>
          <p:cNvSpPr txBox="1"/>
          <p:nvPr/>
        </p:nvSpPr>
        <p:spPr>
          <a:xfrm>
            <a:off x="6671889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A55602-F6A3-0EEA-FE1C-EADACB8A7142}"/>
              </a:ext>
            </a:extLst>
          </p:cNvPr>
          <p:cNvSpPr txBox="1"/>
          <p:nvPr/>
        </p:nvSpPr>
        <p:spPr>
          <a:xfrm>
            <a:off x="667188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85DC6-DE02-B4DB-11F3-72C485808D16}"/>
              </a:ext>
            </a:extLst>
          </p:cNvPr>
          <p:cNvSpPr txBox="1"/>
          <p:nvPr/>
        </p:nvSpPr>
        <p:spPr>
          <a:xfrm>
            <a:off x="6671889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14378-5C4C-F581-7F5C-85A0D2104641}"/>
              </a:ext>
            </a:extLst>
          </p:cNvPr>
          <p:cNvSpPr txBox="1"/>
          <p:nvPr/>
        </p:nvSpPr>
        <p:spPr>
          <a:xfrm>
            <a:off x="6671889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52D6B-54F7-E7CA-8713-48806BC4AAAD}"/>
              </a:ext>
            </a:extLst>
          </p:cNvPr>
          <p:cNvSpPr txBox="1"/>
          <p:nvPr/>
        </p:nvSpPr>
        <p:spPr>
          <a:xfrm>
            <a:off x="7268568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D81B9A-2075-85C6-52ED-015F6B03A14D}"/>
              </a:ext>
            </a:extLst>
          </p:cNvPr>
          <p:cNvSpPr txBox="1"/>
          <p:nvPr/>
        </p:nvSpPr>
        <p:spPr>
          <a:xfrm>
            <a:off x="7268568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D946A9-FB62-3AAF-7CCE-103C86C20105}"/>
              </a:ext>
            </a:extLst>
          </p:cNvPr>
          <p:cNvSpPr txBox="1"/>
          <p:nvPr/>
        </p:nvSpPr>
        <p:spPr>
          <a:xfrm>
            <a:off x="7268568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6E003-9C6F-92AF-0C4F-850377940499}"/>
              </a:ext>
            </a:extLst>
          </p:cNvPr>
          <p:cNvSpPr txBox="1"/>
          <p:nvPr/>
        </p:nvSpPr>
        <p:spPr>
          <a:xfrm>
            <a:off x="7268568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739B7-0B40-9AD2-6BA4-D84ABBD9E26A}"/>
              </a:ext>
            </a:extLst>
          </p:cNvPr>
          <p:cNvSpPr txBox="1"/>
          <p:nvPr/>
        </p:nvSpPr>
        <p:spPr>
          <a:xfrm>
            <a:off x="7268568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C82F9A-EB25-9555-4489-5FAC4AE12976}"/>
              </a:ext>
            </a:extLst>
          </p:cNvPr>
          <p:cNvSpPr txBox="1"/>
          <p:nvPr/>
        </p:nvSpPr>
        <p:spPr>
          <a:xfrm>
            <a:off x="7268568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19E7BF-5F7A-FAD3-FB09-8C5862D8B2C3}"/>
              </a:ext>
            </a:extLst>
          </p:cNvPr>
          <p:cNvSpPr txBox="1"/>
          <p:nvPr/>
        </p:nvSpPr>
        <p:spPr>
          <a:xfrm>
            <a:off x="7268568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6B7A81-875D-72D6-C673-7278E6EE649A}"/>
              </a:ext>
            </a:extLst>
          </p:cNvPr>
          <p:cNvSpPr txBox="1"/>
          <p:nvPr/>
        </p:nvSpPr>
        <p:spPr>
          <a:xfrm>
            <a:off x="7268568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7968E6-5FA2-81C9-659F-A6FF83A91A00}"/>
              </a:ext>
            </a:extLst>
          </p:cNvPr>
          <p:cNvSpPr txBox="1"/>
          <p:nvPr/>
        </p:nvSpPr>
        <p:spPr>
          <a:xfrm>
            <a:off x="7268568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DE24A-09F5-AEC7-6126-2D72B2B0236D}"/>
              </a:ext>
            </a:extLst>
          </p:cNvPr>
          <p:cNvSpPr txBox="1"/>
          <p:nvPr/>
        </p:nvSpPr>
        <p:spPr>
          <a:xfrm>
            <a:off x="7268568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922823-5DBD-EB61-705E-EE8CE46537C6}"/>
              </a:ext>
            </a:extLst>
          </p:cNvPr>
          <p:cNvSpPr txBox="1"/>
          <p:nvPr/>
        </p:nvSpPr>
        <p:spPr>
          <a:xfrm>
            <a:off x="7268568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2EE3C-4187-0DF0-DF3A-2A08AD14974F}"/>
              </a:ext>
            </a:extLst>
          </p:cNvPr>
          <p:cNvSpPr txBox="1"/>
          <p:nvPr/>
        </p:nvSpPr>
        <p:spPr>
          <a:xfrm>
            <a:off x="7268568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7E856D-C6A5-B43F-3D7C-A21A009C8E13}"/>
              </a:ext>
            </a:extLst>
          </p:cNvPr>
          <p:cNvSpPr txBox="1"/>
          <p:nvPr/>
        </p:nvSpPr>
        <p:spPr>
          <a:xfrm>
            <a:off x="7820776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76080-7144-8E98-E171-721731A6AD9E}"/>
              </a:ext>
            </a:extLst>
          </p:cNvPr>
          <p:cNvSpPr txBox="1"/>
          <p:nvPr/>
        </p:nvSpPr>
        <p:spPr>
          <a:xfrm>
            <a:off x="7820776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13FC95-F37F-52FD-1BCC-D81FA296A885}"/>
              </a:ext>
            </a:extLst>
          </p:cNvPr>
          <p:cNvSpPr txBox="1"/>
          <p:nvPr/>
        </p:nvSpPr>
        <p:spPr>
          <a:xfrm>
            <a:off x="7820776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64EB5-429F-F0F7-5793-E6E7A8953236}"/>
              </a:ext>
            </a:extLst>
          </p:cNvPr>
          <p:cNvSpPr txBox="1"/>
          <p:nvPr/>
        </p:nvSpPr>
        <p:spPr>
          <a:xfrm>
            <a:off x="7820776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FD345-6E1F-8E1C-A4BD-D83638BA6F07}"/>
              </a:ext>
            </a:extLst>
          </p:cNvPr>
          <p:cNvSpPr txBox="1"/>
          <p:nvPr/>
        </p:nvSpPr>
        <p:spPr>
          <a:xfrm>
            <a:off x="7820776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D92142-E4CF-5A49-EEDE-A318E667C96A}"/>
              </a:ext>
            </a:extLst>
          </p:cNvPr>
          <p:cNvSpPr txBox="1"/>
          <p:nvPr/>
        </p:nvSpPr>
        <p:spPr>
          <a:xfrm>
            <a:off x="7820776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B69FE3-BD42-D60C-B144-4C4D15421138}"/>
              </a:ext>
            </a:extLst>
          </p:cNvPr>
          <p:cNvSpPr txBox="1"/>
          <p:nvPr/>
        </p:nvSpPr>
        <p:spPr>
          <a:xfrm>
            <a:off x="7820776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5C0B1-9BEB-8A8F-20B7-8EE8B0ADECC3}"/>
              </a:ext>
            </a:extLst>
          </p:cNvPr>
          <p:cNvSpPr txBox="1"/>
          <p:nvPr/>
        </p:nvSpPr>
        <p:spPr>
          <a:xfrm>
            <a:off x="7820776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AF7679-713D-7BAB-6FA2-058BA71860A0}"/>
              </a:ext>
            </a:extLst>
          </p:cNvPr>
          <p:cNvSpPr txBox="1"/>
          <p:nvPr/>
        </p:nvSpPr>
        <p:spPr>
          <a:xfrm>
            <a:off x="8436529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AB28A-5532-B563-0E85-D2EE89EF4A0E}"/>
              </a:ext>
            </a:extLst>
          </p:cNvPr>
          <p:cNvSpPr txBox="1"/>
          <p:nvPr/>
        </p:nvSpPr>
        <p:spPr>
          <a:xfrm>
            <a:off x="8436529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424B1-E8FB-9481-5DDB-538DCD6DC927}"/>
              </a:ext>
            </a:extLst>
          </p:cNvPr>
          <p:cNvSpPr txBox="1"/>
          <p:nvPr/>
        </p:nvSpPr>
        <p:spPr>
          <a:xfrm>
            <a:off x="8436529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B923-43F1-6007-607A-CEB627D74BEF}"/>
              </a:ext>
            </a:extLst>
          </p:cNvPr>
          <p:cNvSpPr txBox="1"/>
          <p:nvPr/>
        </p:nvSpPr>
        <p:spPr>
          <a:xfrm>
            <a:off x="8436529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980535-07AE-0DD7-A0D9-2A1C12BEAC79}"/>
              </a:ext>
            </a:extLst>
          </p:cNvPr>
          <p:cNvSpPr txBox="1"/>
          <p:nvPr/>
        </p:nvSpPr>
        <p:spPr>
          <a:xfrm>
            <a:off x="8436529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3201F-473C-4D10-5FD3-A2BEF546CC11}"/>
              </a:ext>
            </a:extLst>
          </p:cNvPr>
          <p:cNvSpPr txBox="1"/>
          <p:nvPr/>
        </p:nvSpPr>
        <p:spPr>
          <a:xfrm>
            <a:off x="8436529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521218-21BA-9435-CEE9-AA68769188AD}"/>
              </a:ext>
            </a:extLst>
          </p:cNvPr>
          <p:cNvSpPr txBox="1"/>
          <p:nvPr/>
        </p:nvSpPr>
        <p:spPr>
          <a:xfrm>
            <a:off x="8436529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D9E5B0-8544-2586-8882-38C531091A70}"/>
              </a:ext>
            </a:extLst>
          </p:cNvPr>
          <p:cNvSpPr txBox="1"/>
          <p:nvPr/>
        </p:nvSpPr>
        <p:spPr>
          <a:xfrm>
            <a:off x="8436529" y="58815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68F9E-962A-93DC-580A-C5F92F50323E}"/>
              </a:ext>
            </a:extLst>
          </p:cNvPr>
          <p:cNvSpPr txBox="1"/>
          <p:nvPr/>
        </p:nvSpPr>
        <p:spPr>
          <a:xfrm>
            <a:off x="8436529" y="629259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8A5B3-3132-1BD4-5E4D-DBB2355786D9}"/>
              </a:ext>
            </a:extLst>
          </p:cNvPr>
          <p:cNvSpPr txBox="1"/>
          <p:nvPr/>
        </p:nvSpPr>
        <p:spPr>
          <a:xfrm>
            <a:off x="8436529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9F589-C62E-AAB7-B2EB-D9EB874ABA1A}"/>
              </a:ext>
            </a:extLst>
          </p:cNvPr>
          <p:cNvSpPr txBox="1"/>
          <p:nvPr/>
        </p:nvSpPr>
        <p:spPr>
          <a:xfrm>
            <a:off x="8436529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A58F46-A5A2-A3E6-C530-51434F32615D}"/>
              </a:ext>
            </a:extLst>
          </p:cNvPr>
          <p:cNvSpPr txBox="1"/>
          <p:nvPr/>
        </p:nvSpPr>
        <p:spPr>
          <a:xfrm>
            <a:off x="8436529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E30F98-6676-B659-DDA0-D8157EC3D3D6}"/>
              </a:ext>
            </a:extLst>
          </p:cNvPr>
          <p:cNvSpPr txBox="1"/>
          <p:nvPr/>
        </p:nvSpPr>
        <p:spPr>
          <a:xfrm>
            <a:off x="9124597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AD5870-726F-2484-D77C-E23ADD725089}"/>
              </a:ext>
            </a:extLst>
          </p:cNvPr>
          <p:cNvSpPr txBox="1"/>
          <p:nvPr/>
        </p:nvSpPr>
        <p:spPr>
          <a:xfrm>
            <a:off x="9124597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4A3B6-C86B-DDA2-48CC-7A4F0521BED1}"/>
              </a:ext>
            </a:extLst>
          </p:cNvPr>
          <p:cNvSpPr txBox="1"/>
          <p:nvPr/>
        </p:nvSpPr>
        <p:spPr>
          <a:xfrm>
            <a:off x="9124597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08D8E-D05B-06F4-1A19-61EB19EBCF93}"/>
              </a:ext>
            </a:extLst>
          </p:cNvPr>
          <p:cNvSpPr txBox="1"/>
          <p:nvPr/>
        </p:nvSpPr>
        <p:spPr>
          <a:xfrm>
            <a:off x="9124597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D6538-06BE-A31C-1A08-4EF0FC2DF63B}"/>
              </a:ext>
            </a:extLst>
          </p:cNvPr>
          <p:cNvSpPr txBox="1"/>
          <p:nvPr/>
        </p:nvSpPr>
        <p:spPr>
          <a:xfrm>
            <a:off x="9124597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CEBC7-F06D-73DC-C8B9-7BF0599C1DB2}"/>
              </a:ext>
            </a:extLst>
          </p:cNvPr>
          <p:cNvSpPr txBox="1"/>
          <p:nvPr/>
        </p:nvSpPr>
        <p:spPr>
          <a:xfrm>
            <a:off x="9124597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8C3E95-4E13-090B-F8EC-838A5990FCBF}"/>
              </a:ext>
            </a:extLst>
          </p:cNvPr>
          <p:cNvSpPr txBox="1"/>
          <p:nvPr/>
        </p:nvSpPr>
        <p:spPr>
          <a:xfrm>
            <a:off x="9124597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6F13A-592B-ED06-30C0-DEC250528CC1}"/>
              </a:ext>
            </a:extLst>
          </p:cNvPr>
          <p:cNvSpPr txBox="1"/>
          <p:nvPr/>
        </p:nvSpPr>
        <p:spPr>
          <a:xfrm>
            <a:off x="9124597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B59376-D63B-CF9F-B5B6-D91EBC544C3B}"/>
              </a:ext>
            </a:extLst>
          </p:cNvPr>
          <p:cNvSpPr txBox="1"/>
          <p:nvPr/>
        </p:nvSpPr>
        <p:spPr>
          <a:xfrm>
            <a:off x="10112887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E2254-8FC2-5E40-9445-55112CD6816C}"/>
              </a:ext>
            </a:extLst>
          </p:cNvPr>
          <p:cNvSpPr txBox="1"/>
          <p:nvPr/>
        </p:nvSpPr>
        <p:spPr>
          <a:xfrm>
            <a:off x="10112887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624FFF-688A-8726-8D2D-E76BCD70BD6E}"/>
              </a:ext>
            </a:extLst>
          </p:cNvPr>
          <p:cNvSpPr txBox="1"/>
          <p:nvPr/>
        </p:nvSpPr>
        <p:spPr>
          <a:xfrm>
            <a:off x="10112887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7E3270-0C6C-DEF6-7873-1DC67F9F7341}"/>
              </a:ext>
            </a:extLst>
          </p:cNvPr>
          <p:cNvSpPr txBox="1"/>
          <p:nvPr/>
        </p:nvSpPr>
        <p:spPr>
          <a:xfrm>
            <a:off x="10112887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2CE614-1639-9308-A996-0BC62FFCE875}"/>
              </a:ext>
            </a:extLst>
          </p:cNvPr>
          <p:cNvSpPr txBox="1"/>
          <p:nvPr/>
        </p:nvSpPr>
        <p:spPr>
          <a:xfrm>
            <a:off x="10112887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5663A-BEE9-83D6-09A4-C4D503887575}"/>
              </a:ext>
            </a:extLst>
          </p:cNvPr>
          <p:cNvSpPr txBox="1"/>
          <p:nvPr/>
        </p:nvSpPr>
        <p:spPr>
          <a:xfrm>
            <a:off x="10112887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58EBF3-B6F7-04BF-EB12-FD1F0C5AD55D}"/>
              </a:ext>
            </a:extLst>
          </p:cNvPr>
          <p:cNvSpPr txBox="1"/>
          <p:nvPr/>
        </p:nvSpPr>
        <p:spPr>
          <a:xfrm>
            <a:off x="10112887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2635CC-07EA-AA43-F150-B09ABDC8E65B}"/>
              </a:ext>
            </a:extLst>
          </p:cNvPr>
          <p:cNvSpPr txBox="1"/>
          <p:nvPr/>
        </p:nvSpPr>
        <p:spPr>
          <a:xfrm>
            <a:off x="10112887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8ACC4A-FCB1-2F76-EA09-2C12FF401AA5}"/>
              </a:ext>
            </a:extLst>
          </p:cNvPr>
          <p:cNvSpPr txBox="1"/>
          <p:nvPr/>
        </p:nvSpPr>
        <p:spPr>
          <a:xfrm>
            <a:off x="10112887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72C10B-CD13-303C-7CB6-079D0CAF7553}"/>
              </a:ext>
            </a:extLst>
          </p:cNvPr>
          <p:cNvSpPr txBox="1"/>
          <p:nvPr/>
        </p:nvSpPr>
        <p:spPr>
          <a:xfrm>
            <a:off x="10112887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962199-1B50-54BF-071C-55F12DDC98A4}"/>
              </a:ext>
            </a:extLst>
          </p:cNvPr>
          <p:cNvSpPr txBox="1"/>
          <p:nvPr/>
        </p:nvSpPr>
        <p:spPr>
          <a:xfrm>
            <a:off x="10112887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0FD717-F2A5-64B1-861D-98697E886869}"/>
              </a:ext>
            </a:extLst>
          </p:cNvPr>
          <p:cNvSpPr txBox="1"/>
          <p:nvPr/>
        </p:nvSpPr>
        <p:spPr>
          <a:xfrm>
            <a:off x="10112887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DD801-A10D-24CF-E564-35FFA678417C}"/>
              </a:ext>
            </a:extLst>
          </p:cNvPr>
          <p:cNvSpPr txBox="1"/>
          <p:nvPr/>
        </p:nvSpPr>
        <p:spPr>
          <a:xfrm>
            <a:off x="10992248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179D86-613F-CE2C-D83D-91277136696B}"/>
              </a:ext>
            </a:extLst>
          </p:cNvPr>
          <p:cNvSpPr txBox="1"/>
          <p:nvPr/>
        </p:nvSpPr>
        <p:spPr>
          <a:xfrm>
            <a:off x="10992248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6D9DF1-0974-F19B-2084-161C8C8C8AE1}"/>
              </a:ext>
            </a:extLst>
          </p:cNvPr>
          <p:cNvSpPr txBox="1"/>
          <p:nvPr/>
        </p:nvSpPr>
        <p:spPr>
          <a:xfrm>
            <a:off x="10992248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5DD3E5-2DF7-B361-414B-A6CECF86CF4F}"/>
              </a:ext>
            </a:extLst>
          </p:cNvPr>
          <p:cNvSpPr txBox="1"/>
          <p:nvPr/>
        </p:nvSpPr>
        <p:spPr>
          <a:xfrm>
            <a:off x="10992248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C46D9B-BA02-2F97-D508-DA72BA61D395}"/>
              </a:ext>
            </a:extLst>
          </p:cNvPr>
          <p:cNvSpPr txBox="1"/>
          <p:nvPr/>
        </p:nvSpPr>
        <p:spPr>
          <a:xfrm>
            <a:off x="10992248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A1C15-B0F5-026E-3E62-5B57899DAB0D}"/>
              </a:ext>
            </a:extLst>
          </p:cNvPr>
          <p:cNvSpPr txBox="1"/>
          <p:nvPr/>
        </p:nvSpPr>
        <p:spPr>
          <a:xfrm>
            <a:off x="10992248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CF0F7-CA5E-6A00-D867-DBEA237B6B99}"/>
              </a:ext>
            </a:extLst>
          </p:cNvPr>
          <p:cNvSpPr txBox="1"/>
          <p:nvPr/>
        </p:nvSpPr>
        <p:spPr>
          <a:xfrm>
            <a:off x="10992248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28DA3-B7C2-71AF-2012-E9D1A1E81474}"/>
              </a:ext>
            </a:extLst>
          </p:cNvPr>
          <p:cNvSpPr txBox="1"/>
          <p:nvPr/>
        </p:nvSpPr>
        <p:spPr>
          <a:xfrm>
            <a:off x="10992248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DBD05E-4200-8E97-EEA0-B8B7025C93FB}"/>
              </a:ext>
            </a:extLst>
          </p:cNvPr>
          <p:cNvSpPr txBox="1"/>
          <p:nvPr/>
        </p:nvSpPr>
        <p:spPr>
          <a:xfrm>
            <a:off x="10992248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511F3C-2E7B-528F-3D21-91CB9CBE3EB0}"/>
              </a:ext>
            </a:extLst>
          </p:cNvPr>
          <p:cNvSpPr txBox="1"/>
          <p:nvPr/>
        </p:nvSpPr>
        <p:spPr>
          <a:xfrm>
            <a:off x="10992248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9954D4-4BFA-CB90-5036-8E8A9417292F}"/>
              </a:ext>
            </a:extLst>
          </p:cNvPr>
          <p:cNvSpPr txBox="1"/>
          <p:nvPr/>
        </p:nvSpPr>
        <p:spPr>
          <a:xfrm>
            <a:off x="10992248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66F08-28D8-5DB3-7DB6-8FD2512B1D80}"/>
              </a:ext>
            </a:extLst>
          </p:cNvPr>
          <p:cNvSpPr txBox="1"/>
          <p:nvPr/>
        </p:nvSpPr>
        <p:spPr>
          <a:xfrm>
            <a:off x="11551790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B7C9C7-81BA-8A71-F1EC-A7D65E0619BA}"/>
              </a:ext>
            </a:extLst>
          </p:cNvPr>
          <p:cNvSpPr txBox="1"/>
          <p:nvPr/>
        </p:nvSpPr>
        <p:spPr>
          <a:xfrm>
            <a:off x="11551790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3EA34F-3C83-CEA6-A25D-BD08ED9B120B}"/>
              </a:ext>
            </a:extLst>
          </p:cNvPr>
          <p:cNvSpPr txBox="1"/>
          <p:nvPr/>
        </p:nvSpPr>
        <p:spPr>
          <a:xfrm>
            <a:off x="11551790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5796AA8-94FF-1CC2-57E5-4C574EBC9A35}"/>
              </a:ext>
            </a:extLst>
          </p:cNvPr>
          <p:cNvSpPr txBox="1"/>
          <p:nvPr/>
        </p:nvSpPr>
        <p:spPr>
          <a:xfrm>
            <a:off x="11551790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1F9AEF-3BAB-8E36-4D8C-DEAF82B6DE01}"/>
              </a:ext>
            </a:extLst>
          </p:cNvPr>
          <p:cNvSpPr txBox="1"/>
          <p:nvPr/>
        </p:nvSpPr>
        <p:spPr>
          <a:xfrm>
            <a:off x="11551790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03B1F4-A59A-E9A5-576C-DB874F52484E}"/>
              </a:ext>
            </a:extLst>
          </p:cNvPr>
          <p:cNvSpPr txBox="1"/>
          <p:nvPr/>
        </p:nvSpPr>
        <p:spPr>
          <a:xfrm>
            <a:off x="11551790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ABD03E-0EA9-C5BB-543E-70DA8AF45684}"/>
              </a:ext>
            </a:extLst>
          </p:cNvPr>
          <p:cNvSpPr txBox="1"/>
          <p:nvPr/>
        </p:nvSpPr>
        <p:spPr>
          <a:xfrm>
            <a:off x="11551790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BEEFE3-3C0D-A7CF-E3BB-6B6FD873BFDD}"/>
              </a:ext>
            </a:extLst>
          </p:cNvPr>
          <p:cNvSpPr txBox="1"/>
          <p:nvPr/>
        </p:nvSpPr>
        <p:spPr>
          <a:xfrm>
            <a:off x="11551790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F5057F-42B9-6A71-D718-33C9E49DA8E5}"/>
              </a:ext>
            </a:extLst>
          </p:cNvPr>
          <p:cNvSpPr txBox="1"/>
          <p:nvPr/>
        </p:nvSpPr>
        <p:spPr>
          <a:xfrm>
            <a:off x="11551790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80B32BC-000B-5F59-FF5C-1A53D0C82B87}"/>
              </a:ext>
            </a:extLst>
          </p:cNvPr>
          <p:cNvSpPr txBox="1"/>
          <p:nvPr/>
        </p:nvSpPr>
        <p:spPr>
          <a:xfrm>
            <a:off x="11551790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AE75A-E3DB-60DC-E2DD-CFD30D2D639C}"/>
              </a:ext>
            </a:extLst>
          </p:cNvPr>
          <p:cNvSpPr txBox="1"/>
          <p:nvPr/>
        </p:nvSpPr>
        <p:spPr>
          <a:xfrm>
            <a:off x="11551790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B80A49-253C-E82E-88FF-7295916712C1}"/>
              </a:ext>
            </a:extLst>
          </p:cNvPr>
          <p:cNvSpPr txBox="1"/>
          <p:nvPr/>
        </p:nvSpPr>
        <p:spPr>
          <a:xfrm>
            <a:off x="4234863" y="421941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57BEF-F438-301F-6ED2-E1C352C54A73}"/>
              </a:ext>
            </a:extLst>
          </p:cNvPr>
          <p:cNvSpPr/>
          <p:nvPr/>
        </p:nvSpPr>
        <p:spPr>
          <a:xfrm>
            <a:off x="6637304" y="3100289"/>
            <a:ext cx="5298392" cy="85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 binning (UP/DOWN) classifies more successfully than a 4-bin approach (DOWN+/DOWN/UP/UP+).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422AB3-EE0C-759F-BB32-D791F00BCE07}"/>
              </a:ext>
            </a:extLst>
          </p:cNvPr>
          <p:cNvSpPr/>
          <p:nvPr/>
        </p:nvSpPr>
        <p:spPr>
          <a:xfrm>
            <a:off x="2220774" y="2972826"/>
            <a:ext cx="474917" cy="1120203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25E0C-6560-0CB3-6611-A6F05ED3C3B2}"/>
              </a:ext>
            </a:extLst>
          </p:cNvPr>
          <p:cNvSpPr/>
          <p:nvPr/>
        </p:nvSpPr>
        <p:spPr>
          <a:xfrm>
            <a:off x="2227477" y="4198373"/>
            <a:ext cx="474917" cy="1575412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D84E3-77BD-F291-CE82-E06D7331E742}"/>
              </a:ext>
            </a:extLst>
          </p:cNvPr>
          <p:cNvSpPr/>
          <p:nvPr/>
        </p:nvSpPr>
        <p:spPr>
          <a:xfrm>
            <a:off x="3573325" y="2965884"/>
            <a:ext cx="474917" cy="1120203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06901-9A9F-B372-8F43-C4D46ED29BEF}"/>
              </a:ext>
            </a:extLst>
          </p:cNvPr>
          <p:cNvSpPr/>
          <p:nvPr/>
        </p:nvSpPr>
        <p:spPr>
          <a:xfrm>
            <a:off x="3580028" y="4191431"/>
            <a:ext cx="474917" cy="1575412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5406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326" y="656253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F7977-4009-18F7-67FC-A30FB473237D}"/>
              </a:ext>
            </a:extLst>
          </p:cNvPr>
          <p:cNvGraphicFramePr>
            <a:graphicFrameLocks noGrp="1"/>
          </p:cNvGraphicFramePr>
          <p:nvPr/>
        </p:nvGraphicFramePr>
        <p:xfrm>
          <a:off x="345371" y="888639"/>
          <a:ext cx="11665789" cy="5739582"/>
        </p:xfrm>
        <a:graphic>
          <a:graphicData uri="http://schemas.openxmlformats.org/drawingml/2006/table">
            <a:tbl>
              <a:tblPr/>
              <a:tblGrid>
                <a:gridCol w="394061">
                  <a:extLst>
                    <a:ext uri="{9D8B030D-6E8A-4147-A177-3AD203B41FA5}">
                      <a16:colId xmlns:a16="http://schemas.microsoft.com/office/drawing/2014/main" val="10244225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08008649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1736956956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218052249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7578442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298339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9678692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7618409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282209876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599580993"/>
                    </a:ext>
                  </a:extLst>
                </a:gridCol>
                <a:gridCol w="695157">
                  <a:extLst>
                    <a:ext uri="{9D8B030D-6E8A-4147-A177-3AD203B41FA5}">
                      <a16:colId xmlns:a16="http://schemas.microsoft.com/office/drawing/2014/main" val="350969883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63828890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190798743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38221347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480039904"/>
                    </a:ext>
                  </a:extLst>
                </a:gridCol>
                <a:gridCol w="794465">
                  <a:extLst>
                    <a:ext uri="{9D8B030D-6E8A-4147-A177-3AD203B41FA5}">
                      <a16:colId xmlns:a16="http://schemas.microsoft.com/office/drawing/2014/main" val="2317556290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47008208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041378485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103494618"/>
                    </a:ext>
                  </a:extLst>
                </a:gridCol>
              </a:tblGrid>
              <a:tr h="25318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Methodologies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Data Inclusions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6866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Training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C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 #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Label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One-Hot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Daily Volume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Weekly Price Change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Raw Sentiment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Relevance Weighted Sentiment Scores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52466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Strong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1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145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2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0.862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615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3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95994"/>
                  </a:ext>
                </a:extLst>
              </a:tr>
              <a:tr h="41148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Weak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4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8433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5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50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6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0.837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64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7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0.729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8443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8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198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9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6488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10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0.958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12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11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0.874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56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12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0.574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225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FC3B-B0A3-DB9A-6894-ACE29D15191A}"/>
              </a:ext>
            </a:extLst>
          </p:cNvPr>
          <p:cNvSpPr txBox="1"/>
          <p:nvPr/>
        </p:nvSpPr>
        <p:spPr>
          <a:xfrm>
            <a:off x="2743596" y="17337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97A2-1FDE-E0F1-6ABF-B88F2AE68D46}"/>
              </a:ext>
            </a:extLst>
          </p:cNvPr>
          <p:cNvSpPr txBox="1"/>
          <p:nvPr/>
        </p:nvSpPr>
        <p:spPr>
          <a:xfrm>
            <a:off x="2743596" y="21626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58F3-A308-9B8C-854E-A7B664005878}"/>
              </a:ext>
            </a:extLst>
          </p:cNvPr>
          <p:cNvSpPr txBox="1"/>
          <p:nvPr/>
        </p:nvSpPr>
        <p:spPr>
          <a:xfrm>
            <a:off x="2743596" y="25915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E3EC-F3CC-149F-61D7-51FEF970775C}"/>
              </a:ext>
            </a:extLst>
          </p:cNvPr>
          <p:cNvSpPr txBox="1"/>
          <p:nvPr/>
        </p:nvSpPr>
        <p:spPr>
          <a:xfrm>
            <a:off x="3176610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6616-FBC0-AD6A-082C-3AE21018C499}"/>
              </a:ext>
            </a:extLst>
          </p:cNvPr>
          <p:cNvSpPr txBox="1"/>
          <p:nvPr/>
        </p:nvSpPr>
        <p:spPr>
          <a:xfrm>
            <a:off x="3176610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1728A-D8F4-7762-94B5-2855A5B74017}"/>
              </a:ext>
            </a:extLst>
          </p:cNvPr>
          <p:cNvSpPr txBox="1"/>
          <p:nvPr/>
        </p:nvSpPr>
        <p:spPr>
          <a:xfrm>
            <a:off x="3176610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1A18-C47A-D458-D0BC-1DBDB1F49500}"/>
              </a:ext>
            </a:extLst>
          </p:cNvPr>
          <p:cNvSpPr txBox="1"/>
          <p:nvPr/>
        </p:nvSpPr>
        <p:spPr>
          <a:xfrm>
            <a:off x="3176610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145D6-2223-567D-062A-EFB0DBEC4658}"/>
              </a:ext>
            </a:extLst>
          </p:cNvPr>
          <p:cNvSpPr txBox="1"/>
          <p:nvPr/>
        </p:nvSpPr>
        <p:spPr>
          <a:xfrm>
            <a:off x="3176610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894B-74A8-C865-4007-17305E07B509}"/>
              </a:ext>
            </a:extLst>
          </p:cNvPr>
          <p:cNvSpPr txBox="1"/>
          <p:nvPr/>
        </p:nvSpPr>
        <p:spPr>
          <a:xfrm>
            <a:off x="3176610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9B6A5-89AD-EABC-453E-F6D8C1596225}"/>
              </a:ext>
            </a:extLst>
          </p:cNvPr>
          <p:cNvSpPr txBox="1"/>
          <p:nvPr/>
        </p:nvSpPr>
        <p:spPr>
          <a:xfrm>
            <a:off x="3176610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0FCDC-576D-375E-274E-DD35C7B5D610}"/>
              </a:ext>
            </a:extLst>
          </p:cNvPr>
          <p:cNvSpPr txBox="1"/>
          <p:nvPr/>
        </p:nvSpPr>
        <p:spPr>
          <a:xfrm>
            <a:off x="3176610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D5D0-D66B-C780-B977-F5BBC285AB43}"/>
              </a:ext>
            </a:extLst>
          </p:cNvPr>
          <p:cNvSpPr txBox="1"/>
          <p:nvPr/>
        </p:nvSpPr>
        <p:spPr>
          <a:xfrm>
            <a:off x="3176610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0CCC-1C5C-9629-CBAE-48E9F78C01AC}"/>
              </a:ext>
            </a:extLst>
          </p:cNvPr>
          <p:cNvSpPr txBox="1"/>
          <p:nvPr/>
        </p:nvSpPr>
        <p:spPr>
          <a:xfrm>
            <a:off x="4234864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C4939-7013-4341-6713-9DF9A5E32268}"/>
              </a:ext>
            </a:extLst>
          </p:cNvPr>
          <p:cNvSpPr txBox="1"/>
          <p:nvPr/>
        </p:nvSpPr>
        <p:spPr>
          <a:xfrm>
            <a:off x="4234864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824D6-C917-1C71-45C0-C27ED161C57A}"/>
              </a:ext>
            </a:extLst>
          </p:cNvPr>
          <p:cNvSpPr txBox="1"/>
          <p:nvPr/>
        </p:nvSpPr>
        <p:spPr>
          <a:xfrm>
            <a:off x="4234864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F8353-3F05-2104-F6CF-CF684503FD51}"/>
              </a:ext>
            </a:extLst>
          </p:cNvPr>
          <p:cNvSpPr txBox="1"/>
          <p:nvPr/>
        </p:nvSpPr>
        <p:spPr>
          <a:xfrm>
            <a:off x="4234864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3042D-49ED-6884-E384-CE1814501A04}"/>
              </a:ext>
            </a:extLst>
          </p:cNvPr>
          <p:cNvSpPr txBox="1"/>
          <p:nvPr/>
        </p:nvSpPr>
        <p:spPr>
          <a:xfrm>
            <a:off x="4234864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5C84-A4AA-BED3-3708-C1C1F94306CF}"/>
              </a:ext>
            </a:extLst>
          </p:cNvPr>
          <p:cNvSpPr txBox="1"/>
          <p:nvPr/>
        </p:nvSpPr>
        <p:spPr>
          <a:xfrm>
            <a:off x="4234864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06448-FF44-695C-2190-BC7FF88612D5}"/>
              </a:ext>
            </a:extLst>
          </p:cNvPr>
          <p:cNvSpPr txBox="1"/>
          <p:nvPr/>
        </p:nvSpPr>
        <p:spPr>
          <a:xfrm>
            <a:off x="4814553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F3-F888-1DBC-234C-11ACEA1C4151}"/>
              </a:ext>
            </a:extLst>
          </p:cNvPr>
          <p:cNvSpPr txBox="1"/>
          <p:nvPr/>
        </p:nvSpPr>
        <p:spPr>
          <a:xfrm>
            <a:off x="4814553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6EA62-91B1-A3F3-C0E2-EC59BB02A409}"/>
              </a:ext>
            </a:extLst>
          </p:cNvPr>
          <p:cNvSpPr txBox="1"/>
          <p:nvPr/>
        </p:nvSpPr>
        <p:spPr>
          <a:xfrm>
            <a:off x="4814553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C520D-89A1-8AA3-5A06-FA9B4988F4B4}"/>
              </a:ext>
            </a:extLst>
          </p:cNvPr>
          <p:cNvSpPr txBox="1"/>
          <p:nvPr/>
        </p:nvSpPr>
        <p:spPr>
          <a:xfrm>
            <a:off x="4814553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8A641-B6AA-C007-4B2E-30566402FA98}"/>
              </a:ext>
            </a:extLst>
          </p:cNvPr>
          <p:cNvSpPr txBox="1"/>
          <p:nvPr/>
        </p:nvSpPr>
        <p:spPr>
          <a:xfrm>
            <a:off x="4814553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51086-37B8-0111-4813-06F06E6842D5}"/>
              </a:ext>
            </a:extLst>
          </p:cNvPr>
          <p:cNvSpPr txBox="1"/>
          <p:nvPr/>
        </p:nvSpPr>
        <p:spPr>
          <a:xfrm>
            <a:off x="5394242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ACDE7-0682-171C-E57C-11217FE940E9}"/>
              </a:ext>
            </a:extLst>
          </p:cNvPr>
          <p:cNvSpPr txBox="1"/>
          <p:nvPr/>
        </p:nvSpPr>
        <p:spPr>
          <a:xfrm>
            <a:off x="5394242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D9BC5-BC2F-3BCE-2D86-F5F5A44DE6A6}"/>
              </a:ext>
            </a:extLst>
          </p:cNvPr>
          <p:cNvSpPr txBox="1"/>
          <p:nvPr/>
        </p:nvSpPr>
        <p:spPr>
          <a:xfrm>
            <a:off x="5394242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7E664-349E-0A68-BBB1-E0172CF67E45}"/>
              </a:ext>
            </a:extLst>
          </p:cNvPr>
          <p:cNvSpPr txBox="1"/>
          <p:nvPr/>
        </p:nvSpPr>
        <p:spPr>
          <a:xfrm>
            <a:off x="5394242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BD74D-B0FD-A6FF-1003-CDC8C9735602}"/>
              </a:ext>
            </a:extLst>
          </p:cNvPr>
          <p:cNvSpPr txBox="1"/>
          <p:nvPr/>
        </p:nvSpPr>
        <p:spPr>
          <a:xfrm>
            <a:off x="5394242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3558AE-B0EA-DD44-5C9A-1445BE26CF19}"/>
              </a:ext>
            </a:extLst>
          </p:cNvPr>
          <p:cNvSpPr txBox="1"/>
          <p:nvPr/>
        </p:nvSpPr>
        <p:spPr>
          <a:xfrm>
            <a:off x="5394242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CA73-F3F2-7527-C55E-1C8C1DA1C814}"/>
              </a:ext>
            </a:extLst>
          </p:cNvPr>
          <p:cNvSpPr txBox="1"/>
          <p:nvPr/>
        </p:nvSpPr>
        <p:spPr>
          <a:xfrm>
            <a:off x="5394242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D7E69D-9C4E-C0AA-DB6C-1128CE53E695}"/>
              </a:ext>
            </a:extLst>
          </p:cNvPr>
          <p:cNvSpPr txBox="1"/>
          <p:nvPr/>
        </p:nvSpPr>
        <p:spPr>
          <a:xfrm>
            <a:off x="604659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73CB0-5DFB-84C2-5123-66AD1CDE532E}"/>
              </a:ext>
            </a:extLst>
          </p:cNvPr>
          <p:cNvSpPr txBox="1"/>
          <p:nvPr/>
        </p:nvSpPr>
        <p:spPr>
          <a:xfrm>
            <a:off x="604659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C49335-83C8-065F-BBD7-0EEBD39EBFFC}"/>
              </a:ext>
            </a:extLst>
          </p:cNvPr>
          <p:cNvSpPr txBox="1"/>
          <p:nvPr/>
        </p:nvSpPr>
        <p:spPr>
          <a:xfrm>
            <a:off x="604659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A460C-B89B-8F2F-C475-F26B1DE545EE}"/>
              </a:ext>
            </a:extLst>
          </p:cNvPr>
          <p:cNvSpPr txBox="1"/>
          <p:nvPr/>
        </p:nvSpPr>
        <p:spPr>
          <a:xfrm>
            <a:off x="667188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06A52-A2A8-184E-CBBB-5DF6A39A598C}"/>
              </a:ext>
            </a:extLst>
          </p:cNvPr>
          <p:cNvSpPr txBox="1"/>
          <p:nvPr/>
        </p:nvSpPr>
        <p:spPr>
          <a:xfrm>
            <a:off x="6671889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EE334-E85A-7E16-E0E8-3E6E47DFB307}"/>
              </a:ext>
            </a:extLst>
          </p:cNvPr>
          <p:cNvSpPr txBox="1"/>
          <p:nvPr/>
        </p:nvSpPr>
        <p:spPr>
          <a:xfrm>
            <a:off x="6671889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06BDD9-E644-B615-4AB0-A205EF68F993}"/>
              </a:ext>
            </a:extLst>
          </p:cNvPr>
          <p:cNvSpPr txBox="1"/>
          <p:nvPr/>
        </p:nvSpPr>
        <p:spPr>
          <a:xfrm>
            <a:off x="667188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270215-3F0E-D45D-B9B3-E100D85512F4}"/>
              </a:ext>
            </a:extLst>
          </p:cNvPr>
          <p:cNvSpPr txBox="1"/>
          <p:nvPr/>
        </p:nvSpPr>
        <p:spPr>
          <a:xfrm>
            <a:off x="6671889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BF253-68D7-4698-F778-14B16C3E308E}"/>
              </a:ext>
            </a:extLst>
          </p:cNvPr>
          <p:cNvSpPr txBox="1"/>
          <p:nvPr/>
        </p:nvSpPr>
        <p:spPr>
          <a:xfrm>
            <a:off x="6671889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20C7BA-4E4F-3305-2022-DCDA82D4A5EE}"/>
              </a:ext>
            </a:extLst>
          </p:cNvPr>
          <p:cNvSpPr txBox="1"/>
          <p:nvPr/>
        </p:nvSpPr>
        <p:spPr>
          <a:xfrm>
            <a:off x="6671889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652295-FD57-A1E5-0BD9-2736A63C0012}"/>
              </a:ext>
            </a:extLst>
          </p:cNvPr>
          <p:cNvSpPr txBox="1"/>
          <p:nvPr/>
        </p:nvSpPr>
        <p:spPr>
          <a:xfrm>
            <a:off x="6671889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2E6186-1611-3DC0-17C0-1456060AB94E}"/>
              </a:ext>
            </a:extLst>
          </p:cNvPr>
          <p:cNvSpPr txBox="1"/>
          <p:nvPr/>
        </p:nvSpPr>
        <p:spPr>
          <a:xfrm>
            <a:off x="6671889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A55602-F6A3-0EEA-FE1C-EADACB8A7142}"/>
              </a:ext>
            </a:extLst>
          </p:cNvPr>
          <p:cNvSpPr txBox="1"/>
          <p:nvPr/>
        </p:nvSpPr>
        <p:spPr>
          <a:xfrm>
            <a:off x="667188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85DC6-DE02-B4DB-11F3-72C485808D16}"/>
              </a:ext>
            </a:extLst>
          </p:cNvPr>
          <p:cNvSpPr txBox="1"/>
          <p:nvPr/>
        </p:nvSpPr>
        <p:spPr>
          <a:xfrm>
            <a:off x="6671889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14378-5C4C-F581-7F5C-85A0D2104641}"/>
              </a:ext>
            </a:extLst>
          </p:cNvPr>
          <p:cNvSpPr txBox="1"/>
          <p:nvPr/>
        </p:nvSpPr>
        <p:spPr>
          <a:xfrm>
            <a:off x="6671889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52D6B-54F7-E7CA-8713-48806BC4AAAD}"/>
              </a:ext>
            </a:extLst>
          </p:cNvPr>
          <p:cNvSpPr txBox="1"/>
          <p:nvPr/>
        </p:nvSpPr>
        <p:spPr>
          <a:xfrm>
            <a:off x="7268568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D81B9A-2075-85C6-52ED-015F6B03A14D}"/>
              </a:ext>
            </a:extLst>
          </p:cNvPr>
          <p:cNvSpPr txBox="1"/>
          <p:nvPr/>
        </p:nvSpPr>
        <p:spPr>
          <a:xfrm>
            <a:off x="7268568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D946A9-FB62-3AAF-7CCE-103C86C20105}"/>
              </a:ext>
            </a:extLst>
          </p:cNvPr>
          <p:cNvSpPr txBox="1"/>
          <p:nvPr/>
        </p:nvSpPr>
        <p:spPr>
          <a:xfrm>
            <a:off x="7268568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6E003-9C6F-92AF-0C4F-850377940499}"/>
              </a:ext>
            </a:extLst>
          </p:cNvPr>
          <p:cNvSpPr txBox="1"/>
          <p:nvPr/>
        </p:nvSpPr>
        <p:spPr>
          <a:xfrm>
            <a:off x="7268568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739B7-0B40-9AD2-6BA4-D84ABBD9E26A}"/>
              </a:ext>
            </a:extLst>
          </p:cNvPr>
          <p:cNvSpPr txBox="1"/>
          <p:nvPr/>
        </p:nvSpPr>
        <p:spPr>
          <a:xfrm>
            <a:off x="7268568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C82F9A-EB25-9555-4489-5FAC4AE12976}"/>
              </a:ext>
            </a:extLst>
          </p:cNvPr>
          <p:cNvSpPr txBox="1"/>
          <p:nvPr/>
        </p:nvSpPr>
        <p:spPr>
          <a:xfrm>
            <a:off x="7268568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19E7BF-5F7A-FAD3-FB09-8C5862D8B2C3}"/>
              </a:ext>
            </a:extLst>
          </p:cNvPr>
          <p:cNvSpPr txBox="1"/>
          <p:nvPr/>
        </p:nvSpPr>
        <p:spPr>
          <a:xfrm>
            <a:off x="7268568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6B7A81-875D-72D6-C673-7278E6EE649A}"/>
              </a:ext>
            </a:extLst>
          </p:cNvPr>
          <p:cNvSpPr txBox="1"/>
          <p:nvPr/>
        </p:nvSpPr>
        <p:spPr>
          <a:xfrm>
            <a:off x="7268568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7968E6-5FA2-81C9-659F-A6FF83A91A00}"/>
              </a:ext>
            </a:extLst>
          </p:cNvPr>
          <p:cNvSpPr txBox="1"/>
          <p:nvPr/>
        </p:nvSpPr>
        <p:spPr>
          <a:xfrm>
            <a:off x="7268568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DE24A-09F5-AEC7-6126-2D72B2B0236D}"/>
              </a:ext>
            </a:extLst>
          </p:cNvPr>
          <p:cNvSpPr txBox="1"/>
          <p:nvPr/>
        </p:nvSpPr>
        <p:spPr>
          <a:xfrm>
            <a:off x="7268568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922823-5DBD-EB61-705E-EE8CE46537C6}"/>
              </a:ext>
            </a:extLst>
          </p:cNvPr>
          <p:cNvSpPr txBox="1"/>
          <p:nvPr/>
        </p:nvSpPr>
        <p:spPr>
          <a:xfrm>
            <a:off x="7268568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2EE3C-4187-0DF0-DF3A-2A08AD14974F}"/>
              </a:ext>
            </a:extLst>
          </p:cNvPr>
          <p:cNvSpPr txBox="1"/>
          <p:nvPr/>
        </p:nvSpPr>
        <p:spPr>
          <a:xfrm>
            <a:off x="7268568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7E856D-C6A5-B43F-3D7C-A21A009C8E13}"/>
              </a:ext>
            </a:extLst>
          </p:cNvPr>
          <p:cNvSpPr txBox="1"/>
          <p:nvPr/>
        </p:nvSpPr>
        <p:spPr>
          <a:xfrm>
            <a:off x="7820776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76080-7144-8E98-E171-721731A6AD9E}"/>
              </a:ext>
            </a:extLst>
          </p:cNvPr>
          <p:cNvSpPr txBox="1"/>
          <p:nvPr/>
        </p:nvSpPr>
        <p:spPr>
          <a:xfrm>
            <a:off x="7820776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13FC95-F37F-52FD-1BCC-D81FA296A885}"/>
              </a:ext>
            </a:extLst>
          </p:cNvPr>
          <p:cNvSpPr txBox="1"/>
          <p:nvPr/>
        </p:nvSpPr>
        <p:spPr>
          <a:xfrm>
            <a:off x="7820776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64EB5-429F-F0F7-5793-E6E7A8953236}"/>
              </a:ext>
            </a:extLst>
          </p:cNvPr>
          <p:cNvSpPr txBox="1"/>
          <p:nvPr/>
        </p:nvSpPr>
        <p:spPr>
          <a:xfrm>
            <a:off x="7820776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FD345-6E1F-8E1C-A4BD-D83638BA6F07}"/>
              </a:ext>
            </a:extLst>
          </p:cNvPr>
          <p:cNvSpPr txBox="1"/>
          <p:nvPr/>
        </p:nvSpPr>
        <p:spPr>
          <a:xfrm>
            <a:off x="7820776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D92142-E4CF-5A49-EEDE-A318E667C96A}"/>
              </a:ext>
            </a:extLst>
          </p:cNvPr>
          <p:cNvSpPr txBox="1"/>
          <p:nvPr/>
        </p:nvSpPr>
        <p:spPr>
          <a:xfrm>
            <a:off x="7820776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B69FE3-BD42-D60C-B144-4C4D15421138}"/>
              </a:ext>
            </a:extLst>
          </p:cNvPr>
          <p:cNvSpPr txBox="1"/>
          <p:nvPr/>
        </p:nvSpPr>
        <p:spPr>
          <a:xfrm>
            <a:off x="7820776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5C0B1-9BEB-8A8F-20B7-8EE8B0ADECC3}"/>
              </a:ext>
            </a:extLst>
          </p:cNvPr>
          <p:cNvSpPr txBox="1"/>
          <p:nvPr/>
        </p:nvSpPr>
        <p:spPr>
          <a:xfrm>
            <a:off x="7820776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AF7679-713D-7BAB-6FA2-058BA71860A0}"/>
              </a:ext>
            </a:extLst>
          </p:cNvPr>
          <p:cNvSpPr txBox="1"/>
          <p:nvPr/>
        </p:nvSpPr>
        <p:spPr>
          <a:xfrm>
            <a:off x="8436529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AB28A-5532-B563-0E85-D2EE89EF4A0E}"/>
              </a:ext>
            </a:extLst>
          </p:cNvPr>
          <p:cNvSpPr txBox="1"/>
          <p:nvPr/>
        </p:nvSpPr>
        <p:spPr>
          <a:xfrm>
            <a:off x="8436529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424B1-E8FB-9481-5DDB-538DCD6DC927}"/>
              </a:ext>
            </a:extLst>
          </p:cNvPr>
          <p:cNvSpPr txBox="1"/>
          <p:nvPr/>
        </p:nvSpPr>
        <p:spPr>
          <a:xfrm>
            <a:off x="8436529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B923-43F1-6007-607A-CEB627D74BEF}"/>
              </a:ext>
            </a:extLst>
          </p:cNvPr>
          <p:cNvSpPr txBox="1"/>
          <p:nvPr/>
        </p:nvSpPr>
        <p:spPr>
          <a:xfrm>
            <a:off x="8436529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980535-07AE-0DD7-A0D9-2A1C12BEAC79}"/>
              </a:ext>
            </a:extLst>
          </p:cNvPr>
          <p:cNvSpPr txBox="1"/>
          <p:nvPr/>
        </p:nvSpPr>
        <p:spPr>
          <a:xfrm>
            <a:off x="8436529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3201F-473C-4D10-5FD3-A2BEF546CC11}"/>
              </a:ext>
            </a:extLst>
          </p:cNvPr>
          <p:cNvSpPr txBox="1"/>
          <p:nvPr/>
        </p:nvSpPr>
        <p:spPr>
          <a:xfrm>
            <a:off x="8436529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521218-21BA-9435-CEE9-AA68769188AD}"/>
              </a:ext>
            </a:extLst>
          </p:cNvPr>
          <p:cNvSpPr txBox="1"/>
          <p:nvPr/>
        </p:nvSpPr>
        <p:spPr>
          <a:xfrm>
            <a:off x="8436529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D9E5B0-8544-2586-8882-38C531091A70}"/>
              </a:ext>
            </a:extLst>
          </p:cNvPr>
          <p:cNvSpPr txBox="1"/>
          <p:nvPr/>
        </p:nvSpPr>
        <p:spPr>
          <a:xfrm>
            <a:off x="8436529" y="58815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68F9E-962A-93DC-580A-C5F92F50323E}"/>
              </a:ext>
            </a:extLst>
          </p:cNvPr>
          <p:cNvSpPr txBox="1"/>
          <p:nvPr/>
        </p:nvSpPr>
        <p:spPr>
          <a:xfrm>
            <a:off x="8436529" y="629259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8A5B3-3132-1BD4-5E4D-DBB2355786D9}"/>
              </a:ext>
            </a:extLst>
          </p:cNvPr>
          <p:cNvSpPr txBox="1"/>
          <p:nvPr/>
        </p:nvSpPr>
        <p:spPr>
          <a:xfrm>
            <a:off x="8436529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9F589-C62E-AAB7-B2EB-D9EB874ABA1A}"/>
              </a:ext>
            </a:extLst>
          </p:cNvPr>
          <p:cNvSpPr txBox="1"/>
          <p:nvPr/>
        </p:nvSpPr>
        <p:spPr>
          <a:xfrm>
            <a:off x="8436529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A58F46-A5A2-A3E6-C530-51434F32615D}"/>
              </a:ext>
            </a:extLst>
          </p:cNvPr>
          <p:cNvSpPr txBox="1"/>
          <p:nvPr/>
        </p:nvSpPr>
        <p:spPr>
          <a:xfrm>
            <a:off x="8436529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E30F98-6676-B659-DDA0-D8157EC3D3D6}"/>
              </a:ext>
            </a:extLst>
          </p:cNvPr>
          <p:cNvSpPr txBox="1"/>
          <p:nvPr/>
        </p:nvSpPr>
        <p:spPr>
          <a:xfrm>
            <a:off x="9124597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AD5870-726F-2484-D77C-E23ADD725089}"/>
              </a:ext>
            </a:extLst>
          </p:cNvPr>
          <p:cNvSpPr txBox="1"/>
          <p:nvPr/>
        </p:nvSpPr>
        <p:spPr>
          <a:xfrm>
            <a:off x="9124597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4A3B6-C86B-DDA2-48CC-7A4F0521BED1}"/>
              </a:ext>
            </a:extLst>
          </p:cNvPr>
          <p:cNvSpPr txBox="1"/>
          <p:nvPr/>
        </p:nvSpPr>
        <p:spPr>
          <a:xfrm>
            <a:off x="9124597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08D8E-D05B-06F4-1A19-61EB19EBCF93}"/>
              </a:ext>
            </a:extLst>
          </p:cNvPr>
          <p:cNvSpPr txBox="1"/>
          <p:nvPr/>
        </p:nvSpPr>
        <p:spPr>
          <a:xfrm>
            <a:off x="9124597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D6538-06BE-A31C-1A08-4EF0FC2DF63B}"/>
              </a:ext>
            </a:extLst>
          </p:cNvPr>
          <p:cNvSpPr txBox="1"/>
          <p:nvPr/>
        </p:nvSpPr>
        <p:spPr>
          <a:xfrm>
            <a:off x="9124597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CEBC7-F06D-73DC-C8B9-7BF0599C1DB2}"/>
              </a:ext>
            </a:extLst>
          </p:cNvPr>
          <p:cNvSpPr txBox="1"/>
          <p:nvPr/>
        </p:nvSpPr>
        <p:spPr>
          <a:xfrm>
            <a:off x="9124597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8C3E95-4E13-090B-F8EC-838A5990FCBF}"/>
              </a:ext>
            </a:extLst>
          </p:cNvPr>
          <p:cNvSpPr txBox="1"/>
          <p:nvPr/>
        </p:nvSpPr>
        <p:spPr>
          <a:xfrm>
            <a:off x="9124597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6F13A-592B-ED06-30C0-DEC250528CC1}"/>
              </a:ext>
            </a:extLst>
          </p:cNvPr>
          <p:cNvSpPr txBox="1"/>
          <p:nvPr/>
        </p:nvSpPr>
        <p:spPr>
          <a:xfrm>
            <a:off x="9124597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B59376-D63B-CF9F-B5B6-D91EBC544C3B}"/>
              </a:ext>
            </a:extLst>
          </p:cNvPr>
          <p:cNvSpPr txBox="1"/>
          <p:nvPr/>
        </p:nvSpPr>
        <p:spPr>
          <a:xfrm>
            <a:off x="10112887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E2254-8FC2-5E40-9445-55112CD6816C}"/>
              </a:ext>
            </a:extLst>
          </p:cNvPr>
          <p:cNvSpPr txBox="1"/>
          <p:nvPr/>
        </p:nvSpPr>
        <p:spPr>
          <a:xfrm>
            <a:off x="10112887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624FFF-688A-8726-8D2D-E76BCD70BD6E}"/>
              </a:ext>
            </a:extLst>
          </p:cNvPr>
          <p:cNvSpPr txBox="1"/>
          <p:nvPr/>
        </p:nvSpPr>
        <p:spPr>
          <a:xfrm>
            <a:off x="10112887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7E3270-0C6C-DEF6-7873-1DC67F9F7341}"/>
              </a:ext>
            </a:extLst>
          </p:cNvPr>
          <p:cNvSpPr txBox="1"/>
          <p:nvPr/>
        </p:nvSpPr>
        <p:spPr>
          <a:xfrm>
            <a:off x="10112887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2CE614-1639-9308-A996-0BC62FFCE875}"/>
              </a:ext>
            </a:extLst>
          </p:cNvPr>
          <p:cNvSpPr txBox="1"/>
          <p:nvPr/>
        </p:nvSpPr>
        <p:spPr>
          <a:xfrm>
            <a:off x="10112887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5663A-BEE9-83D6-09A4-C4D503887575}"/>
              </a:ext>
            </a:extLst>
          </p:cNvPr>
          <p:cNvSpPr txBox="1"/>
          <p:nvPr/>
        </p:nvSpPr>
        <p:spPr>
          <a:xfrm>
            <a:off x="10112887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58EBF3-B6F7-04BF-EB12-FD1F0C5AD55D}"/>
              </a:ext>
            </a:extLst>
          </p:cNvPr>
          <p:cNvSpPr txBox="1"/>
          <p:nvPr/>
        </p:nvSpPr>
        <p:spPr>
          <a:xfrm>
            <a:off x="10112887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2635CC-07EA-AA43-F150-B09ABDC8E65B}"/>
              </a:ext>
            </a:extLst>
          </p:cNvPr>
          <p:cNvSpPr txBox="1"/>
          <p:nvPr/>
        </p:nvSpPr>
        <p:spPr>
          <a:xfrm>
            <a:off x="10112887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8ACC4A-FCB1-2F76-EA09-2C12FF401AA5}"/>
              </a:ext>
            </a:extLst>
          </p:cNvPr>
          <p:cNvSpPr txBox="1"/>
          <p:nvPr/>
        </p:nvSpPr>
        <p:spPr>
          <a:xfrm>
            <a:off x="10112887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72C10B-CD13-303C-7CB6-079D0CAF7553}"/>
              </a:ext>
            </a:extLst>
          </p:cNvPr>
          <p:cNvSpPr txBox="1"/>
          <p:nvPr/>
        </p:nvSpPr>
        <p:spPr>
          <a:xfrm>
            <a:off x="10112887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962199-1B50-54BF-071C-55F12DDC98A4}"/>
              </a:ext>
            </a:extLst>
          </p:cNvPr>
          <p:cNvSpPr txBox="1"/>
          <p:nvPr/>
        </p:nvSpPr>
        <p:spPr>
          <a:xfrm>
            <a:off x="10112887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0FD717-F2A5-64B1-861D-98697E886869}"/>
              </a:ext>
            </a:extLst>
          </p:cNvPr>
          <p:cNvSpPr txBox="1"/>
          <p:nvPr/>
        </p:nvSpPr>
        <p:spPr>
          <a:xfrm>
            <a:off x="10112887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DD801-A10D-24CF-E564-35FFA678417C}"/>
              </a:ext>
            </a:extLst>
          </p:cNvPr>
          <p:cNvSpPr txBox="1"/>
          <p:nvPr/>
        </p:nvSpPr>
        <p:spPr>
          <a:xfrm>
            <a:off x="10992248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179D86-613F-CE2C-D83D-91277136696B}"/>
              </a:ext>
            </a:extLst>
          </p:cNvPr>
          <p:cNvSpPr txBox="1"/>
          <p:nvPr/>
        </p:nvSpPr>
        <p:spPr>
          <a:xfrm>
            <a:off x="10992248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6D9DF1-0974-F19B-2084-161C8C8C8AE1}"/>
              </a:ext>
            </a:extLst>
          </p:cNvPr>
          <p:cNvSpPr txBox="1"/>
          <p:nvPr/>
        </p:nvSpPr>
        <p:spPr>
          <a:xfrm>
            <a:off x="10992248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5DD3E5-2DF7-B361-414B-A6CECF86CF4F}"/>
              </a:ext>
            </a:extLst>
          </p:cNvPr>
          <p:cNvSpPr txBox="1"/>
          <p:nvPr/>
        </p:nvSpPr>
        <p:spPr>
          <a:xfrm>
            <a:off x="10992248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C46D9B-BA02-2F97-D508-DA72BA61D395}"/>
              </a:ext>
            </a:extLst>
          </p:cNvPr>
          <p:cNvSpPr txBox="1"/>
          <p:nvPr/>
        </p:nvSpPr>
        <p:spPr>
          <a:xfrm>
            <a:off x="10992248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A1C15-B0F5-026E-3E62-5B57899DAB0D}"/>
              </a:ext>
            </a:extLst>
          </p:cNvPr>
          <p:cNvSpPr txBox="1"/>
          <p:nvPr/>
        </p:nvSpPr>
        <p:spPr>
          <a:xfrm>
            <a:off x="10992248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CF0F7-CA5E-6A00-D867-DBEA237B6B99}"/>
              </a:ext>
            </a:extLst>
          </p:cNvPr>
          <p:cNvSpPr txBox="1"/>
          <p:nvPr/>
        </p:nvSpPr>
        <p:spPr>
          <a:xfrm>
            <a:off x="10992248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28DA3-B7C2-71AF-2012-E9D1A1E81474}"/>
              </a:ext>
            </a:extLst>
          </p:cNvPr>
          <p:cNvSpPr txBox="1"/>
          <p:nvPr/>
        </p:nvSpPr>
        <p:spPr>
          <a:xfrm>
            <a:off x="10992248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DBD05E-4200-8E97-EEA0-B8B7025C93FB}"/>
              </a:ext>
            </a:extLst>
          </p:cNvPr>
          <p:cNvSpPr txBox="1"/>
          <p:nvPr/>
        </p:nvSpPr>
        <p:spPr>
          <a:xfrm>
            <a:off x="10992248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511F3C-2E7B-528F-3D21-91CB9CBE3EB0}"/>
              </a:ext>
            </a:extLst>
          </p:cNvPr>
          <p:cNvSpPr txBox="1"/>
          <p:nvPr/>
        </p:nvSpPr>
        <p:spPr>
          <a:xfrm>
            <a:off x="10992248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9954D4-4BFA-CB90-5036-8E8A9417292F}"/>
              </a:ext>
            </a:extLst>
          </p:cNvPr>
          <p:cNvSpPr txBox="1"/>
          <p:nvPr/>
        </p:nvSpPr>
        <p:spPr>
          <a:xfrm>
            <a:off x="10992248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66F08-28D8-5DB3-7DB6-8FD2512B1D80}"/>
              </a:ext>
            </a:extLst>
          </p:cNvPr>
          <p:cNvSpPr txBox="1"/>
          <p:nvPr/>
        </p:nvSpPr>
        <p:spPr>
          <a:xfrm>
            <a:off x="11551790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B7C9C7-81BA-8A71-F1EC-A7D65E0619BA}"/>
              </a:ext>
            </a:extLst>
          </p:cNvPr>
          <p:cNvSpPr txBox="1"/>
          <p:nvPr/>
        </p:nvSpPr>
        <p:spPr>
          <a:xfrm>
            <a:off x="11551790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3EA34F-3C83-CEA6-A25D-BD08ED9B120B}"/>
              </a:ext>
            </a:extLst>
          </p:cNvPr>
          <p:cNvSpPr txBox="1"/>
          <p:nvPr/>
        </p:nvSpPr>
        <p:spPr>
          <a:xfrm>
            <a:off x="11551790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5796AA8-94FF-1CC2-57E5-4C574EBC9A35}"/>
              </a:ext>
            </a:extLst>
          </p:cNvPr>
          <p:cNvSpPr txBox="1"/>
          <p:nvPr/>
        </p:nvSpPr>
        <p:spPr>
          <a:xfrm>
            <a:off x="11551790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1F9AEF-3BAB-8E36-4D8C-DEAF82B6DE01}"/>
              </a:ext>
            </a:extLst>
          </p:cNvPr>
          <p:cNvSpPr txBox="1"/>
          <p:nvPr/>
        </p:nvSpPr>
        <p:spPr>
          <a:xfrm>
            <a:off x="11551790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03B1F4-A59A-E9A5-576C-DB874F52484E}"/>
              </a:ext>
            </a:extLst>
          </p:cNvPr>
          <p:cNvSpPr txBox="1"/>
          <p:nvPr/>
        </p:nvSpPr>
        <p:spPr>
          <a:xfrm>
            <a:off x="11551790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ABD03E-0EA9-C5BB-543E-70DA8AF45684}"/>
              </a:ext>
            </a:extLst>
          </p:cNvPr>
          <p:cNvSpPr txBox="1"/>
          <p:nvPr/>
        </p:nvSpPr>
        <p:spPr>
          <a:xfrm>
            <a:off x="11551790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BEEFE3-3C0D-A7CF-E3BB-6B6FD873BFDD}"/>
              </a:ext>
            </a:extLst>
          </p:cNvPr>
          <p:cNvSpPr txBox="1"/>
          <p:nvPr/>
        </p:nvSpPr>
        <p:spPr>
          <a:xfrm>
            <a:off x="11551790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F5057F-42B9-6A71-D718-33C9E49DA8E5}"/>
              </a:ext>
            </a:extLst>
          </p:cNvPr>
          <p:cNvSpPr txBox="1"/>
          <p:nvPr/>
        </p:nvSpPr>
        <p:spPr>
          <a:xfrm>
            <a:off x="11551790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80B32BC-000B-5F59-FF5C-1A53D0C82B87}"/>
              </a:ext>
            </a:extLst>
          </p:cNvPr>
          <p:cNvSpPr txBox="1"/>
          <p:nvPr/>
        </p:nvSpPr>
        <p:spPr>
          <a:xfrm>
            <a:off x="11551790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AE75A-E3DB-60DC-E2DD-CFD30D2D639C}"/>
              </a:ext>
            </a:extLst>
          </p:cNvPr>
          <p:cNvSpPr txBox="1"/>
          <p:nvPr/>
        </p:nvSpPr>
        <p:spPr>
          <a:xfrm>
            <a:off x="11551790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B80A49-253C-E82E-88FF-7295916712C1}"/>
              </a:ext>
            </a:extLst>
          </p:cNvPr>
          <p:cNvSpPr txBox="1"/>
          <p:nvPr/>
        </p:nvSpPr>
        <p:spPr>
          <a:xfrm>
            <a:off x="4234863" y="421941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57BEF-F438-301F-6ED2-E1C352C54A73}"/>
              </a:ext>
            </a:extLst>
          </p:cNvPr>
          <p:cNvSpPr/>
          <p:nvPr/>
        </p:nvSpPr>
        <p:spPr>
          <a:xfrm>
            <a:off x="6773021" y="4370664"/>
            <a:ext cx="5298392" cy="12114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encoding was a mistake (the values are categorical not ordinal), and One-Hot encoding improves the model, even while removing the Weekly Price Change.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422AB3-EE0C-759F-BB32-D791F00BCE07}"/>
              </a:ext>
            </a:extLst>
          </p:cNvPr>
          <p:cNvSpPr/>
          <p:nvPr/>
        </p:nvSpPr>
        <p:spPr>
          <a:xfrm>
            <a:off x="2237674" y="1738753"/>
            <a:ext cx="474917" cy="791176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25E0C-6560-0CB3-6611-A6F05ED3C3B2}"/>
              </a:ext>
            </a:extLst>
          </p:cNvPr>
          <p:cNvSpPr/>
          <p:nvPr/>
        </p:nvSpPr>
        <p:spPr>
          <a:xfrm>
            <a:off x="2244046" y="4195946"/>
            <a:ext cx="474917" cy="785858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D84E3-77BD-F291-CE82-E06D7331E742}"/>
              </a:ext>
            </a:extLst>
          </p:cNvPr>
          <p:cNvSpPr/>
          <p:nvPr/>
        </p:nvSpPr>
        <p:spPr>
          <a:xfrm>
            <a:off x="5917075" y="1727848"/>
            <a:ext cx="556878" cy="775427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06901-9A9F-B372-8F43-C4D46ED29BEF}"/>
              </a:ext>
            </a:extLst>
          </p:cNvPr>
          <p:cNvSpPr/>
          <p:nvPr/>
        </p:nvSpPr>
        <p:spPr>
          <a:xfrm>
            <a:off x="4140596" y="4210402"/>
            <a:ext cx="1098879" cy="771402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102CC-E440-37E0-7183-DA7CB2777D5C}"/>
              </a:ext>
            </a:extLst>
          </p:cNvPr>
          <p:cNvSpPr/>
          <p:nvPr/>
        </p:nvSpPr>
        <p:spPr>
          <a:xfrm>
            <a:off x="2242682" y="2953244"/>
            <a:ext cx="474917" cy="791176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C8C34-6268-1FE6-1AB7-B7306FBC6AAA}"/>
              </a:ext>
            </a:extLst>
          </p:cNvPr>
          <p:cNvSpPr/>
          <p:nvPr/>
        </p:nvSpPr>
        <p:spPr>
          <a:xfrm>
            <a:off x="5922083" y="2942339"/>
            <a:ext cx="556878" cy="775427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264F6-8B87-D785-0E94-FB798803E7D1}"/>
              </a:ext>
            </a:extLst>
          </p:cNvPr>
          <p:cNvSpPr/>
          <p:nvPr/>
        </p:nvSpPr>
        <p:spPr>
          <a:xfrm>
            <a:off x="5894682" y="4197088"/>
            <a:ext cx="596230" cy="771402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0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5406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326" y="656253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F7977-4009-18F7-67FC-A30FB473237D}"/>
              </a:ext>
            </a:extLst>
          </p:cNvPr>
          <p:cNvGraphicFramePr>
            <a:graphicFrameLocks noGrp="1"/>
          </p:cNvGraphicFramePr>
          <p:nvPr/>
        </p:nvGraphicFramePr>
        <p:xfrm>
          <a:off x="345371" y="888639"/>
          <a:ext cx="11665789" cy="5739582"/>
        </p:xfrm>
        <a:graphic>
          <a:graphicData uri="http://schemas.openxmlformats.org/drawingml/2006/table">
            <a:tbl>
              <a:tblPr/>
              <a:tblGrid>
                <a:gridCol w="394061">
                  <a:extLst>
                    <a:ext uri="{9D8B030D-6E8A-4147-A177-3AD203B41FA5}">
                      <a16:colId xmlns:a16="http://schemas.microsoft.com/office/drawing/2014/main" val="10244225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08008649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1736956956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218052249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7578442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298339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9678692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7618409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282209876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599580993"/>
                    </a:ext>
                  </a:extLst>
                </a:gridCol>
                <a:gridCol w="695157">
                  <a:extLst>
                    <a:ext uri="{9D8B030D-6E8A-4147-A177-3AD203B41FA5}">
                      <a16:colId xmlns:a16="http://schemas.microsoft.com/office/drawing/2014/main" val="350969883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63828890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190798743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38221347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480039904"/>
                    </a:ext>
                  </a:extLst>
                </a:gridCol>
                <a:gridCol w="794465">
                  <a:extLst>
                    <a:ext uri="{9D8B030D-6E8A-4147-A177-3AD203B41FA5}">
                      <a16:colId xmlns:a16="http://schemas.microsoft.com/office/drawing/2014/main" val="2317556290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47008208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041378485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103494618"/>
                    </a:ext>
                  </a:extLst>
                </a:gridCol>
              </a:tblGrid>
              <a:tr h="25318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Methodologies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Data Inclusions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6866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Training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C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 #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Label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One-Hot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Daily Volume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Weekly Price Change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Raw Sentiment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Relevance Weighted Sentiment Scores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52466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Strong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1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145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2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0.862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615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3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95994"/>
                  </a:ext>
                </a:extLst>
              </a:tr>
              <a:tr h="41148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Weak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4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8433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5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50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6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0.837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64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7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0.729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8443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8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198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9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6488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10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0.958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12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11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0.874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56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12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0.574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225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FC3B-B0A3-DB9A-6894-ACE29D15191A}"/>
              </a:ext>
            </a:extLst>
          </p:cNvPr>
          <p:cNvSpPr txBox="1"/>
          <p:nvPr/>
        </p:nvSpPr>
        <p:spPr>
          <a:xfrm>
            <a:off x="2743596" y="17337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97A2-1FDE-E0F1-6ABF-B88F2AE68D46}"/>
              </a:ext>
            </a:extLst>
          </p:cNvPr>
          <p:cNvSpPr txBox="1"/>
          <p:nvPr/>
        </p:nvSpPr>
        <p:spPr>
          <a:xfrm>
            <a:off x="2743596" y="21626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58F3-A308-9B8C-854E-A7B664005878}"/>
              </a:ext>
            </a:extLst>
          </p:cNvPr>
          <p:cNvSpPr txBox="1"/>
          <p:nvPr/>
        </p:nvSpPr>
        <p:spPr>
          <a:xfrm>
            <a:off x="2743596" y="25915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E3EC-F3CC-149F-61D7-51FEF970775C}"/>
              </a:ext>
            </a:extLst>
          </p:cNvPr>
          <p:cNvSpPr txBox="1"/>
          <p:nvPr/>
        </p:nvSpPr>
        <p:spPr>
          <a:xfrm>
            <a:off x="3176610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6616-FBC0-AD6A-082C-3AE21018C499}"/>
              </a:ext>
            </a:extLst>
          </p:cNvPr>
          <p:cNvSpPr txBox="1"/>
          <p:nvPr/>
        </p:nvSpPr>
        <p:spPr>
          <a:xfrm>
            <a:off x="3176610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1728A-D8F4-7762-94B5-2855A5B74017}"/>
              </a:ext>
            </a:extLst>
          </p:cNvPr>
          <p:cNvSpPr txBox="1"/>
          <p:nvPr/>
        </p:nvSpPr>
        <p:spPr>
          <a:xfrm>
            <a:off x="3176610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1A18-C47A-D458-D0BC-1DBDB1F49500}"/>
              </a:ext>
            </a:extLst>
          </p:cNvPr>
          <p:cNvSpPr txBox="1"/>
          <p:nvPr/>
        </p:nvSpPr>
        <p:spPr>
          <a:xfrm>
            <a:off x="3176610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145D6-2223-567D-062A-EFB0DBEC4658}"/>
              </a:ext>
            </a:extLst>
          </p:cNvPr>
          <p:cNvSpPr txBox="1"/>
          <p:nvPr/>
        </p:nvSpPr>
        <p:spPr>
          <a:xfrm>
            <a:off x="3176610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894B-74A8-C865-4007-17305E07B509}"/>
              </a:ext>
            </a:extLst>
          </p:cNvPr>
          <p:cNvSpPr txBox="1"/>
          <p:nvPr/>
        </p:nvSpPr>
        <p:spPr>
          <a:xfrm>
            <a:off x="3176610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9B6A5-89AD-EABC-453E-F6D8C1596225}"/>
              </a:ext>
            </a:extLst>
          </p:cNvPr>
          <p:cNvSpPr txBox="1"/>
          <p:nvPr/>
        </p:nvSpPr>
        <p:spPr>
          <a:xfrm>
            <a:off x="3176610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0FCDC-576D-375E-274E-DD35C7B5D610}"/>
              </a:ext>
            </a:extLst>
          </p:cNvPr>
          <p:cNvSpPr txBox="1"/>
          <p:nvPr/>
        </p:nvSpPr>
        <p:spPr>
          <a:xfrm>
            <a:off x="3176610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D5D0-D66B-C780-B977-F5BBC285AB43}"/>
              </a:ext>
            </a:extLst>
          </p:cNvPr>
          <p:cNvSpPr txBox="1"/>
          <p:nvPr/>
        </p:nvSpPr>
        <p:spPr>
          <a:xfrm>
            <a:off x="3176610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0CCC-1C5C-9629-CBAE-48E9F78C01AC}"/>
              </a:ext>
            </a:extLst>
          </p:cNvPr>
          <p:cNvSpPr txBox="1"/>
          <p:nvPr/>
        </p:nvSpPr>
        <p:spPr>
          <a:xfrm>
            <a:off x="4234864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C4939-7013-4341-6713-9DF9A5E32268}"/>
              </a:ext>
            </a:extLst>
          </p:cNvPr>
          <p:cNvSpPr txBox="1"/>
          <p:nvPr/>
        </p:nvSpPr>
        <p:spPr>
          <a:xfrm>
            <a:off x="4234864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824D6-C917-1C71-45C0-C27ED161C57A}"/>
              </a:ext>
            </a:extLst>
          </p:cNvPr>
          <p:cNvSpPr txBox="1"/>
          <p:nvPr/>
        </p:nvSpPr>
        <p:spPr>
          <a:xfrm>
            <a:off x="4234864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F8353-3F05-2104-F6CF-CF684503FD51}"/>
              </a:ext>
            </a:extLst>
          </p:cNvPr>
          <p:cNvSpPr txBox="1"/>
          <p:nvPr/>
        </p:nvSpPr>
        <p:spPr>
          <a:xfrm>
            <a:off x="4234864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3042D-49ED-6884-E384-CE1814501A04}"/>
              </a:ext>
            </a:extLst>
          </p:cNvPr>
          <p:cNvSpPr txBox="1"/>
          <p:nvPr/>
        </p:nvSpPr>
        <p:spPr>
          <a:xfrm>
            <a:off x="4234864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5C84-A4AA-BED3-3708-C1C1F94306CF}"/>
              </a:ext>
            </a:extLst>
          </p:cNvPr>
          <p:cNvSpPr txBox="1"/>
          <p:nvPr/>
        </p:nvSpPr>
        <p:spPr>
          <a:xfrm>
            <a:off x="4234864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06448-FF44-695C-2190-BC7FF88612D5}"/>
              </a:ext>
            </a:extLst>
          </p:cNvPr>
          <p:cNvSpPr txBox="1"/>
          <p:nvPr/>
        </p:nvSpPr>
        <p:spPr>
          <a:xfrm>
            <a:off x="4814553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F3-F888-1DBC-234C-11ACEA1C4151}"/>
              </a:ext>
            </a:extLst>
          </p:cNvPr>
          <p:cNvSpPr txBox="1"/>
          <p:nvPr/>
        </p:nvSpPr>
        <p:spPr>
          <a:xfrm>
            <a:off x="4814553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6EA62-91B1-A3F3-C0E2-EC59BB02A409}"/>
              </a:ext>
            </a:extLst>
          </p:cNvPr>
          <p:cNvSpPr txBox="1"/>
          <p:nvPr/>
        </p:nvSpPr>
        <p:spPr>
          <a:xfrm>
            <a:off x="4814553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C520D-89A1-8AA3-5A06-FA9B4988F4B4}"/>
              </a:ext>
            </a:extLst>
          </p:cNvPr>
          <p:cNvSpPr txBox="1"/>
          <p:nvPr/>
        </p:nvSpPr>
        <p:spPr>
          <a:xfrm>
            <a:off x="4814553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8A641-B6AA-C007-4B2E-30566402FA98}"/>
              </a:ext>
            </a:extLst>
          </p:cNvPr>
          <p:cNvSpPr txBox="1"/>
          <p:nvPr/>
        </p:nvSpPr>
        <p:spPr>
          <a:xfrm>
            <a:off x="4814553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51086-37B8-0111-4813-06F06E6842D5}"/>
              </a:ext>
            </a:extLst>
          </p:cNvPr>
          <p:cNvSpPr txBox="1"/>
          <p:nvPr/>
        </p:nvSpPr>
        <p:spPr>
          <a:xfrm>
            <a:off x="5394242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ACDE7-0682-171C-E57C-11217FE940E9}"/>
              </a:ext>
            </a:extLst>
          </p:cNvPr>
          <p:cNvSpPr txBox="1"/>
          <p:nvPr/>
        </p:nvSpPr>
        <p:spPr>
          <a:xfrm>
            <a:off x="5394242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D9BC5-BC2F-3BCE-2D86-F5F5A44DE6A6}"/>
              </a:ext>
            </a:extLst>
          </p:cNvPr>
          <p:cNvSpPr txBox="1"/>
          <p:nvPr/>
        </p:nvSpPr>
        <p:spPr>
          <a:xfrm>
            <a:off x="5394242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7E664-349E-0A68-BBB1-E0172CF67E45}"/>
              </a:ext>
            </a:extLst>
          </p:cNvPr>
          <p:cNvSpPr txBox="1"/>
          <p:nvPr/>
        </p:nvSpPr>
        <p:spPr>
          <a:xfrm>
            <a:off x="5394242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BD74D-B0FD-A6FF-1003-CDC8C9735602}"/>
              </a:ext>
            </a:extLst>
          </p:cNvPr>
          <p:cNvSpPr txBox="1"/>
          <p:nvPr/>
        </p:nvSpPr>
        <p:spPr>
          <a:xfrm>
            <a:off x="5394242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3558AE-B0EA-DD44-5C9A-1445BE26CF19}"/>
              </a:ext>
            </a:extLst>
          </p:cNvPr>
          <p:cNvSpPr txBox="1"/>
          <p:nvPr/>
        </p:nvSpPr>
        <p:spPr>
          <a:xfrm>
            <a:off x="5394242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CA73-F3F2-7527-C55E-1C8C1DA1C814}"/>
              </a:ext>
            </a:extLst>
          </p:cNvPr>
          <p:cNvSpPr txBox="1"/>
          <p:nvPr/>
        </p:nvSpPr>
        <p:spPr>
          <a:xfrm>
            <a:off x="5394242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D7E69D-9C4E-C0AA-DB6C-1128CE53E695}"/>
              </a:ext>
            </a:extLst>
          </p:cNvPr>
          <p:cNvSpPr txBox="1"/>
          <p:nvPr/>
        </p:nvSpPr>
        <p:spPr>
          <a:xfrm>
            <a:off x="604659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73CB0-5DFB-84C2-5123-66AD1CDE532E}"/>
              </a:ext>
            </a:extLst>
          </p:cNvPr>
          <p:cNvSpPr txBox="1"/>
          <p:nvPr/>
        </p:nvSpPr>
        <p:spPr>
          <a:xfrm>
            <a:off x="604659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C49335-83C8-065F-BBD7-0EEBD39EBFFC}"/>
              </a:ext>
            </a:extLst>
          </p:cNvPr>
          <p:cNvSpPr txBox="1"/>
          <p:nvPr/>
        </p:nvSpPr>
        <p:spPr>
          <a:xfrm>
            <a:off x="604659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A460C-B89B-8F2F-C475-F26B1DE545EE}"/>
              </a:ext>
            </a:extLst>
          </p:cNvPr>
          <p:cNvSpPr txBox="1"/>
          <p:nvPr/>
        </p:nvSpPr>
        <p:spPr>
          <a:xfrm>
            <a:off x="667188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06A52-A2A8-184E-CBBB-5DF6A39A598C}"/>
              </a:ext>
            </a:extLst>
          </p:cNvPr>
          <p:cNvSpPr txBox="1"/>
          <p:nvPr/>
        </p:nvSpPr>
        <p:spPr>
          <a:xfrm>
            <a:off x="6671889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EE334-E85A-7E16-E0E8-3E6E47DFB307}"/>
              </a:ext>
            </a:extLst>
          </p:cNvPr>
          <p:cNvSpPr txBox="1"/>
          <p:nvPr/>
        </p:nvSpPr>
        <p:spPr>
          <a:xfrm>
            <a:off x="6671889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06BDD9-E644-B615-4AB0-A205EF68F993}"/>
              </a:ext>
            </a:extLst>
          </p:cNvPr>
          <p:cNvSpPr txBox="1"/>
          <p:nvPr/>
        </p:nvSpPr>
        <p:spPr>
          <a:xfrm>
            <a:off x="667188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270215-3F0E-D45D-B9B3-E100D85512F4}"/>
              </a:ext>
            </a:extLst>
          </p:cNvPr>
          <p:cNvSpPr txBox="1"/>
          <p:nvPr/>
        </p:nvSpPr>
        <p:spPr>
          <a:xfrm>
            <a:off x="6671889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BF253-68D7-4698-F778-14B16C3E308E}"/>
              </a:ext>
            </a:extLst>
          </p:cNvPr>
          <p:cNvSpPr txBox="1"/>
          <p:nvPr/>
        </p:nvSpPr>
        <p:spPr>
          <a:xfrm>
            <a:off x="6671889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20C7BA-4E4F-3305-2022-DCDA82D4A5EE}"/>
              </a:ext>
            </a:extLst>
          </p:cNvPr>
          <p:cNvSpPr txBox="1"/>
          <p:nvPr/>
        </p:nvSpPr>
        <p:spPr>
          <a:xfrm>
            <a:off x="6671889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652295-FD57-A1E5-0BD9-2736A63C0012}"/>
              </a:ext>
            </a:extLst>
          </p:cNvPr>
          <p:cNvSpPr txBox="1"/>
          <p:nvPr/>
        </p:nvSpPr>
        <p:spPr>
          <a:xfrm>
            <a:off x="6671889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2E6186-1611-3DC0-17C0-1456060AB94E}"/>
              </a:ext>
            </a:extLst>
          </p:cNvPr>
          <p:cNvSpPr txBox="1"/>
          <p:nvPr/>
        </p:nvSpPr>
        <p:spPr>
          <a:xfrm>
            <a:off x="6671889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A55602-F6A3-0EEA-FE1C-EADACB8A7142}"/>
              </a:ext>
            </a:extLst>
          </p:cNvPr>
          <p:cNvSpPr txBox="1"/>
          <p:nvPr/>
        </p:nvSpPr>
        <p:spPr>
          <a:xfrm>
            <a:off x="667188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85DC6-DE02-B4DB-11F3-72C485808D16}"/>
              </a:ext>
            </a:extLst>
          </p:cNvPr>
          <p:cNvSpPr txBox="1"/>
          <p:nvPr/>
        </p:nvSpPr>
        <p:spPr>
          <a:xfrm>
            <a:off x="6671889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14378-5C4C-F581-7F5C-85A0D2104641}"/>
              </a:ext>
            </a:extLst>
          </p:cNvPr>
          <p:cNvSpPr txBox="1"/>
          <p:nvPr/>
        </p:nvSpPr>
        <p:spPr>
          <a:xfrm>
            <a:off x="6671889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52D6B-54F7-E7CA-8713-48806BC4AAAD}"/>
              </a:ext>
            </a:extLst>
          </p:cNvPr>
          <p:cNvSpPr txBox="1"/>
          <p:nvPr/>
        </p:nvSpPr>
        <p:spPr>
          <a:xfrm>
            <a:off x="7268568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D81B9A-2075-85C6-52ED-015F6B03A14D}"/>
              </a:ext>
            </a:extLst>
          </p:cNvPr>
          <p:cNvSpPr txBox="1"/>
          <p:nvPr/>
        </p:nvSpPr>
        <p:spPr>
          <a:xfrm>
            <a:off x="7268568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D946A9-FB62-3AAF-7CCE-103C86C20105}"/>
              </a:ext>
            </a:extLst>
          </p:cNvPr>
          <p:cNvSpPr txBox="1"/>
          <p:nvPr/>
        </p:nvSpPr>
        <p:spPr>
          <a:xfrm>
            <a:off x="7268568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6E003-9C6F-92AF-0C4F-850377940499}"/>
              </a:ext>
            </a:extLst>
          </p:cNvPr>
          <p:cNvSpPr txBox="1"/>
          <p:nvPr/>
        </p:nvSpPr>
        <p:spPr>
          <a:xfrm>
            <a:off x="7268568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739B7-0B40-9AD2-6BA4-D84ABBD9E26A}"/>
              </a:ext>
            </a:extLst>
          </p:cNvPr>
          <p:cNvSpPr txBox="1"/>
          <p:nvPr/>
        </p:nvSpPr>
        <p:spPr>
          <a:xfrm>
            <a:off x="7268568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C82F9A-EB25-9555-4489-5FAC4AE12976}"/>
              </a:ext>
            </a:extLst>
          </p:cNvPr>
          <p:cNvSpPr txBox="1"/>
          <p:nvPr/>
        </p:nvSpPr>
        <p:spPr>
          <a:xfrm>
            <a:off x="7268568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19E7BF-5F7A-FAD3-FB09-8C5862D8B2C3}"/>
              </a:ext>
            </a:extLst>
          </p:cNvPr>
          <p:cNvSpPr txBox="1"/>
          <p:nvPr/>
        </p:nvSpPr>
        <p:spPr>
          <a:xfrm>
            <a:off x="7268568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6B7A81-875D-72D6-C673-7278E6EE649A}"/>
              </a:ext>
            </a:extLst>
          </p:cNvPr>
          <p:cNvSpPr txBox="1"/>
          <p:nvPr/>
        </p:nvSpPr>
        <p:spPr>
          <a:xfrm>
            <a:off x="7268568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7968E6-5FA2-81C9-659F-A6FF83A91A00}"/>
              </a:ext>
            </a:extLst>
          </p:cNvPr>
          <p:cNvSpPr txBox="1"/>
          <p:nvPr/>
        </p:nvSpPr>
        <p:spPr>
          <a:xfrm>
            <a:off x="7268568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DE24A-09F5-AEC7-6126-2D72B2B0236D}"/>
              </a:ext>
            </a:extLst>
          </p:cNvPr>
          <p:cNvSpPr txBox="1"/>
          <p:nvPr/>
        </p:nvSpPr>
        <p:spPr>
          <a:xfrm>
            <a:off x="7268568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922823-5DBD-EB61-705E-EE8CE46537C6}"/>
              </a:ext>
            </a:extLst>
          </p:cNvPr>
          <p:cNvSpPr txBox="1"/>
          <p:nvPr/>
        </p:nvSpPr>
        <p:spPr>
          <a:xfrm>
            <a:off x="7268568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2EE3C-4187-0DF0-DF3A-2A08AD14974F}"/>
              </a:ext>
            </a:extLst>
          </p:cNvPr>
          <p:cNvSpPr txBox="1"/>
          <p:nvPr/>
        </p:nvSpPr>
        <p:spPr>
          <a:xfrm>
            <a:off x="7268568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7E856D-C6A5-B43F-3D7C-A21A009C8E13}"/>
              </a:ext>
            </a:extLst>
          </p:cNvPr>
          <p:cNvSpPr txBox="1"/>
          <p:nvPr/>
        </p:nvSpPr>
        <p:spPr>
          <a:xfrm>
            <a:off x="7820776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76080-7144-8E98-E171-721731A6AD9E}"/>
              </a:ext>
            </a:extLst>
          </p:cNvPr>
          <p:cNvSpPr txBox="1"/>
          <p:nvPr/>
        </p:nvSpPr>
        <p:spPr>
          <a:xfrm>
            <a:off x="7820776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13FC95-F37F-52FD-1BCC-D81FA296A885}"/>
              </a:ext>
            </a:extLst>
          </p:cNvPr>
          <p:cNvSpPr txBox="1"/>
          <p:nvPr/>
        </p:nvSpPr>
        <p:spPr>
          <a:xfrm>
            <a:off x="7820776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64EB5-429F-F0F7-5793-E6E7A8953236}"/>
              </a:ext>
            </a:extLst>
          </p:cNvPr>
          <p:cNvSpPr txBox="1"/>
          <p:nvPr/>
        </p:nvSpPr>
        <p:spPr>
          <a:xfrm>
            <a:off x="7820776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FD345-6E1F-8E1C-A4BD-D83638BA6F07}"/>
              </a:ext>
            </a:extLst>
          </p:cNvPr>
          <p:cNvSpPr txBox="1"/>
          <p:nvPr/>
        </p:nvSpPr>
        <p:spPr>
          <a:xfrm>
            <a:off x="7820776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D92142-E4CF-5A49-EEDE-A318E667C96A}"/>
              </a:ext>
            </a:extLst>
          </p:cNvPr>
          <p:cNvSpPr txBox="1"/>
          <p:nvPr/>
        </p:nvSpPr>
        <p:spPr>
          <a:xfrm>
            <a:off x="7820776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B69FE3-BD42-D60C-B144-4C4D15421138}"/>
              </a:ext>
            </a:extLst>
          </p:cNvPr>
          <p:cNvSpPr txBox="1"/>
          <p:nvPr/>
        </p:nvSpPr>
        <p:spPr>
          <a:xfrm>
            <a:off x="7820776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5C0B1-9BEB-8A8F-20B7-8EE8B0ADECC3}"/>
              </a:ext>
            </a:extLst>
          </p:cNvPr>
          <p:cNvSpPr txBox="1"/>
          <p:nvPr/>
        </p:nvSpPr>
        <p:spPr>
          <a:xfrm>
            <a:off x="7820776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AF7679-713D-7BAB-6FA2-058BA71860A0}"/>
              </a:ext>
            </a:extLst>
          </p:cNvPr>
          <p:cNvSpPr txBox="1"/>
          <p:nvPr/>
        </p:nvSpPr>
        <p:spPr>
          <a:xfrm>
            <a:off x="8436529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AB28A-5532-B563-0E85-D2EE89EF4A0E}"/>
              </a:ext>
            </a:extLst>
          </p:cNvPr>
          <p:cNvSpPr txBox="1"/>
          <p:nvPr/>
        </p:nvSpPr>
        <p:spPr>
          <a:xfrm>
            <a:off x="8436529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424B1-E8FB-9481-5DDB-538DCD6DC927}"/>
              </a:ext>
            </a:extLst>
          </p:cNvPr>
          <p:cNvSpPr txBox="1"/>
          <p:nvPr/>
        </p:nvSpPr>
        <p:spPr>
          <a:xfrm>
            <a:off x="8436529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B923-43F1-6007-607A-CEB627D74BEF}"/>
              </a:ext>
            </a:extLst>
          </p:cNvPr>
          <p:cNvSpPr txBox="1"/>
          <p:nvPr/>
        </p:nvSpPr>
        <p:spPr>
          <a:xfrm>
            <a:off x="8436529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980535-07AE-0DD7-A0D9-2A1C12BEAC79}"/>
              </a:ext>
            </a:extLst>
          </p:cNvPr>
          <p:cNvSpPr txBox="1"/>
          <p:nvPr/>
        </p:nvSpPr>
        <p:spPr>
          <a:xfrm>
            <a:off x="8436529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3201F-473C-4D10-5FD3-A2BEF546CC11}"/>
              </a:ext>
            </a:extLst>
          </p:cNvPr>
          <p:cNvSpPr txBox="1"/>
          <p:nvPr/>
        </p:nvSpPr>
        <p:spPr>
          <a:xfrm>
            <a:off x="8436529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521218-21BA-9435-CEE9-AA68769188AD}"/>
              </a:ext>
            </a:extLst>
          </p:cNvPr>
          <p:cNvSpPr txBox="1"/>
          <p:nvPr/>
        </p:nvSpPr>
        <p:spPr>
          <a:xfrm>
            <a:off x="8436529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D9E5B0-8544-2586-8882-38C531091A70}"/>
              </a:ext>
            </a:extLst>
          </p:cNvPr>
          <p:cNvSpPr txBox="1"/>
          <p:nvPr/>
        </p:nvSpPr>
        <p:spPr>
          <a:xfrm>
            <a:off x="8436529" y="58815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68F9E-962A-93DC-580A-C5F92F50323E}"/>
              </a:ext>
            </a:extLst>
          </p:cNvPr>
          <p:cNvSpPr txBox="1"/>
          <p:nvPr/>
        </p:nvSpPr>
        <p:spPr>
          <a:xfrm>
            <a:off x="8436529" y="629259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8A5B3-3132-1BD4-5E4D-DBB2355786D9}"/>
              </a:ext>
            </a:extLst>
          </p:cNvPr>
          <p:cNvSpPr txBox="1"/>
          <p:nvPr/>
        </p:nvSpPr>
        <p:spPr>
          <a:xfrm>
            <a:off x="8436529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9F589-C62E-AAB7-B2EB-D9EB874ABA1A}"/>
              </a:ext>
            </a:extLst>
          </p:cNvPr>
          <p:cNvSpPr txBox="1"/>
          <p:nvPr/>
        </p:nvSpPr>
        <p:spPr>
          <a:xfrm>
            <a:off x="8436529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A58F46-A5A2-A3E6-C530-51434F32615D}"/>
              </a:ext>
            </a:extLst>
          </p:cNvPr>
          <p:cNvSpPr txBox="1"/>
          <p:nvPr/>
        </p:nvSpPr>
        <p:spPr>
          <a:xfrm>
            <a:off x="8436529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E30F98-6676-B659-DDA0-D8157EC3D3D6}"/>
              </a:ext>
            </a:extLst>
          </p:cNvPr>
          <p:cNvSpPr txBox="1"/>
          <p:nvPr/>
        </p:nvSpPr>
        <p:spPr>
          <a:xfrm>
            <a:off x="9124597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AD5870-726F-2484-D77C-E23ADD725089}"/>
              </a:ext>
            </a:extLst>
          </p:cNvPr>
          <p:cNvSpPr txBox="1"/>
          <p:nvPr/>
        </p:nvSpPr>
        <p:spPr>
          <a:xfrm>
            <a:off x="9124597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4A3B6-C86B-DDA2-48CC-7A4F0521BED1}"/>
              </a:ext>
            </a:extLst>
          </p:cNvPr>
          <p:cNvSpPr txBox="1"/>
          <p:nvPr/>
        </p:nvSpPr>
        <p:spPr>
          <a:xfrm>
            <a:off x="9124597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08D8E-D05B-06F4-1A19-61EB19EBCF93}"/>
              </a:ext>
            </a:extLst>
          </p:cNvPr>
          <p:cNvSpPr txBox="1"/>
          <p:nvPr/>
        </p:nvSpPr>
        <p:spPr>
          <a:xfrm>
            <a:off x="9124597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D6538-06BE-A31C-1A08-4EF0FC2DF63B}"/>
              </a:ext>
            </a:extLst>
          </p:cNvPr>
          <p:cNvSpPr txBox="1"/>
          <p:nvPr/>
        </p:nvSpPr>
        <p:spPr>
          <a:xfrm>
            <a:off x="9124597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CEBC7-F06D-73DC-C8B9-7BF0599C1DB2}"/>
              </a:ext>
            </a:extLst>
          </p:cNvPr>
          <p:cNvSpPr txBox="1"/>
          <p:nvPr/>
        </p:nvSpPr>
        <p:spPr>
          <a:xfrm>
            <a:off x="9124597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8C3E95-4E13-090B-F8EC-838A5990FCBF}"/>
              </a:ext>
            </a:extLst>
          </p:cNvPr>
          <p:cNvSpPr txBox="1"/>
          <p:nvPr/>
        </p:nvSpPr>
        <p:spPr>
          <a:xfrm>
            <a:off x="9124597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6F13A-592B-ED06-30C0-DEC250528CC1}"/>
              </a:ext>
            </a:extLst>
          </p:cNvPr>
          <p:cNvSpPr txBox="1"/>
          <p:nvPr/>
        </p:nvSpPr>
        <p:spPr>
          <a:xfrm>
            <a:off x="9124597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B59376-D63B-CF9F-B5B6-D91EBC544C3B}"/>
              </a:ext>
            </a:extLst>
          </p:cNvPr>
          <p:cNvSpPr txBox="1"/>
          <p:nvPr/>
        </p:nvSpPr>
        <p:spPr>
          <a:xfrm>
            <a:off x="10112887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E2254-8FC2-5E40-9445-55112CD6816C}"/>
              </a:ext>
            </a:extLst>
          </p:cNvPr>
          <p:cNvSpPr txBox="1"/>
          <p:nvPr/>
        </p:nvSpPr>
        <p:spPr>
          <a:xfrm>
            <a:off x="10112887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624FFF-688A-8726-8D2D-E76BCD70BD6E}"/>
              </a:ext>
            </a:extLst>
          </p:cNvPr>
          <p:cNvSpPr txBox="1"/>
          <p:nvPr/>
        </p:nvSpPr>
        <p:spPr>
          <a:xfrm>
            <a:off x="10112887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7E3270-0C6C-DEF6-7873-1DC67F9F7341}"/>
              </a:ext>
            </a:extLst>
          </p:cNvPr>
          <p:cNvSpPr txBox="1"/>
          <p:nvPr/>
        </p:nvSpPr>
        <p:spPr>
          <a:xfrm>
            <a:off x="10112887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2CE614-1639-9308-A996-0BC62FFCE875}"/>
              </a:ext>
            </a:extLst>
          </p:cNvPr>
          <p:cNvSpPr txBox="1"/>
          <p:nvPr/>
        </p:nvSpPr>
        <p:spPr>
          <a:xfrm>
            <a:off x="10112887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5663A-BEE9-83D6-09A4-C4D503887575}"/>
              </a:ext>
            </a:extLst>
          </p:cNvPr>
          <p:cNvSpPr txBox="1"/>
          <p:nvPr/>
        </p:nvSpPr>
        <p:spPr>
          <a:xfrm>
            <a:off x="10112887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58EBF3-B6F7-04BF-EB12-FD1F0C5AD55D}"/>
              </a:ext>
            </a:extLst>
          </p:cNvPr>
          <p:cNvSpPr txBox="1"/>
          <p:nvPr/>
        </p:nvSpPr>
        <p:spPr>
          <a:xfrm>
            <a:off x="10112887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2635CC-07EA-AA43-F150-B09ABDC8E65B}"/>
              </a:ext>
            </a:extLst>
          </p:cNvPr>
          <p:cNvSpPr txBox="1"/>
          <p:nvPr/>
        </p:nvSpPr>
        <p:spPr>
          <a:xfrm>
            <a:off x="10112887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8ACC4A-FCB1-2F76-EA09-2C12FF401AA5}"/>
              </a:ext>
            </a:extLst>
          </p:cNvPr>
          <p:cNvSpPr txBox="1"/>
          <p:nvPr/>
        </p:nvSpPr>
        <p:spPr>
          <a:xfrm>
            <a:off x="10112887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72C10B-CD13-303C-7CB6-079D0CAF7553}"/>
              </a:ext>
            </a:extLst>
          </p:cNvPr>
          <p:cNvSpPr txBox="1"/>
          <p:nvPr/>
        </p:nvSpPr>
        <p:spPr>
          <a:xfrm>
            <a:off x="10112887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962199-1B50-54BF-071C-55F12DDC98A4}"/>
              </a:ext>
            </a:extLst>
          </p:cNvPr>
          <p:cNvSpPr txBox="1"/>
          <p:nvPr/>
        </p:nvSpPr>
        <p:spPr>
          <a:xfrm>
            <a:off x="10112887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0FD717-F2A5-64B1-861D-98697E886869}"/>
              </a:ext>
            </a:extLst>
          </p:cNvPr>
          <p:cNvSpPr txBox="1"/>
          <p:nvPr/>
        </p:nvSpPr>
        <p:spPr>
          <a:xfrm>
            <a:off x="10112887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DD801-A10D-24CF-E564-35FFA678417C}"/>
              </a:ext>
            </a:extLst>
          </p:cNvPr>
          <p:cNvSpPr txBox="1"/>
          <p:nvPr/>
        </p:nvSpPr>
        <p:spPr>
          <a:xfrm>
            <a:off x="10992248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179D86-613F-CE2C-D83D-91277136696B}"/>
              </a:ext>
            </a:extLst>
          </p:cNvPr>
          <p:cNvSpPr txBox="1"/>
          <p:nvPr/>
        </p:nvSpPr>
        <p:spPr>
          <a:xfrm>
            <a:off x="10992248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6D9DF1-0974-F19B-2084-161C8C8C8AE1}"/>
              </a:ext>
            </a:extLst>
          </p:cNvPr>
          <p:cNvSpPr txBox="1"/>
          <p:nvPr/>
        </p:nvSpPr>
        <p:spPr>
          <a:xfrm>
            <a:off x="10992248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5DD3E5-2DF7-B361-414B-A6CECF86CF4F}"/>
              </a:ext>
            </a:extLst>
          </p:cNvPr>
          <p:cNvSpPr txBox="1"/>
          <p:nvPr/>
        </p:nvSpPr>
        <p:spPr>
          <a:xfrm>
            <a:off x="10992248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C46D9B-BA02-2F97-D508-DA72BA61D395}"/>
              </a:ext>
            </a:extLst>
          </p:cNvPr>
          <p:cNvSpPr txBox="1"/>
          <p:nvPr/>
        </p:nvSpPr>
        <p:spPr>
          <a:xfrm>
            <a:off x="10992248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A1C15-B0F5-026E-3E62-5B57899DAB0D}"/>
              </a:ext>
            </a:extLst>
          </p:cNvPr>
          <p:cNvSpPr txBox="1"/>
          <p:nvPr/>
        </p:nvSpPr>
        <p:spPr>
          <a:xfrm>
            <a:off x="10992248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CF0F7-CA5E-6A00-D867-DBEA237B6B99}"/>
              </a:ext>
            </a:extLst>
          </p:cNvPr>
          <p:cNvSpPr txBox="1"/>
          <p:nvPr/>
        </p:nvSpPr>
        <p:spPr>
          <a:xfrm>
            <a:off x="10992248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28DA3-B7C2-71AF-2012-E9D1A1E81474}"/>
              </a:ext>
            </a:extLst>
          </p:cNvPr>
          <p:cNvSpPr txBox="1"/>
          <p:nvPr/>
        </p:nvSpPr>
        <p:spPr>
          <a:xfrm>
            <a:off x="10992248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DBD05E-4200-8E97-EEA0-B8B7025C93FB}"/>
              </a:ext>
            </a:extLst>
          </p:cNvPr>
          <p:cNvSpPr txBox="1"/>
          <p:nvPr/>
        </p:nvSpPr>
        <p:spPr>
          <a:xfrm>
            <a:off x="10992248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511F3C-2E7B-528F-3D21-91CB9CBE3EB0}"/>
              </a:ext>
            </a:extLst>
          </p:cNvPr>
          <p:cNvSpPr txBox="1"/>
          <p:nvPr/>
        </p:nvSpPr>
        <p:spPr>
          <a:xfrm>
            <a:off x="10992248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9954D4-4BFA-CB90-5036-8E8A9417292F}"/>
              </a:ext>
            </a:extLst>
          </p:cNvPr>
          <p:cNvSpPr txBox="1"/>
          <p:nvPr/>
        </p:nvSpPr>
        <p:spPr>
          <a:xfrm>
            <a:off x="10992248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66F08-28D8-5DB3-7DB6-8FD2512B1D80}"/>
              </a:ext>
            </a:extLst>
          </p:cNvPr>
          <p:cNvSpPr txBox="1"/>
          <p:nvPr/>
        </p:nvSpPr>
        <p:spPr>
          <a:xfrm>
            <a:off x="11551790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B7C9C7-81BA-8A71-F1EC-A7D65E0619BA}"/>
              </a:ext>
            </a:extLst>
          </p:cNvPr>
          <p:cNvSpPr txBox="1"/>
          <p:nvPr/>
        </p:nvSpPr>
        <p:spPr>
          <a:xfrm>
            <a:off x="11551790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3EA34F-3C83-CEA6-A25D-BD08ED9B120B}"/>
              </a:ext>
            </a:extLst>
          </p:cNvPr>
          <p:cNvSpPr txBox="1"/>
          <p:nvPr/>
        </p:nvSpPr>
        <p:spPr>
          <a:xfrm>
            <a:off x="11551790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5796AA8-94FF-1CC2-57E5-4C574EBC9A35}"/>
              </a:ext>
            </a:extLst>
          </p:cNvPr>
          <p:cNvSpPr txBox="1"/>
          <p:nvPr/>
        </p:nvSpPr>
        <p:spPr>
          <a:xfrm>
            <a:off x="11551790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1F9AEF-3BAB-8E36-4D8C-DEAF82B6DE01}"/>
              </a:ext>
            </a:extLst>
          </p:cNvPr>
          <p:cNvSpPr txBox="1"/>
          <p:nvPr/>
        </p:nvSpPr>
        <p:spPr>
          <a:xfrm>
            <a:off x="11551790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03B1F4-A59A-E9A5-576C-DB874F52484E}"/>
              </a:ext>
            </a:extLst>
          </p:cNvPr>
          <p:cNvSpPr txBox="1"/>
          <p:nvPr/>
        </p:nvSpPr>
        <p:spPr>
          <a:xfrm>
            <a:off x="11551790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ABD03E-0EA9-C5BB-543E-70DA8AF45684}"/>
              </a:ext>
            </a:extLst>
          </p:cNvPr>
          <p:cNvSpPr txBox="1"/>
          <p:nvPr/>
        </p:nvSpPr>
        <p:spPr>
          <a:xfrm>
            <a:off x="11551790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BEEFE3-3C0D-A7CF-E3BB-6B6FD873BFDD}"/>
              </a:ext>
            </a:extLst>
          </p:cNvPr>
          <p:cNvSpPr txBox="1"/>
          <p:nvPr/>
        </p:nvSpPr>
        <p:spPr>
          <a:xfrm>
            <a:off x="11551790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F5057F-42B9-6A71-D718-33C9E49DA8E5}"/>
              </a:ext>
            </a:extLst>
          </p:cNvPr>
          <p:cNvSpPr txBox="1"/>
          <p:nvPr/>
        </p:nvSpPr>
        <p:spPr>
          <a:xfrm>
            <a:off x="11551790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80B32BC-000B-5F59-FF5C-1A53D0C82B87}"/>
              </a:ext>
            </a:extLst>
          </p:cNvPr>
          <p:cNvSpPr txBox="1"/>
          <p:nvPr/>
        </p:nvSpPr>
        <p:spPr>
          <a:xfrm>
            <a:off x="11551790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AE75A-E3DB-60DC-E2DD-CFD30D2D639C}"/>
              </a:ext>
            </a:extLst>
          </p:cNvPr>
          <p:cNvSpPr txBox="1"/>
          <p:nvPr/>
        </p:nvSpPr>
        <p:spPr>
          <a:xfrm>
            <a:off x="11551790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B80A49-253C-E82E-88FF-7295916712C1}"/>
              </a:ext>
            </a:extLst>
          </p:cNvPr>
          <p:cNvSpPr txBox="1"/>
          <p:nvPr/>
        </p:nvSpPr>
        <p:spPr>
          <a:xfrm>
            <a:off x="4234863" y="421941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57BEF-F438-301F-6ED2-E1C352C54A73}"/>
              </a:ext>
            </a:extLst>
          </p:cNvPr>
          <p:cNvSpPr/>
          <p:nvPr/>
        </p:nvSpPr>
        <p:spPr>
          <a:xfrm>
            <a:off x="6694138" y="3135576"/>
            <a:ext cx="5298392" cy="85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Relevance Weighted Sentiment Scores alone are more valuable in the model than both scores.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25E0C-6560-0CB3-6611-A6F05ED3C3B2}"/>
              </a:ext>
            </a:extLst>
          </p:cNvPr>
          <p:cNvSpPr/>
          <p:nvPr/>
        </p:nvSpPr>
        <p:spPr>
          <a:xfrm>
            <a:off x="2244046" y="4560752"/>
            <a:ext cx="474917" cy="785858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264F6-8B87-D785-0E94-FB798803E7D1}"/>
              </a:ext>
            </a:extLst>
          </p:cNvPr>
          <p:cNvSpPr/>
          <p:nvPr/>
        </p:nvSpPr>
        <p:spPr>
          <a:xfrm>
            <a:off x="8905587" y="4606943"/>
            <a:ext cx="1921412" cy="771402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5406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326" y="656253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F7977-4009-18F7-67FC-A30FB473237D}"/>
              </a:ext>
            </a:extLst>
          </p:cNvPr>
          <p:cNvGraphicFramePr>
            <a:graphicFrameLocks noGrp="1"/>
          </p:cNvGraphicFramePr>
          <p:nvPr/>
        </p:nvGraphicFramePr>
        <p:xfrm>
          <a:off x="345371" y="888639"/>
          <a:ext cx="11665789" cy="5739582"/>
        </p:xfrm>
        <a:graphic>
          <a:graphicData uri="http://schemas.openxmlformats.org/drawingml/2006/table">
            <a:tbl>
              <a:tblPr/>
              <a:tblGrid>
                <a:gridCol w="394061">
                  <a:extLst>
                    <a:ext uri="{9D8B030D-6E8A-4147-A177-3AD203B41FA5}">
                      <a16:colId xmlns:a16="http://schemas.microsoft.com/office/drawing/2014/main" val="10244225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08008649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1736956956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218052249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7578442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298339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9678692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7618409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282209876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599580993"/>
                    </a:ext>
                  </a:extLst>
                </a:gridCol>
                <a:gridCol w="695157">
                  <a:extLst>
                    <a:ext uri="{9D8B030D-6E8A-4147-A177-3AD203B41FA5}">
                      <a16:colId xmlns:a16="http://schemas.microsoft.com/office/drawing/2014/main" val="350969883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63828890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190798743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38221347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480039904"/>
                    </a:ext>
                  </a:extLst>
                </a:gridCol>
                <a:gridCol w="794465">
                  <a:extLst>
                    <a:ext uri="{9D8B030D-6E8A-4147-A177-3AD203B41FA5}">
                      <a16:colId xmlns:a16="http://schemas.microsoft.com/office/drawing/2014/main" val="2317556290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47008208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041378485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103494618"/>
                    </a:ext>
                  </a:extLst>
                </a:gridCol>
              </a:tblGrid>
              <a:tr h="25318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Methodologies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Data Inclusions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6866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Training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C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 #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Label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One-Hot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Daily Volume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Weekly Price Change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Raw Sentiment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Relevance Weighted Sentiment Scores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52466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Strong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1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145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2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0.862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615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3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95994"/>
                  </a:ext>
                </a:extLst>
              </a:tr>
              <a:tr h="41148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Weak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4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8433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5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50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6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0.837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64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7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0.729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8443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8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198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9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6488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10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0.958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12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11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0.874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56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12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0.574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225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FC3B-B0A3-DB9A-6894-ACE29D15191A}"/>
              </a:ext>
            </a:extLst>
          </p:cNvPr>
          <p:cNvSpPr txBox="1"/>
          <p:nvPr/>
        </p:nvSpPr>
        <p:spPr>
          <a:xfrm>
            <a:off x="2743596" y="17337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97A2-1FDE-E0F1-6ABF-B88F2AE68D46}"/>
              </a:ext>
            </a:extLst>
          </p:cNvPr>
          <p:cNvSpPr txBox="1"/>
          <p:nvPr/>
        </p:nvSpPr>
        <p:spPr>
          <a:xfrm>
            <a:off x="2743596" y="21626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58F3-A308-9B8C-854E-A7B664005878}"/>
              </a:ext>
            </a:extLst>
          </p:cNvPr>
          <p:cNvSpPr txBox="1"/>
          <p:nvPr/>
        </p:nvSpPr>
        <p:spPr>
          <a:xfrm>
            <a:off x="2743596" y="25915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E3EC-F3CC-149F-61D7-51FEF970775C}"/>
              </a:ext>
            </a:extLst>
          </p:cNvPr>
          <p:cNvSpPr txBox="1"/>
          <p:nvPr/>
        </p:nvSpPr>
        <p:spPr>
          <a:xfrm>
            <a:off x="3176610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6616-FBC0-AD6A-082C-3AE21018C499}"/>
              </a:ext>
            </a:extLst>
          </p:cNvPr>
          <p:cNvSpPr txBox="1"/>
          <p:nvPr/>
        </p:nvSpPr>
        <p:spPr>
          <a:xfrm>
            <a:off x="3176610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1728A-D8F4-7762-94B5-2855A5B74017}"/>
              </a:ext>
            </a:extLst>
          </p:cNvPr>
          <p:cNvSpPr txBox="1"/>
          <p:nvPr/>
        </p:nvSpPr>
        <p:spPr>
          <a:xfrm>
            <a:off x="3176610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1A18-C47A-D458-D0BC-1DBDB1F49500}"/>
              </a:ext>
            </a:extLst>
          </p:cNvPr>
          <p:cNvSpPr txBox="1"/>
          <p:nvPr/>
        </p:nvSpPr>
        <p:spPr>
          <a:xfrm>
            <a:off x="3176610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145D6-2223-567D-062A-EFB0DBEC4658}"/>
              </a:ext>
            </a:extLst>
          </p:cNvPr>
          <p:cNvSpPr txBox="1"/>
          <p:nvPr/>
        </p:nvSpPr>
        <p:spPr>
          <a:xfrm>
            <a:off x="3176610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894B-74A8-C865-4007-17305E07B509}"/>
              </a:ext>
            </a:extLst>
          </p:cNvPr>
          <p:cNvSpPr txBox="1"/>
          <p:nvPr/>
        </p:nvSpPr>
        <p:spPr>
          <a:xfrm>
            <a:off x="3176610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9B6A5-89AD-EABC-453E-F6D8C1596225}"/>
              </a:ext>
            </a:extLst>
          </p:cNvPr>
          <p:cNvSpPr txBox="1"/>
          <p:nvPr/>
        </p:nvSpPr>
        <p:spPr>
          <a:xfrm>
            <a:off x="3176610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0FCDC-576D-375E-274E-DD35C7B5D610}"/>
              </a:ext>
            </a:extLst>
          </p:cNvPr>
          <p:cNvSpPr txBox="1"/>
          <p:nvPr/>
        </p:nvSpPr>
        <p:spPr>
          <a:xfrm>
            <a:off x="3176610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D5D0-D66B-C780-B977-F5BBC285AB43}"/>
              </a:ext>
            </a:extLst>
          </p:cNvPr>
          <p:cNvSpPr txBox="1"/>
          <p:nvPr/>
        </p:nvSpPr>
        <p:spPr>
          <a:xfrm>
            <a:off x="3176610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0CCC-1C5C-9629-CBAE-48E9F78C01AC}"/>
              </a:ext>
            </a:extLst>
          </p:cNvPr>
          <p:cNvSpPr txBox="1"/>
          <p:nvPr/>
        </p:nvSpPr>
        <p:spPr>
          <a:xfrm>
            <a:off x="4234864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C4939-7013-4341-6713-9DF9A5E32268}"/>
              </a:ext>
            </a:extLst>
          </p:cNvPr>
          <p:cNvSpPr txBox="1"/>
          <p:nvPr/>
        </p:nvSpPr>
        <p:spPr>
          <a:xfrm>
            <a:off x="4234864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824D6-C917-1C71-45C0-C27ED161C57A}"/>
              </a:ext>
            </a:extLst>
          </p:cNvPr>
          <p:cNvSpPr txBox="1"/>
          <p:nvPr/>
        </p:nvSpPr>
        <p:spPr>
          <a:xfrm>
            <a:off x="4234864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F8353-3F05-2104-F6CF-CF684503FD51}"/>
              </a:ext>
            </a:extLst>
          </p:cNvPr>
          <p:cNvSpPr txBox="1"/>
          <p:nvPr/>
        </p:nvSpPr>
        <p:spPr>
          <a:xfrm>
            <a:off x="4234864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3042D-49ED-6884-E384-CE1814501A04}"/>
              </a:ext>
            </a:extLst>
          </p:cNvPr>
          <p:cNvSpPr txBox="1"/>
          <p:nvPr/>
        </p:nvSpPr>
        <p:spPr>
          <a:xfrm>
            <a:off x="4234864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5C84-A4AA-BED3-3708-C1C1F94306CF}"/>
              </a:ext>
            </a:extLst>
          </p:cNvPr>
          <p:cNvSpPr txBox="1"/>
          <p:nvPr/>
        </p:nvSpPr>
        <p:spPr>
          <a:xfrm>
            <a:off x="4234864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06448-FF44-695C-2190-BC7FF88612D5}"/>
              </a:ext>
            </a:extLst>
          </p:cNvPr>
          <p:cNvSpPr txBox="1"/>
          <p:nvPr/>
        </p:nvSpPr>
        <p:spPr>
          <a:xfrm>
            <a:off x="4814553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F3-F888-1DBC-234C-11ACEA1C4151}"/>
              </a:ext>
            </a:extLst>
          </p:cNvPr>
          <p:cNvSpPr txBox="1"/>
          <p:nvPr/>
        </p:nvSpPr>
        <p:spPr>
          <a:xfrm>
            <a:off x="4814553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6EA62-91B1-A3F3-C0E2-EC59BB02A409}"/>
              </a:ext>
            </a:extLst>
          </p:cNvPr>
          <p:cNvSpPr txBox="1"/>
          <p:nvPr/>
        </p:nvSpPr>
        <p:spPr>
          <a:xfrm>
            <a:off x="4814553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C520D-89A1-8AA3-5A06-FA9B4988F4B4}"/>
              </a:ext>
            </a:extLst>
          </p:cNvPr>
          <p:cNvSpPr txBox="1"/>
          <p:nvPr/>
        </p:nvSpPr>
        <p:spPr>
          <a:xfrm>
            <a:off x="4814553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8A641-B6AA-C007-4B2E-30566402FA98}"/>
              </a:ext>
            </a:extLst>
          </p:cNvPr>
          <p:cNvSpPr txBox="1"/>
          <p:nvPr/>
        </p:nvSpPr>
        <p:spPr>
          <a:xfrm>
            <a:off x="4814553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51086-37B8-0111-4813-06F06E6842D5}"/>
              </a:ext>
            </a:extLst>
          </p:cNvPr>
          <p:cNvSpPr txBox="1"/>
          <p:nvPr/>
        </p:nvSpPr>
        <p:spPr>
          <a:xfrm>
            <a:off x="5394242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ACDE7-0682-171C-E57C-11217FE940E9}"/>
              </a:ext>
            </a:extLst>
          </p:cNvPr>
          <p:cNvSpPr txBox="1"/>
          <p:nvPr/>
        </p:nvSpPr>
        <p:spPr>
          <a:xfrm>
            <a:off x="5394242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D9BC5-BC2F-3BCE-2D86-F5F5A44DE6A6}"/>
              </a:ext>
            </a:extLst>
          </p:cNvPr>
          <p:cNvSpPr txBox="1"/>
          <p:nvPr/>
        </p:nvSpPr>
        <p:spPr>
          <a:xfrm>
            <a:off x="5394242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7E664-349E-0A68-BBB1-E0172CF67E45}"/>
              </a:ext>
            </a:extLst>
          </p:cNvPr>
          <p:cNvSpPr txBox="1"/>
          <p:nvPr/>
        </p:nvSpPr>
        <p:spPr>
          <a:xfrm>
            <a:off x="5394242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BD74D-B0FD-A6FF-1003-CDC8C9735602}"/>
              </a:ext>
            </a:extLst>
          </p:cNvPr>
          <p:cNvSpPr txBox="1"/>
          <p:nvPr/>
        </p:nvSpPr>
        <p:spPr>
          <a:xfrm>
            <a:off x="5394242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3558AE-B0EA-DD44-5C9A-1445BE26CF19}"/>
              </a:ext>
            </a:extLst>
          </p:cNvPr>
          <p:cNvSpPr txBox="1"/>
          <p:nvPr/>
        </p:nvSpPr>
        <p:spPr>
          <a:xfrm>
            <a:off x="5394242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CA73-F3F2-7527-C55E-1C8C1DA1C814}"/>
              </a:ext>
            </a:extLst>
          </p:cNvPr>
          <p:cNvSpPr txBox="1"/>
          <p:nvPr/>
        </p:nvSpPr>
        <p:spPr>
          <a:xfrm>
            <a:off x="5394242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D7E69D-9C4E-C0AA-DB6C-1128CE53E695}"/>
              </a:ext>
            </a:extLst>
          </p:cNvPr>
          <p:cNvSpPr txBox="1"/>
          <p:nvPr/>
        </p:nvSpPr>
        <p:spPr>
          <a:xfrm>
            <a:off x="604659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73CB0-5DFB-84C2-5123-66AD1CDE532E}"/>
              </a:ext>
            </a:extLst>
          </p:cNvPr>
          <p:cNvSpPr txBox="1"/>
          <p:nvPr/>
        </p:nvSpPr>
        <p:spPr>
          <a:xfrm>
            <a:off x="604659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C49335-83C8-065F-BBD7-0EEBD39EBFFC}"/>
              </a:ext>
            </a:extLst>
          </p:cNvPr>
          <p:cNvSpPr txBox="1"/>
          <p:nvPr/>
        </p:nvSpPr>
        <p:spPr>
          <a:xfrm>
            <a:off x="604659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A460C-B89B-8F2F-C475-F26B1DE545EE}"/>
              </a:ext>
            </a:extLst>
          </p:cNvPr>
          <p:cNvSpPr txBox="1"/>
          <p:nvPr/>
        </p:nvSpPr>
        <p:spPr>
          <a:xfrm>
            <a:off x="667188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06A52-A2A8-184E-CBBB-5DF6A39A598C}"/>
              </a:ext>
            </a:extLst>
          </p:cNvPr>
          <p:cNvSpPr txBox="1"/>
          <p:nvPr/>
        </p:nvSpPr>
        <p:spPr>
          <a:xfrm>
            <a:off x="6671889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EE334-E85A-7E16-E0E8-3E6E47DFB307}"/>
              </a:ext>
            </a:extLst>
          </p:cNvPr>
          <p:cNvSpPr txBox="1"/>
          <p:nvPr/>
        </p:nvSpPr>
        <p:spPr>
          <a:xfrm>
            <a:off x="6671889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06BDD9-E644-B615-4AB0-A205EF68F993}"/>
              </a:ext>
            </a:extLst>
          </p:cNvPr>
          <p:cNvSpPr txBox="1"/>
          <p:nvPr/>
        </p:nvSpPr>
        <p:spPr>
          <a:xfrm>
            <a:off x="667188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270215-3F0E-D45D-B9B3-E100D85512F4}"/>
              </a:ext>
            </a:extLst>
          </p:cNvPr>
          <p:cNvSpPr txBox="1"/>
          <p:nvPr/>
        </p:nvSpPr>
        <p:spPr>
          <a:xfrm>
            <a:off x="6671889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BF253-68D7-4698-F778-14B16C3E308E}"/>
              </a:ext>
            </a:extLst>
          </p:cNvPr>
          <p:cNvSpPr txBox="1"/>
          <p:nvPr/>
        </p:nvSpPr>
        <p:spPr>
          <a:xfrm>
            <a:off x="6671889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20C7BA-4E4F-3305-2022-DCDA82D4A5EE}"/>
              </a:ext>
            </a:extLst>
          </p:cNvPr>
          <p:cNvSpPr txBox="1"/>
          <p:nvPr/>
        </p:nvSpPr>
        <p:spPr>
          <a:xfrm>
            <a:off x="6671889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652295-FD57-A1E5-0BD9-2736A63C0012}"/>
              </a:ext>
            </a:extLst>
          </p:cNvPr>
          <p:cNvSpPr txBox="1"/>
          <p:nvPr/>
        </p:nvSpPr>
        <p:spPr>
          <a:xfrm>
            <a:off x="6671889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2E6186-1611-3DC0-17C0-1456060AB94E}"/>
              </a:ext>
            </a:extLst>
          </p:cNvPr>
          <p:cNvSpPr txBox="1"/>
          <p:nvPr/>
        </p:nvSpPr>
        <p:spPr>
          <a:xfrm>
            <a:off x="6671889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A55602-F6A3-0EEA-FE1C-EADACB8A7142}"/>
              </a:ext>
            </a:extLst>
          </p:cNvPr>
          <p:cNvSpPr txBox="1"/>
          <p:nvPr/>
        </p:nvSpPr>
        <p:spPr>
          <a:xfrm>
            <a:off x="667188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85DC6-DE02-B4DB-11F3-72C485808D16}"/>
              </a:ext>
            </a:extLst>
          </p:cNvPr>
          <p:cNvSpPr txBox="1"/>
          <p:nvPr/>
        </p:nvSpPr>
        <p:spPr>
          <a:xfrm>
            <a:off x="6671889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14378-5C4C-F581-7F5C-85A0D2104641}"/>
              </a:ext>
            </a:extLst>
          </p:cNvPr>
          <p:cNvSpPr txBox="1"/>
          <p:nvPr/>
        </p:nvSpPr>
        <p:spPr>
          <a:xfrm>
            <a:off x="6671889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52D6B-54F7-E7CA-8713-48806BC4AAAD}"/>
              </a:ext>
            </a:extLst>
          </p:cNvPr>
          <p:cNvSpPr txBox="1"/>
          <p:nvPr/>
        </p:nvSpPr>
        <p:spPr>
          <a:xfrm>
            <a:off x="7268568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D81B9A-2075-85C6-52ED-015F6B03A14D}"/>
              </a:ext>
            </a:extLst>
          </p:cNvPr>
          <p:cNvSpPr txBox="1"/>
          <p:nvPr/>
        </p:nvSpPr>
        <p:spPr>
          <a:xfrm>
            <a:off x="7268568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D946A9-FB62-3AAF-7CCE-103C86C20105}"/>
              </a:ext>
            </a:extLst>
          </p:cNvPr>
          <p:cNvSpPr txBox="1"/>
          <p:nvPr/>
        </p:nvSpPr>
        <p:spPr>
          <a:xfrm>
            <a:off x="7268568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6E003-9C6F-92AF-0C4F-850377940499}"/>
              </a:ext>
            </a:extLst>
          </p:cNvPr>
          <p:cNvSpPr txBox="1"/>
          <p:nvPr/>
        </p:nvSpPr>
        <p:spPr>
          <a:xfrm>
            <a:off x="7268568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739B7-0B40-9AD2-6BA4-D84ABBD9E26A}"/>
              </a:ext>
            </a:extLst>
          </p:cNvPr>
          <p:cNvSpPr txBox="1"/>
          <p:nvPr/>
        </p:nvSpPr>
        <p:spPr>
          <a:xfrm>
            <a:off x="7268568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C82F9A-EB25-9555-4489-5FAC4AE12976}"/>
              </a:ext>
            </a:extLst>
          </p:cNvPr>
          <p:cNvSpPr txBox="1"/>
          <p:nvPr/>
        </p:nvSpPr>
        <p:spPr>
          <a:xfrm>
            <a:off x="7268568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19E7BF-5F7A-FAD3-FB09-8C5862D8B2C3}"/>
              </a:ext>
            </a:extLst>
          </p:cNvPr>
          <p:cNvSpPr txBox="1"/>
          <p:nvPr/>
        </p:nvSpPr>
        <p:spPr>
          <a:xfrm>
            <a:off x="7268568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6B7A81-875D-72D6-C673-7278E6EE649A}"/>
              </a:ext>
            </a:extLst>
          </p:cNvPr>
          <p:cNvSpPr txBox="1"/>
          <p:nvPr/>
        </p:nvSpPr>
        <p:spPr>
          <a:xfrm>
            <a:off x="7268568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7968E6-5FA2-81C9-659F-A6FF83A91A00}"/>
              </a:ext>
            </a:extLst>
          </p:cNvPr>
          <p:cNvSpPr txBox="1"/>
          <p:nvPr/>
        </p:nvSpPr>
        <p:spPr>
          <a:xfrm>
            <a:off x="7268568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DE24A-09F5-AEC7-6126-2D72B2B0236D}"/>
              </a:ext>
            </a:extLst>
          </p:cNvPr>
          <p:cNvSpPr txBox="1"/>
          <p:nvPr/>
        </p:nvSpPr>
        <p:spPr>
          <a:xfrm>
            <a:off x="7268568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922823-5DBD-EB61-705E-EE8CE46537C6}"/>
              </a:ext>
            </a:extLst>
          </p:cNvPr>
          <p:cNvSpPr txBox="1"/>
          <p:nvPr/>
        </p:nvSpPr>
        <p:spPr>
          <a:xfrm>
            <a:off x="7268568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2EE3C-4187-0DF0-DF3A-2A08AD14974F}"/>
              </a:ext>
            </a:extLst>
          </p:cNvPr>
          <p:cNvSpPr txBox="1"/>
          <p:nvPr/>
        </p:nvSpPr>
        <p:spPr>
          <a:xfrm>
            <a:off x="7268568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7E856D-C6A5-B43F-3D7C-A21A009C8E13}"/>
              </a:ext>
            </a:extLst>
          </p:cNvPr>
          <p:cNvSpPr txBox="1"/>
          <p:nvPr/>
        </p:nvSpPr>
        <p:spPr>
          <a:xfrm>
            <a:off x="7820776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76080-7144-8E98-E171-721731A6AD9E}"/>
              </a:ext>
            </a:extLst>
          </p:cNvPr>
          <p:cNvSpPr txBox="1"/>
          <p:nvPr/>
        </p:nvSpPr>
        <p:spPr>
          <a:xfrm>
            <a:off x="7820776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13FC95-F37F-52FD-1BCC-D81FA296A885}"/>
              </a:ext>
            </a:extLst>
          </p:cNvPr>
          <p:cNvSpPr txBox="1"/>
          <p:nvPr/>
        </p:nvSpPr>
        <p:spPr>
          <a:xfrm>
            <a:off x="7820776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64EB5-429F-F0F7-5793-E6E7A8953236}"/>
              </a:ext>
            </a:extLst>
          </p:cNvPr>
          <p:cNvSpPr txBox="1"/>
          <p:nvPr/>
        </p:nvSpPr>
        <p:spPr>
          <a:xfrm>
            <a:off x="7820776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FD345-6E1F-8E1C-A4BD-D83638BA6F07}"/>
              </a:ext>
            </a:extLst>
          </p:cNvPr>
          <p:cNvSpPr txBox="1"/>
          <p:nvPr/>
        </p:nvSpPr>
        <p:spPr>
          <a:xfrm>
            <a:off x="7820776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D92142-E4CF-5A49-EEDE-A318E667C96A}"/>
              </a:ext>
            </a:extLst>
          </p:cNvPr>
          <p:cNvSpPr txBox="1"/>
          <p:nvPr/>
        </p:nvSpPr>
        <p:spPr>
          <a:xfrm>
            <a:off x="7820776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B69FE3-BD42-D60C-B144-4C4D15421138}"/>
              </a:ext>
            </a:extLst>
          </p:cNvPr>
          <p:cNvSpPr txBox="1"/>
          <p:nvPr/>
        </p:nvSpPr>
        <p:spPr>
          <a:xfrm>
            <a:off x="7820776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5C0B1-9BEB-8A8F-20B7-8EE8B0ADECC3}"/>
              </a:ext>
            </a:extLst>
          </p:cNvPr>
          <p:cNvSpPr txBox="1"/>
          <p:nvPr/>
        </p:nvSpPr>
        <p:spPr>
          <a:xfrm>
            <a:off x="7820776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AF7679-713D-7BAB-6FA2-058BA71860A0}"/>
              </a:ext>
            </a:extLst>
          </p:cNvPr>
          <p:cNvSpPr txBox="1"/>
          <p:nvPr/>
        </p:nvSpPr>
        <p:spPr>
          <a:xfrm>
            <a:off x="8436529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AB28A-5532-B563-0E85-D2EE89EF4A0E}"/>
              </a:ext>
            </a:extLst>
          </p:cNvPr>
          <p:cNvSpPr txBox="1"/>
          <p:nvPr/>
        </p:nvSpPr>
        <p:spPr>
          <a:xfrm>
            <a:off x="8436529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424B1-E8FB-9481-5DDB-538DCD6DC927}"/>
              </a:ext>
            </a:extLst>
          </p:cNvPr>
          <p:cNvSpPr txBox="1"/>
          <p:nvPr/>
        </p:nvSpPr>
        <p:spPr>
          <a:xfrm>
            <a:off x="8436529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B923-43F1-6007-607A-CEB627D74BEF}"/>
              </a:ext>
            </a:extLst>
          </p:cNvPr>
          <p:cNvSpPr txBox="1"/>
          <p:nvPr/>
        </p:nvSpPr>
        <p:spPr>
          <a:xfrm>
            <a:off x="8436529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980535-07AE-0DD7-A0D9-2A1C12BEAC79}"/>
              </a:ext>
            </a:extLst>
          </p:cNvPr>
          <p:cNvSpPr txBox="1"/>
          <p:nvPr/>
        </p:nvSpPr>
        <p:spPr>
          <a:xfrm>
            <a:off x="8436529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3201F-473C-4D10-5FD3-A2BEF546CC11}"/>
              </a:ext>
            </a:extLst>
          </p:cNvPr>
          <p:cNvSpPr txBox="1"/>
          <p:nvPr/>
        </p:nvSpPr>
        <p:spPr>
          <a:xfrm>
            <a:off x="8436529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521218-21BA-9435-CEE9-AA68769188AD}"/>
              </a:ext>
            </a:extLst>
          </p:cNvPr>
          <p:cNvSpPr txBox="1"/>
          <p:nvPr/>
        </p:nvSpPr>
        <p:spPr>
          <a:xfrm>
            <a:off x="8436529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D9E5B0-8544-2586-8882-38C531091A70}"/>
              </a:ext>
            </a:extLst>
          </p:cNvPr>
          <p:cNvSpPr txBox="1"/>
          <p:nvPr/>
        </p:nvSpPr>
        <p:spPr>
          <a:xfrm>
            <a:off x="8436529" y="58815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68F9E-962A-93DC-580A-C5F92F50323E}"/>
              </a:ext>
            </a:extLst>
          </p:cNvPr>
          <p:cNvSpPr txBox="1"/>
          <p:nvPr/>
        </p:nvSpPr>
        <p:spPr>
          <a:xfrm>
            <a:off x="8436529" y="629259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8A5B3-3132-1BD4-5E4D-DBB2355786D9}"/>
              </a:ext>
            </a:extLst>
          </p:cNvPr>
          <p:cNvSpPr txBox="1"/>
          <p:nvPr/>
        </p:nvSpPr>
        <p:spPr>
          <a:xfrm>
            <a:off x="8436529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9F589-C62E-AAB7-B2EB-D9EB874ABA1A}"/>
              </a:ext>
            </a:extLst>
          </p:cNvPr>
          <p:cNvSpPr txBox="1"/>
          <p:nvPr/>
        </p:nvSpPr>
        <p:spPr>
          <a:xfrm>
            <a:off x="8436529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A58F46-A5A2-A3E6-C530-51434F32615D}"/>
              </a:ext>
            </a:extLst>
          </p:cNvPr>
          <p:cNvSpPr txBox="1"/>
          <p:nvPr/>
        </p:nvSpPr>
        <p:spPr>
          <a:xfrm>
            <a:off x="8436529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E30F98-6676-B659-DDA0-D8157EC3D3D6}"/>
              </a:ext>
            </a:extLst>
          </p:cNvPr>
          <p:cNvSpPr txBox="1"/>
          <p:nvPr/>
        </p:nvSpPr>
        <p:spPr>
          <a:xfrm>
            <a:off x="9124597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AD5870-726F-2484-D77C-E23ADD725089}"/>
              </a:ext>
            </a:extLst>
          </p:cNvPr>
          <p:cNvSpPr txBox="1"/>
          <p:nvPr/>
        </p:nvSpPr>
        <p:spPr>
          <a:xfrm>
            <a:off x="9124597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4A3B6-C86B-DDA2-48CC-7A4F0521BED1}"/>
              </a:ext>
            </a:extLst>
          </p:cNvPr>
          <p:cNvSpPr txBox="1"/>
          <p:nvPr/>
        </p:nvSpPr>
        <p:spPr>
          <a:xfrm>
            <a:off x="9124597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08D8E-D05B-06F4-1A19-61EB19EBCF93}"/>
              </a:ext>
            </a:extLst>
          </p:cNvPr>
          <p:cNvSpPr txBox="1"/>
          <p:nvPr/>
        </p:nvSpPr>
        <p:spPr>
          <a:xfrm>
            <a:off x="9124597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D6538-06BE-A31C-1A08-4EF0FC2DF63B}"/>
              </a:ext>
            </a:extLst>
          </p:cNvPr>
          <p:cNvSpPr txBox="1"/>
          <p:nvPr/>
        </p:nvSpPr>
        <p:spPr>
          <a:xfrm>
            <a:off x="9124597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CEBC7-F06D-73DC-C8B9-7BF0599C1DB2}"/>
              </a:ext>
            </a:extLst>
          </p:cNvPr>
          <p:cNvSpPr txBox="1"/>
          <p:nvPr/>
        </p:nvSpPr>
        <p:spPr>
          <a:xfrm>
            <a:off x="9124597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8C3E95-4E13-090B-F8EC-838A5990FCBF}"/>
              </a:ext>
            </a:extLst>
          </p:cNvPr>
          <p:cNvSpPr txBox="1"/>
          <p:nvPr/>
        </p:nvSpPr>
        <p:spPr>
          <a:xfrm>
            <a:off x="9124597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6F13A-592B-ED06-30C0-DEC250528CC1}"/>
              </a:ext>
            </a:extLst>
          </p:cNvPr>
          <p:cNvSpPr txBox="1"/>
          <p:nvPr/>
        </p:nvSpPr>
        <p:spPr>
          <a:xfrm>
            <a:off x="9124597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B59376-D63B-CF9F-B5B6-D91EBC544C3B}"/>
              </a:ext>
            </a:extLst>
          </p:cNvPr>
          <p:cNvSpPr txBox="1"/>
          <p:nvPr/>
        </p:nvSpPr>
        <p:spPr>
          <a:xfrm>
            <a:off x="10112887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E2254-8FC2-5E40-9445-55112CD6816C}"/>
              </a:ext>
            </a:extLst>
          </p:cNvPr>
          <p:cNvSpPr txBox="1"/>
          <p:nvPr/>
        </p:nvSpPr>
        <p:spPr>
          <a:xfrm>
            <a:off x="10112887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624FFF-688A-8726-8D2D-E76BCD70BD6E}"/>
              </a:ext>
            </a:extLst>
          </p:cNvPr>
          <p:cNvSpPr txBox="1"/>
          <p:nvPr/>
        </p:nvSpPr>
        <p:spPr>
          <a:xfrm>
            <a:off x="10112887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7E3270-0C6C-DEF6-7873-1DC67F9F7341}"/>
              </a:ext>
            </a:extLst>
          </p:cNvPr>
          <p:cNvSpPr txBox="1"/>
          <p:nvPr/>
        </p:nvSpPr>
        <p:spPr>
          <a:xfrm>
            <a:off x="10112887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2CE614-1639-9308-A996-0BC62FFCE875}"/>
              </a:ext>
            </a:extLst>
          </p:cNvPr>
          <p:cNvSpPr txBox="1"/>
          <p:nvPr/>
        </p:nvSpPr>
        <p:spPr>
          <a:xfrm>
            <a:off x="10112887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5663A-BEE9-83D6-09A4-C4D503887575}"/>
              </a:ext>
            </a:extLst>
          </p:cNvPr>
          <p:cNvSpPr txBox="1"/>
          <p:nvPr/>
        </p:nvSpPr>
        <p:spPr>
          <a:xfrm>
            <a:off x="10112887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58EBF3-B6F7-04BF-EB12-FD1F0C5AD55D}"/>
              </a:ext>
            </a:extLst>
          </p:cNvPr>
          <p:cNvSpPr txBox="1"/>
          <p:nvPr/>
        </p:nvSpPr>
        <p:spPr>
          <a:xfrm>
            <a:off x="10112887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2635CC-07EA-AA43-F150-B09ABDC8E65B}"/>
              </a:ext>
            </a:extLst>
          </p:cNvPr>
          <p:cNvSpPr txBox="1"/>
          <p:nvPr/>
        </p:nvSpPr>
        <p:spPr>
          <a:xfrm>
            <a:off x="10112887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8ACC4A-FCB1-2F76-EA09-2C12FF401AA5}"/>
              </a:ext>
            </a:extLst>
          </p:cNvPr>
          <p:cNvSpPr txBox="1"/>
          <p:nvPr/>
        </p:nvSpPr>
        <p:spPr>
          <a:xfrm>
            <a:off x="10112887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72C10B-CD13-303C-7CB6-079D0CAF7553}"/>
              </a:ext>
            </a:extLst>
          </p:cNvPr>
          <p:cNvSpPr txBox="1"/>
          <p:nvPr/>
        </p:nvSpPr>
        <p:spPr>
          <a:xfrm>
            <a:off x="10112887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962199-1B50-54BF-071C-55F12DDC98A4}"/>
              </a:ext>
            </a:extLst>
          </p:cNvPr>
          <p:cNvSpPr txBox="1"/>
          <p:nvPr/>
        </p:nvSpPr>
        <p:spPr>
          <a:xfrm>
            <a:off x="10112887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0FD717-F2A5-64B1-861D-98697E886869}"/>
              </a:ext>
            </a:extLst>
          </p:cNvPr>
          <p:cNvSpPr txBox="1"/>
          <p:nvPr/>
        </p:nvSpPr>
        <p:spPr>
          <a:xfrm>
            <a:off x="10112887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DD801-A10D-24CF-E564-35FFA678417C}"/>
              </a:ext>
            </a:extLst>
          </p:cNvPr>
          <p:cNvSpPr txBox="1"/>
          <p:nvPr/>
        </p:nvSpPr>
        <p:spPr>
          <a:xfrm>
            <a:off x="10992248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179D86-613F-CE2C-D83D-91277136696B}"/>
              </a:ext>
            </a:extLst>
          </p:cNvPr>
          <p:cNvSpPr txBox="1"/>
          <p:nvPr/>
        </p:nvSpPr>
        <p:spPr>
          <a:xfrm>
            <a:off x="10992248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6D9DF1-0974-F19B-2084-161C8C8C8AE1}"/>
              </a:ext>
            </a:extLst>
          </p:cNvPr>
          <p:cNvSpPr txBox="1"/>
          <p:nvPr/>
        </p:nvSpPr>
        <p:spPr>
          <a:xfrm>
            <a:off x="10992248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5DD3E5-2DF7-B361-414B-A6CECF86CF4F}"/>
              </a:ext>
            </a:extLst>
          </p:cNvPr>
          <p:cNvSpPr txBox="1"/>
          <p:nvPr/>
        </p:nvSpPr>
        <p:spPr>
          <a:xfrm>
            <a:off x="10992248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C46D9B-BA02-2F97-D508-DA72BA61D395}"/>
              </a:ext>
            </a:extLst>
          </p:cNvPr>
          <p:cNvSpPr txBox="1"/>
          <p:nvPr/>
        </p:nvSpPr>
        <p:spPr>
          <a:xfrm>
            <a:off x="10992248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A1C15-B0F5-026E-3E62-5B57899DAB0D}"/>
              </a:ext>
            </a:extLst>
          </p:cNvPr>
          <p:cNvSpPr txBox="1"/>
          <p:nvPr/>
        </p:nvSpPr>
        <p:spPr>
          <a:xfrm>
            <a:off x="10992248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CF0F7-CA5E-6A00-D867-DBEA237B6B99}"/>
              </a:ext>
            </a:extLst>
          </p:cNvPr>
          <p:cNvSpPr txBox="1"/>
          <p:nvPr/>
        </p:nvSpPr>
        <p:spPr>
          <a:xfrm>
            <a:off x="10992248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28DA3-B7C2-71AF-2012-E9D1A1E81474}"/>
              </a:ext>
            </a:extLst>
          </p:cNvPr>
          <p:cNvSpPr txBox="1"/>
          <p:nvPr/>
        </p:nvSpPr>
        <p:spPr>
          <a:xfrm>
            <a:off x="10992248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DBD05E-4200-8E97-EEA0-B8B7025C93FB}"/>
              </a:ext>
            </a:extLst>
          </p:cNvPr>
          <p:cNvSpPr txBox="1"/>
          <p:nvPr/>
        </p:nvSpPr>
        <p:spPr>
          <a:xfrm>
            <a:off x="10992248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511F3C-2E7B-528F-3D21-91CB9CBE3EB0}"/>
              </a:ext>
            </a:extLst>
          </p:cNvPr>
          <p:cNvSpPr txBox="1"/>
          <p:nvPr/>
        </p:nvSpPr>
        <p:spPr>
          <a:xfrm>
            <a:off x="10992248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9954D4-4BFA-CB90-5036-8E8A9417292F}"/>
              </a:ext>
            </a:extLst>
          </p:cNvPr>
          <p:cNvSpPr txBox="1"/>
          <p:nvPr/>
        </p:nvSpPr>
        <p:spPr>
          <a:xfrm>
            <a:off x="10992248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66F08-28D8-5DB3-7DB6-8FD2512B1D80}"/>
              </a:ext>
            </a:extLst>
          </p:cNvPr>
          <p:cNvSpPr txBox="1"/>
          <p:nvPr/>
        </p:nvSpPr>
        <p:spPr>
          <a:xfrm>
            <a:off x="11551790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B7C9C7-81BA-8A71-F1EC-A7D65E0619BA}"/>
              </a:ext>
            </a:extLst>
          </p:cNvPr>
          <p:cNvSpPr txBox="1"/>
          <p:nvPr/>
        </p:nvSpPr>
        <p:spPr>
          <a:xfrm>
            <a:off x="11551790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3EA34F-3C83-CEA6-A25D-BD08ED9B120B}"/>
              </a:ext>
            </a:extLst>
          </p:cNvPr>
          <p:cNvSpPr txBox="1"/>
          <p:nvPr/>
        </p:nvSpPr>
        <p:spPr>
          <a:xfrm>
            <a:off x="11551790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5796AA8-94FF-1CC2-57E5-4C574EBC9A35}"/>
              </a:ext>
            </a:extLst>
          </p:cNvPr>
          <p:cNvSpPr txBox="1"/>
          <p:nvPr/>
        </p:nvSpPr>
        <p:spPr>
          <a:xfrm>
            <a:off x="11551790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1F9AEF-3BAB-8E36-4D8C-DEAF82B6DE01}"/>
              </a:ext>
            </a:extLst>
          </p:cNvPr>
          <p:cNvSpPr txBox="1"/>
          <p:nvPr/>
        </p:nvSpPr>
        <p:spPr>
          <a:xfrm>
            <a:off x="11551790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03B1F4-A59A-E9A5-576C-DB874F52484E}"/>
              </a:ext>
            </a:extLst>
          </p:cNvPr>
          <p:cNvSpPr txBox="1"/>
          <p:nvPr/>
        </p:nvSpPr>
        <p:spPr>
          <a:xfrm>
            <a:off x="11551790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ABD03E-0EA9-C5BB-543E-70DA8AF45684}"/>
              </a:ext>
            </a:extLst>
          </p:cNvPr>
          <p:cNvSpPr txBox="1"/>
          <p:nvPr/>
        </p:nvSpPr>
        <p:spPr>
          <a:xfrm>
            <a:off x="11551790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BEEFE3-3C0D-A7CF-E3BB-6B6FD873BFDD}"/>
              </a:ext>
            </a:extLst>
          </p:cNvPr>
          <p:cNvSpPr txBox="1"/>
          <p:nvPr/>
        </p:nvSpPr>
        <p:spPr>
          <a:xfrm>
            <a:off x="11551790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F5057F-42B9-6A71-D718-33C9E49DA8E5}"/>
              </a:ext>
            </a:extLst>
          </p:cNvPr>
          <p:cNvSpPr txBox="1"/>
          <p:nvPr/>
        </p:nvSpPr>
        <p:spPr>
          <a:xfrm>
            <a:off x="11551790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80B32BC-000B-5F59-FF5C-1A53D0C82B87}"/>
              </a:ext>
            </a:extLst>
          </p:cNvPr>
          <p:cNvSpPr txBox="1"/>
          <p:nvPr/>
        </p:nvSpPr>
        <p:spPr>
          <a:xfrm>
            <a:off x="11551790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AE75A-E3DB-60DC-E2DD-CFD30D2D639C}"/>
              </a:ext>
            </a:extLst>
          </p:cNvPr>
          <p:cNvSpPr txBox="1"/>
          <p:nvPr/>
        </p:nvSpPr>
        <p:spPr>
          <a:xfrm>
            <a:off x="11551790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B80A49-253C-E82E-88FF-7295916712C1}"/>
              </a:ext>
            </a:extLst>
          </p:cNvPr>
          <p:cNvSpPr txBox="1"/>
          <p:nvPr/>
        </p:nvSpPr>
        <p:spPr>
          <a:xfrm>
            <a:off x="4234863" y="421941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57BEF-F438-301F-6ED2-E1C352C54A73}"/>
              </a:ext>
            </a:extLst>
          </p:cNvPr>
          <p:cNvSpPr/>
          <p:nvPr/>
        </p:nvSpPr>
        <p:spPr>
          <a:xfrm>
            <a:off x="6773021" y="4370665"/>
            <a:ext cx="5298392" cy="857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Sector and Industry, combined, are relevant to the model.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D84E3-77BD-F291-CE82-E06D7331E742}"/>
              </a:ext>
            </a:extLst>
          </p:cNvPr>
          <p:cNvSpPr/>
          <p:nvPr/>
        </p:nvSpPr>
        <p:spPr>
          <a:xfrm>
            <a:off x="10875711" y="5428937"/>
            <a:ext cx="1094511" cy="1160253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102CC-E440-37E0-7183-DA7CB2777D5C}"/>
              </a:ext>
            </a:extLst>
          </p:cNvPr>
          <p:cNvSpPr/>
          <p:nvPr/>
        </p:nvSpPr>
        <p:spPr>
          <a:xfrm>
            <a:off x="1755306" y="5452699"/>
            <a:ext cx="963657" cy="1109838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3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5406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326" y="6562537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F7977-4009-18F7-67FC-A30FB473237D}"/>
              </a:ext>
            </a:extLst>
          </p:cNvPr>
          <p:cNvGraphicFramePr>
            <a:graphicFrameLocks noGrp="1"/>
          </p:cNvGraphicFramePr>
          <p:nvPr/>
        </p:nvGraphicFramePr>
        <p:xfrm>
          <a:off x="345371" y="888639"/>
          <a:ext cx="11665789" cy="5739582"/>
        </p:xfrm>
        <a:graphic>
          <a:graphicData uri="http://schemas.openxmlformats.org/drawingml/2006/table">
            <a:tbl>
              <a:tblPr/>
              <a:tblGrid>
                <a:gridCol w="394061">
                  <a:extLst>
                    <a:ext uri="{9D8B030D-6E8A-4147-A177-3AD203B41FA5}">
                      <a16:colId xmlns:a16="http://schemas.microsoft.com/office/drawing/2014/main" val="10244225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08008649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1736956956"/>
                    </a:ext>
                  </a:extLst>
                </a:gridCol>
                <a:gridCol w="496541">
                  <a:extLst>
                    <a:ext uri="{9D8B030D-6E8A-4147-A177-3AD203B41FA5}">
                      <a16:colId xmlns:a16="http://schemas.microsoft.com/office/drawing/2014/main" val="218052249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75784425"/>
                    </a:ext>
                  </a:extLst>
                </a:gridCol>
                <a:gridCol w="397233">
                  <a:extLst>
                    <a:ext uri="{9D8B030D-6E8A-4147-A177-3AD203B41FA5}">
                      <a16:colId xmlns:a16="http://schemas.microsoft.com/office/drawing/2014/main" val="421298339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9678692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7618409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282209876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599580993"/>
                    </a:ext>
                  </a:extLst>
                </a:gridCol>
                <a:gridCol w="695157">
                  <a:extLst>
                    <a:ext uri="{9D8B030D-6E8A-4147-A177-3AD203B41FA5}">
                      <a16:colId xmlns:a16="http://schemas.microsoft.com/office/drawing/2014/main" val="350969883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638288902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1190798743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3822134780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2480039904"/>
                    </a:ext>
                  </a:extLst>
                </a:gridCol>
                <a:gridCol w="794465">
                  <a:extLst>
                    <a:ext uri="{9D8B030D-6E8A-4147-A177-3AD203B41FA5}">
                      <a16:colId xmlns:a16="http://schemas.microsoft.com/office/drawing/2014/main" val="2317556290"/>
                    </a:ext>
                  </a:extLst>
                </a:gridCol>
                <a:gridCol w="1191698">
                  <a:extLst>
                    <a:ext uri="{9D8B030D-6E8A-4147-A177-3AD203B41FA5}">
                      <a16:colId xmlns:a16="http://schemas.microsoft.com/office/drawing/2014/main" val="2470082081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041378485"/>
                    </a:ext>
                  </a:extLst>
                </a:gridCol>
                <a:gridCol w="579702">
                  <a:extLst>
                    <a:ext uri="{9D8B030D-6E8A-4147-A177-3AD203B41FA5}">
                      <a16:colId xmlns:a16="http://schemas.microsoft.com/office/drawing/2014/main" val="4103494618"/>
                    </a:ext>
                  </a:extLst>
                </a:gridCol>
              </a:tblGrid>
              <a:tr h="25318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Performance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Methodologies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Data Inclusions</a:t>
                      </a: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68667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Training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Testing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RF - C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Bin #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Label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One-Hot Encoded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Daily Volume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Weekly Price Change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Raw Sentiment Score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Relevance Weighted Sentiment Scores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52466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Strong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1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0145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2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0.862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7615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Aptos Narrow" panose="020B0004020202020204" pitchFamily="34" charset="0"/>
                        </a:rPr>
                        <a:t>Model 3</a:t>
                      </a:r>
                    </a:p>
                  </a:txBody>
                  <a:tcPr anchor="b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0.675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95994"/>
                  </a:ext>
                </a:extLst>
              </a:tr>
              <a:tr h="41148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all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Weak Hypothesis</a:t>
                      </a:r>
                    </a:p>
                  </a:txBody>
                  <a:tcPr marL="7871" marR="7871" marT="7871" marB="0" vert="vert270" anchor="ctr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4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0.580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84331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5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35079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6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0.837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64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7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0.729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8443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8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1198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9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1.000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96488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10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0.958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5120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11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0.874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0.576</a:t>
                      </a: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0565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871" marR="7871" marT="78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12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871" marR="7871" marT="7871" marB="0" anchor="ctr">
                    <a:lnL>
                      <a:noFill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0.574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871" marR="7871" marT="31484" marB="31484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71" marR="7871" marT="7871" marB="0" anchor="ctr"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225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BCFC3B-B0A3-DB9A-6894-ACE29D15191A}"/>
              </a:ext>
            </a:extLst>
          </p:cNvPr>
          <p:cNvSpPr txBox="1"/>
          <p:nvPr/>
        </p:nvSpPr>
        <p:spPr>
          <a:xfrm>
            <a:off x="2743596" y="17337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797A2-1FDE-E0F1-6ABF-B88F2AE68D46}"/>
              </a:ext>
            </a:extLst>
          </p:cNvPr>
          <p:cNvSpPr txBox="1"/>
          <p:nvPr/>
        </p:nvSpPr>
        <p:spPr>
          <a:xfrm>
            <a:off x="2743596" y="21626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B58F3-A308-9B8C-854E-A7B664005878}"/>
              </a:ext>
            </a:extLst>
          </p:cNvPr>
          <p:cNvSpPr txBox="1"/>
          <p:nvPr/>
        </p:nvSpPr>
        <p:spPr>
          <a:xfrm>
            <a:off x="2743596" y="259158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AE3EC-F3CC-149F-61D7-51FEF970775C}"/>
              </a:ext>
            </a:extLst>
          </p:cNvPr>
          <p:cNvSpPr txBox="1"/>
          <p:nvPr/>
        </p:nvSpPr>
        <p:spPr>
          <a:xfrm>
            <a:off x="3176610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16616-FBC0-AD6A-082C-3AE21018C499}"/>
              </a:ext>
            </a:extLst>
          </p:cNvPr>
          <p:cNvSpPr txBox="1"/>
          <p:nvPr/>
        </p:nvSpPr>
        <p:spPr>
          <a:xfrm>
            <a:off x="3176610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1728A-D8F4-7762-94B5-2855A5B74017}"/>
              </a:ext>
            </a:extLst>
          </p:cNvPr>
          <p:cNvSpPr txBox="1"/>
          <p:nvPr/>
        </p:nvSpPr>
        <p:spPr>
          <a:xfrm>
            <a:off x="3176610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1A18-C47A-D458-D0BC-1DBDB1F49500}"/>
              </a:ext>
            </a:extLst>
          </p:cNvPr>
          <p:cNvSpPr txBox="1"/>
          <p:nvPr/>
        </p:nvSpPr>
        <p:spPr>
          <a:xfrm>
            <a:off x="3176610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145D6-2223-567D-062A-EFB0DBEC4658}"/>
              </a:ext>
            </a:extLst>
          </p:cNvPr>
          <p:cNvSpPr txBox="1"/>
          <p:nvPr/>
        </p:nvSpPr>
        <p:spPr>
          <a:xfrm>
            <a:off x="3176610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894B-74A8-C865-4007-17305E07B509}"/>
              </a:ext>
            </a:extLst>
          </p:cNvPr>
          <p:cNvSpPr txBox="1"/>
          <p:nvPr/>
        </p:nvSpPr>
        <p:spPr>
          <a:xfrm>
            <a:off x="3176610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9B6A5-89AD-EABC-453E-F6D8C1596225}"/>
              </a:ext>
            </a:extLst>
          </p:cNvPr>
          <p:cNvSpPr txBox="1"/>
          <p:nvPr/>
        </p:nvSpPr>
        <p:spPr>
          <a:xfrm>
            <a:off x="3176610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0FCDC-576D-375E-274E-DD35C7B5D610}"/>
              </a:ext>
            </a:extLst>
          </p:cNvPr>
          <p:cNvSpPr txBox="1"/>
          <p:nvPr/>
        </p:nvSpPr>
        <p:spPr>
          <a:xfrm>
            <a:off x="3176610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3D5D0-D66B-C780-B977-F5BBC285AB43}"/>
              </a:ext>
            </a:extLst>
          </p:cNvPr>
          <p:cNvSpPr txBox="1"/>
          <p:nvPr/>
        </p:nvSpPr>
        <p:spPr>
          <a:xfrm>
            <a:off x="3176610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60CCC-1C5C-9629-CBAE-48E9F78C01AC}"/>
              </a:ext>
            </a:extLst>
          </p:cNvPr>
          <p:cNvSpPr txBox="1"/>
          <p:nvPr/>
        </p:nvSpPr>
        <p:spPr>
          <a:xfrm>
            <a:off x="4234864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C4939-7013-4341-6713-9DF9A5E32268}"/>
              </a:ext>
            </a:extLst>
          </p:cNvPr>
          <p:cNvSpPr txBox="1"/>
          <p:nvPr/>
        </p:nvSpPr>
        <p:spPr>
          <a:xfrm>
            <a:off x="4234864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824D6-C917-1C71-45C0-C27ED161C57A}"/>
              </a:ext>
            </a:extLst>
          </p:cNvPr>
          <p:cNvSpPr txBox="1"/>
          <p:nvPr/>
        </p:nvSpPr>
        <p:spPr>
          <a:xfrm>
            <a:off x="4234864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F8353-3F05-2104-F6CF-CF684503FD51}"/>
              </a:ext>
            </a:extLst>
          </p:cNvPr>
          <p:cNvSpPr txBox="1"/>
          <p:nvPr/>
        </p:nvSpPr>
        <p:spPr>
          <a:xfrm>
            <a:off x="4234864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3042D-49ED-6884-E384-CE1814501A04}"/>
              </a:ext>
            </a:extLst>
          </p:cNvPr>
          <p:cNvSpPr txBox="1"/>
          <p:nvPr/>
        </p:nvSpPr>
        <p:spPr>
          <a:xfrm>
            <a:off x="4234864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65C84-A4AA-BED3-3708-C1C1F94306CF}"/>
              </a:ext>
            </a:extLst>
          </p:cNvPr>
          <p:cNvSpPr txBox="1"/>
          <p:nvPr/>
        </p:nvSpPr>
        <p:spPr>
          <a:xfrm>
            <a:off x="4234864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D06448-FF44-695C-2190-BC7FF88612D5}"/>
              </a:ext>
            </a:extLst>
          </p:cNvPr>
          <p:cNvSpPr txBox="1"/>
          <p:nvPr/>
        </p:nvSpPr>
        <p:spPr>
          <a:xfrm>
            <a:off x="4814553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F3-F888-1DBC-234C-11ACEA1C4151}"/>
              </a:ext>
            </a:extLst>
          </p:cNvPr>
          <p:cNvSpPr txBox="1"/>
          <p:nvPr/>
        </p:nvSpPr>
        <p:spPr>
          <a:xfrm>
            <a:off x="4814553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C6EA62-91B1-A3F3-C0E2-EC59BB02A409}"/>
              </a:ext>
            </a:extLst>
          </p:cNvPr>
          <p:cNvSpPr txBox="1"/>
          <p:nvPr/>
        </p:nvSpPr>
        <p:spPr>
          <a:xfrm>
            <a:off x="4814553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2C520D-89A1-8AA3-5A06-FA9B4988F4B4}"/>
              </a:ext>
            </a:extLst>
          </p:cNvPr>
          <p:cNvSpPr txBox="1"/>
          <p:nvPr/>
        </p:nvSpPr>
        <p:spPr>
          <a:xfrm>
            <a:off x="4814553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8A641-B6AA-C007-4B2E-30566402FA98}"/>
              </a:ext>
            </a:extLst>
          </p:cNvPr>
          <p:cNvSpPr txBox="1"/>
          <p:nvPr/>
        </p:nvSpPr>
        <p:spPr>
          <a:xfrm>
            <a:off x="4814553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51086-37B8-0111-4813-06F06E6842D5}"/>
              </a:ext>
            </a:extLst>
          </p:cNvPr>
          <p:cNvSpPr txBox="1"/>
          <p:nvPr/>
        </p:nvSpPr>
        <p:spPr>
          <a:xfrm>
            <a:off x="5394242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DACDE7-0682-171C-E57C-11217FE940E9}"/>
              </a:ext>
            </a:extLst>
          </p:cNvPr>
          <p:cNvSpPr txBox="1"/>
          <p:nvPr/>
        </p:nvSpPr>
        <p:spPr>
          <a:xfrm>
            <a:off x="5394242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D9BC5-BC2F-3BCE-2D86-F5F5A44DE6A6}"/>
              </a:ext>
            </a:extLst>
          </p:cNvPr>
          <p:cNvSpPr txBox="1"/>
          <p:nvPr/>
        </p:nvSpPr>
        <p:spPr>
          <a:xfrm>
            <a:off x="5394242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7E664-349E-0A68-BBB1-E0172CF67E45}"/>
              </a:ext>
            </a:extLst>
          </p:cNvPr>
          <p:cNvSpPr txBox="1"/>
          <p:nvPr/>
        </p:nvSpPr>
        <p:spPr>
          <a:xfrm>
            <a:off x="5394242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BD74D-B0FD-A6FF-1003-CDC8C9735602}"/>
              </a:ext>
            </a:extLst>
          </p:cNvPr>
          <p:cNvSpPr txBox="1"/>
          <p:nvPr/>
        </p:nvSpPr>
        <p:spPr>
          <a:xfrm>
            <a:off x="5394242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3558AE-B0EA-DD44-5C9A-1445BE26CF19}"/>
              </a:ext>
            </a:extLst>
          </p:cNvPr>
          <p:cNvSpPr txBox="1"/>
          <p:nvPr/>
        </p:nvSpPr>
        <p:spPr>
          <a:xfrm>
            <a:off x="5394242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CA73-F3F2-7527-C55E-1C8C1DA1C814}"/>
              </a:ext>
            </a:extLst>
          </p:cNvPr>
          <p:cNvSpPr txBox="1"/>
          <p:nvPr/>
        </p:nvSpPr>
        <p:spPr>
          <a:xfrm>
            <a:off x="5394242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D7E69D-9C4E-C0AA-DB6C-1128CE53E695}"/>
              </a:ext>
            </a:extLst>
          </p:cNvPr>
          <p:cNvSpPr txBox="1"/>
          <p:nvPr/>
        </p:nvSpPr>
        <p:spPr>
          <a:xfrm>
            <a:off x="604659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773CB0-5DFB-84C2-5123-66AD1CDE532E}"/>
              </a:ext>
            </a:extLst>
          </p:cNvPr>
          <p:cNvSpPr txBox="1"/>
          <p:nvPr/>
        </p:nvSpPr>
        <p:spPr>
          <a:xfrm>
            <a:off x="604659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C49335-83C8-065F-BBD7-0EEBD39EBFFC}"/>
              </a:ext>
            </a:extLst>
          </p:cNvPr>
          <p:cNvSpPr txBox="1"/>
          <p:nvPr/>
        </p:nvSpPr>
        <p:spPr>
          <a:xfrm>
            <a:off x="604659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AA460C-B89B-8F2F-C475-F26B1DE545EE}"/>
              </a:ext>
            </a:extLst>
          </p:cNvPr>
          <p:cNvSpPr txBox="1"/>
          <p:nvPr/>
        </p:nvSpPr>
        <p:spPr>
          <a:xfrm>
            <a:off x="6671889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306A52-A2A8-184E-CBBB-5DF6A39A598C}"/>
              </a:ext>
            </a:extLst>
          </p:cNvPr>
          <p:cNvSpPr txBox="1"/>
          <p:nvPr/>
        </p:nvSpPr>
        <p:spPr>
          <a:xfrm>
            <a:off x="6671889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0EE334-E85A-7E16-E0E8-3E6E47DFB307}"/>
              </a:ext>
            </a:extLst>
          </p:cNvPr>
          <p:cNvSpPr txBox="1"/>
          <p:nvPr/>
        </p:nvSpPr>
        <p:spPr>
          <a:xfrm>
            <a:off x="6671889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06BDD9-E644-B615-4AB0-A205EF68F993}"/>
              </a:ext>
            </a:extLst>
          </p:cNvPr>
          <p:cNvSpPr txBox="1"/>
          <p:nvPr/>
        </p:nvSpPr>
        <p:spPr>
          <a:xfrm>
            <a:off x="6671889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270215-3F0E-D45D-B9B3-E100D85512F4}"/>
              </a:ext>
            </a:extLst>
          </p:cNvPr>
          <p:cNvSpPr txBox="1"/>
          <p:nvPr/>
        </p:nvSpPr>
        <p:spPr>
          <a:xfrm>
            <a:off x="6671889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BF253-68D7-4698-F778-14B16C3E308E}"/>
              </a:ext>
            </a:extLst>
          </p:cNvPr>
          <p:cNvSpPr txBox="1"/>
          <p:nvPr/>
        </p:nvSpPr>
        <p:spPr>
          <a:xfrm>
            <a:off x="6671889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20C7BA-4E4F-3305-2022-DCDA82D4A5EE}"/>
              </a:ext>
            </a:extLst>
          </p:cNvPr>
          <p:cNvSpPr txBox="1"/>
          <p:nvPr/>
        </p:nvSpPr>
        <p:spPr>
          <a:xfrm>
            <a:off x="6671889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652295-FD57-A1E5-0BD9-2736A63C0012}"/>
              </a:ext>
            </a:extLst>
          </p:cNvPr>
          <p:cNvSpPr txBox="1"/>
          <p:nvPr/>
        </p:nvSpPr>
        <p:spPr>
          <a:xfrm>
            <a:off x="6671889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2E6186-1611-3DC0-17C0-1456060AB94E}"/>
              </a:ext>
            </a:extLst>
          </p:cNvPr>
          <p:cNvSpPr txBox="1"/>
          <p:nvPr/>
        </p:nvSpPr>
        <p:spPr>
          <a:xfrm>
            <a:off x="6671889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A55602-F6A3-0EEA-FE1C-EADACB8A7142}"/>
              </a:ext>
            </a:extLst>
          </p:cNvPr>
          <p:cNvSpPr txBox="1"/>
          <p:nvPr/>
        </p:nvSpPr>
        <p:spPr>
          <a:xfrm>
            <a:off x="6671889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85DC6-DE02-B4DB-11F3-72C485808D16}"/>
              </a:ext>
            </a:extLst>
          </p:cNvPr>
          <p:cNvSpPr txBox="1"/>
          <p:nvPr/>
        </p:nvSpPr>
        <p:spPr>
          <a:xfrm>
            <a:off x="6671889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F14378-5C4C-F581-7F5C-85A0D2104641}"/>
              </a:ext>
            </a:extLst>
          </p:cNvPr>
          <p:cNvSpPr txBox="1"/>
          <p:nvPr/>
        </p:nvSpPr>
        <p:spPr>
          <a:xfrm>
            <a:off x="6671889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852D6B-54F7-E7CA-8713-48806BC4AAAD}"/>
              </a:ext>
            </a:extLst>
          </p:cNvPr>
          <p:cNvSpPr txBox="1"/>
          <p:nvPr/>
        </p:nvSpPr>
        <p:spPr>
          <a:xfrm>
            <a:off x="7268568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D81B9A-2075-85C6-52ED-015F6B03A14D}"/>
              </a:ext>
            </a:extLst>
          </p:cNvPr>
          <p:cNvSpPr txBox="1"/>
          <p:nvPr/>
        </p:nvSpPr>
        <p:spPr>
          <a:xfrm>
            <a:off x="7268568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D946A9-FB62-3AAF-7CCE-103C86C20105}"/>
              </a:ext>
            </a:extLst>
          </p:cNvPr>
          <p:cNvSpPr txBox="1"/>
          <p:nvPr/>
        </p:nvSpPr>
        <p:spPr>
          <a:xfrm>
            <a:off x="7268568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6E003-9C6F-92AF-0C4F-850377940499}"/>
              </a:ext>
            </a:extLst>
          </p:cNvPr>
          <p:cNvSpPr txBox="1"/>
          <p:nvPr/>
        </p:nvSpPr>
        <p:spPr>
          <a:xfrm>
            <a:off x="7268568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7739B7-0B40-9AD2-6BA4-D84ABBD9E26A}"/>
              </a:ext>
            </a:extLst>
          </p:cNvPr>
          <p:cNvSpPr txBox="1"/>
          <p:nvPr/>
        </p:nvSpPr>
        <p:spPr>
          <a:xfrm>
            <a:off x="7268568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1C82F9A-EB25-9555-4489-5FAC4AE12976}"/>
              </a:ext>
            </a:extLst>
          </p:cNvPr>
          <p:cNvSpPr txBox="1"/>
          <p:nvPr/>
        </p:nvSpPr>
        <p:spPr>
          <a:xfrm>
            <a:off x="7268568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19E7BF-5F7A-FAD3-FB09-8C5862D8B2C3}"/>
              </a:ext>
            </a:extLst>
          </p:cNvPr>
          <p:cNvSpPr txBox="1"/>
          <p:nvPr/>
        </p:nvSpPr>
        <p:spPr>
          <a:xfrm>
            <a:off x="7268568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6B7A81-875D-72D6-C673-7278E6EE649A}"/>
              </a:ext>
            </a:extLst>
          </p:cNvPr>
          <p:cNvSpPr txBox="1"/>
          <p:nvPr/>
        </p:nvSpPr>
        <p:spPr>
          <a:xfrm>
            <a:off x="7268568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7968E6-5FA2-81C9-659F-A6FF83A91A00}"/>
              </a:ext>
            </a:extLst>
          </p:cNvPr>
          <p:cNvSpPr txBox="1"/>
          <p:nvPr/>
        </p:nvSpPr>
        <p:spPr>
          <a:xfrm>
            <a:off x="7268568" y="628554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DE24A-09F5-AEC7-6126-2D72B2B0236D}"/>
              </a:ext>
            </a:extLst>
          </p:cNvPr>
          <p:cNvSpPr txBox="1"/>
          <p:nvPr/>
        </p:nvSpPr>
        <p:spPr>
          <a:xfrm>
            <a:off x="7268568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922823-5DBD-EB61-705E-EE8CE46537C6}"/>
              </a:ext>
            </a:extLst>
          </p:cNvPr>
          <p:cNvSpPr txBox="1"/>
          <p:nvPr/>
        </p:nvSpPr>
        <p:spPr>
          <a:xfrm>
            <a:off x="7268568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2EE3C-4187-0DF0-DF3A-2A08AD14974F}"/>
              </a:ext>
            </a:extLst>
          </p:cNvPr>
          <p:cNvSpPr txBox="1"/>
          <p:nvPr/>
        </p:nvSpPr>
        <p:spPr>
          <a:xfrm>
            <a:off x="7268568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7E856D-C6A5-B43F-3D7C-A21A009C8E13}"/>
              </a:ext>
            </a:extLst>
          </p:cNvPr>
          <p:cNvSpPr txBox="1"/>
          <p:nvPr/>
        </p:nvSpPr>
        <p:spPr>
          <a:xfrm>
            <a:off x="7820776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76080-7144-8E98-E171-721731A6AD9E}"/>
              </a:ext>
            </a:extLst>
          </p:cNvPr>
          <p:cNvSpPr txBox="1"/>
          <p:nvPr/>
        </p:nvSpPr>
        <p:spPr>
          <a:xfrm>
            <a:off x="7820776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13FC95-F37F-52FD-1BCC-D81FA296A885}"/>
              </a:ext>
            </a:extLst>
          </p:cNvPr>
          <p:cNvSpPr txBox="1"/>
          <p:nvPr/>
        </p:nvSpPr>
        <p:spPr>
          <a:xfrm>
            <a:off x="7820776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764EB5-429F-F0F7-5793-E6E7A8953236}"/>
              </a:ext>
            </a:extLst>
          </p:cNvPr>
          <p:cNvSpPr txBox="1"/>
          <p:nvPr/>
        </p:nvSpPr>
        <p:spPr>
          <a:xfrm>
            <a:off x="7820776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3FD345-6E1F-8E1C-A4BD-D83638BA6F07}"/>
              </a:ext>
            </a:extLst>
          </p:cNvPr>
          <p:cNvSpPr txBox="1"/>
          <p:nvPr/>
        </p:nvSpPr>
        <p:spPr>
          <a:xfrm>
            <a:off x="7820776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D92142-E4CF-5A49-EEDE-A318E667C96A}"/>
              </a:ext>
            </a:extLst>
          </p:cNvPr>
          <p:cNvSpPr txBox="1"/>
          <p:nvPr/>
        </p:nvSpPr>
        <p:spPr>
          <a:xfrm>
            <a:off x="7820776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B69FE3-BD42-D60C-B144-4C4D15421138}"/>
              </a:ext>
            </a:extLst>
          </p:cNvPr>
          <p:cNvSpPr txBox="1"/>
          <p:nvPr/>
        </p:nvSpPr>
        <p:spPr>
          <a:xfrm>
            <a:off x="7820776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5C0B1-9BEB-8A8F-20B7-8EE8B0ADECC3}"/>
              </a:ext>
            </a:extLst>
          </p:cNvPr>
          <p:cNvSpPr txBox="1"/>
          <p:nvPr/>
        </p:nvSpPr>
        <p:spPr>
          <a:xfrm>
            <a:off x="7820776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AF7679-713D-7BAB-6FA2-058BA71860A0}"/>
              </a:ext>
            </a:extLst>
          </p:cNvPr>
          <p:cNvSpPr txBox="1"/>
          <p:nvPr/>
        </p:nvSpPr>
        <p:spPr>
          <a:xfrm>
            <a:off x="8436529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3AB28A-5532-B563-0E85-D2EE89EF4A0E}"/>
              </a:ext>
            </a:extLst>
          </p:cNvPr>
          <p:cNvSpPr txBox="1"/>
          <p:nvPr/>
        </p:nvSpPr>
        <p:spPr>
          <a:xfrm>
            <a:off x="8436529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66424B1-E8FB-9481-5DDB-538DCD6DC927}"/>
              </a:ext>
            </a:extLst>
          </p:cNvPr>
          <p:cNvSpPr txBox="1"/>
          <p:nvPr/>
        </p:nvSpPr>
        <p:spPr>
          <a:xfrm>
            <a:off x="8436529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B923-43F1-6007-607A-CEB627D74BEF}"/>
              </a:ext>
            </a:extLst>
          </p:cNvPr>
          <p:cNvSpPr txBox="1"/>
          <p:nvPr/>
        </p:nvSpPr>
        <p:spPr>
          <a:xfrm>
            <a:off x="8436529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980535-07AE-0DD7-A0D9-2A1C12BEAC79}"/>
              </a:ext>
            </a:extLst>
          </p:cNvPr>
          <p:cNvSpPr txBox="1"/>
          <p:nvPr/>
        </p:nvSpPr>
        <p:spPr>
          <a:xfrm>
            <a:off x="8436529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D3201F-473C-4D10-5FD3-A2BEF546CC11}"/>
              </a:ext>
            </a:extLst>
          </p:cNvPr>
          <p:cNvSpPr txBox="1"/>
          <p:nvPr/>
        </p:nvSpPr>
        <p:spPr>
          <a:xfrm>
            <a:off x="8436529" y="50596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521218-21BA-9435-CEE9-AA68769188AD}"/>
              </a:ext>
            </a:extLst>
          </p:cNvPr>
          <p:cNvSpPr txBox="1"/>
          <p:nvPr/>
        </p:nvSpPr>
        <p:spPr>
          <a:xfrm>
            <a:off x="8436529" y="54706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D9E5B0-8544-2586-8882-38C531091A70}"/>
              </a:ext>
            </a:extLst>
          </p:cNvPr>
          <p:cNvSpPr txBox="1"/>
          <p:nvPr/>
        </p:nvSpPr>
        <p:spPr>
          <a:xfrm>
            <a:off x="8436529" y="58815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368F9E-962A-93DC-580A-C5F92F50323E}"/>
              </a:ext>
            </a:extLst>
          </p:cNvPr>
          <p:cNvSpPr txBox="1"/>
          <p:nvPr/>
        </p:nvSpPr>
        <p:spPr>
          <a:xfrm>
            <a:off x="8436529" y="629259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8A5B3-3132-1BD4-5E4D-DBB2355786D9}"/>
              </a:ext>
            </a:extLst>
          </p:cNvPr>
          <p:cNvSpPr txBox="1"/>
          <p:nvPr/>
        </p:nvSpPr>
        <p:spPr>
          <a:xfrm>
            <a:off x="8436529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9F589-C62E-AAB7-B2EB-D9EB874ABA1A}"/>
              </a:ext>
            </a:extLst>
          </p:cNvPr>
          <p:cNvSpPr txBox="1"/>
          <p:nvPr/>
        </p:nvSpPr>
        <p:spPr>
          <a:xfrm>
            <a:off x="8436529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A58F46-A5A2-A3E6-C530-51434F32615D}"/>
              </a:ext>
            </a:extLst>
          </p:cNvPr>
          <p:cNvSpPr txBox="1"/>
          <p:nvPr/>
        </p:nvSpPr>
        <p:spPr>
          <a:xfrm>
            <a:off x="8436529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E30F98-6676-B659-DDA0-D8157EC3D3D6}"/>
              </a:ext>
            </a:extLst>
          </p:cNvPr>
          <p:cNvSpPr txBox="1"/>
          <p:nvPr/>
        </p:nvSpPr>
        <p:spPr>
          <a:xfrm>
            <a:off x="9124597" y="300462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AD5870-726F-2484-D77C-E23ADD725089}"/>
              </a:ext>
            </a:extLst>
          </p:cNvPr>
          <p:cNvSpPr txBox="1"/>
          <p:nvPr/>
        </p:nvSpPr>
        <p:spPr>
          <a:xfrm>
            <a:off x="9124597" y="3415617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24A3B6-C86B-DDA2-48CC-7A4F0521BED1}"/>
              </a:ext>
            </a:extLst>
          </p:cNvPr>
          <p:cNvSpPr txBox="1"/>
          <p:nvPr/>
        </p:nvSpPr>
        <p:spPr>
          <a:xfrm>
            <a:off x="9124597" y="382661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4008D8E-D05B-06F4-1A19-61EB19EBCF93}"/>
              </a:ext>
            </a:extLst>
          </p:cNvPr>
          <p:cNvSpPr txBox="1"/>
          <p:nvPr/>
        </p:nvSpPr>
        <p:spPr>
          <a:xfrm>
            <a:off x="9124597" y="42376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4D6538-06BE-A31C-1A08-4EF0FC2DF63B}"/>
              </a:ext>
            </a:extLst>
          </p:cNvPr>
          <p:cNvSpPr txBox="1"/>
          <p:nvPr/>
        </p:nvSpPr>
        <p:spPr>
          <a:xfrm>
            <a:off x="9124597" y="46486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CEBC7-F06D-73DC-C8B9-7BF0599C1DB2}"/>
              </a:ext>
            </a:extLst>
          </p:cNvPr>
          <p:cNvSpPr txBox="1"/>
          <p:nvPr/>
        </p:nvSpPr>
        <p:spPr>
          <a:xfrm>
            <a:off x="9124597" y="17387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8C3E95-4E13-090B-F8EC-838A5990FCBF}"/>
              </a:ext>
            </a:extLst>
          </p:cNvPr>
          <p:cNvSpPr txBox="1"/>
          <p:nvPr/>
        </p:nvSpPr>
        <p:spPr>
          <a:xfrm>
            <a:off x="9124597" y="21676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96F13A-592B-ED06-30C0-DEC250528CC1}"/>
              </a:ext>
            </a:extLst>
          </p:cNvPr>
          <p:cNvSpPr txBox="1"/>
          <p:nvPr/>
        </p:nvSpPr>
        <p:spPr>
          <a:xfrm>
            <a:off x="9124597" y="2596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B59376-D63B-CF9F-B5B6-D91EBC544C3B}"/>
              </a:ext>
            </a:extLst>
          </p:cNvPr>
          <p:cNvSpPr txBox="1"/>
          <p:nvPr/>
        </p:nvSpPr>
        <p:spPr>
          <a:xfrm>
            <a:off x="10112887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DE2254-8FC2-5E40-9445-55112CD6816C}"/>
              </a:ext>
            </a:extLst>
          </p:cNvPr>
          <p:cNvSpPr txBox="1"/>
          <p:nvPr/>
        </p:nvSpPr>
        <p:spPr>
          <a:xfrm>
            <a:off x="10112887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624FFF-688A-8726-8D2D-E76BCD70BD6E}"/>
              </a:ext>
            </a:extLst>
          </p:cNvPr>
          <p:cNvSpPr txBox="1"/>
          <p:nvPr/>
        </p:nvSpPr>
        <p:spPr>
          <a:xfrm>
            <a:off x="10112887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7E3270-0C6C-DEF6-7873-1DC67F9F7341}"/>
              </a:ext>
            </a:extLst>
          </p:cNvPr>
          <p:cNvSpPr txBox="1"/>
          <p:nvPr/>
        </p:nvSpPr>
        <p:spPr>
          <a:xfrm>
            <a:off x="10112887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2CE614-1639-9308-A996-0BC62FFCE875}"/>
              </a:ext>
            </a:extLst>
          </p:cNvPr>
          <p:cNvSpPr txBox="1"/>
          <p:nvPr/>
        </p:nvSpPr>
        <p:spPr>
          <a:xfrm>
            <a:off x="10112887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B5663A-BEE9-83D6-09A4-C4D503887575}"/>
              </a:ext>
            </a:extLst>
          </p:cNvPr>
          <p:cNvSpPr txBox="1"/>
          <p:nvPr/>
        </p:nvSpPr>
        <p:spPr>
          <a:xfrm>
            <a:off x="10112887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58EBF3-B6F7-04BF-EB12-FD1F0C5AD55D}"/>
              </a:ext>
            </a:extLst>
          </p:cNvPr>
          <p:cNvSpPr txBox="1"/>
          <p:nvPr/>
        </p:nvSpPr>
        <p:spPr>
          <a:xfrm>
            <a:off x="10112887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2635CC-07EA-AA43-F150-B09ABDC8E65B}"/>
              </a:ext>
            </a:extLst>
          </p:cNvPr>
          <p:cNvSpPr txBox="1"/>
          <p:nvPr/>
        </p:nvSpPr>
        <p:spPr>
          <a:xfrm>
            <a:off x="10112887" y="5847890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8ACC4A-FCB1-2F76-EA09-2C12FF401AA5}"/>
              </a:ext>
            </a:extLst>
          </p:cNvPr>
          <p:cNvSpPr txBox="1"/>
          <p:nvPr/>
        </p:nvSpPr>
        <p:spPr>
          <a:xfrm>
            <a:off x="10112887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72C10B-CD13-303C-7CB6-079D0CAF7553}"/>
              </a:ext>
            </a:extLst>
          </p:cNvPr>
          <p:cNvSpPr txBox="1"/>
          <p:nvPr/>
        </p:nvSpPr>
        <p:spPr>
          <a:xfrm>
            <a:off x="10112887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962199-1B50-54BF-071C-55F12DDC98A4}"/>
              </a:ext>
            </a:extLst>
          </p:cNvPr>
          <p:cNvSpPr txBox="1"/>
          <p:nvPr/>
        </p:nvSpPr>
        <p:spPr>
          <a:xfrm>
            <a:off x="10112887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80FD717-F2A5-64B1-861D-98697E886869}"/>
              </a:ext>
            </a:extLst>
          </p:cNvPr>
          <p:cNvSpPr txBox="1"/>
          <p:nvPr/>
        </p:nvSpPr>
        <p:spPr>
          <a:xfrm>
            <a:off x="10112887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DD801-A10D-24CF-E564-35FFA678417C}"/>
              </a:ext>
            </a:extLst>
          </p:cNvPr>
          <p:cNvSpPr txBox="1"/>
          <p:nvPr/>
        </p:nvSpPr>
        <p:spPr>
          <a:xfrm>
            <a:off x="10992248" y="297091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179D86-613F-CE2C-D83D-91277136696B}"/>
              </a:ext>
            </a:extLst>
          </p:cNvPr>
          <p:cNvSpPr txBox="1"/>
          <p:nvPr/>
        </p:nvSpPr>
        <p:spPr>
          <a:xfrm>
            <a:off x="10992248" y="338190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B6D9DF1-0974-F19B-2084-161C8C8C8AE1}"/>
              </a:ext>
            </a:extLst>
          </p:cNvPr>
          <p:cNvSpPr txBox="1"/>
          <p:nvPr/>
        </p:nvSpPr>
        <p:spPr>
          <a:xfrm>
            <a:off x="10992248" y="379290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5DD3E5-2DF7-B361-414B-A6CECF86CF4F}"/>
              </a:ext>
            </a:extLst>
          </p:cNvPr>
          <p:cNvSpPr txBox="1"/>
          <p:nvPr/>
        </p:nvSpPr>
        <p:spPr>
          <a:xfrm>
            <a:off x="10992248" y="420390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3C46D9B-BA02-2F97-D508-DA72BA61D395}"/>
              </a:ext>
            </a:extLst>
          </p:cNvPr>
          <p:cNvSpPr txBox="1"/>
          <p:nvPr/>
        </p:nvSpPr>
        <p:spPr>
          <a:xfrm>
            <a:off x="10992248" y="461489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A1C15-B0F5-026E-3E62-5B57899DAB0D}"/>
              </a:ext>
            </a:extLst>
          </p:cNvPr>
          <p:cNvSpPr txBox="1"/>
          <p:nvPr/>
        </p:nvSpPr>
        <p:spPr>
          <a:xfrm>
            <a:off x="10992248" y="50258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CF0F7-CA5E-6A00-D867-DBEA237B6B99}"/>
              </a:ext>
            </a:extLst>
          </p:cNvPr>
          <p:cNvSpPr txBox="1"/>
          <p:nvPr/>
        </p:nvSpPr>
        <p:spPr>
          <a:xfrm>
            <a:off x="10992248" y="543689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28DA3-B7C2-71AF-2012-E9D1A1E81474}"/>
              </a:ext>
            </a:extLst>
          </p:cNvPr>
          <p:cNvSpPr txBox="1"/>
          <p:nvPr/>
        </p:nvSpPr>
        <p:spPr>
          <a:xfrm>
            <a:off x="10992248" y="625888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DBD05E-4200-8E97-EEA0-B8B7025C93FB}"/>
              </a:ext>
            </a:extLst>
          </p:cNvPr>
          <p:cNvSpPr txBox="1"/>
          <p:nvPr/>
        </p:nvSpPr>
        <p:spPr>
          <a:xfrm>
            <a:off x="10992248" y="17050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511F3C-2E7B-528F-3D21-91CB9CBE3EB0}"/>
              </a:ext>
            </a:extLst>
          </p:cNvPr>
          <p:cNvSpPr txBox="1"/>
          <p:nvPr/>
        </p:nvSpPr>
        <p:spPr>
          <a:xfrm>
            <a:off x="10992248" y="21339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C9954D4-4BFA-CB90-5036-8E8A9417292F}"/>
              </a:ext>
            </a:extLst>
          </p:cNvPr>
          <p:cNvSpPr txBox="1"/>
          <p:nvPr/>
        </p:nvSpPr>
        <p:spPr>
          <a:xfrm>
            <a:off x="10992248" y="25628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FE66F08-28D8-5DB3-7DB6-8FD2512B1D80}"/>
              </a:ext>
            </a:extLst>
          </p:cNvPr>
          <p:cNvSpPr txBox="1"/>
          <p:nvPr/>
        </p:nvSpPr>
        <p:spPr>
          <a:xfrm>
            <a:off x="11551790" y="2997564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DB7C9C7-81BA-8A71-F1EC-A7D65E0619BA}"/>
              </a:ext>
            </a:extLst>
          </p:cNvPr>
          <p:cNvSpPr txBox="1"/>
          <p:nvPr/>
        </p:nvSpPr>
        <p:spPr>
          <a:xfrm>
            <a:off x="11551790" y="3408561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3EA34F-3C83-CEA6-A25D-BD08ED9B120B}"/>
              </a:ext>
            </a:extLst>
          </p:cNvPr>
          <p:cNvSpPr txBox="1"/>
          <p:nvPr/>
        </p:nvSpPr>
        <p:spPr>
          <a:xfrm>
            <a:off x="11551790" y="3819558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5796AA8-94FF-1CC2-57E5-4C574EBC9A35}"/>
              </a:ext>
            </a:extLst>
          </p:cNvPr>
          <p:cNvSpPr txBox="1"/>
          <p:nvPr/>
        </p:nvSpPr>
        <p:spPr>
          <a:xfrm>
            <a:off x="11551790" y="4230555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1F9AEF-3BAB-8E36-4D8C-DEAF82B6DE01}"/>
              </a:ext>
            </a:extLst>
          </p:cNvPr>
          <p:cNvSpPr txBox="1"/>
          <p:nvPr/>
        </p:nvSpPr>
        <p:spPr>
          <a:xfrm>
            <a:off x="11551790" y="4641552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03B1F4-A59A-E9A5-576C-DB874F52484E}"/>
              </a:ext>
            </a:extLst>
          </p:cNvPr>
          <p:cNvSpPr txBox="1"/>
          <p:nvPr/>
        </p:nvSpPr>
        <p:spPr>
          <a:xfrm>
            <a:off x="11551790" y="5052549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ABD03E-0EA9-C5BB-543E-70DA8AF45684}"/>
              </a:ext>
            </a:extLst>
          </p:cNvPr>
          <p:cNvSpPr txBox="1"/>
          <p:nvPr/>
        </p:nvSpPr>
        <p:spPr>
          <a:xfrm>
            <a:off x="11551790" y="546354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7BEEFE3-3C0D-A7CF-E3BB-6B6FD873BFDD}"/>
              </a:ext>
            </a:extLst>
          </p:cNvPr>
          <p:cNvSpPr txBox="1"/>
          <p:nvPr/>
        </p:nvSpPr>
        <p:spPr>
          <a:xfrm>
            <a:off x="11551790" y="5874543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2F5057F-42B9-6A71-D718-33C9E49DA8E5}"/>
              </a:ext>
            </a:extLst>
          </p:cNvPr>
          <p:cNvSpPr txBox="1"/>
          <p:nvPr/>
        </p:nvSpPr>
        <p:spPr>
          <a:xfrm>
            <a:off x="11551790" y="17316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80B32BC-000B-5F59-FF5C-1A53D0C82B87}"/>
              </a:ext>
            </a:extLst>
          </p:cNvPr>
          <p:cNvSpPr txBox="1"/>
          <p:nvPr/>
        </p:nvSpPr>
        <p:spPr>
          <a:xfrm>
            <a:off x="11551790" y="21605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EAE75A-E3DB-60DC-E2DD-CFD30D2D639C}"/>
              </a:ext>
            </a:extLst>
          </p:cNvPr>
          <p:cNvSpPr txBox="1"/>
          <p:nvPr/>
        </p:nvSpPr>
        <p:spPr>
          <a:xfrm>
            <a:off x="11551790" y="258949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B80A49-253C-E82E-88FF-7295916712C1}"/>
              </a:ext>
            </a:extLst>
          </p:cNvPr>
          <p:cNvSpPr txBox="1"/>
          <p:nvPr/>
        </p:nvSpPr>
        <p:spPr>
          <a:xfrm>
            <a:off x="4234863" y="4219416"/>
            <a:ext cx="323807" cy="36933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Roboto" panose="02000000000000000000" pitchFamily="2" charset="0"/>
              </a:rPr>
              <a:t> ✔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102CC-E440-37E0-7183-DA7CB2777D5C}"/>
              </a:ext>
            </a:extLst>
          </p:cNvPr>
          <p:cNvSpPr/>
          <p:nvPr/>
        </p:nvSpPr>
        <p:spPr>
          <a:xfrm>
            <a:off x="731520" y="5400445"/>
            <a:ext cx="11279640" cy="402247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0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Future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67610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5" y="1020445"/>
            <a:ext cx="3349205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95" y="2674013"/>
            <a:ext cx="3709358" cy="326958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Research Question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Future Considerations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Resources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Volume and prior period price changes are relevant – can prior day/week volume and prior week (</a:t>
            </a:r>
            <a:r>
              <a:rPr lang="en-US" i="1" dirty="0"/>
              <a:t>excluding current day</a:t>
            </a:r>
            <a:r>
              <a:rPr lang="en-US" dirty="0"/>
              <a:t>) price changes be incorporated?</a:t>
            </a:r>
          </a:p>
          <a:p>
            <a:pPr lvl="1"/>
            <a:r>
              <a:rPr lang="en-US" dirty="0"/>
              <a:t>The model didn’t include specific stocks – can tickers be included to identify company/media relationships that are unique (i.e. Apple, Microsoft, Facebook, Amazon, Tesla, etc.)?</a:t>
            </a:r>
          </a:p>
          <a:p>
            <a:pPr lvl="1"/>
            <a:r>
              <a:rPr lang="en-US" dirty="0"/>
              <a:t>We did not run the 4-bin models with any variation in the bin ranges – is there an opportunity to optimize the bin range and achieve similar model performance to the binary bin models while gaining higher fidelity in the price change prediction?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751826"/>
            <a:ext cx="5770353" cy="373403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Shawn Feils &amp; Chelsey Hay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67156"/>
            <a:ext cx="7288212" cy="3702974"/>
          </a:xfrm>
        </p:spPr>
        <p:txBody>
          <a:bodyPr>
            <a:normAutofit/>
          </a:bodyPr>
          <a:lstStyle/>
          <a:p>
            <a:r>
              <a:rPr lang="en-US" dirty="0"/>
              <a:t>Can we use machine learning to predict the variance of a stock price using news reporting sentiments?</a:t>
            </a:r>
          </a:p>
          <a:p>
            <a:pPr lvl="1"/>
            <a:r>
              <a:rPr lang="en-US" dirty="0"/>
              <a:t>A strong hypothesis is that the model will allow us to predict the magnitude and direction of variance based on sentiment (regression)</a:t>
            </a:r>
          </a:p>
          <a:p>
            <a:pPr lvl="1"/>
            <a:r>
              <a:rPr lang="en-US" dirty="0"/>
              <a:t>A weak hypothesis is that the model will allow us to predict the direction of variance based on sentiment (classification)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18315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9ED720-68AC-4E89-AE6F-69530A476C1D}"/>
              </a:ext>
            </a:extLst>
          </p:cNvPr>
          <p:cNvSpPr/>
          <p:nvPr/>
        </p:nvSpPr>
        <p:spPr>
          <a:xfrm>
            <a:off x="279400" y="1362074"/>
            <a:ext cx="5760720" cy="37490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D18247-FA67-4BD9-8FF7-4DB341B71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73861"/>
              </p:ext>
            </p:extLst>
          </p:nvPr>
        </p:nvGraphicFramePr>
        <p:xfrm>
          <a:off x="279400" y="1362074"/>
          <a:ext cx="5760720" cy="37230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720">
                  <a:extLst>
                    <a:ext uri="{9D8B030D-6E8A-4147-A177-3AD203B41FA5}">
                      <a16:colId xmlns:a16="http://schemas.microsoft.com/office/drawing/2014/main" val="4111133450"/>
                    </a:ext>
                  </a:extLst>
                </a:gridCol>
              </a:tblGrid>
              <a:tr h="3702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 RETRIEVAL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15674"/>
                  </a:ext>
                </a:extLst>
              </a:tr>
              <a:tr h="228266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/>
                        <a:t>Alpha Vantage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We accessed Alpha Advantage using an API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Gathered historical daily closing prices on stocks within the S&amp;P 500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Gathered all news articles published for the stocks in 2023 (some stocks did not have data)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Retrieved relevance scores for every stock listed in the news articles &amp; exported into CSV files for each stock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Retrieved sentiment scores for every stock listed in the article &amp; exported into CSV files for each 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81011"/>
                  </a:ext>
                </a:extLst>
              </a:tr>
              <a:tr h="82175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/>
                        <a:t>S&amp;P 500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Accessed the S&amp;P 500 to download a CSV with all S&amp;P 500 stock ticker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9422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E8DE3AB-D2D6-45A1-BCF1-58008BA2C8B1}"/>
              </a:ext>
            </a:extLst>
          </p:cNvPr>
          <p:cNvSpPr/>
          <p:nvPr/>
        </p:nvSpPr>
        <p:spPr>
          <a:xfrm>
            <a:off x="6307455" y="1362074"/>
            <a:ext cx="5760720" cy="539496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7BD22915-D28D-48D4-BB1A-AB30A853A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88645"/>
              </p:ext>
            </p:extLst>
          </p:nvPr>
        </p:nvGraphicFramePr>
        <p:xfrm>
          <a:off x="6307455" y="1362074"/>
          <a:ext cx="5760720" cy="539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720">
                  <a:extLst>
                    <a:ext uri="{9D8B030D-6E8A-4147-A177-3AD203B41FA5}">
                      <a16:colId xmlns:a16="http://schemas.microsoft.com/office/drawing/2014/main" val="4111133450"/>
                    </a:ext>
                  </a:extLst>
                </a:gridCol>
              </a:tblGrid>
              <a:tr h="2351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CLEAN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15674"/>
                  </a:ext>
                </a:extLst>
              </a:tr>
              <a:tr h="17421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</a:rPr>
                        <a:t>Stocks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Exported all data into individual files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Created a data frame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Added a percent change from prior day and prior week for historical stock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</a:rPr>
                        <a:t>Grouped each stock by time period (pre-market, intra-day, after-market)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</a:rPr>
                        <a:t>Created a pivot to combine the time period data into one data frame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663462"/>
                  </a:ext>
                </a:extLst>
              </a:tr>
              <a:tr h="178094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</a:rPr>
                        <a:t>News Articles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Exported all data into individual files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Reduced the news article data to focus on just the stock we were analyzing (some articles reference multiple stocks)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Created a data frame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Created a relevance weighted sentiment score for the articles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Added zeros (0) for stocks that did not have news data for that day to ensure all days remained in the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Combined the stock &amp; news article files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8101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C5059-DD62-487E-82C4-49767BCD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DC805-9613-4296-B560-346642AD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41215"/>
            <a:ext cx="7288282" cy="2121177"/>
          </a:xfrm>
        </p:spPr>
        <p:txBody>
          <a:bodyPr/>
          <a:lstStyle/>
          <a:p>
            <a:r>
              <a:rPr lang="en-US" dirty="0"/>
              <a:t>Data Retrieval &amp; Clean up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AB68AB-E881-4AA2-A678-44F633DF6DBE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6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ED0B26-008E-4C28-A13A-91C7B663B107}"/>
              </a:ext>
            </a:extLst>
          </p:cNvPr>
          <p:cNvSpPr/>
          <p:nvPr/>
        </p:nvSpPr>
        <p:spPr>
          <a:xfrm rot="16200000">
            <a:off x="4687061" y="1719262"/>
            <a:ext cx="1076325" cy="1866900"/>
          </a:xfrm>
          <a:prstGeom prst="triangle">
            <a:avLst/>
          </a:prstGeom>
          <a:solidFill>
            <a:srgbClr val="00B050">
              <a:alpha val="3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DC805-9613-4296-B560-346642AD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41215"/>
            <a:ext cx="7288282" cy="2121177"/>
          </a:xfrm>
        </p:spPr>
        <p:txBody>
          <a:bodyPr/>
          <a:lstStyle/>
          <a:p>
            <a:r>
              <a:rPr lang="en-US" dirty="0"/>
              <a:t>Data Retrieval &amp; Clean up</a:t>
            </a:r>
            <a:br>
              <a:rPr lang="en-US" dirty="0"/>
            </a:br>
            <a:r>
              <a:rPr lang="en-US" dirty="0"/>
              <a:t>Stock Prices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C29C2-B856-429F-8A71-A40D1C4F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6" y="1323975"/>
            <a:ext cx="4185543" cy="521970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29A1E-E7B5-43B6-9364-495E0FBF4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674" y="333375"/>
            <a:ext cx="5875891" cy="6281948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E9CCE8-DA0D-4808-BBDC-F57F9F5B88B8}"/>
              </a:ext>
            </a:extLst>
          </p:cNvPr>
          <p:cNvSpPr/>
          <p:nvPr/>
        </p:nvSpPr>
        <p:spPr>
          <a:xfrm>
            <a:off x="780916" y="2457450"/>
            <a:ext cx="4185543" cy="3905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ED0B26-008E-4C28-A13A-91C7B663B107}"/>
              </a:ext>
            </a:extLst>
          </p:cNvPr>
          <p:cNvSpPr/>
          <p:nvPr/>
        </p:nvSpPr>
        <p:spPr>
          <a:xfrm rot="16200000">
            <a:off x="2018282" y="1719262"/>
            <a:ext cx="1076325" cy="1866900"/>
          </a:xfrm>
          <a:prstGeom prst="triangle">
            <a:avLst/>
          </a:prstGeom>
          <a:solidFill>
            <a:srgbClr val="00B050">
              <a:alpha val="3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04F8A-2AD2-455C-BA6A-7246FB7FF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8925"/>
          <a:stretch/>
        </p:blipFill>
        <p:spPr>
          <a:xfrm>
            <a:off x="86374" y="1323975"/>
            <a:ext cx="2295309" cy="521970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7DC805-9613-4296-B560-346642AD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41215"/>
            <a:ext cx="7288282" cy="2121177"/>
          </a:xfrm>
        </p:spPr>
        <p:txBody>
          <a:bodyPr/>
          <a:lstStyle/>
          <a:p>
            <a:r>
              <a:rPr lang="en-US" dirty="0"/>
              <a:t>Data Retrieval &amp; Clean up</a:t>
            </a:r>
            <a:br>
              <a:rPr lang="en-US" dirty="0"/>
            </a:br>
            <a:r>
              <a:rPr lang="en-US" dirty="0"/>
              <a:t>Sentiment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9CCE8-DA0D-4808-BBDC-F57F9F5B88B8}"/>
              </a:ext>
            </a:extLst>
          </p:cNvPr>
          <p:cNvSpPr/>
          <p:nvPr/>
        </p:nvSpPr>
        <p:spPr>
          <a:xfrm>
            <a:off x="79158" y="2457450"/>
            <a:ext cx="2295309" cy="3905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73F52-BFE0-4947-838B-4208363CE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121" y="1161316"/>
            <a:ext cx="8960182" cy="4984302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830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5094258" cy="337735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607745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{32B93E89-AA0F-44E4-9F82-576434D84AAA}tf67328976_win32</Template>
  <TotalTime>2247</TotalTime>
  <Words>3372</Words>
  <Application>Microsoft Office PowerPoint</Application>
  <PresentationFormat>Widescreen</PresentationFormat>
  <Paragraphs>1598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 Narrow</vt:lpstr>
      <vt:lpstr>Arial</vt:lpstr>
      <vt:lpstr>Calibri</vt:lpstr>
      <vt:lpstr>Roboto</vt:lpstr>
      <vt:lpstr>Tenorite</vt:lpstr>
      <vt:lpstr>Custom</vt:lpstr>
      <vt:lpstr>AI Bootcamp Project 2 Group 2  Shawn Feils &amp;  Chelsey Hay</vt:lpstr>
      <vt:lpstr>AGENDA</vt:lpstr>
      <vt:lpstr>Research Question</vt:lpstr>
      <vt:lpstr>Research Question</vt:lpstr>
      <vt:lpstr>Approach</vt:lpstr>
      <vt:lpstr>Data Retrieval &amp; Clean up</vt:lpstr>
      <vt:lpstr>Data Retrieval &amp; Clean up Stock Prices</vt:lpstr>
      <vt:lpstr>Data Retrieval &amp; Clean up Sentiment</vt:lpstr>
      <vt:lpstr>Results</vt:lpstr>
      <vt:lpstr>Methodology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Future Considerations</vt:lpstr>
      <vt:lpstr>Future Considerations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Chelsey Hay</dc:creator>
  <cp:lastModifiedBy>Shawn Feils</cp:lastModifiedBy>
  <cp:revision>25</cp:revision>
  <dcterms:created xsi:type="dcterms:W3CDTF">2024-07-18T22:55:21Z</dcterms:created>
  <dcterms:modified xsi:type="dcterms:W3CDTF">2024-09-11T17:11:52Z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