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24" r:id="rId1"/>
    <p:sldMasterId id="2147483725" r:id="rId2"/>
  </p:sldMasterIdLst>
  <p:notesMasterIdLst>
    <p:notesMasterId r:id="rId14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Roboto" panose="02000000000000000000" pitchFamily="2" charset="0"/>
      <p:regular r:id="rId19"/>
      <p:bold r:id="rId20"/>
      <p:italic r:id="rId21"/>
      <p:boldItalic r:id="rId22"/>
    </p:embeddedFont>
    <p:embeddedFont>
      <p:font typeface="Roboto Light" panose="02000000000000000000" pitchFamily="2" charset="0"/>
      <p:regular r:id="rId23"/>
      <p:bold r:id="rId24"/>
      <p:italic r:id="rId25"/>
      <p:boldItalic r:id="rId26"/>
    </p:embeddedFont>
    <p:embeddedFont>
      <p:font typeface="Roboto Medium" panose="02000000000000000000" pitchFamily="2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BD17364-91E8-4EE5-B5F6-BC4581E9E53C}">
  <a:tblStyle styleId="{8BD17364-91E8-4EE5-B5F6-BC4581E9E53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1.xml"/><Relationship Id="rId21" Type="http://schemas.openxmlformats.org/officeDocument/2006/relationships/font" Target="fonts/font7.fntdata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font" Target="fonts/font1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10.fntdata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10" Type="http://schemas.openxmlformats.org/officeDocument/2006/relationships/slide" Target="slides/slide8.xml"/><Relationship Id="rId19" Type="http://schemas.openxmlformats.org/officeDocument/2006/relationships/font" Target="fonts/font5.fntdata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font" Target="fonts/font16.fntdata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Google Shape;904;g27bc62a7a95_0_17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5" name="Google Shape;905;g27bc62a7a95_0_17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Google Shape;994;g27bc62a7a95_0_26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5" name="Google Shape;995;g27bc62a7a95_0_265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6" name="Google Shape;996;g27bc62a7a95_0_265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Google Shape;1004;g27bc62a7a95_0_26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5" name="Google Shape;1005;g27bc62a7a95_0_266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6" name="Google Shape;1006;g27bc62a7a95_0_266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g27bc62a7a95_0_25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4" name="Google Shape;914;g27bc62a7a95_0_25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5" name="Google Shape;915;g27bc62a7a95_0_252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Google Shape;923;g27bc62a7a95_0_25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4" name="Google Shape;924;g27bc62a7a95_0_257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5" name="Google Shape;925;g27bc62a7a95_0_257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Google Shape;933;g27bc62a7a95_0_25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4" name="Google Shape;934;g27bc62a7a95_0_258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5" name="Google Shape;935;g27bc62a7a95_0_258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g27bc62a7a95_0_25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4" name="Google Shape;944;g27bc62a7a95_0_259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5" name="Google Shape;945;g27bc62a7a95_0_259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" name="Google Shape;953;g27bc62a7a95_0_26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4" name="Google Shape;954;g27bc62a7a95_0_260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5" name="Google Shape;955;g27bc62a7a95_0_260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Google Shape;963;g27bc62a7a95_0_26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4" name="Google Shape;964;g27bc62a7a95_0_26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5" name="Google Shape;965;g27bc62a7a95_0_262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Google Shape;973;g27bc62a7a95_0_26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4" name="Google Shape;974;g27bc62a7a95_0_26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5" name="Google Shape;975;g27bc62a7a95_0_263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" name="Google Shape;983;g27bc62a7a95_0_26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4" name="Google Shape;984;g27bc62a7a95_0_264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5" name="Google Shape;985;g27bc62a7a95_0_264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9.png"/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page" type="secHead">
  <p:cSld name="SECTION_HEADER">
    <p:bg>
      <p:bgPr>
        <a:solidFill>
          <a:srgbClr val="2E5E73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8" name="Google Shape;88;p14"/>
          <p:cNvCxnSpPr/>
          <p:nvPr/>
        </p:nvCxnSpPr>
        <p:spPr>
          <a:xfrm>
            <a:off x="5797000" y="2634733"/>
            <a:ext cx="12915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9" name="Google Shape;89;p14"/>
          <p:cNvCxnSpPr/>
          <p:nvPr/>
        </p:nvCxnSpPr>
        <p:spPr>
          <a:xfrm>
            <a:off x="5810933" y="2634600"/>
            <a:ext cx="72621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90" name="Google Shape;90;p14"/>
          <p:cNvSpPr txBox="1">
            <a:spLocks noGrp="1"/>
          </p:cNvSpPr>
          <p:nvPr>
            <p:ph type="title"/>
          </p:nvPr>
        </p:nvSpPr>
        <p:spPr>
          <a:xfrm>
            <a:off x="5644896" y="2634600"/>
            <a:ext cx="6545700" cy="1606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None/>
              <a:defRPr sz="5300" b="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Roboto"/>
              <a:buNone/>
              <a:defRPr sz="5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Roboto"/>
              <a:buNone/>
              <a:defRPr sz="5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Roboto"/>
              <a:buNone/>
              <a:defRPr sz="5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Roboto"/>
              <a:buNone/>
              <a:defRPr sz="5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Roboto"/>
              <a:buNone/>
              <a:defRPr sz="5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Roboto"/>
              <a:buNone/>
              <a:defRPr sz="5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Roboto"/>
              <a:buNone/>
              <a:defRPr sz="5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Roboto"/>
              <a:buNone/>
              <a:defRPr sz="5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91" name="Google Shape;91;p14"/>
          <p:cNvSpPr txBox="1">
            <a:spLocks noGrp="1"/>
          </p:cNvSpPr>
          <p:nvPr>
            <p:ph type="subTitle" idx="1"/>
          </p:nvPr>
        </p:nvSpPr>
        <p:spPr>
          <a:xfrm>
            <a:off x="5646267" y="1967600"/>
            <a:ext cx="6545700" cy="6537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92" name="Google Shape;92;p14"/>
          <p:cNvSpPr txBox="1">
            <a:spLocks noGrp="1"/>
          </p:cNvSpPr>
          <p:nvPr>
            <p:ph type="subTitle" idx="2"/>
          </p:nvPr>
        </p:nvSpPr>
        <p:spPr>
          <a:xfrm>
            <a:off x="5695333" y="4062067"/>
            <a:ext cx="6495300" cy="6537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buNone/>
              <a:defRPr sz="17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buNone/>
              <a:defRPr sz="17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buNone/>
              <a:defRPr sz="17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buNone/>
              <a:defRPr sz="17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buNone/>
              <a:defRPr sz="17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buNone/>
              <a:defRPr sz="17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buNone/>
              <a:defRPr sz="17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buNone/>
              <a:defRPr sz="17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buNone/>
              <a:defRPr sz="17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4" name="Google Shape;94;p14"/>
          <p:cNvSpPr txBox="1"/>
          <p:nvPr/>
        </p:nvSpPr>
        <p:spPr>
          <a:xfrm>
            <a:off x="0" y="6467200"/>
            <a:ext cx="66960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87675" tIns="121900" rIns="121900" bIns="121900" anchor="t" anchorCtr="0">
            <a:spAutoFit/>
          </a:bodyPr>
          <a:lstStyle/>
          <a:p>
            <a:pPr marL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1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© 2023 edX Boot Camps LLC. Confidential and Proprietary. All Rights Reserved.</a:t>
            </a:r>
            <a:endParaRPr sz="13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ansition slide 01">
  <p:cSld name="CUSTOM_26">
    <p:bg>
      <p:bgPr>
        <a:solidFill>
          <a:srgbClr val="F2F2F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>
            <a:spLocks noGrp="1"/>
          </p:cNvSpPr>
          <p:nvPr>
            <p:ph type="title"/>
          </p:nvPr>
        </p:nvSpPr>
        <p:spPr>
          <a:xfrm>
            <a:off x="0" y="3592400"/>
            <a:ext cx="12192000" cy="987600"/>
          </a:xfrm>
          <a:prstGeom prst="rect">
            <a:avLst/>
          </a:prstGeom>
        </p:spPr>
        <p:txBody>
          <a:bodyPr spcFirstLastPara="1" wrap="square" lIns="0" tIns="121900" rIns="0" bIns="1219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ansition slide 02">
  <p:cSld name="CUSTOM_26_1">
    <p:bg>
      <p:bgPr>
        <a:solidFill>
          <a:srgbClr val="F2F2F2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6"/>
          <p:cNvSpPr txBox="1">
            <a:spLocks noGrp="1"/>
          </p:cNvSpPr>
          <p:nvPr>
            <p:ph type="title"/>
          </p:nvPr>
        </p:nvSpPr>
        <p:spPr>
          <a:xfrm>
            <a:off x="0" y="3897200"/>
            <a:ext cx="12192000" cy="987600"/>
          </a:xfrm>
          <a:prstGeom prst="rect">
            <a:avLst/>
          </a:prstGeom>
        </p:spPr>
        <p:txBody>
          <a:bodyPr spcFirstLastPara="1" wrap="square" lIns="0" tIns="121900" rIns="0" bIns="1219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99" name="Google Shape;99;p16"/>
          <p:cNvSpPr/>
          <p:nvPr/>
        </p:nvSpPr>
        <p:spPr>
          <a:xfrm>
            <a:off x="4974800" y="1492067"/>
            <a:ext cx="2242500" cy="2242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ansition slide 02 1">
  <p:cSld name="CUSTOM_26_1_1">
    <p:bg>
      <p:bgPr>
        <a:solidFill>
          <a:srgbClr val="F2F2F2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/>
          <p:nvPr/>
        </p:nvSpPr>
        <p:spPr>
          <a:xfrm>
            <a:off x="4974800" y="1492067"/>
            <a:ext cx="2242500" cy="2242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sp>
        <p:nvSpPr>
          <p:cNvPr id="102" name="Google Shape;102;p17"/>
          <p:cNvSpPr txBox="1"/>
          <p:nvPr/>
        </p:nvSpPr>
        <p:spPr>
          <a:xfrm>
            <a:off x="0" y="3897200"/>
            <a:ext cx="12192000" cy="9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900" rIns="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Welcome</a:t>
            </a:r>
            <a:endParaRPr sz="5300" b="1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103" name="Google Shape;103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14833" y="2016100"/>
            <a:ext cx="1762334" cy="13144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/>
          <p:nvPr/>
        </p:nvSpPr>
        <p:spPr>
          <a:xfrm>
            <a:off x="181367" y="311500"/>
            <a:ext cx="763500" cy="763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8"/>
          <p:cNvSpPr txBox="1"/>
          <p:nvPr/>
        </p:nvSpPr>
        <p:spPr>
          <a:xfrm>
            <a:off x="947054" y="1385375"/>
            <a:ext cx="8589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01.</a:t>
            </a:r>
            <a:endParaRPr sz="32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7" name="Google Shape;107;p18"/>
          <p:cNvSpPr txBox="1"/>
          <p:nvPr/>
        </p:nvSpPr>
        <p:spPr>
          <a:xfrm>
            <a:off x="947054" y="2255209"/>
            <a:ext cx="8589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02.</a:t>
            </a:r>
            <a:endParaRPr sz="32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8" name="Google Shape;108;p18"/>
          <p:cNvSpPr txBox="1"/>
          <p:nvPr/>
        </p:nvSpPr>
        <p:spPr>
          <a:xfrm>
            <a:off x="947054" y="3097009"/>
            <a:ext cx="8589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03.</a:t>
            </a:r>
            <a:endParaRPr sz="32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" name="Google Shape;109;p18"/>
          <p:cNvSpPr txBox="1"/>
          <p:nvPr/>
        </p:nvSpPr>
        <p:spPr>
          <a:xfrm>
            <a:off x="947054" y="3938809"/>
            <a:ext cx="8589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04.</a:t>
            </a:r>
            <a:endParaRPr sz="32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" name="Google Shape;110;p18"/>
          <p:cNvSpPr txBox="1"/>
          <p:nvPr/>
        </p:nvSpPr>
        <p:spPr>
          <a:xfrm>
            <a:off x="947054" y="4780575"/>
            <a:ext cx="8589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05.</a:t>
            </a:r>
            <a:endParaRPr sz="32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" name="Google Shape;111;p18"/>
          <p:cNvSpPr txBox="1"/>
          <p:nvPr/>
        </p:nvSpPr>
        <p:spPr>
          <a:xfrm>
            <a:off x="7174154" y="1385375"/>
            <a:ext cx="9243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06.</a:t>
            </a:r>
            <a:endParaRPr sz="32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2" name="Google Shape;112;p18"/>
          <p:cNvSpPr txBox="1"/>
          <p:nvPr/>
        </p:nvSpPr>
        <p:spPr>
          <a:xfrm>
            <a:off x="7174154" y="2255209"/>
            <a:ext cx="9243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07.</a:t>
            </a:r>
            <a:endParaRPr sz="32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" name="Google Shape;113;p18"/>
          <p:cNvSpPr txBox="1"/>
          <p:nvPr/>
        </p:nvSpPr>
        <p:spPr>
          <a:xfrm>
            <a:off x="7174153" y="3097009"/>
            <a:ext cx="9243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08.</a:t>
            </a:r>
            <a:endParaRPr sz="32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4" name="Google Shape;114;p18"/>
          <p:cNvSpPr txBox="1"/>
          <p:nvPr/>
        </p:nvSpPr>
        <p:spPr>
          <a:xfrm>
            <a:off x="7174154" y="3938809"/>
            <a:ext cx="9243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09.</a:t>
            </a:r>
            <a:endParaRPr sz="32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" name="Google Shape;115;p18"/>
          <p:cNvSpPr txBox="1"/>
          <p:nvPr/>
        </p:nvSpPr>
        <p:spPr>
          <a:xfrm>
            <a:off x="7174154" y="4780575"/>
            <a:ext cx="9243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10.</a:t>
            </a:r>
            <a:endParaRPr sz="32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6" name="Google Shape;116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52783" y="426500"/>
            <a:ext cx="420773" cy="53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8"/>
          <p:cNvSpPr txBox="1">
            <a:spLocks noGrp="1"/>
          </p:cNvSpPr>
          <p:nvPr>
            <p:ph type="subTitle" idx="1"/>
          </p:nvPr>
        </p:nvSpPr>
        <p:spPr>
          <a:xfrm>
            <a:off x="1632833" y="1505567"/>
            <a:ext cx="52947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18"/>
          <p:cNvSpPr txBox="1">
            <a:spLocks noGrp="1"/>
          </p:cNvSpPr>
          <p:nvPr>
            <p:ph type="subTitle" idx="2"/>
          </p:nvPr>
        </p:nvSpPr>
        <p:spPr>
          <a:xfrm>
            <a:off x="1632833" y="2343783"/>
            <a:ext cx="52947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18"/>
          <p:cNvSpPr txBox="1">
            <a:spLocks noGrp="1"/>
          </p:cNvSpPr>
          <p:nvPr>
            <p:ph type="subTitle" idx="3"/>
          </p:nvPr>
        </p:nvSpPr>
        <p:spPr>
          <a:xfrm>
            <a:off x="1632833" y="3199583"/>
            <a:ext cx="52947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18"/>
          <p:cNvSpPr txBox="1">
            <a:spLocks noGrp="1"/>
          </p:cNvSpPr>
          <p:nvPr>
            <p:ph type="subTitle" idx="4"/>
          </p:nvPr>
        </p:nvSpPr>
        <p:spPr>
          <a:xfrm>
            <a:off x="1632833" y="4041367"/>
            <a:ext cx="52947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18"/>
          <p:cNvSpPr txBox="1">
            <a:spLocks noGrp="1"/>
          </p:cNvSpPr>
          <p:nvPr>
            <p:ph type="subTitle" idx="5"/>
          </p:nvPr>
        </p:nvSpPr>
        <p:spPr>
          <a:xfrm>
            <a:off x="1632833" y="4883200"/>
            <a:ext cx="52947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18"/>
          <p:cNvSpPr txBox="1">
            <a:spLocks noGrp="1"/>
          </p:cNvSpPr>
          <p:nvPr>
            <p:ph type="subTitle" idx="6"/>
          </p:nvPr>
        </p:nvSpPr>
        <p:spPr>
          <a:xfrm>
            <a:off x="7985600" y="1505567"/>
            <a:ext cx="52947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18"/>
          <p:cNvSpPr txBox="1">
            <a:spLocks noGrp="1"/>
          </p:cNvSpPr>
          <p:nvPr>
            <p:ph type="subTitle" idx="7"/>
          </p:nvPr>
        </p:nvSpPr>
        <p:spPr>
          <a:xfrm>
            <a:off x="7985600" y="2343783"/>
            <a:ext cx="52947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18"/>
          <p:cNvSpPr txBox="1">
            <a:spLocks noGrp="1"/>
          </p:cNvSpPr>
          <p:nvPr>
            <p:ph type="subTitle" idx="8"/>
          </p:nvPr>
        </p:nvSpPr>
        <p:spPr>
          <a:xfrm>
            <a:off x="7985600" y="3199583"/>
            <a:ext cx="52947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18"/>
          <p:cNvSpPr txBox="1">
            <a:spLocks noGrp="1"/>
          </p:cNvSpPr>
          <p:nvPr>
            <p:ph type="subTitle" idx="9"/>
          </p:nvPr>
        </p:nvSpPr>
        <p:spPr>
          <a:xfrm>
            <a:off x="7985600" y="4041367"/>
            <a:ext cx="52947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18"/>
          <p:cNvSpPr txBox="1">
            <a:spLocks noGrp="1"/>
          </p:cNvSpPr>
          <p:nvPr>
            <p:ph type="subTitle" idx="13"/>
          </p:nvPr>
        </p:nvSpPr>
        <p:spPr>
          <a:xfrm>
            <a:off x="7985600" y="4883200"/>
            <a:ext cx="52947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18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18"/>
          <p:cNvSpPr txBox="1">
            <a:spLocks noGrp="1"/>
          </p:cNvSpPr>
          <p:nvPr>
            <p:ph type="title" idx="14"/>
          </p:nvPr>
        </p:nvSpPr>
        <p:spPr>
          <a:xfrm>
            <a:off x="-8000" y="638200"/>
            <a:ext cx="12224700" cy="4308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cap slide 01">
  <p:cSld name="CUSTOM_21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/>
          <p:nvPr/>
        </p:nvSpPr>
        <p:spPr>
          <a:xfrm>
            <a:off x="1271100" y="237155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19"/>
          <p:cNvSpPr/>
          <p:nvPr/>
        </p:nvSpPr>
        <p:spPr>
          <a:xfrm>
            <a:off x="1271100" y="3228117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19"/>
          <p:cNvSpPr/>
          <p:nvPr/>
        </p:nvSpPr>
        <p:spPr>
          <a:xfrm>
            <a:off x="1271100" y="408470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19"/>
          <p:cNvSpPr/>
          <p:nvPr/>
        </p:nvSpPr>
        <p:spPr>
          <a:xfrm>
            <a:off x="1271100" y="4940417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19"/>
          <p:cNvSpPr/>
          <p:nvPr/>
        </p:nvSpPr>
        <p:spPr>
          <a:xfrm>
            <a:off x="1271100" y="5796983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19"/>
          <p:cNvSpPr/>
          <p:nvPr/>
        </p:nvSpPr>
        <p:spPr>
          <a:xfrm>
            <a:off x="1271100" y="1515833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19"/>
          <p:cNvSpPr/>
          <p:nvPr/>
        </p:nvSpPr>
        <p:spPr>
          <a:xfrm>
            <a:off x="1070467" y="1476639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1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137" name="Google Shape;137;p19"/>
          <p:cNvSpPr/>
          <p:nvPr/>
        </p:nvSpPr>
        <p:spPr>
          <a:xfrm>
            <a:off x="1070467" y="2332356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2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138" name="Google Shape;138;p19"/>
          <p:cNvSpPr/>
          <p:nvPr/>
        </p:nvSpPr>
        <p:spPr>
          <a:xfrm>
            <a:off x="1070467" y="31889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3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139" name="Google Shape;139;p19"/>
          <p:cNvSpPr/>
          <p:nvPr/>
        </p:nvSpPr>
        <p:spPr>
          <a:xfrm>
            <a:off x="1070467" y="40358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4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140" name="Google Shape;140;p19"/>
          <p:cNvSpPr/>
          <p:nvPr/>
        </p:nvSpPr>
        <p:spPr>
          <a:xfrm>
            <a:off x="1070467" y="48827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5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141" name="Google Shape;141;p19"/>
          <p:cNvSpPr/>
          <p:nvPr/>
        </p:nvSpPr>
        <p:spPr>
          <a:xfrm>
            <a:off x="1070467" y="57296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6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142" name="Google Shape;142;p19"/>
          <p:cNvSpPr txBox="1">
            <a:spLocks noGrp="1"/>
          </p:cNvSpPr>
          <p:nvPr>
            <p:ph type="subTitle" idx="1"/>
          </p:nvPr>
        </p:nvSpPr>
        <p:spPr>
          <a:xfrm>
            <a:off x="1632833" y="1505567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19"/>
          <p:cNvSpPr txBox="1">
            <a:spLocks noGrp="1"/>
          </p:cNvSpPr>
          <p:nvPr>
            <p:ph type="subTitle" idx="2"/>
          </p:nvPr>
        </p:nvSpPr>
        <p:spPr>
          <a:xfrm>
            <a:off x="1632833" y="2391583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19"/>
          <p:cNvSpPr txBox="1">
            <a:spLocks noGrp="1"/>
          </p:cNvSpPr>
          <p:nvPr>
            <p:ph type="subTitle" idx="3"/>
          </p:nvPr>
        </p:nvSpPr>
        <p:spPr>
          <a:xfrm>
            <a:off x="1632833" y="3247717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19"/>
          <p:cNvSpPr txBox="1">
            <a:spLocks noGrp="1"/>
          </p:cNvSpPr>
          <p:nvPr>
            <p:ph type="subTitle" idx="4"/>
          </p:nvPr>
        </p:nvSpPr>
        <p:spPr>
          <a:xfrm>
            <a:off x="1632833" y="4084700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19"/>
          <p:cNvSpPr txBox="1">
            <a:spLocks noGrp="1"/>
          </p:cNvSpPr>
          <p:nvPr>
            <p:ph type="subTitle" idx="5"/>
          </p:nvPr>
        </p:nvSpPr>
        <p:spPr>
          <a:xfrm>
            <a:off x="1632833" y="4970717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19"/>
          <p:cNvSpPr txBox="1">
            <a:spLocks noGrp="1"/>
          </p:cNvSpPr>
          <p:nvPr>
            <p:ph type="subTitle" idx="6"/>
          </p:nvPr>
        </p:nvSpPr>
        <p:spPr>
          <a:xfrm>
            <a:off x="1632833" y="5826850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cxnSp>
        <p:nvCxnSpPr>
          <p:cNvPr id="148" name="Google Shape;148;p19"/>
          <p:cNvCxnSpPr/>
          <p:nvPr/>
        </p:nvCxnSpPr>
        <p:spPr>
          <a:xfrm>
            <a:off x="0" y="1239867"/>
            <a:ext cx="9783300" cy="0"/>
          </a:xfrm>
          <a:prstGeom prst="straightConnector1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49" name="Google Shape;149;p19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19"/>
          <p:cNvSpPr txBox="1">
            <a:spLocks noGrp="1"/>
          </p:cNvSpPr>
          <p:nvPr>
            <p:ph type="title" idx="7"/>
          </p:nvPr>
        </p:nvSpPr>
        <p:spPr>
          <a:xfrm>
            <a:off x="-8000" y="638200"/>
            <a:ext cx="12224700" cy="4308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19"/>
          <p:cNvSpPr/>
          <p:nvPr/>
        </p:nvSpPr>
        <p:spPr>
          <a:xfrm>
            <a:off x="181367" y="311500"/>
            <a:ext cx="763500" cy="763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2" name="Google Shape;152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57167" y="378933"/>
            <a:ext cx="612000" cy="6287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cap slide 02">
  <p:cSld name="CUSTOM_21_2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4" name="Google Shape;154;p20"/>
          <p:cNvCxnSpPr/>
          <p:nvPr/>
        </p:nvCxnSpPr>
        <p:spPr>
          <a:xfrm>
            <a:off x="0" y="1239867"/>
            <a:ext cx="9783300" cy="0"/>
          </a:xfrm>
          <a:prstGeom prst="straightConnector1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55" name="Google Shape;155;p20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20"/>
          <p:cNvSpPr txBox="1">
            <a:spLocks noGrp="1"/>
          </p:cNvSpPr>
          <p:nvPr>
            <p:ph type="title" idx="2"/>
          </p:nvPr>
        </p:nvSpPr>
        <p:spPr>
          <a:xfrm>
            <a:off x="-8000" y="638200"/>
            <a:ext cx="12224700" cy="4308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20"/>
          <p:cNvSpPr/>
          <p:nvPr/>
        </p:nvSpPr>
        <p:spPr>
          <a:xfrm>
            <a:off x="181367" y="311500"/>
            <a:ext cx="763500" cy="763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8" name="Google Shape;158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57167" y="378933"/>
            <a:ext cx="612000" cy="6287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ctivity slide">
  <p:cSld name="CUSTOM_23">
    <p:bg>
      <p:bgPr>
        <a:solidFill>
          <a:srgbClr val="F2F2F2"/>
        </a:solidFill>
        <a:effectLst/>
      </p:bgPr>
    </p:bg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1"/>
          <p:cNvSpPr/>
          <p:nvPr/>
        </p:nvSpPr>
        <p:spPr>
          <a:xfrm>
            <a:off x="181367" y="311500"/>
            <a:ext cx="763500" cy="763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21"/>
          <p:cNvSpPr txBox="1"/>
          <p:nvPr/>
        </p:nvSpPr>
        <p:spPr>
          <a:xfrm>
            <a:off x="-7834" y="271467"/>
            <a:ext cx="12224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75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Activity: </a:t>
            </a:r>
            <a:endParaRPr sz="32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2" name="Google Shape;162;p21"/>
          <p:cNvSpPr txBox="1"/>
          <p:nvPr/>
        </p:nvSpPr>
        <p:spPr>
          <a:xfrm>
            <a:off x="7868233" y="5303933"/>
            <a:ext cx="3829500" cy="5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53425" tIns="0" rIns="12190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Suggested Time:</a:t>
            </a:r>
            <a:endParaRPr sz="19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3" name="Google Shape;163;p21"/>
          <p:cNvPicPr preferRelativeResize="0"/>
          <p:nvPr/>
        </p:nvPicPr>
        <p:blipFill rotWithShape="1">
          <a:blip r:embed="rId2">
            <a:alphaModFix amt="12000"/>
          </a:blip>
          <a:srcRect l="-3280" t="-19179" r="-37524" b="41054"/>
          <a:stretch/>
        </p:blipFill>
        <p:spPr>
          <a:xfrm>
            <a:off x="0" y="4092633"/>
            <a:ext cx="4954800" cy="276536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4" name="Google Shape;164;p21"/>
          <p:cNvCxnSpPr/>
          <p:nvPr/>
        </p:nvCxnSpPr>
        <p:spPr>
          <a:xfrm>
            <a:off x="0" y="1239867"/>
            <a:ext cx="9783300" cy="0"/>
          </a:xfrm>
          <a:prstGeom prst="straightConnector1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65" name="Google Shape;165;p21"/>
          <p:cNvSpPr txBox="1">
            <a:spLocks noGrp="1"/>
          </p:cNvSpPr>
          <p:nvPr>
            <p:ph type="subTitle" idx="1"/>
          </p:nvPr>
        </p:nvSpPr>
        <p:spPr>
          <a:xfrm>
            <a:off x="1091433" y="2302633"/>
            <a:ext cx="8691600" cy="2821500"/>
          </a:xfrm>
          <a:prstGeom prst="rect">
            <a:avLst/>
          </a:prstGeom>
        </p:spPr>
        <p:txBody>
          <a:bodyPr spcFirstLastPara="1" wrap="square" lIns="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21"/>
          <p:cNvSpPr txBox="1">
            <a:spLocks noGrp="1"/>
          </p:cNvSpPr>
          <p:nvPr>
            <p:ph type="subTitle" idx="2"/>
          </p:nvPr>
        </p:nvSpPr>
        <p:spPr>
          <a:xfrm>
            <a:off x="0" y="5661867"/>
            <a:ext cx="11604900" cy="430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pic>
        <p:nvPicPr>
          <p:cNvPr id="167" name="Google Shape;16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7095" y="430900"/>
            <a:ext cx="532143" cy="52480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1"/>
          <p:cNvSpPr txBox="1">
            <a:spLocks noGrp="1"/>
          </p:cNvSpPr>
          <p:nvPr>
            <p:ph type="title"/>
          </p:nvPr>
        </p:nvSpPr>
        <p:spPr>
          <a:xfrm>
            <a:off x="-8000" y="638200"/>
            <a:ext cx="12224700" cy="4308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st to Five Slide">
  <p:cSld name="CUSTOM_23_1">
    <p:bg>
      <p:bgPr>
        <a:solidFill>
          <a:srgbClr val="F2F2F2"/>
        </a:solidFill>
        <a:effectLst/>
      </p:bgPr>
    </p:bg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2"/>
          <p:cNvSpPr/>
          <p:nvPr/>
        </p:nvSpPr>
        <p:spPr>
          <a:xfrm>
            <a:off x="181367" y="169867"/>
            <a:ext cx="763500" cy="763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22"/>
          <p:cNvSpPr txBox="1"/>
          <p:nvPr/>
        </p:nvSpPr>
        <p:spPr>
          <a:xfrm>
            <a:off x="0" y="359400"/>
            <a:ext cx="121920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75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Fist to Five </a:t>
            </a:r>
            <a:endParaRPr sz="32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72" name="Google Shape;172;p22"/>
          <p:cNvCxnSpPr/>
          <p:nvPr/>
        </p:nvCxnSpPr>
        <p:spPr>
          <a:xfrm>
            <a:off x="0" y="1239867"/>
            <a:ext cx="9783300" cy="0"/>
          </a:xfrm>
          <a:prstGeom prst="straightConnector1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73" name="Google Shape;173;p22"/>
          <p:cNvSpPr txBox="1">
            <a:spLocks noGrp="1"/>
          </p:cNvSpPr>
          <p:nvPr>
            <p:ph type="subTitle" idx="1"/>
          </p:nvPr>
        </p:nvSpPr>
        <p:spPr>
          <a:xfrm>
            <a:off x="1091433" y="1674467"/>
            <a:ext cx="9849300" cy="3080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pic>
        <p:nvPicPr>
          <p:cNvPr id="174" name="Google Shape;174;p22"/>
          <p:cNvPicPr preferRelativeResize="0"/>
          <p:nvPr/>
        </p:nvPicPr>
        <p:blipFill rotWithShape="1">
          <a:blip r:embed="rId2">
            <a:alphaModFix/>
          </a:blip>
          <a:srcRect b="11668"/>
          <a:stretch/>
        </p:blipFill>
        <p:spPr>
          <a:xfrm>
            <a:off x="7806733" y="4816368"/>
            <a:ext cx="1104900" cy="20416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2"/>
          <p:cNvPicPr preferRelativeResize="0"/>
          <p:nvPr/>
        </p:nvPicPr>
        <p:blipFill rotWithShape="1">
          <a:blip r:embed="rId3">
            <a:alphaModFix/>
          </a:blip>
          <a:srcRect b="13517"/>
          <a:stretch/>
        </p:blipFill>
        <p:spPr>
          <a:xfrm>
            <a:off x="6195067" y="4848132"/>
            <a:ext cx="889000" cy="2009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2"/>
          <p:cNvPicPr preferRelativeResize="0"/>
          <p:nvPr/>
        </p:nvPicPr>
        <p:blipFill rotWithShape="1">
          <a:blip r:embed="rId4">
            <a:alphaModFix/>
          </a:blip>
          <a:srcRect b="13770"/>
          <a:stretch/>
        </p:blipFill>
        <p:spPr>
          <a:xfrm>
            <a:off x="4392900" y="4930668"/>
            <a:ext cx="977900" cy="1927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2"/>
          <p:cNvPicPr preferRelativeResize="0"/>
          <p:nvPr/>
        </p:nvPicPr>
        <p:blipFill rotWithShape="1">
          <a:blip r:embed="rId5">
            <a:alphaModFix/>
          </a:blip>
          <a:srcRect b="12495"/>
          <a:stretch/>
        </p:blipFill>
        <p:spPr>
          <a:xfrm>
            <a:off x="9471767" y="4879868"/>
            <a:ext cx="1485900" cy="19781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2"/>
          <p:cNvPicPr preferRelativeResize="0"/>
          <p:nvPr/>
        </p:nvPicPr>
        <p:blipFill rotWithShape="1">
          <a:blip r:embed="rId6">
            <a:alphaModFix/>
          </a:blip>
          <a:srcRect b="19955"/>
          <a:stretch/>
        </p:blipFill>
        <p:spPr>
          <a:xfrm>
            <a:off x="975867" y="5597435"/>
            <a:ext cx="1028700" cy="12605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2"/>
          <p:cNvPicPr preferRelativeResize="0"/>
          <p:nvPr/>
        </p:nvPicPr>
        <p:blipFill rotWithShape="1">
          <a:blip r:embed="rId7">
            <a:alphaModFix/>
          </a:blip>
          <a:srcRect b="12495"/>
          <a:stretch/>
        </p:blipFill>
        <p:spPr>
          <a:xfrm>
            <a:off x="2745867" y="4879868"/>
            <a:ext cx="1016000" cy="19781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2"/>
          <p:cNvPicPr preferRelativeResize="0"/>
          <p:nvPr/>
        </p:nvPicPr>
        <p:blipFill rotWithShape="1">
          <a:blip r:embed="rId5">
            <a:alphaModFix/>
          </a:blip>
          <a:srcRect b="12495"/>
          <a:stretch/>
        </p:blipFill>
        <p:spPr>
          <a:xfrm rot="-2">
            <a:off x="360453" y="202334"/>
            <a:ext cx="512181" cy="6818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Heading slide">
  <p:cSld name="CUSTOM_21_2_1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2" name="Google Shape;182;p23"/>
          <p:cNvCxnSpPr/>
          <p:nvPr/>
        </p:nvCxnSpPr>
        <p:spPr>
          <a:xfrm>
            <a:off x="-12500" y="1239867"/>
            <a:ext cx="9795600" cy="0"/>
          </a:xfrm>
          <a:prstGeom prst="straightConnector1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83" name="Google Shape;183;p23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p23"/>
          <p:cNvSpPr txBox="1">
            <a:spLocks noGrp="1"/>
          </p:cNvSpPr>
          <p:nvPr>
            <p:ph type="title" idx="2"/>
          </p:nvPr>
        </p:nvSpPr>
        <p:spPr>
          <a:xfrm>
            <a:off x="-8000" y="638200"/>
            <a:ext cx="12224700" cy="4308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85" name="Google Shape;185;p23"/>
          <p:cNvSpPr/>
          <p:nvPr/>
        </p:nvSpPr>
        <p:spPr>
          <a:xfrm>
            <a:off x="181367" y="305400"/>
            <a:ext cx="763500" cy="763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ectives slide - 1-5 ">
  <p:cSld name="CUSTOM_21_1"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7" name="Google Shape;187;p24"/>
          <p:cNvCxnSpPr/>
          <p:nvPr/>
        </p:nvCxnSpPr>
        <p:spPr>
          <a:xfrm>
            <a:off x="-12500" y="1239867"/>
            <a:ext cx="9795600" cy="0"/>
          </a:xfrm>
          <a:prstGeom prst="straightConnector1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88" name="Google Shape;188;p24"/>
          <p:cNvSpPr/>
          <p:nvPr/>
        </p:nvSpPr>
        <p:spPr>
          <a:xfrm>
            <a:off x="1271100" y="237155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24"/>
          <p:cNvSpPr/>
          <p:nvPr/>
        </p:nvSpPr>
        <p:spPr>
          <a:xfrm>
            <a:off x="1271100" y="3228117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24"/>
          <p:cNvSpPr/>
          <p:nvPr/>
        </p:nvSpPr>
        <p:spPr>
          <a:xfrm>
            <a:off x="1271100" y="408470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24"/>
          <p:cNvSpPr/>
          <p:nvPr/>
        </p:nvSpPr>
        <p:spPr>
          <a:xfrm>
            <a:off x="1271100" y="4940417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24"/>
          <p:cNvSpPr/>
          <p:nvPr/>
        </p:nvSpPr>
        <p:spPr>
          <a:xfrm>
            <a:off x="1271100" y="1515833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24"/>
          <p:cNvSpPr/>
          <p:nvPr/>
        </p:nvSpPr>
        <p:spPr>
          <a:xfrm>
            <a:off x="1070467" y="1476639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1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194" name="Google Shape;194;p24"/>
          <p:cNvSpPr/>
          <p:nvPr/>
        </p:nvSpPr>
        <p:spPr>
          <a:xfrm>
            <a:off x="1070467" y="2332356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2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195" name="Google Shape;195;p24"/>
          <p:cNvSpPr/>
          <p:nvPr/>
        </p:nvSpPr>
        <p:spPr>
          <a:xfrm>
            <a:off x="1070467" y="31889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3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196" name="Google Shape;196;p24"/>
          <p:cNvSpPr/>
          <p:nvPr/>
        </p:nvSpPr>
        <p:spPr>
          <a:xfrm>
            <a:off x="1070467" y="40358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4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197" name="Google Shape;197;p24"/>
          <p:cNvSpPr/>
          <p:nvPr/>
        </p:nvSpPr>
        <p:spPr>
          <a:xfrm>
            <a:off x="1070467" y="48827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5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198" name="Google Shape;198;p24"/>
          <p:cNvSpPr txBox="1">
            <a:spLocks noGrp="1"/>
          </p:cNvSpPr>
          <p:nvPr>
            <p:ph type="subTitle" idx="1"/>
          </p:nvPr>
        </p:nvSpPr>
        <p:spPr>
          <a:xfrm>
            <a:off x="1632833" y="1505567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99" name="Google Shape;199;p24"/>
          <p:cNvSpPr txBox="1">
            <a:spLocks noGrp="1"/>
          </p:cNvSpPr>
          <p:nvPr>
            <p:ph type="subTitle" idx="2"/>
          </p:nvPr>
        </p:nvSpPr>
        <p:spPr>
          <a:xfrm>
            <a:off x="1632833" y="2391583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00" name="Google Shape;200;p24"/>
          <p:cNvSpPr txBox="1">
            <a:spLocks noGrp="1"/>
          </p:cNvSpPr>
          <p:nvPr>
            <p:ph type="subTitle" idx="3"/>
          </p:nvPr>
        </p:nvSpPr>
        <p:spPr>
          <a:xfrm>
            <a:off x="1632833" y="3247717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01" name="Google Shape;201;p24"/>
          <p:cNvSpPr txBox="1">
            <a:spLocks noGrp="1"/>
          </p:cNvSpPr>
          <p:nvPr>
            <p:ph type="subTitle" idx="4"/>
          </p:nvPr>
        </p:nvSpPr>
        <p:spPr>
          <a:xfrm>
            <a:off x="1632833" y="4084700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02" name="Google Shape;202;p24"/>
          <p:cNvSpPr txBox="1">
            <a:spLocks noGrp="1"/>
          </p:cNvSpPr>
          <p:nvPr>
            <p:ph type="subTitle" idx="5"/>
          </p:nvPr>
        </p:nvSpPr>
        <p:spPr>
          <a:xfrm>
            <a:off x="1632833" y="4970717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03" name="Google Shape;203;p24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04" name="Google Shape;204;p24"/>
          <p:cNvSpPr txBox="1">
            <a:spLocks noGrp="1"/>
          </p:cNvSpPr>
          <p:nvPr>
            <p:ph type="title" idx="6"/>
          </p:nvPr>
        </p:nvSpPr>
        <p:spPr>
          <a:xfrm>
            <a:off x="-8000" y="638200"/>
            <a:ext cx="12224700" cy="4308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24"/>
          <p:cNvSpPr/>
          <p:nvPr/>
        </p:nvSpPr>
        <p:spPr>
          <a:xfrm>
            <a:off x="181367" y="311500"/>
            <a:ext cx="763500" cy="763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6" name="Google Shape;206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31917" y="362050"/>
            <a:ext cx="662500" cy="66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ectives slide - 1-4 ">
  <p:cSld name="CUSTOM_21_1_1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8" name="Google Shape;208;p25"/>
          <p:cNvCxnSpPr/>
          <p:nvPr/>
        </p:nvCxnSpPr>
        <p:spPr>
          <a:xfrm>
            <a:off x="-12500" y="1239867"/>
            <a:ext cx="9795600" cy="0"/>
          </a:xfrm>
          <a:prstGeom prst="straightConnector1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209" name="Google Shape;209;p25"/>
          <p:cNvSpPr/>
          <p:nvPr/>
        </p:nvSpPr>
        <p:spPr>
          <a:xfrm>
            <a:off x="1271100" y="237155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25"/>
          <p:cNvSpPr/>
          <p:nvPr/>
        </p:nvSpPr>
        <p:spPr>
          <a:xfrm>
            <a:off x="1271100" y="3228117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25"/>
          <p:cNvSpPr/>
          <p:nvPr/>
        </p:nvSpPr>
        <p:spPr>
          <a:xfrm>
            <a:off x="1271100" y="408470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25"/>
          <p:cNvSpPr/>
          <p:nvPr/>
        </p:nvSpPr>
        <p:spPr>
          <a:xfrm>
            <a:off x="1271100" y="1515833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25"/>
          <p:cNvSpPr/>
          <p:nvPr/>
        </p:nvSpPr>
        <p:spPr>
          <a:xfrm>
            <a:off x="1070467" y="1476639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1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214" name="Google Shape;214;p25"/>
          <p:cNvSpPr/>
          <p:nvPr/>
        </p:nvSpPr>
        <p:spPr>
          <a:xfrm>
            <a:off x="1070467" y="2332356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2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215" name="Google Shape;215;p25"/>
          <p:cNvSpPr/>
          <p:nvPr/>
        </p:nvSpPr>
        <p:spPr>
          <a:xfrm>
            <a:off x="1070467" y="31889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3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216" name="Google Shape;216;p25"/>
          <p:cNvSpPr/>
          <p:nvPr/>
        </p:nvSpPr>
        <p:spPr>
          <a:xfrm>
            <a:off x="1070467" y="40358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4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217" name="Google Shape;217;p25"/>
          <p:cNvSpPr txBox="1">
            <a:spLocks noGrp="1"/>
          </p:cNvSpPr>
          <p:nvPr>
            <p:ph type="subTitle" idx="1"/>
          </p:nvPr>
        </p:nvSpPr>
        <p:spPr>
          <a:xfrm>
            <a:off x="1632833" y="1505567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18" name="Google Shape;218;p25"/>
          <p:cNvSpPr txBox="1">
            <a:spLocks noGrp="1"/>
          </p:cNvSpPr>
          <p:nvPr>
            <p:ph type="subTitle" idx="2"/>
          </p:nvPr>
        </p:nvSpPr>
        <p:spPr>
          <a:xfrm>
            <a:off x="1632833" y="2391583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19" name="Google Shape;219;p25"/>
          <p:cNvSpPr txBox="1">
            <a:spLocks noGrp="1"/>
          </p:cNvSpPr>
          <p:nvPr>
            <p:ph type="subTitle" idx="3"/>
          </p:nvPr>
        </p:nvSpPr>
        <p:spPr>
          <a:xfrm>
            <a:off x="1632833" y="3247717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20" name="Google Shape;220;p25"/>
          <p:cNvSpPr txBox="1">
            <a:spLocks noGrp="1"/>
          </p:cNvSpPr>
          <p:nvPr>
            <p:ph type="subTitle" idx="4"/>
          </p:nvPr>
        </p:nvSpPr>
        <p:spPr>
          <a:xfrm>
            <a:off x="1632833" y="4084700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21" name="Google Shape;221;p25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22" name="Google Shape;222;p25"/>
          <p:cNvSpPr txBox="1">
            <a:spLocks noGrp="1"/>
          </p:cNvSpPr>
          <p:nvPr>
            <p:ph type="title" idx="5"/>
          </p:nvPr>
        </p:nvSpPr>
        <p:spPr>
          <a:xfrm>
            <a:off x="-8000" y="638200"/>
            <a:ext cx="12224700" cy="4308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23" name="Google Shape;223;p25"/>
          <p:cNvSpPr/>
          <p:nvPr/>
        </p:nvSpPr>
        <p:spPr>
          <a:xfrm>
            <a:off x="181367" y="311500"/>
            <a:ext cx="763500" cy="763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24" name="Google Shape;224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31917" y="362050"/>
            <a:ext cx="662500" cy="66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ectives slide - 1-3">
  <p:cSld name="CUSTOM_21_1_1_1"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6" name="Google Shape;226;p26"/>
          <p:cNvCxnSpPr/>
          <p:nvPr/>
        </p:nvCxnSpPr>
        <p:spPr>
          <a:xfrm>
            <a:off x="-12500" y="1239867"/>
            <a:ext cx="9795600" cy="0"/>
          </a:xfrm>
          <a:prstGeom prst="straightConnector1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227" name="Google Shape;227;p26"/>
          <p:cNvSpPr/>
          <p:nvPr/>
        </p:nvSpPr>
        <p:spPr>
          <a:xfrm>
            <a:off x="1271100" y="237155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26"/>
          <p:cNvSpPr/>
          <p:nvPr/>
        </p:nvSpPr>
        <p:spPr>
          <a:xfrm>
            <a:off x="1271100" y="3228117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26"/>
          <p:cNvSpPr/>
          <p:nvPr/>
        </p:nvSpPr>
        <p:spPr>
          <a:xfrm>
            <a:off x="1271100" y="1515833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26"/>
          <p:cNvSpPr/>
          <p:nvPr/>
        </p:nvSpPr>
        <p:spPr>
          <a:xfrm>
            <a:off x="1070467" y="1476639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1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231" name="Google Shape;231;p26"/>
          <p:cNvSpPr/>
          <p:nvPr/>
        </p:nvSpPr>
        <p:spPr>
          <a:xfrm>
            <a:off x="1070467" y="2332356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2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232" name="Google Shape;232;p26"/>
          <p:cNvSpPr/>
          <p:nvPr/>
        </p:nvSpPr>
        <p:spPr>
          <a:xfrm>
            <a:off x="1070467" y="31889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3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233" name="Google Shape;233;p26"/>
          <p:cNvSpPr txBox="1">
            <a:spLocks noGrp="1"/>
          </p:cNvSpPr>
          <p:nvPr>
            <p:ph type="subTitle" idx="1"/>
          </p:nvPr>
        </p:nvSpPr>
        <p:spPr>
          <a:xfrm>
            <a:off x="1632833" y="1505567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34" name="Google Shape;234;p26"/>
          <p:cNvSpPr txBox="1">
            <a:spLocks noGrp="1"/>
          </p:cNvSpPr>
          <p:nvPr>
            <p:ph type="subTitle" idx="2"/>
          </p:nvPr>
        </p:nvSpPr>
        <p:spPr>
          <a:xfrm>
            <a:off x="1632833" y="2391583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35" name="Google Shape;235;p26"/>
          <p:cNvSpPr txBox="1">
            <a:spLocks noGrp="1"/>
          </p:cNvSpPr>
          <p:nvPr>
            <p:ph type="subTitle" idx="3"/>
          </p:nvPr>
        </p:nvSpPr>
        <p:spPr>
          <a:xfrm>
            <a:off x="1632833" y="3247717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36" name="Google Shape;236;p26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37" name="Google Shape;237;p26"/>
          <p:cNvSpPr txBox="1">
            <a:spLocks noGrp="1"/>
          </p:cNvSpPr>
          <p:nvPr>
            <p:ph type="title" idx="4"/>
          </p:nvPr>
        </p:nvSpPr>
        <p:spPr>
          <a:xfrm>
            <a:off x="-8000" y="638200"/>
            <a:ext cx="12224700" cy="4308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38" name="Google Shape;238;p26"/>
          <p:cNvSpPr/>
          <p:nvPr/>
        </p:nvSpPr>
        <p:spPr>
          <a:xfrm>
            <a:off x="181367" y="311500"/>
            <a:ext cx="763500" cy="763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39" name="Google Shape;239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31917" y="362050"/>
            <a:ext cx="662500" cy="66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3">
  <p:cSld name="CUSTOM_2"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7"/>
          <p:cNvSpPr txBox="1">
            <a:spLocks noGrp="1"/>
          </p:cNvSpPr>
          <p:nvPr>
            <p:ph type="body" idx="1"/>
          </p:nvPr>
        </p:nvSpPr>
        <p:spPr>
          <a:xfrm>
            <a:off x="787133" y="1495633"/>
            <a:ext cx="10578300" cy="451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242" name="Google Shape;242;p27"/>
          <p:cNvSpPr txBox="1"/>
          <p:nvPr/>
        </p:nvSpPr>
        <p:spPr>
          <a:xfrm>
            <a:off x="1562800" y="6555533"/>
            <a:ext cx="10629300" cy="3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5725" tIns="60925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3" name="Google Shape;243;p27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44" name="Google Shape;244;p27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247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4">
  <p:cSld name="CUSTOM_3"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8"/>
          <p:cNvSpPr/>
          <p:nvPr/>
        </p:nvSpPr>
        <p:spPr>
          <a:xfrm>
            <a:off x="7892833" y="0"/>
            <a:ext cx="4293900" cy="68580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28"/>
          <p:cNvSpPr txBox="1">
            <a:spLocks noGrp="1"/>
          </p:cNvSpPr>
          <p:nvPr>
            <p:ph type="body" idx="1"/>
          </p:nvPr>
        </p:nvSpPr>
        <p:spPr>
          <a:xfrm>
            <a:off x="787133" y="1495633"/>
            <a:ext cx="6720000" cy="451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248" name="Google Shape;248;p28"/>
          <p:cNvSpPr txBox="1">
            <a:spLocks noGrp="1"/>
          </p:cNvSpPr>
          <p:nvPr>
            <p:ph type="title"/>
          </p:nvPr>
        </p:nvSpPr>
        <p:spPr>
          <a:xfrm>
            <a:off x="8045367" y="725933"/>
            <a:ext cx="3621900" cy="8685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 b="1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 b="1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 b="1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 b="1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 b="1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 b="1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 b="1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 b="1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49" name="Google Shape;249;p28"/>
          <p:cNvSpPr txBox="1">
            <a:spLocks noGrp="1"/>
          </p:cNvSpPr>
          <p:nvPr>
            <p:ph type="subTitle" idx="2"/>
          </p:nvPr>
        </p:nvSpPr>
        <p:spPr>
          <a:xfrm>
            <a:off x="8432933" y="1495867"/>
            <a:ext cx="3234000" cy="451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50" name="Google Shape;250;p28"/>
          <p:cNvSpPr txBox="1">
            <a:spLocks noGrp="1"/>
          </p:cNvSpPr>
          <p:nvPr>
            <p:ph type="title" idx="3"/>
          </p:nvPr>
        </p:nvSpPr>
        <p:spPr>
          <a:xfrm>
            <a:off x="-2786" y="169867"/>
            <a:ext cx="78795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51" name="Google Shape;251;p28"/>
          <p:cNvSpPr txBox="1">
            <a:spLocks noGrp="1"/>
          </p:cNvSpPr>
          <p:nvPr>
            <p:ph type="title" idx="4"/>
          </p:nvPr>
        </p:nvSpPr>
        <p:spPr>
          <a:xfrm>
            <a:off x="-8000" y="687033"/>
            <a:ext cx="77604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Key Idea slide">
  <p:cSld name="CUSTOM_4"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9"/>
          <p:cNvSpPr/>
          <p:nvPr/>
        </p:nvSpPr>
        <p:spPr>
          <a:xfrm>
            <a:off x="612132" y="1781400"/>
            <a:ext cx="3295200" cy="3295200"/>
          </a:xfrm>
          <a:prstGeom prst="ellipse">
            <a:avLst/>
          </a:prstGeom>
          <a:solidFill>
            <a:srgbClr val="FCB912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54" name="Google Shape;254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29717" y="2191350"/>
            <a:ext cx="2475301" cy="2475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29"/>
          <p:cNvPicPr preferRelativeResize="0"/>
          <p:nvPr/>
        </p:nvPicPr>
        <p:blipFill rotWithShape="1">
          <a:blip r:embed="rId3">
            <a:alphaModFix amt="11000"/>
          </a:blip>
          <a:srcRect l="-6410" t="-3050" r="6410" b="7136"/>
          <a:stretch/>
        </p:blipFill>
        <p:spPr>
          <a:xfrm>
            <a:off x="6876987" y="3562800"/>
            <a:ext cx="5315012" cy="3295200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29"/>
          <p:cNvSpPr txBox="1">
            <a:spLocks noGrp="1"/>
          </p:cNvSpPr>
          <p:nvPr>
            <p:ph type="title"/>
          </p:nvPr>
        </p:nvSpPr>
        <p:spPr>
          <a:xfrm>
            <a:off x="4194048" y="2567000"/>
            <a:ext cx="7406700" cy="1739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100"/>
              <a:buNone/>
              <a:defRPr sz="51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estion slide">
  <p:cSld name="CUSTOM_4_1"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0"/>
          <p:cNvSpPr/>
          <p:nvPr/>
        </p:nvSpPr>
        <p:spPr>
          <a:xfrm>
            <a:off x="612132" y="1781400"/>
            <a:ext cx="3295200" cy="3295200"/>
          </a:xfrm>
          <a:prstGeom prst="ellipse">
            <a:avLst/>
          </a:prstGeom>
          <a:solidFill>
            <a:srgbClr val="FCB912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30"/>
          <p:cNvSpPr txBox="1">
            <a:spLocks noGrp="1"/>
          </p:cNvSpPr>
          <p:nvPr>
            <p:ph type="title"/>
          </p:nvPr>
        </p:nvSpPr>
        <p:spPr>
          <a:xfrm>
            <a:off x="4188333" y="2567000"/>
            <a:ext cx="7406700" cy="1739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100"/>
              <a:buNone/>
              <a:defRPr sz="51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pic>
        <p:nvPicPr>
          <p:cNvPr id="260" name="Google Shape;260;p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656450" y="2594867"/>
            <a:ext cx="1206500" cy="179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30"/>
          <p:cNvPicPr preferRelativeResize="0"/>
          <p:nvPr/>
        </p:nvPicPr>
        <p:blipFill rotWithShape="1">
          <a:blip r:embed="rId3">
            <a:alphaModFix amt="11000"/>
          </a:blip>
          <a:srcRect l="-6410" t="-3050" r="6410" b="7136"/>
          <a:stretch/>
        </p:blipFill>
        <p:spPr>
          <a:xfrm>
            <a:off x="6876987" y="3562800"/>
            <a:ext cx="5315012" cy="329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slide">
  <p:cSld name="CUSTOM_4_1_1"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1"/>
          <p:cNvSpPr/>
          <p:nvPr/>
        </p:nvSpPr>
        <p:spPr>
          <a:xfrm>
            <a:off x="612132" y="1781400"/>
            <a:ext cx="3295200" cy="3295200"/>
          </a:xfrm>
          <a:prstGeom prst="ellipse">
            <a:avLst/>
          </a:prstGeom>
          <a:solidFill>
            <a:srgbClr val="FCB912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31"/>
          <p:cNvSpPr txBox="1">
            <a:spLocks noGrp="1"/>
          </p:cNvSpPr>
          <p:nvPr>
            <p:ph type="title"/>
          </p:nvPr>
        </p:nvSpPr>
        <p:spPr>
          <a:xfrm>
            <a:off x="4188333" y="2567000"/>
            <a:ext cx="7406700" cy="1739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100"/>
              <a:buNone/>
              <a:defRPr sz="51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265" name="Google Shape;265;p31"/>
          <p:cNvSpPr/>
          <p:nvPr/>
        </p:nvSpPr>
        <p:spPr>
          <a:xfrm>
            <a:off x="1277434" y="2783300"/>
            <a:ext cx="939912" cy="1306984"/>
          </a:xfrm>
          <a:custGeom>
            <a:avLst/>
            <a:gdLst/>
            <a:ahLst/>
            <a:cxnLst/>
            <a:rect l="l" t="t" r="r" b="b"/>
            <a:pathLst>
              <a:path w="57303" h="79682" fill="none" extrusionOk="0">
                <a:moveTo>
                  <a:pt x="12677" y="79681"/>
                </a:moveTo>
                <a:lnTo>
                  <a:pt x="12677" y="79681"/>
                </a:lnTo>
                <a:lnTo>
                  <a:pt x="15652" y="75283"/>
                </a:lnTo>
                <a:lnTo>
                  <a:pt x="17980" y="71403"/>
                </a:lnTo>
                <a:lnTo>
                  <a:pt x="19920" y="67910"/>
                </a:lnTo>
                <a:lnTo>
                  <a:pt x="21343" y="64806"/>
                </a:lnTo>
                <a:lnTo>
                  <a:pt x="22378" y="62090"/>
                </a:lnTo>
                <a:lnTo>
                  <a:pt x="23025" y="59891"/>
                </a:lnTo>
                <a:lnTo>
                  <a:pt x="23413" y="58080"/>
                </a:lnTo>
                <a:lnTo>
                  <a:pt x="23542" y="56786"/>
                </a:lnTo>
                <a:lnTo>
                  <a:pt x="23542" y="56786"/>
                </a:lnTo>
                <a:lnTo>
                  <a:pt x="21084" y="56139"/>
                </a:lnTo>
                <a:lnTo>
                  <a:pt x="18627" y="55363"/>
                </a:lnTo>
                <a:lnTo>
                  <a:pt x="16428" y="54458"/>
                </a:lnTo>
                <a:lnTo>
                  <a:pt x="14229" y="53294"/>
                </a:lnTo>
                <a:lnTo>
                  <a:pt x="12159" y="52000"/>
                </a:lnTo>
                <a:lnTo>
                  <a:pt x="10219" y="50448"/>
                </a:lnTo>
                <a:lnTo>
                  <a:pt x="8408" y="48896"/>
                </a:lnTo>
                <a:lnTo>
                  <a:pt x="6726" y="47085"/>
                </a:lnTo>
                <a:lnTo>
                  <a:pt x="5304" y="45144"/>
                </a:lnTo>
                <a:lnTo>
                  <a:pt x="4010" y="43075"/>
                </a:lnTo>
                <a:lnTo>
                  <a:pt x="2846" y="40876"/>
                </a:lnTo>
                <a:lnTo>
                  <a:pt x="1811" y="38547"/>
                </a:lnTo>
                <a:lnTo>
                  <a:pt x="1035" y="36219"/>
                </a:lnTo>
                <a:lnTo>
                  <a:pt x="518" y="33761"/>
                </a:lnTo>
                <a:lnTo>
                  <a:pt x="129" y="31174"/>
                </a:lnTo>
                <a:lnTo>
                  <a:pt x="0" y="28587"/>
                </a:lnTo>
                <a:lnTo>
                  <a:pt x="0" y="28587"/>
                </a:lnTo>
                <a:lnTo>
                  <a:pt x="259" y="25742"/>
                </a:lnTo>
                <a:lnTo>
                  <a:pt x="647" y="22896"/>
                </a:lnTo>
                <a:lnTo>
                  <a:pt x="1294" y="20050"/>
                </a:lnTo>
                <a:lnTo>
                  <a:pt x="2328" y="17463"/>
                </a:lnTo>
                <a:lnTo>
                  <a:pt x="3493" y="15005"/>
                </a:lnTo>
                <a:lnTo>
                  <a:pt x="4915" y="12677"/>
                </a:lnTo>
                <a:lnTo>
                  <a:pt x="6597" y="10478"/>
                </a:lnTo>
                <a:lnTo>
                  <a:pt x="8408" y="8409"/>
                </a:lnTo>
                <a:lnTo>
                  <a:pt x="10478" y="6598"/>
                </a:lnTo>
                <a:lnTo>
                  <a:pt x="12677" y="4916"/>
                </a:lnTo>
                <a:lnTo>
                  <a:pt x="15005" y="3493"/>
                </a:lnTo>
                <a:lnTo>
                  <a:pt x="17592" y="2200"/>
                </a:lnTo>
                <a:lnTo>
                  <a:pt x="20179" y="1294"/>
                </a:lnTo>
                <a:lnTo>
                  <a:pt x="22895" y="647"/>
                </a:lnTo>
                <a:lnTo>
                  <a:pt x="25741" y="130"/>
                </a:lnTo>
                <a:lnTo>
                  <a:pt x="28716" y="1"/>
                </a:lnTo>
                <a:lnTo>
                  <a:pt x="28716" y="1"/>
                </a:lnTo>
                <a:lnTo>
                  <a:pt x="31562" y="130"/>
                </a:lnTo>
                <a:lnTo>
                  <a:pt x="34408" y="647"/>
                </a:lnTo>
                <a:lnTo>
                  <a:pt x="37124" y="1294"/>
                </a:lnTo>
                <a:lnTo>
                  <a:pt x="39840" y="2200"/>
                </a:lnTo>
                <a:lnTo>
                  <a:pt x="42298" y="3493"/>
                </a:lnTo>
                <a:lnTo>
                  <a:pt x="44626" y="4916"/>
                </a:lnTo>
                <a:lnTo>
                  <a:pt x="46825" y="6598"/>
                </a:lnTo>
                <a:lnTo>
                  <a:pt x="48895" y="8409"/>
                </a:lnTo>
                <a:lnTo>
                  <a:pt x="50706" y="10478"/>
                </a:lnTo>
                <a:lnTo>
                  <a:pt x="52388" y="12677"/>
                </a:lnTo>
                <a:lnTo>
                  <a:pt x="53810" y="15005"/>
                </a:lnTo>
                <a:lnTo>
                  <a:pt x="54975" y="17463"/>
                </a:lnTo>
                <a:lnTo>
                  <a:pt x="56009" y="20050"/>
                </a:lnTo>
                <a:lnTo>
                  <a:pt x="56656" y="22896"/>
                </a:lnTo>
                <a:lnTo>
                  <a:pt x="57174" y="25742"/>
                </a:lnTo>
                <a:lnTo>
                  <a:pt x="57303" y="28587"/>
                </a:lnTo>
                <a:lnTo>
                  <a:pt x="57303" y="28587"/>
                </a:lnTo>
                <a:lnTo>
                  <a:pt x="57174" y="31562"/>
                </a:lnTo>
                <a:lnTo>
                  <a:pt x="56915" y="34279"/>
                </a:lnTo>
                <a:lnTo>
                  <a:pt x="56398" y="37125"/>
                </a:lnTo>
                <a:lnTo>
                  <a:pt x="55751" y="39712"/>
                </a:lnTo>
                <a:lnTo>
                  <a:pt x="54845" y="42299"/>
                </a:lnTo>
                <a:lnTo>
                  <a:pt x="53940" y="44886"/>
                </a:lnTo>
                <a:lnTo>
                  <a:pt x="52776" y="47214"/>
                </a:lnTo>
                <a:lnTo>
                  <a:pt x="51611" y="49542"/>
                </a:lnTo>
                <a:lnTo>
                  <a:pt x="50189" y="51871"/>
                </a:lnTo>
                <a:lnTo>
                  <a:pt x="48766" y="54070"/>
                </a:lnTo>
                <a:lnTo>
                  <a:pt x="47214" y="56139"/>
                </a:lnTo>
                <a:lnTo>
                  <a:pt x="45532" y="58209"/>
                </a:lnTo>
                <a:lnTo>
                  <a:pt x="43850" y="60020"/>
                </a:lnTo>
                <a:lnTo>
                  <a:pt x="42039" y="61960"/>
                </a:lnTo>
                <a:lnTo>
                  <a:pt x="40229" y="63642"/>
                </a:lnTo>
                <a:lnTo>
                  <a:pt x="38288" y="65323"/>
                </a:lnTo>
                <a:lnTo>
                  <a:pt x="36477" y="66876"/>
                </a:lnTo>
                <a:lnTo>
                  <a:pt x="34537" y="68428"/>
                </a:lnTo>
                <a:lnTo>
                  <a:pt x="30786" y="71144"/>
                </a:lnTo>
                <a:lnTo>
                  <a:pt x="27035" y="73472"/>
                </a:lnTo>
                <a:lnTo>
                  <a:pt x="23413" y="75413"/>
                </a:lnTo>
                <a:lnTo>
                  <a:pt x="20050" y="77094"/>
                </a:lnTo>
                <a:lnTo>
                  <a:pt x="17204" y="78388"/>
                </a:lnTo>
                <a:lnTo>
                  <a:pt x="14617" y="79164"/>
                </a:lnTo>
                <a:lnTo>
                  <a:pt x="12677" y="79681"/>
                </a:lnTo>
                <a:lnTo>
                  <a:pt x="12677" y="79681"/>
                </a:lnTo>
                <a:close/>
              </a:path>
            </a:pathLst>
          </a:custGeom>
          <a:noFill/>
          <a:ln w="51750" cap="rnd" cmpd="sng">
            <a:solidFill>
              <a:srgbClr val="28363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31"/>
          <p:cNvSpPr/>
          <p:nvPr/>
        </p:nvSpPr>
        <p:spPr>
          <a:xfrm>
            <a:off x="2304243" y="2783300"/>
            <a:ext cx="937797" cy="1306984"/>
          </a:xfrm>
          <a:custGeom>
            <a:avLst/>
            <a:gdLst/>
            <a:ahLst/>
            <a:cxnLst/>
            <a:rect l="l" t="t" r="r" b="b"/>
            <a:pathLst>
              <a:path w="57174" h="79682" fill="none" extrusionOk="0">
                <a:moveTo>
                  <a:pt x="12548" y="79681"/>
                </a:moveTo>
                <a:lnTo>
                  <a:pt x="12548" y="79681"/>
                </a:lnTo>
                <a:lnTo>
                  <a:pt x="15523" y="75283"/>
                </a:lnTo>
                <a:lnTo>
                  <a:pt x="17980" y="71403"/>
                </a:lnTo>
                <a:lnTo>
                  <a:pt x="19791" y="67910"/>
                </a:lnTo>
                <a:lnTo>
                  <a:pt x="21214" y="64806"/>
                </a:lnTo>
                <a:lnTo>
                  <a:pt x="22249" y="62090"/>
                </a:lnTo>
                <a:lnTo>
                  <a:pt x="22896" y="59891"/>
                </a:lnTo>
                <a:lnTo>
                  <a:pt x="23284" y="58080"/>
                </a:lnTo>
                <a:lnTo>
                  <a:pt x="23413" y="56786"/>
                </a:lnTo>
                <a:lnTo>
                  <a:pt x="23413" y="56786"/>
                </a:lnTo>
                <a:lnTo>
                  <a:pt x="20955" y="56139"/>
                </a:lnTo>
                <a:lnTo>
                  <a:pt x="18498" y="55363"/>
                </a:lnTo>
                <a:lnTo>
                  <a:pt x="16299" y="54458"/>
                </a:lnTo>
                <a:lnTo>
                  <a:pt x="14100" y="53294"/>
                </a:lnTo>
                <a:lnTo>
                  <a:pt x="12030" y="52000"/>
                </a:lnTo>
                <a:lnTo>
                  <a:pt x="10090" y="50448"/>
                </a:lnTo>
                <a:lnTo>
                  <a:pt x="8279" y="48896"/>
                </a:lnTo>
                <a:lnTo>
                  <a:pt x="6727" y="47085"/>
                </a:lnTo>
                <a:lnTo>
                  <a:pt x="5174" y="45144"/>
                </a:lnTo>
                <a:lnTo>
                  <a:pt x="3881" y="43075"/>
                </a:lnTo>
                <a:lnTo>
                  <a:pt x="2717" y="40876"/>
                </a:lnTo>
                <a:lnTo>
                  <a:pt x="1811" y="38547"/>
                </a:lnTo>
                <a:lnTo>
                  <a:pt x="1035" y="36219"/>
                </a:lnTo>
                <a:lnTo>
                  <a:pt x="388" y="33761"/>
                </a:lnTo>
                <a:lnTo>
                  <a:pt x="130" y="31174"/>
                </a:lnTo>
                <a:lnTo>
                  <a:pt x="0" y="28587"/>
                </a:lnTo>
                <a:lnTo>
                  <a:pt x="0" y="28587"/>
                </a:lnTo>
                <a:lnTo>
                  <a:pt x="130" y="25742"/>
                </a:lnTo>
                <a:lnTo>
                  <a:pt x="518" y="22896"/>
                </a:lnTo>
                <a:lnTo>
                  <a:pt x="1294" y="20050"/>
                </a:lnTo>
                <a:lnTo>
                  <a:pt x="2199" y="17463"/>
                </a:lnTo>
                <a:lnTo>
                  <a:pt x="3364" y="15005"/>
                </a:lnTo>
                <a:lnTo>
                  <a:pt x="4786" y="12677"/>
                </a:lnTo>
                <a:lnTo>
                  <a:pt x="6468" y="10478"/>
                </a:lnTo>
                <a:lnTo>
                  <a:pt x="8279" y="8409"/>
                </a:lnTo>
                <a:lnTo>
                  <a:pt x="10349" y="6598"/>
                </a:lnTo>
                <a:lnTo>
                  <a:pt x="12548" y="4916"/>
                </a:lnTo>
                <a:lnTo>
                  <a:pt x="14876" y="3493"/>
                </a:lnTo>
                <a:lnTo>
                  <a:pt x="17463" y="2200"/>
                </a:lnTo>
                <a:lnTo>
                  <a:pt x="20050" y="1294"/>
                </a:lnTo>
                <a:lnTo>
                  <a:pt x="22766" y="647"/>
                </a:lnTo>
                <a:lnTo>
                  <a:pt x="25612" y="130"/>
                </a:lnTo>
                <a:lnTo>
                  <a:pt x="28587" y="1"/>
                </a:lnTo>
                <a:lnTo>
                  <a:pt x="28587" y="1"/>
                </a:lnTo>
                <a:lnTo>
                  <a:pt x="31433" y="130"/>
                </a:lnTo>
                <a:lnTo>
                  <a:pt x="34279" y="647"/>
                </a:lnTo>
                <a:lnTo>
                  <a:pt x="37124" y="1294"/>
                </a:lnTo>
                <a:lnTo>
                  <a:pt x="39711" y="2200"/>
                </a:lnTo>
                <a:lnTo>
                  <a:pt x="42169" y="3493"/>
                </a:lnTo>
                <a:lnTo>
                  <a:pt x="44627" y="4916"/>
                </a:lnTo>
                <a:lnTo>
                  <a:pt x="46826" y="6598"/>
                </a:lnTo>
                <a:lnTo>
                  <a:pt x="48766" y="8409"/>
                </a:lnTo>
                <a:lnTo>
                  <a:pt x="50706" y="10478"/>
                </a:lnTo>
                <a:lnTo>
                  <a:pt x="52259" y="12677"/>
                </a:lnTo>
                <a:lnTo>
                  <a:pt x="53681" y="15005"/>
                </a:lnTo>
                <a:lnTo>
                  <a:pt x="54975" y="17463"/>
                </a:lnTo>
                <a:lnTo>
                  <a:pt x="55880" y="20050"/>
                </a:lnTo>
                <a:lnTo>
                  <a:pt x="56657" y="22896"/>
                </a:lnTo>
                <a:lnTo>
                  <a:pt x="57045" y="25742"/>
                </a:lnTo>
                <a:lnTo>
                  <a:pt x="57174" y="28587"/>
                </a:lnTo>
                <a:lnTo>
                  <a:pt x="57174" y="28587"/>
                </a:lnTo>
                <a:lnTo>
                  <a:pt x="57045" y="31562"/>
                </a:lnTo>
                <a:lnTo>
                  <a:pt x="56786" y="34279"/>
                </a:lnTo>
                <a:lnTo>
                  <a:pt x="56268" y="37125"/>
                </a:lnTo>
                <a:lnTo>
                  <a:pt x="55622" y="39712"/>
                </a:lnTo>
                <a:lnTo>
                  <a:pt x="54846" y="42299"/>
                </a:lnTo>
                <a:lnTo>
                  <a:pt x="53811" y="44886"/>
                </a:lnTo>
                <a:lnTo>
                  <a:pt x="52776" y="47214"/>
                </a:lnTo>
                <a:lnTo>
                  <a:pt x="51482" y="49542"/>
                </a:lnTo>
                <a:lnTo>
                  <a:pt x="50060" y="51871"/>
                </a:lnTo>
                <a:lnTo>
                  <a:pt x="48637" y="54070"/>
                </a:lnTo>
                <a:lnTo>
                  <a:pt x="47084" y="56139"/>
                </a:lnTo>
                <a:lnTo>
                  <a:pt x="45403" y="58209"/>
                </a:lnTo>
                <a:lnTo>
                  <a:pt x="43721" y="60020"/>
                </a:lnTo>
                <a:lnTo>
                  <a:pt x="41910" y="61960"/>
                </a:lnTo>
                <a:lnTo>
                  <a:pt x="40099" y="63642"/>
                </a:lnTo>
                <a:lnTo>
                  <a:pt x="38289" y="65323"/>
                </a:lnTo>
                <a:lnTo>
                  <a:pt x="36348" y="66876"/>
                </a:lnTo>
                <a:lnTo>
                  <a:pt x="34408" y="68428"/>
                </a:lnTo>
                <a:lnTo>
                  <a:pt x="30657" y="71144"/>
                </a:lnTo>
                <a:lnTo>
                  <a:pt x="26906" y="73472"/>
                </a:lnTo>
                <a:lnTo>
                  <a:pt x="23284" y="75413"/>
                </a:lnTo>
                <a:lnTo>
                  <a:pt x="20050" y="77094"/>
                </a:lnTo>
                <a:lnTo>
                  <a:pt x="17075" y="78388"/>
                </a:lnTo>
                <a:lnTo>
                  <a:pt x="14488" y="79164"/>
                </a:lnTo>
                <a:lnTo>
                  <a:pt x="12548" y="79681"/>
                </a:lnTo>
                <a:lnTo>
                  <a:pt x="12548" y="79681"/>
                </a:lnTo>
                <a:close/>
              </a:path>
            </a:pathLst>
          </a:custGeom>
          <a:noFill/>
          <a:ln w="51750" cap="rnd" cmpd="sng">
            <a:solidFill>
              <a:srgbClr val="28363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31"/>
          <p:cNvSpPr txBox="1">
            <a:spLocks noGrp="1"/>
          </p:cNvSpPr>
          <p:nvPr>
            <p:ph type="subTitle" idx="1"/>
          </p:nvPr>
        </p:nvSpPr>
        <p:spPr>
          <a:xfrm>
            <a:off x="963733" y="5198833"/>
            <a:ext cx="2592000" cy="570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pic>
        <p:nvPicPr>
          <p:cNvPr id="268" name="Google Shape;268;p31"/>
          <p:cNvPicPr preferRelativeResize="0"/>
          <p:nvPr/>
        </p:nvPicPr>
        <p:blipFill rotWithShape="1">
          <a:blip r:embed="rId2">
            <a:alphaModFix amt="11000"/>
          </a:blip>
          <a:srcRect l="-6410" t="-3050" r="6410" b="7136"/>
          <a:stretch/>
        </p:blipFill>
        <p:spPr>
          <a:xfrm>
            <a:off x="6876987" y="3562800"/>
            <a:ext cx="5315012" cy="329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">
  <p:cSld name="CUSTOM_25"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2"/>
          <p:cNvSpPr/>
          <p:nvPr/>
        </p:nvSpPr>
        <p:spPr>
          <a:xfrm>
            <a:off x="567992" y="2249400"/>
            <a:ext cx="2647200" cy="2647200"/>
          </a:xfrm>
          <a:prstGeom prst="rect">
            <a:avLst/>
          </a:prstGeom>
          <a:solidFill>
            <a:srgbClr val="2E5E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32"/>
          <p:cNvSpPr/>
          <p:nvPr/>
        </p:nvSpPr>
        <p:spPr>
          <a:xfrm>
            <a:off x="3370931" y="2249400"/>
            <a:ext cx="2647200" cy="2647200"/>
          </a:xfrm>
          <a:prstGeom prst="rect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32"/>
          <p:cNvSpPr/>
          <p:nvPr/>
        </p:nvSpPr>
        <p:spPr>
          <a:xfrm>
            <a:off x="6173869" y="2249400"/>
            <a:ext cx="2647200" cy="2647200"/>
          </a:xfrm>
          <a:prstGeom prst="rect">
            <a:avLst/>
          </a:prstGeom>
          <a:solidFill>
            <a:srgbClr val="00C7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32"/>
          <p:cNvSpPr/>
          <p:nvPr/>
        </p:nvSpPr>
        <p:spPr>
          <a:xfrm>
            <a:off x="8976808" y="2249400"/>
            <a:ext cx="2647200" cy="2647200"/>
          </a:xfrm>
          <a:prstGeom prst="rect">
            <a:avLst/>
          </a:prstGeom>
          <a:solidFill>
            <a:srgbClr val="AADC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4" name="Google Shape;274;p32"/>
          <p:cNvGrpSpPr/>
          <p:nvPr/>
        </p:nvGrpSpPr>
        <p:grpSpPr>
          <a:xfrm>
            <a:off x="3003448" y="3266849"/>
            <a:ext cx="611985" cy="611985"/>
            <a:chOff x="4898908" y="4195167"/>
            <a:chExt cx="459000" cy="459000"/>
          </a:xfrm>
        </p:grpSpPr>
        <p:sp>
          <p:nvSpPr>
            <p:cNvPr id="275" name="Google Shape;275;p32"/>
            <p:cNvSpPr/>
            <p:nvPr/>
          </p:nvSpPr>
          <p:spPr>
            <a:xfrm>
              <a:off x="4898908" y="4195167"/>
              <a:ext cx="459000" cy="4590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0" tIns="121900" rIns="0" bIns="12190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00">
                <a:solidFill>
                  <a:srgbClr val="082D49"/>
                </a:solidFill>
              </a:endParaRPr>
            </a:p>
          </p:txBody>
        </p:sp>
        <p:sp>
          <p:nvSpPr>
            <p:cNvPr id="276" name="Google Shape;276;p32"/>
            <p:cNvSpPr/>
            <p:nvPr/>
          </p:nvSpPr>
          <p:spPr>
            <a:xfrm>
              <a:off x="5101067" y="4330887"/>
              <a:ext cx="93400" cy="187578"/>
            </a:xfrm>
            <a:custGeom>
              <a:avLst/>
              <a:gdLst/>
              <a:ahLst/>
              <a:cxnLst/>
              <a:rect l="l" t="t" r="r" b="b"/>
              <a:pathLst>
                <a:path w="102637" h="206130" fill="none" extrusionOk="0">
                  <a:moveTo>
                    <a:pt x="0" y="1"/>
                  </a:moveTo>
                  <a:lnTo>
                    <a:pt x="102637" y="103065"/>
                  </a:lnTo>
                  <a:lnTo>
                    <a:pt x="0" y="206129"/>
                  </a:lnTo>
                </a:path>
              </a:pathLst>
            </a:custGeom>
            <a:noFill/>
            <a:ln w="19050" cap="rnd" cmpd="sng">
              <a:solidFill>
                <a:srgbClr val="082D4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7" name="Google Shape;277;p32"/>
          <p:cNvGrpSpPr/>
          <p:nvPr/>
        </p:nvGrpSpPr>
        <p:grpSpPr>
          <a:xfrm>
            <a:off x="5789848" y="3266849"/>
            <a:ext cx="611985" cy="611985"/>
            <a:chOff x="4898908" y="4195167"/>
            <a:chExt cx="459000" cy="459000"/>
          </a:xfrm>
        </p:grpSpPr>
        <p:sp>
          <p:nvSpPr>
            <p:cNvPr id="278" name="Google Shape;278;p32"/>
            <p:cNvSpPr/>
            <p:nvPr/>
          </p:nvSpPr>
          <p:spPr>
            <a:xfrm>
              <a:off x="4898908" y="4195167"/>
              <a:ext cx="459000" cy="4590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0" tIns="121900" rIns="0" bIns="12190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00">
                <a:solidFill>
                  <a:srgbClr val="082D49"/>
                </a:solidFill>
              </a:endParaRPr>
            </a:p>
          </p:txBody>
        </p:sp>
        <p:sp>
          <p:nvSpPr>
            <p:cNvPr id="279" name="Google Shape;279;p32"/>
            <p:cNvSpPr/>
            <p:nvPr/>
          </p:nvSpPr>
          <p:spPr>
            <a:xfrm>
              <a:off x="5101067" y="4330887"/>
              <a:ext cx="93400" cy="187578"/>
            </a:xfrm>
            <a:custGeom>
              <a:avLst/>
              <a:gdLst/>
              <a:ahLst/>
              <a:cxnLst/>
              <a:rect l="l" t="t" r="r" b="b"/>
              <a:pathLst>
                <a:path w="102637" h="206130" fill="none" extrusionOk="0">
                  <a:moveTo>
                    <a:pt x="0" y="1"/>
                  </a:moveTo>
                  <a:lnTo>
                    <a:pt x="102637" y="103065"/>
                  </a:lnTo>
                  <a:lnTo>
                    <a:pt x="0" y="206129"/>
                  </a:lnTo>
                </a:path>
              </a:pathLst>
            </a:custGeom>
            <a:noFill/>
            <a:ln w="19050" cap="rnd" cmpd="sng">
              <a:solidFill>
                <a:srgbClr val="082D4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0" name="Google Shape;280;p32"/>
          <p:cNvGrpSpPr/>
          <p:nvPr/>
        </p:nvGrpSpPr>
        <p:grpSpPr>
          <a:xfrm>
            <a:off x="8576248" y="3266849"/>
            <a:ext cx="611985" cy="611985"/>
            <a:chOff x="4898908" y="4195167"/>
            <a:chExt cx="459000" cy="459000"/>
          </a:xfrm>
        </p:grpSpPr>
        <p:sp>
          <p:nvSpPr>
            <p:cNvPr id="281" name="Google Shape;281;p32"/>
            <p:cNvSpPr/>
            <p:nvPr/>
          </p:nvSpPr>
          <p:spPr>
            <a:xfrm>
              <a:off x="4898908" y="4195167"/>
              <a:ext cx="459000" cy="4590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0" tIns="121900" rIns="0" bIns="12190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00">
                <a:solidFill>
                  <a:srgbClr val="082D49"/>
                </a:solidFill>
              </a:endParaRPr>
            </a:p>
          </p:txBody>
        </p:sp>
        <p:sp>
          <p:nvSpPr>
            <p:cNvPr id="282" name="Google Shape;282;p32"/>
            <p:cNvSpPr/>
            <p:nvPr/>
          </p:nvSpPr>
          <p:spPr>
            <a:xfrm>
              <a:off x="5101067" y="4330887"/>
              <a:ext cx="93400" cy="187578"/>
            </a:xfrm>
            <a:custGeom>
              <a:avLst/>
              <a:gdLst/>
              <a:ahLst/>
              <a:cxnLst/>
              <a:rect l="l" t="t" r="r" b="b"/>
              <a:pathLst>
                <a:path w="102637" h="206130" fill="none" extrusionOk="0">
                  <a:moveTo>
                    <a:pt x="0" y="1"/>
                  </a:moveTo>
                  <a:lnTo>
                    <a:pt x="102637" y="103065"/>
                  </a:lnTo>
                  <a:lnTo>
                    <a:pt x="0" y="206129"/>
                  </a:lnTo>
                </a:path>
              </a:pathLst>
            </a:custGeom>
            <a:noFill/>
            <a:ln w="19050" cap="rnd" cmpd="sng">
              <a:solidFill>
                <a:srgbClr val="082D4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3" name="Google Shape;283;p32"/>
          <p:cNvSpPr txBox="1"/>
          <p:nvPr/>
        </p:nvSpPr>
        <p:spPr>
          <a:xfrm>
            <a:off x="717167" y="3279000"/>
            <a:ext cx="23085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00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84" name="Google Shape;284;p32"/>
          <p:cNvSpPr txBox="1"/>
          <p:nvPr/>
        </p:nvSpPr>
        <p:spPr>
          <a:xfrm>
            <a:off x="3603883" y="3279000"/>
            <a:ext cx="23085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85" name="Google Shape;285;p32"/>
          <p:cNvSpPr txBox="1"/>
          <p:nvPr/>
        </p:nvSpPr>
        <p:spPr>
          <a:xfrm>
            <a:off x="9188383" y="3279000"/>
            <a:ext cx="23085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86" name="Google Shape;286;p32"/>
          <p:cNvSpPr txBox="1"/>
          <p:nvPr/>
        </p:nvSpPr>
        <p:spPr>
          <a:xfrm>
            <a:off x="6343250" y="3279000"/>
            <a:ext cx="23085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87" name="Google Shape;287;p32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88" name="Google Shape;288;p32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247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2">
  <p:cSld name="CUSTOM_27">
    <p:bg>
      <p:bgPr>
        <a:solidFill>
          <a:srgbClr val="FFFFFF"/>
        </a:solidFill>
        <a:effectLst/>
      </p:bgPr>
    </p:bg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3"/>
          <p:cNvSpPr/>
          <p:nvPr/>
        </p:nvSpPr>
        <p:spPr>
          <a:xfrm flipH="1">
            <a:off x="8444400" y="1897257"/>
            <a:ext cx="3237900" cy="4238100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33"/>
          <p:cNvSpPr txBox="1"/>
          <p:nvPr/>
        </p:nvSpPr>
        <p:spPr>
          <a:xfrm>
            <a:off x="8479667" y="2542993"/>
            <a:ext cx="3162000" cy="35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25" tIns="243825" rIns="243825" bIns="2438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92" name="Google Shape;292;p33"/>
          <p:cNvSpPr/>
          <p:nvPr/>
        </p:nvSpPr>
        <p:spPr>
          <a:xfrm>
            <a:off x="8443599" y="1793467"/>
            <a:ext cx="3236400" cy="635700"/>
          </a:xfrm>
          <a:prstGeom prst="roundRect">
            <a:avLst>
              <a:gd name="adj" fmla="val 13342"/>
            </a:avLst>
          </a:prstGeom>
          <a:solidFill>
            <a:srgbClr val="04346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93" name="Google Shape;293;p33"/>
          <p:cNvSpPr/>
          <p:nvPr/>
        </p:nvSpPr>
        <p:spPr>
          <a:xfrm flipH="1">
            <a:off x="623733" y="1896064"/>
            <a:ext cx="3237900" cy="4238100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33"/>
          <p:cNvSpPr txBox="1"/>
          <p:nvPr/>
        </p:nvSpPr>
        <p:spPr>
          <a:xfrm>
            <a:off x="659000" y="2541965"/>
            <a:ext cx="3162000" cy="35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25" tIns="243825" rIns="243825" bIns="2438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95" name="Google Shape;295;p33"/>
          <p:cNvSpPr/>
          <p:nvPr/>
        </p:nvSpPr>
        <p:spPr>
          <a:xfrm>
            <a:off x="624432" y="1793467"/>
            <a:ext cx="3236400" cy="635700"/>
          </a:xfrm>
          <a:prstGeom prst="roundRect">
            <a:avLst>
              <a:gd name="adj" fmla="val 13342"/>
            </a:avLst>
          </a:prstGeom>
          <a:solidFill>
            <a:srgbClr val="2E5E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6" name="Google Shape;296;p33"/>
          <p:cNvSpPr/>
          <p:nvPr/>
        </p:nvSpPr>
        <p:spPr>
          <a:xfrm flipH="1">
            <a:off x="4541150" y="1896064"/>
            <a:ext cx="3237900" cy="4238100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33"/>
          <p:cNvSpPr txBox="1"/>
          <p:nvPr/>
        </p:nvSpPr>
        <p:spPr>
          <a:xfrm>
            <a:off x="4576417" y="2541981"/>
            <a:ext cx="3162000" cy="35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25" tIns="243825" rIns="243825" bIns="2438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98" name="Google Shape;298;p33"/>
          <p:cNvSpPr txBox="1"/>
          <p:nvPr/>
        </p:nvSpPr>
        <p:spPr>
          <a:xfrm>
            <a:off x="4488950" y="1793333"/>
            <a:ext cx="3123300" cy="6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rgbClr val="28363B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299" name="Google Shape;299;p33"/>
          <p:cNvSpPr txBox="1"/>
          <p:nvPr/>
        </p:nvSpPr>
        <p:spPr>
          <a:xfrm>
            <a:off x="8406367" y="1793333"/>
            <a:ext cx="3098400" cy="6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0" name="Google Shape;300;p33"/>
          <p:cNvSpPr/>
          <p:nvPr/>
        </p:nvSpPr>
        <p:spPr>
          <a:xfrm>
            <a:off x="4532149" y="1793467"/>
            <a:ext cx="3236400" cy="635700"/>
          </a:xfrm>
          <a:prstGeom prst="roundRect">
            <a:avLst>
              <a:gd name="adj" fmla="val 13342"/>
            </a:avLst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1" name="Google Shape;301;p33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302" name="Google Shape;302;p33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247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2 1">
  <p:cSld name="CUSTOM_27_1">
    <p:bg>
      <p:bgPr>
        <a:solidFill>
          <a:srgbClr val="FFFFFF"/>
        </a:solidFill>
        <a:effectLst/>
      </p:bgPr>
    </p:bg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4"/>
          <p:cNvSpPr/>
          <p:nvPr/>
        </p:nvSpPr>
        <p:spPr>
          <a:xfrm flipH="1">
            <a:off x="682455" y="2377467"/>
            <a:ext cx="3237900" cy="3550500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05" name="Google Shape;305;p34"/>
          <p:cNvGrpSpPr/>
          <p:nvPr/>
        </p:nvGrpSpPr>
        <p:grpSpPr>
          <a:xfrm>
            <a:off x="682378" y="1587237"/>
            <a:ext cx="711186" cy="711306"/>
            <a:chOff x="457200" y="1378813"/>
            <a:chExt cx="695400" cy="695450"/>
          </a:xfrm>
        </p:grpSpPr>
        <p:sp>
          <p:nvSpPr>
            <p:cNvPr id="306" name="Google Shape;306;p34"/>
            <p:cNvSpPr/>
            <p:nvPr/>
          </p:nvSpPr>
          <p:spPr>
            <a:xfrm>
              <a:off x="457200" y="1378813"/>
              <a:ext cx="695400" cy="621300"/>
            </a:xfrm>
            <a:prstGeom prst="roundRect">
              <a:avLst>
                <a:gd name="adj" fmla="val 16667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0" i="0" u="none" strike="noStrike" cap="none">
                  <a:solidFill>
                    <a:schemeClr val="lt1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01</a:t>
              </a:r>
              <a:endParaRPr sz="28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07" name="Google Shape;307;p34"/>
            <p:cNvSpPr/>
            <p:nvPr/>
          </p:nvSpPr>
          <p:spPr>
            <a:xfrm rot="10800000">
              <a:off x="634726" y="1885638"/>
              <a:ext cx="340325" cy="188625"/>
            </a:xfrm>
            <a:prstGeom prst="flowChartExtra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8" name="Google Shape;308;p34"/>
          <p:cNvGrpSpPr/>
          <p:nvPr/>
        </p:nvGrpSpPr>
        <p:grpSpPr>
          <a:xfrm>
            <a:off x="4378078" y="1587237"/>
            <a:ext cx="711186" cy="711306"/>
            <a:chOff x="457200" y="1378813"/>
            <a:chExt cx="695400" cy="695450"/>
          </a:xfrm>
        </p:grpSpPr>
        <p:sp>
          <p:nvSpPr>
            <p:cNvPr id="309" name="Google Shape;309;p34"/>
            <p:cNvSpPr/>
            <p:nvPr/>
          </p:nvSpPr>
          <p:spPr>
            <a:xfrm>
              <a:off x="457200" y="1378813"/>
              <a:ext cx="695400" cy="6213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0" i="0" u="none" strike="noStrike" cap="none">
                  <a:solidFill>
                    <a:schemeClr val="dk2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02</a:t>
              </a:r>
              <a:endParaRPr sz="2800" b="0" i="0" u="none" strike="noStrike" cap="none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10" name="Google Shape;310;p34"/>
            <p:cNvSpPr/>
            <p:nvPr/>
          </p:nvSpPr>
          <p:spPr>
            <a:xfrm rot="10800000">
              <a:off x="634726" y="1885638"/>
              <a:ext cx="340325" cy="188625"/>
            </a:xfrm>
            <a:prstGeom prst="flowChartExtra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11" name="Google Shape;311;p34"/>
          <p:cNvSpPr/>
          <p:nvPr/>
        </p:nvSpPr>
        <p:spPr>
          <a:xfrm flipH="1">
            <a:off x="4378155" y="2377467"/>
            <a:ext cx="3237900" cy="3550500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12" name="Google Shape;312;p34"/>
          <p:cNvGrpSpPr/>
          <p:nvPr/>
        </p:nvGrpSpPr>
        <p:grpSpPr>
          <a:xfrm>
            <a:off x="8251578" y="1588237"/>
            <a:ext cx="711186" cy="711306"/>
            <a:chOff x="457200" y="1378813"/>
            <a:chExt cx="695400" cy="695450"/>
          </a:xfrm>
        </p:grpSpPr>
        <p:sp>
          <p:nvSpPr>
            <p:cNvPr id="313" name="Google Shape;313;p34"/>
            <p:cNvSpPr/>
            <p:nvPr/>
          </p:nvSpPr>
          <p:spPr>
            <a:xfrm>
              <a:off x="457200" y="1378813"/>
              <a:ext cx="695400" cy="621300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0" i="0" u="none" strike="noStrike" cap="none">
                  <a:solidFill>
                    <a:schemeClr val="accent5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03</a:t>
              </a:r>
              <a:endParaRPr sz="2800" b="0" i="0" u="none" strike="noStrike" cap="none">
                <a:solidFill>
                  <a:schemeClr val="accent5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14" name="Google Shape;314;p34"/>
            <p:cNvSpPr/>
            <p:nvPr/>
          </p:nvSpPr>
          <p:spPr>
            <a:xfrm rot="10800000">
              <a:off x="634726" y="1885638"/>
              <a:ext cx="340325" cy="188625"/>
            </a:xfrm>
            <a:prstGeom prst="flowChartExtra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15" name="Google Shape;315;p34"/>
          <p:cNvSpPr/>
          <p:nvPr/>
        </p:nvSpPr>
        <p:spPr>
          <a:xfrm flipH="1">
            <a:off x="8251655" y="2378467"/>
            <a:ext cx="3237900" cy="3550500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34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317" name="Google Shape;317;p34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247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6">
  <p:cSld name="CUSTOM_28">
    <p:bg>
      <p:bgPr>
        <a:solidFill>
          <a:srgbClr val="FFFFFF"/>
        </a:solidFill>
        <a:effectLst/>
      </p:bgPr>
    </p:bg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5"/>
          <p:cNvSpPr/>
          <p:nvPr/>
        </p:nvSpPr>
        <p:spPr>
          <a:xfrm>
            <a:off x="609547" y="1723957"/>
            <a:ext cx="5130900" cy="635700"/>
          </a:xfrm>
          <a:prstGeom prst="roundRect">
            <a:avLst>
              <a:gd name="adj" fmla="val 16667"/>
            </a:avLst>
          </a:prstGeom>
          <a:solidFill>
            <a:srgbClr val="2E5E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20" name="Google Shape;320;p35"/>
          <p:cNvSpPr/>
          <p:nvPr/>
        </p:nvSpPr>
        <p:spPr>
          <a:xfrm rot="10800000">
            <a:off x="791159" y="2242341"/>
            <a:ext cx="348039" cy="192926"/>
          </a:xfrm>
          <a:prstGeom prst="flowChartExtract">
            <a:avLst/>
          </a:prstGeom>
          <a:solidFill>
            <a:srgbClr val="2E5E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rgbClr val="FFFFFF"/>
              </a:solidFill>
            </a:endParaRPr>
          </a:p>
        </p:txBody>
      </p:sp>
      <p:sp>
        <p:nvSpPr>
          <p:cNvPr id="321" name="Google Shape;321;p35"/>
          <p:cNvSpPr/>
          <p:nvPr/>
        </p:nvSpPr>
        <p:spPr>
          <a:xfrm>
            <a:off x="6502347" y="1723974"/>
            <a:ext cx="5130900" cy="635700"/>
          </a:xfrm>
          <a:prstGeom prst="roundRect">
            <a:avLst>
              <a:gd name="adj" fmla="val 16667"/>
            </a:avLst>
          </a:prstGeom>
          <a:solidFill>
            <a:srgbClr val="04346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22" name="Google Shape;322;p35"/>
          <p:cNvSpPr/>
          <p:nvPr/>
        </p:nvSpPr>
        <p:spPr>
          <a:xfrm rot="10800000">
            <a:off x="6683959" y="2242358"/>
            <a:ext cx="348039" cy="192926"/>
          </a:xfrm>
          <a:prstGeom prst="flowChartExtract">
            <a:avLst/>
          </a:prstGeom>
          <a:solidFill>
            <a:srgbClr val="04346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35"/>
          <p:cNvSpPr txBox="1"/>
          <p:nvPr/>
        </p:nvSpPr>
        <p:spPr>
          <a:xfrm>
            <a:off x="609533" y="1739740"/>
            <a:ext cx="5130900" cy="6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25" tIns="12190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24" name="Google Shape;324;p35"/>
          <p:cNvSpPr txBox="1"/>
          <p:nvPr/>
        </p:nvSpPr>
        <p:spPr>
          <a:xfrm>
            <a:off x="6502333" y="1746024"/>
            <a:ext cx="5130900" cy="6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25" tIns="12190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25" name="Google Shape;325;p35"/>
          <p:cNvSpPr txBox="1">
            <a:spLocks noGrp="1"/>
          </p:cNvSpPr>
          <p:nvPr>
            <p:ph type="title"/>
          </p:nvPr>
        </p:nvSpPr>
        <p:spPr>
          <a:xfrm>
            <a:off x="722900" y="1773100"/>
            <a:ext cx="4865700" cy="524700"/>
          </a:xfrm>
          <a:prstGeom prst="rect">
            <a:avLst/>
          </a:prstGeom>
        </p:spPr>
        <p:txBody>
          <a:bodyPr spcFirstLastPara="1" wrap="square" lIns="487675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 Light"/>
              <a:buNone/>
              <a:defRPr sz="2400" b="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326" name="Google Shape;326;p35"/>
          <p:cNvSpPr txBox="1">
            <a:spLocks noGrp="1"/>
          </p:cNvSpPr>
          <p:nvPr>
            <p:ph type="title" idx="2"/>
          </p:nvPr>
        </p:nvSpPr>
        <p:spPr>
          <a:xfrm>
            <a:off x="6634933" y="1773100"/>
            <a:ext cx="4865700" cy="524700"/>
          </a:xfrm>
          <a:prstGeom prst="rect">
            <a:avLst/>
          </a:prstGeom>
        </p:spPr>
        <p:txBody>
          <a:bodyPr spcFirstLastPara="1" wrap="square" lIns="487675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 Light"/>
              <a:buNone/>
              <a:defRPr sz="2400" b="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327" name="Google Shape;327;p35"/>
          <p:cNvSpPr txBox="1">
            <a:spLocks noGrp="1"/>
          </p:cNvSpPr>
          <p:nvPr>
            <p:ph type="title" idx="3"/>
          </p:nvPr>
        </p:nvSpPr>
        <p:spPr>
          <a:xfrm>
            <a:off x="722900" y="2672467"/>
            <a:ext cx="4865700" cy="33192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2100"/>
              <a:buFont typeface="Roboto Light"/>
              <a:buNone/>
              <a:defRPr sz="2100" b="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2100"/>
              <a:buNone/>
              <a:defRPr sz="2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2100"/>
              <a:buNone/>
              <a:defRPr sz="2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2100"/>
              <a:buNone/>
              <a:defRPr sz="2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2100"/>
              <a:buNone/>
              <a:defRPr sz="2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2100"/>
              <a:buNone/>
              <a:defRPr sz="2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2100"/>
              <a:buNone/>
              <a:defRPr sz="2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2100"/>
              <a:buNone/>
              <a:defRPr sz="2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2100"/>
              <a:buNone/>
              <a:defRPr sz="2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328" name="Google Shape;328;p35"/>
          <p:cNvSpPr txBox="1">
            <a:spLocks noGrp="1"/>
          </p:cNvSpPr>
          <p:nvPr>
            <p:ph type="title" idx="4"/>
          </p:nvPr>
        </p:nvSpPr>
        <p:spPr>
          <a:xfrm>
            <a:off x="6634933" y="2672467"/>
            <a:ext cx="4865700" cy="33192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43461"/>
              </a:buClr>
              <a:buSzPts val="2100"/>
              <a:buFont typeface="Roboto Light"/>
              <a:buNone/>
              <a:defRPr sz="2100" b="0">
                <a:solidFill>
                  <a:srgbClr val="04346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43461"/>
              </a:buClr>
              <a:buSzPts val="2100"/>
              <a:buNone/>
              <a:defRPr sz="2100">
                <a:solidFill>
                  <a:srgbClr val="04346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43461"/>
              </a:buClr>
              <a:buSzPts val="2100"/>
              <a:buNone/>
              <a:defRPr sz="2100">
                <a:solidFill>
                  <a:srgbClr val="04346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43461"/>
              </a:buClr>
              <a:buSzPts val="2100"/>
              <a:buNone/>
              <a:defRPr sz="2100">
                <a:solidFill>
                  <a:srgbClr val="04346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43461"/>
              </a:buClr>
              <a:buSzPts val="2100"/>
              <a:buNone/>
              <a:defRPr sz="2100">
                <a:solidFill>
                  <a:srgbClr val="04346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43461"/>
              </a:buClr>
              <a:buSzPts val="2100"/>
              <a:buNone/>
              <a:defRPr sz="2100">
                <a:solidFill>
                  <a:srgbClr val="04346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43461"/>
              </a:buClr>
              <a:buSzPts val="2100"/>
              <a:buNone/>
              <a:defRPr sz="2100">
                <a:solidFill>
                  <a:srgbClr val="04346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43461"/>
              </a:buClr>
              <a:buSzPts val="2100"/>
              <a:buNone/>
              <a:defRPr sz="2100">
                <a:solidFill>
                  <a:srgbClr val="04346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43461"/>
              </a:buClr>
              <a:buSzPts val="2100"/>
              <a:buNone/>
              <a:defRPr sz="2100">
                <a:solidFill>
                  <a:srgbClr val="04346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329" name="Google Shape;329;p35"/>
          <p:cNvSpPr txBox="1">
            <a:spLocks noGrp="1"/>
          </p:cNvSpPr>
          <p:nvPr>
            <p:ph type="title" idx="5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pic>
        <p:nvPicPr>
          <p:cNvPr id="330" name="Google Shape;330;p3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740184" y="1577400"/>
            <a:ext cx="1103293" cy="4883433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35"/>
          <p:cNvSpPr txBox="1">
            <a:spLocks noGrp="1"/>
          </p:cNvSpPr>
          <p:nvPr>
            <p:ph type="title" idx="6"/>
          </p:nvPr>
        </p:nvSpPr>
        <p:spPr>
          <a:xfrm>
            <a:off x="-8000" y="687033"/>
            <a:ext cx="122247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6 1">
  <p:cSld name="CUSTOM_28_1">
    <p:bg>
      <p:bgPr>
        <a:solidFill>
          <a:srgbClr val="FFFFFF"/>
        </a:solidFill>
        <a:effectLst/>
      </p:bgPr>
    </p:bg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36"/>
          <p:cNvSpPr/>
          <p:nvPr/>
        </p:nvSpPr>
        <p:spPr>
          <a:xfrm>
            <a:off x="1478502" y="1577400"/>
            <a:ext cx="4262100" cy="6357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34" name="Google Shape;334;p36"/>
          <p:cNvSpPr txBox="1">
            <a:spLocks noGrp="1"/>
          </p:cNvSpPr>
          <p:nvPr>
            <p:ph type="title"/>
          </p:nvPr>
        </p:nvSpPr>
        <p:spPr>
          <a:xfrm>
            <a:off x="1572657" y="1626543"/>
            <a:ext cx="40416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Light"/>
              <a:buNone/>
              <a:defRPr sz="2400" b="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335" name="Google Shape;335;p36"/>
          <p:cNvSpPr txBox="1">
            <a:spLocks noGrp="1"/>
          </p:cNvSpPr>
          <p:nvPr>
            <p:ph type="title" idx="2"/>
          </p:nvPr>
        </p:nvSpPr>
        <p:spPr>
          <a:xfrm>
            <a:off x="1194967" y="2495167"/>
            <a:ext cx="4545300" cy="34965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 Light"/>
              <a:buNone/>
              <a:defRPr sz="2100" b="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336" name="Google Shape;336;p36"/>
          <p:cNvSpPr txBox="1">
            <a:spLocks noGrp="1"/>
          </p:cNvSpPr>
          <p:nvPr>
            <p:ph type="title" idx="3"/>
          </p:nvPr>
        </p:nvSpPr>
        <p:spPr>
          <a:xfrm>
            <a:off x="7098567" y="2495167"/>
            <a:ext cx="4809900" cy="34965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 Light"/>
              <a:buNone/>
              <a:defRPr sz="2100" b="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337" name="Google Shape;337;p36"/>
          <p:cNvSpPr txBox="1">
            <a:spLocks noGrp="1"/>
          </p:cNvSpPr>
          <p:nvPr>
            <p:ph type="title" idx="4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pic>
        <p:nvPicPr>
          <p:cNvPr id="338" name="Google Shape;338;p3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740184" y="1577400"/>
            <a:ext cx="1103293" cy="488343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9" name="Google Shape;339;p36"/>
          <p:cNvGrpSpPr/>
          <p:nvPr/>
        </p:nvGrpSpPr>
        <p:grpSpPr>
          <a:xfrm>
            <a:off x="609544" y="1587237"/>
            <a:ext cx="711186" cy="711306"/>
            <a:chOff x="457200" y="1378813"/>
            <a:chExt cx="695400" cy="695450"/>
          </a:xfrm>
        </p:grpSpPr>
        <p:sp>
          <p:nvSpPr>
            <p:cNvPr id="340" name="Google Shape;340;p36"/>
            <p:cNvSpPr/>
            <p:nvPr/>
          </p:nvSpPr>
          <p:spPr>
            <a:xfrm>
              <a:off x="457200" y="1378813"/>
              <a:ext cx="695400" cy="621300"/>
            </a:xfrm>
            <a:prstGeom prst="roundRect">
              <a:avLst>
                <a:gd name="adj" fmla="val 16667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0" i="0" u="none" strike="noStrike" cap="none">
                  <a:solidFill>
                    <a:schemeClr val="lt1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01</a:t>
              </a:r>
              <a:endParaRPr sz="28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41" name="Google Shape;341;p36"/>
            <p:cNvSpPr/>
            <p:nvPr/>
          </p:nvSpPr>
          <p:spPr>
            <a:xfrm rot="10800000">
              <a:off x="634726" y="1885638"/>
              <a:ext cx="340325" cy="188625"/>
            </a:xfrm>
            <a:prstGeom prst="flowChartExtra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42" name="Google Shape;342;p36"/>
          <p:cNvGrpSpPr/>
          <p:nvPr/>
        </p:nvGrpSpPr>
        <p:grpSpPr>
          <a:xfrm>
            <a:off x="6502483" y="1587237"/>
            <a:ext cx="711186" cy="711306"/>
            <a:chOff x="2605668" y="1378813"/>
            <a:chExt cx="695400" cy="695450"/>
          </a:xfrm>
        </p:grpSpPr>
        <p:sp>
          <p:nvSpPr>
            <p:cNvPr id="343" name="Google Shape;343;p36"/>
            <p:cNvSpPr/>
            <p:nvPr/>
          </p:nvSpPr>
          <p:spPr>
            <a:xfrm>
              <a:off x="2605668" y="1378813"/>
              <a:ext cx="695400" cy="6213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0" i="0" u="none" strike="noStrike" cap="none">
                  <a:solidFill>
                    <a:schemeClr val="dk2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02</a:t>
              </a:r>
              <a:endParaRPr sz="2800" b="0" i="0" u="none" strike="noStrike" cap="none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44" name="Google Shape;344;p36"/>
            <p:cNvSpPr/>
            <p:nvPr/>
          </p:nvSpPr>
          <p:spPr>
            <a:xfrm rot="10800000">
              <a:off x="2783210" y="1885638"/>
              <a:ext cx="340325" cy="188625"/>
            </a:xfrm>
            <a:prstGeom prst="flowChartExtra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5" name="Google Shape;345;p36"/>
          <p:cNvSpPr/>
          <p:nvPr/>
        </p:nvSpPr>
        <p:spPr>
          <a:xfrm>
            <a:off x="7371969" y="1577400"/>
            <a:ext cx="4262100" cy="6357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46" name="Google Shape;346;p36"/>
          <p:cNvSpPr txBox="1">
            <a:spLocks noGrp="1"/>
          </p:cNvSpPr>
          <p:nvPr>
            <p:ph type="title" idx="5"/>
          </p:nvPr>
        </p:nvSpPr>
        <p:spPr>
          <a:xfrm>
            <a:off x="7466124" y="1626543"/>
            <a:ext cx="40416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Light"/>
              <a:buNone/>
              <a:defRPr sz="2400" b="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347" name="Google Shape;347;p36"/>
          <p:cNvSpPr txBox="1">
            <a:spLocks noGrp="1"/>
          </p:cNvSpPr>
          <p:nvPr>
            <p:ph type="title" idx="6"/>
          </p:nvPr>
        </p:nvSpPr>
        <p:spPr>
          <a:xfrm>
            <a:off x="-8000" y="687033"/>
            <a:ext cx="122247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 1">
  <p:cSld name="CUSTOM_25_1"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7"/>
          <p:cNvSpPr txBox="1"/>
          <p:nvPr/>
        </p:nvSpPr>
        <p:spPr>
          <a:xfrm>
            <a:off x="406400" y="1448600"/>
            <a:ext cx="2698800" cy="4909500"/>
          </a:xfrm>
          <a:prstGeom prst="rect">
            <a:avLst/>
          </a:prstGeom>
          <a:solidFill>
            <a:srgbClr val="00C7CC"/>
          </a:solidFill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FFFFFF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350" name="Google Shape;350;p37"/>
          <p:cNvSpPr txBox="1"/>
          <p:nvPr/>
        </p:nvSpPr>
        <p:spPr>
          <a:xfrm>
            <a:off x="3301222" y="1448600"/>
            <a:ext cx="2698800" cy="4909500"/>
          </a:xfrm>
          <a:prstGeom prst="rect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FFFFFF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351" name="Google Shape;351;p37"/>
          <p:cNvSpPr txBox="1"/>
          <p:nvPr/>
        </p:nvSpPr>
        <p:spPr>
          <a:xfrm>
            <a:off x="6196044" y="1448600"/>
            <a:ext cx="2698800" cy="4909500"/>
          </a:xfrm>
          <a:prstGeom prst="rect">
            <a:avLst/>
          </a:prstGeom>
          <a:solidFill>
            <a:srgbClr val="2E5E73"/>
          </a:solidFill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FFFFFF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352" name="Google Shape;352;p37"/>
          <p:cNvSpPr txBox="1"/>
          <p:nvPr/>
        </p:nvSpPr>
        <p:spPr>
          <a:xfrm>
            <a:off x="9090867" y="1448600"/>
            <a:ext cx="2698800" cy="4909500"/>
          </a:xfrm>
          <a:prstGeom prst="rect">
            <a:avLst/>
          </a:prstGeom>
          <a:solidFill>
            <a:srgbClr val="AADCF2"/>
          </a:solidFill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FFFFFF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353" name="Google Shape;353;p37"/>
          <p:cNvSpPr/>
          <p:nvPr/>
        </p:nvSpPr>
        <p:spPr>
          <a:xfrm>
            <a:off x="9286467" y="1511713"/>
            <a:ext cx="2307600" cy="358500"/>
          </a:xfrm>
          <a:prstGeom prst="roundRect">
            <a:avLst>
              <a:gd name="adj" fmla="val 16500"/>
            </a:avLst>
          </a:prstGeom>
          <a:noFill/>
          <a:ln>
            <a:noFill/>
          </a:ln>
        </p:spPr>
        <p:txBody>
          <a:bodyPr spcFirstLastPara="1" wrap="square" lIns="0" tIns="170675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130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2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Title</a:t>
            </a:r>
            <a:endParaRPr sz="2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4" name="Google Shape;354;p37"/>
          <p:cNvSpPr/>
          <p:nvPr/>
        </p:nvSpPr>
        <p:spPr>
          <a:xfrm>
            <a:off x="9488500" y="2749350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p37"/>
          <p:cNvSpPr txBox="1"/>
          <p:nvPr/>
        </p:nvSpPr>
        <p:spPr>
          <a:xfrm>
            <a:off x="9695783" y="2720550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56" name="Google Shape;356;p37"/>
          <p:cNvSpPr/>
          <p:nvPr/>
        </p:nvSpPr>
        <p:spPr>
          <a:xfrm>
            <a:off x="9264819" y="2710139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2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57" name="Google Shape;357;p37"/>
          <p:cNvSpPr/>
          <p:nvPr/>
        </p:nvSpPr>
        <p:spPr>
          <a:xfrm>
            <a:off x="6391650" y="1511713"/>
            <a:ext cx="2307600" cy="358500"/>
          </a:xfrm>
          <a:prstGeom prst="roundRect">
            <a:avLst>
              <a:gd name="adj" fmla="val 16500"/>
            </a:avLst>
          </a:prstGeom>
          <a:noFill/>
          <a:ln>
            <a:noFill/>
          </a:ln>
        </p:spPr>
        <p:txBody>
          <a:bodyPr spcFirstLastPara="1" wrap="square" lIns="0" tIns="170675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130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2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Title</a:t>
            </a:r>
            <a:endParaRPr sz="23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8" name="Google Shape;358;p37"/>
          <p:cNvSpPr/>
          <p:nvPr/>
        </p:nvSpPr>
        <p:spPr>
          <a:xfrm>
            <a:off x="3496833" y="1511713"/>
            <a:ext cx="2307600" cy="358500"/>
          </a:xfrm>
          <a:prstGeom prst="roundRect">
            <a:avLst>
              <a:gd name="adj" fmla="val 16500"/>
            </a:avLst>
          </a:prstGeom>
          <a:noFill/>
          <a:ln>
            <a:noFill/>
          </a:ln>
        </p:spPr>
        <p:txBody>
          <a:bodyPr spcFirstLastPara="1" wrap="square" lIns="0" tIns="170675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130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2300" b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Title</a:t>
            </a:r>
            <a:endParaRPr sz="2300" b="1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9" name="Google Shape;359;p37"/>
          <p:cNvSpPr/>
          <p:nvPr/>
        </p:nvSpPr>
        <p:spPr>
          <a:xfrm>
            <a:off x="602033" y="1511713"/>
            <a:ext cx="2307600" cy="358500"/>
          </a:xfrm>
          <a:prstGeom prst="roundRect">
            <a:avLst>
              <a:gd name="adj" fmla="val 16500"/>
            </a:avLst>
          </a:prstGeom>
          <a:noFill/>
          <a:ln>
            <a:noFill/>
          </a:ln>
        </p:spPr>
        <p:txBody>
          <a:bodyPr spcFirstLastPara="1" wrap="square" lIns="0" tIns="170675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130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2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Title</a:t>
            </a:r>
            <a:endParaRPr sz="23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0" name="Google Shape;360;p37"/>
          <p:cNvSpPr/>
          <p:nvPr/>
        </p:nvSpPr>
        <p:spPr>
          <a:xfrm>
            <a:off x="804067" y="2749359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37"/>
          <p:cNvSpPr txBox="1"/>
          <p:nvPr/>
        </p:nvSpPr>
        <p:spPr>
          <a:xfrm>
            <a:off x="1011350" y="2720559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62" name="Google Shape;362;p37"/>
          <p:cNvSpPr/>
          <p:nvPr/>
        </p:nvSpPr>
        <p:spPr>
          <a:xfrm>
            <a:off x="580386" y="2710148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2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63" name="Google Shape;363;p37"/>
          <p:cNvSpPr/>
          <p:nvPr/>
        </p:nvSpPr>
        <p:spPr>
          <a:xfrm>
            <a:off x="804067" y="2157622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37"/>
          <p:cNvSpPr txBox="1"/>
          <p:nvPr/>
        </p:nvSpPr>
        <p:spPr>
          <a:xfrm>
            <a:off x="1011350" y="2128822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65" name="Google Shape;365;p37"/>
          <p:cNvSpPr/>
          <p:nvPr/>
        </p:nvSpPr>
        <p:spPr>
          <a:xfrm>
            <a:off x="580386" y="2118411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1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66" name="Google Shape;366;p37"/>
          <p:cNvSpPr/>
          <p:nvPr/>
        </p:nvSpPr>
        <p:spPr>
          <a:xfrm>
            <a:off x="804067" y="3341096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37"/>
          <p:cNvSpPr txBox="1"/>
          <p:nvPr/>
        </p:nvSpPr>
        <p:spPr>
          <a:xfrm>
            <a:off x="1011350" y="3312296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68" name="Google Shape;368;p37"/>
          <p:cNvSpPr/>
          <p:nvPr/>
        </p:nvSpPr>
        <p:spPr>
          <a:xfrm>
            <a:off x="580386" y="3301885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3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69" name="Google Shape;369;p37"/>
          <p:cNvSpPr/>
          <p:nvPr/>
        </p:nvSpPr>
        <p:spPr>
          <a:xfrm>
            <a:off x="804067" y="3932833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37"/>
          <p:cNvSpPr txBox="1"/>
          <p:nvPr/>
        </p:nvSpPr>
        <p:spPr>
          <a:xfrm>
            <a:off x="1011350" y="3904033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71" name="Google Shape;371;p37"/>
          <p:cNvSpPr/>
          <p:nvPr/>
        </p:nvSpPr>
        <p:spPr>
          <a:xfrm>
            <a:off x="580386" y="3893622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4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72" name="Google Shape;372;p37"/>
          <p:cNvSpPr/>
          <p:nvPr/>
        </p:nvSpPr>
        <p:spPr>
          <a:xfrm>
            <a:off x="804067" y="4524570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373;p37"/>
          <p:cNvSpPr txBox="1"/>
          <p:nvPr/>
        </p:nvSpPr>
        <p:spPr>
          <a:xfrm>
            <a:off x="1011350" y="4495770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74" name="Google Shape;374;p37"/>
          <p:cNvSpPr/>
          <p:nvPr/>
        </p:nvSpPr>
        <p:spPr>
          <a:xfrm>
            <a:off x="580386" y="4485359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5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75" name="Google Shape;375;p37"/>
          <p:cNvSpPr/>
          <p:nvPr/>
        </p:nvSpPr>
        <p:spPr>
          <a:xfrm>
            <a:off x="804067" y="5116307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6" name="Google Shape;376;p37"/>
          <p:cNvSpPr txBox="1"/>
          <p:nvPr/>
        </p:nvSpPr>
        <p:spPr>
          <a:xfrm>
            <a:off x="1011350" y="5087507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77" name="Google Shape;377;p37"/>
          <p:cNvSpPr/>
          <p:nvPr/>
        </p:nvSpPr>
        <p:spPr>
          <a:xfrm>
            <a:off x="580386" y="5077096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6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78" name="Google Shape;378;p37"/>
          <p:cNvSpPr/>
          <p:nvPr/>
        </p:nvSpPr>
        <p:spPr>
          <a:xfrm>
            <a:off x="804067" y="5708044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37"/>
          <p:cNvSpPr txBox="1"/>
          <p:nvPr/>
        </p:nvSpPr>
        <p:spPr>
          <a:xfrm>
            <a:off x="1011350" y="5679244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80" name="Google Shape;380;p37"/>
          <p:cNvSpPr/>
          <p:nvPr/>
        </p:nvSpPr>
        <p:spPr>
          <a:xfrm>
            <a:off x="580386" y="5668833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7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81" name="Google Shape;381;p37"/>
          <p:cNvSpPr/>
          <p:nvPr/>
        </p:nvSpPr>
        <p:spPr>
          <a:xfrm>
            <a:off x="9488500" y="2157622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37"/>
          <p:cNvSpPr txBox="1"/>
          <p:nvPr/>
        </p:nvSpPr>
        <p:spPr>
          <a:xfrm>
            <a:off x="9695783" y="2128822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83" name="Google Shape;383;p37"/>
          <p:cNvSpPr/>
          <p:nvPr/>
        </p:nvSpPr>
        <p:spPr>
          <a:xfrm>
            <a:off x="9264819" y="2118411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1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84" name="Google Shape;384;p37"/>
          <p:cNvSpPr/>
          <p:nvPr/>
        </p:nvSpPr>
        <p:spPr>
          <a:xfrm>
            <a:off x="9488500" y="3341096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p37"/>
          <p:cNvSpPr txBox="1"/>
          <p:nvPr/>
        </p:nvSpPr>
        <p:spPr>
          <a:xfrm>
            <a:off x="9695783" y="3312296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86" name="Google Shape;386;p37"/>
          <p:cNvSpPr/>
          <p:nvPr/>
        </p:nvSpPr>
        <p:spPr>
          <a:xfrm>
            <a:off x="9264819" y="3301885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3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87" name="Google Shape;387;p37"/>
          <p:cNvSpPr/>
          <p:nvPr/>
        </p:nvSpPr>
        <p:spPr>
          <a:xfrm>
            <a:off x="3698850" y="2749359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" name="Google Shape;388;p37"/>
          <p:cNvSpPr txBox="1"/>
          <p:nvPr/>
        </p:nvSpPr>
        <p:spPr>
          <a:xfrm>
            <a:off x="3906133" y="2720559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89" name="Google Shape;389;p37"/>
          <p:cNvSpPr/>
          <p:nvPr/>
        </p:nvSpPr>
        <p:spPr>
          <a:xfrm>
            <a:off x="3475169" y="2710148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2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90" name="Google Shape;390;p37"/>
          <p:cNvSpPr/>
          <p:nvPr/>
        </p:nvSpPr>
        <p:spPr>
          <a:xfrm>
            <a:off x="3698850" y="2157622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37"/>
          <p:cNvSpPr txBox="1"/>
          <p:nvPr/>
        </p:nvSpPr>
        <p:spPr>
          <a:xfrm>
            <a:off x="3906133" y="2128822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92" name="Google Shape;392;p37"/>
          <p:cNvSpPr/>
          <p:nvPr/>
        </p:nvSpPr>
        <p:spPr>
          <a:xfrm>
            <a:off x="3475169" y="2118411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1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93" name="Google Shape;393;p37"/>
          <p:cNvSpPr/>
          <p:nvPr/>
        </p:nvSpPr>
        <p:spPr>
          <a:xfrm>
            <a:off x="3698850" y="3341096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p37"/>
          <p:cNvSpPr txBox="1"/>
          <p:nvPr/>
        </p:nvSpPr>
        <p:spPr>
          <a:xfrm>
            <a:off x="3906133" y="3312296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95" name="Google Shape;395;p37"/>
          <p:cNvSpPr/>
          <p:nvPr/>
        </p:nvSpPr>
        <p:spPr>
          <a:xfrm>
            <a:off x="3475169" y="3301885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3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96" name="Google Shape;396;p37"/>
          <p:cNvSpPr/>
          <p:nvPr/>
        </p:nvSpPr>
        <p:spPr>
          <a:xfrm>
            <a:off x="6593700" y="2749359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p37"/>
          <p:cNvSpPr txBox="1"/>
          <p:nvPr/>
        </p:nvSpPr>
        <p:spPr>
          <a:xfrm>
            <a:off x="6800983" y="2720559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98" name="Google Shape;398;p37"/>
          <p:cNvSpPr/>
          <p:nvPr/>
        </p:nvSpPr>
        <p:spPr>
          <a:xfrm>
            <a:off x="6370019" y="2710148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2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99" name="Google Shape;399;p37"/>
          <p:cNvSpPr/>
          <p:nvPr/>
        </p:nvSpPr>
        <p:spPr>
          <a:xfrm>
            <a:off x="6593700" y="2157622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" name="Google Shape;400;p37"/>
          <p:cNvSpPr txBox="1"/>
          <p:nvPr/>
        </p:nvSpPr>
        <p:spPr>
          <a:xfrm>
            <a:off x="6800983" y="2128822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01" name="Google Shape;401;p37"/>
          <p:cNvSpPr/>
          <p:nvPr/>
        </p:nvSpPr>
        <p:spPr>
          <a:xfrm>
            <a:off x="6370019" y="2118411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1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02" name="Google Shape;402;p37"/>
          <p:cNvSpPr/>
          <p:nvPr/>
        </p:nvSpPr>
        <p:spPr>
          <a:xfrm>
            <a:off x="3698850" y="3932833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37"/>
          <p:cNvSpPr txBox="1"/>
          <p:nvPr/>
        </p:nvSpPr>
        <p:spPr>
          <a:xfrm>
            <a:off x="3906133" y="3904033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04" name="Google Shape;404;p37"/>
          <p:cNvSpPr/>
          <p:nvPr/>
        </p:nvSpPr>
        <p:spPr>
          <a:xfrm>
            <a:off x="3475169" y="3893622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4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05" name="Google Shape;405;p37"/>
          <p:cNvSpPr/>
          <p:nvPr/>
        </p:nvSpPr>
        <p:spPr>
          <a:xfrm>
            <a:off x="3698850" y="4524570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37"/>
          <p:cNvSpPr txBox="1"/>
          <p:nvPr/>
        </p:nvSpPr>
        <p:spPr>
          <a:xfrm>
            <a:off x="3906133" y="4495770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07" name="Google Shape;407;p37"/>
          <p:cNvSpPr/>
          <p:nvPr/>
        </p:nvSpPr>
        <p:spPr>
          <a:xfrm>
            <a:off x="3475169" y="4485359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5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08" name="Google Shape;408;p37"/>
          <p:cNvSpPr/>
          <p:nvPr/>
        </p:nvSpPr>
        <p:spPr>
          <a:xfrm>
            <a:off x="3698850" y="5116307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37"/>
          <p:cNvSpPr txBox="1"/>
          <p:nvPr/>
        </p:nvSpPr>
        <p:spPr>
          <a:xfrm>
            <a:off x="3906133" y="5087507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10" name="Google Shape;410;p37"/>
          <p:cNvSpPr/>
          <p:nvPr/>
        </p:nvSpPr>
        <p:spPr>
          <a:xfrm>
            <a:off x="3475169" y="5077096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6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11" name="Google Shape;411;p37"/>
          <p:cNvSpPr/>
          <p:nvPr/>
        </p:nvSpPr>
        <p:spPr>
          <a:xfrm>
            <a:off x="3698850" y="5708044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37"/>
          <p:cNvSpPr txBox="1"/>
          <p:nvPr/>
        </p:nvSpPr>
        <p:spPr>
          <a:xfrm>
            <a:off x="3906133" y="5679244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13" name="Google Shape;413;p37"/>
          <p:cNvSpPr/>
          <p:nvPr/>
        </p:nvSpPr>
        <p:spPr>
          <a:xfrm>
            <a:off x="3475169" y="5668833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7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14" name="Google Shape;414;p37"/>
          <p:cNvSpPr/>
          <p:nvPr/>
        </p:nvSpPr>
        <p:spPr>
          <a:xfrm>
            <a:off x="6593683" y="3932833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37"/>
          <p:cNvSpPr txBox="1"/>
          <p:nvPr/>
        </p:nvSpPr>
        <p:spPr>
          <a:xfrm>
            <a:off x="6800967" y="3904033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16" name="Google Shape;416;p37"/>
          <p:cNvSpPr/>
          <p:nvPr/>
        </p:nvSpPr>
        <p:spPr>
          <a:xfrm>
            <a:off x="6370003" y="3893622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4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17" name="Google Shape;417;p37"/>
          <p:cNvSpPr/>
          <p:nvPr/>
        </p:nvSpPr>
        <p:spPr>
          <a:xfrm>
            <a:off x="6593683" y="4524570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37"/>
          <p:cNvSpPr txBox="1"/>
          <p:nvPr/>
        </p:nvSpPr>
        <p:spPr>
          <a:xfrm>
            <a:off x="6800967" y="4495770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19" name="Google Shape;419;p37"/>
          <p:cNvSpPr/>
          <p:nvPr/>
        </p:nvSpPr>
        <p:spPr>
          <a:xfrm>
            <a:off x="6370003" y="4485359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5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20" name="Google Shape;420;p37"/>
          <p:cNvSpPr/>
          <p:nvPr/>
        </p:nvSpPr>
        <p:spPr>
          <a:xfrm>
            <a:off x="6593683" y="5116307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37"/>
          <p:cNvSpPr txBox="1"/>
          <p:nvPr/>
        </p:nvSpPr>
        <p:spPr>
          <a:xfrm>
            <a:off x="6800967" y="5087507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22" name="Google Shape;422;p37"/>
          <p:cNvSpPr/>
          <p:nvPr/>
        </p:nvSpPr>
        <p:spPr>
          <a:xfrm>
            <a:off x="6370003" y="5077096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6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23" name="Google Shape;423;p37"/>
          <p:cNvSpPr/>
          <p:nvPr/>
        </p:nvSpPr>
        <p:spPr>
          <a:xfrm>
            <a:off x="6593683" y="5708044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Google Shape;424;p37"/>
          <p:cNvSpPr txBox="1"/>
          <p:nvPr/>
        </p:nvSpPr>
        <p:spPr>
          <a:xfrm>
            <a:off x="6800967" y="5679244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25" name="Google Shape;425;p37"/>
          <p:cNvSpPr/>
          <p:nvPr/>
        </p:nvSpPr>
        <p:spPr>
          <a:xfrm>
            <a:off x="6370003" y="5668833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7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26" name="Google Shape;426;p37"/>
          <p:cNvSpPr/>
          <p:nvPr/>
        </p:nvSpPr>
        <p:spPr>
          <a:xfrm>
            <a:off x="9488517" y="3932833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7" name="Google Shape;427;p37"/>
          <p:cNvSpPr txBox="1"/>
          <p:nvPr/>
        </p:nvSpPr>
        <p:spPr>
          <a:xfrm>
            <a:off x="9695800" y="3904033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28" name="Google Shape;428;p37"/>
          <p:cNvSpPr/>
          <p:nvPr/>
        </p:nvSpPr>
        <p:spPr>
          <a:xfrm>
            <a:off x="9264836" y="3893622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4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29" name="Google Shape;429;p37"/>
          <p:cNvSpPr/>
          <p:nvPr/>
        </p:nvSpPr>
        <p:spPr>
          <a:xfrm>
            <a:off x="9488517" y="4524570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37"/>
          <p:cNvSpPr txBox="1"/>
          <p:nvPr/>
        </p:nvSpPr>
        <p:spPr>
          <a:xfrm>
            <a:off x="9695800" y="4495770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31" name="Google Shape;431;p37"/>
          <p:cNvSpPr/>
          <p:nvPr/>
        </p:nvSpPr>
        <p:spPr>
          <a:xfrm>
            <a:off x="9264836" y="4485359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5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32" name="Google Shape;432;p37"/>
          <p:cNvSpPr/>
          <p:nvPr/>
        </p:nvSpPr>
        <p:spPr>
          <a:xfrm>
            <a:off x="9488517" y="5116307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37"/>
          <p:cNvSpPr txBox="1"/>
          <p:nvPr/>
        </p:nvSpPr>
        <p:spPr>
          <a:xfrm>
            <a:off x="9695800" y="5087507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34" name="Google Shape;434;p37"/>
          <p:cNvSpPr/>
          <p:nvPr/>
        </p:nvSpPr>
        <p:spPr>
          <a:xfrm>
            <a:off x="9264836" y="5077096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6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35" name="Google Shape;435;p37"/>
          <p:cNvSpPr/>
          <p:nvPr/>
        </p:nvSpPr>
        <p:spPr>
          <a:xfrm>
            <a:off x="9488517" y="5708044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436;p37"/>
          <p:cNvSpPr txBox="1"/>
          <p:nvPr/>
        </p:nvSpPr>
        <p:spPr>
          <a:xfrm>
            <a:off x="9695800" y="5679244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37" name="Google Shape;437;p37"/>
          <p:cNvSpPr/>
          <p:nvPr/>
        </p:nvSpPr>
        <p:spPr>
          <a:xfrm>
            <a:off x="9264836" y="5668833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7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38" name="Google Shape;438;p37"/>
          <p:cNvSpPr/>
          <p:nvPr/>
        </p:nvSpPr>
        <p:spPr>
          <a:xfrm>
            <a:off x="6593700" y="3341096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37"/>
          <p:cNvSpPr txBox="1"/>
          <p:nvPr/>
        </p:nvSpPr>
        <p:spPr>
          <a:xfrm>
            <a:off x="6800983" y="3312296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40" name="Google Shape;440;p37"/>
          <p:cNvSpPr/>
          <p:nvPr/>
        </p:nvSpPr>
        <p:spPr>
          <a:xfrm>
            <a:off x="6370019" y="3301885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3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41" name="Google Shape;441;p37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442" name="Google Shape;442;p37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247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finition slide">
  <p:cSld name="CUSTOM_22">
    <p:bg>
      <p:bgPr>
        <a:solidFill>
          <a:srgbClr val="F2F2F2"/>
        </a:solidFill>
        <a:effectLst/>
      </p:bgPr>
    </p:bg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4" name="Google Shape;444;p38"/>
          <p:cNvPicPr preferRelativeResize="0"/>
          <p:nvPr/>
        </p:nvPicPr>
        <p:blipFill rotWithShape="1">
          <a:blip r:embed="rId2">
            <a:alphaModFix amt="11000"/>
          </a:blip>
          <a:srcRect l="-6410" t="-3050" r="6410" b="7136"/>
          <a:stretch/>
        </p:blipFill>
        <p:spPr>
          <a:xfrm>
            <a:off x="6876987" y="3562800"/>
            <a:ext cx="5315012" cy="3295200"/>
          </a:xfrm>
          <a:prstGeom prst="rect">
            <a:avLst/>
          </a:prstGeom>
          <a:noFill/>
          <a:ln>
            <a:noFill/>
          </a:ln>
        </p:spPr>
      </p:pic>
      <p:sp>
        <p:nvSpPr>
          <p:cNvPr id="445" name="Google Shape;445;p38"/>
          <p:cNvSpPr txBox="1">
            <a:spLocks noGrp="1"/>
          </p:cNvSpPr>
          <p:nvPr>
            <p:ph type="title"/>
          </p:nvPr>
        </p:nvSpPr>
        <p:spPr>
          <a:xfrm>
            <a:off x="2612967" y="2188267"/>
            <a:ext cx="11360700" cy="7635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446" name="Google Shape;446;p38"/>
          <p:cNvSpPr/>
          <p:nvPr/>
        </p:nvSpPr>
        <p:spPr>
          <a:xfrm rot="10800000" flipH="1">
            <a:off x="918400" y="922800"/>
            <a:ext cx="10355100" cy="5012400"/>
          </a:xfrm>
          <a:prstGeom prst="bracePair">
            <a:avLst/>
          </a:prstGeom>
          <a:noFill/>
          <a:ln w="76200" cap="flat" cmpd="sng">
            <a:solidFill>
              <a:srgbClr val="FCB91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7" name="Google Shape;447;p38"/>
          <p:cNvSpPr/>
          <p:nvPr/>
        </p:nvSpPr>
        <p:spPr>
          <a:xfrm>
            <a:off x="1472357" y="1386251"/>
            <a:ext cx="9247523" cy="4175678"/>
          </a:xfrm>
          <a:custGeom>
            <a:avLst/>
            <a:gdLst/>
            <a:ahLst/>
            <a:cxnLst/>
            <a:rect l="l" t="t" r="r" b="b"/>
            <a:pathLst>
              <a:path w="284824" h="128611" extrusionOk="0">
                <a:moveTo>
                  <a:pt x="26676" y="0"/>
                </a:moveTo>
                <a:cubicBezTo>
                  <a:pt x="22180" y="0"/>
                  <a:pt x="18965" y="1390"/>
                  <a:pt x="17030" y="4169"/>
                </a:cubicBezTo>
                <a:cubicBezTo>
                  <a:pt x="15068" y="6948"/>
                  <a:pt x="14114" y="11035"/>
                  <a:pt x="14114" y="16431"/>
                </a:cubicBezTo>
                <a:lnTo>
                  <a:pt x="14114" y="45150"/>
                </a:lnTo>
                <a:cubicBezTo>
                  <a:pt x="14114" y="50191"/>
                  <a:pt x="12807" y="54360"/>
                  <a:pt x="10191" y="57684"/>
                </a:cubicBezTo>
                <a:cubicBezTo>
                  <a:pt x="7684" y="60981"/>
                  <a:pt x="4060" y="63242"/>
                  <a:pt x="0" y="64087"/>
                </a:cubicBezTo>
                <a:lnTo>
                  <a:pt x="0" y="64305"/>
                </a:lnTo>
                <a:cubicBezTo>
                  <a:pt x="4332" y="65368"/>
                  <a:pt x="7766" y="67548"/>
                  <a:pt x="10300" y="70817"/>
                </a:cubicBezTo>
                <a:cubicBezTo>
                  <a:pt x="12834" y="74087"/>
                  <a:pt x="14114" y="78283"/>
                  <a:pt x="14114" y="83460"/>
                </a:cubicBezTo>
                <a:lnTo>
                  <a:pt x="14114" y="112180"/>
                </a:lnTo>
                <a:cubicBezTo>
                  <a:pt x="14114" y="117684"/>
                  <a:pt x="15068" y="121798"/>
                  <a:pt x="17030" y="124523"/>
                </a:cubicBezTo>
                <a:cubicBezTo>
                  <a:pt x="18992" y="127248"/>
                  <a:pt x="22207" y="128610"/>
                  <a:pt x="26676" y="128610"/>
                </a:cubicBezTo>
                <a:lnTo>
                  <a:pt x="258148" y="128610"/>
                </a:lnTo>
                <a:cubicBezTo>
                  <a:pt x="262644" y="128610"/>
                  <a:pt x="265832" y="127248"/>
                  <a:pt x="267794" y="124523"/>
                </a:cubicBezTo>
                <a:cubicBezTo>
                  <a:pt x="269728" y="121798"/>
                  <a:pt x="270709" y="117684"/>
                  <a:pt x="270709" y="112180"/>
                </a:cubicBezTo>
                <a:lnTo>
                  <a:pt x="270709" y="83460"/>
                </a:lnTo>
                <a:cubicBezTo>
                  <a:pt x="270709" y="78283"/>
                  <a:pt x="271990" y="74087"/>
                  <a:pt x="274497" y="70817"/>
                </a:cubicBezTo>
                <a:cubicBezTo>
                  <a:pt x="277058" y="67548"/>
                  <a:pt x="280491" y="65395"/>
                  <a:pt x="284824" y="64305"/>
                </a:cubicBezTo>
                <a:lnTo>
                  <a:pt x="284824" y="64087"/>
                </a:lnTo>
                <a:cubicBezTo>
                  <a:pt x="280764" y="63242"/>
                  <a:pt x="277140" y="60981"/>
                  <a:pt x="274606" y="57684"/>
                </a:cubicBezTo>
                <a:cubicBezTo>
                  <a:pt x="272017" y="54360"/>
                  <a:pt x="270709" y="50191"/>
                  <a:pt x="270709" y="45150"/>
                </a:cubicBezTo>
                <a:lnTo>
                  <a:pt x="270709" y="16431"/>
                </a:lnTo>
                <a:cubicBezTo>
                  <a:pt x="270709" y="11035"/>
                  <a:pt x="269728" y="6948"/>
                  <a:pt x="267794" y="4169"/>
                </a:cubicBezTo>
                <a:cubicBezTo>
                  <a:pt x="265832" y="1417"/>
                  <a:pt x="262616" y="27"/>
                  <a:pt x="25814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8" name="Google Shape;448;p38"/>
          <p:cNvSpPr txBox="1">
            <a:spLocks noGrp="1"/>
          </p:cNvSpPr>
          <p:nvPr>
            <p:ph type="title" idx="2"/>
          </p:nvPr>
        </p:nvSpPr>
        <p:spPr>
          <a:xfrm>
            <a:off x="1933833" y="1386267"/>
            <a:ext cx="8325600" cy="4175700"/>
          </a:xfrm>
          <a:prstGeom prst="rect">
            <a:avLst/>
          </a:prstGeom>
        </p:spPr>
        <p:txBody>
          <a:bodyPr spcFirstLastPara="1" wrap="square" lIns="487675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4500"/>
              <a:buNone/>
              <a:defRPr sz="4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4500"/>
              <a:buNone/>
              <a:defRPr sz="4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4500"/>
              <a:buNone/>
              <a:defRPr sz="4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4500"/>
              <a:buNone/>
              <a:defRPr sz="4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4500"/>
              <a:buNone/>
              <a:defRPr sz="4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4500"/>
              <a:buNone/>
              <a:defRPr sz="4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4500"/>
              <a:buNone/>
              <a:defRPr sz="4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4500"/>
              <a:buNone/>
              <a:defRPr sz="4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01">
  <p:cSld name="CUSTOM_5"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0" name="Google Shape;450;p39"/>
          <p:cNvGraphicFramePr/>
          <p:nvPr/>
        </p:nvGraphicFramePr>
        <p:xfrm>
          <a:off x="989433" y="137863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{8BD17364-91E8-4EE5-B5F6-BC4581E9E53C}</a:tableStyleId>
              </a:tblPr>
              <a:tblGrid>
                <a:gridCol w="510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0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10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35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356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899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Id</a:t>
                      </a:r>
                      <a:endParaRPr sz="1900" b="1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First Name</a:t>
                      </a:r>
                      <a:endParaRPr sz="1900" b="1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Last Name</a:t>
                      </a:r>
                      <a:endParaRPr sz="1900" b="1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Email</a:t>
                      </a:r>
                      <a:endParaRPr sz="1900" b="1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Yes/No</a:t>
                      </a:r>
                      <a:endParaRPr sz="1900" b="1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2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“John”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“Doe”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“john@email.com”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“Y”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2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B91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“John”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B91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“Doe”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B91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“john@email.com”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B91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“N”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B91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2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“John”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“Doe”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“john@email.com”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“Y”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12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“John”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“Doe”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“john@email.com”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“Y”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12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5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“John”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“Doe”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“john@email.com”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“Y”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51" name="Google Shape;451;p39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452" name="Google Shape;452;p39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247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slide 01">
  <p:cSld name="CUSTOM_6"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40"/>
          <p:cNvSpPr>
            <a:spLocks noGrp="1"/>
          </p:cNvSpPr>
          <p:nvPr>
            <p:ph type="pic" idx="2"/>
          </p:nvPr>
        </p:nvSpPr>
        <p:spPr>
          <a:xfrm>
            <a:off x="7897833" y="200"/>
            <a:ext cx="42939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455" name="Google Shape;455;p40"/>
          <p:cNvSpPr txBox="1">
            <a:spLocks noGrp="1"/>
          </p:cNvSpPr>
          <p:nvPr>
            <p:ph type="body" idx="1"/>
          </p:nvPr>
        </p:nvSpPr>
        <p:spPr>
          <a:xfrm>
            <a:off x="787133" y="1495633"/>
            <a:ext cx="7092900" cy="451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456" name="Google Shape;456;p40"/>
          <p:cNvSpPr txBox="1">
            <a:spLocks noGrp="1"/>
          </p:cNvSpPr>
          <p:nvPr>
            <p:ph type="title"/>
          </p:nvPr>
        </p:nvSpPr>
        <p:spPr>
          <a:xfrm>
            <a:off x="-2783" y="169867"/>
            <a:ext cx="78849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457" name="Google Shape;457;p40"/>
          <p:cNvSpPr txBox="1">
            <a:spLocks noGrp="1"/>
          </p:cNvSpPr>
          <p:nvPr>
            <p:ph type="title" idx="3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slide 02">
  <p:cSld name="CUSTOM_7"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41"/>
          <p:cNvSpPr>
            <a:spLocks noGrp="1"/>
          </p:cNvSpPr>
          <p:nvPr>
            <p:ph type="pic" idx="2"/>
          </p:nvPr>
        </p:nvSpPr>
        <p:spPr>
          <a:xfrm>
            <a:off x="0" y="200"/>
            <a:ext cx="42939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460" name="Google Shape;460;p41"/>
          <p:cNvSpPr txBox="1">
            <a:spLocks noGrp="1"/>
          </p:cNvSpPr>
          <p:nvPr>
            <p:ph type="title"/>
          </p:nvPr>
        </p:nvSpPr>
        <p:spPr>
          <a:xfrm>
            <a:off x="4294000" y="169867"/>
            <a:ext cx="74763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461" name="Google Shape;461;p41"/>
          <p:cNvSpPr txBox="1">
            <a:spLocks noGrp="1"/>
          </p:cNvSpPr>
          <p:nvPr>
            <p:ph type="body" idx="1"/>
          </p:nvPr>
        </p:nvSpPr>
        <p:spPr>
          <a:xfrm>
            <a:off x="5070500" y="1495633"/>
            <a:ext cx="6802800" cy="451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462" name="Google Shape;462;p41"/>
          <p:cNvSpPr txBox="1">
            <a:spLocks noGrp="1"/>
          </p:cNvSpPr>
          <p:nvPr>
            <p:ph type="title" idx="3"/>
          </p:nvPr>
        </p:nvSpPr>
        <p:spPr>
          <a:xfrm>
            <a:off x="4294000" y="687033"/>
            <a:ext cx="79227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creenshot slide 01">
  <p:cSld name="CUSTOM_8"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4" name="Google Shape;464;p42"/>
          <p:cNvCxnSpPr/>
          <p:nvPr/>
        </p:nvCxnSpPr>
        <p:spPr>
          <a:xfrm rot="10800000">
            <a:off x="3892467" y="3168581"/>
            <a:ext cx="780300" cy="0"/>
          </a:xfrm>
          <a:prstGeom prst="straightConnector1">
            <a:avLst/>
          </a:prstGeom>
          <a:noFill/>
          <a:ln w="9525" cap="rnd" cmpd="sng">
            <a:solidFill>
              <a:srgbClr val="2E5E73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465" name="Google Shape;465;p42"/>
          <p:cNvCxnSpPr/>
          <p:nvPr/>
        </p:nvCxnSpPr>
        <p:spPr>
          <a:xfrm rot="10800000">
            <a:off x="3892467" y="5087800"/>
            <a:ext cx="780300" cy="0"/>
          </a:xfrm>
          <a:prstGeom prst="straightConnector1">
            <a:avLst/>
          </a:prstGeom>
          <a:noFill/>
          <a:ln w="9525" cap="rnd" cmpd="sng">
            <a:solidFill>
              <a:srgbClr val="2E5E73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466" name="Google Shape;466;p42"/>
          <p:cNvSpPr>
            <a:spLocks noGrp="1"/>
          </p:cNvSpPr>
          <p:nvPr>
            <p:ph type="pic" idx="2"/>
          </p:nvPr>
        </p:nvSpPr>
        <p:spPr>
          <a:xfrm>
            <a:off x="4781367" y="2073900"/>
            <a:ext cx="6573900" cy="35565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sp>
      <p:sp>
        <p:nvSpPr>
          <p:cNvPr id="467" name="Google Shape;467;p42"/>
          <p:cNvSpPr txBox="1">
            <a:spLocks noGrp="1"/>
          </p:cNvSpPr>
          <p:nvPr>
            <p:ph type="title"/>
          </p:nvPr>
        </p:nvSpPr>
        <p:spPr>
          <a:xfrm>
            <a:off x="965767" y="2839267"/>
            <a:ext cx="2817900" cy="14109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468" name="Google Shape;468;p42"/>
          <p:cNvSpPr txBox="1">
            <a:spLocks noGrp="1"/>
          </p:cNvSpPr>
          <p:nvPr>
            <p:ph type="title" idx="3"/>
          </p:nvPr>
        </p:nvSpPr>
        <p:spPr>
          <a:xfrm>
            <a:off x="965767" y="4778500"/>
            <a:ext cx="2817900" cy="11505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469" name="Google Shape;469;p42"/>
          <p:cNvSpPr txBox="1">
            <a:spLocks noGrp="1"/>
          </p:cNvSpPr>
          <p:nvPr>
            <p:ph type="title" idx="4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470" name="Google Shape;470;p42"/>
          <p:cNvSpPr txBox="1">
            <a:spLocks noGrp="1"/>
          </p:cNvSpPr>
          <p:nvPr>
            <p:ph type="title" idx="5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creenshot slide 02">
  <p:cSld name="CUSTOM_9"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2" name="Google Shape;472;p43"/>
          <p:cNvCxnSpPr/>
          <p:nvPr/>
        </p:nvCxnSpPr>
        <p:spPr>
          <a:xfrm rot="10800000">
            <a:off x="2276100" y="3168567"/>
            <a:ext cx="628500" cy="0"/>
          </a:xfrm>
          <a:prstGeom prst="straightConnector1">
            <a:avLst/>
          </a:prstGeom>
          <a:noFill/>
          <a:ln w="9525" cap="rnd" cmpd="sng">
            <a:solidFill>
              <a:srgbClr val="2E5E73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473" name="Google Shape;473;p43"/>
          <p:cNvCxnSpPr/>
          <p:nvPr/>
        </p:nvCxnSpPr>
        <p:spPr>
          <a:xfrm rot="10800000">
            <a:off x="9496900" y="5082948"/>
            <a:ext cx="360000" cy="0"/>
          </a:xfrm>
          <a:prstGeom prst="straightConnector1">
            <a:avLst/>
          </a:prstGeom>
          <a:noFill/>
          <a:ln w="9525" cap="rnd" cmpd="sng">
            <a:solidFill>
              <a:srgbClr val="2E5E73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474" name="Google Shape;474;p43"/>
          <p:cNvSpPr>
            <a:spLocks noGrp="1"/>
          </p:cNvSpPr>
          <p:nvPr>
            <p:ph type="pic" idx="2"/>
          </p:nvPr>
        </p:nvSpPr>
        <p:spPr>
          <a:xfrm>
            <a:off x="3056700" y="2073900"/>
            <a:ext cx="6326400" cy="34224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sp>
      <p:sp>
        <p:nvSpPr>
          <p:cNvPr id="475" name="Google Shape;475;p43"/>
          <p:cNvSpPr txBox="1">
            <a:spLocks noGrp="1"/>
          </p:cNvSpPr>
          <p:nvPr>
            <p:ph type="title"/>
          </p:nvPr>
        </p:nvSpPr>
        <p:spPr>
          <a:xfrm>
            <a:off x="578700" y="2874700"/>
            <a:ext cx="1740000" cy="1820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476" name="Google Shape;476;p43"/>
          <p:cNvSpPr txBox="1">
            <a:spLocks noGrp="1"/>
          </p:cNvSpPr>
          <p:nvPr>
            <p:ph type="title" idx="3"/>
          </p:nvPr>
        </p:nvSpPr>
        <p:spPr>
          <a:xfrm>
            <a:off x="9970700" y="2951367"/>
            <a:ext cx="1740000" cy="2400900"/>
          </a:xfrm>
          <a:prstGeom prst="rect">
            <a:avLst/>
          </a:prstGeom>
        </p:spPr>
        <p:txBody>
          <a:bodyPr spcFirstLastPara="1" wrap="square" lIns="487675" tIns="121900" rIns="121900" bIns="12190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477" name="Google Shape;477;p43"/>
          <p:cNvSpPr txBox="1">
            <a:spLocks noGrp="1"/>
          </p:cNvSpPr>
          <p:nvPr>
            <p:ph type="title" idx="4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478" name="Google Shape;478;p43"/>
          <p:cNvSpPr txBox="1">
            <a:spLocks noGrp="1"/>
          </p:cNvSpPr>
          <p:nvPr>
            <p:ph type="title" idx="5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's Up slide">
  <p:cSld name="CUSTOM_10_2">
    <p:bg>
      <p:bgPr>
        <a:solidFill>
          <a:srgbClr val="F2F2F2"/>
        </a:solidFill>
        <a:effectLst/>
      </p:bgPr>
    </p:bg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44"/>
          <p:cNvSpPr txBox="1">
            <a:spLocks noGrp="1"/>
          </p:cNvSpPr>
          <p:nvPr>
            <p:ph type="title"/>
          </p:nvPr>
        </p:nvSpPr>
        <p:spPr>
          <a:xfrm>
            <a:off x="0" y="4686167"/>
            <a:ext cx="12192000" cy="755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481" name="Google Shape;481;p44"/>
          <p:cNvSpPr/>
          <p:nvPr/>
        </p:nvSpPr>
        <p:spPr>
          <a:xfrm>
            <a:off x="4974733" y="1492067"/>
            <a:ext cx="2242500" cy="2242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sp>
        <p:nvSpPr>
          <p:cNvPr id="482" name="Google Shape;482;p44"/>
          <p:cNvSpPr txBox="1"/>
          <p:nvPr/>
        </p:nvSpPr>
        <p:spPr>
          <a:xfrm>
            <a:off x="415600" y="3894300"/>
            <a:ext cx="113607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Instructor</a:t>
            </a: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 Demonstration</a:t>
            </a:r>
            <a:endParaRPr sz="32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483" name="Google Shape;483;p4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314375" y="2111667"/>
            <a:ext cx="1563117" cy="100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's Up slide 1">
  <p:cSld name="CUSTOM_10_2_1">
    <p:bg>
      <p:bgPr>
        <a:solidFill>
          <a:srgbClr val="F2F2F2"/>
        </a:solidFill>
        <a:effectLst/>
      </p:bgPr>
    </p:bg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45"/>
          <p:cNvSpPr txBox="1"/>
          <p:nvPr/>
        </p:nvSpPr>
        <p:spPr>
          <a:xfrm>
            <a:off x="415600" y="3584600"/>
            <a:ext cx="113607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Time’s up!</a:t>
            </a:r>
            <a:endParaRPr sz="5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Let’s review</a:t>
            </a:r>
            <a:endParaRPr sz="53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486" name="Google Shape;486;p4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300000" y="2049267"/>
            <a:ext cx="1592000" cy="15320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reak slide">
  <p:cSld name="CUSTOM_10_1">
    <p:bg>
      <p:bgPr>
        <a:solidFill>
          <a:srgbClr val="F2F2F2"/>
        </a:solidFill>
        <a:effectLst/>
      </p:bgPr>
    </p:bg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46"/>
          <p:cNvSpPr txBox="1"/>
          <p:nvPr/>
        </p:nvSpPr>
        <p:spPr>
          <a:xfrm>
            <a:off x="415600" y="3584600"/>
            <a:ext cx="113607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Break</a:t>
            </a:r>
            <a:endParaRPr sz="5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15 mins</a:t>
            </a:r>
            <a:endParaRPr sz="53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489" name="Google Shape;489;p4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46436" y="1939100"/>
            <a:ext cx="1699100" cy="16454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reak slide 1">
  <p:cSld name="CUSTOM_10_1_2">
    <p:bg>
      <p:bgPr>
        <a:solidFill>
          <a:srgbClr val="F2F2F2"/>
        </a:solidFill>
        <a:effectLst/>
      </p:bgPr>
    </p:bg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47"/>
          <p:cNvSpPr txBox="1"/>
          <p:nvPr/>
        </p:nvSpPr>
        <p:spPr>
          <a:xfrm>
            <a:off x="415600" y="3584600"/>
            <a:ext cx="113607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Break</a:t>
            </a:r>
            <a:endParaRPr sz="5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15 mins</a:t>
            </a:r>
            <a:endParaRPr sz="53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492" name="Google Shape;492;p4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46436" y="1939100"/>
            <a:ext cx="1699100" cy="16454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 for a video slide">
  <p:cSld name="CUSTOM_10_1_1">
    <p:bg>
      <p:bgPr>
        <a:solidFill>
          <a:srgbClr val="F2F2F2"/>
        </a:solidFill>
        <a:effectLst/>
      </p:bgPr>
    </p:bg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48"/>
          <p:cNvSpPr txBox="1"/>
          <p:nvPr/>
        </p:nvSpPr>
        <p:spPr>
          <a:xfrm>
            <a:off x="415600" y="3584600"/>
            <a:ext cx="113607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Time for a quick </a:t>
            </a: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video</a:t>
            </a:r>
            <a:endParaRPr sz="53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495" name="Google Shape;495;p4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21133" y="2212233"/>
            <a:ext cx="1749733" cy="12609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eer review slide">
  <p:cSld name="CUSTOM_10_1_1_1">
    <p:bg>
      <p:bgPr>
        <a:solidFill>
          <a:srgbClr val="F2F2F2"/>
        </a:solidFill>
        <a:effectLst/>
      </p:bgPr>
    </p:bg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49"/>
          <p:cNvSpPr txBox="1"/>
          <p:nvPr/>
        </p:nvSpPr>
        <p:spPr>
          <a:xfrm>
            <a:off x="415600" y="3917467"/>
            <a:ext cx="113607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Peer </a:t>
            </a:r>
            <a:r>
              <a:rPr lang="en-US" sz="5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review</a:t>
            </a:r>
            <a:endParaRPr sz="53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498" name="Google Shape;498;p4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34967" y="1937333"/>
            <a:ext cx="1722067" cy="17220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et's recap slide">
  <p:cSld name="CUSTOM_10_1_1_1_2">
    <p:bg>
      <p:bgPr>
        <a:solidFill>
          <a:srgbClr val="F2F2F2"/>
        </a:solidFill>
        <a:effectLst/>
      </p:bgPr>
    </p:bg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50"/>
          <p:cNvSpPr txBox="1"/>
          <p:nvPr/>
        </p:nvSpPr>
        <p:spPr>
          <a:xfrm>
            <a:off x="415600" y="3917467"/>
            <a:ext cx="113607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Let’s </a:t>
            </a: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recap</a:t>
            </a:r>
            <a:endParaRPr sz="5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01" name="Google Shape;501;p5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34967" y="1913812"/>
            <a:ext cx="1722067" cy="17691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ffice Hours slide">
  <p:cSld name="CUSTOM_10_1_1_1_2_3">
    <p:bg>
      <p:bgPr>
        <a:solidFill>
          <a:srgbClr val="F2F2F2"/>
        </a:solidFill>
        <a:effectLst/>
      </p:bgPr>
    </p:bg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51"/>
          <p:cNvSpPr txBox="1"/>
          <p:nvPr/>
        </p:nvSpPr>
        <p:spPr>
          <a:xfrm>
            <a:off x="415600" y="3917467"/>
            <a:ext cx="113607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Office Hours</a:t>
            </a:r>
            <a:endParaRPr sz="5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04" name="Google Shape;504;p5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657133" y="2111800"/>
            <a:ext cx="2877733" cy="1518300"/>
          </a:xfrm>
          <a:prstGeom prst="rect">
            <a:avLst/>
          </a:prstGeom>
          <a:noFill/>
          <a:ln>
            <a:noFill/>
          </a:ln>
        </p:spPr>
      </p:pic>
      <p:sp>
        <p:nvSpPr>
          <p:cNvPr id="505" name="Google Shape;505;p51"/>
          <p:cNvSpPr txBox="1">
            <a:spLocks noGrp="1"/>
          </p:cNvSpPr>
          <p:nvPr>
            <p:ph type="subTitle" idx="1"/>
          </p:nvPr>
        </p:nvSpPr>
        <p:spPr>
          <a:xfrm>
            <a:off x="55600" y="4796167"/>
            <a:ext cx="12136500" cy="931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ack slide">
  <p:cSld name="CUSTOM_10_1_1_1_2_3_1">
    <p:bg>
      <p:bgPr>
        <a:solidFill>
          <a:srgbClr val="F2F2F2"/>
        </a:solidFill>
        <a:effectLst/>
      </p:bgPr>
    </p:bg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52"/>
          <p:cNvSpPr txBox="1"/>
          <p:nvPr/>
        </p:nvSpPr>
        <p:spPr>
          <a:xfrm>
            <a:off x="415600" y="3917467"/>
            <a:ext cx="113607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Class Slack Channel:</a:t>
            </a:r>
            <a:endParaRPr sz="5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8" name="Google Shape;508;p52"/>
          <p:cNvSpPr txBox="1">
            <a:spLocks noGrp="1"/>
          </p:cNvSpPr>
          <p:nvPr>
            <p:ph type="subTitle" idx="1"/>
          </p:nvPr>
        </p:nvSpPr>
        <p:spPr>
          <a:xfrm>
            <a:off x="55600" y="4796167"/>
            <a:ext cx="12136500" cy="931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pic>
        <p:nvPicPr>
          <p:cNvPr id="509" name="Google Shape;509;p52"/>
          <p:cNvPicPr preferRelativeResize="0"/>
          <p:nvPr/>
        </p:nvPicPr>
        <p:blipFill rotWithShape="1">
          <a:blip r:embed="rId2">
            <a:alphaModFix/>
          </a:blip>
          <a:srcRect r="72231"/>
          <a:stretch/>
        </p:blipFill>
        <p:spPr>
          <a:xfrm>
            <a:off x="5182798" y="1779433"/>
            <a:ext cx="1826368" cy="168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ext class">
  <p:cSld name="CUSTOM_10_1_1_1_2_2_1">
    <p:bg>
      <p:bgPr>
        <a:solidFill>
          <a:srgbClr val="F2F2F2"/>
        </a:solidFill>
        <a:effectLst/>
      </p:bgPr>
    </p:bg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53"/>
          <p:cNvSpPr txBox="1"/>
          <p:nvPr/>
        </p:nvSpPr>
        <p:spPr>
          <a:xfrm>
            <a:off x="0" y="3917467"/>
            <a:ext cx="121920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Next class</a:t>
            </a:r>
            <a:endParaRPr sz="5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2" name="Google Shape;512;p53"/>
          <p:cNvSpPr txBox="1">
            <a:spLocks noGrp="1"/>
          </p:cNvSpPr>
          <p:nvPr>
            <p:ph type="subTitle" idx="1"/>
          </p:nvPr>
        </p:nvSpPr>
        <p:spPr>
          <a:xfrm>
            <a:off x="55600" y="4796167"/>
            <a:ext cx="12136500" cy="931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513" name="Google Shape;513;p53"/>
          <p:cNvSpPr/>
          <p:nvPr/>
        </p:nvSpPr>
        <p:spPr>
          <a:xfrm>
            <a:off x="4974733" y="1492067"/>
            <a:ext cx="2242500" cy="2242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sp>
        <p:nvSpPr>
          <p:cNvPr id="514" name="Google Shape;514;p53"/>
          <p:cNvSpPr/>
          <p:nvPr/>
        </p:nvSpPr>
        <p:spPr>
          <a:xfrm>
            <a:off x="5920823" y="2261476"/>
            <a:ext cx="350249" cy="703419"/>
          </a:xfrm>
          <a:custGeom>
            <a:avLst/>
            <a:gdLst/>
            <a:ahLst/>
            <a:cxnLst/>
            <a:rect l="l" t="t" r="r" b="b"/>
            <a:pathLst>
              <a:path w="102637" h="206130" fill="none" extrusionOk="0">
                <a:moveTo>
                  <a:pt x="0" y="1"/>
                </a:moveTo>
                <a:lnTo>
                  <a:pt x="102637" y="103065"/>
                </a:lnTo>
                <a:lnTo>
                  <a:pt x="0" y="206129"/>
                </a:lnTo>
              </a:path>
            </a:pathLst>
          </a:custGeom>
          <a:solidFill>
            <a:srgbClr val="FFFFFF"/>
          </a:solidFill>
          <a:ln w="19050" cap="rnd" cmpd="sng">
            <a:solidFill>
              <a:srgbClr val="28363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rgbClr val="28363B"/>
              </a:solidFill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ext class 1">
  <p:cSld name="CUSTOM_10_1_1_1_2_2_1_1">
    <p:bg>
      <p:bgPr>
        <a:solidFill>
          <a:srgbClr val="F2F2F2"/>
        </a:solidFill>
        <a:effectLst/>
      </p:bgPr>
    </p:bg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54"/>
          <p:cNvSpPr txBox="1"/>
          <p:nvPr/>
        </p:nvSpPr>
        <p:spPr>
          <a:xfrm>
            <a:off x="2913067" y="5661867"/>
            <a:ext cx="86916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9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20 Minutes</a:t>
            </a:r>
            <a:endParaRPr sz="19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517" name="Google Shape;517;p54"/>
          <p:cNvSpPr txBox="1"/>
          <p:nvPr/>
        </p:nvSpPr>
        <p:spPr>
          <a:xfrm>
            <a:off x="7868233" y="5303933"/>
            <a:ext cx="3829500" cy="5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53425" tIns="0" rIns="12190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Suggested Time:</a:t>
            </a:r>
            <a:endParaRPr sz="19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18" name="Google Shape;518;p54"/>
          <p:cNvPicPr preferRelativeResize="0"/>
          <p:nvPr/>
        </p:nvPicPr>
        <p:blipFill rotWithShape="1">
          <a:blip r:embed="rId2">
            <a:alphaModFix amt="12000"/>
          </a:blip>
          <a:srcRect l="-3280" t="-19179" r="-37524" b="41054"/>
          <a:stretch/>
        </p:blipFill>
        <p:spPr>
          <a:xfrm>
            <a:off x="0" y="4092633"/>
            <a:ext cx="4954800" cy="2765366"/>
          </a:xfrm>
          <a:prstGeom prst="rect">
            <a:avLst/>
          </a:prstGeom>
          <a:noFill/>
          <a:ln>
            <a:noFill/>
          </a:ln>
        </p:spPr>
      </p:pic>
      <p:sp>
        <p:nvSpPr>
          <p:cNvPr id="519" name="Google Shape;519;p54"/>
          <p:cNvSpPr txBox="1"/>
          <p:nvPr/>
        </p:nvSpPr>
        <p:spPr>
          <a:xfrm>
            <a:off x="0" y="3822300"/>
            <a:ext cx="121920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Time to</a:t>
            </a: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 Code</a:t>
            </a:r>
            <a:endParaRPr sz="5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0" name="Google Shape;520;p54"/>
          <p:cNvSpPr/>
          <p:nvPr/>
        </p:nvSpPr>
        <p:spPr>
          <a:xfrm>
            <a:off x="4974733" y="1492067"/>
            <a:ext cx="2242500" cy="2242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pic>
        <p:nvPicPr>
          <p:cNvPr id="521" name="Google Shape;521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87581" y="2111667"/>
            <a:ext cx="1416705" cy="100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e End slide">
  <p:cSld name="CUSTOM_10_1_1_1_2_1">
    <p:bg>
      <p:bgPr>
        <a:solidFill>
          <a:srgbClr val="F2F2F2"/>
        </a:solidFill>
        <a:effectLst/>
      </p:bgPr>
    </p:bg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55"/>
          <p:cNvSpPr txBox="1"/>
          <p:nvPr/>
        </p:nvSpPr>
        <p:spPr>
          <a:xfrm>
            <a:off x="0" y="3917467"/>
            <a:ext cx="121920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The</a:t>
            </a:r>
            <a:r>
              <a:rPr lang="en-US" sz="53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End</a:t>
            </a:r>
            <a:endParaRPr sz="5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4" name="Google Shape;524;p55"/>
          <p:cNvSpPr/>
          <p:nvPr/>
        </p:nvSpPr>
        <p:spPr>
          <a:xfrm>
            <a:off x="4974733" y="1492067"/>
            <a:ext cx="2242500" cy="2242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pic>
        <p:nvPicPr>
          <p:cNvPr id="525" name="Google Shape;525;p5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466500" y="1995600"/>
            <a:ext cx="1402066" cy="14020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llenge slide">
  <p:cSld name="CUSTOM_10_1_1_1_2_1_1">
    <p:bg>
      <p:bgPr>
        <a:solidFill>
          <a:srgbClr val="F2F2F2"/>
        </a:solidFill>
        <a:effectLst/>
      </p:bgPr>
    </p:bg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56"/>
          <p:cNvSpPr txBox="1"/>
          <p:nvPr/>
        </p:nvSpPr>
        <p:spPr>
          <a:xfrm>
            <a:off x="0" y="3917467"/>
            <a:ext cx="121920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Challenge</a:t>
            </a:r>
            <a:endParaRPr sz="5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8" name="Google Shape;528;p56"/>
          <p:cNvSpPr txBox="1">
            <a:spLocks noGrp="1"/>
          </p:cNvSpPr>
          <p:nvPr>
            <p:ph type="subTitle" idx="1"/>
          </p:nvPr>
        </p:nvSpPr>
        <p:spPr>
          <a:xfrm>
            <a:off x="55600" y="4796167"/>
            <a:ext cx="12136500" cy="931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529" name="Google Shape;529;p56"/>
          <p:cNvSpPr/>
          <p:nvPr/>
        </p:nvSpPr>
        <p:spPr>
          <a:xfrm>
            <a:off x="4974733" y="1492067"/>
            <a:ext cx="2242500" cy="2242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pic>
        <p:nvPicPr>
          <p:cNvPr id="530" name="Google Shape;530;p5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67283" y="1697583"/>
            <a:ext cx="1713033" cy="14933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estions slide">
  <p:cSld name="CUSTOM_10_1_1_1_1">
    <p:bg>
      <p:bgPr>
        <a:solidFill>
          <a:srgbClr val="F2F2F2"/>
        </a:solidFill>
        <a:effectLst/>
      </p:bgPr>
    </p:bg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57"/>
          <p:cNvSpPr txBox="1"/>
          <p:nvPr/>
        </p:nvSpPr>
        <p:spPr>
          <a:xfrm>
            <a:off x="0" y="3584600"/>
            <a:ext cx="121920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900" rIns="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Questions?</a:t>
            </a:r>
            <a:endParaRPr sz="53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533" name="Google Shape;533;p5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016867" y="1924833"/>
            <a:ext cx="1794066" cy="140616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4" name="Google Shape;534;p57"/>
          <p:cNvPicPr preferRelativeResize="0"/>
          <p:nvPr/>
        </p:nvPicPr>
        <p:blipFill rotWithShape="1">
          <a:blip r:embed="rId3">
            <a:alphaModFix/>
          </a:blip>
          <a:srcRect b="9853"/>
          <a:stretch/>
        </p:blipFill>
        <p:spPr>
          <a:xfrm>
            <a:off x="870700" y="5299300"/>
            <a:ext cx="1161000" cy="1592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535" name="Google Shape;535;p57"/>
          <p:cNvPicPr preferRelativeResize="0"/>
          <p:nvPr/>
        </p:nvPicPr>
        <p:blipFill rotWithShape="1">
          <a:blip r:embed="rId3">
            <a:alphaModFix/>
          </a:blip>
          <a:srcRect b="19665"/>
          <a:stretch/>
        </p:blipFill>
        <p:spPr>
          <a:xfrm flipH="1">
            <a:off x="2201800" y="5615467"/>
            <a:ext cx="1044100" cy="1276167"/>
          </a:xfrm>
          <a:prstGeom prst="rect">
            <a:avLst/>
          </a:prstGeom>
          <a:noFill/>
          <a:ln>
            <a:noFill/>
          </a:ln>
        </p:spPr>
      </p:pic>
      <p:pic>
        <p:nvPicPr>
          <p:cNvPr id="536" name="Google Shape;536;p57"/>
          <p:cNvPicPr preferRelativeResize="0"/>
          <p:nvPr/>
        </p:nvPicPr>
        <p:blipFill rotWithShape="1">
          <a:blip r:embed="rId3">
            <a:alphaModFix/>
          </a:blip>
          <a:srcRect b="30598"/>
          <a:stretch/>
        </p:blipFill>
        <p:spPr>
          <a:xfrm flipH="1">
            <a:off x="4850933" y="5850033"/>
            <a:ext cx="950100" cy="100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7" name="Google Shape;537;p57"/>
          <p:cNvPicPr preferRelativeResize="0"/>
          <p:nvPr/>
        </p:nvPicPr>
        <p:blipFill rotWithShape="1">
          <a:blip r:embed="rId3">
            <a:alphaModFix/>
          </a:blip>
          <a:srcRect b="9853"/>
          <a:stretch/>
        </p:blipFill>
        <p:spPr>
          <a:xfrm>
            <a:off x="3540649" y="5094500"/>
            <a:ext cx="1310284" cy="1797133"/>
          </a:xfrm>
          <a:prstGeom prst="rect">
            <a:avLst/>
          </a:prstGeom>
          <a:noFill/>
          <a:ln>
            <a:noFill/>
          </a:ln>
        </p:spPr>
      </p:pic>
      <p:pic>
        <p:nvPicPr>
          <p:cNvPr id="538" name="Google Shape;538;p57"/>
          <p:cNvPicPr preferRelativeResize="0"/>
          <p:nvPr/>
        </p:nvPicPr>
        <p:blipFill rotWithShape="1">
          <a:blip r:embed="rId3">
            <a:alphaModFix/>
          </a:blip>
          <a:srcRect b="9853"/>
          <a:stretch/>
        </p:blipFill>
        <p:spPr>
          <a:xfrm>
            <a:off x="6023850" y="5310050"/>
            <a:ext cx="1161000" cy="1592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539" name="Google Shape;539;p57"/>
          <p:cNvPicPr preferRelativeResize="0"/>
          <p:nvPr/>
        </p:nvPicPr>
        <p:blipFill rotWithShape="1">
          <a:blip r:embed="rId3">
            <a:alphaModFix/>
          </a:blip>
          <a:srcRect b="5687"/>
          <a:stretch/>
        </p:blipFill>
        <p:spPr>
          <a:xfrm flipH="1">
            <a:off x="7972234" y="5355003"/>
            <a:ext cx="1044100" cy="1498233"/>
          </a:xfrm>
          <a:prstGeom prst="rect">
            <a:avLst/>
          </a:prstGeom>
          <a:noFill/>
          <a:ln>
            <a:noFill/>
          </a:ln>
        </p:spPr>
      </p:pic>
      <p:pic>
        <p:nvPicPr>
          <p:cNvPr id="540" name="Google Shape;540;p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631533" y="5094500"/>
            <a:ext cx="1161000" cy="176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hare your answers slide">
  <p:cSld name="CUSTOM_10_1_1_1_1_1">
    <p:bg>
      <p:bgPr>
        <a:solidFill>
          <a:srgbClr val="F2F2F2"/>
        </a:solidFill>
        <a:effectLst/>
      </p:bgPr>
    </p:bg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58"/>
          <p:cNvSpPr/>
          <p:nvPr/>
        </p:nvSpPr>
        <p:spPr>
          <a:xfrm flipH="1">
            <a:off x="1668217" y="1566500"/>
            <a:ext cx="3257700" cy="3258000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rgbClr val="2E5E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3" name="Google Shape;543;p58"/>
          <p:cNvSpPr/>
          <p:nvPr/>
        </p:nvSpPr>
        <p:spPr>
          <a:xfrm>
            <a:off x="7266083" y="1566500"/>
            <a:ext cx="3257700" cy="3258000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rgbClr val="00C7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" name="Google Shape;544;p58"/>
          <p:cNvSpPr/>
          <p:nvPr/>
        </p:nvSpPr>
        <p:spPr>
          <a:xfrm>
            <a:off x="4782583" y="1865700"/>
            <a:ext cx="2659200" cy="2659500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p58"/>
          <p:cNvSpPr txBox="1"/>
          <p:nvPr/>
        </p:nvSpPr>
        <p:spPr>
          <a:xfrm>
            <a:off x="1891117" y="2693900"/>
            <a:ext cx="28119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Share</a:t>
            </a:r>
            <a:endParaRPr sz="53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6" name="Google Shape;546;p58"/>
          <p:cNvSpPr txBox="1"/>
          <p:nvPr/>
        </p:nvSpPr>
        <p:spPr>
          <a:xfrm>
            <a:off x="4706183" y="2693900"/>
            <a:ext cx="28119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Your</a:t>
            </a:r>
            <a:endParaRPr sz="53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7" name="Google Shape;547;p58"/>
          <p:cNvSpPr txBox="1"/>
          <p:nvPr/>
        </p:nvSpPr>
        <p:spPr>
          <a:xfrm>
            <a:off x="7292483" y="2693900"/>
            <a:ext cx="32049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Answers</a:t>
            </a:r>
            <a:endParaRPr sz="53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member slide">
  <p:cSld name="CUSTOM_10_1_1_1_1_1_1">
    <p:bg>
      <p:bgPr>
        <a:solidFill>
          <a:srgbClr val="F2F2F2"/>
        </a:solidFill>
        <a:effectLst/>
      </p:bgPr>
    </p:bg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59"/>
          <p:cNvSpPr txBox="1"/>
          <p:nvPr/>
        </p:nvSpPr>
        <p:spPr>
          <a:xfrm>
            <a:off x="6492667" y="2001333"/>
            <a:ext cx="5201700" cy="9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600" tIns="121900" rIns="60960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900"/>
              <a:buFont typeface="Arial"/>
              <a:buNone/>
            </a:pPr>
            <a:r>
              <a:rPr lang="en-US" sz="6000" b="1" i="0" u="none" strike="noStrike" cap="none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Remember,</a:t>
            </a:r>
            <a:r>
              <a:rPr lang="en-US" sz="6000" b="1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6000" b="1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50" name="Google Shape;550;p5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-741764" y="2002767"/>
            <a:ext cx="7950531" cy="338296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51" name="Google Shape;551;p59"/>
          <p:cNvGrpSpPr/>
          <p:nvPr/>
        </p:nvGrpSpPr>
        <p:grpSpPr>
          <a:xfrm>
            <a:off x="5296424" y="1608167"/>
            <a:ext cx="1401713" cy="1227163"/>
            <a:chOff x="587700" y="-13400"/>
            <a:chExt cx="5735325" cy="5021125"/>
          </a:xfrm>
        </p:grpSpPr>
        <p:sp>
          <p:nvSpPr>
            <p:cNvPr id="552" name="Google Shape;552;p59"/>
            <p:cNvSpPr/>
            <p:nvPr/>
          </p:nvSpPr>
          <p:spPr>
            <a:xfrm>
              <a:off x="3126550" y="3129550"/>
              <a:ext cx="449525" cy="1850775"/>
            </a:xfrm>
            <a:custGeom>
              <a:avLst/>
              <a:gdLst/>
              <a:ahLst/>
              <a:cxnLst/>
              <a:rect l="l" t="t" r="r" b="b"/>
              <a:pathLst>
                <a:path w="17981" h="74031" fill="none" extrusionOk="0">
                  <a:moveTo>
                    <a:pt x="1" y="68541"/>
                  </a:moveTo>
                  <a:cubicBezTo>
                    <a:pt x="7486" y="74031"/>
                    <a:pt x="17981" y="42278"/>
                    <a:pt x="5491" y="0"/>
                  </a:cubicBezTo>
                </a:path>
              </a:pathLst>
            </a:custGeom>
            <a:noFill/>
            <a:ln w="76200" cap="rnd" cmpd="sng">
              <a:solidFill>
                <a:srgbClr val="FCB91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3" name="Google Shape;553;p59"/>
            <p:cNvSpPr/>
            <p:nvPr/>
          </p:nvSpPr>
          <p:spPr>
            <a:xfrm>
              <a:off x="3253475" y="3038050"/>
              <a:ext cx="1008375" cy="1969675"/>
            </a:xfrm>
            <a:custGeom>
              <a:avLst/>
              <a:gdLst/>
              <a:ahLst/>
              <a:cxnLst/>
              <a:rect l="l" t="t" r="r" b="b"/>
              <a:pathLst>
                <a:path w="40335" h="78787" fill="none" extrusionOk="0">
                  <a:moveTo>
                    <a:pt x="0" y="69792"/>
                  </a:moveTo>
                  <a:cubicBezTo>
                    <a:pt x="16481" y="78787"/>
                    <a:pt x="40334" y="34844"/>
                    <a:pt x="28206" y="11125"/>
                  </a:cubicBezTo>
                  <a:cubicBezTo>
                    <a:pt x="22519" y="0"/>
                    <a:pt x="1541" y="5118"/>
                    <a:pt x="1913" y="9099"/>
                  </a:cubicBezTo>
                </a:path>
              </a:pathLst>
            </a:custGeom>
            <a:noFill/>
            <a:ln w="76200" cap="rnd" cmpd="sng">
              <a:solidFill>
                <a:srgbClr val="FCB91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4" name="Google Shape;554;p59"/>
            <p:cNvSpPr/>
            <p:nvPr/>
          </p:nvSpPr>
          <p:spPr>
            <a:xfrm>
              <a:off x="587700" y="131875"/>
              <a:ext cx="2878775" cy="2997700"/>
            </a:xfrm>
            <a:custGeom>
              <a:avLst/>
              <a:gdLst/>
              <a:ahLst/>
              <a:cxnLst/>
              <a:rect l="l" t="t" r="r" b="b"/>
              <a:pathLst>
                <a:path w="115151" h="119908" fill="none" extrusionOk="0">
                  <a:moveTo>
                    <a:pt x="115151" y="119907"/>
                  </a:moveTo>
                  <a:cubicBezTo>
                    <a:pt x="50602" y="114789"/>
                    <a:pt x="1" y="75106"/>
                    <a:pt x="30926" y="48761"/>
                  </a:cubicBezTo>
                  <a:cubicBezTo>
                    <a:pt x="88165" y="0"/>
                    <a:pt x="115151" y="119907"/>
                    <a:pt x="115151" y="119907"/>
                  </a:cubicBezTo>
                  <a:close/>
                </a:path>
              </a:pathLst>
            </a:custGeom>
            <a:noFill/>
            <a:ln w="76200" cap="rnd" cmpd="sng">
              <a:solidFill>
                <a:srgbClr val="FCB91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5" name="Google Shape;555;p59"/>
            <p:cNvSpPr/>
            <p:nvPr/>
          </p:nvSpPr>
          <p:spPr>
            <a:xfrm>
              <a:off x="3408550" y="-13400"/>
              <a:ext cx="1796500" cy="3142975"/>
            </a:xfrm>
            <a:custGeom>
              <a:avLst/>
              <a:gdLst/>
              <a:ahLst/>
              <a:cxnLst/>
              <a:rect l="l" t="t" r="r" b="b"/>
              <a:pathLst>
                <a:path w="71860" h="125719" fill="none" extrusionOk="0">
                  <a:moveTo>
                    <a:pt x="2317" y="125718"/>
                  </a:moveTo>
                  <a:cubicBezTo>
                    <a:pt x="1" y="63568"/>
                    <a:pt x="64974" y="1"/>
                    <a:pt x="69492" y="63568"/>
                  </a:cubicBezTo>
                  <a:cubicBezTo>
                    <a:pt x="71860" y="96850"/>
                    <a:pt x="2317" y="125718"/>
                    <a:pt x="2317" y="125718"/>
                  </a:cubicBezTo>
                  <a:close/>
                </a:path>
              </a:pathLst>
            </a:custGeom>
            <a:noFill/>
            <a:ln w="76200" cap="rnd" cmpd="sng">
              <a:solidFill>
                <a:srgbClr val="FCB91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6" name="Google Shape;556;p59"/>
            <p:cNvSpPr/>
            <p:nvPr/>
          </p:nvSpPr>
          <p:spPr>
            <a:xfrm>
              <a:off x="3466450" y="2580250"/>
              <a:ext cx="2856575" cy="1271275"/>
            </a:xfrm>
            <a:custGeom>
              <a:avLst/>
              <a:gdLst/>
              <a:ahLst/>
              <a:cxnLst/>
              <a:rect l="l" t="t" r="r" b="b"/>
              <a:pathLst>
                <a:path w="114263" h="50851" fill="none" extrusionOk="0">
                  <a:moveTo>
                    <a:pt x="1" y="21972"/>
                  </a:moveTo>
                  <a:cubicBezTo>
                    <a:pt x="52732" y="1"/>
                    <a:pt x="75965" y="50850"/>
                    <a:pt x="114262" y="13184"/>
                  </a:cubicBezTo>
                </a:path>
              </a:pathLst>
            </a:custGeom>
            <a:noFill/>
            <a:ln w="76200" cap="rnd" cmpd="sng">
              <a:solidFill>
                <a:srgbClr val="FCB91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57" name="Google Shape;557;p59"/>
          <p:cNvSpPr txBox="1"/>
          <p:nvPr/>
        </p:nvSpPr>
        <p:spPr>
          <a:xfrm>
            <a:off x="7127133" y="3118600"/>
            <a:ext cx="4699200" cy="32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60960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58" name="Google Shape;558;p59"/>
          <p:cNvPicPr preferRelativeResize="0"/>
          <p:nvPr/>
        </p:nvPicPr>
        <p:blipFill rotWithShape="1">
          <a:blip r:embed="rId3">
            <a:alphaModFix amt="11000"/>
          </a:blip>
          <a:srcRect l="-6410" t="-3050" r="6410" b="7136"/>
          <a:stretch/>
        </p:blipFill>
        <p:spPr>
          <a:xfrm>
            <a:off x="6876987" y="3562800"/>
            <a:ext cx="5315012" cy="329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ed Slide 1-6">
  <p:cSld name="CUSTOM_11"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60"/>
          <p:cNvSpPr/>
          <p:nvPr/>
        </p:nvSpPr>
        <p:spPr>
          <a:xfrm>
            <a:off x="1271100" y="237155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1" name="Google Shape;561;p60"/>
          <p:cNvSpPr/>
          <p:nvPr/>
        </p:nvSpPr>
        <p:spPr>
          <a:xfrm>
            <a:off x="1271100" y="3228117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2" name="Google Shape;562;p60"/>
          <p:cNvSpPr/>
          <p:nvPr/>
        </p:nvSpPr>
        <p:spPr>
          <a:xfrm>
            <a:off x="1271100" y="408470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3" name="Google Shape;563;p60"/>
          <p:cNvSpPr/>
          <p:nvPr/>
        </p:nvSpPr>
        <p:spPr>
          <a:xfrm>
            <a:off x="1271100" y="4940417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4" name="Google Shape;564;p60"/>
          <p:cNvSpPr/>
          <p:nvPr/>
        </p:nvSpPr>
        <p:spPr>
          <a:xfrm>
            <a:off x="1271100" y="5796983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5" name="Google Shape;565;p60"/>
          <p:cNvSpPr/>
          <p:nvPr/>
        </p:nvSpPr>
        <p:spPr>
          <a:xfrm>
            <a:off x="1271100" y="1515833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6" name="Google Shape;566;p60"/>
          <p:cNvSpPr/>
          <p:nvPr/>
        </p:nvSpPr>
        <p:spPr>
          <a:xfrm>
            <a:off x="1070467" y="1476639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1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567" name="Google Shape;567;p60"/>
          <p:cNvSpPr/>
          <p:nvPr/>
        </p:nvSpPr>
        <p:spPr>
          <a:xfrm>
            <a:off x="1070467" y="2332356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2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568" name="Google Shape;568;p60"/>
          <p:cNvSpPr/>
          <p:nvPr/>
        </p:nvSpPr>
        <p:spPr>
          <a:xfrm>
            <a:off x="1070467" y="31889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3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569" name="Google Shape;569;p60"/>
          <p:cNvSpPr/>
          <p:nvPr/>
        </p:nvSpPr>
        <p:spPr>
          <a:xfrm>
            <a:off x="1070467" y="40358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4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570" name="Google Shape;570;p60"/>
          <p:cNvSpPr/>
          <p:nvPr/>
        </p:nvSpPr>
        <p:spPr>
          <a:xfrm>
            <a:off x="1070467" y="48827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5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571" name="Google Shape;571;p60"/>
          <p:cNvSpPr/>
          <p:nvPr/>
        </p:nvSpPr>
        <p:spPr>
          <a:xfrm>
            <a:off x="1070467" y="57296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6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572" name="Google Shape;572;p60"/>
          <p:cNvSpPr txBox="1">
            <a:spLocks noGrp="1"/>
          </p:cNvSpPr>
          <p:nvPr>
            <p:ph type="subTitle" idx="1"/>
          </p:nvPr>
        </p:nvSpPr>
        <p:spPr>
          <a:xfrm>
            <a:off x="1805867" y="1505567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573" name="Google Shape;573;p60"/>
          <p:cNvSpPr txBox="1">
            <a:spLocks noGrp="1"/>
          </p:cNvSpPr>
          <p:nvPr>
            <p:ph type="subTitle" idx="2"/>
          </p:nvPr>
        </p:nvSpPr>
        <p:spPr>
          <a:xfrm>
            <a:off x="1805867" y="2362183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574" name="Google Shape;574;p60"/>
          <p:cNvSpPr txBox="1">
            <a:spLocks noGrp="1"/>
          </p:cNvSpPr>
          <p:nvPr>
            <p:ph type="subTitle" idx="3"/>
          </p:nvPr>
        </p:nvSpPr>
        <p:spPr>
          <a:xfrm>
            <a:off x="1805867" y="3223233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575" name="Google Shape;575;p60"/>
          <p:cNvSpPr txBox="1">
            <a:spLocks noGrp="1"/>
          </p:cNvSpPr>
          <p:nvPr>
            <p:ph type="subTitle" idx="4"/>
          </p:nvPr>
        </p:nvSpPr>
        <p:spPr>
          <a:xfrm>
            <a:off x="1805867" y="4084283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576" name="Google Shape;576;p60"/>
          <p:cNvSpPr txBox="1">
            <a:spLocks noGrp="1"/>
          </p:cNvSpPr>
          <p:nvPr>
            <p:ph type="subTitle" idx="5"/>
          </p:nvPr>
        </p:nvSpPr>
        <p:spPr>
          <a:xfrm>
            <a:off x="1805867" y="4940833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577" name="Google Shape;577;p60"/>
          <p:cNvSpPr txBox="1">
            <a:spLocks noGrp="1"/>
          </p:cNvSpPr>
          <p:nvPr>
            <p:ph type="subTitle" idx="6"/>
          </p:nvPr>
        </p:nvSpPr>
        <p:spPr>
          <a:xfrm>
            <a:off x="1805867" y="5796967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578" name="Google Shape;578;p60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579" name="Google Shape;579;p60"/>
          <p:cNvSpPr txBox="1">
            <a:spLocks noGrp="1"/>
          </p:cNvSpPr>
          <p:nvPr>
            <p:ph type="title" idx="7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ed Slide 1-5">
  <p:cSld name="CUSTOM_11_1"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61"/>
          <p:cNvSpPr/>
          <p:nvPr/>
        </p:nvSpPr>
        <p:spPr>
          <a:xfrm>
            <a:off x="1271100" y="237155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2" name="Google Shape;582;p61"/>
          <p:cNvSpPr/>
          <p:nvPr/>
        </p:nvSpPr>
        <p:spPr>
          <a:xfrm>
            <a:off x="1271100" y="3228117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3" name="Google Shape;583;p61"/>
          <p:cNvSpPr/>
          <p:nvPr/>
        </p:nvSpPr>
        <p:spPr>
          <a:xfrm>
            <a:off x="1271100" y="408470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4" name="Google Shape;584;p61"/>
          <p:cNvSpPr/>
          <p:nvPr/>
        </p:nvSpPr>
        <p:spPr>
          <a:xfrm>
            <a:off x="1271100" y="4940417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5" name="Google Shape;585;p61"/>
          <p:cNvSpPr/>
          <p:nvPr/>
        </p:nvSpPr>
        <p:spPr>
          <a:xfrm>
            <a:off x="1271100" y="1515833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6" name="Google Shape;586;p61"/>
          <p:cNvSpPr/>
          <p:nvPr/>
        </p:nvSpPr>
        <p:spPr>
          <a:xfrm>
            <a:off x="1070467" y="1476639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1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587" name="Google Shape;587;p61"/>
          <p:cNvSpPr/>
          <p:nvPr/>
        </p:nvSpPr>
        <p:spPr>
          <a:xfrm>
            <a:off x="1070467" y="2332356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2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588" name="Google Shape;588;p61"/>
          <p:cNvSpPr/>
          <p:nvPr/>
        </p:nvSpPr>
        <p:spPr>
          <a:xfrm>
            <a:off x="1070467" y="31889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3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589" name="Google Shape;589;p61"/>
          <p:cNvSpPr/>
          <p:nvPr/>
        </p:nvSpPr>
        <p:spPr>
          <a:xfrm>
            <a:off x="1070467" y="40358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4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590" name="Google Shape;590;p61"/>
          <p:cNvSpPr/>
          <p:nvPr/>
        </p:nvSpPr>
        <p:spPr>
          <a:xfrm>
            <a:off x="1070467" y="48827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5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591" name="Google Shape;591;p61"/>
          <p:cNvSpPr txBox="1">
            <a:spLocks noGrp="1"/>
          </p:cNvSpPr>
          <p:nvPr>
            <p:ph type="subTitle" idx="1"/>
          </p:nvPr>
        </p:nvSpPr>
        <p:spPr>
          <a:xfrm>
            <a:off x="1805867" y="1505567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592" name="Google Shape;592;p61"/>
          <p:cNvSpPr txBox="1">
            <a:spLocks noGrp="1"/>
          </p:cNvSpPr>
          <p:nvPr>
            <p:ph type="subTitle" idx="2"/>
          </p:nvPr>
        </p:nvSpPr>
        <p:spPr>
          <a:xfrm>
            <a:off x="1805867" y="2362183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593" name="Google Shape;593;p61"/>
          <p:cNvSpPr txBox="1">
            <a:spLocks noGrp="1"/>
          </p:cNvSpPr>
          <p:nvPr>
            <p:ph type="subTitle" idx="3"/>
          </p:nvPr>
        </p:nvSpPr>
        <p:spPr>
          <a:xfrm>
            <a:off x="1805867" y="3223233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594" name="Google Shape;594;p61"/>
          <p:cNvSpPr txBox="1">
            <a:spLocks noGrp="1"/>
          </p:cNvSpPr>
          <p:nvPr>
            <p:ph type="subTitle" idx="4"/>
          </p:nvPr>
        </p:nvSpPr>
        <p:spPr>
          <a:xfrm>
            <a:off x="1805867" y="4084283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595" name="Google Shape;595;p61"/>
          <p:cNvSpPr txBox="1">
            <a:spLocks noGrp="1"/>
          </p:cNvSpPr>
          <p:nvPr>
            <p:ph type="subTitle" idx="5"/>
          </p:nvPr>
        </p:nvSpPr>
        <p:spPr>
          <a:xfrm>
            <a:off x="1805867" y="4940833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596" name="Google Shape;596;p61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597" name="Google Shape;597;p61"/>
          <p:cNvSpPr txBox="1">
            <a:spLocks noGrp="1"/>
          </p:cNvSpPr>
          <p:nvPr>
            <p:ph type="title" idx="6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ed Slide 1-4">
  <p:cSld name="CUSTOM_11_1_1"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62"/>
          <p:cNvSpPr/>
          <p:nvPr/>
        </p:nvSpPr>
        <p:spPr>
          <a:xfrm>
            <a:off x="1271100" y="237155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0" name="Google Shape;600;p62"/>
          <p:cNvSpPr/>
          <p:nvPr/>
        </p:nvSpPr>
        <p:spPr>
          <a:xfrm>
            <a:off x="1271100" y="3228117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1" name="Google Shape;601;p62"/>
          <p:cNvSpPr/>
          <p:nvPr/>
        </p:nvSpPr>
        <p:spPr>
          <a:xfrm>
            <a:off x="1271100" y="408470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2" name="Google Shape;602;p62"/>
          <p:cNvSpPr/>
          <p:nvPr/>
        </p:nvSpPr>
        <p:spPr>
          <a:xfrm>
            <a:off x="1271100" y="1515833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3" name="Google Shape;603;p62"/>
          <p:cNvSpPr/>
          <p:nvPr/>
        </p:nvSpPr>
        <p:spPr>
          <a:xfrm>
            <a:off x="1070467" y="1476639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1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604" name="Google Shape;604;p62"/>
          <p:cNvSpPr/>
          <p:nvPr/>
        </p:nvSpPr>
        <p:spPr>
          <a:xfrm>
            <a:off x="1070467" y="2332356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2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605" name="Google Shape;605;p62"/>
          <p:cNvSpPr/>
          <p:nvPr/>
        </p:nvSpPr>
        <p:spPr>
          <a:xfrm>
            <a:off x="1070467" y="31889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3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606" name="Google Shape;606;p62"/>
          <p:cNvSpPr/>
          <p:nvPr/>
        </p:nvSpPr>
        <p:spPr>
          <a:xfrm>
            <a:off x="1070467" y="40358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4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607" name="Google Shape;607;p62"/>
          <p:cNvSpPr txBox="1">
            <a:spLocks noGrp="1"/>
          </p:cNvSpPr>
          <p:nvPr>
            <p:ph type="subTitle" idx="1"/>
          </p:nvPr>
        </p:nvSpPr>
        <p:spPr>
          <a:xfrm>
            <a:off x="1805867" y="1505567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08" name="Google Shape;608;p62"/>
          <p:cNvSpPr txBox="1">
            <a:spLocks noGrp="1"/>
          </p:cNvSpPr>
          <p:nvPr>
            <p:ph type="subTitle" idx="2"/>
          </p:nvPr>
        </p:nvSpPr>
        <p:spPr>
          <a:xfrm>
            <a:off x="1805867" y="2362183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09" name="Google Shape;609;p62"/>
          <p:cNvSpPr txBox="1">
            <a:spLocks noGrp="1"/>
          </p:cNvSpPr>
          <p:nvPr>
            <p:ph type="subTitle" idx="3"/>
          </p:nvPr>
        </p:nvSpPr>
        <p:spPr>
          <a:xfrm>
            <a:off x="1805867" y="3223233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10" name="Google Shape;610;p62"/>
          <p:cNvSpPr txBox="1">
            <a:spLocks noGrp="1"/>
          </p:cNvSpPr>
          <p:nvPr>
            <p:ph type="subTitle" idx="4"/>
          </p:nvPr>
        </p:nvSpPr>
        <p:spPr>
          <a:xfrm>
            <a:off x="1805867" y="4084283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11" name="Google Shape;611;p62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612" name="Google Shape;612;p62"/>
          <p:cNvSpPr txBox="1">
            <a:spLocks noGrp="1"/>
          </p:cNvSpPr>
          <p:nvPr>
            <p:ph type="title" idx="5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lternative Numbered Slide 1-6">
  <p:cSld name="CUSTOM_11_1_1_2"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" name="Google Shape;614;p63"/>
          <p:cNvGrpSpPr/>
          <p:nvPr/>
        </p:nvGrpSpPr>
        <p:grpSpPr>
          <a:xfrm>
            <a:off x="586818" y="1515784"/>
            <a:ext cx="1035841" cy="648384"/>
            <a:chOff x="457200" y="1466425"/>
            <a:chExt cx="776900" cy="486300"/>
          </a:xfrm>
        </p:grpSpPr>
        <p:sp>
          <p:nvSpPr>
            <p:cNvPr id="615" name="Google Shape;615;p63"/>
            <p:cNvSpPr/>
            <p:nvPr/>
          </p:nvSpPr>
          <p:spPr>
            <a:xfrm>
              <a:off x="457200" y="1466425"/>
              <a:ext cx="695400" cy="486300"/>
            </a:xfrm>
            <a:prstGeom prst="roundRect">
              <a:avLst>
                <a:gd name="adj" fmla="val 16667"/>
              </a:avLst>
            </a:prstGeom>
            <a:solidFill>
              <a:srgbClr val="FCB91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b="0" i="0" u="none" strike="noStrike" cap="none">
                  <a:solidFill>
                    <a:srgbClr val="082D49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01</a:t>
              </a:r>
              <a:endParaRPr sz="4000" b="0" i="0" u="none" strike="noStrike" cap="none">
                <a:solidFill>
                  <a:srgbClr val="082D49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16" name="Google Shape;616;p63"/>
            <p:cNvSpPr/>
            <p:nvPr/>
          </p:nvSpPr>
          <p:spPr>
            <a:xfrm rot="5400000">
              <a:off x="973100" y="1624950"/>
              <a:ext cx="333375" cy="188625"/>
            </a:xfrm>
            <a:prstGeom prst="flowChartExtract">
              <a:avLst/>
            </a:prstGeom>
            <a:solidFill>
              <a:srgbClr val="FCB91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grpSp>
        <p:nvGrpSpPr>
          <p:cNvPr id="617" name="Google Shape;617;p63"/>
          <p:cNvGrpSpPr/>
          <p:nvPr/>
        </p:nvGrpSpPr>
        <p:grpSpPr>
          <a:xfrm>
            <a:off x="586818" y="2388924"/>
            <a:ext cx="1035841" cy="648384"/>
            <a:chOff x="457200" y="1466425"/>
            <a:chExt cx="776900" cy="486300"/>
          </a:xfrm>
        </p:grpSpPr>
        <p:sp>
          <p:nvSpPr>
            <p:cNvPr id="618" name="Google Shape;618;p63"/>
            <p:cNvSpPr/>
            <p:nvPr/>
          </p:nvSpPr>
          <p:spPr>
            <a:xfrm>
              <a:off x="457200" y="1466425"/>
              <a:ext cx="695400" cy="486300"/>
            </a:xfrm>
            <a:prstGeom prst="roundRect">
              <a:avLst>
                <a:gd name="adj" fmla="val 16667"/>
              </a:avLst>
            </a:prstGeom>
            <a:solidFill>
              <a:srgbClr val="082D4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b="0" i="0" u="none" strike="noStrike" cap="none">
                  <a:solidFill>
                    <a:srgbClr val="FFFFFF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02</a:t>
              </a:r>
              <a:endParaRPr sz="40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19" name="Google Shape;619;p63"/>
            <p:cNvSpPr/>
            <p:nvPr/>
          </p:nvSpPr>
          <p:spPr>
            <a:xfrm rot="5400000">
              <a:off x="973100" y="1624950"/>
              <a:ext cx="333375" cy="188625"/>
            </a:xfrm>
            <a:prstGeom prst="flowChartExtract">
              <a:avLst/>
            </a:prstGeom>
            <a:solidFill>
              <a:srgbClr val="082D4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grpSp>
        <p:nvGrpSpPr>
          <p:cNvPr id="620" name="Google Shape;620;p63"/>
          <p:cNvGrpSpPr/>
          <p:nvPr/>
        </p:nvGrpSpPr>
        <p:grpSpPr>
          <a:xfrm>
            <a:off x="586818" y="3262064"/>
            <a:ext cx="1035841" cy="648384"/>
            <a:chOff x="457200" y="1466425"/>
            <a:chExt cx="776900" cy="486300"/>
          </a:xfrm>
        </p:grpSpPr>
        <p:sp>
          <p:nvSpPr>
            <p:cNvPr id="621" name="Google Shape;621;p63"/>
            <p:cNvSpPr/>
            <p:nvPr/>
          </p:nvSpPr>
          <p:spPr>
            <a:xfrm>
              <a:off x="457200" y="1466425"/>
              <a:ext cx="695400" cy="486300"/>
            </a:xfrm>
            <a:prstGeom prst="roundRect">
              <a:avLst>
                <a:gd name="adj" fmla="val 16667"/>
              </a:avLst>
            </a:prstGeom>
            <a:solidFill>
              <a:srgbClr val="0077D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b="0" i="0" u="none" strike="noStrike" cap="none">
                  <a:solidFill>
                    <a:srgbClr val="FFFFFF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03</a:t>
              </a:r>
              <a:endParaRPr sz="40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22" name="Google Shape;622;p63"/>
            <p:cNvSpPr/>
            <p:nvPr/>
          </p:nvSpPr>
          <p:spPr>
            <a:xfrm rot="5400000">
              <a:off x="973100" y="1624950"/>
              <a:ext cx="333375" cy="188625"/>
            </a:xfrm>
            <a:prstGeom prst="flowChartExtract">
              <a:avLst/>
            </a:prstGeom>
            <a:solidFill>
              <a:srgbClr val="0077D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grpSp>
        <p:nvGrpSpPr>
          <p:cNvPr id="623" name="Google Shape;623;p63"/>
          <p:cNvGrpSpPr/>
          <p:nvPr/>
        </p:nvGrpSpPr>
        <p:grpSpPr>
          <a:xfrm>
            <a:off x="586818" y="4135204"/>
            <a:ext cx="1035841" cy="648384"/>
            <a:chOff x="457200" y="1466425"/>
            <a:chExt cx="776900" cy="486300"/>
          </a:xfrm>
        </p:grpSpPr>
        <p:sp>
          <p:nvSpPr>
            <p:cNvPr id="624" name="Google Shape;624;p63"/>
            <p:cNvSpPr/>
            <p:nvPr/>
          </p:nvSpPr>
          <p:spPr>
            <a:xfrm>
              <a:off x="457200" y="1466425"/>
              <a:ext cx="695400" cy="486300"/>
            </a:xfrm>
            <a:prstGeom prst="roundRect">
              <a:avLst>
                <a:gd name="adj" fmla="val 16667"/>
              </a:avLst>
            </a:prstGeom>
            <a:solidFill>
              <a:srgbClr val="00C7C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b="0" i="0" u="none" strike="noStrike" cap="none">
                  <a:solidFill>
                    <a:srgbClr val="082D49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04</a:t>
              </a:r>
              <a:endParaRPr sz="4000" b="0" i="0" u="none" strike="noStrike" cap="none">
                <a:solidFill>
                  <a:srgbClr val="082D49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25" name="Google Shape;625;p63"/>
            <p:cNvSpPr/>
            <p:nvPr/>
          </p:nvSpPr>
          <p:spPr>
            <a:xfrm rot="5400000">
              <a:off x="973100" y="1624950"/>
              <a:ext cx="333375" cy="188625"/>
            </a:xfrm>
            <a:prstGeom prst="flowChartExtract">
              <a:avLst/>
            </a:prstGeom>
            <a:solidFill>
              <a:srgbClr val="00C7C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grpSp>
        <p:nvGrpSpPr>
          <p:cNvPr id="626" name="Google Shape;626;p63"/>
          <p:cNvGrpSpPr/>
          <p:nvPr/>
        </p:nvGrpSpPr>
        <p:grpSpPr>
          <a:xfrm>
            <a:off x="586818" y="5008344"/>
            <a:ext cx="1035841" cy="648384"/>
            <a:chOff x="457200" y="1466425"/>
            <a:chExt cx="776900" cy="486300"/>
          </a:xfrm>
        </p:grpSpPr>
        <p:sp>
          <p:nvSpPr>
            <p:cNvPr id="627" name="Google Shape;627;p63"/>
            <p:cNvSpPr/>
            <p:nvPr/>
          </p:nvSpPr>
          <p:spPr>
            <a:xfrm>
              <a:off x="457200" y="1466425"/>
              <a:ext cx="695400" cy="486300"/>
            </a:xfrm>
            <a:prstGeom prst="roundRect">
              <a:avLst>
                <a:gd name="adj" fmla="val 16667"/>
              </a:avLst>
            </a:prstGeom>
            <a:solidFill>
              <a:srgbClr val="2E5E7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b="0" i="0" u="none" strike="noStrike" cap="none">
                  <a:solidFill>
                    <a:srgbClr val="FFFFFF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05</a:t>
              </a:r>
              <a:endParaRPr sz="40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28" name="Google Shape;628;p63"/>
            <p:cNvSpPr/>
            <p:nvPr/>
          </p:nvSpPr>
          <p:spPr>
            <a:xfrm rot="5400000">
              <a:off x="973100" y="1624950"/>
              <a:ext cx="333375" cy="188625"/>
            </a:xfrm>
            <a:prstGeom prst="flowChartExtract">
              <a:avLst/>
            </a:prstGeom>
            <a:solidFill>
              <a:srgbClr val="2E5E7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sp>
        <p:nvSpPr>
          <p:cNvPr id="629" name="Google Shape;629;p63"/>
          <p:cNvSpPr/>
          <p:nvPr/>
        </p:nvSpPr>
        <p:spPr>
          <a:xfrm>
            <a:off x="1780633" y="1515833"/>
            <a:ext cx="9488100" cy="6483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82875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0" name="Google Shape;630;p63"/>
          <p:cNvSpPr/>
          <p:nvPr/>
        </p:nvSpPr>
        <p:spPr>
          <a:xfrm>
            <a:off x="1780633" y="2388975"/>
            <a:ext cx="9488100" cy="6483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82875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5E77"/>
              </a:buClr>
              <a:buSzPts val="1900"/>
              <a:buFont typeface="Arial"/>
              <a:buNone/>
            </a:pPr>
            <a:endParaRPr sz="19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1" name="Google Shape;631;p63"/>
          <p:cNvSpPr/>
          <p:nvPr/>
        </p:nvSpPr>
        <p:spPr>
          <a:xfrm>
            <a:off x="1780633" y="3262116"/>
            <a:ext cx="9488100" cy="6483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82875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5E77"/>
              </a:buClr>
              <a:buSzPts val="1900"/>
              <a:buFont typeface="Arial"/>
              <a:buNone/>
            </a:pPr>
            <a:endParaRPr sz="19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2" name="Google Shape;632;p63"/>
          <p:cNvSpPr/>
          <p:nvPr/>
        </p:nvSpPr>
        <p:spPr>
          <a:xfrm>
            <a:off x="1780633" y="4135258"/>
            <a:ext cx="9488100" cy="6483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82875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5E77"/>
              </a:buClr>
              <a:buSzPts val="1900"/>
              <a:buFont typeface="Arial"/>
              <a:buNone/>
            </a:pPr>
            <a:endParaRPr sz="19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3" name="Google Shape;633;p63"/>
          <p:cNvSpPr/>
          <p:nvPr/>
        </p:nvSpPr>
        <p:spPr>
          <a:xfrm>
            <a:off x="1780633" y="5008399"/>
            <a:ext cx="9488100" cy="6483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82875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5E77"/>
              </a:buClr>
              <a:buSzPts val="1900"/>
              <a:buFont typeface="Arial"/>
              <a:buNone/>
            </a:pPr>
            <a:endParaRPr sz="19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4" name="Google Shape;634;p63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635" name="Google Shape;635;p63"/>
          <p:cNvSpPr txBox="1">
            <a:spLocks noGrp="1"/>
          </p:cNvSpPr>
          <p:nvPr>
            <p:ph type="subTitle" idx="1"/>
          </p:nvPr>
        </p:nvSpPr>
        <p:spPr>
          <a:xfrm>
            <a:off x="1805867" y="1505567"/>
            <a:ext cx="9488100" cy="648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36" name="Google Shape;636;p63"/>
          <p:cNvSpPr txBox="1">
            <a:spLocks noGrp="1"/>
          </p:cNvSpPr>
          <p:nvPr>
            <p:ph type="subTitle" idx="2"/>
          </p:nvPr>
        </p:nvSpPr>
        <p:spPr>
          <a:xfrm>
            <a:off x="1805867" y="2383833"/>
            <a:ext cx="9488100" cy="648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37" name="Google Shape;637;p63"/>
          <p:cNvSpPr txBox="1">
            <a:spLocks noGrp="1"/>
          </p:cNvSpPr>
          <p:nvPr>
            <p:ph type="subTitle" idx="3"/>
          </p:nvPr>
        </p:nvSpPr>
        <p:spPr>
          <a:xfrm>
            <a:off x="1805867" y="3259550"/>
            <a:ext cx="9488100" cy="648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38" name="Google Shape;638;p63"/>
          <p:cNvSpPr txBox="1">
            <a:spLocks noGrp="1"/>
          </p:cNvSpPr>
          <p:nvPr>
            <p:ph type="subTitle" idx="4"/>
          </p:nvPr>
        </p:nvSpPr>
        <p:spPr>
          <a:xfrm>
            <a:off x="1805867" y="4137817"/>
            <a:ext cx="9488100" cy="648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39" name="Google Shape;639;p63"/>
          <p:cNvSpPr txBox="1">
            <a:spLocks noGrp="1"/>
          </p:cNvSpPr>
          <p:nvPr>
            <p:ph type="subTitle" idx="5"/>
          </p:nvPr>
        </p:nvSpPr>
        <p:spPr>
          <a:xfrm>
            <a:off x="1805867" y="5013550"/>
            <a:ext cx="9488100" cy="648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40" name="Google Shape;640;p63"/>
          <p:cNvSpPr txBox="1">
            <a:spLocks noGrp="1"/>
          </p:cNvSpPr>
          <p:nvPr>
            <p:ph type="title" idx="6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lternative Numbered Slide 1-4">
  <p:cSld name="CUSTOM_11_1_1_2_2">
    <p:spTree>
      <p:nvGrpSpPr>
        <p:cNvPr id="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2" name="Google Shape;642;p64"/>
          <p:cNvGrpSpPr/>
          <p:nvPr/>
        </p:nvGrpSpPr>
        <p:grpSpPr>
          <a:xfrm>
            <a:off x="586818" y="1515784"/>
            <a:ext cx="1035841" cy="648384"/>
            <a:chOff x="457200" y="1466425"/>
            <a:chExt cx="776900" cy="486300"/>
          </a:xfrm>
        </p:grpSpPr>
        <p:sp>
          <p:nvSpPr>
            <p:cNvPr id="643" name="Google Shape;643;p64"/>
            <p:cNvSpPr/>
            <p:nvPr/>
          </p:nvSpPr>
          <p:spPr>
            <a:xfrm>
              <a:off x="457200" y="1466425"/>
              <a:ext cx="695400" cy="486300"/>
            </a:xfrm>
            <a:prstGeom prst="roundRect">
              <a:avLst>
                <a:gd name="adj" fmla="val 16667"/>
              </a:avLst>
            </a:prstGeom>
            <a:solidFill>
              <a:srgbClr val="FCB91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b="0" i="0" u="none" strike="noStrike" cap="none">
                  <a:solidFill>
                    <a:schemeClr val="dk2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01</a:t>
              </a:r>
              <a:endParaRPr sz="4000" b="0" i="0" u="none" strike="noStrike" cap="none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44" name="Google Shape;644;p64"/>
            <p:cNvSpPr/>
            <p:nvPr/>
          </p:nvSpPr>
          <p:spPr>
            <a:xfrm rot="5400000">
              <a:off x="973100" y="1624950"/>
              <a:ext cx="333375" cy="188625"/>
            </a:xfrm>
            <a:prstGeom prst="flowChartExtract">
              <a:avLst/>
            </a:prstGeom>
            <a:solidFill>
              <a:srgbClr val="FCB91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grpSp>
        <p:nvGrpSpPr>
          <p:cNvPr id="645" name="Google Shape;645;p64"/>
          <p:cNvGrpSpPr/>
          <p:nvPr/>
        </p:nvGrpSpPr>
        <p:grpSpPr>
          <a:xfrm>
            <a:off x="586818" y="2388924"/>
            <a:ext cx="1035841" cy="648384"/>
            <a:chOff x="457200" y="1466425"/>
            <a:chExt cx="776900" cy="486300"/>
          </a:xfrm>
        </p:grpSpPr>
        <p:sp>
          <p:nvSpPr>
            <p:cNvPr id="646" name="Google Shape;646;p64"/>
            <p:cNvSpPr/>
            <p:nvPr/>
          </p:nvSpPr>
          <p:spPr>
            <a:xfrm>
              <a:off x="457200" y="1466425"/>
              <a:ext cx="695400" cy="486300"/>
            </a:xfrm>
            <a:prstGeom prst="roundRect">
              <a:avLst>
                <a:gd name="adj" fmla="val 16667"/>
              </a:avLst>
            </a:prstGeom>
            <a:solidFill>
              <a:srgbClr val="082D4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b="0" i="0" u="none" strike="noStrike" cap="none">
                  <a:solidFill>
                    <a:srgbClr val="FFFFFF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02</a:t>
              </a:r>
              <a:endParaRPr sz="40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47" name="Google Shape;647;p64"/>
            <p:cNvSpPr/>
            <p:nvPr/>
          </p:nvSpPr>
          <p:spPr>
            <a:xfrm rot="5400000">
              <a:off x="973100" y="1624950"/>
              <a:ext cx="333375" cy="188625"/>
            </a:xfrm>
            <a:prstGeom prst="flowChartExtract">
              <a:avLst/>
            </a:prstGeom>
            <a:solidFill>
              <a:srgbClr val="082D4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grpSp>
        <p:nvGrpSpPr>
          <p:cNvPr id="648" name="Google Shape;648;p64"/>
          <p:cNvGrpSpPr/>
          <p:nvPr/>
        </p:nvGrpSpPr>
        <p:grpSpPr>
          <a:xfrm>
            <a:off x="586818" y="3262064"/>
            <a:ext cx="1035841" cy="648384"/>
            <a:chOff x="457200" y="1466425"/>
            <a:chExt cx="776900" cy="486300"/>
          </a:xfrm>
        </p:grpSpPr>
        <p:sp>
          <p:nvSpPr>
            <p:cNvPr id="649" name="Google Shape;649;p64"/>
            <p:cNvSpPr/>
            <p:nvPr/>
          </p:nvSpPr>
          <p:spPr>
            <a:xfrm>
              <a:off x="457200" y="1466425"/>
              <a:ext cx="695400" cy="486300"/>
            </a:xfrm>
            <a:prstGeom prst="roundRect">
              <a:avLst>
                <a:gd name="adj" fmla="val 16667"/>
              </a:avLst>
            </a:prstGeom>
            <a:solidFill>
              <a:srgbClr val="0077D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b="0" i="0" u="none" strike="noStrike" cap="none">
                  <a:solidFill>
                    <a:srgbClr val="FFFFFF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03</a:t>
              </a:r>
              <a:endParaRPr sz="40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50" name="Google Shape;650;p64"/>
            <p:cNvSpPr/>
            <p:nvPr/>
          </p:nvSpPr>
          <p:spPr>
            <a:xfrm rot="5400000">
              <a:off x="973100" y="1624950"/>
              <a:ext cx="333375" cy="188625"/>
            </a:xfrm>
            <a:prstGeom prst="flowChartExtract">
              <a:avLst/>
            </a:prstGeom>
            <a:solidFill>
              <a:srgbClr val="0077D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grpSp>
        <p:nvGrpSpPr>
          <p:cNvPr id="651" name="Google Shape;651;p64"/>
          <p:cNvGrpSpPr/>
          <p:nvPr/>
        </p:nvGrpSpPr>
        <p:grpSpPr>
          <a:xfrm>
            <a:off x="586818" y="4135204"/>
            <a:ext cx="1035841" cy="648384"/>
            <a:chOff x="457200" y="1466425"/>
            <a:chExt cx="776900" cy="486300"/>
          </a:xfrm>
        </p:grpSpPr>
        <p:sp>
          <p:nvSpPr>
            <p:cNvPr id="652" name="Google Shape;652;p64"/>
            <p:cNvSpPr/>
            <p:nvPr/>
          </p:nvSpPr>
          <p:spPr>
            <a:xfrm>
              <a:off x="457200" y="1466425"/>
              <a:ext cx="695400" cy="486300"/>
            </a:xfrm>
            <a:prstGeom prst="roundRect">
              <a:avLst>
                <a:gd name="adj" fmla="val 16667"/>
              </a:avLst>
            </a:prstGeom>
            <a:solidFill>
              <a:srgbClr val="00C7C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b="0" i="0" u="none" strike="noStrike" cap="none">
                  <a:solidFill>
                    <a:schemeClr val="dk2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04</a:t>
              </a:r>
              <a:endParaRPr sz="4000" b="0" i="0" u="none" strike="noStrike" cap="none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53" name="Google Shape;653;p64"/>
            <p:cNvSpPr/>
            <p:nvPr/>
          </p:nvSpPr>
          <p:spPr>
            <a:xfrm rot="5400000">
              <a:off x="973100" y="1624950"/>
              <a:ext cx="333375" cy="188625"/>
            </a:xfrm>
            <a:prstGeom prst="flowChartExtract">
              <a:avLst/>
            </a:prstGeom>
            <a:solidFill>
              <a:srgbClr val="00C7C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sp>
        <p:nvSpPr>
          <p:cNvPr id="654" name="Google Shape;654;p64"/>
          <p:cNvSpPr/>
          <p:nvPr/>
        </p:nvSpPr>
        <p:spPr>
          <a:xfrm>
            <a:off x="1780633" y="1515833"/>
            <a:ext cx="9488100" cy="6483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82875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5" name="Google Shape;655;p64"/>
          <p:cNvSpPr/>
          <p:nvPr/>
        </p:nvSpPr>
        <p:spPr>
          <a:xfrm>
            <a:off x="1780633" y="2388975"/>
            <a:ext cx="9488100" cy="6483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82875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5E77"/>
              </a:buClr>
              <a:buSzPts val="1900"/>
              <a:buFont typeface="Arial"/>
              <a:buNone/>
            </a:pPr>
            <a:endParaRPr sz="19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6" name="Google Shape;656;p64"/>
          <p:cNvSpPr/>
          <p:nvPr/>
        </p:nvSpPr>
        <p:spPr>
          <a:xfrm>
            <a:off x="1780633" y="3262116"/>
            <a:ext cx="9488100" cy="6483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82875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5E77"/>
              </a:buClr>
              <a:buSzPts val="1900"/>
              <a:buFont typeface="Arial"/>
              <a:buNone/>
            </a:pPr>
            <a:endParaRPr sz="19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7" name="Google Shape;657;p64"/>
          <p:cNvSpPr/>
          <p:nvPr/>
        </p:nvSpPr>
        <p:spPr>
          <a:xfrm>
            <a:off x="1780633" y="4135258"/>
            <a:ext cx="9488100" cy="6483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82875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5E77"/>
              </a:buClr>
              <a:buSzPts val="1900"/>
              <a:buFont typeface="Arial"/>
              <a:buNone/>
            </a:pPr>
            <a:endParaRPr sz="19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8" name="Google Shape;658;p64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659" name="Google Shape;659;p64"/>
          <p:cNvSpPr txBox="1">
            <a:spLocks noGrp="1"/>
          </p:cNvSpPr>
          <p:nvPr>
            <p:ph type="subTitle" idx="1"/>
          </p:nvPr>
        </p:nvSpPr>
        <p:spPr>
          <a:xfrm>
            <a:off x="1805867" y="1505567"/>
            <a:ext cx="9488100" cy="648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60" name="Google Shape;660;p64"/>
          <p:cNvSpPr txBox="1">
            <a:spLocks noGrp="1"/>
          </p:cNvSpPr>
          <p:nvPr>
            <p:ph type="subTitle" idx="2"/>
          </p:nvPr>
        </p:nvSpPr>
        <p:spPr>
          <a:xfrm>
            <a:off x="1805867" y="2383833"/>
            <a:ext cx="9488100" cy="648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61" name="Google Shape;661;p64"/>
          <p:cNvSpPr txBox="1">
            <a:spLocks noGrp="1"/>
          </p:cNvSpPr>
          <p:nvPr>
            <p:ph type="subTitle" idx="3"/>
          </p:nvPr>
        </p:nvSpPr>
        <p:spPr>
          <a:xfrm>
            <a:off x="1805867" y="3259550"/>
            <a:ext cx="9488100" cy="648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62" name="Google Shape;662;p64"/>
          <p:cNvSpPr txBox="1">
            <a:spLocks noGrp="1"/>
          </p:cNvSpPr>
          <p:nvPr>
            <p:ph type="subTitle" idx="4"/>
          </p:nvPr>
        </p:nvSpPr>
        <p:spPr>
          <a:xfrm>
            <a:off x="1805867" y="4137817"/>
            <a:ext cx="9488100" cy="648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63" name="Google Shape;663;p64"/>
          <p:cNvSpPr txBox="1">
            <a:spLocks noGrp="1"/>
          </p:cNvSpPr>
          <p:nvPr>
            <p:ph type="title" idx="5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lternative Numbered Slide 1-3">
  <p:cSld name="CUSTOM_11_1_1_2_1"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65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666" name="Google Shape;666;p65"/>
          <p:cNvSpPr/>
          <p:nvPr/>
        </p:nvSpPr>
        <p:spPr>
          <a:xfrm>
            <a:off x="1803400" y="1515833"/>
            <a:ext cx="10022700" cy="828300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67" name="Google Shape;667;p65"/>
          <p:cNvGrpSpPr/>
          <p:nvPr/>
        </p:nvGrpSpPr>
        <p:grpSpPr>
          <a:xfrm>
            <a:off x="609585" y="1515771"/>
            <a:ext cx="1035826" cy="828379"/>
            <a:chOff x="457200" y="1378813"/>
            <a:chExt cx="776889" cy="621300"/>
          </a:xfrm>
        </p:grpSpPr>
        <p:sp>
          <p:nvSpPr>
            <p:cNvPr id="668" name="Google Shape;668;p65"/>
            <p:cNvSpPr/>
            <p:nvPr/>
          </p:nvSpPr>
          <p:spPr>
            <a:xfrm>
              <a:off x="457200" y="1378813"/>
              <a:ext cx="695400" cy="6213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i="0" u="none" strike="noStrike" cap="none">
                  <a:solidFill>
                    <a:schemeClr val="dk2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01</a:t>
              </a:r>
              <a:endParaRPr sz="4000" i="0" u="none" strike="noStrike" cap="none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69" name="Google Shape;669;p65"/>
            <p:cNvSpPr/>
            <p:nvPr/>
          </p:nvSpPr>
          <p:spPr>
            <a:xfrm rot="5400000">
              <a:off x="969614" y="1607625"/>
              <a:ext cx="340325" cy="188625"/>
            </a:xfrm>
            <a:prstGeom prst="flowChartExtra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grpSp>
        <p:nvGrpSpPr>
          <p:cNvPr id="670" name="Google Shape;670;p65"/>
          <p:cNvGrpSpPr/>
          <p:nvPr/>
        </p:nvGrpSpPr>
        <p:grpSpPr>
          <a:xfrm>
            <a:off x="609585" y="2648987"/>
            <a:ext cx="1035826" cy="828379"/>
            <a:chOff x="457200" y="1378813"/>
            <a:chExt cx="776889" cy="621300"/>
          </a:xfrm>
        </p:grpSpPr>
        <p:sp>
          <p:nvSpPr>
            <p:cNvPr id="671" name="Google Shape;671;p65"/>
            <p:cNvSpPr/>
            <p:nvPr/>
          </p:nvSpPr>
          <p:spPr>
            <a:xfrm>
              <a:off x="457200" y="1378813"/>
              <a:ext cx="695400" cy="621300"/>
            </a:xfrm>
            <a:prstGeom prst="roundRect">
              <a:avLst>
                <a:gd name="adj" fmla="val 16667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i="0" u="none" strike="noStrike" cap="none">
                  <a:solidFill>
                    <a:srgbClr val="FFFFFF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02</a:t>
              </a:r>
              <a:endParaRPr sz="400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72" name="Google Shape;672;p65"/>
            <p:cNvSpPr/>
            <p:nvPr/>
          </p:nvSpPr>
          <p:spPr>
            <a:xfrm rot="5400000">
              <a:off x="969614" y="1607625"/>
              <a:ext cx="340325" cy="188625"/>
            </a:xfrm>
            <a:prstGeom prst="flowChartExtra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grpSp>
        <p:nvGrpSpPr>
          <p:cNvPr id="673" name="Google Shape;673;p65"/>
          <p:cNvGrpSpPr/>
          <p:nvPr/>
        </p:nvGrpSpPr>
        <p:grpSpPr>
          <a:xfrm>
            <a:off x="609585" y="3775821"/>
            <a:ext cx="1035826" cy="828379"/>
            <a:chOff x="457200" y="1378813"/>
            <a:chExt cx="776889" cy="621300"/>
          </a:xfrm>
        </p:grpSpPr>
        <p:sp>
          <p:nvSpPr>
            <p:cNvPr id="674" name="Google Shape;674;p65"/>
            <p:cNvSpPr/>
            <p:nvPr/>
          </p:nvSpPr>
          <p:spPr>
            <a:xfrm>
              <a:off x="457200" y="1378813"/>
              <a:ext cx="695400" cy="621300"/>
            </a:xfrm>
            <a:prstGeom prst="roundRect">
              <a:avLst>
                <a:gd name="adj" fmla="val 16667"/>
              </a:avLst>
            </a:prstGeom>
            <a:solidFill>
              <a:srgbClr val="1475D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i="0" u="none" strike="noStrike" cap="none">
                  <a:solidFill>
                    <a:srgbClr val="FFFFFF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03</a:t>
              </a:r>
              <a:endParaRPr sz="400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75" name="Google Shape;675;p65"/>
            <p:cNvSpPr/>
            <p:nvPr/>
          </p:nvSpPr>
          <p:spPr>
            <a:xfrm rot="5400000">
              <a:off x="969614" y="1607625"/>
              <a:ext cx="340325" cy="188625"/>
            </a:xfrm>
            <a:prstGeom prst="flowChartExtract">
              <a:avLst/>
            </a:prstGeom>
            <a:solidFill>
              <a:srgbClr val="1475D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sp>
        <p:nvSpPr>
          <p:cNvPr id="676" name="Google Shape;676;p65"/>
          <p:cNvSpPr/>
          <p:nvPr/>
        </p:nvSpPr>
        <p:spPr>
          <a:xfrm>
            <a:off x="1803400" y="2652248"/>
            <a:ext cx="10022700" cy="828300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7" name="Google Shape;677;p65"/>
          <p:cNvSpPr/>
          <p:nvPr/>
        </p:nvSpPr>
        <p:spPr>
          <a:xfrm>
            <a:off x="1803400" y="3775867"/>
            <a:ext cx="10022700" cy="828300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8" name="Google Shape;678;p65"/>
          <p:cNvSpPr txBox="1"/>
          <p:nvPr/>
        </p:nvSpPr>
        <p:spPr>
          <a:xfrm>
            <a:off x="-16400" y="1572344"/>
            <a:ext cx="12224700" cy="80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72625" tIns="0" rIns="609600" bIns="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9" name="Google Shape;679;p65"/>
          <p:cNvSpPr txBox="1"/>
          <p:nvPr/>
        </p:nvSpPr>
        <p:spPr>
          <a:xfrm>
            <a:off x="-16400" y="2655451"/>
            <a:ext cx="12224700" cy="80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72625" tIns="0" rIns="609600" bIns="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0" name="Google Shape;680;p65"/>
          <p:cNvSpPr txBox="1"/>
          <p:nvPr/>
        </p:nvSpPr>
        <p:spPr>
          <a:xfrm>
            <a:off x="0" y="3779084"/>
            <a:ext cx="12224700" cy="80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72625" tIns="0" rIns="609600" bIns="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1" name="Google Shape;681;p65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2 1 1 1">
  <p:cSld name="CUSTOM_11_1_1_1">
    <p:spTree>
      <p:nvGrpSpPr>
        <p:cNvPr id="1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83" name="Google Shape;683;p66"/>
          <p:cNvCxnSpPr/>
          <p:nvPr/>
        </p:nvCxnSpPr>
        <p:spPr>
          <a:xfrm>
            <a:off x="41267" y="2638367"/>
            <a:ext cx="1352400" cy="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684" name="Google Shape;684;p66"/>
          <p:cNvCxnSpPr/>
          <p:nvPr/>
        </p:nvCxnSpPr>
        <p:spPr>
          <a:xfrm>
            <a:off x="-8000" y="1732733"/>
            <a:ext cx="1401600" cy="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685" name="Google Shape;685;p66"/>
          <p:cNvCxnSpPr/>
          <p:nvPr/>
        </p:nvCxnSpPr>
        <p:spPr>
          <a:xfrm>
            <a:off x="19724" y="2639400"/>
            <a:ext cx="1374000" cy="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686" name="Google Shape;686;p66"/>
          <p:cNvCxnSpPr/>
          <p:nvPr/>
        </p:nvCxnSpPr>
        <p:spPr>
          <a:xfrm>
            <a:off x="33587" y="3490033"/>
            <a:ext cx="1360500" cy="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687" name="Google Shape;687;p66"/>
          <p:cNvCxnSpPr/>
          <p:nvPr/>
        </p:nvCxnSpPr>
        <p:spPr>
          <a:xfrm>
            <a:off x="-8000" y="4341833"/>
            <a:ext cx="1401600" cy="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688" name="Google Shape;688;p66"/>
          <p:cNvSpPr/>
          <p:nvPr/>
        </p:nvSpPr>
        <p:spPr>
          <a:xfrm>
            <a:off x="1271100" y="237155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9" name="Google Shape;689;p66"/>
          <p:cNvSpPr/>
          <p:nvPr/>
        </p:nvSpPr>
        <p:spPr>
          <a:xfrm>
            <a:off x="1271100" y="3228117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" name="Google Shape;690;p66"/>
          <p:cNvSpPr/>
          <p:nvPr/>
        </p:nvSpPr>
        <p:spPr>
          <a:xfrm>
            <a:off x="1271100" y="408470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1" name="Google Shape;691;p66"/>
          <p:cNvSpPr/>
          <p:nvPr/>
        </p:nvSpPr>
        <p:spPr>
          <a:xfrm>
            <a:off x="1271100" y="147940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66"/>
          <p:cNvSpPr/>
          <p:nvPr/>
        </p:nvSpPr>
        <p:spPr>
          <a:xfrm>
            <a:off x="1161067" y="4126430"/>
            <a:ext cx="430800" cy="430800"/>
          </a:xfrm>
          <a:prstGeom prst="ellipse">
            <a:avLst/>
          </a:prstGeom>
          <a:solidFill>
            <a:schemeClr val="lt2"/>
          </a:solidFill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rgbClr val="082D49"/>
              </a:solidFill>
            </a:endParaRPr>
          </a:p>
        </p:txBody>
      </p:sp>
      <p:sp>
        <p:nvSpPr>
          <p:cNvPr id="693" name="Google Shape;693;p66"/>
          <p:cNvSpPr txBox="1">
            <a:spLocks noGrp="1"/>
          </p:cNvSpPr>
          <p:nvPr>
            <p:ph type="subTitle" idx="1"/>
          </p:nvPr>
        </p:nvSpPr>
        <p:spPr>
          <a:xfrm>
            <a:off x="1591867" y="1505567"/>
            <a:ext cx="92700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94" name="Google Shape;694;p66"/>
          <p:cNvSpPr txBox="1">
            <a:spLocks noGrp="1"/>
          </p:cNvSpPr>
          <p:nvPr>
            <p:ph type="subTitle" idx="2"/>
          </p:nvPr>
        </p:nvSpPr>
        <p:spPr>
          <a:xfrm>
            <a:off x="1591867" y="2362200"/>
            <a:ext cx="92700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95" name="Google Shape;695;p66"/>
          <p:cNvSpPr txBox="1">
            <a:spLocks noGrp="1"/>
          </p:cNvSpPr>
          <p:nvPr>
            <p:ph type="subTitle" idx="3"/>
          </p:nvPr>
        </p:nvSpPr>
        <p:spPr>
          <a:xfrm>
            <a:off x="1591867" y="3223233"/>
            <a:ext cx="92700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96" name="Google Shape;696;p66"/>
          <p:cNvSpPr txBox="1">
            <a:spLocks noGrp="1"/>
          </p:cNvSpPr>
          <p:nvPr>
            <p:ph type="subTitle" idx="4"/>
          </p:nvPr>
        </p:nvSpPr>
        <p:spPr>
          <a:xfrm>
            <a:off x="1591867" y="4084300"/>
            <a:ext cx="92700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97" name="Google Shape;697;p66"/>
          <p:cNvSpPr/>
          <p:nvPr/>
        </p:nvSpPr>
        <p:spPr>
          <a:xfrm>
            <a:off x="1161067" y="3279547"/>
            <a:ext cx="430800" cy="430800"/>
          </a:xfrm>
          <a:prstGeom prst="ellipse">
            <a:avLst/>
          </a:prstGeom>
          <a:solidFill>
            <a:schemeClr val="lt2"/>
          </a:solidFill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rgbClr val="082D49"/>
              </a:solidFill>
            </a:endParaRPr>
          </a:p>
        </p:txBody>
      </p:sp>
      <p:sp>
        <p:nvSpPr>
          <p:cNvPr id="698" name="Google Shape;698;p66"/>
          <p:cNvSpPr/>
          <p:nvPr/>
        </p:nvSpPr>
        <p:spPr>
          <a:xfrm>
            <a:off x="1161067" y="2423397"/>
            <a:ext cx="430800" cy="430800"/>
          </a:xfrm>
          <a:prstGeom prst="ellipse">
            <a:avLst/>
          </a:prstGeom>
          <a:solidFill>
            <a:schemeClr val="lt2"/>
          </a:solidFill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rgbClr val="082D49"/>
              </a:solidFill>
            </a:endParaRPr>
          </a:p>
        </p:txBody>
      </p:sp>
      <p:sp>
        <p:nvSpPr>
          <p:cNvPr id="699" name="Google Shape;699;p66"/>
          <p:cNvSpPr/>
          <p:nvPr/>
        </p:nvSpPr>
        <p:spPr>
          <a:xfrm>
            <a:off x="1161067" y="1530797"/>
            <a:ext cx="430800" cy="430800"/>
          </a:xfrm>
          <a:prstGeom prst="ellipse">
            <a:avLst/>
          </a:prstGeom>
          <a:solidFill>
            <a:schemeClr val="lt2"/>
          </a:solidFill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rgbClr val="082D49"/>
              </a:solidFill>
            </a:endParaRPr>
          </a:p>
        </p:txBody>
      </p:sp>
      <p:sp>
        <p:nvSpPr>
          <p:cNvPr id="700" name="Google Shape;700;p66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701" name="Google Shape;701;p66"/>
          <p:cNvSpPr txBox="1">
            <a:spLocks noGrp="1"/>
          </p:cNvSpPr>
          <p:nvPr>
            <p:ph type="title" idx="5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3">
  <p:cSld name="CUSTOM_12"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p67"/>
          <p:cNvSpPr txBox="1"/>
          <p:nvPr/>
        </p:nvSpPr>
        <p:spPr>
          <a:xfrm>
            <a:off x="940689" y="1967900"/>
            <a:ext cx="1368900" cy="106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01.</a:t>
            </a:r>
            <a:endParaRPr sz="5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4" name="Google Shape;704;p67"/>
          <p:cNvSpPr txBox="1"/>
          <p:nvPr/>
        </p:nvSpPr>
        <p:spPr>
          <a:xfrm>
            <a:off x="5040485" y="1967900"/>
            <a:ext cx="1368900" cy="106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02.</a:t>
            </a:r>
            <a:endParaRPr sz="5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5" name="Google Shape;705;p67"/>
          <p:cNvSpPr txBox="1"/>
          <p:nvPr/>
        </p:nvSpPr>
        <p:spPr>
          <a:xfrm>
            <a:off x="9128077" y="1967900"/>
            <a:ext cx="1368900" cy="106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03.</a:t>
            </a:r>
            <a:endParaRPr sz="5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06" name="Google Shape;706;p67"/>
          <p:cNvCxnSpPr/>
          <p:nvPr/>
        </p:nvCxnSpPr>
        <p:spPr>
          <a:xfrm>
            <a:off x="1094089" y="3086567"/>
            <a:ext cx="2413200" cy="0"/>
          </a:xfrm>
          <a:prstGeom prst="straightConnector1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07" name="Google Shape;707;p67"/>
          <p:cNvCxnSpPr/>
          <p:nvPr/>
        </p:nvCxnSpPr>
        <p:spPr>
          <a:xfrm>
            <a:off x="5193222" y="3086567"/>
            <a:ext cx="2413200" cy="0"/>
          </a:xfrm>
          <a:prstGeom prst="straightConnector1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08" name="Google Shape;708;p67"/>
          <p:cNvCxnSpPr/>
          <p:nvPr/>
        </p:nvCxnSpPr>
        <p:spPr>
          <a:xfrm>
            <a:off x="9272210" y="3086567"/>
            <a:ext cx="2413200" cy="0"/>
          </a:xfrm>
          <a:prstGeom prst="straightConnector1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09" name="Google Shape;709;p67"/>
          <p:cNvSpPr txBox="1">
            <a:spLocks noGrp="1"/>
          </p:cNvSpPr>
          <p:nvPr>
            <p:ph type="subTitle" idx="1"/>
          </p:nvPr>
        </p:nvSpPr>
        <p:spPr>
          <a:xfrm>
            <a:off x="940667" y="4058667"/>
            <a:ext cx="2565900" cy="211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710" name="Google Shape;710;p67"/>
          <p:cNvSpPr txBox="1">
            <a:spLocks noGrp="1"/>
          </p:cNvSpPr>
          <p:nvPr>
            <p:ph type="subTitle" idx="2"/>
          </p:nvPr>
        </p:nvSpPr>
        <p:spPr>
          <a:xfrm>
            <a:off x="5040467" y="4058667"/>
            <a:ext cx="2565900" cy="211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711" name="Google Shape;711;p67"/>
          <p:cNvSpPr txBox="1">
            <a:spLocks noGrp="1"/>
          </p:cNvSpPr>
          <p:nvPr>
            <p:ph type="subTitle" idx="3"/>
          </p:nvPr>
        </p:nvSpPr>
        <p:spPr>
          <a:xfrm>
            <a:off x="9140233" y="4058667"/>
            <a:ext cx="2541600" cy="211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712" name="Google Shape;712;p67"/>
          <p:cNvSpPr txBox="1">
            <a:spLocks noGrp="1"/>
          </p:cNvSpPr>
          <p:nvPr>
            <p:ph type="title"/>
          </p:nvPr>
        </p:nvSpPr>
        <p:spPr>
          <a:xfrm>
            <a:off x="940667" y="3330967"/>
            <a:ext cx="2541600" cy="727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9pPr>
          </a:lstStyle>
          <a:p>
            <a:endParaRPr/>
          </a:p>
        </p:txBody>
      </p:sp>
      <p:sp>
        <p:nvSpPr>
          <p:cNvPr id="713" name="Google Shape;713;p67"/>
          <p:cNvSpPr txBox="1">
            <a:spLocks noGrp="1"/>
          </p:cNvSpPr>
          <p:nvPr>
            <p:ph type="title" idx="4"/>
          </p:nvPr>
        </p:nvSpPr>
        <p:spPr>
          <a:xfrm>
            <a:off x="5040456" y="3330967"/>
            <a:ext cx="2541600" cy="727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9pPr>
          </a:lstStyle>
          <a:p>
            <a:endParaRPr/>
          </a:p>
        </p:txBody>
      </p:sp>
      <p:sp>
        <p:nvSpPr>
          <p:cNvPr id="714" name="Google Shape;714;p67"/>
          <p:cNvSpPr txBox="1">
            <a:spLocks noGrp="1"/>
          </p:cNvSpPr>
          <p:nvPr>
            <p:ph type="title" idx="5"/>
          </p:nvPr>
        </p:nvSpPr>
        <p:spPr>
          <a:xfrm>
            <a:off x="9140229" y="3330967"/>
            <a:ext cx="2541600" cy="727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9pPr>
          </a:lstStyle>
          <a:p>
            <a:endParaRPr/>
          </a:p>
        </p:txBody>
      </p:sp>
      <p:sp>
        <p:nvSpPr>
          <p:cNvPr id="715" name="Google Shape;715;p67"/>
          <p:cNvSpPr txBox="1">
            <a:spLocks noGrp="1"/>
          </p:cNvSpPr>
          <p:nvPr>
            <p:ph type="title" idx="6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716" name="Google Shape;716;p67"/>
          <p:cNvSpPr txBox="1">
            <a:spLocks noGrp="1"/>
          </p:cNvSpPr>
          <p:nvPr>
            <p:ph type="title" idx="7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4">
  <p:cSld name="CUSTOM_13">
    <p:spTree>
      <p:nvGrpSpPr>
        <p:cNvPr id="1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p68"/>
          <p:cNvSpPr/>
          <p:nvPr/>
        </p:nvSpPr>
        <p:spPr>
          <a:xfrm>
            <a:off x="1113000" y="2215867"/>
            <a:ext cx="1026900" cy="1026900"/>
          </a:xfrm>
          <a:prstGeom prst="ellipse">
            <a:avLst/>
          </a:prstGeom>
          <a:solidFill>
            <a:srgbClr val="2E5E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sp>
        <p:nvSpPr>
          <p:cNvPr id="719" name="Google Shape;719;p68"/>
          <p:cNvSpPr/>
          <p:nvPr/>
        </p:nvSpPr>
        <p:spPr>
          <a:xfrm>
            <a:off x="4958847" y="2215867"/>
            <a:ext cx="1026900" cy="1026900"/>
          </a:xfrm>
          <a:prstGeom prst="ellipse">
            <a:avLst/>
          </a:prstGeom>
          <a:solidFill>
            <a:srgbClr val="2E5E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sp>
        <p:nvSpPr>
          <p:cNvPr id="720" name="Google Shape;720;p68"/>
          <p:cNvSpPr/>
          <p:nvPr/>
        </p:nvSpPr>
        <p:spPr>
          <a:xfrm>
            <a:off x="8818700" y="2215867"/>
            <a:ext cx="1026900" cy="1026900"/>
          </a:xfrm>
          <a:prstGeom prst="ellipse">
            <a:avLst/>
          </a:prstGeom>
          <a:solidFill>
            <a:srgbClr val="2E5E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sp>
        <p:nvSpPr>
          <p:cNvPr id="721" name="Google Shape;721;p68"/>
          <p:cNvSpPr txBox="1"/>
          <p:nvPr/>
        </p:nvSpPr>
        <p:spPr>
          <a:xfrm>
            <a:off x="1113000" y="2320400"/>
            <a:ext cx="10269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01</a:t>
            </a:r>
            <a:endParaRPr sz="4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2" name="Google Shape;722;p68"/>
          <p:cNvSpPr txBox="1"/>
          <p:nvPr/>
        </p:nvSpPr>
        <p:spPr>
          <a:xfrm>
            <a:off x="4959000" y="2320400"/>
            <a:ext cx="10269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02</a:t>
            </a:r>
            <a:endParaRPr sz="4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3" name="Google Shape;723;p68"/>
          <p:cNvSpPr txBox="1"/>
          <p:nvPr/>
        </p:nvSpPr>
        <p:spPr>
          <a:xfrm>
            <a:off x="8818700" y="2320400"/>
            <a:ext cx="10269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03</a:t>
            </a:r>
            <a:endParaRPr sz="4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4" name="Google Shape;724;p68"/>
          <p:cNvSpPr txBox="1">
            <a:spLocks noGrp="1"/>
          </p:cNvSpPr>
          <p:nvPr>
            <p:ph type="subTitle" idx="1"/>
          </p:nvPr>
        </p:nvSpPr>
        <p:spPr>
          <a:xfrm>
            <a:off x="1195267" y="3957067"/>
            <a:ext cx="2565900" cy="211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"/>
              <a:buNone/>
              <a:defRPr sz="19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725" name="Google Shape;725;p68"/>
          <p:cNvSpPr txBox="1">
            <a:spLocks noGrp="1"/>
          </p:cNvSpPr>
          <p:nvPr>
            <p:ph type="title"/>
          </p:nvPr>
        </p:nvSpPr>
        <p:spPr>
          <a:xfrm>
            <a:off x="1195267" y="3229367"/>
            <a:ext cx="2541600" cy="727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9pPr>
          </a:lstStyle>
          <a:p>
            <a:endParaRPr/>
          </a:p>
        </p:txBody>
      </p:sp>
      <p:sp>
        <p:nvSpPr>
          <p:cNvPr id="726" name="Google Shape;726;p68"/>
          <p:cNvSpPr txBox="1">
            <a:spLocks noGrp="1"/>
          </p:cNvSpPr>
          <p:nvPr>
            <p:ph type="subTitle" idx="2"/>
          </p:nvPr>
        </p:nvSpPr>
        <p:spPr>
          <a:xfrm>
            <a:off x="5072933" y="3957067"/>
            <a:ext cx="2565900" cy="211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"/>
              <a:buNone/>
              <a:defRPr sz="19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727" name="Google Shape;727;p68"/>
          <p:cNvSpPr txBox="1">
            <a:spLocks noGrp="1"/>
          </p:cNvSpPr>
          <p:nvPr>
            <p:ph type="title" idx="3"/>
          </p:nvPr>
        </p:nvSpPr>
        <p:spPr>
          <a:xfrm>
            <a:off x="5072923" y="3229367"/>
            <a:ext cx="2541600" cy="727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9pPr>
          </a:lstStyle>
          <a:p>
            <a:endParaRPr/>
          </a:p>
        </p:txBody>
      </p:sp>
      <p:sp>
        <p:nvSpPr>
          <p:cNvPr id="728" name="Google Shape;728;p68"/>
          <p:cNvSpPr txBox="1">
            <a:spLocks noGrp="1"/>
          </p:cNvSpPr>
          <p:nvPr>
            <p:ph type="subTitle" idx="4"/>
          </p:nvPr>
        </p:nvSpPr>
        <p:spPr>
          <a:xfrm>
            <a:off x="8976800" y="3957067"/>
            <a:ext cx="2541600" cy="211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"/>
              <a:buNone/>
              <a:defRPr sz="19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729" name="Google Shape;729;p68"/>
          <p:cNvSpPr txBox="1">
            <a:spLocks noGrp="1"/>
          </p:cNvSpPr>
          <p:nvPr>
            <p:ph type="title" idx="5"/>
          </p:nvPr>
        </p:nvSpPr>
        <p:spPr>
          <a:xfrm>
            <a:off x="8976796" y="3229367"/>
            <a:ext cx="2541600" cy="727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9pPr>
          </a:lstStyle>
          <a:p>
            <a:endParaRPr/>
          </a:p>
        </p:txBody>
      </p:sp>
      <p:sp>
        <p:nvSpPr>
          <p:cNvPr id="730" name="Google Shape;730;p68"/>
          <p:cNvSpPr txBox="1">
            <a:spLocks noGrp="1"/>
          </p:cNvSpPr>
          <p:nvPr>
            <p:ph type="title" idx="6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731" name="Google Shape;731;p68"/>
          <p:cNvSpPr txBox="1">
            <a:spLocks noGrp="1"/>
          </p:cNvSpPr>
          <p:nvPr>
            <p:ph type="title" idx="7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5">
  <p:cSld name="CUSTOM_14">
    <p:spTree>
      <p:nvGrpSpPr>
        <p:cNvPr id="1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p69"/>
          <p:cNvSpPr/>
          <p:nvPr/>
        </p:nvSpPr>
        <p:spPr>
          <a:xfrm>
            <a:off x="9414117" y="2407350"/>
            <a:ext cx="2134500" cy="2134500"/>
          </a:xfrm>
          <a:prstGeom prst="ellipse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4" name="Google Shape;734;p69"/>
          <p:cNvSpPr/>
          <p:nvPr/>
        </p:nvSpPr>
        <p:spPr>
          <a:xfrm>
            <a:off x="9044299" y="2336033"/>
            <a:ext cx="1416300" cy="2641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5" name="Google Shape;735;p69"/>
          <p:cNvCxnSpPr>
            <a:stCxn id="736" idx="2"/>
          </p:cNvCxnSpPr>
          <p:nvPr/>
        </p:nvCxnSpPr>
        <p:spPr>
          <a:xfrm>
            <a:off x="1370043" y="2407359"/>
            <a:ext cx="9153600" cy="0"/>
          </a:xfrm>
          <a:prstGeom prst="straightConnector1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36" name="Google Shape;736;p69"/>
          <p:cNvSpPr/>
          <p:nvPr/>
        </p:nvSpPr>
        <p:spPr>
          <a:xfrm>
            <a:off x="1370043" y="2191959"/>
            <a:ext cx="430800" cy="4308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sz="1200" b="1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7" name="Google Shape;737;p69"/>
          <p:cNvSpPr/>
          <p:nvPr/>
        </p:nvSpPr>
        <p:spPr>
          <a:xfrm>
            <a:off x="3837863" y="2191959"/>
            <a:ext cx="430800" cy="4308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sz="1200" b="1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8" name="Google Shape;738;p69"/>
          <p:cNvSpPr/>
          <p:nvPr/>
        </p:nvSpPr>
        <p:spPr>
          <a:xfrm>
            <a:off x="6305646" y="2191959"/>
            <a:ext cx="430800" cy="4308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sz="1200" b="1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9" name="Google Shape;739;p69"/>
          <p:cNvSpPr/>
          <p:nvPr/>
        </p:nvSpPr>
        <p:spPr>
          <a:xfrm>
            <a:off x="8773446" y="2191959"/>
            <a:ext cx="430800" cy="4308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 sz="1200" b="1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40" name="Google Shape;740;p69"/>
          <p:cNvCxnSpPr/>
          <p:nvPr/>
        </p:nvCxnSpPr>
        <p:spPr>
          <a:xfrm>
            <a:off x="1066783" y="4541916"/>
            <a:ext cx="9143700" cy="0"/>
          </a:xfrm>
          <a:prstGeom prst="straightConnector1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741" name="Google Shape;741;p69"/>
          <p:cNvSpPr/>
          <p:nvPr/>
        </p:nvSpPr>
        <p:spPr>
          <a:xfrm>
            <a:off x="2626443" y="4366594"/>
            <a:ext cx="430800" cy="4308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8</a:t>
            </a:r>
            <a:endParaRPr sz="1200" b="1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2" name="Google Shape;742;p69"/>
          <p:cNvSpPr/>
          <p:nvPr/>
        </p:nvSpPr>
        <p:spPr>
          <a:xfrm>
            <a:off x="5094263" y="4366594"/>
            <a:ext cx="430800" cy="4308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7</a:t>
            </a:r>
            <a:endParaRPr sz="1200" b="1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3" name="Google Shape;743;p69"/>
          <p:cNvSpPr/>
          <p:nvPr/>
        </p:nvSpPr>
        <p:spPr>
          <a:xfrm>
            <a:off x="7562046" y="4366594"/>
            <a:ext cx="430800" cy="4308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6</a:t>
            </a:r>
            <a:endParaRPr sz="1200" b="1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4" name="Google Shape;744;p69"/>
          <p:cNvSpPr/>
          <p:nvPr/>
        </p:nvSpPr>
        <p:spPr>
          <a:xfrm>
            <a:off x="10029846" y="4366594"/>
            <a:ext cx="430800" cy="4308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 sz="1200" b="1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5" name="Google Shape;745;p69"/>
          <p:cNvSpPr txBox="1">
            <a:spLocks noGrp="1"/>
          </p:cNvSpPr>
          <p:nvPr>
            <p:ph type="subTitle" idx="1"/>
          </p:nvPr>
        </p:nvSpPr>
        <p:spPr>
          <a:xfrm>
            <a:off x="691367" y="3010533"/>
            <a:ext cx="1935300" cy="94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746" name="Google Shape;746;p69"/>
          <p:cNvSpPr txBox="1">
            <a:spLocks noGrp="1"/>
          </p:cNvSpPr>
          <p:nvPr>
            <p:ph type="title"/>
          </p:nvPr>
        </p:nvSpPr>
        <p:spPr>
          <a:xfrm>
            <a:off x="691367" y="2785067"/>
            <a:ext cx="2066700" cy="26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747" name="Google Shape;747;p69"/>
          <p:cNvSpPr txBox="1">
            <a:spLocks noGrp="1"/>
          </p:cNvSpPr>
          <p:nvPr>
            <p:ph type="subTitle" idx="2"/>
          </p:nvPr>
        </p:nvSpPr>
        <p:spPr>
          <a:xfrm>
            <a:off x="2991317" y="3010533"/>
            <a:ext cx="1935300" cy="94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748" name="Google Shape;748;p69"/>
          <p:cNvSpPr txBox="1">
            <a:spLocks noGrp="1"/>
          </p:cNvSpPr>
          <p:nvPr>
            <p:ph type="title" idx="3"/>
          </p:nvPr>
        </p:nvSpPr>
        <p:spPr>
          <a:xfrm>
            <a:off x="2991334" y="2785067"/>
            <a:ext cx="2066700" cy="26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749" name="Google Shape;749;p69"/>
          <p:cNvSpPr txBox="1">
            <a:spLocks noGrp="1"/>
          </p:cNvSpPr>
          <p:nvPr>
            <p:ph type="subTitle" idx="4"/>
          </p:nvPr>
        </p:nvSpPr>
        <p:spPr>
          <a:xfrm>
            <a:off x="5638600" y="3010533"/>
            <a:ext cx="1935300" cy="94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9pPr>
          </a:lstStyle>
          <a:p>
            <a:endParaRPr/>
          </a:p>
        </p:txBody>
      </p:sp>
      <p:sp>
        <p:nvSpPr>
          <p:cNvPr id="750" name="Google Shape;750;p69"/>
          <p:cNvSpPr txBox="1">
            <a:spLocks noGrp="1"/>
          </p:cNvSpPr>
          <p:nvPr>
            <p:ph type="title" idx="5"/>
          </p:nvPr>
        </p:nvSpPr>
        <p:spPr>
          <a:xfrm>
            <a:off x="5638600" y="2785067"/>
            <a:ext cx="2066700" cy="26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9pPr>
          </a:lstStyle>
          <a:p>
            <a:endParaRPr/>
          </a:p>
        </p:txBody>
      </p:sp>
      <p:sp>
        <p:nvSpPr>
          <p:cNvPr id="751" name="Google Shape;751;p69"/>
          <p:cNvSpPr txBox="1">
            <a:spLocks noGrp="1"/>
          </p:cNvSpPr>
          <p:nvPr>
            <p:ph type="subTitle" idx="6"/>
          </p:nvPr>
        </p:nvSpPr>
        <p:spPr>
          <a:xfrm>
            <a:off x="7938550" y="3010533"/>
            <a:ext cx="1935300" cy="94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9pPr>
          </a:lstStyle>
          <a:p>
            <a:endParaRPr/>
          </a:p>
        </p:txBody>
      </p:sp>
      <p:sp>
        <p:nvSpPr>
          <p:cNvPr id="752" name="Google Shape;752;p69"/>
          <p:cNvSpPr txBox="1">
            <a:spLocks noGrp="1"/>
          </p:cNvSpPr>
          <p:nvPr>
            <p:ph type="title" idx="7"/>
          </p:nvPr>
        </p:nvSpPr>
        <p:spPr>
          <a:xfrm>
            <a:off x="7938568" y="2785067"/>
            <a:ext cx="2066700" cy="26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9pPr>
          </a:lstStyle>
          <a:p>
            <a:endParaRPr/>
          </a:p>
        </p:txBody>
      </p:sp>
      <p:sp>
        <p:nvSpPr>
          <p:cNvPr id="753" name="Google Shape;753;p69"/>
          <p:cNvSpPr txBox="1">
            <a:spLocks noGrp="1"/>
          </p:cNvSpPr>
          <p:nvPr>
            <p:ph type="subTitle" idx="8"/>
          </p:nvPr>
        </p:nvSpPr>
        <p:spPr>
          <a:xfrm>
            <a:off x="2051533" y="5254667"/>
            <a:ext cx="1935300" cy="94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9pPr>
          </a:lstStyle>
          <a:p>
            <a:endParaRPr/>
          </a:p>
        </p:txBody>
      </p:sp>
      <p:sp>
        <p:nvSpPr>
          <p:cNvPr id="754" name="Google Shape;754;p69"/>
          <p:cNvSpPr txBox="1">
            <a:spLocks noGrp="1"/>
          </p:cNvSpPr>
          <p:nvPr>
            <p:ph type="title" idx="9"/>
          </p:nvPr>
        </p:nvSpPr>
        <p:spPr>
          <a:xfrm>
            <a:off x="2051533" y="5029200"/>
            <a:ext cx="2066700" cy="26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9pPr>
          </a:lstStyle>
          <a:p>
            <a:endParaRPr/>
          </a:p>
        </p:txBody>
      </p:sp>
      <p:sp>
        <p:nvSpPr>
          <p:cNvPr id="755" name="Google Shape;755;p69"/>
          <p:cNvSpPr txBox="1">
            <a:spLocks noGrp="1"/>
          </p:cNvSpPr>
          <p:nvPr>
            <p:ph type="subTitle" idx="13"/>
          </p:nvPr>
        </p:nvSpPr>
        <p:spPr>
          <a:xfrm>
            <a:off x="4351483" y="5254667"/>
            <a:ext cx="1935300" cy="94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9pPr>
          </a:lstStyle>
          <a:p>
            <a:endParaRPr/>
          </a:p>
        </p:txBody>
      </p:sp>
      <p:sp>
        <p:nvSpPr>
          <p:cNvPr id="756" name="Google Shape;756;p69"/>
          <p:cNvSpPr txBox="1">
            <a:spLocks noGrp="1"/>
          </p:cNvSpPr>
          <p:nvPr>
            <p:ph type="title" idx="14"/>
          </p:nvPr>
        </p:nvSpPr>
        <p:spPr>
          <a:xfrm>
            <a:off x="4351501" y="5029200"/>
            <a:ext cx="2066700" cy="26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9pPr>
          </a:lstStyle>
          <a:p>
            <a:endParaRPr/>
          </a:p>
        </p:txBody>
      </p:sp>
      <p:sp>
        <p:nvSpPr>
          <p:cNvPr id="757" name="Google Shape;757;p69"/>
          <p:cNvSpPr txBox="1">
            <a:spLocks noGrp="1"/>
          </p:cNvSpPr>
          <p:nvPr>
            <p:ph type="subTitle" idx="15"/>
          </p:nvPr>
        </p:nvSpPr>
        <p:spPr>
          <a:xfrm>
            <a:off x="6858000" y="5254667"/>
            <a:ext cx="1935300" cy="94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9pPr>
          </a:lstStyle>
          <a:p>
            <a:endParaRPr/>
          </a:p>
        </p:txBody>
      </p:sp>
      <p:sp>
        <p:nvSpPr>
          <p:cNvPr id="758" name="Google Shape;758;p69"/>
          <p:cNvSpPr txBox="1">
            <a:spLocks noGrp="1"/>
          </p:cNvSpPr>
          <p:nvPr>
            <p:ph type="title" idx="16"/>
          </p:nvPr>
        </p:nvSpPr>
        <p:spPr>
          <a:xfrm>
            <a:off x="6858000" y="5029200"/>
            <a:ext cx="2066700" cy="26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9pPr>
          </a:lstStyle>
          <a:p>
            <a:endParaRPr/>
          </a:p>
        </p:txBody>
      </p:sp>
      <p:sp>
        <p:nvSpPr>
          <p:cNvPr id="759" name="Google Shape;759;p69"/>
          <p:cNvSpPr txBox="1">
            <a:spLocks noGrp="1"/>
          </p:cNvSpPr>
          <p:nvPr>
            <p:ph type="subTitle" idx="17"/>
          </p:nvPr>
        </p:nvSpPr>
        <p:spPr>
          <a:xfrm>
            <a:off x="9157950" y="5254667"/>
            <a:ext cx="1935300" cy="94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9pPr>
          </a:lstStyle>
          <a:p>
            <a:endParaRPr/>
          </a:p>
        </p:txBody>
      </p:sp>
      <p:sp>
        <p:nvSpPr>
          <p:cNvPr id="760" name="Google Shape;760;p69"/>
          <p:cNvSpPr txBox="1">
            <a:spLocks noGrp="1"/>
          </p:cNvSpPr>
          <p:nvPr>
            <p:ph type="title" idx="18"/>
          </p:nvPr>
        </p:nvSpPr>
        <p:spPr>
          <a:xfrm>
            <a:off x="9157968" y="5029200"/>
            <a:ext cx="2066700" cy="26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9pPr>
          </a:lstStyle>
          <a:p>
            <a:endParaRPr/>
          </a:p>
        </p:txBody>
      </p:sp>
      <p:sp>
        <p:nvSpPr>
          <p:cNvPr id="761" name="Google Shape;761;p69"/>
          <p:cNvSpPr txBox="1">
            <a:spLocks noGrp="1"/>
          </p:cNvSpPr>
          <p:nvPr>
            <p:ph type="title" idx="19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762" name="Google Shape;762;p69"/>
          <p:cNvSpPr txBox="1">
            <a:spLocks noGrp="1"/>
          </p:cNvSpPr>
          <p:nvPr>
            <p:ph type="title" idx="20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6">
  <p:cSld name="CUSTOM_15">
    <p:spTree>
      <p:nvGrpSpPr>
        <p:cNvPr id="1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70"/>
          <p:cNvSpPr/>
          <p:nvPr/>
        </p:nvSpPr>
        <p:spPr>
          <a:xfrm>
            <a:off x="4358483" y="3039458"/>
            <a:ext cx="3178800" cy="879900"/>
          </a:xfrm>
          <a:prstGeom prst="trapezoid">
            <a:avLst>
              <a:gd name="adj" fmla="val 69509"/>
            </a:avLst>
          </a:prstGeom>
          <a:solidFill>
            <a:srgbClr val="2E5E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27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</a:t>
            </a:r>
            <a:endParaRPr sz="1900" b="1">
              <a:solidFill>
                <a:srgbClr val="FFFFFF"/>
              </a:solidFill>
            </a:endParaRPr>
          </a:p>
        </p:txBody>
      </p:sp>
      <p:sp>
        <p:nvSpPr>
          <p:cNvPr id="765" name="Google Shape;765;p70"/>
          <p:cNvSpPr/>
          <p:nvPr/>
        </p:nvSpPr>
        <p:spPr>
          <a:xfrm>
            <a:off x="3656865" y="4156508"/>
            <a:ext cx="4575600" cy="879900"/>
          </a:xfrm>
          <a:prstGeom prst="trapezoid">
            <a:avLst>
              <a:gd name="adj" fmla="val 68291"/>
            </a:avLst>
          </a:prstGeom>
          <a:solidFill>
            <a:srgbClr val="1475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27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766" name="Google Shape;766;p70"/>
          <p:cNvSpPr/>
          <p:nvPr/>
        </p:nvSpPr>
        <p:spPr>
          <a:xfrm>
            <a:off x="5102467" y="1328417"/>
            <a:ext cx="1684500" cy="1399200"/>
          </a:xfrm>
          <a:prstGeom prst="triangle">
            <a:avLst>
              <a:gd name="adj" fmla="val 51543"/>
            </a:avLst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b="1">
                <a:solidFill>
                  <a:srgbClr val="28363B"/>
                </a:solidFill>
                <a:latin typeface="Roboto"/>
                <a:ea typeface="Roboto"/>
                <a:cs typeface="Roboto"/>
                <a:sym typeface="Roboto"/>
              </a:rPr>
              <a:t>A</a:t>
            </a:r>
            <a:endParaRPr sz="2700" b="1">
              <a:solidFill>
                <a:srgbClr val="28363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67" name="Google Shape;767;p70"/>
          <p:cNvSpPr/>
          <p:nvPr/>
        </p:nvSpPr>
        <p:spPr>
          <a:xfrm>
            <a:off x="2994500" y="5273560"/>
            <a:ext cx="5918700" cy="879900"/>
          </a:xfrm>
          <a:prstGeom prst="trapezoid">
            <a:avLst>
              <a:gd name="adj" fmla="val 68291"/>
            </a:avLst>
          </a:prstGeom>
          <a:solidFill>
            <a:srgbClr val="082D4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27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</a:t>
            </a:r>
            <a:endParaRPr sz="1900">
              <a:solidFill>
                <a:srgbClr val="FFFFFF"/>
              </a:solidFill>
            </a:endParaRPr>
          </a:p>
        </p:txBody>
      </p:sp>
      <p:cxnSp>
        <p:nvCxnSpPr>
          <p:cNvPr id="768" name="Google Shape;768;p70"/>
          <p:cNvCxnSpPr/>
          <p:nvPr/>
        </p:nvCxnSpPr>
        <p:spPr>
          <a:xfrm rot="10800000">
            <a:off x="6300100" y="2465333"/>
            <a:ext cx="2181300" cy="0"/>
          </a:xfrm>
          <a:prstGeom prst="straightConnector1">
            <a:avLst/>
          </a:prstGeom>
          <a:noFill/>
          <a:ln w="9525" cap="rnd" cmpd="sng">
            <a:solidFill>
              <a:srgbClr val="2E5E73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769" name="Google Shape;769;p70"/>
          <p:cNvCxnSpPr/>
          <p:nvPr/>
        </p:nvCxnSpPr>
        <p:spPr>
          <a:xfrm rot="10800000">
            <a:off x="7379200" y="4596500"/>
            <a:ext cx="2181300" cy="0"/>
          </a:xfrm>
          <a:prstGeom prst="straightConnector1">
            <a:avLst/>
          </a:prstGeom>
          <a:noFill/>
          <a:ln w="9525" cap="rnd" cmpd="sng">
            <a:solidFill>
              <a:srgbClr val="2E5E73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770" name="Google Shape;770;p70"/>
          <p:cNvCxnSpPr/>
          <p:nvPr/>
        </p:nvCxnSpPr>
        <p:spPr>
          <a:xfrm rot="10800000">
            <a:off x="2740933" y="3479467"/>
            <a:ext cx="2181300" cy="0"/>
          </a:xfrm>
          <a:prstGeom prst="straightConnector1">
            <a:avLst/>
          </a:prstGeom>
          <a:noFill/>
          <a:ln w="9525" cap="rnd" cmpd="sng">
            <a:solidFill>
              <a:srgbClr val="2E5E73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771" name="Google Shape;771;p70"/>
          <p:cNvCxnSpPr>
            <a:endCxn id="767" idx="1"/>
          </p:cNvCxnSpPr>
          <p:nvPr/>
        </p:nvCxnSpPr>
        <p:spPr>
          <a:xfrm rot="10800000">
            <a:off x="3294946" y="5713510"/>
            <a:ext cx="605100" cy="0"/>
          </a:xfrm>
          <a:prstGeom prst="straightConnector1">
            <a:avLst/>
          </a:prstGeom>
          <a:noFill/>
          <a:ln w="9525" cap="rnd" cmpd="sng">
            <a:solidFill>
              <a:srgbClr val="FFFFFF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772" name="Google Shape;772;p70"/>
          <p:cNvCxnSpPr>
            <a:stCxn id="767" idx="1"/>
          </p:cNvCxnSpPr>
          <p:nvPr/>
        </p:nvCxnSpPr>
        <p:spPr>
          <a:xfrm rot="10800000">
            <a:off x="1737646" y="5713510"/>
            <a:ext cx="1557300" cy="0"/>
          </a:xfrm>
          <a:prstGeom prst="straightConnector1">
            <a:avLst/>
          </a:prstGeom>
          <a:noFill/>
          <a:ln w="9525" cap="rnd" cmpd="sng">
            <a:solidFill>
              <a:srgbClr val="2E5E7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73" name="Google Shape;773;p70"/>
          <p:cNvSpPr txBox="1"/>
          <p:nvPr/>
        </p:nvSpPr>
        <p:spPr>
          <a:xfrm>
            <a:off x="6908233" y="1972933"/>
            <a:ext cx="1684500" cy="4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Heading here</a:t>
            </a:r>
            <a:endParaRPr sz="1600" b="1">
              <a:solidFill>
                <a:srgbClr val="2E5E73"/>
              </a:solidFill>
            </a:endParaRPr>
          </a:p>
        </p:txBody>
      </p:sp>
      <p:sp>
        <p:nvSpPr>
          <p:cNvPr id="774" name="Google Shape;774;p70"/>
          <p:cNvSpPr txBox="1"/>
          <p:nvPr/>
        </p:nvSpPr>
        <p:spPr>
          <a:xfrm>
            <a:off x="2611700" y="2987033"/>
            <a:ext cx="1684500" cy="4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Heading here</a:t>
            </a:r>
            <a:endParaRPr sz="1600" b="1">
              <a:solidFill>
                <a:srgbClr val="2E5E73"/>
              </a:solidFill>
            </a:endParaRPr>
          </a:p>
        </p:txBody>
      </p:sp>
      <p:sp>
        <p:nvSpPr>
          <p:cNvPr id="775" name="Google Shape;775;p70"/>
          <p:cNvSpPr txBox="1"/>
          <p:nvPr/>
        </p:nvSpPr>
        <p:spPr>
          <a:xfrm>
            <a:off x="1610567" y="5221167"/>
            <a:ext cx="1684500" cy="4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Heading here</a:t>
            </a:r>
            <a:endParaRPr sz="1600" b="1">
              <a:solidFill>
                <a:srgbClr val="2E5E73"/>
              </a:solidFill>
            </a:endParaRPr>
          </a:p>
        </p:txBody>
      </p:sp>
      <p:pic>
        <p:nvPicPr>
          <p:cNvPr id="776" name="Google Shape;776;p7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14727" y="5269232"/>
            <a:ext cx="798773" cy="76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7" name="Google Shape;777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9705" y="2851432"/>
            <a:ext cx="929597" cy="76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8" name="Google Shape;778;p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04762" y="2002200"/>
            <a:ext cx="753210" cy="76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9" name="Google Shape;779;p7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765265" y="4083731"/>
            <a:ext cx="798767" cy="102554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80" name="Google Shape;780;p70"/>
          <p:cNvCxnSpPr>
            <a:endCxn id="764" idx="1"/>
          </p:cNvCxnSpPr>
          <p:nvPr/>
        </p:nvCxnSpPr>
        <p:spPr>
          <a:xfrm rot="10800000">
            <a:off x="4664288" y="3479408"/>
            <a:ext cx="355500" cy="0"/>
          </a:xfrm>
          <a:prstGeom prst="straightConnector1">
            <a:avLst/>
          </a:prstGeom>
          <a:noFill/>
          <a:ln w="9525" cap="rnd" cmpd="sng">
            <a:solidFill>
              <a:srgbClr val="FFFFFF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781" name="Google Shape;781;p70"/>
          <p:cNvCxnSpPr>
            <a:stCxn id="765" idx="3"/>
          </p:cNvCxnSpPr>
          <p:nvPr/>
        </p:nvCxnSpPr>
        <p:spPr>
          <a:xfrm rot="10800000">
            <a:off x="7379119" y="4596458"/>
            <a:ext cx="552900" cy="0"/>
          </a:xfrm>
          <a:prstGeom prst="straightConnector1">
            <a:avLst/>
          </a:prstGeom>
          <a:noFill/>
          <a:ln w="9525" cap="rnd" cmpd="sng">
            <a:solidFill>
              <a:srgbClr val="FFFFFF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782" name="Google Shape;782;p70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783" name="Google Shape;783;p70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784" name="Google Shape;784;p70"/>
          <p:cNvSpPr txBox="1"/>
          <p:nvPr/>
        </p:nvSpPr>
        <p:spPr>
          <a:xfrm>
            <a:off x="7876100" y="4073333"/>
            <a:ext cx="1684500" cy="4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Heading here</a:t>
            </a:r>
            <a:endParaRPr sz="1600" b="1">
              <a:solidFill>
                <a:srgbClr val="2E5E73"/>
              </a:solidFill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7">
  <p:cSld name="CUSTOM_16"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86" name="Google Shape;786;p71"/>
          <p:cNvCxnSpPr/>
          <p:nvPr/>
        </p:nvCxnSpPr>
        <p:spPr>
          <a:xfrm rot="10800000">
            <a:off x="6645664" y="5306467"/>
            <a:ext cx="4309200" cy="0"/>
          </a:xfrm>
          <a:prstGeom prst="straightConnector1">
            <a:avLst/>
          </a:prstGeom>
          <a:noFill/>
          <a:ln w="9525" cap="flat" cmpd="sng">
            <a:solidFill>
              <a:srgbClr val="A9B7C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87" name="Google Shape;787;p71"/>
          <p:cNvCxnSpPr/>
          <p:nvPr/>
        </p:nvCxnSpPr>
        <p:spPr>
          <a:xfrm rot="10800000">
            <a:off x="7464964" y="3680867"/>
            <a:ext cx="3489900" cy="0"/>
          </a:xfrm>
          <a:prstGeom prst="straightConnector1">
            <a:avLst/>
          </a:prstGeom>
          <a:noFill/>
          <a:ln w="9525" cap="flat" cmpd="sng">
            <a:solidFill>
              <a:srgbClr val="A9B7C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88" name="Google Shape;788;p71"/>
          <p:cNvCxnSpPr/>
          <p:nvPr/>
        </p:nvCxnSpPr>
        <p:spPr>
          <a:xfrm rot="10800000">
            <a:off x="6887767" y="2155733"/>
            <a:ext cx="4067100" cy="0"/>
          </a:xfrm>
          <a:prstGeom prst="straightConnector1">
            <a:avLst/>
          </a:prstGeom>
          <a:noFill/>
          <a:ln w="9525" cap="flat" cmpd="sng">
            <a:solidFill>
              <a:srgbClr val="A9B7C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89" name="Google Shape;789;p71"/>
          <p:cNvCxnSpPr/>
          <p:nvPr/>
        </p:nvCxnSpPr>
        <p:spPr>
          <a:xfrm rot="10800000">
            <a:off x="609767" y="4595267"/>
            <a:ext cx="4041900" cy="0"/>
          </a:xfrm>
          <a:prstGeom prst="straightConnector1">
            <a:avLst/>
          </a:prstGeom>
          <a:noFill/>
          <a:ln w="9525" cap="flat" cmpd="sng">
            <a:solidFill>
              <a:srgbClr val="A9B7C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90" name="Google Shape;790;p71"/>
          <p:cNvCxnSpPr/>
          <p:nvPr/>
        </p:nvCxnSpPr>
        <p:spPr>
          <a:xfrm rot="10800000">
            <a:off x="609833" y="2766467"/>
            <a:ext cx="4543500" cy="0"/>
          </a:xfrm>
          <a:prstGeom prst="straightConnector1">
            <a:avLst/>
          </a:prstGeom>
          <a:noFill/>
          <a:ln w="9525" cap="flat" cmpd="sng">
            <a:solidFill>
              <a:srgbClr val="2E5E73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91" name="Google Shape;791;p71"/>
          <p:cNvSpPr/>
          <p:nvPr/>
        </p:nvSpPr>
        <p:spPr>
          <a:xfrm rot="-4979432">
            <a:off x="4262206" y="1941760"/>
            <a:ext cx="3689979" cy="3695861"/>
          </a:xfrm>
          <a:prstGeom prst="blockArc">
            <a:avLst>
              <a:gd name="adj1" fmla="val 12602522"/>
              <a:gd name="adj2" fmla="val 16867657"/>
              <a:gd name="adj3" fmla="val 20844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2" name="Google Shape;792;p71"/>
          <p:cNvSpPr/>
          <p:nvPr/>
        </p:nvSpPr>
        <p:spPr>
          <a:xfrm rot="7923107">
            <a:off x="4233315" y="1938436"/>
            <a:ext cx="3699600" cy="3700334"/>
          </a:xfrm>
          <a:prstGeom prst="blockArc">
            <a:avLst>
              <a:gd name="adj1" fmla="val 12602522"/>
              <a:gd name="adj2" fmla="val 16867657"/>
              <a:gd name="adj3" fmla="val 20844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3" name="Google Shape;793;p71"/>
          <p:cNvSpPr/>
          <p:nvPr/>
        </p:nvSpPr>
        <p:spPr>
          <a:xfrm rot="3597600">
            <a:off x="4237799" y="1954573"/>
            <a:ext cx="3698728" cy="3702054"/>
          </a:xfrm>
          <a:prstGeom prst="blockArc">
            <a:avLst>
              <a:gd name="adj1" fmla="val 12602522"/>
              <a:gd name="adj2" fmla="val 16867657"/>
              <a:gd name="adj3" fmla="val 20844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4" name="Google Shape;794;p71"/>
          <p:cNvSpPr/>
          <p:nvPr/>
        </p:nvSpPr>
        <p:spPr>
          <a:xfrm rot="4023030">
            <a:off x="7093521" y="2960983"/>
            <a:ext cx="770159" cy="772093"/>
          </a:xfrm>
          <a:prstGeom prst="pie">
            <a:avLst>
              <a:gd name="adj1" fmla="val 6190354"/>
              <a:gd name="adj2" fmla="val 14996165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5" name="Google Shape;795;p71"/>
          <p:cNvSpPr/>
          <p:nvPr/>
        </p:nvSpPr>
        <p:spPr>
          <a:xfrm rot="-6817763">
            <a:off x="7090083" y="2948321"/>
            <a:ext cx="770173" cy="771978"/>
          </a:xfrm>
          <a:prstGeom prst="pie">
            <a:avLst>
              <a:gd name="adj1" fmla="val 4028252"/>
              <a:gd name="adj2" fmla="val 1718367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6" name="Google Shape;796;p71"/>
          <p:cNvSpPr/>
          <p:nvPr/>
        </p:nvSpPr>
        <p:spPr>
          <a:xfrm rot="-9361883">
            <a:off x="4246154" y="1930781"/>
            <a:ext cx="3702033" cy="3697803"/>
          </a:xfrm>
          <a:prstGeom prst="blockArc">
            <a:avLst>
              <a:gd name="adj1" fmla="val 12602522"/>
              <a:gd name="adj2" fmla="val 16867657"/>
              <a:gd name="adj3" fmla="val 20844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7" name="Google Shape;797;p71"/>
          <p:cNvSpPr/>
          <p:nvPr/>
        </p:nvSpPr>
        <p:spPr>
          <a:xfrm rot="-8939651">
            <a:off x="4866056" y="4589785"/>
            <a:ext cx="771075" cy="770923"/>
          </a:xfrm>
          <a:prstGeom prst="pie">
            <a:avLst>
              <a:gd name="adj1" fmla="val 6190354"/>
              <a:gd name="adj2" fmla="val 14996165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8" name="Google Shape;798;p71"/>
          <p:cNvSpPr/>
          <p:nvPr/>
        </p:nvSpPr>
        <p:spPr>
          <a:xfrm rot="1822031">
            <a:off x="4866394" y="4589502"/>
            <a:ext cx="770859" cy="770949"/>
          </a:xfrm>
          <a:prstGeom prst="pie">
            <a:avLst>
              <a:gd name="adj1" fmla="val 4028252"/>
              <a:gd name="adj2" fmla="val 1718367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9" name="Google Shape;799;p71"/>
          <p:cNvSpPr/>
          <p:nvPr/>
        </p:nvSpPr>
        <p:spPr>
          <a:xfrm rot="-599011">
            <a:off x="4252347" y="1956552"/>
            <a:ext cx="3703175" cy="3697474"/>
          </a:xfrm>
          <a:prstGeom prst="blockArc">
            <a:avLst>
              <a:gd name="adj1" fmla="val 12513247"/>
              <a:gd name="adj2" fmla="val 16867657"/>
              <a:gd name="adj3" fmla="val 20844"/>
            </a:avLst>
          </a:prstGeom>
          <a:solidFill>
            <a:srgbClr val="00C7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0" name="Google Shape;800;p71"/>
          <p:cNvSpPr/>
          <p:nvPr/>
        </p:nvSpPr>
        <p:spPr>
          <a:xfrm rot="-176551">
            <a:off x="5736581" y="1956506"/>
            <a:ext cx="771417" cy="771117"/>
          </a:xfrm>
          <a:prstGeom prst="pie">
            <a:avLst>
              <a:gd name="adj1" fmla="val 6190354"/>
              <a:gd name="adj2" fmla="val 14996165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1" name="Google Shape;801;p71"/>
          <p:cNvSpPr/>
          <p:nvPr/>
        </p:nvSpPr>
        <p:spPr>
          <a:xfrm rot="10584502">
            <a:off x="5736711" y="1956736"/>
            <a:ext cx="771014" cy="770715"/>
          </a:xfrm>
          <a:prstGeom prst="pie">
            <a:avLst>
              <a:gd name="adj1" fmla="val 4028252"/>
              <a:gd name="adj2" fmla="val 17183677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2" name="Google Shape;802;p71"/>
          <p:cNvSpPr/>
          <p:nvPr/>
        </p:nvSpPr>
        <p:spPr>
          <a:xfrm rot="8348103">
            <a:off x="6575270" y="4575294"/>
            <a:ext cx="770773" cy="771105"/>
          </a:xfrm>
          <a:prstGeom prst="pie">
            <a:avLst>
              <a:gd name="adj1" fmla="val 6190354"/>
              <a:gd name="adj2" fmla="val 14996165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3" name="Google Shape;803;p71"/>
          <p:cNvSpPr/>
          <p:nvPr/>
        </p:nvSpPr>
        <p:spPr>
          <a:xfrm rot="-2492679">
            <a:off x="6575386" y="4575137"/>
            <a:ext cx="770804" cy="771601"/>
          </a:xfrm>
          <a:prstGeom prst="pie">
            <a:avLst>
              <a:gd name="adj1" fmla="val 4028252"/>
              <a:gd name="adj2" fmla="val 17183677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4" name="Google Shape;804;p71"/>
          <p:cNvSpPr/>
          <p:nvPr/>
        </p:nvSpPr>
        <p:spPr>
          <a:xfrm rot="-4555551">
            <a:off x="4330852" y="2945875"/>
            <a:ext cx="769808" cy="771845"/>
          </a:xfrm>
          <a:prstGeom prst="pie">
            <a:avLst>
              <a:gd name="adj1" fmla="val 6190354"/>
              <a:gd name="adj2" fmla="val 14996165"/>
            </a:avLst>
          </a:prstGeom>
          <a:solidFill>
            <a:srgbClr val="00C7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5" name="Google Shape;805;p71"/>
          <p:cNvSpPr/>
          <p:nvPr/>
        </p:nvSpPr>
        <p:spPr>
          <a:xfrm rot="6205784">
            <a:off x="4330932" y="2945770"/>
            <a:ext cx="769851" cy="771894"/>
          </a:xfrm>
          <a:prstGeom prst="pie">
            <a:avLst>
              <a:gd name="adj1" fmla="val 4028252"/>
              <a:gd name="adj2" fmla="val 17183677"/>
            </a:avLst>
          </a:prstGeom>
          <a:solidFill>
            <a:srgbClr val="00C7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6" name="Google Shape;806;p71"/>
          <p:cNvSpPr txBox="1"/>
          <p:nvPr/>
        </p:nvSpPr>
        <p:spPr>
          <a:xfrm>
            <a:off x="7620000" y="2161133"/>
            <a:ext cx="3799500" cy="8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600" tIns="121900" rIns="12190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Step 5 Goes Here: </a:t>
            </a:r>
            <a:br>
              <a:rPr lang="en-US" sz="1300" b="1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3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Gray out the steps that you are not explaining. Make the text gray color a9b7c0ff. Completed steps are black. </a:t>
            </a:r>
            <a:endParaRPr sz="130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0"/>
              </a:spcAft>
              <a:buNone/>
            </a:pPr>
            <a:endParaRPr sz="1100" b="1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2100"/>
              </a:spcAft>
              <a:buNone/>
            </a:pPr>
            <a:endParaRPr sz="1100" b="1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7" name="Google Shape;807;p71"/>
          <p:cNvSpPr txBox="1"/>
          <p:nvPr/>
        </p:nvSpPr>
        <p:spPr>
          <a:xfrm>
            <a:off x="7620000" y="3685133"/>
            <a:ext cx="3632700" cy="8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600" tIns="121900" rIns="12190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Step 4 Goes Here: </a:t>
            </a:r>
            <a:br>
              <a:rPr lang="en-US" sz="1300" b="1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3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Gray out the steps that you are not explaining. Make the text gray color a9b7c0ff. Completed steps are black. </a:t>
            </a:r>
            <a:endParaRPr sz="130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0"/>
              </a:spcAft>
              <a:buNone/>
            </a:pPr>
            <a:endParaRPr sz="1100" b="1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2100"/>
              </a:spcAft>
              <a:buNone/>
            </a:pPr>
            <a:endParaRPr sz="1100" b="1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8" name="Google Shape;808;p71"/>
          <p:cNvSpPr txBox="1"/>
          <p:nvPr/>
        </p:nvSpPr>
        <p:spPr>
          <a:xfrm>
            <a:off x="0" y="2770733"/>
            <a:ext cx="3706500" cy="8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600" tIns="121900" rIns="12190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300" b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Step 1 Goes Here: </a:t>
            </a:r>
            <a:br>
              <a:rPr lang="en-US" sz="1300" b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30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Gray out the steps that you are not explaining. Make the text gray color a9b7c0ff. Completed steps are black. </a:t>
            </a:r>
            <a:endParaRPr sz="130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9" name="Google Shape;809;p71"/>
          <p:cNvSpPr txBox="1"/>
          <p:nvPr/>
        </p:nvSpPr>
        <p:spPr>
          <a:xfrm>
            <a:off x="0" y="4599533"/>
            <a:ext cx="3746100" cy="8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600" tIns="121900" rIns="12190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Step 2 Goes Here: </a:t>
            </a:r>
            <a:br>
              <a:rPr lang="en-US" sz="1300" b="1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3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Gray out the steps that you are not explaining. Make the text gray color a9b7c0ff. Completed steps are black. </a:t>
            </a:r>
            <a:endParaRPr sz="130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2100"/>
              </a:spcAft>
              <a:buNone/>
            </a:pPr>
            <a:endParaRPr sz="1100" b="1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0" name="Google Shape;810;p71"/>
          <p:cNvSpPr txBox="1"/>
          <p:nvPr/>
        </p:nvSpPr>
        <p:spPr>
          <a:xfrm>
            <a:off x="7620000" y="5310733"/>
            <a:ext cx="3632700" cy="8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600" tIns="121900" rIns="12190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Step 3 Goes Here: </a:t>
            </a:r>
            <a:br>
              <a:rPr lang="en-US" sz="1300" b="1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3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Gray out the steps that you are not explaining. Make the text gray color a9b7c0ff. Completed steps are black. </a:t>
            </a:r>
            <a:endParaRPr sz="130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0"/>
              </a:spcAft>
              <a:buNone/>
            </a:pPr>
            <a:endParaRPr sz="1100" b="1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2100"/>
              </a:spcAft>
              <a:buNone/>
            </a:pPr>
            <a:endParaRPr sz="1100" b="1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1" name="Google Shape;811;p71"/>
          <p:cNvSpPr txBox="1"/>
          <p:nvPr/>
        </p:nvSpPr>
        <p:spPr>
          <a:xfrm>
            <a:off x="4352733" y="3052013"/>
            <a:ext cx="677100" cy="3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rgbClr val="28363B"/>
                </a:solidFill>
                <a:latin typeface="Roboto"/>
                <a:ea typeface="Roboto"/>
                <a:cs typeface="Roboto"/>
                <a:sym typeface="Roboto"/>
              </a:rPr>
              <a:t>01</a:t>
            </a:r>
            <a:endParaRPr sz="2100" b="1">
              <a:solidFill>
                <a:srgbClr val="28363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2" name="Google Shape;812;p71"/>
          <p:cNvSpPr txBox="1"/>
          <p:nvPr/>
        </p:nvSpPr>
        <p:spPr>
          <a:xfrm>
            <a:off x="5776308" y="2058315"/>
            <a:ext cx="677100" cy="3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05</a:t>
            </a:r>
            <a:endParaRPr sz="21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3" name="Google Shape;813;p71"/>
          <p:cNvSpPr txBox="1"/>
          <p:nvPr/>
        </p:nvSpPr>
        <p:spPr>
          <a:xfrm>
            <a:off x="6594205" y="4688001"/>
            <a:ext cx="677100" cy="3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03</a:t>
            </a:r>
            <a:endParaRPr sz="21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4" name="Google Shape;814;p71"/>
          <p:cNvSpPr txBox="1"/>
          <p:nvPr/>
        </p:nvSpPr>
        <p:spPr>
          <a:xfrm>
            <a:off x="4900864" y="4688001"/>
            <a:ext cx="677100" cy="3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02</a:t>
            </a:r>
            <a:endParaRPr sz="2100" b="1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5" name="Google Shape;815;p71"/>
          <p:cNvSpPr txBox="1"/>
          <p:nvPr/>
        </p:nvSpPr>
        <p:spPr>
          <a:xfrm>
            <a:off x="7140090" y="3052013"/>
            <a:ext cx="677100" cy="3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04</a:t>
            </a:r>
            <a:endParaRPr sz="2100" b="1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6" name="Google Shape;816;p71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817" name="Google Shape;817;p71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8">
  <p:cSld name="CUSTOM_17">
    <p:spTree>
      <p:nvGrpSpPr>
        <p:cNvPr id="1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9" name="Google Shape;819;p72"/>
          <p:cNvCxnSpPr/>
          <p:nvPr/>
        </p:nvCxnSpPr>
        <p:spPr>
          <a:xfrm rot="10800000">
            <a:off x="6645664" y="5306467"/>
            <a:ext cx="4309200" cy="0"/>
          </a:xfrm>
          <a:prstGeom prst="straightConnector1">
            <a:avLst/>
          </a:prstGeom>
          <a:noFill/>
          <a:ln w="9525" cap="flat" cmpd="sng">
            <a:solidFill>
              <a:srgbClr val="2E5E7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20" name="Google Shape;820;p72"/>
          <p:cNvCxnSpPr/>
          <p:nvPr/>
        </p:nvCxnSpPr>
        <p:spPr>
          <a:xfrm rot="10800000">
            <a:off x="7464964" y="3680867"/>
            <a:ext cx="3489900" cy="0"/>
          </a:xfrm>
          <a:prstGeom prst="straightConnector1">
            <a:avLst/>
          </a:prstGeom>
          <a:noFill/>
          <a:ln w="9525" cap="flat" cmpd="sng">
            <a:solidFill>
              <a:srgbClr val="2E5E7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21" name="Google Shape;821;p72"/>
          <p:cNvCxnSpPr/>
          <p:nvPr/>
        </p:nvCxnSpPr>
        <p:spPr>
          <a:xfrm rot="10800000">
            <a:off x="6887767" y="2155733"/>
            <a:ext cx="4067100" cy="0"/>
          </a:xfrm>
          <a:prstGeom prst="straightConnector1">
            <a:avLst/>
          </a:prstGeom>
          <a:noFill/>
          <a:ln w="9525" cap="flat" cmpd="sng">
            <a:solidFill>
              <a:srgbClr val="2E5E7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22" name="Google Shape;822;p72"/>
          <p:cNvCxnSpPr/>
          <p:nvPr/>
        </p:nvCxnSpPr>
        <p:spPr>
          <a:xfrm rot="10800000">
            <a:off x="609767" y="4595267"/>
            <a:ext cx="4041900" cy="0"/>
          </a:xfrm>
          <a:prstGeom prst="straightConnector1">
            <a:avLst/>
          </a:prstGeom>
          <a:noFill/>
          <a:ln w="9525" cap="flat" cmpd="sng">
            <a:solidFill>
              <a:srgbClr val="2E5E7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23" name="Google Shape;823;p72"/>
          <p:cNvCxnSpPr/>
          <p:nvPr/>
        </p:nvCxnSpPr>
        <p:spPr>
          <a:xfrm rot="10800000">
            <a:off x="609833" y="2766467"/>
            <a:ext cx="4543500" cy="0"/>
          </a:xfrm>
          <a:prstGeom prst="straightConnector1">
            <a:avLst/>
          </a:prstGeom>
          <a:noFill/>
          <a:ln w="9525" cap="flat" cmpd="sng">
            <a:solidFill>
              <a:srgbClr val="2E5E73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24" name="Google Shape;824;p72"/>
          <p:cNvSpPr/>
          <p:nvPr/>
        </p:nvSpPr>
        <p:spPr>
          <a:xfrm rot="-4979432">
            <a:off x="4262206" y="1941760"/>
            <a:ext cx="3689979" cy="3695861"/>
          </a:xfrm>
          <a:prstGeom prst="blockArc">
            <a:avLst>
              <a:gd name="adj1" fmla="val 12602522"/>
              <a:gd name="adj2" fmla="val 16867657"/>
              <a:gd name="adj3" fmla="val 20844"/>
            </a:avLst>
          </a:prstGeom>
          <a:solidFill>
            <a:srgbClr val="082D4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5" name="Google Shape;825;p72"/>
          <p:cNvSpPr/>
          <p:nvPr/>
        </p:nvSpPr>
        <p:spPr>
          <a:xfrm rot="7923107">
            <a:off x="4233315" y="1938436"/>
            <a:ext cx="3699600" cy="3700334"/>
          </a:xfrm>
          <a:prstGeom prst="blockArc">
            <a:avLst>
              <a:gd name="adj1" fmla="val 12602522"/>
              <a:gd name="adj2" fmla="val 16867657"/>
              <a:gd name="adj3" fmla="val 20844"/>
            </a:avLst>
          </a:prstGeom>
          <a:solidFill>
            <a:srgbClr val="2E5E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6" name="Google Shape;826;p72"/>
          <p:cNvSpPr/>
          <p:nvPr/>
        </p:nvSpPr>
        <p:spPr>
          <a:xfrm rot="3597600">
            <a:off x="4237799" y="1954573"/>
            <a:ext cx="3698728" cy="3702054"/>
          </a:xfrm>
          <a:prstGeom prst="blockArc">
            <a:avLst>
              <a:gd name="adj1" fmla="val 12602522"/>
              <a:gd name="adj2" fmla="val 16867657"/>
              <a:gd name="adj3" fmla="val 20844"/>
            </a:avLst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7" name="Google Shape;827;p72"/>
          <p:cNvSpPr/>
          <p:nvPr/>
        </p:nvSpPr>
        <p:spPr>
          <a:xfrm rot="4023030">
            <a:off x="7093521" y="2960983"/>
            <a:ext cx="770159" cy="772093"/>
          </a:xfrm>
          <a:prstGeom prst="pie">
            <a:avLst>
              <a:gd name="adj1" fmla="val 6190354"/>
              <a:gd name="adj2" fmla="val 14996165"/>
            </a:avLst>
          </a:prstGeom>
          <a:solidFill>
            <a:srgbClr val="2E5E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8" name="Google Shape;828;p72"/>
          <p:cNvSpPr/>
          <p:nvPr/>
        </p:nvSpPr>
        <p:spPr>
          <a:xfrm rot="-6817763">
            <a:off x="7090083" y="2948321"/>
            <a:ext cx="770173" cy="771978"/>
          </a:xfrm>
          <a:prstGeom prst="pie">
            <a:avLst>
              <a:gd name="adj1" fmla="val 4028252"/>
              <a:gd name="adj2" fmla="val 17183677"/>
            </a:avLst>
          </a:prstGeom>
          <a:solidFill>
            <a:srgbClr val="2E5E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9" name="Google Shape;829;p72"/>
          <p:cNvSpPr/>
          <p:nvPr/>
        </p:nvSpPr>
        <p:spPr>
          <a:xfrm rot="-9361883">
            <a:off x="4246154" y="1930781"/>
            <a:ext cx="3702033" cy="3697803"/>
          </a:xfrm>
          <a:prstGeom prst="blockArc">
            <a:avLst>
              <a:gd name="adj1" fmla="val 12602522"/>
              <a:gd name="adj2" fmla="val 16867657"/>
              <a:gd name="adj3" fmla="val 20844"/>
            </a:avLst>
          </a:prstGeom>
          <a:solidFill>
            <a:srgbClr val="1475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0" name="Google Shape;830;p72"/>
          <p:cNvSpPr/>
          <p:nvPr/>
        </p:nvSpPr>
        <p:spPr>
          <a:xfrm rot="-8939651">
            <a:off x="4866056" y="4589785"/>
            <a:ext cx="771075" cy="770923"/>
          </a:xfrm>
          <a:prstGeom prst="pie">
            <a:avLst>
              <a:gd name="adj1" fmla="val 6190354"/>
              <a:gd name="adj2" fmla="val 14996165"/>
            </a:avLst>
          </a:prstGeom>
          <a:solidFill>
            <a:srgbClr val="082D4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1" name="Google Shape;831;p72"/>
          <p:cNvSpPr/>
          <p:nvPr/>
        </p:nvSpPr>
        <p:spPr>
          <a:xfrm rot="1822031">
            <a:off x="4866394" y="4589502"/>
            <a:ext cx="770859" cy="770949"/>
          </a:xfrm>
          <a:prstGeom prst="pie">
            <a:avLst>
              <a:gd name="adj1" fmla="val 4028252"/>
              <a:gd name="adj2" fmla="val 17183677"/>
            </a:avLst>
          </a:prstGeom>
          <a:solidFill>
            <a:srgbClr val="082D4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2" name="Google Shape;832;p72"/>
          <p:cNvSpPr/>
          <p:nvPr/>
        </p:nvSpPr>
        <p:spPr>
          <a:xfrm rot="-599011">
            <a:off x="4252347" y="1956552"/>
            <a:ext cx="3703175" cy="3697474"/>
          </a:xfrm>
          <a:prstGeom prst="blockArc">
            <a:avLst>
              <a:gd name="adj1" fmla="val 12513247"/>
              <a:gd name="adj2" fmla="val 16867657"/>
              <a:gd name="adj3" fmla="val 20844"/>
            </a:avLst>
          </a:prstGeom>
          <a:solidFill>
            <a:srgbClr val="00C7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3" name="Google Shape;833;p72"/>
          <p:cNvSpPr/>
          <p:nvPr/>
        </p:nvSpPr>
        <p:spPr>
          <a:xfrm rot="-176551">
            <a:off x="5736581" y="1956506"/>
            <a:ext cx="771417" cy="771117"/>
          </a:xfrm>
          <a:prstGeom prst="pie">
            <a:avLst>
              <a:gd name="adj1" fmla="val 6190354"/>
              <a:gd name="adj2" fmla="val 14996165"/>
            </a:avLst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4" name="Google Shape;834;p72"/>
          <p:cNvSpPr/>
          <p:nvPr/>
        </p:nvSpPr>
        <p:spPr>
          <a:xfrm rot="10584502">
            <a:off x="5736711" y="1956736"/>
            <a:ext cx="771014" cy="770715"/>
          </a:xfrm>
          <a:prstGeom prst="pie">
            <a:avLst>
              <a:gd name="adj1" fmla="val 4028252"/>
              <a:gd name="adj2" fmla="val 17183677"/>
            </a:avLst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5" name="Google Shape;835;p72"/>
          <p:cNvSpPr/>
          <p:nvPr/>
        </p:nvSpPr>
        <p:spPr>
          <a:xfrm rot="8348103">
            <a:off x="6575270" y="4575294"/>
            <a:ext cx="770773" cy="771105"/>
          </a:xfrm>
          <a:prstGeom prst="pie">
            <a:avLst>
              <a:gd name="adj1" fmla="val 6190354"/>
              <a:gd name="adj2" fmla="val 14996165"/>
            </a:avLst>
          </a:prstGeom>
          <a:solidFill>
            <a:srgbClr val="1475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6" name="Google Shape;836;p72"/>
          <p:cNvSpPr/>
          <p:nvPr/>
        </p:nvSpPr>
        <p:spPr>
          <a:xfrm rot="-2492679">
            <a:off x="6575386" y="4575137"/>
            <a:ext cx="770804" cy="771601"/>
          </a:xfrm>
          <a:prstGeom prst="pie">
            <a:avLst>
              <a:gd name="adj1" fmla="val 4028252"/>
              <a:gd name="adj2" fmla="val 17183677"/>
            </a:avLst>
          </a:prstGeom>
          <a:solidFill>
            <a:srgbClr val="1475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7" name="Google Shape;837;p72"/>
          <p:cNvSpPr/>
          <p:nvPr/>
        </p:nvSpPr>
        <p:spPr>
          <a:xfrm rot="-4555551">
            <a:off x="4330852" y="2945875"/>
            <a:ext cx="769808" cy="771845"/>
          </a:xfrm>
          <a:prstGeom prst="pie">
            <a:avLst>
              <a:gd name="adj1" fmla="val 6190354"/>
              <a:gd name="adj2" fmla="val 14996165"/>
            </a:avLst>
          </a:prstGeom>
          <a:solidFill>
            <a:srgbClr val="00C7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8" name="Google Shape;838;p72"/>
          <p:cNvSpPr/>
          <p:nvPr/>
        </p:nvSpPr>
        <p:spPr>
          <a:xfrm rot="6205784">
            <a:off x="4330932" y="2945770"/>
            <a:ext cx="769851" cy="771894"/>
          </a:xfrm>
          <a:prstGeom prst="pie">
            <a:avLst>
              <a:gd name="adj1" fmla="val 4028252"/>
              <a:gd name="adj2" fmla="val 17183677"/>
            </a:avLst>
          </a:prstGeom>
          <a:solidFill>
            <a:srgbClr val="00C7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9" name="Google Shape;839;p72"/>
          <p:cNvSpPr txBox="1"/>
          <p:nvPr/>
        </p:nvSpPr>
        <p:spPr>
          <a:xfrm>
            <a:off x="7620000" y="2155733"/>
            <a:ext cx="3799500" cy="8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600" tIns="121900" rIns="12190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Step 5 Goes Here: </a:t>
            </a:r>
            <a:br>
              <a:rPr lang="en-US" sz="1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3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Gray out the steps that you are not explaining. Make the text gray color a9b7c0ff. Completed steps are black. </a:t>
            </a:r>
            <a:endParaRPr sz="13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0"/>
              </a:spcAft>
              <a:buNone/>
            </a:pPr>
            <a:endParaRPr sz="11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2100"/>
              </a:spcAft>
              <a:buNone/>
            </a:pPr>
            <a:endParaRPr sz="11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0" name="Google Shape;840;p72"/>
          <p:cNvSpPr txBox="1"/>
          <p:nvPr/>
        </p:nvSpPr>
        <p:spPr>
          <a:xfrm>
            <a:off x="0" y="2770733"/>
            <a:ext cx="3706500" cy="8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600" tIns="121900" rIns="12190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Step 1 Goes Here: </a:t>
            </a:r>
            <a:br>
              <a:rPr lang="en-US" sz="1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3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Gray out the steps that you are not explaining. Make the text gray color a9b7c0ff. Completed steps are black. </a:t>
            </a:r>
            <a:endParaRPr sz="13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1" name="Google Shape;841;p72"/>
          <p:cNvSpPr txBox="1"/>
          <p:nvPr/>
        </p:nvSpPr>
        <p:spPr>
          <a:xfrm>
            <a:off x="0" y="4594133"/>
            <a:ext cx="3746100" cy="8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600" tIns="121900" rIns="12190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Step 2 Goes Here: </a:t>
            </a:r>
            <a:br>
              <a:rPr lang="en-US" sz="1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3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Gray out the steps that you are not explaining. Make the text gray color a9b7c0ff. Completed steps are black. </a:t>
            </a:r>
            <a:endParaRPr sz="13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2100"/>
              </a:spcAft>
              <a:buNone/>
            </a:pPr>
            <a:endParaRPr sz="11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2" name="Google Shape;842;p72"/>
          <p:cNvSpPr txBox="1"/>
          <p:nvPr/>
        </p:nvSpPr>
        <p:spPr>
          <a:xfrm>
            <a:off x="7620000" y="5305333"/>
            <a:ext cx="3632700" cy="8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600" tIns="121900" rIns="12190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Step 3 Goes Here: </a:t>
            </a:r>
            <a:br>
              <a:rPr lang="en-US" sz="1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3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Gray out the steps that you are not explaining. Make the text gray color a9b7c0ff. Completed steps are black. </a:t>
            </a:r>
            <a:endParaRPr sz="13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0"/>
              </a:spcAft>
              <a:buNone/>
            </a:pPr>
            <a:endParaRPr sz="11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2100"/>
              </a:spcAft>
              <a:buNone/>
            </a:pPr>
            <a:endParaRPr sz="11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3" name="Google Shape;843;p72"/>
          <p:cNvSpPr txBox="1"/>
          <p:nvPr/>
        </p:nvSpPr>
        <p:spPr>
          <a:xfrm>
            <a:off x="4352733" y="3052013"/>
            <a:ext cx="677100" cy="3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01</a:t>
            </a:r>
            <a:endParaRPr sz="21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4" name="Google Shape;844;p72"/>
          <p:cNvSpPr txBox="1"/>
          <p:nvPr/>
        </p:nvSpPr>
        <p:spPr>
          <a:xfrm>
            <a:off x="4900864" y="4688001"/>
            <a:ext cx="677100" cy="3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02</a:t>
            </a:r>
            <a:endParaRPr sz="21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5" name="Google Shape;845;p72"/>
          <p:cNvSpPr txBox="1"/>
          <p:nvPr/>
        </p:nvSpPr>
        <p:spPr>
          <a:xfrm>
            <a:off x="6594205" y="4688001"/>
            <a:ext cx="677100" cy="3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03</a:t>
            </a:r>
            <a:endParaRPr sz="21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6" name="Google Shape;846;p72"/>
          <p:cNvSpPr txBox="1"/>
          <p:nvPr/>
        </p:nvSpPr>
        <p:spPr>
          <a:xfrm>
            <a:off x="7140090" y="3052013"/>
            <a:ext cx="677100" cy="3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04</a:t>
            </a:r>
            <a:endParaRPr sz="21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7" name="Google Shape;847;p72"/>
          <p:cNvSpPr txBox="1"/>
          <p:nvPr/>
        </p:nvSpPr>
        <p:spPr>
          <a:xfrm>
            <a:off x="5776308" y="2058315"/>
            <a:ext cx="677100" cy="3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05</a:t>
            </a:r>
            <a:endParaRPr sz="21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8" name="Google Shape;848;p72"/>
          <p:cNvSpPr txBox="1"/>
          <p:nvPr/>
        </p:nvSpPr>
        <p:spPr>
          <a:xfrm>
            <a:off x="7620000" y="3679733"/>
            <a:ext cx="3632700" cy="8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600" tIns="121900" rIns="12190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Step 4 Goes Here: </a:t>
            </a:r>
            <a:br>
              <a:rPr lang="en-US" sz="1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3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Gray out the steps that you are not explaining. Make the text gray color a9b7c0ff. Completed steps are black. </a:t>
            </a:r>
            <a:endParaRPr sz="13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0"/>
              </a:spcAft>
              <a:buNone/>
            </a:pPr>
            <a:endParaRPr sz="11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2100"/>
              </a:spcAft>
              <a:buNone/>
            </a:pPr>
            <a:endParaRPr sz="11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9" name="Google Shape;849;p72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850" name="Google Shape;850;p72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9">
  <p:cSld name="CUSTOM_18">
    <p:spTree>
      <p:nvGrpSpPr>
        <p:cNvPr id="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p73"/>
          <p:cNvSpPr/>
          <p:nvPr/>
        </p:nvSpPr>
        <p:spPr>
          <a:xfrm>
            <a:off x="6021139" y="1583567"/>
            <a:ext cx="4845300" cy="2043300"/>
          </a:xfrm>
          <a:prstGeom prst="round2DiagRect">
            <a:avLst>
              <a:gd name="adj1" fmla="val 0"/>
              <a:gd name="adj2" fmla="val 1339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97525" tIns="243825" rIns="97525" bIns="4876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This slide has 4 parts. Explain the </a:t>
            </a:r>
            <a:r>
              <a:rPr lang="en-US" sz="1500" b="1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second</a:t>
            </a:r>
            <a:r>
              <a:rPr lang="en-US" sz="15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 part here. The parts that have not yet been explained are grayed out. You can change the point size of this text depending on how much space you need.  </a:t>
            </a:r>
            <a:endParaRPr sz="150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300">
              <a:solidFill>
                <a:srgbClr val="A9B7C0"/>
              </a:solidFill>
            </a:endParaRPr>
          </a:p>
        </p:txBody>
      </p:sp>
      <p:sp>
        <p:nvSpPr>
          <p:cNvPr id="853" name="Google Shape;853;p73"/>
          <p:cNvSpPr/>
          <p:nvPr/>
        </p:nvSpPr>
        <p:spPr>
          <a:xfrm>
            <a:off x="1098033" y="3708766"/>
            <a:ext cx="4845300" cy="2043300"/>
          </a:xfrm>
          <a:prstGeom prst="round2DiagRect">
            <a:avLst>
              <a:gd name="adj1" fmla="val 0"/>
              <a:gd name="adj2" fmla="val 0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97525" tIns="487675" rIns="97525" bIns="2438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This slide has 4 parts. Explain the </a:t>
            </a:r>
            <a:r>
              <a:rPr lang="en-US" sz="1500" b="1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fourth</a:t>
            </a:r>
            <a:r>
              <a:rPr lang="en-US" sz="15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 part here. The parts that have not yet been explained are grayed out. You can change the point size of this text depending on how much space you need.</a:t>
            </a:r>
            <a:r>
              <a:rPr lang="en-US" sz="1500">
                <a:solidFill>
                  <a:srgbClr val="9E9E9E"/>
                </a:solidFill>
              </a:rPr>
              <a:t> </a:t>
            </a:r>
            <a:endParaRPr sz="1300">
              <a:solidFill>
                <a:srgbClr val="9E9E9E"/>
              </a:solidFill>
            </a:endParaRPr>
          </a:p>
        </p:txBody>
      </p:sp>
      <p:sp>
        <p:nvSpPr>
          <p:cNvPr id="854" name="Google Shape;854;p73"/>
          <p:cNvSpPr/>
          <p:nvPr/>
        </p:nvSpPr>
        <p:spPr>
          <a:xfrm flipH="1">
            <a:off x="6020833" y="3708767"/>
            <a:ext cx="4845300" cy="2043300"/>
          </a:xfrm>
          <a:prstGeom prst="round2DiagRect">
            <a:avLst>
              <a:gd name="adj1" fmla="val 0"/>
              <a:gd name="adj2" fmla="val 0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97525" tIns="487675" rIns="97525" bIns="2438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This slide has 4 parts. Explain the </a:t>
            </a:r>
            <a:r>
              <a:rPr lang="en-US" sz="1500" b="1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third</a:t>
            </a:r>
            <a:r>
              <a:rPr lang="en-US" sz="15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 part here. The parts that have not yet been explained are grayed out. You can change the point size of this text depending on how much space you need. </a:t>
            </a:r>
            <a:endParaRPr sz="130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5" name="Google Shape;855;p73"/>
          <p:cNvSpPr/>
          <p:nvPr/>
        </p:nvSpPr>
        <p:spPr>
          <a:xfrm flipH="1">
            <a:off x="1101061" y="1583567"/>
            <a:ext cx="4839300" cy="2043300"/>
          </a:xfrm>
          <a:prstGeom prst="round2DiagRect">
            <a:avLst>
              <a:gd name="adj1" fmla="val 0"/>
              <a:gd name="adj2" fmla="val 0"/>
            </a:avLst>
          </a:prstGeom>
          <a:solidFill>
            <a:srgbClr val="AADCF2"/>
          </a:solidFill>
          <a:ln>
            <a:noFill/>
          </a:ln>
        </p:spPr>
        <p:txBody>
          <a:bodyPr spcFirstLastPara="1" wrap="square" lIns="97525" tIns="243825" rIns="97525" bIns="4876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This slide has 4 parts. Explain the </a:t>
            </a:r>
            <a:r>
              <a:rPr lang="en-US" sz="15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first</a:t>
            </a:r>
            <a:r>
              <a:rPr lang="en-US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part here. The parts that have not yet been explained are grayed out. You can change the point size of this text depending on how much space you need. 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6" name="Google Shape;856;p73"/>
          <p:cNvSpPr/>
          <p:nvPr/>
        </p:nvSpPr>
        <p:spPr>
          <a:xfrm>
            <a:off x="5143500" y="2997167"/>
            <a:ext cx="877500" cy="7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01</a:t>
            </a:r>
            <a:endParaRPr sz="32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7" name="Google Shape;857;p73"/>
          <p:cNvSpPr/>
          <p:nvPr/>
        </p:nvSpPr>
        <p:spPr>
          <a:xfrm>
            <a:off x="5943400" y="2997167"/>
            <a:ext cx="800100" cy="7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02</a:t>
            </a:r>
            <a:endParaRPr sz="32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8" name="Google Shape;858;p73"/>
          <p:cNvSpPr/>
          <p:nvPr/>
        </p:nvSpPr>
        <p:spPr>
          <a:xfrm>
            <a:off x="5143500" y="3606767"/>
            <a:ext cx="877500" cy="7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04</a:t>
            </a:r>
            <a:endParaRPr sz="32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9" name="Google Shape;859;p73"/>
          <p:cNvSpPr/>
          <p:nvPr/>
        </p:nvSpPr>
        <p:spPr>
          <a:xfrm>
            <a:off x="5943400" y="3606767"/>
            <a:ext cx="800100" cy="7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03</a:t>
            </a:r>
            <a:endParaRPr sz="32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0" name="Google Shape;860;p73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861" name="Google Shape;861;p73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20">
  <p:cSld name="CUSTOM_19">
    <p:spTree>
      <p:nvGrpSpPr>
        <p:cNvPr id="1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p74"/>
          <p:cNvSpPr/>
          <p:nvPr/>
        </p:nvSpPr>
        <p:spPr>
          <a:xfrm>
            <a:off x="6021139" y="1583567"/>
            <a:ext cx="4845300" cy="2043300"/>
          </a:xfrm>
          <a:prstGeom prst="round2DiagRect">
            <a:avLst>
              <a:gd name="adj1" fmla="val 0"/>
              <a:gd name="adj2" fmla="val 1339"/>
            </a:avLst>
          </a:prstGeom>
          <a:solidFill>
            <a:srgbClr val="00C7CC"/>
          </a:solidFill>
          <a:ln>
            <a:noFill/>
          </a:ln>
        </p:spPr>
        <p:txBody>
          <a:bodyPr spcFirstLastPara="1" wrap="square" lIns="97525" tIns="243825" rIns="97525" bIns="4876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This slide has 4 parts. Explain the </a:t>
            </a:r>
            <a:r>
              <a:rPr lang="en-US" sz="15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second</a:t>
            </a:r>
            <a:r>
              <a:rPr lang="en-US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part here. The parts that have not yet been explained are grayed out. You can change the point size of this text depending on how much space you need.  </a:t>
            </a:r>
            <a:endParaRPr sz="15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300">
              <a:solidFill>
                <a:schemeClr val="dk2"/>
              </a:solidFill>
            </a:endParaRPr>
          </a:p>
        </p:txBody>
      </p:sp>
      <p:sp>
        <p:nvSpPr>
          <p:cNvPr id="864" name="Google Shape;864;p74"/>
          <p:cNvSpPr/>
          <p:nvPr/>
        </p:nvSpPr>
        <p:spPr>
          <a:xfrm>
            <a:off x="1098167" y="3708766"/>
            <a:ext cx="4845300" cy="2043300"/>
          </a:xfrm>
          <a:prstGeom prst="round2DiagRect">
            <a:avLst>
              <a:gd name="adj1" fmla="val 0"/>
              <a:gd name="adj2" fmla="val 0"/>
            </a:avLst>
          </a:prstGeom>
          <a:solidFill>
            <a:srgbClr val="2E5E73"/>
          </a:solidFill>
          <a:ln>
            <a:noFill/>
          </a:ln>
        </p:spPr>
        <p:txBody>
          <a:bodyPr spcFirstLastPara="1" wrap="square" lIns="97525" tIns="487675" rIns="97525" bIns="2438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This slide has 4 parts. Explain the </a:t>
            </a:r>
            <a:r>
              <a:rPr lang="en-US" sz="15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fourth</a:t>
            </a:r>
            <a:r>
              <a:rPr lang="en-US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part here. The parts that have not yet been explained are grayed out. You can change the point size of this text depending on how much space you need.</a:t>
            </a:r>
            <a:r>
              <a:rPr lang="en-US" sz="1500">
                <a:solidFill>
                  <a:srgbClr val="FFFFFF"/>
                </a:solidFill>
              </a:rPr>
              <a:t> </a:t>
            </a:r>
            <a:endParaRPr sz="1300">
              <a:solidFill>
                <a:srgbClr val="FFFFFF"/>
              </a:solidFill>
            </a:endParaRPr>
          </a:p>
        </p:txBody>
      </p:sp>
      <p:sp>
        <p:nvSpPr>
          <p:cNvPr id="865" name="Google Shape;865;p74"/>
          <p:cNvSpPr/>
          <p:nvPr/>
        </p:nvSpPr>
        <p:spPr>
          <a:xfrm flipH="1">
            <a:off x="6020833" y="3708767"/>
            <a:ext cx="4845300" cy="2043300"/>
          </a:xfrm>
          <a:prstGeom prst="round2DiagRect">
            <a:avLst>
              <a:gd name="adj1" fmla="val 0"/>
              <a:gd name="adj2" fmla="val 0"/>
            </a:avLst>
          </a:prstGeom>
          <a:solidFill>
            <a:srgbClr val="FCB912"/>
          </a:solidFill>
          <a:ln>
            <a:noFill/>
          </a:ln>
        </p:spPr>
        <p:txBody>
          <a:bodyPr spcFirstLastPara="1" wrap="square" lIns="97525" tIns="487675" rIns="97525" bIns="2438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This slide has 4 parts. Explain the </a:t>
            </a:r>
            <a:r>
              <a:rPr lang="en-US" sz="15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third</a:t>
            </a:r>
            <a:r>
              <a:rPr lang="en-US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part here. The parts that have not yet been explained are grayed out. You can change the point size of this text depending on how much space you need. 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6" name="Google Shape;866;p74"/>
          <p:cNvSpPr/>
          <p:nvPr/>
        </p:nvSpPr>
        <p:spPr>
          <a:xfrm flipH="1">
            <a:off x="1101061" y="1583567"/>
            <a:ext cx="4839300" cy="2043300"/>
          </a:xfrm>
          <a:prstGeom prst="round2DiagRect">
            <a:avLst>
              <a:gd name="adj1" fmla="val 0"/>
              <a:gd name="adj2" fmla="val 0"/>
            </a:avLst>
          </a:prstGeom>
          <a:solidFill>
            <a:srgbClr val="AADCF2"/>
          </a:solidFill>
          <a:ln>
            <a:noFill/>
          </a:ln>
        </p:spPr>
        <p:txBody>
          <a:bodyPr spcFirstLastPara="1" wrap="square" lIns="97525" tIns="243825" rIns="97525" bIns="4876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This slide has 4 parts. Explain the </a:t>
            </a:r>
            <a:r>
              <a:rPr lang="en-US" sz="15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first</a:t>
            </a:r>
            <a:r>
              <a:rPr lang="en-US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part here. The parts that have not yet been explained are grayed out. You can change the point size of this text depending on how much space you need. 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7" name="Google Shape;867;p74"/>
          <p:cNvSpPr/>
          <p:nvPr/>
        </p:nvSpPr>
        <p:spPr>
          <a:xfrm>
            <a:off x="5143500" y="2997167"/>
            <a:ext cx="877500" cy="7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01</a:t>
            </a:r>
            <a:endParaRPr sz="32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8" name="Google Shape;868;p74"/>
          <p:cNvSpPr/>
          <p:nvPr/>
        </p:nvSpPr>
        <p:spPr>
          <a:xfrm>
            <a:off x="5943400" y="2997167"/>
            <a:ext cx="800100" cy="7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02</a:t>
            </a:r>
            <a:endParaRPr sz="32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9" name="Google Shape;869;p74"/>
          <p:cNvSpPr/>
          <p:nvPr/>
        </p:nvSpPr>
        <p:spPr>
          <a:xfrm>
            <a:off x="5143500" y="3606767"/>
            <a:ext cx="877500" cy="7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04</a:t>
            </a:r>
            <a:endParaRPr sz="32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0" name="Google Shape;870;p74"/>
          <p:cNvSpPr/>
          <p:nvPr/>
        </p:nvSpPr>
        <p:spPr>
          <a:xfrm>
            <a:off x="5943400" y="3606767"/>
            <a:ext cx="800100" cy="7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03</a:t>
            </a:r>
            <a:endParaRPr sz="32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1" name="Google Shape;871;p74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872" name="Google Shape;872;p74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21">
  <p:cSld name="CUSTOM_20">
    <p:spTree>
      <p:nvGrpSpPr>
        <p:cNvPr id="1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p75"/>
          <p:cNvSpPr/>
          <p:nvPr/>
        </p:nvSpPr>
        <p:spPr>
          <a:xfrm>
            <a:off x="4737136" y="1900563"/>
            <a:ext cx="2708100" cy="2708100"/>
          </a:xfrm>
          <a:prstGeom prst="ellipse">
            <a:avLst/>
          </a:prstGeom>
          <a:noFill/>
          <a:ln w="28575" cap="flat" cmpd="sng">
            <a:solidFill>
              <a:srgbClr val="FCB91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5" name="Google Shape;875;p75"/>
          <p:cNvSpPr/>
          <p:nvPr/>
        </p:nvSpPr>
        <p:spPr>
          <a:xfrm>
            <a:off x="3766133" y="3267279"/>
            <a:ext cx="2708100" cy="2708100"/>
          </a:xfrm>
          <a:prstGeom prst="ellipse">
            <a:avLst/>
          </a:prstGeom>
          <a:noFill/>
          <a:ln w="28575" cap="flat" cmpd="sng">
            <a:solidFill>
              <a:srgbClr val="2E5E7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6" name="Google Shape;876;p75"/>
          <p:cNvSpPr/>
          <p:nvPr/>
        </p:nvSpPr>
        <p:spPr>
          <a:xfrm>
            <a:off x="5675754" y="3267279"/>
            <a:ext cx="2708100" cy="2708100"/>
          </a:xfrm>
          <a:prstGeom prst="ellipse">
            <a:avLst/>
          </a:prstGeom>
          <a:noFill/>
          <a:ln w="28575" cap="flat" cmpd="sng">
            <a:solidFill>
              <a:srgbClr val="1475D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77" name="Google Shape;877;p75"/>
          <p:cNvCxnSpPr/>
          <p:nvPr/>
        </p:nvCxnSpPr>
        <p:spPr>
          <a:xfrm rot="10800000">
            <a:off x="3233433" y="2433000"/>
            <a:ext cx="2806500" cy="0"/>
          </a:xfrm>
          <a:prstGeom prst="straightConnector1">
            <a:avLst/>
          </a:prstGeom>
          <a:noFill/>
          <a:ln w="9525" cap="flat" cmpd="sng">
            <a:solidFill>
              <a:srgbClr val="082D49"/>
            </a:solidFill>
            <a:prstDash val="solid"/>
            <a:round/>
            <a:headEnd type="oval" w="sm" len="sm"/>
            <a:tailEnd type="none" w="sm" len="sm"/>
          </a:ln>
        </p:spPr>
      </p:cxnSp>
      <p:sp>
        <p:nvSpPr>
          <p:cNvPr id="878" name="Google Shape;878;p75"/>
          <p:cNvSpPr txBox="1"/>
          <p:nvPr/>
        </p:nvSpPr>
        <p:spPr>
          <a:xfrm>
            <a:off x="398535" y="2368857"/>
            <a:ext cx="2836500" cy="9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Vestibulum congue tempus</a:t>
            </a:r>
            <a:endParaRPr sz="16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1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Lorem ipsum dolor sit amet, consectetur adipiscing elit, sed do eiusmod tempor. Donec facilisis lacus eget mauris.</a:t>
            </a:r>
            <a:endParaRPr sz="11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79" name="Google Shape;879;p75"/>
          <p:cNvCxnSpPr/>
          <p:nvPr/>
        </p:nvCxnSpPr>
        <p:spPr>
          <a:xfrm rot="10800000">
            <a:off x="3241033" y="5220067"/>
            <a:ext cx="1467600" cy="0"/>
          </a:xfrm>
          <a:prstGeom prst="straightConnector1">
            <a:avLst/>
          </a:prstGeom>
          <a:noFill/>
          <a:ln w="9525" cap="flat" cmpd="sng">
            <a:solidFill>
              <a:srgbClr val="082D49"/>
            </a:solidFill>
            <a:prstDash val="solid"/>
            <a:round/>
            <a:headEnd type="oval" w="sm" len="sm"/>
            <a:tailEnd type="none" w="sm" len="sm"/>
          </a:ln>
        </p:spPr>
      </p:cxnSp>
      <p:sp>
        <p:nvSpPr>
          <p:cNvPr id="880" name="Google Shape;880;p75"/>
          <p:cNvSpPr txBox="1"/>
          <p:nvPr/>
        </p:nvSpPr>
        <p:spPr>
          <a:xfrm>
            <a:off x="398535" y="5156023"/>
            <a:ext cx="2836500" cy="9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Vestibulum congue tempus</a:t>
            </a:r>
            <a:endParaRPr sz="16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1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Lorem ipsum dolor sit amet, consectetur adipiscing elit, sed do eiusmod tempor. Donec facilisis lacus eget mauris.</a:t>
            </a:r>
            <a:endParaRPr sz="11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81" name="Google Shape;881;p75"/>
          <p:cNvCxnSpPr/>
          <p:nvPr/>
        </p:nvCxnSpPr>
        <p:spPr>
          <a:xfrm rot="10800000">
            <a:off x="6039967" y="4393133"/>
            <a:ext cx="26397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oval" w="sm" len="sm"/>
          </a:ln>
        </p:spPr>
      </p:cxnSp>
      <p:sp>
        <p:nvSpPr>
          <p:cNvPr id="882" name="Google Shape;882;p75"/>
          <p:cNvSpPr txBox="1"/>
          <p:nvPr/>
        </p:nvSpPr>
        <p:spPr>
          <a:xfrm>
            <a:off x="8782304" y="4343233"/>
            <a:ext cx="2972700" cy="9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Vestibulum congue tempus</a:t>
            </a:r>
            <a:endParaRPr sz="1600" b="1"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100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Lorem ipsum dolor sit amet, consectetur adipiscing elit, sed do eiusmod tempor. Donec facilisis lacus eget mauris.</a:t>
            </a:r>
            <a:endParaRPr sz="1100" b="1"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83" name="Google Shape;883;p75"/>
          <p:cNvCxnSpPr/>
          <p:nvPr/>
        </p:nvCxnSpPr>
        <p:spPr>
          <a:xfrm rot="10800000">
            <a:off x="6871433" y="3379550"/>
            <a:ext cx="19152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oval" w="sm" len="sm"/>
          </a:ln>
        </p:spPr>
      </p:cxnSp>
      <p:sp>
        <p:nvSpPr>
          <p:cNvPr id="884" name="Google Shape;884;p75"/>
          <p:cNvSpPr txBox="1"/>
          <p:nvPr/>
        </p:nvSpPr>
        <p:spPr>
          <a:xfrm>
            <a:off x="8786635" y="3340457"/>
            <a:ext cx="2836500" cy="9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Vestibulum congue tempus</a:t>
            </a:r>
            <a:endParaRPr sz="1600" b="1"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100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Lorem ipsum dolor sit amet, consectetur adipiscing elit, sed do eiusmod tempor. Donec facilisis lacus eget mauris.</a:t>
            </a:r>
            <a:endParaRPr sz="1100" b="1"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85" name="Google Shape;885;p75"/>
          <p:cNvCxnSpPr/>
          <p:nvPr/>
        </p:nvCxnSpPr>
        <p:spPr>
          <a:xfrm rot="10800000">
            <a:off x="3297633" y="3703567"/>
            <a:ext cx="1690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oval" w="sm" len="sm"/>
            <a:tailEnd type="none" w="sm" len="sm"/>
          </a:ln>
        </p:spPr>
      </p:cxnSp>
      <p:sp>
        <p:nvSpPr>
          <p:cNvPr id="886" name="Google Shape;886;p75"/>
          <p:cNvSpPr txBox="1"/>
          <p:nvPr/>
        </p:nvSpPr>
        <p:spPr>
          <a:xfrm>
            <a:off x="471868" y="3639507"/>
            <a:ext cx="2836500" cy="9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Vestibulum congue tempus</a:t>
            </a:r>
            <a:endParaRPr sz="1600" b="1"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100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Lorem ipsum dolor sit amet, consectetur adipiscing elit, sed do eiusmod tempor. Donec facilisis lacus eget mauris.</a:t>
            </a:r>
            <a:endParaRPr sz="1100" b="1"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87" name="Google Shape;887;p75"/>
          <p:cNvCxnSpPr/>
          <p:nvPr/>
        </p:nvCxnSpPr>
        <p:spPr>
          <a:xfrm rot="10800000">
            <a:off x="7111900" y="5410033"/>
            <a:ext cx="1707300" cy="0"/>
          </a:xfrm>
          <a:prstGeom prst="straightConnector1">
            <a:avLst/>
          </a:prstGeom>
          <a:noFill/>
          <a:ln w="9525" cap="flat" cmpd="sng">
            <a:solidFill>
              <a:srgbClr val="082D49"/>
            </a:solidFill>
            <a:prstDash val="solid"/>
            <a:round/>
            <a:headEnd type="none" w="sm" len="sm"/>
            <a:tailEnd type="oval" w="sm" len="sm"/>
          </a:ln>
        </p:spPr>
      </p:cxnSp>
      <p:sp>
        <p:nvSpPr>
          <p:cNvPr id="888" name="Google Shape;888;p75"/>
          <p:cNvSpPr txBox="1"/>
          <p:nvPr/>
        </p:nvSpPr>
        <p:spPr>
          <a:xfrm>
            <a:off x="8782304" y="5346000"/>
            <a:ext cx="2972700" cy="9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Vestibulum congue tempus</a:t>
            </a:r>
            <a:endParaRPr sz="16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1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Lorem ipsum dolor sit amet, consectetur adipiscing elit, sed do eiusmod tempor. Donec facilisis lacus eget mauris.</a:t>
            </a:r>
            <a:endParaRPr sz="11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9" name="Google Shape;889;p75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890" name="Google Shape;890;p75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p76"/>
          <p:cNvSpPr txBox="1">
            <a:spLocks noGrp="1"/>
          </p:cNvSpPr>
          <p:nvPr>
            <p:ph type="body" idx="1"/>
          </p:nvPr>
        </p:nvSpPr>
        <p:spPr>
          <a:xfrm>
            <a:off x="923067" y="1497267"/>
            <a:ext cx="10853100" cy="4594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893" name="Google Shape;893;p76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894" name="Google Shape;894;p76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1">
  <p:cSld name="TITLE_1">
    <p:spTree>
      <p:nvGrpSpPr>
        <p:cNvPr id="1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p77"/>
          <p:cNvSpPr txBox="1">
            <a:spLocks noGrp="1"/>
          </p:cNvSpPr>
          <p:nvPr>
            <p:ph type="ctrTitle"/>
          </p:nvPr>
        </p:nvSpPr>
        <p:spPr>
          <a:xfrm>
            <a:off x="0" y="992767"/>
            <a:ext cx="12192000" cy="2736900"/>
          </a:xfrm>
          <a:prstGeom prst="rect">
            <a:avLst/>
          </a:prstGeom>
        </p:spPr>
        <p:txBody>
          <a:bodyPr spcFirstLastPara="1" wrap="square" lIns="487675" tIns="121900" rIns="121900" bIns="12190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>
            <a:endParaRPr/>
          </a:p>
        </p:txBody>
      </p:sp>
      <p:sp>
        <p:nvSpPr>
          <p:cNvPr id="897" name="Google Shape;897;p77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endParaRPr/>
          </a:p>
        </p:txBody>
      </p:sp>
      <p:sp>
        <p:nvSpPr>
          <p:cNvPr id="898" name="Google Shape;898;p77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buNone/>
              <a:defRPr sz="1900"/>
            </a:lvl1pPr>
            <a:lvl2pPr lvl="1" rtl="0">
              <a:buNone/>
              <a:defRPr sz="1900"/>
            </a:lvl2pPr>
            <a:lvl3pPr lvl="2" rtl="0">
              <a:buNone/>
              <a:defRPr sz="1900"/>
            </a:lvl3pPr>
            <a:lvl4pPr lvl="3" rtl="0">
              <a:buNone/>
              <a:defRPr sz="1900"/>
            </a:lvl4pPr>
            <a:lvl5pPr lvl="4" rtl="0">
              <a:buNone/>
              <a:defRPr sz="1900"/>
            </a:lvl5pPr>
            <a:lvl6pPr lvl="5" rtl="0">
              <a:buNone/>
              <a:defRPr sz="1900"/>
            </a:lvl6pPr>
            <a:lvl7pPr lvl="6" rtl="0">
              <a:buNone/>
              <a:defRPr sz="1900"/>
            </a:lvl7pPr>
            <a:lvl8pPr lvl="7" rtl="0">
              <a:buNone/>
              <a:defRPr sz="1900"/>
            </a:lvl8pPr>
            <a:lvl9pPr lvl="8" rtl="0">
              <a:buNone/>
              <a:defRPr sz="1900"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">
  <p:cSld name="TITLE_AND_BODY_1">
    <p:spTree>
      <p:nvGrpSpPr>
        <p:cNvPr id="1" name="Shape 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Google Shape;900;p78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901" name="Google Shape;901;p78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902" name="Google Shape;902;p7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buNone/>
              <a:defRPr sz="1900"/>
            </a:lvl1pPr>
            <a:lvl2pPr lvl="1" rtl="0">
              <a:buNone/>
              <a:defRPr sz="1900"/>
            </a:lvl2pPr>
            <a:lvl3pPr lvl="2" rtl="0">
              <a:buNone/>
              <a:defRPr sz="1900"/>
            </a:lvl3pPr>
            <a:lvl4pPr lvl="3" rtl="0">
              <a:buNone/>
              <a:defRPr sz="1900"/>
            </a:lvl4pPr>
            <a:lvl5pPr lvl="4" rtl="0">
              <a:buNone/>
              <a:defRPr sz="1900"/>
            </a:lvl5pPr>
            <a:lvl6pPr lvl="5" rtl="0">
              <a:buNone/>
              <a:defRPr sz="1900"/>
            </a:lvl6pPr>
            <a:lvl7pPr lvl="6" rtl="0">
              <a:buNone/>
              <a:defRPr sz="1900"/>
            </a:lvl7pPr>
            <a:lvl8pPr lvl="7" rtl="0">
              <a:buNone/>
              <a:defRPr sz="1900"/>
            </a:lvl8pPr>
            <a:lvl9pPr lvl="8" rtl="0">
              <a:buNone/>
              <a:defRPr sz="1900"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37.xml"/><Relationship Id="rId21" Type="http://schemas.openxmlformats.org/officeDocument/2006/relationships/slideLayout" Target="../slideLayouts/slideLayout32.xml"/><Relationship Id="rId34" Type="http://schemas.openxmlformats.org/officeDocument/2006/relationships/slideLayout" Target="../slideLayouts/slideLayout45.xml"/><Relationship Id="rId42" Type="http://schemas.openxmlformats.org/officeDocument/2006/relationships/slideLayout" Target="../slideLayouts/slideLayout53.xml"/><Relationship Id="rId47" Type="http://schemas.openxmlformats.org/officeDocument/2006/relationships/slideLayout" Target="../slideLayouts/slideLayout58.xml"/><Relationship Id="rId50" Type="http://schemas.openxmlformats.org/officeDocument/2006/relationships/slideLayout" Target="../slideLayouts/slideLayout61.xml"/><Relationship Id="rId55" Type="http://schemas.openxmlformats.org/officeDocument/2006/relationships/slideLayout" Target="../slideLayouts/slideLayout66.xml"/><Relationship Id="rId63" Type="http://schemas.openxmlformats.org/officeDocument/2006/relationships/slideLayout" Target="../slideLayouts/slideLayout7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32" Type="http://schemas.openxmlformats.org/officeDocument/2006/relationships/slideLayout" Target="../slideLayouts/slideLayout43.xml"/><Relationship Id="rId37" Type="http://schemas.openxmlformats.org/officeDocument/2006/relationships/slideLayout" Target="../slideLayouts/slideLayout48.xml"/><Relationship Id="rId40" Type="http://schemas.openxmlformats.org/officeDocument/2006/relationships/slideLayout" Target="../slideLayouts/slideLayout51.xml"/><Relationship Id="rId45" Type="http://schemas.openxmlformats.org/officeDocument/2006/relationships/slideLayout" Target="../slideLayouts/slideLayout56.xml"/><Relationship Id="rId53" Type="http://schemas.openxmlformats.org/officeDocument/2006/relationships/slideLayout" Target="../slideLayouts/slideLayout64.xml"/><Relationship Id="rId58" Type="http://schemas.openxmlformats.org/officeDocument/2006/relationships/slideLayout" Target="../slideLayouts/slideLayout69.xml"/><Relationship Id="rId6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61" Type="http://schemas.openxmlformats.org/officeDocument/2006/relationships/slideLayout" Target="../slideLayouts/slideLayout72.xml"/><Relationship Id="rId19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30" Type="http://schemas.openxmlformats.org/officeDocument/2006/relationships/slideLayout" Target="../slideLayouts/slideLayout41.xml"/><Relationship Id="rId35" Type="http://schemas.openxmlformats.org/officeDocument/2006/relationships/slideLayout" Target="../slideLayouts/slideLayout46.xml"/><Relationship Id="rId43" Type="http://schemas.openxmlformats.org/officeDocument/2006/relationships/slideLayout" Target="../slideLayouts/slideLayout54.xml"/><Relationship Id="rId48" Type="http://schemas.openxmlformats.org/officeDocument/2006/relationships/slideLayout" Target="../slideLayouts/slideLayout59.xml"/><Relationship Id="rId56" Type="http://schemas.openxmlformats.org/officeDocument/2006/relationships/slideLayout" Target="../slideLayouts/slideLayout67.xml"/><Relationship Id="rId64" Type="http://schemas.openxmlformats.org/officeDocument/2006/relationships/slideLayout" Target="../slideLayouts/slideLayout75.xml"/><Relationship Id="rId8" Type="http://schemas.openxmlformats.org/officeDocument/2006/relationships/slideLayout" Target="../slideLayouts/slideLayout19.xml"/><Relationship Id="rId51" Type="http://schemas.openxmlformats.org/officeDocument/2006/relationships/slideLayout" Target="../slideLayouts/slideLayout62.xml"/><Relationship Id="rId3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slideLayout" Target="../slideLayouts/slideLayout36.xml"/><Relationship Id="rId33" Type="http://schemas.openxmlformats.org/officeDocument/2006/relationships/slideLayout" Target="../slideLayouts/slideLayout44.xml"/><Relationship Id="rId38" Type="http://schemas.openxmlformats.org/officeDocument/2006/relationships/slideLayout" Target="../slideLayouts/slideLayout49.xml"/><Relationship Id="rId46" Type="http://schemas.openxmlformats.org/officeDocument/2006/relationships/slideLayout" Target="../slideLayouts/slideLayout57.xml"/><Relationship Id="rId59" Type="http://schemas.openxmlformats.org/officeDocument/2006/relationships/slideLayout" Target="../slideLayouts/slideLayout70.xml"/><Relationship Id="rId20" Type="http://schemas.openxmlformats.org/officeDocument/2006/relationships/slideLayout" Target="../slideLayouts/slideLayout31.xml"/><Relationship Id="rId41" Type="http://schemas.openxmlformats.org/officeDocument/2006/relationships/slideLayout" Target="../slideLayouts/slideLayout52.xml"/><Relationship Id="rId54" Type="http://schemas.openxmlformats.org/officeDocument/2006/relationships/slideLayout" Target="../slideLayouts/slideLayout65.xml"/><Relationship Id="rId62" Type="http://schemas.openxmlformats.org/officeDocument/2006/relationships/slideLayout" Target="../slideLayouts/slideLayout7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36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60.xml"/><Relationship Id="rId57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21.xml"/><Relationship Id="rId31" Type="http://schemas.openxmlformats.org/officeDocument/2006/relationships/slideLayout" Target="../slideLayouts/slideLayout42.xml"/><Relationship Id="rId44" Type="http://schemas.openxmlformats.org/officeDocument/2006/relationships/slideLayout" Target="../slideLayouts/slideLayout55.xml"/><Relationship Id="rId52" Type="http://schemas.openxmlformats.org/officeDocument/2006/relationships/slideLayout" Target="../slideLayouts/slideLayout63.xml"/><Relationship Id="rId60" Type="http://schemas.openxmlformats.org/officeDocument/2006/relationships/slideLayout" Target="../slideLayouts/slideLayout71.xml"/><Relationship Id="rId65" Type="http://schemas.openxmlformats.org/officeDocument/2006/relationships/slideLayout" Target="../slideLayouts/slideLayout76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9" Type="http://schemas.openxmlformats.org/officeDocument/2006/relationships/slideLayout" Target="../slideLayouts/slideLayout5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title"/>
          </p:nvPr>
        </p:nvSpPr>
        <p:spPr>
          <a:xfrm>
            <a:off x="0" y="170800"/>
            <a:ext cx="121920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3200"/>
              <a:buFont typeface="Roboto"/>
              <a:buNone/>
              <a:defRPr sz="32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body" idx="1"/>
          </p:nvPr>
        </p:nvSpPr>
        <p:spPr>
          <a:xfrm>
            <a:off x="48768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2400"/>
              <a:buFont typeface="Roboto Light"/>
              <a:buChar char="●"/>
              <a:defRPr sz="24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49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1900"/>
              <a:buFont typeface="Roboto Light"/>
              <a:buChar char="○"/>
              <a:defRPr sz="19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49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1900"/>
              <a:buFont typeface="Roboto Light"/>
              <a:buChar char="■"/>
              <a:defRPr sz="19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49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1900"/>
              <a:buFont typeface="Roboto Light"/>
              <a:buChar char="●"/>
              <a:defRPr sz="19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49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1900"/>
              <a:buFont typeface="Roboto Light"/>
              <a:buChar char="○"/>
              <a:defRPr sz="19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49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1900"/>
              <a:buFont typeface="Roboto Light"/>
              <a:buChar char="■"/>
              <a:defRPr sz="19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49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1900"/>
              <a:buFont typeface="Roboto Light"/>
              <a:buChar char="●"/>
              <a:defRPr sz="19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49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1900"/>
              <a:buFont typeface="Roboto Light"/>
              <a:buChar char="○"/>
              <a:defRPr sz="19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49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1900"/>
              <a:buFont typeface="Roboto Light"/>
              <a:buChar char="■"/>
              <a:defRPr sz="19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85" r:id="rId27"/>
    <p:sldLayoutId id="2147483686" r:id="rId28"/>
    <p:sldLayoutId id="2147483687" r:id="rId29"/>
    <p:sldLayoutId id="2147483688" r:id="rId30"/>
    <p:sldLayoutId id="2147483689" r:id="rId31"/>
    <p:sldLayoutId id="2147483690" r:id="rId32"/>
    <p:sldLayoutId id="2147483691" r:id="rId33"/>
    <p:sldLayoutId id="2147483692" r:id="rId34"/>
    <p:sldLayoutId id="2147483693" r:id="rId35"/>
    <p:sldLayoutId id="2147483694" r:id="rId36"/>
    <p:sldLayoutId id="2147483695" r:id="rId37"/>
    <p:sldLayoutId id="2147483696" r:id="rId38"/>
    <p:sldLayoutId id="2147483697" r:id="rId39"/>
    <p:sldLayoutId id="2147483698" r:id="rId40"/>
    <p:sldLayoutId id="2147483699" r:id="rId41"/>
    <p:sldLayoutId id="2147483700" r:id="rId42"/>
    <p:sldLayoutId id="2147483701" r:id="rId43"/>
    <p:sldLayoutId id="2147483702" r:id="rId44"/>
    <p:sldLayoutId id="2147483703" r:id="rId45"/>
    <p:sldLayoutId id="2147483704" r:id="rId46"/>
    <p:sldLayoutId id="2147483705" r:id="rId47"/>
    <p:sldLayoutId id="2147483706" r:id="rId48"/>
    <p:sldLayoutId id="2147483707" r:id="rId49"/>
    <p:sldLayoutId id="2147483708" r:id="rId50"/>
    <p:sldLayoutId id="2147483709" r:id="rId51"/>
    <p:sldLayoutId id="2147483710" r:id="rId52"/>
    <p:sldLayoutId id="2147483711" r:id="rId53"/>
    <p:sldLayoutId id="2147483712" r:id="rId54"/>
    <p:sldLayoutId id="2147483713" r:id="rId55"/>
    <p:sldLayoutId id="2147483714" r:id="rId56"/>
    <p:sldLayoutId id="2147483715" r:id="rId57"/>
    <p:sldLayoutId id="2147483716" r:id="rId58"/>
    <p:sldLayoutId id="2147483717" r:id="rId59"/>
    <p:sldLayoutId id="2147483718" r:id="rId60"/>
    <p:sldLayoutId id="2147483719" r:id="rId61"/>
    <p:sldLayoutId id="2147483720" r:id="rId62"/>
    <p:sldLayoutId id="2147483721" r:id="rId63"/>
    <p:sldLayoutId id="2147483722" r:id="rId64"/>
    <p:sldLayoutId id="2147483723" r:id="rId6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2D49"/>
        </a:solidFill>
        <a:effectLst/>
      </p:bgPr>
    </p:bg>
    <p:spTree>
      <p:nvGrpSpPr>
        <p:cNvPr id="1" name="Shape 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Google Shape;907;p79"/>
          <p:cNvSpPr txBox="1"/>
          <p:nvPr/>
        </p:nvSpPr>
        <p:spPr>
          <a:xfrm>
            <a:off x="5695332" y="2142333"/>
            <a:ext cx="31581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AI Boot Camp </a:t>
            </a:r>
            <a:r>
              <a:rPr lang="en-US" sz="1600" b="1">
                <a:solidFill>
                  <a:srgbClr val="FCB912"/>
                </a:solidFill>
                <a:latin typeface="Roboto"/>
                <a:ea typeface="Roboto"/>
                <a:cs typeface="Roboto"/>
                <a:sym typeface="Roboto"/>
              </a:rPr>
              <a:t>Final Project</a:t>
            </a:r>
            <a:endParaRPr sz="1600" b="1">
              <a:solidFill>
                <a:srgbClr val="FCB91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8" name="Google Shape;908;p79"/>
          <p:cNvSpPr txBox="1">
            <a:spLocks noGrp="1"/>
          </p:cNvSpPr>
          <p:nvPr>
            <p:ph type="title"/>
          </p:nvPr>
        </p:nvSpPr>
        <p:spPr>
          <a:xfrm>
            <a:off x="5646277" y="2634725"/>
            <a:ext cx="6283800" cy="17331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 sz="5300" b="0" dirty="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Handwriting Recognition Using a CNN</a:t>
            </a:r>
            <a:endParaRPr sz="5300" b="0" dirty="0">
              <a:solidFill>
                <a:schemeClr val="lt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909" name="Google Shape;909;p79"/>
          <p:cNvSpPr txBox="1"/>
          <p:nvPr/>
        </p:nvSpPr>
        <p:spPr>
          <a:xfrm>
            <a:off x="533973" y="4223275"/>
            <a:ext cx="5216700" cy="834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800" dirty="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Team Members: Shawn Feils &amp; Chelsey Hay</a:t>
            </a:r>
            <a:endParaRPr sz="1800" dirty="0">
              <a:solidFill>
                <a:schemeClr val="lt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cxnSp>
        <p:nvCxnSpPr>
          <p:cNvPr id="910" name="Google Shape;910;p79"/>
          <p:cNvCxnSpPr/>
          <p:nvPr/>
        </p:nvCxnSpPr>
        <p:spPr>
          <a:xfrm>
            <a:off x="5797000" y="2634733"/>
            <a:ext cx="12915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1" name="Google Shape;911;p79"/>
          <p:cNvCxnSpPr/>
          <p:nvPr/>
        </p:nvCxnSpPr>
        <p:spPr>
          <a:xfrm>
            <a:off x="5810933" y="2634600"/>
            <a:ext cx="72621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8" name="Google Shape;998;p88"/>
          <p:cNvSpPr/>
          <p:nvPr/>
        </p:nvSpPr>
        <p:spPr>
          <a:xfrm>
            <a:off x="3339700" y="1079800"/>
            <a:ext cx="8429700" cy="53586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9" name="Google Shape;999;p88"/>
          <p:cNvSpPr/>
          <p:nvPr/>
        </p:nvSpPr>
        <p:spPr>
          <a:xfrm>
            <a:off x="426002" y="445800"/>
            <a:ext cx="2761800" cy="2761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0" name="Google Shape;1000;p88"/>
          <p:cNvSpPr txBox="1"/>
          <p:nvPr/>
        </p:nvSpPr>
        <p:spPr>
          <a:xfrm>
            <a:off x="581640" y="1520011"/>
            <a:ext cx="2408400" cy="6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082D49"/>
                </a:solidFill>
                <a:latin typeface="Roboto Light"/>
                <a:ea typeface="Roboto Light"/>
                <a:cs typeface="Roboto Light"/>
                <a:sym typeface="Roboto Light"/>
              </a:rPr>
              <a:t>Problems Encountered</a:t>
            </a:r>
            <a:endParaRPr sz="3000">
              <a:solidFill>
                <a:srgbClr val="082D49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001" name="Google Shape;1001;p88"/>
          <p:cNvSpPr txBox="1"/>
          <p:nvPr/>
        </p:nvSpPr>
        <p:spPr>
          <a:xfrm>
            <a:off x="3339700" y="445800"/>
            <a:ext cx="8518800" cy="5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02" name="Google Shape;1002;p88"/>
          <p:cNvSpPr txBox="1"/>
          <p:nvPr/>
        </p:nvSpPr>
        <p:spPr>
          <a:xfrm>
            <a:off x="3339700" y="1141400"/>
            <a:ext cx="8518800" cy="4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Text</a:t>
            </a:r>
            <a:endParaRPr sz="180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Google Shape;1008;p89"/>
          <p:cNvSpPr/>
          <p:nvPr/>
        </p:nvSpPr>
        <p:spPr>
          <a:xfrm>
            <a:off x="3339700" y="1079800"/>
            <a:ext cx="8429700" cy="53586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9" name="Google Shape;1009;p89"/>
          <p:cNvSpPr/>
          <p:nvPr/>
        </p:nvSpPr>
        <p:spPr>
          <a:xfrm>
            <a:off x="426002" y="445800"/>
            <a:ext cx="2761800" cy="2761800"/>
          </a:xfrm>
          <a:prstGeom prst="rect">
            <a:avLst/>
          </a:prstGeom>
          <a:solidFill>
            <a:srgbClr val="AADC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0" name="Google Shape;1010;p89"/>
          <p:cNvSpPr txBox="1"/>
          <p:nvPr/>
        </p:nvSpPr>
        <p:spPr>
          <a:xfrm>
            <a:off x="581650" y="1520000"/>
            <a:ext cx="2847300" cy="6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82D49"/>
                </a:solidFill>
                <a:latin typeface="Roboto Light"/>
                <a:ea typeface="Roboto Light"/>
                <a:cs typeface="Roboto Light"/>
                <a:sym typeface="Roboto Light"/>
              </a:rPr>
              <a:t>Future Considerations</a:t>
            </a:r>
            <a:endParaRPr sz="2800">
              <a:solidFill>
                <a:srgbClr val="082D49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011" name="Google Shape;1011;p89"/>
          <p:cNvSpPr txBox="1"/>
          <p:nvPr/>
        </p:nvSpPr>
        <p:spPr>
          <a:xfrm>
            <a:off x="3339700" y="445800"/>
            <a:ext cx="8518800" cy="5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12" name="Google Shape;1012;p89"/>
          <p:cNvSpPr txBox="1"/>
          <p:nvPr/>
        </p:nvSpPr>
        <p:spPr>
          <a:xfrm>
            <a:off x="3339700" y="1141400"/>
            <a:ext cx="8518800" cy="4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Text</a:t>
            </a:r>
            <a:endParaRPr sz="180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13" name="Google Shape;1013;p89"/>
          <p:cNvSpPr txBox="1"/>
          <p:nvPr/>
        </p:nvSpPr>
        <p:spPr>
          <a:xfrm>
            <a:off x="3339700" y="362700"/>
            <a:ext cx="8518800" cy="68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Summarize any additional questions that surfaced, what your group might research next if more time was available, or share a plan for future development.</a:t>
            </a:r>
            <a:endParaRPr sz="180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14" name="Google Shape;1014;p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6250" y="2402412"/>
            <a:ext cx="621301" cy="621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Google Shape;917;p80"/>
          <p:cNvSpPr/>
          <p:nvPr/>
        </p:nvSpPr>
        <p:spPr>
          <a:xfrm>
            <a:off x="3339700" y="3446850"/>
            <a:ext cx="8429700" cy="30897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8" name="Google Shape;918;p80"/>
          <p:cNvSpPr/>
          <p:nvPr/>
        </p:nvSpPr>
        <p:spPr>
          <a:xfrm>
            <a:off x="426002" y="445800"/>
            <a:ext cx="2761800" cy="2761800"/>
          </a:xfrm>
          <a:prstGeom prst="rect">
            <a:avLst/>
          </a:prstGeom>
          <a:solidFill>
            <a:srgbClr val="082D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9" name="Google Shape;919;p80"/>
          <p:cNvSpPr txBox="1"/>
          <p:nvPr/>
        </p:nvSpPr>
        <p:spPr>
          <a:xfrm>
            <a:off x="581640" y="1520011"/>
            <a:ext cx="2408400" cy="6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Project Overview</a:t>
            </a:r>
            <a:endParaRPr sz="30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920" name="Google Shape;920;p80"/>
          <p:cNvSpPr txBox="1"/>
          <p:nvPr/>
        </p:nvSpPr>
        <p:spPr>
          <a:xfrm>
            <a:off x="3339700" y="2812850"/>
            <a:ext cx="8518800" cy="5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Project Purpose / Description</a:t>
            </a:r>
            <a:endParaRPr sz="2400" b="1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1" name="Google Shape;921;p80"/>
          <p:cNvSpPr txBox="1"/>
          <p:nvPr/>
        </p:nvSpPr>
        <p:spPr>
          <a:xfrm>
            <a:off x="3339700" y="3495675"/>
            <a:ext cx="8518800" cy="37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Summarize the problem you chose to solve or analyze.</a:t>
            </a:r>
            <a:endParaRPr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Google Shape;927;p81"/>
          <p:cNvSpPr/>
          <p:nvPr/>
        </p:nvSpPr>
        <p:spPr>
          <a:xfrm>
            <a:off x="3339700" y="3446850"/>
            <a:ext cx="8429700" cy="30897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8" name="Google Shape;928;p81"/>
          <p:cNvSpPr/>
          <p:nvPr/>
        </p:nvSpPr>
        <p:spPr>
          <a:xfrm>
            <a:off x="426002" y="445800"/>
            <a:ext cx="2761800" cy="2761800"/>
          </a:xfrm>
          <a:prstGeom prst="rect">
            <a:avLst/>
          </a:prstGeom>
          <a:solidFill>
            <a:srgbClr val="005E7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9" name="Google Shape;929;p81"/>
          <p:cNvSpPr txBox="1"/>
          <p:nvPr/>
        </p:nvSpPr>
        <p:spPr>
          <a:xfrm>
            <a:off x="3339700" y="2812850"/>
            <a:ext cx="8518800" cy="5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5E77"/>
                </a:solidFill>
                <a:latin typeface="Roboto"/>
                <a:ea typeface="Roboto"/>
                <a:cs typeface="Roboto"/>
                <a:sym typeface="Roboto"/>
              </a:rPr>
              <a:t>Goals/Problem to be solved</a:t>
            </a:r>
            <a:endParaRPr sz="2400" b="1">
              <a:solidFill>
                <a:srgbClr val="005E7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0" name="Google Shape;930;p81"/>
          <p:cNvSpPr txBox="1"/>
          <p:nvPr/>
        </p:nvSpPr>
        <p:spPr>
          <a:xfrm>
            <a:off x="3339700" y="3495675"/>
            <a:ext cx="8518800" cy="11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20040" lvl="0" indent="-18034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5E77"/>
              </a:buClr>
              <a:buSzPts val="1400"/>
              <a:buFont typeface="Roboto"/>
              <a:buChar char="●"/>
            </a:pPr>
            <a:r>
              <a:rPr lang="en-US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Goal 1 text</a:t>
            </a:r>
            <a:endParaRPr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320040" lvl="0" indent="-18034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005E77"/>
              </a:buClr>
              <a:buSzPts val="1400"/>
              <a:buFont typeface="Roboto"/>
              <a:buChar char="●"/>
            </a:pPr>
            <a:r>
              <a:rPr lang="en-US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Goal 2 text</a:t>
            </a:r>
            <a:endParaRPr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320040" lvl="0" indent="-18034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rgbClr val="005E77"/>
              </a:buClr>
              <a:buSzPts val="1400"/>
              <a:buFont typeface="Roboto"/>
              <a:buChar char="●"/>
            </a:pPr>
            <a:r>
              <a:rPr lang="en-US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Goal 3 text</a:t>
            </a:r>
            <a:endParaRPr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1" name="Google Shape;931;p81"/>
          <p:cNvSpPr txBox="1"/>
          <p:nvPr/>
        </p:nvSpPr>
        <p:spPr>
          <a:xfrm>
            <a:off x="581640" y="1520011"/>
            <a:ext cx="2408400" cy="6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Project Overview</a:t>
            </a:r>
            <a:endParaRPr sz="30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Google Shape;937;p82"/>
          <p:cNvSpPr/>
          <p:nvPr/>
        </p:nvSpPr>
        <p:spPr>
          <a:xfrm>
            <a:off x="3339700" y="3446850"/>
            <a:ext cx="8429700" cy="30897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8" name="Google Shape;938;p82"/>
          <p:cNvSpPr/>
          <p:nvPr/>
        </p:nvSpPr>
        <p:spPr>
          <a:xfrm>
            <a:off x="426002" y="445800"/>
            <a:ext cx="2761800" cy="2761800"/>
          </a:xfrm>
          <a:prstGeom prst="rect">
            <a:avLst/>
          </a:prstGeom>
          <a:solidFill>
            <a:srgbClr val="00C7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9" name="Google Shape;939;p82"/>
          <p:cNvSpPr txBox="1"/>
          <p:nvPr/>
        </p:nvSpPr>
        <p:spPr>
          <a:xfrm>
            <a:off x="3339700" y="2812850"/>
            <a:ext cx="8518800" cy="5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BE8D5"/>
              </a:buClr>
              <a:buSzPts val="3400"/>
              <a:buFont typeface="Calibri"/>
              <a:buNone/>
            </a:pPr>
            <a:r>
              <a:rPr lang="en-US" sz="2400" b="1">
                <a:solidFill>
                  <a:srgbClr val="00C7CC"/>
                </a:solidFill>
                <a:latin typeface="Roboto"/>
                <a:ea typeface="Roboto"/>
                <a:cs typeface="Roboto"/>
                <a:sym typeface="Roboto"/>
              </a:rPr>
              <a:t>Overview of data collection, cleanup and exploration process</a:t>
            </a:r>
            <a:endParaRPr sz="2400" b="1">
              <a:solidFill>
                <a:srgbClr val="00C7C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0" name="Google Shape;940;p82"/>
          <p:cNvSpPr txBox="1"/>
          <p:nvPr/>
        </p:nvSpPr>
        <p:spPr>
          <a:xfrm>
            <a:off x="3339700" y="3495675"/>
            <a:ext cx="8518800" cy="7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Provide a summary.</a:t>
            </a:r>
            <a:endParaRPr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 Include a description of how you evaluated the trained model(s) using testing data.</a:t>
            </a:r>
            <a:endParaRPr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1" name="Google Shape;941;p82"/>
          <p:cNvSpPr txBox="1"/>
          <p:nvPr/>
        </p:nvSpPr>
        <p:spPr>
          <a:xfrm>
            <a:off x="581640" y="1520011"/>
            <a:ext cx="2408400" cy="6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Project Overview</a:t>
            </a:r>
            <a:endParaRPr sz="30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" name="Google Shape;947;p83"/>
          <p:cNvSpPr/>
          <p:nvPr/>
        </p:nvSpPr>
        <p:spPr>
          <a:xfrm>
            <a:off x="3339700" y="3446850"/>
            <a:ext cx="8429700" cy="30897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8" name="Google Shape;948;p83"/>
          <p:cNvSpPr/>
          <p:nvPr/>
        </p:nvSpPr>
        <p:spPr>
          <a:xfrm>
            <a:off x="426002" y="445800"/>
            <a:ext cx="2761800" cy="2761800"/>
          </a:xfrm>
          <a:prstGeom prst="rect">
            <a:avLst/>
          </a:prstGeom>
          <a:solidFill>
            <a:srgbClr val="0077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9" name="Google Shape;949;p83"/>
          <p:cNvSpPr txBox="1"/>
          <p:nvPr/>
        </p:nvSpPr>
        <p:spPr>
          <a:xfrm>
            <a:off x="3339700" y="2812850"/>
            <a:ext cx="8518800" cy="5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77DB"/>
                </a:solidFill>
                <a:latin typeface="Roboto"/>
                <a:ea typeface="Roboto"/>
                <a:cs typeface="Roboto"/>
                <a:sym typeface="Roboto"/>
              </a:rPr>
              <a:t>Approach taken to achieve goals</a:t>
            </a:r>
            <a:endParaRPr sz="2400" b="1">
              <a:solidFill>
                <a:srgbClr val="0077D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0" name="Google Shape;950;p83"/>
          <p:cNvSpPr txBox="1"/>
          <p:nvPr/>
        </p:nvSpPr>
        <p:spPr>
          <a:xfrm>
            <a:off x="3339700" y="3495675"/>
            <a:ext cx="8518800" cy="7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Provide a summary.</a:t>
            </a:r>
            <a:endParaRPr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en-US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Include a list of the tools you used to solve the problem.</a:t>
            </a:r>
            <a:endParaRPr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1" name="Google Shape;951;p83"/>
          <p:cNvSpPr txBox="1"/>
          <p:nvPr/>
        </p:nvSpPr>
        <p:spPr>
          <a:xfrm>
            <a:off x="581640" y="1520011"/>
            <a:ext cx="2408400" cy="6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Project Overview</a:t>
            </a:r>
            <a:endParaRPr sz="30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p84"/>
          <p:cNvSpPr/>
          <p:nvPr/>
        </p:nvSpPr>
        <p:spPr>
          <a:xfrm>
            <a:off x="426000" y="2193125"/>
            <a:ext cx="11352300" cy="42363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8" name="Google Shape;958;p84"/>
          <p:cNvSpPr/>
          <p:nvPr/>
        </p:nvSpPr>
        <p:spPr>
          <a:xfrm>
            <a:off x="425998" y="445800"/>
            <a:ext cx="4779900" cy="902700"/>
          </a:xfrm>
          <a:prstGeom prst="rect">
            <a:avLst/>
          </a:prstGeom>
          <a:solidFill>
            <a:srgbClr val="082D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9" name="Google Shape;959;p84"/>
          <p:cNvSpPr txBox="1"/>
          <p:nvPr/>
        </p:nvSpPr>
        <p:spPr>
          <a:xfrm>
            <a:off x="695370" y="796860"/>
            <a:ext cx="4168500" cy="2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Result/Conclusion 1</a:t>
            </a:r>
            <a:endParaRPr sz="30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960" name="Google Shape;960;p84"/>
          <p:cNvSpPr txBox="1"/>
          <p:nvPr/>
        </p:nvSpPr>
        <p:spPr>
          <a:xfrm>
            <a:off x="426000" y="1607350"/>
            <a:ext cx="11298600" cy="4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latin typeface="Roboto"/>
                <a:ea typeface="Roboto"/>
                <a:cs typeface="Roboto"/>
                <a:sym typeface="Roboto"/>
              </a:rPr>
              <a:t>Provide a summary of the results with the supporting visualization(s) </a:t>
            </a:r>
            <a:endParaRPr sz="1800" b="1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1" name="Google Shape;961;p84"/>
          <p:cNvSpPr txBox="1"/>
          <p:nvPr/>
        </p:nvSpPr>
        <p:spPr>
          <a:xfrm>
            <a:off x="426000" y="2241950"/>
            <a:ext cx="8518800" cy="37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Text</a:t>
            </a:r>
            <a:endParaRPr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Google Shape;967;p85"/>
          <p:cNvSpPr/>
          <p:nvPr/>
        </p:nvSpPr>
        <p:spPr>
          <a:xfrm>
            <a:off x="426000" y="2193125"/>
            <a:ext cx="11352300" cy="42363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8" name="Google Shape;968;p85"/>
          <p:cNvSpPr/>
          <p:nvPr/>
        </p:nvSpPr>
        <p:spPr>
          <a:xfrm>
            <a:off x="425998" y="445800"/>
            <a:ext cx="4779900" cy="902700"/>
          </a:xfrm>
          <a:prstGeom prst="rect">
            <a:avLst/>
          </a:prstGeom>
          <a:solidFill>
            <a:srgbClr val="005E7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9" name="Google Shape;969;p85"/>
          <p:cNvSpPr txBox="1"/>
          <p:nvPr/>
        </p:nvSpPr>
        <p:spPr>
          <a:xfrm>
            <a:off x="695370" y="796860"/>
            <a:ext cx="4168500" cy="2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Result/Conclusion 2</a:t>
            </a:r>
            <a:endParaRPr sz="30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970" name="Google Shape;970;p85"/>
          <p:cNvSpPr txBox="1"/>
          <p:nvPr/>
        </p:nvSpPr>
        <p:spPr>
          <a:xfrm>
            <a:off x="426000" y="1607350"/>
            <a:ext cx="11298600" cy="4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latin typeface="Roboto"/>
                <a:ea typeface="Roboto"/>
                <a:cs typeface="Roboto"/>
                <a:sym typeface="Roboto"/>
              </a:rPr>
              <a:t>Provide a summary of the results with the supporting visualization(s)</a:t>
            </a:r>
            <a:endParaRPr sz="1800" b="1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1" name="Google Shape;971;p85"/>
          <p:cNvSpPr txBox="1"/>
          <p:nvPr/>
        </p:nvSpPr>
        <p:spPr>
          <a:xfrm>
            <a:off x="426000" y="2241950"/>
            <a:ext cx="8518800" cy="37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Text</a:t>
            </a:r>
            <a:endParaRPr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" name="Google Shape;977;p86"/>
          <p:cNvSpPr/>
          <p:nvPr/>
        </p:nvSpPr>
        <p:spPr>
          <a:xfrm>
            <a:off x="426000" y="2193125"/>
            <a:ext cx="11352300" cy="42363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8" name="Google Shape;978;p86"/>
          <p:cNvSpPr/>
          <p:nvPr/>
        </p:nvSpPr>
        <p:spPr>
          <a:xfrm>
            <a:off x="425998" y="445800"/>
            <a:ext cx="4779900" cy="902700"/>
          </a:xfrm>
          <a:prstGeom prst="rect">
            <a:avLst/>
          </a:prstGeom>
          <a:solidFill>
            <a:srgbClr val="0077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9" name="Google Shape;979;p86"/>
          <p:cNvSpPr txBox="1"/>
          <p:nvPr/>
        </p:nvSpPr>
        <p:spPr>
          <a:xfrm>
            <a:off x="695370" y="796860"/>
            <a:ext cx="4168500" cy="2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Result/Conclusion 3</a:t>
            </a:r>
            <a:endParaRPr sz="30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980" name="Google Shape;980;p86"/>
          <p:cNvSpPr txBox="1"/>
          <p:nvPr/>
        </p:nvSpPr>
        <p:spPr>
          <a:xfrm>
            <a:off x="426000" y="1607350"/>
            <a:ext cx="11298600" cy="4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latin typeface="Roboto"/>
                <a:ea typeface="Roboto"/>
                <a:cs typeface="Roboto"/>
                <a:sym typeface="Roboto"/>
              </a:rPr>
              <a:t>Provide a summary of the results with the supporting data</a:t>
            </a:r>
            <a:endParaRPr sz="1800" b="1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81" name="Google Shape;981;p86"/>
          <p:cNvSpPr txBox="1"/>
          <p:nvPr/>
        </p:nvSpPr>
        <p:spPr>
          <a:xfrm>
            <a:off x="426000" y="2241950"/>
            <a:ext cx="8518800" cy="37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Text</a:t>
            </a:r>
            <a:endParaRPr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7" name="Google Shape;987;p87"/>
          <p:cNvSpPr/>
          <p:nvPr/>
        </p:nvSpPr>
        <p:spPr>
          <a:xfrm>
            <a:off x="3339700" y="1079800"/>
            <a:ext cx="8429700" cy="53586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8" name="Google Shape;988;p87"/>
          <p:cNvSpPr/>
          <p:nvPr/>
        </p:nvSpPr>
        <p:spPr>
          <a:xfrm>
            <a:off x="426002" y="445800"/>
            <a:ext cx="2761800" cy="2761800"/>
          </a:xfrm>
          <a:prstGeom prst="rect">
            <a:avLst/>
          </a:prstGeom>
          <a:solidFill>
            <a:srgbClr val="082D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9" name="Google Shape;989;p87"/>
          <p:cNvSpPr txBox="1"/>
          <p:nvPr/>
        </p:nvSpPr>
        <p:spPr>
          <a:xfrm>
            <a:off x="581640" y="1520011"/>
            <a:ext cx="2408400" cy="6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Summary</a:t>
            </a:r>
            <a:endParaRPr sz="30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990" name="Google Shape;990;p87"/>
          <p:cNvSpPr txBox="1"/>
          <p:nvPr/>
        </p:nvSpPr>
        <p:spPr>
          <a:xfrm>
            <a:off x="3339700" y="445800"/>
            <a:ext cx="8518800" cy="5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91" name="Google Shape;991;p87"/>
          <p:cNvSpPr txBox="1"/>
          <p:nvPr/>
        </p:nvSpPr>
        <p:spPr>
          <a:xfrm>
            <a:off x="3339700" y="1141400"/>
            <a:ext cx="8518800" cy="4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20040" lvl="0" indent="-20574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82D49"/>
              </a:buClr>
              <a:buSzPts val="1800"/>
              <a:buFont typeface="Roboto"/>
              <a:buChar char="➔"/>
            </a:pPr>
            <a:r>
              <a:rPr lang="en-US" sz="180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First</a:t>
            </a:r>
            <a:endParaRPr sz="180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92" name="Google Shape;992;p87"/>
          <p:cNvSpPr txBox="1"/>
          <p:nvPr/>
        </p:nvSpPr>
        <p:spPr>
          <a:xfrm>
            <a:off x="3339700" y="3542050"/>
            <a:ext cx="8518800" cy="4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20040" lvl="0" indent="-20574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82D49"/>
              </a:buClr>
              <a:buSzPts val="1800"/>
              <a:buFont typeface="Roboto"/>
              <a:buChar char="➔"/>
            </a:pPr>
            <a:r>
              <a:rPr lang="en-US" sz="180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Second</a:t>
            </a:r>
            <a:endParaRPr sz="180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rilogy Bootcamps Theme">
  <a:themeElements>
    <a:clrScheme name="Simple Light">
      <a:dk1>
        <a:srgbClr val="2E5E73"/>
      </a:dk1>
      <a:lt1>
        <a:srgbClr val="FFFFFF"/>
      </a:lt1>
      <a:dk2>
        <a:srgbClr val="082D49"/>
      </a:dk2>
      <a:lt2>
        <a:srgbClr val="F2F2F2"/>
      </a:lt2>
      <a:accent1>
        <a:srgbClr val="FCB912"/>
      </a:accent1>
      <a:accent2>
        <a:srgbClr val="AADCF2"/>
      </a:accent2>
      <a:accent3>
        <a:srgbClr val="1475D4"/>
      </a:accent3>
      <a:accent4>
        <a:srgbClr val="00C7CC"/>
      </a:accent4>
      <a:accent5>
        <a:srgbClr val="082D49"/>
      </a:accent5>
      <a:accent6>
        <a:srgbClr val="2E5E73"/>
      </a:accent6>
      <a:hlink>
        <a:srgbClr val="2E5E7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1630</TotalTime>
  <Words>205</Words>
  <Application>Microsoft Office PowerPoint</Application>
  <PresentationFormat>Widescreen</PresentationFormat>
  <Paragraphs>46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Roboto Medium</vt:lpstr>
      <vt:lpstr>Roboto</vt:lpstr>
      <vt:lpstr>Roboto Light</vt:lpstr>
      <vt:lpstr>Arial</vt:lpstr>
      <vt:lpstr>Calibri</vt:lpstr>
      <vt:lpstr>Office Theme</vt:lpstr>
      <vt:lpstr>Trilogy Bootcamps Theme</vt:lpstr>
      <vt:lpstr>Handwriting Recognition Using a CNN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Project</dc:title>
  <dc:creator>Chelsey Hay</dc:creator>
  <cp:lastModifiedBy>Chelsey Hay</cp:lastModifiedBy>
  <cp:revision>2</cp:revision>
  <dcterms:modified xsi:type="dcterms:W3CDTF">2024-10-30T02:11:13Z</dcterms:modified>
</cp:coreProperties>
</file>