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58" r:id="rId8"/>
    <p:sldId id="287" r:id="rId9"/>
    <p:sldId id="306" r:id="rId10"/>
    <p:sldId id="288" r:id="rId11"/>
    <p:sldId id="307" r:id="rId12"/>
    <p:sldId id="289" r:id="rId13"/>
    <p:sldId id="308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70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8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3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Final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sz="3200" dirty="0"/>
              <a:t>Shawn Feils &amp; </a:t>
            </a:r>
            <a:br>
              <a:rPr lang="en-US" sz="3200" dirty="0"/>
            </a:br>
            <a:r>
              <a:rPr lang="en-US" sz="3200" dirty="0"/>
              <a:t>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1826"/>
            <a:ext cx="5770353" cy="373403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ABC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Shawn Feils &amp; Chelsey Hay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4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2294</TotalTime>
  <Words>65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Tenorite</vt:lpstr>
      <vt:lpstr>Custom</vt:lpstr>
      <vt:lpstr>AI Bootcamp Final Project  Group 1 Shawn Feils &amp;  Chelsey Hay</vt:lpstr>
      <vt:lpstr>AGENDA</vt:lpstr>
      <vt:lpstr>Research Question</vt:lpstr>
      <vt:lpstr>ABC</vt:lpstr>
      <vt:lpstr>Approach</vt:lpstr>
      <vt:lpstr>ABC</vt:lpstr>
      <vt:lpstr>Results</vt:lpstr>
      <vt:lpstr>ABC</vt:lpstr>
      <vt:lpstr>Future Considerations</vt:lpstr>
      <vt:lpstr>ABC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Chelsey Hay</cp:lastModifiedBy>
  <cp:revision>31</cp:revision>
  <dcterms:created xsi:type="dcterms:W3CDTF">2024-07-18T22:55:21Z</dcterms:created>
  <dcterms:modified xsi:type="dcterms:W3CDTF">2024-10-24T01:17:07Z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