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785" r:id="rId4"/>
    <p:sldMasterId id="2147483810" r:id="rId5"/>
    <p:sldMasterId id="2147483844" r:id="rId6"/>
  </p:sldMasterIdLst>
  <p:notesMasterIdLst>
    <p:notesMasterId r:id="rId21"/>
  </p:notesMasterIdLst>
  <p:handoutMasterIdLst>
    <p:handoutMasterId r:id="rId22"/>
  </p:handoutMasterIdLst>
  <p:sldIdLst>
    <p:sldId id="256" r:id="rId7"/>
    <p:sldId id="270" r:id="rId8"/>
    <p:sldId id="257" r:id="rId9"/>
    <p:sldId id="273" r:id="rId10"/>
    <p:sldId id="259" r:id="rId11"/>
    <p:sldId id="260" r:id="rId12"/>
    <p:sldId id="261" r:id="rId13"/>
    <p:sldId id="262" r:id="rId14"/>
    <p:sldId id="269" r:id="rId15"/>
    <p:sldId id="263" r:id="rId16"/>
    <p:sldId id="265" r:id="rId17"/>
    <p:sldId id="268" r:id="rId18"/>
    <p:sldId id="272" r:id="rId19"/>
    <p:sldId id="274" r:id="rId20"/>
  </p:sldIdLst>
  <p:sldSz cx="12192000" cy="6858000"/>
  <p:notesSz cx="7315200" cy="960120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1pPr>
    <a:lvl2pPr marL="4572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2pPr>
    <a:lvl3pPr marL="9144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5pPr>
    <a:lvl6pPr marL="2286000" algn="l" defTabSz="914400" rtl="0" eaLnBrk="1" latinLnBrk="0" hangingPunct="1">
      <a:defRPr sz="1100" kern="1200">
        <a:solidFill>
          <a:schemeClr val="tx1"/>
        </a:solidFill>
        <a:latin typeface="Arial" charset="0"/>
        <a:ea typeface="+mn-ea"/>
        <a:cs typeface="Times New Roman" pitchFamily="18" charset="0"/>
      </a:defRPr>
    </a:lvl6pPr>
    <a:lvl7pPr marL="2743200" algn="l" defTabSz="914400" rtl="0" eaLnBrk="1" latinLnBrk="0" hangingPunct="1">
      <a:defRPr sz="1100" kern="1200">
        <a:solidFill>
          <a:schemeClr val="tx1"/>
        </a:solidFill>
        <a:latin typeface="Arial" charset="0"/>
        <a:ea typeface="+mn-ea"/>
        <a:cs typeface="Times New Roman" pitchFamily="18" charset="0"/>
      </a:defRPr>
    </a:lvl7pPr>
    <a:lvl8pPr marL="3200400" algn="l" defTabSz="914400" rtl="0" eaLnBrk="1" latinLnBrk="0" hangingPunct="1">
      <a:defRPr sz="1100" kern="1200">
        <a:solidFill>
          <a:schemeClr val="tx1"/>
        </a:solidFill>
        <a:latin typeface="Arial" charset="0"/>
        <a:ea typeface="+mn-ea"/>
        <a:cs typeface="Times New Roman" pitchFamily="18" charset="0"/>
      </a:defRPr>
    </a:lvl8pPr>
    <a:lvl9pPr marL="3657600" algn="l" defTabSz="914400" rtl="0" eaLnBrk="1" latinLnBrk="0" hangingPunct="1">
      <a:defRPr sz="1100" kern="1200">
        <a:solidFill>
          <a:schemeClr val="tx1"/>
        </a:solidFill>
        <a:latin typeface="Arial" charset="0"/>
        <a:ea typeface="+mn-ea"/>
        <a:cs typeface="Times New Roman" pitchFamily="18"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riram Thiagarajan"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1F65"/>
    <a:srgbClr val="D8CBCB"/>
    <a:srgbClr val="006666"/>
    <a:srgbClr val="016666"/>
    <a:srgbClr val="360157"/>
    <a:srgbClr val="7ECCBD"/>
    <a:srgbClr val="E7C707"/>
    <a:srgbClr val="FF6600"/>
    <a:srgbClr val="DE5A00"/>
    <a:srgbClr val="8E2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4" autoAdjust="0"/>
    <p:restoredTop sz="94434" autoAdjust="0"/>
  </p:normalViewPr>
  <p:slideViewPr>
    <p:cSldViewPr snapToGrid="0">
      <p:cViewPr varScale="1">
        <p:scale>
          <a:sx n="96" d="100"/>
          <a:sy n="96" d="100"/>
        </p:scale>
        <p:origin x="306" y="7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AB3D97-23F2-48AE-8B61-D1E64F06D2E3}" type="doc">
      <dgm:prSet loTypeId="urn:microsoft.com/office/officeart/2005/8/layout/process1" loCatId="process" qsTypeId="urn:microsoft.com/office/officeart/2005/8/quickstyle/simple1" qsCatId="simple" csTypeId="urn:microsoft.com/office/officeart/2005/8/colors/accent1_2" csCatId="accent1" phldr="1"/>
      <dgm:spPr/>
    </dgm:pt>
    <dgm:pt modelId="{B67CC0B0-4AF7-40E6-A5C0-A817237DC77A}">
      <dgm:prSet phldrT="[Text]"/>
      <dgm:spPr/>
      <dgm:t>
        <a:bodyPr/>
        <a:lstStyle/>
        <a:p>
          <a:r>
            <a:rPr lang="en-US"/>
            <a:t>SRPV</a:t>
          </a:r>
        </a:p>
      </dgm:t>
    </dgm:pt>
    <dgm:pt modelId="{F78B53B2-FAB4-41CB-9EC1-1AE4AF05A891}" type="parTrans" cxnId="{357D501D-8859-4158-ACE8-5AC8D9509E66}">
      <dgm:prSet/>
      <dgm:spPr/>
      <dgm:t>
        <a:bodyPr/>
        <a:lstStyle/>
        <a:p>
          <a:endParaRPr lang="en-US"/>
        </a:p>
      </dgm:t>
    </dgm:pt>
    <dgm:pt modelId="{D7667A27-971F-4E13-B71F-87B70AD0BF2A}" type="sibTrans" cxnId="{357D501D-8859-4158-ACE8-5AC8D9509E66}">
      <dgm:prSet/>
      <dgm:spPr/>
      <dgm:t>
        <a:bodyPr/>
        <a:lstStyle/>
        <a:p>
          <a:endParaRPr lang="en-US"/>
        </a:p>
      </dgm:t>
    </dgm:pt>
    <dgm:pt modelId="{61AB1AA5-3183-4084-806F-223BF7DC34AF}">
      <dgm:prSet phldrT="[Text]"/>
      <dgm:spPr/>
      <dgm:t>
        <a:bodyPr/>
        <a:lstStyle/>
        <a:p>
          <a:r>
            <a:rPr lang="en-US"/>
            <a:t>BSRPV</a:t>
          </a:r>
        </a:p>
      </dgm:t>
    </dgm:pt>
    <dgm:pt modelId="{F895AF0B-4BA6-48B4-AA9D-8238D0626ED2}" type="parTrans" cxnId="{ABD568C4-6168-4195-BD06-75D5BE94665B}">
      <dgm:prSet/>
      <dgm:spPr/>
      <dgm:t>
        <a:bodyPr/>
        <a:lstStyle/>
        <a:p>
          <a:endParaRPr lang="en-US"/>
        </a:p>
      </dgm:t>
    </dgm:pt>
    <dgm:pt modelId="{F4FD21F0-CD37-46A5-9B66-AD2F2E6C05EE}" type="sibTrans" cxnId="{ABD568C4-6168-4195-BD06-75D5BE94665B}">
      <dgm:prSet/>
      <dgm:spPr/>
      <dgm:t>
        <a:bodyPr/>
        <a:lstStyle/>
        <a:p>
          <a:endParaRPr lang="en-US"/>
        </a:p>
      </dgm:t>
    </dgm:pt>
    <dgm:pt modelId="{79B2A3D3-FB68-4049-805F-8EFCFF34ABD8}">
      <dgm:prSet phldrT="[Text]"/>
      <dgm:spPr/>
      <dgm:t>
        <a:bodyPr/>
        <a:lstStyle/>
        <a:p>
          <a:r>
            <a:rPr lang="en-US" dirty="0"/>
            <a:t>Impression</a:t>
          </a:r>
        </a:p>
      </dgm:t>
    </dgm:pt>
    <dgm:pt modelId="{BF364D55-89CB-4520-9BA0-A30DC84FE371}" type="parTrans" cxnId="{EA4853B6-D0D0-452B-BC4B-CEE8DC2B0AB2}">
      <dgm:prSet/>
      <dgm:spPr/>
      <dgm:t>
        <a:bodyPr/>
        <a:lstStyle/>
        <a:p>
          <a:endParaRPr lang="en-US"/>
        </a:p>
      </dgm:t>
    </dgm:pt>
    <dgm:pt modelId="{79D0DDE5-D0E9-43E6-9837-754853A5971B}" type="sibTrans" cxnId="{EA4853B6-D0D0-452B-BC4B-CEE8DC2B0AB2}">
      <dgm:prSet/>
      <dgm:spPr/>
      <dgm:t>
        <a:bodyPr/>
        <a:lstStyle/>
        <a:p>
          <a:endParaRPr lang="en-US"/>
        </a:p>
      </dgm:t>
    </dgm:pt>
    <dgm:pt modelId="{3568A6D7-4FD6-4646-81DA-4D581A5905ED}" type="pres">
      <dgm:prSet presAssocID="{EAAB3D97-23F2-48AE-8B61-D1E64F06D2E3}" presName="Name0" presStyleCnt="0">
        <dgm:presLayoutVars>
          <dgm:dir/>
          <dgm:resizeHandles val="exact"/>
        </dgm:presLayoutVars>
      </dgm:prSet>
      <dgm:spPr/>
    </dgm:pt>
    <dgm:pt modelId="{350E68AD-80F0-4B1E-A080-DBD22D71B3D8}" type="pres">
      <dgm:prSet presAssocID="{B67CC0B0-4AF7-40E6-A5C0-A817237DC77A}" presName="node" presStyleLbl="node1" presStyleIdx="0" presStyleCnt="3">
        <dgm:presLayoutVars>
          <dgm:bulletEnabled val="1"/>
        </dgm:presLayoutVars>
      </dgm:prSet>
      <dgm:spPr/>
      <dgm:t>
        <a:bodyPr/>
        <a:lstStyle/>
        <a:p>
          <a:endParaRPr lang="en-US"/>
        </a:p>
      </dgm:t>
    </dgm:pt>
    <dgm:pt modelId="{539D3945-5575-4574-BA20-E21094F0958E}" type="pres">
      <dgm:prSet presAssocID="{D7667A27-971F-4E13-B71F-87B70AD0BF2A}" presName="sibTrans" presStyleLbl="sibTrans2D1" presStyleIdx="0" presStyleCnt="2"/>
      <dgm:spPr/>
      <dgm:t>
        <a:bodyPr/>
        <a:lstStyle/>
        <a:p>
          <a:endParaRPr lang="en-US"/>
        </a:p>
      </dgm:t>
    </dgm:pt>
    <dgm:pt modelId="{B6E845B2-0826-4DC9-BC45-DD18D6C63A74}" type="pres">
      <dgm:prSet presAssocID="{D7667A27-971F-4E13-B71F-87B70AD0BF2A}" presName="connectorText" presStyleLbl="sibTrans2D1" presStyleIdx="0" presStyleCnt="2"/>
      <dgm:spPr/>
      <dgm:t>
        <a:bodyPr/>
        <a:lstStyle/>
        <a:p>
          <a:endParaRPr lang="en-US"/>
        </a:p>
      </dgm:t>
    </dgm:pt>
    <dgm:pt modelId="{9350F0EB-E25B-4A38-96D2-C720FA81594B}" type="pres">
      <dgm:prSet presAssocID="{61AB1AA5-3183-4084-806F-223BF7DC34AF}" presName="node" presStyleLbl="node1" presStyleIdx="1" presStyleCnt="3">
        <dgm:presLayoutVars>
          <dgm:bulletEnabled val="1"/>
        </dgm:presLayoutVars>
      </dgm:prSet>
      <dgm:spPr/>
      <dgm:t>
        <a:bodyPr/>
        <a:lstStyle/>
        <a:p>
          <a:endParaRPr lang="en-US"/>
        </a:p>
      </dgm:t>
    </dgm:pt>
    <dgm:pt modelId="{B9422E6A-834D-4F20-9DED-77CFCCDEA6B8}" type="pres">
      <dgm:prSet presAssocID="{F4FD21F0-CD37-46A5-9B66-AD2F2E6C05EE}" presName="sibTrans" presStyleLbl="sibTrans2D1" presStyleIdx="1" presStyleCnt="2"/>
      <dgm:spPr/>
      <dgm:t>
        <a:bodyPr/>
        <a:lstStyle/>
        <a:p>
          <a:endParaRPr lang="en-US"/>
        </a:p>
      </dgm:t>
    </dgm:pt>
    <dgm:pt modelId="{D16B5DFD-682E-4624-B4B6-81FBECF812A6}" type="pres">
      <dgm:prSet presAssocID="{F4FD21F0-CD37-46A5-9B66-AD2F2E6C05EE}" presName="connectorText" presStyleLbl="sibTrans2D1" presStyleIdx="1" presStyleCnt="2"/>
      <dgm:spPr/>
      <dgm:t>
        <a:bodyPr/>
        <a:lstStyle/>
        <a:p>
          <a:endParaRPr lang="en-US"/>
        </a:p>
      </dgm:t>
    </dgm:pt>
    <dgm:pt modelId="{3B8E3DBE-3AAF-4894-817A-2374D89BF33A}" type="pres">
      <dgm:prSet presAssocID="{79B2A3D3-FB68-4049-805F-8EFCFF34ABD8}" presName="node" presStyleLbl="node1" presStyleIdx="2" presStyleCnt="3">
        <dgm:presLayoutVars>
          <dgm:bulletEnabled val="1"/>
        </dgm:presLayoutVars>
      </dgm:prSet>
      <dgm:spPr/>
      <dgm:t>
        <a:bodyPr/>
        <a:lstStyle/>
        <a:p>
          <a:endParaRPr lang="en-US"/>
        </a:p>
      </dgm:t>
    </dgm:pt>
  </dgm:ptLst>
  <dgm:cxnLst>
    <dgm:cxn modelId="{9875F1C8-0743-499B-A5D4-7F995E92315B}" type="presOf" srcId="{D7667A27-971F-4E13-B71F-87B70AD0BF2A}" destId="{539D3945-5575-4574-BA20-E21094F0958E}" srcOrd="0" destOrd="0" presId="urn:microsoft.com/office/officeart/2005/8/layout/process1"/>
    <dgm:cxn modelId="{79980F5F-A9B6-4F5F-8B7C-BF306CC1A735}" type="presOf" srcId="{B67CC0B0-4AF7-40E6-A5C0-A817237DC77A}" destId="{350E68AD-80F0-4B1E-A080-DBD22D71B3D8}" srcOrd="0" destOrd="0" presId="urn:microsoft.com/office/officeart/2005/8/layout/process1"/>
    <dgm:cxn modelId="{D88943FE-144B-4E73-9138-ADCAD1D34F74}" type="presOf" srcId="{61AB1AA5-3183-4084-806F-223BF7DC34AF}" destId="{9350F0EB-E25B-4A38-96D2-C720FA81594B}" srcOrd="0" destOrd="0" presId="urn:microsoft.com/office/officeart/2005/8/layout/process1"/>
    <dgm:cxn modelId="{A7C900A0-7A96-4794-8FF5-A7F01BFE30E9}" type="presOf" srcId="{79B2A3D3-FB68-4049-805F-8EFCFF34ABD8}" destId="{3B8E3DBE-3AAF-4894-817A-2374D89BF33A}" srcOrd="0" destOrd="0" presId="urn:microsoft.com/office/officeart/2005/8/layout/process1"/>
    <dgm:cxn modelId="{EA4853B6-D0D0-452B-BC4B-CEE8DC2B0AB2}" srcId="{EAAB3D97-23F2-48AE-8B61-D1E64F06D2E3}" destId="{79B2A3D3-FB68-4049-805F-8EFCFF34ABD8}" srcOrd="2" destOrd="0" parTransId="{BF364D55-89CB-4520-9BA0-A30DC84FE371}" sibTransId="{79D0DDE5-D0E9-43E6-9837-754853A5971B}"/>
    <dgm:cxn modelId="{1E54EDE6-677C-47CA-B91D-74BB0111B9E5}" type="presOf" srcId="{EAAB3D97-23F2-48AE-8B61-D1E64F06D2E3}" destId="{3568A6D7-4FD6-4646-81DA-4D581A5905ED}" srcOrd="0" destOrd="0" presId="urn:microsoft.com/office/officeart/2005/8/layout/process1"/>
    <dgm:cxn modelId="{225C4FAE-4723-4639-ACE8-F26068D131D0}" type="presOf" srcId="{D7667A27-971F-4E13-B71F-87B70AD0BF2A}" destId="{B6E845B2-0826-4DC9-BC45-DD18D6C63A74}" srcOrd="1" destOrd="0" presId="urn:microsoft.com/office/officeart/2005/8/layout/process1"/>
    <dgm:cxn modelId="{ABD568C4-6168-4195-BD06-75D5BE94665B}" srcId="{EAAB3D97-23F2-48AE-8B61-D1E64F06D2E3}" destId="{61AB1AA5-3183-4084-806F-223BF7DC34AF}" srcOrd="1" destOrd="0" parTransId="{F895AF0B-4BA6-48B4-AA9D-8238D0626ED2}" sibTransId="{F4FD21F0-CD37-46A5-9B66-AD2F2E6C05EE}"/>
    <dgm:cxn modelId="{357D501D-8859-4158-ACE8-5AC8D9509E66}" srcId="{EAAB3D97-23F2-48AE-8B61-D1E64F06D2E3}" destId="{B67CC0B0-4AF7-40E6-A5C0-A817237DC77A}" srcOrd="0" destOrd="0" parTransId="{F78B53B2-FAB4-41CB-9EC1-1AE4AF05A891}" sibTransId="{D7667A27-971F-4E13-B71F-87B70AD0BF2A}"/>
    <dgm:cxn modelId="{13AF19E1-2457-4ABE-8334-D9897ACC5339}" type="presOf" srcId="{F4FD21F0-CD37-46A5-9B66-AD2F2E6C05EE}" destId="{B9422E6A-834D-4F20-9DED-77CFCCDEA6B8}" srcOrd="0" destOrd="0" presId="urn:microsoft.com/office/officeart/2005/8/layout/process1"/>
    <dgm:cxn modelId="{B3D17B41-BE05-48B9-A3C4-9119EB6B28F3}" type="presOf" srcId="{F4FD21F0-CD37-46A5-9B66-AD2F2E6C05EE}" destId="{D16B5DFD-682E-4624-B4B6-81FBECF812A6}" srcOrd="1" destOrd="0" presId="urn:microsoft.com/office/officeart/2005/8/layout/process1"/>
    <dgm:cxn modelId="{10F28765-A0C0-4C00-8715-0373D31DDFC1}" type="presParOf" srcId="{3568A6D7-4FD6-4646-81DA-4D581A5905ED}" destId="{350E68AD-80F0-4B1E-A080-DBD22D71B3D8}" srcOrd="0" destOrd="0" presId="urn:microsoft.com/office/officeart/2005/8/layout/process1"/>
    <dgm:cxn modelId="{4BB66AC7-F4E6-4A24-8E90-7CF50E45950A}" type="presParOf" srcId="{3568A6D7-4FD6-4646-81DA-4D581A5905ED}" destId="{539D3945-5575-4574-BA20-E21094F0958E}" srcOrd="1" destOrd="0" presId="urn:microsoft.com/office/officeart/2005/8/layout/process1"/>
    <dgm:cxn modelId="{04693E1B-67C2-4C14-A93E-6F6B68914CF2}" type="presParOf" srcId="{539D3945-5575-4574-BA20-E21094F0958E}" destId="{B6E845B2-0826-4DC9-BC45-DD18D6C63A74}" srcOrd="0" destOrd="0" presId="urn:microsoft.com/office/officeart/2005/8/layout/process1"/>
    <dgm:cxn modelId="{2D6C0C8E-CBBF-4323-A87C-0C14A012BEE1}" type="presParOf" srcId="{3568A6D7-4FD6-4646-81DA-4D581A5905ED}" destId="{9350F0EB-E25B-4A38-96D2-C720FA81594B}" srcOrd="2" destOrd="0" presId="urn:microsoft.com/office/officeart/2005/8/layout/process1"/>
    <dgm:cxn modelId="{BEE92B9D-C125-49C4-AB84-E418CF5A844A}" type="presParOf" srcId="{3568A6D7-4FD6-4646-81DA-4D581A5905ED}" destId="{B9422E6A-834D-4F20-9DED-77CFCCDEA6B8}" srcOrd="3" destOrd="0" presId="urn:microsoft.com/office/officeart/2005/8/layout/process1"/>
    <dgm:cxn modelId="{3F1D9E97-C5BE-4783-9C0E-9BEC3FE588F3}" type="presParOf" srcId="{B9422E6A-834D-4F20-9DED-77CFCCDEA6B8}" destId="{D16B5DFD-682E-4624-B4B6-81FBECF812A6}" srcOrd="0" destOrd="0" presId="urn:microsoft.com/office/officeart/2005/8/layout/process1"/>
    <dgm:cxn modelId="{E9508DCB-31C7-401B-A7BB-B8553A2A7309}" type="presParOf" srcId="{3568A6D7-4FD6-4646-81DA-4D581A5905ED}" destId="{3B8E3DBE-3AAF-4894-817A-2374D89BF33A}"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E8612D-3B97-4032-BB2F-0DA47E3D368A}" type="doc">
      <dgm:prSet loTypeId="urn:microsoft.com/office/officeart/2005/8/layout/process1" loCatId="process" qsTypeId="urn:microsoft.com/office/officeart/2005/8/quickstyle/simple1" qsCatId="simple" csTypeId="urn:microsoft.com/office/officeart/2005/8/colors/accent1_2" csCatId="accent1" phldr="1"/>
      <dgm:spPr/>
    </dgm:pt>
    <dgm:pt modelId="{505BE8D9-B728-4DEB-97FE-4737803648A9}">
      <dgm:prSet phldrT="[Text]" custT="1"/>
      <dgm:spPr/>
      <dgm:t>
        <a:bodyPr/>
        <a:lstStyle/>
        <a:p>
          <a:r>
            <a:rPr lang="en-US" sz="1400" dirty="0"/>
            <a:t>Clicks</a:t>
          </a:r>
        </a:p>
      </dgm:t>
    </dgm:pt>
    <dgm:pt modelId="{08396771-3C40-42B5-9753-93CC758027CB}" type="parTrans" cxnId="{A99847D9-5C2E-465E-BDBF-E5C42A96B2FD}">
      <dgm:prSet/>
      <dgm:spPr/>
      <dgm:t>
        <a:bodyPr/>
        <a:lstStyle/>
        <a:p>
          <a:endParaRPr lang="en-US"/>
        </a:p>
      </dgm:t>
    </dgm:pt>
    <dgm:pt modelId="{7D870BFF-C220-48DF-8003-993642AAE362}" type="sibTrans" cxnId="{A99847D9-5C2E-465E-BDBF-E5C42A96B2FD}">
      <dgm:prSet/>
      <dgm:spPr/>
      <dgm:t>
        <a:bodyPr/>
        <a:lstStyle/>
        <a:p>
          <a:endParaRPr lang="en-US"/>
        </a:p>
      </dgm:t>
    </dgm:pt>
    <dgm:pt modelId="{153E4F74-F7C7-415B-A3CE-04EB3C911D1D}" type="pres">
      <dgm:prSet presAssocID="{CDE8612D-3B97-4032-BB2F-0DA47E3D368A}" presName="Name0" presStyleCnt="0">
        <dgm:presLayoutVars>
          <dgm:dir/>
          <dgm:resizeHandles val="exact"/>
        </dgm:presLayoutVars>
      </dgm:prSet>
      <dgm:spPr/>
    </dgm:pt>
    <dgm:pt modelId="{FC8D1E79-0DEB-4251-A7B6-7D7AA869ABEE}" type="pres">
      <dgm:prSet presAssocID="{505BE8D9-B728-4DEB-97FE-4737803648A9}" presName="node" presStyleLbl="node1" presStyleIdx="0" presStyleCnt="1" custScaleX="104060" custLinFactX="-178720" custLinFactY="-100000" custLinFactNeighborX="-200000" custLinFactNeighborY="-105797">
        <dgm:presLayoutVars>
          <dgm:bulletEnabled val="1"/>
        </dgm:presLayoutVars>
      </dgm:prSet>
      <dgm:spPr/>
      <dgm:t>
        <a:bodyPr/>
        <a:lstStyle/>
        <a:p>
          <a:endParaRPr lang="en-US"/>
        </a:p>
      </dgm:t>
    </dgm:pt>
  </dgm:ptLst>
  <dgm:cxnLst>
    <dgm:cxn modelId="{A99847D9-5C2E-465E-BDBF-E5C42A96B2FD}" srcId="{CDE8612D-3B97-4032-BB2F-0DA47E3D368A}" destId="{505BE8D9-B728-4DEB-97FE-4737803648A9}" srcOrd="0" destOrd="0" parTransId="{08396771-3C40-42B5-9753-93CC758027CB}" sibTransId="{7D870BFF-C220-48DF-8003-993642AAE362}"/>
    <dgm:cxn modelId="{4C6000AA-FFBB-4DE8-B619-6894D441A59B}" type="presOf" srcId="{505BE8D9-B728-4DEB-97FE-4737803648A9}" destId="{FC8D1E79-0DEB-4251-A7B6-7D7AA869ABEE}" srcOrd="0" destOrd="0" presId="urn:microsoft.com/office/officeart/2005/8/layout/process1"/>
    <dgm:cxn modelId="{91F8AC6E-0BAD-4DC1-9995-1EBF92EBA4ED}" type="presOf" srcId="{CDE8612D-3B97-4032-BB2F-0DA47E3D368A}" destId="{153E4F74-F7C7-415B-A3CE-04EB3C911D1D}" srcOrd="0" destOrd="0" presId="urn:microsoft.com/office/officeart/2005/8/layout/process1"/>
    <dgm:cxn modelId="{1D3C1FE5-7EFF-4023-8A87-67BDE45B1C56}" type="presParOf" srcId="{153E4F74-F7C7-415B-A3CE-04EB3C911D1D}" destId="{FC8D1E79-0DEB-4251-A7B6-7D7AA869ABEE}" srcOrd="0"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E8612D-3B97-4032-BB2F-0DA47E3D368A}" type="doc">
      <dgm:prSet loTypeId="urn:microsoft.com/office/officeart/2005/8/layout/process1" loCatId="process" qsTypeId="urn:microsoft.com/office/officeart/2005/8/quickstyle/simple1" qsCatId="simple" csTypeId="urn:microsoft.com/office/officeart/2005/8/colors/accent1_2" csCatId="accent1" phldr="1"/>
      <dgm:spPr/>
    </dgm:pt>
    <dgm:pt modelId="{74CC134D-003E-4918-95CA-9A6AFBEE378F}">
      <dgm:prSet phldrT="[Text]" custT="1"/>
      <dgm:spPr/>
      <dgm:t>
        <a:bodyPr/>
        <a:lstStyle/>
        <a:p>
          <a:r>
            <a:rPr lang="en-US" sz="1400" dirty="0"/>
            <a:t>Conversion</a:t>
          </a:r>
        </a:p>
      </dgm:t>
    </dgm:pt>
    <dgm:pt modelId="{EF3C3F44-2629-4F17-A50D-262560C944A0}" type="sibTrans" cxnId="{F70D94CF-B8FE-42A2-A054-51343AFE3BDF}">
      <dgm:prSet/>
      <dgm:spPr/>
      <dgm:t>
        <a:bodyPr/>
        <a:lstStyle/>
        <a:p>
          <a:endParaRPr lang="en-US"/>
        </a:p>
      </dgm:t>
    </dgm:pt>
    <dgm:pt modelId="{E8886652-B3BD-4CB1-BDDA-F4B2FAF43709}" type="parTrans" cxnId="{F70D94CF-B8FE-42A2-A054-51343AFE3BDF}">
      <dgm:prSet/>
      <dgm:spPr/>
      <dgm:t>
        <a:bodyPr/>
        <a:lstStyle/>
        <a:p>
          <a:endParaRPr lang="en-US"/>
        </a:p>
      </dgm:t>
    </dgm:pt>
    <dgm:pt modelId="{153E4F74-F7C7-415B-A3CE-04EB3C911D1D}" type="pres">
      <dgm:prSet presAssocID="{CDE8612D-3B97-4032-BB2F-0DA47E3D368A}" presName="Name0" presStyleCnt="0">
        <dgm:presLayoutVars>
          <dgm:dir/>
          <dgm:resizeHandles val="exact"/>
        </dgm:presLayoutVars>
      </dgm:prSet>
      <dgm:spPr/>
    </dgm:pt>
    <dgm:pt modelId="{17E2DCEE-F45A-4F44-AB7C-B8C62A1C8B8D}" type="pres">
      <dgm:prSet presAssocID="{74CC134D-003E-4918-95CA-9A6AFBEE378F}" presName="node" presStyleLbl="node1" presStyleIdx="0" presStyleCnt="1" custLinFactY="-44154" custLinFactNeighborX="48906" custLinFactNeighborY="-100000">
        <dgm:presLayoutVars>
          <dgm:bulletEnabled val="1"/>
        </dgm:presLayoutVars>
      </dgm:prSet>
      <dgm:spPr/>
      <dgm:t>
        <a:bodyPr/>
        <a:lstStyle/>
        <a:p>
          <a:endParaRPr lang="en-US"/>
        </a:p>
      </dgm:t>
    </dgm:pt>
  </dgm:ptLst>
  <dgm:cxnLst>
    <dgm:cxn modelId="{F70D94CF-B8FE-42A2-A054-51343AFE3BDF}" srcId="{CDE8612D-3B97-4032-BB2F-0DA47E3D368A}" destId="{74CC134D-003E-4918-95CA-9A6AFBEE378F}" srcOrd="0" destOrd="0" parTransId="{E8886652-B3BD-4CB1-BDDA-F4B2FAF43709}" sibTransId="{EF3C3F44-2629-4F17-A50D-262560C944A0}"/>
    <dgm:cxn modelId="{C8AFACF2-690C-47F6-B06C-FA38AB11FE9C}" type="presOf" srcId="{CDE8612D-3B97-4032-BB2F-0DA47E3D368A}" destId="{153E4F74-F7C7-415B-A3CE-04EB3C911D1D}" srcOrd="0" destOrd="0" presId="urn:microsoft.com/office/officeart/2005/8/layout/process1"/>
    <dgm:cxn modelId="{5F616663-B605-46CD-89AE-30086BE1F70C}" type="presOf" srcId="{74CC134D-003E-4918-95CA-9A6AFBEE378F}" destId="{17E2DCEE-F45A-4F44-AB7C-B8C62A1C8B8D}" srcOrd="0" destOrd="0" presId="urn:microsoft.com/office/officeart/2005/8/layout/process1"/>
    <dgm:cxn modelId="{21E75502-1047-479F-B92F-3AA0BA3BBAAE}" type="presParOf" srcId="{153E4F74-F7C7-415B-A3CE-04EB3C911D1D}" destId="{17E2DCEE-F45A-4F44-AB7C-B8C62A1C8B8D}" srcOrd="0"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E8612D-3B97-4032-BB2F-0DA47E3D368A}" type="doc">
      <dgm:prSet loTypeId="urn:microsoft.com/office/officeart/2005/8/layout/process1" loCatId="process" qsTypeId="urn:microsoft.com/office/officeart/2005/8/quickstyle/simple1" qsCatId="simple" csTypeId="urn:microsoft.com/office/officeart/2005/8/colors/accent1_2" csCatId="accent1" phldr="1"/>
      <dgm:spPr/>
    </dgm:pt>
    <dgm:pt modelId="{2BB2A1CF-2212-4B2E-B92E-7476952A0646}">
      <dgm:prSet phldrT="[Text]" custT="1"/>
      <dgm:spPr/>
      <dgm:t>
        <a:bodyPr/>
        <a:lstStyle/>
        <a:p>
          <a:r>
            <a:rPr lang="en-US" sz="1400" dirty="0"/>
            <a:t>Revenue</a:t>
          </a:r>
        </a:p>
      </dgm:t>
    </dgm:pt>
    <dgm:pt modelId="{9B15EB45-3A55-4BEA-A13A-CEE71C0A9101}" type="parTrans" cxnId="{4CFA20DC-A7A7-4DF0-99EA-5714BD1FCA9B}">
      <dgm:prSet/>
      <dgm:spPr/>
      <dgm:t>
        <a:bodyPr/>
        <a:lstStyle/>
        <a:p>
          <a:endParaRPr lang="en-US"/>
        </a:p>
      </dgm:t>
    </dgm:pt>
    <dgm:pt modelId="{AF577C00-3E50-4E86-BC73-6BA1F0FD7A28}" type="sibTrans" cxnId="{4CFA20DC-A7A7-4DF0-99EA-5714BD1FCA9B}">
      <dgm:prSet/>
      <dgm:spPr/>
      <dgm:t>
        <a:bodyPr/>
        <a:lstStyle/>
        <a:p>
          <a:endParaRPr lang="en-US"/>
        </a:p>
      </dgm:t>
    </dgm:pt>
    <dgm:pt modelId="{153E4F74-F7C7-415B-A3CE-04EB3C911D1D}" type="pres">
      <dgm:prSet presAssocID="{CDE8612D-3B97-4032-BB2F-0DA47E3D368A}" presName="Name0" presStyleCnt="0">
        <dgm:presLayoutVars>
          <dgm:dir/>
          <dgm:resizeHandles val="exact"/>
        </dgm:presLayoutVars>
      </dgm:prSet>
      <dgm:spPr/>
    </dgm:pt>
    <dgm:pt modelId="{C398D561-34EE-4CAC-9B24-7D1D9470BF01}" type="pres">
      <dgm:prSet presAssocID="{2BB2A1CF-2212-4B2E-B92E-7476952A0646}" presName="node" presStyleLbl="node1" presStyleIdx="0" presStyleCnt="1" custLinFactY="39175" custLinFactNeighborX="-8078" custLinFactNeighborY="100000">
        <dgm:presLayoutVars>
          <dgm:bulletEnabled val="1"/>
        </dgm:presLayoutVars>
      </dgm:prSet>
      <dgm:spPr/>
      <dgm:t>
        <a:bodyPr/>
        <a:lstStyle/>
        <a:p>
          <a:endParaRPr lang="en-US"/>
        </a:p>
      </dgm:t>
    </dgm:pt>
  </dgm:ptLst>
  <dgm:cxnLst>
    <dgm:cxn modelId="{4CFA20DC-A7A7-4DF0-99EA-5714BD1FCA9B}" srcId="{CDE8612D-3B97-4032-BB2F-0DA47E3D368A}" destId="{2BB2A1CF-2212-4B2E-B92E-7476952A0646}" srcOrd="0" destOrd="0" parTransId="{9B15EB45-3A55-4BEA-A13A-CEE71C0A9101}" sibTransId="{AF577C00-3E50-4E86-BC73-6BA1F0FD7A28}"/>
    <dgm:cxn modelId="{34EB8C2F-DC32-49E7-A142-47AC5A2EDE5E}" type="presOf" srcId="{CDE8612D-3B97-4032-BB2F-0DA47E3D368A}" destId="{153E4F74-F7C7-415B-A3CE-04EB3C911D1D}" srcOrd="0" destOrd="0" presId="urn:microsoft.com/office/officeart/2005/8/layout/process1"/>
    <dgm:cxn modelId="{79F34820-C490-4B96-84D5-5A5479CFAB7B}" type="presOf" srcId="{2BB2A1CF-2212-4B2E-B92E-7476952A0646}" destId="{C398D561-34EE-4CAC-9B24-7D1D9470BF01}" srcOrd="0" destOrd="0" presId="urn:microsoft.com/office/officeart/2005/8/layout/process1"/>
    <dgm:cxn modelId="{E4DE78E4-5844-44B5-BAB4-D1AF074C9543}" type="presParOf" srcId="{153E4F74-F7C7-415B-A3CE-04EB3C911D1D}" destId="{C398D561-34EE-4CAC-9B24-7D1D9470BF01}" srcOrd="0" destOrd="0" presId="urn:microsoft.com/office/officeart/2005/8/layout/process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0E68AD-80F0-4B1E-A080-DBD22D71B3D8}">
      <dsp:nvSpPr>
        <dsp:cNvPr id="0" name=""/>
        <dsp:cNvSpPr/>
      </dsp:nvSpPr>
      <dsp:spPr>
        <a:xfrm>
          <a:off x="3482" y="1122669"/>
          <a:ext cx="1040756" cy="624453"/>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SRPV</a:t>
          </a:r>
        </a:p>
      </dsp:txBody>
      <dsp:txXfrm>
        <a:off x="21772" y="1140959"/>
        <a:ext cx="1004176" cy="587873"/>
      </dsp:txXfrm>
    </dsp:sp>
    <dsp:sp modelId="{539D3945-5575-4574-BA20-E21094F0958E}">
      <dsp:nvSpPr>
        <dsp:cNvPr id="0" name=""/>
        <dsp:cNvSpPr/>
      </dsp:nvSpPr>
      <dsp:spPr>
        <a:xfrm>
          <a:off x="1148313" y="1305842"/>
          <a:ext cx="220640" cy="2581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148313" y="1357463"/>
        <a:ext cx="154448" cy="154865"/>
      </dsp:txXfrm>
    </dsp:sp>
    <dsp:sp modelId="{9350F0EB-E25B-4A38-96D2-C720FA81594B}">
      <dsp:nvSpPr>
        <dsp:cNvPr id="0" name=""/>
        <dsp:cNvSpPr/>
      </dsp:nvSpPr>
      <dsp:spPr>
        <a:xfrm>
          <a:off x="1460540" y="1122669"/>
          <a:ext cx="1040756" cy="624453"/>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BSRPV</a:t>
          </a:r>
        </a:p>
      </dsp:txBody>
      <dsp:txXfrm>
        <a:off x="1478830" y="1140959"/>
        <a:ext cx="1004176" cy="587873"/>
      </dsp:txXfrm>
    </dsp:sp>
    <dsp:sp modelId="{B9422E6A-834D-4F20-9DED-77CFCCDEA6B8}">
      <dsp:nvSpPr>
        <dsp:cNvPr id="0" name=""/>
        <dsp:cNvSpPr/>
      </dsp:nvSpPr>
      <dsp:spPr>
        <a:xfrm>
          <a:off x="2605372" y="1305842"/>
          <a:ext cx="220640" cy="2581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2605372" y="1357463"/>
        <a:ext cx="154448" cy="154865"/>
      </dsp:txXfrm>
    </dsp:sp>
    <dsp:sp modelId="{3B8E3DBE-3AAF-4894-817A-2374D89BF33A}">
      <dsp:nvSpPr>
        <dsp:cNvPr id="0" name=""/>
        <dsp:cNvSpPr/>
      </dsp:nvSpPr>
      <dsp:spPr>
        <a:xfrm>
          <a:off x="2917599" y="1122669"/>
          <a:ext cx="1040756" cy="624453"/>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Impression</a:t>
          </a:r>
        </a:p>
      </dsp:txBody>
      <dsp:txXfrm>
        <a:off x="2935889" y="1140959"/>
        <a:ext cx="1004176" cy="5878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8D1E79-0DEB-4251-A7B6-7D7AA869ABEE}">
      <dsp:nvSpPr>
        <dsp:cNvPr id="0" name=""/>
        <dsp:cNvSpPr/>
      </dsp:nvSpPr>
      <dsp:spPr>
        <a:xfrm>
          <a:off x="0" y="0"/>
          <a:ext cx="1165565" cy="56381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Clicks</a:t>
          </a:r>
        </a:p>
      </dsp:txBody>
      <dsp:txXfrm>
        <a:off x="16513" y="16513"/>
        <a:ext cx="1132539" cy="5307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E2DCEE-F45A-4F44-AB7C-B8C62A1C8B8D}">
      <dsp:nvSpPr>
        <dsp:cNvPr id="0" name=""/>
        <dsp:cNvSpPr/>
      </dsp:nvSpPr>
      <dsp:spPr>
        <a:xfrm>
          <a:off x="1078" y="0"/>
          <a:ext cx="1103680" cy="54090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Conversion</a:t>
          </a:r>
        </a:p>
      </dsp:txBody>
      <dsp:txXfrm>
        <a:off x="16921" y="15843"/>
        <a:ext cx="1071994" cy="5092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8D561-34EE-4CAC-9B24-7D1D9470BF01}">
      <dsp:nvSpPr>
        <dsp:cNvPr id="0" name=""/>
        <dsp:cNvSpPr/>
      </dsp:nvSpPr>
      <dsp:spPr>
        <a:xfrm>
          <a:off x="0" y="0"/>
          <a:ext cx="1092286" cy="54090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Revenue</a:t>
          </a:r>
        </a:p>
      </dsp:txBody>
      <dsp:txXfrm>
        <a:off x="15843" y="15843"/>
        <a:ext cx="1060600" cy="50922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sldNum" sz="quarter" idx="3"/>
          </p:nvPr>
        </p:nvSpPr>
        <p:spPr bwMode="auto">
          <a:xfrm>
            <a:off x="6872288" y="9398000"/>
            <a:ext cx="395287" cy="16351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0930B7C4-A07F-45E8-A56F-A23132B9C823}" type="slidenum">
              <a:rPr lang="en-US"/>
              <a:pPr/>
              <a:t>‹#›</a:t>
            </a:fld>
            <a:endParaRPr lang="en-US"/>
          </a:p>
        </p:txBody>
      </p:sp>
    </p:spTree>
    <p:extLst>
      <p:ext uri="{BB962C8B-B14F-4D97-AF65-F5344CB8AC3E}">
        <p14:creationId xmlns:p14="http://schemas.microsoft.com/office/powerpoint/2010/main" val="638546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638175" y="4562475"/>
            <a:ext cx="5986463" cy="4737100"/>
          </a:xfrm>
          <a:prstGeom prst="rect">
            <a:avLst/>
          </a:prstGeom>
          <a:noFill/>
          <a:ln w="12700">
            <a:noFill/>
            <a:miter lim="800000"/>
            <a:headEnd/>
            <a:tailEnd/>
          </a:ln>
          <a:effectLst/>
        </p:spPr>
        <p:txBody>
          <a:bodyPr vert="horz" wrap="square" lIns="96618" tIns="47461" rIns="96618" bIns="47461" numCol="1" anchor="t" anchorCtr="0" compatLnSpc="1">
            <a:prstTxWarp prst="textNoShape">
              <a:avLst/>
            </a:prstTxWarp>
          </a:bodyPr>
          <a:lstStyle/>
          <a:p>
            <a:pPr lvl="0"/>
            <a:r>
              <a:rPr lang="en-US"/>
              <a:t>Click to edit Master text styles</a:t>
            </a:r>
          </a:p>
          <a:p>
            <a:pPr lvl="1"/>
            <a:r>
              <a:rPr lang="en-US"/>
              <a:t>Second level</a:t>
            </a:r>
          </a:p>
        </p:txBody>
      </p:sp>
      <p:sp>
        <p:nvSpPr>
          <p:cNvPr id="2051" name="Rectangle 3"/>
          <p:cNvSpPr>
            <a:spLocks noGrp="1" noRot="1" noChangeAspect="1" noChangeArrowheads="1" noTextEdit="1"/>
          </p:cNvSpPr>
          <p:nvPr>
            <p:ph type="sldImg" idx="2"/>
          </p:nvPr>
        </p:nvSpPr>
        <p:spPr bwMode="auto">
          <a:xfrm>
            <a:off x="-4763" y="220663"/>
            <a:ext cx="7273926" cy="4092575"/>
          </a:xfrm>
          <a:prstGeom prst="rect">
            <a:avLst/>
          </a:prstGeom>
          <a:noFill/>
          <a:ln w="12700">
            <a:solidFill>
              <a:schemeClr val="tx1"/>
            </a:solidFill>
            <a:miter lim="800000"/>
            <a:headEnd/>
            <a:tailEnd/>
          </a:ln>
          <a:effectLst/>
        </p:spPr>
      </p:sp>
      <p:sp>
        <p:nvSpPr>
          <p:cNvPr id="2052" name="Rectangle 4"/>
          <p:cNvSpPr>
            <a:spLocks noGrp="1" noChangeArrowheads="1"/>
          </p:cNvSpPr>
          <p:nvPr>
            <p:ph type="sldNum" sz="quarter" idx="5"/>
          </p:nvPr>
        </p:nvSpPr>
        <p:spPr bwMode="auto">
          <a:xfrm>
            <a:off x="7027863" y="9417050"/>
            <a:ext cx="239712" cy="14446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62DCC290-FBB5-460F-B5AA-0FCBA6852F29}" type="slidenum">
              <a:rPr lang="en-US"/>
              <a:pPr/>
              <a:t>‹#›</a:t>
            </a:fld>
            <a:endParaRPr lang="en-US"/>
          </a:p>
        </p:txBody>
      </p:sp>
    </p:spTree>
    <p:extLst>
      <p:ext uri="{BB962C8B-B14F-4D97-AF65-F5344CB8AC3E}">
        <p14:creationId xmlns:p14="http://schemas.microsoft.com/office/powerpoint/2010/main" val="1811554887"/>
      </p:ext>
    </p:extLst>
  </p:cSld>
  <p:clrMap bg1="lt1" tx1="dk1" bg2="lt2" tx2="dk2" accent1="accent1" accent2="accent2" accent3="accent3" accent4="accent4" accent5="accent5" accent6="accent6" hlink="hlink" folHlink="folHlink"/>
  <p:notesStyle>
    <a:lvl1pPr marL="177800" indent="-177800" algn="l" rtl="0" eaLnBrk="0" fontAlgn="base" hangingPunct="0">
      <a:spcBef>
        <a:spcPct val="100000"/>
      </a:spcBef>
      <a:spcAft>
        <a:spcPct val="0"/>
      </a:spcAft>
      <a:buFont typeface="Webdings" pitchFamily="18" charset="2"/>
      <a:buChar char="4"/>
      <a:defRPr sz="1000" kern="1200">
        <a:solidFill>
          <a:schemeClr val="tx1"/>
        </a:solidFill>
        <a:latin typeface="Arial" charset="0"/>
        <a:ea typeface="+mn-ea"/>
        <a:cs typeface="+mn-cs"/>
      </a:defRPr>
    </a:lvl1pPr>
    <a:lvl2pPr marL="342900" indent="-163513" algn="l" rtl="0" eaLnBrk="0" fontAlgn="base" hangingPunct="0">
      <a:lnSpc>
        <a:spcPct val="85000"/>
      </a:lnSpc>
      <a:spcBef>
        <a:spcPct val="45000"/>
      </a:spcBef>
      <a:spcAft>
        <a:spcPct val="0"/>
      </a:spcAft>
      <a:buChar char="–"/>
      <a:defRPr sz="1000" kern="1200">
        <a:solidFill>
          <a:schemeClr val="tx1"/>
        </a:solidFill>
        <a:latin typeface="Arial" charset="0"/>
        <a:ea typeface="+mn-ea"/>
        <a:cs typeface="+mn-cs"/>
      </a:defRPr>
    </a:lvl2pPr>
    <a:lvl3pPr marL="520700" indent="-176213" algn="l" rtl="0" eaLnBrk="0" fontAlgn="base" hangingPunct="0">
      <a:lnSpc>
        <a:spcPct val="85000"/>
      </a:lnSpc>
      <a:spcBef>
        <a:spcPct val="45000"/>
      </a:spcBef>
      <a:spcAft>
        <a:spcPct val="0"/>
      </a:spcAft>
      <a:buFont typeface="Webdings" pitchFamily="18" charset="2"/>
      <a:defRPr sz="1000" kern="1200">
        <a:solidFill>
          <a:schemeClr val="tx1"/>
        </a:solidFill>
        <a:latin typeface="Arial" charset="0"/>
        <a:ea typeface="+mn-ea"/>
        <a:cs typeface="+mn-cs"/>
      </a:defRPr>
    </a:lvl3pPr>
    <a:lvl4pPr marL="685800" indent="-163513" algn="l" rtl="0" eaLnBrk="0" fontAlgn="base" hangingPunct="0">
      <a:lnSpc>
        <a:spcPct val="85000"/>
      </a:lnSpc>
      <a:spcBef>
        <a:spcPct val="45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3" y="220663"/>
            <a:ext cx="7273926" cy="4092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DCC290-FBB5-460F-B5AA-0FCBA6852F29}" type="slidenum">
              <a:rPr lang="en-US" smtClean="0"/>
              <a:pPr/>
              <a:t>0</a:t>
            </a:fld>
            <a:endParaRPr lang="en-US"/>
          </a:p>
        </p:txBody>
      </p:sp>
    </p:spTree>
    <p:extLst>
      <p:ext uri="{BB962C8B-B14F-4D97-AF65-F5344CB8AC3E}">
        <p14:creationId xmlns:p14="http://schemas.microsoft.com/office/powerpoint/2010/main" val="3977838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8</a:t>
            </a:fld>
            <a:endParaRPr lang="en-US"/>
          </a:p>
        </p:txBody>
      </p:sp>
    </p:spTree>
    <p:extLst>
      <p:ext uri="{BB962C8B-B14F-4D97-AF65-F5344CB8AC3E}">
        <p14:creationId xmlns:p14="http://schemas.microsoft.com/office/powerpoint/2010/main" val="29225866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5.png"/><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5.png"/><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vmlDrawing" Target="../drawings/vmlDrawing10.vml"/><Relationship Id="rId5" Type="http://schemas.openxmlformats.org/officeDocument/2006/relationships/image" Target="../media/image2.png"/><Relationship Id="rId4" Type="http://schemas.openxmlformats.org/officeDocument/2006/relationships/oleObject" Target="../embeddings/oleObject10.bin"/></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vmlDrawing" Target="../drawings/vmlDrawing11.vml"/><Relationship Id="rId5" Type="http://schemas.openxmlformats.org/officeDocument/2006/relationships/image" Target="../media/image2.png"/><Relationship Id="rId4" Type="http://schemas.openxmlformats.org/officeDocument/2006/relationships/oleObject" Target="../embeddings/oleObject11.bin"/></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jpeg"/><Relationship Id="rId1" Type="http://schemas.openxmlformats.org/officeDocument/2006/relationships/slideMaster" Target="../slideMasters/slideMaster3.xml"/><Relationship Id="rId4" Type="http://schemas.openxmlformats.org/officeDocument/2006/relationships/image" Target="../media/image17.emf"/></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jpeg"/><Relationship Id="rId1" Type="http://schemas.openxmlformats.org/officeDocument/2006/relationships/slideMaster" Target="../slideMasters/slideMaster3.xml"/><Relationship Id="rId4" Type="http://schemas.openxmlformats.org/officeDocument/2006/relationships/image" Target="../media/image17.emf"/></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jpeg"/><Relationship Id="rId1" Type="http://schemas.openxmlformats.org/officeDocument/2006/relationships/slideMaster" Target="../slideMasters/slideMaster3.xml"/><Relationship Id="rId4" Type="http://schemas.openxmlformats.org/officeDocument/2006/relationships/image" Target="../media/image17.emf"/></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2.png"/><Relationship Id="rId2" Type="http://schemas.openxmlformats.org/officeDocument/2006/relationships/slideMaster" Target="../slideMasters/slideMaster3.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image" Target="../media/image9.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vmlDrawing" Target="../drawings/vmlDrawing4.vml"/><Relationship Id="rId5" Type="http://schemas.openxmlformats.org/officeDocument/2006/relationships/image" Target="../media/image2.png"/><Relationship Id="rId4" Type="http://schemas.openxmlformats.org/officeDocument/2006/relationships/oleObject" Target="../embeddings/oleObject4.bin"/></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vmlDrawing" Target="../drawings/vmlDrawing5.vml"/><Relationship Id="rId5" Type="http://schemas.openxmlformats.org/officeDocument/2006/relationships/image" Target="../media/image2.png"/><Relationship Id="rId4" Type="http://schemas.openxmlformats.org/officeDocument/2006/relationships/oleObject" Target="../embeddings/oleObject5.bin"/></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image" Target="../media/image9.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Master" Target="../slideMasters/slideMaster3.xml"/><Relationship Id="rId1" Type="http://schemas.openxmlformats.org/officeDocument/2006/relationships/vmlDrawing" Target="../drawings/vmlDrawing8.vml"/><Relationship Id="rId6" Type="http://schemas.openxmlformats.org/officeDocument/2006/relationships/image" Target="../media/image2.png"/><Relationship Id="rId5" Type="http://schemas.openxmlformats.org/officeDocument/2006/relationships/oleObject" Target="../embeddings/oleObject8.bin"/><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Master" Target="../slideMasters/slideMaster3.xml"/><Relationship Id="rId1" Type="http://schemas.openxmlformats.org/officeDocument/2006/relationships/vmlDrawing" Target="../drawings/vmlDrawing9.vml"/><Relationship Id="rId6" Type="http://schemas.openxmlformats.org/officeDocument/2006/relationships/image" Target="../media/image2.png"/><Relationship Id="rId5" Type="http://schemas.openxmlformats.org/officeDocument/2006/relationships/oleObject" Target="../embeddings/oleObject9.bin"/><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ivider // Tammy Background">
    <p:bg>
      <p:bgPr>
        <a:solidFill>
          <a:srgbClr val="01796A"/>
        </a:solidFill>
        <a:effectLst/>
      </p:bgPr>
    </p:bg>
    <p:spTree>
      <p:nvGrpSpPr>
        <p:cNvPr id="1" name=""/>
        <p:cNvGrpSpPr/>
        <p:nvPr/>
      </p:nvGrpSpPr>
      <p:grpSpPr>
        <a:xfrm>
          <a:off x="0" y="0"/>
          <a:ext cx="0" cy="0"/>
          <a:chOff x="0" y="0"/>
          <a:chExt cx="0" cy="0"/>
        </a:xfrm>
      </p:grpSpPr>
      <p:sp>
        <p:nvSpPr>
          <p:cNvPr id="10" name="Rectangle 9"/>
          <p:cNvSpPr/>
          <p:nvPr/>
        </p:nvSpPr>
        <p:spPr>
          <a:xfrm>
            <a:off x="1" y="0"/>
            <a:ext cx="12192000" cy="6858000"/>
          </a:xfrm>
          <a:prstGeom prst="rect">
            <a:avLst/>
          </a:prstGeom>
          <a:blipFill>
            <a:blip r:embed="rId3"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42" name="Title 1"/>
          <p:cNvSpPr>
            <a:spLocks noGrp="1"/>
          </p:cNvSpPr>
          <p:nvPr>
            <p:ph type="title" hasCustomPrompt="1"/>
          </p:nvPr>
        </p:nvSpPr>
        <p:spPr>
          <a:xfrm>
            <a:off x="266127" y="2088966"/>
            <a:ext cx="10736263" cy="723916"/>
          </a:xfrm>
        </p:spPr>
        <p:txBody>
          <a:bodyPr vert="horz" wrap="square" lIns="146304" tIns="91440" rIns="146304" bIns="91440" rtlCol="0" anchor="t">
            <a:spAutoFit/>
          </a:bodyPr>
          <a:lstStyle>
            <a:lvl1pPr>
              <a:defRPr lang="en-US" sz="3504" i="0" dirty="0">
                <a:gradFill>
                  <a:gsLst>
                    <a:gs pos="10619">
                      <a:schemeClr val="bg1"/>
                    </a:gs>
                    <a:gs pos="43000">
                      <a:schemeClr val="bg1"/>
                    </a:gs>
                  </a:gsLst>
                  <a:lin ang="5400000" scaled="1"/>
                </a:gradFill>
                <a:latin typeface="Segoe UI Semibold" panose="020B0702040204020203" pitchFamily="34" charset="0"/>
                <a:ea typeface="Segoe UI Semibold" panose="020B0702040204020203" pitchFamily="34" charset="0"/>
                <a:cs typeface="Segoe UI Semibold" panose="020B0702040204020203" pitchFamily="34" charset="0"/>
              </a:defRPr>
            </a:lvl1pPr>
          </a:lstStyle>
          <a:p>
            <a:pPr lvl="0">
              <a:lnSpc>
                <a:spcPct val="100000"/>
              </a:lnSpc>
              <a:spcAft>
                <a:spcPts val="796"/>
              </a:spcAft>
            </a:pPr>
            <a:r>
              <a:rPr lang="en-US" dirty="0"/>
              <a:t>Divider Slide Title</a:t>
            </a:r>
          </a:p>
        </p:txBody>
      </p:sp>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96513" y="6380796"/>
            <a:ext cx="1828800" cy="310129"/>
          </a:xfrm>
          <a:prstGeom prst="rect">
            <a:avLst/>
          </a:prstGeom>
        </p:spPr>
      </p:pic>
      <p:sp>
        <p:nvSpPr>
          <p:cNvPr id="13" name="Rectangle 2"/>
          <p:cNvSpPr/>
          <p:nvPr/>
        </p:nvSpPr>
        <p:spPr bwMode="auto">
          <a:xfrm>
            <a:off x="-108" y="4431982"/>
            <a:ext cx="12192108" cy="2426019"/>
          </a:xfrm>
          <a:custGeom>
            <a:avLst/>
            <a:gdLst>
              <a:gd name="connsiteX0" fmla="*/ 0 w 12436475"/>
              <a:gd name="connsiteY0" fmla="*/ 0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0 w 12436475"/>
              <a:gd name="connsiteY4" fmla="*/ 0 h 2474315"/>
              <a:gd name="connsiteX0" fmla="*/ 0 w 12550775"/>
              <a:gd name="connsiteY0" fmla="*/ 2057400 h 2474315"/>
              <a:gd name="connsiteX1" fmla="*/ 12550775 w 12550775"/>
              <a:gd name="connsiteY1" fmla="*/ 0 h 2474315"/>
              <a:gd name="connsiteX2" fmla="*/ 12550775 w 12550775"/>
              <a:gd name="connsiteY2" fmla="*/ 2474315 h 2474315"/>
              <a:gd name="connsiteX3" fmla="*/ 114300 w 12550775"/>
              <a:gd name="connsiteY3" fmla="*/ 2474315 h 2474315"/>
              <a:gd name="connsiteX4" fmla="*/ 0 w 12550775"/>
              <a:gd name="connsiteY4" fmla="*/ 2057400 h 2474315"/>
              <a:gd name="connsiteX0" fmla="*/ 6998 w 12436475"/>
              <a:gd name="connsiteY0" fmla="*/ 1656184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8 w 12436475"/>
              <a:gd name="connsiteY4" fmla="*/ 1656184 h 2474315"/>
              <a:gd name="connsiteX0" fmla="*/ 483 w 12439291"/>
              <a:gd name="connsiteY0" fmla="*/ 1656184 h 2474315"/>
              <a:gd name="connsiteX1" fmla="*/ 12439291 w 12439291"/>
              <a:gd name="connsiteY1" fmla="*/ 0 h 2474315"/>
              <a:gd name="connsiteX2" fmla="*/ 12439291 w 12439291"/>
              <a:gd name="connsiteY2" fmla="*/ 2474315 h 2474315"/>
              <a:gd name="connsiteX3" fmla="*/ 2816 w 12439291"/>
              <a:gd name="connsiteY3" fmla="*/ 2474315 h 2474315"/>
              <a:gd name="connsiteX4" fmla="*/ 483 w 12439291"/>
              <a:gd name="connsiteY4" fmla="*/ 1656184 h 2474315"/>
              <a:gd name="connsiteX0" fmla="*/ 6998 w 12436475"/>
              <a:gd name="connsiteY0" fmla="*/ 1656184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8 w 12436475"/>
              <a:gd name="connsiteY4" fmla="*/ 1656184 h 2474315"/>
              <a:gd name="connsiteX0" fmla="*/ 483 w 12439291"/>
              <a:gd name="connsiteY0" fmla="*/ 1674845 h 2474315"/>
              <a:gd name="connsiteX1" fmla="*/ 12439291 w 12439291"/>
              <a:gd name="connsiteY1" fmla="*/ 0 h 2474315"/>
              <a:gd name="connsiteX2" fmla="*/ 12439291 w 12439291"/>
              <a:gd name="connsiteY2" fmla="*/ 2474315 h 2474315"/>
              <a:gd name="connsiteX3" fmla="*/ 2816 w 12439291"/>
              <a:gd name="connsiteY3" fmla="*/ 2474315 h 2474315"/>
              <a:gd name="connsiteX4" fmla="*/ 483 w 12439291"/>
              <a:gd name="connsiteY4" fmla="*/ 1674845 h 2474315"/>
              <a:gd name="connsiteX0" fmla="*/ 44320 w 12436475"/>
              <a:gd name="connsiteY0" fmla="*/ 1842796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44320 w 12436475"/>
              <a:gd name="connsiteY4" fmla="*/ 1842796 h 2474315"/>
              <a:gd name="connsiteX0" fmla="*/ 6997 w 12436475"/>
              <a:gd name="connsiteY0" fmla="*/ 1665514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7 w 12436475"/>
              <a:gd name="connsiteY4" fmla="*/ 1665514 h 2474315"/>
              <a:gd name="connsiteX0" fmla="*/ 483 w 12439292"/>
              <a:gd name="connsiteY0" fmla="*/ 1684175 h 2474315"/>
              <a:gd name="connsiteX1" fmla="*/ 12439292 w 12439292"/>
              <a:gd name="connsiteY1" fmla="*/ 0 h 2474315"/>
              <a:gd name="connsiteX2" fmla="*/ 12439292 w 12439292"/>
              <a:gd name="connsiteY2" fmla="*/ 2474315 h 2474315"/>
              <a:gd name="connsiteX3" fmla="*/ 2817 w 12439292"/>
              <a:gd name="connsiteY3" fmla="*/ 2474315 h 2474315"/>
              <a:gd name="connsiteX4" fmla="*/ 483 w 12439292"/>
              <a:gd name="connsiteY4" fmla="*/ 1684175 h 2474315"/>
              <a:gd name="connsiteX0" fmla="*/ 483 w 12439292"/>
              <a:gd name="connsiteY0" fmla="*/ 1665514 h 2474315"/>
              <a:gd name="connsiteX1" fmla="*/ 12439292 w 12439292"/>
              <a:gd name="connsiteY1" fmla="*/ 0 h 2474315"/>
              <a:gd name="connsiteX2" fmla="*/ 12439292 w 12439292"/>
              <a:gd name="connsiteY2" fmla="*/ 2474315 h 2474315"/>
              <a:gd name="connsiteX3" fmla="*/ 2817 w 12439292"/>
              <a:gd name="connsiteY3" fmla="*/ 2474315 h 2474315"/>
              <a:gd name="connsiteX4" fmla="*/ 483 w 12439292"/>
              <a:gd name="connsiteY4" fmla="*/ 1665514 h 2474315"/>
              <a:gd name="connsiteX0" fmla="*/ 6996 w 12436475"/>
              <a:gd name="connsiteY0" fmla="*/ 1674845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6 w 12436475"/>
              <a:gd name="connsiteY4" fmla="*/ 1674845 h 2474315"/>
              <a:gd name="connsiteX0" fmla="*/ 757 w 12436586"/>
              <a:gd name="connsiteY0" fmla="*/ 1655795 h 2474315"/>
              <a:gd name="connsiteX1" fmla="*/ 12436586 w 12436586"/>
              <a:gd name="connsiteY1" fmla="*/ 0 h 2474315"/>
              <a:gd name="connsiteX2" fmla="*/ 12436586 w 12436586"/>
              <a:gd name="connsiteY2" fmla="*/ 2474315 h 2474315"/>
              <a:gd name="connsiteX3" fmla="*/ 111 w 12436586"/>
              <a:gd name="connsiteY3" fmla="*/ 2474315 h 2474315"/>
              <a:gd name="connsiteX4" fmla="*/ 757 w 12436586"/>
              <a:gd name="connsiteY4" fmla="*/ 1655795 h 2474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6586" h="2474315">
                <a:moveTo>
                  <a:pt x="757" y="1655795"/>
                </a:moveTo>
                <a:lnTo>
                  <a:pt x="12436586" y="0"/>
                </a:lnTo>
                <a:lnTo>
                  <a:pt x="12436586" y="2474315"/>
                </a:lnTo>
                <a:lnTo>
                  <a:pt x="111" y="2474315"/>
                </a:lnTo>
                <a:cubicBezTo>
                  <a:pt x="2444" y="2201605"/>
                  <a:pt x="-1576" y="1928505"/>
                  <a:pt x="757" y="16557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728137" eaLnBrk="1" fontAlgn="auto" latinLnBrk="0" hangingPunct="1">
              <a:lnSpc>
                <a:spcPct val="100000"/>
              </a:lnSpc>
              <a:spcBef>
                <a:spcPts val="0"/>
              </a:spcBef>
              <a:spcAft>
                <a:spcPts val="0"/>
              </a:spcAft>
              <a:buClrTx/>
              <a:buSzTx/>
              <a:buFontTx/>
              <a:buNone/>
              <a:tabLst/>
              <a:defRPr/>
            </a:pPr>
            <a:endParaRPr kumimoji="0" lang="en-US" sz="1433" b="0" i="0" u="none" strike="noStrike" kern="0" cap="none" spc="0" normalizeH="0" baseline="0" noProof="0" dirty="0" err="1">
              <a:ln>
                <a:noFill/>
              </a:ln>
              <a:solidFill>
                <a:srgbClr val="FFFFFF"/>
              </a:solidFill>
              <a:effectLst/>
              <a:uLnTx/>
              <a:uFillTx/>
              <a:latin typeface="Segoe UI"/>
              <a:ea typeface="+mn-ea"/>
              <a:cs typeface="+mn-cs"/>
            </a:endParaRPr>
          </a:p>
        </p:txBody>
      </p:sp>
      <p:sp>
        <p:nvSpPr>
          <p:cNvPr id="8" name="TextBox 7"/>
          <p:cNvSpPr txBox="1"/>
          <p:nvPr/>
        </p:nvSpPr>
        <p:spPr>
          <a:xfrm>
            <a:off x="9296580" y="6193769"/>
            <a:ext cx="2760303" cy="433724"/>
          </a:xfrm>
          <a:prstGeom prst="rect">
            <a:avLst/>
          </a:prstGeom>
          <a:noFill/>
        </p:spPr>
        <p:txBody>
          <a:bodyPr wrap="square" lIns="145622" tIns="116498" rIns="145622" bIns="116498" rtlCol="0">
            <a:spAutoFit/>
          </a:bodyPr>
          <a:lstStyle>
            <a:defPPr>
              <a:defRPr lang="en-US"/>
            </a:defPPr>
            <a:lvl1pPr>
              <a:lnSpc>
                <a:spcPct val="90000"/>
              </a:lnSpc>
              <a:spcAft>
                <a:spcPts val="600"/>
              </a:spcAft>
              <a:defRPr sz="1800">
                <a:gradFill>
                  <a:gsLst>
                    <a:gs pos="3540">
                      <a:schemeClr val="tx2"/>
                    </a:gs>
                    <a:gs pos="45000">
                      <a:schemeClr val="tx2"/>
                    </a:gs>
                  </a:gsLst>
                  <a:lin ang="5400000" scaled="1"/>
                </a:gradFill>
              </a:defRPr>
            </a:lvl1pPr>
          </a:lstStyle>
          <a:p>
            <a:pPr lvl="0"/>
            <a:r>
              <a:rPr lang="en-US" sz="1433" dirty="0"/>
              <a:t>Bing Network. Be there.</a:t>
            </a:r>
          </a:p>
        </p:txBody>
      </p:sp>
      <p:pic>
        <p:nvPicPr>
          <p:cNvPr id="12" name="Picture 11"/>
          <p:cNvPicPr>
            <a:picLocks noChangeAspect="1"/>
          </p:cNvPicPr>
          <p:nvPr/>
        </p:nvPicPr>
        <p:blipFill>
          <a:blip r:embed="rId5"/>
          <a:stretch>
            <a:fillRect/>
          </a:stretch>
        </p:blipFill>
        <p:spPr>
          <a:xfrm>
            <a:off x="325281" y="6127328"/>
            <a:ext cx="1098703" cy="589808"/>
          </a:xfrm>
          <a:prstGeom prst="rect">
            <a:avLst/>
          </a:prstGeom>
        </p:spPr>
      </p:pic>
      <p:graphicFrame>
        <p:nvGraphicFramePr>
          <p:cNvPr id="9" name="Object 113"/>
          <p:cNvGraphicFramePr>
            <a:graphicFrameLocks noChangeAspect="1"/>
          </p:cNvGraphicFramePr>
          <p:nvPr userDrawn="1">
            <p:extLst>
              <p:ext uri="{D42A27DB-BD31-4B8C-83A1-F6EECF244321}">
                <p14:modId xmlns:p14="http://schemas.microsoft.com/office/powerpoint/2010/main" val="2524175801"/>
              </p:ext>
            </p:extLst>
          </p:nvPr>
        </p:nvGraphicFramePr>
        <p:xfrm>
          <a:off x="11586969" y="8965"/>
          <a:ext cx="593725" cy="547688"/>
        </p:xfrm>
        <a:graphic>
          <a:graphicData uri="http://schemas.openxmlformats.org/presentationml/2006/ole">
            <mc:AlternateContent xmlns:mc="http://schemas.openxmlformats.org/markup-compatibility/2006">
              <mc:Choice xmlns:v="urn:schemas-microsoft-com:vml" Requires="v">
                <p:oleObj spid="_x0000_s1133641" r:id="rId6" imgW="971686" imgH="895238" progId="PBrush">
                  <p:embed/>
                </p:oleObj>
              </mc:Choice>
              <mc:Fallback>
                <p:oleObj r:id="rId6" imgW="971686" imgH="895238" progId="PBrush">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86969" y="8965"/>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72546045"/>
      </p:ext>
    </p:extLst>
  </p:cSld>
  <p:clrMapOvr>
    <a:masterClrMapping/>
  </p:clrMapOvr>
  <p:transition>
    <p:fade/>
  </p:transition>
  <p:extLst mod="1">
    <p:ext uri="{DCECCB84-F9BA-43D5-87BE-67443E8EF086}">
      <p15:sldGuideLst xmlns:p15="http://schemas.microsoft.com/office/powerpoint/2012/main">
        <p15:guide id="1" orient="horz" pos="441" userDrawn="1">
          <p15:clr>
            <a:srgbClr val="FBAE40"/>
          </p15:clr>
        </p15:guide>
        <p15:guide id="2" pos="483" userDrawn="1">
          <p15:clr>
            <a:srgbClr val="FBAE40"/>
          </p15:clr>
        </p15:guide>
        <p15:guide id="3" pos="9524" userDrawn="1">
          <p15:clr>
            <a:srgbClr val="FBAE40"/>
          </p15:clr>
        </p15:guide>
        <p15:guide id="4" orient="horz" pos="3965" userDrawn="1">
          <p15:clr>
            <a:srgbClr val="FBAE40"/>
          </p15:clr>
        </p15:guide>
        <p15:guide id="5" orient="horz" pos="425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0" y="294186"/>
            <a:ext cx="11655841" cy="853489"/>
          </a:xfrm>
        </p:spPr>
        <p:txBody>
          <a:bodyPr vert="horz" wrap="square" lIns="146304" tIns="91440" rIns="146304" bIns="91440" rtlCol="0" anchor="t">
            <a:noAutofit/>
          </a:bodyPr>
          <a:lstStyle>
            <a:lvl1pPr>
              <a:defRPr lang="en-US" sz="2867" dirty="0"/>
            </a:lvl1pPr>
          </a:lstStyle>
          <a:p>
            <a:pPr lvl="0"/>
            <a:r>
              <a:rPr lang="en-US" dirty="0"/>
              <a:t>Click to edit Master title style</a:t>
            </a:r>
          </a:p>
        </p:txBody>
      </p:sp>
      <p:sp>
        <p:nvSpPr>
          <p:cNvPr id="6" name="Text Placeholder 5"/>
          <p:cNvSpPr>
            <a:spLocks noGrp="1"/>
          </p:cNvSpPr>
          <p:nvPr>
            <p:ph type="body" sz="quarter" idx="10"/>
          </p:nvPr>
        </p:nvSpPr>
        <p:spPr>
          <a:xfrm>
            <a:off x="269241" y="1189177"/>
            <a:ext cx="11653523" cy="1542089"/>
          </a:xfrm>
        </p:spPr>
        <p:txBody>
          <a:bodyPr/>
          <a:lstStyle>
            <a:lvl1pPr marL="0" indent="0">
              <a:buNone/>
              <a:defRPr sz="2548">
                <a:gradFill>
                  <a:gsLst>
                    <a:gs pos="1250">
                      <a:schemeClr val="tx1"/>
                    </a:gs>
                    <a:gs pos="99000">
                      <a:schemeClr val="tx1"/>
                    </a:gs>
                  </a:gsLst>
                  <a:lin ang="5400000" scaled="0"/>
                </a:gradFill>
              </a:defRPr>
            </a:lvl1pPr>
            <a:lvl2pPr marL="0" indent="0">
              <a:buFontTx/>
              <a:buNone/>
              <a:defRPr sz="1562"/>
            </a:lvl2pPr>
            <a:lvl3pPr marL="178448" indent="0">
              <a:buNone/>
              <a:defRPr/>
            </a:lvl3pPr>
            <a:lvl4pPr marL="356895" indent="0">
              <a:buNone/>
              <a:defRPr/>
            </a:lvl4pPr>
            <a:lvl5pPr marL="535344"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userDrawn="1"/>
        </p:nvPicPr>
        <p:blipFill>
          <a:blip r:embed="rId2"/>
          <a:stretch>
            <a:fillRect/>
          </a:stretch>
        </p:blipFill>
        <p:spPr>
          <a:xfrm>
            <a:off x="325283" y="6127328"/>
            <a:ext cx="1098703" cy="589808"/>
          </a:xfrm>
          <a:prstGeom prst="rect">
            <a:avLst/>
          </a:prstGeom>
        </p:spPr>
      </p:pic>
    </p:spTree>
    <p:extLst>
      <p:ext uri="{BB962C8B-B14F-4D97-AF65-F5344CB8AC3E}">
        <p14:creationId xmlns:p14="http://schemas.microsoft.com/office/powerpoint/2010/main" val="6717573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189177"/>
            <a:ext cx="11653523" cy="1594924"/>
          </a:xfrm>
        </p:spPr>
        <p:txBody>
          <a:bodyPr>
            <a:spAutoFit/>
          </a:bodyPr>
          <a:lstStyle>
            <a:lvl1pPr>
              <a:defRPr sz="2548">
                <a:gradFill>
                  <a:gsLst>
                    <a:gs pos="1250">
                      <a:schemeClr val="tx2"/>
                    </a:gs>
                    <a:gs pos="99000">
                      <a:schemeClr val="tx2"/>
                    </a:gs>
                  </a:gsLst>
                  <a:lin ang="5400000" scaled="0"/>
                </a:gradFill>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269240" y="291851"/>
            <a:ext cx="11655841" cy="853489"/>
          </a:xfrm>
        </p:spPr>
        <p:txBody>
          <a:bodyPr/>
          <a:lstStyle/>
          <a:p>
            <a:r>
              <a:rPr lang="en-US" dirty="0"/>
              <a:t>Click to edit Master title style</a:t>
            </a:r>
          </a:p>
        </p:txBody>
      </p:sp>
      <p:pic>
        <p:nvPicPr>
          <p:cNvPr id="9" name="Picture 8"/>
          <p:cNvPicPr>
            <a:picLocks noChangeAspect="1"/>
          </p:cNvPicPr>
          <p:nvPr userDrawn="1"/>
        </p:nvPicPr>
        <p:blipFill>
          <a:blip r:embed="rId2"/>
          <a:stretch>
            <a:fillRect/>
          </a:stretch>
        </p:blipFill>
        <p:spPr>
          <a:xfrm>
            <a:off x="325283" y="6127328"/>
            <a:ext cx="1098703" cy="589808"/>
          </a:xfrm>
          <a:prstGeom prst="rect">
            <a:avLst/>
          </a:prstGeom>
        </p:spPr>
      </p:pic>
    </p:spTree>
    <p:extLst>
      <p:ext uri="{BB962C8B-B14F-4D97-AF65-F5344CB8AC3E}">
        <p14:creationId xmlns:p14="http://schemas.microsoft.com/office/powerpoint/2010/main" val="174311678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189177"/>
            <a:ext cx="11653523" cy="1594924"/>
          </a:xfrm>
        </p:spPr>
        <p:txBody>
          <a:bodyPr>
            <a:spAutoFit/>
          </a:bodyPr>
          <a:lstStyle>
            <a:lvl1pPr>
              <a:defRPr sz="2548"/>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pic>
        <p:nvPicPr>
          <p:cNvPr id="9" name="Picture 8"/>
          <p:cNvPicPr>
            <a:picLocks noChangeAspect="1"/>
          </p:cNvPicPr>
          <p:nvPr userDrawn="1"/>
        </p:nvPicPr>
        <p:blipFill>
          <a:blip r:embed="rId2"/>
          <a:stretch>
            <a:fillRect/>
          </a:stretch>
        </p:blipFill>
        <p:spPr>
          <a:xfrm>
            <a:off x="325283" y="6127328"/>
            <a:ext cx="1098703" cy="589808"/>
          </a:xfrm>
          <a:prstGeom prst="rect">
            <a:avLst/>
          </a:prstGeom>
        </p:spPr>
      </p:pic>
    </p:spTree>
    <p:extLst>
      <p:ext uri="{BB962C8B-B14F-4D97-AF65-F5344CB8AC3E}">
        <p14:creationId xmlns:p14="http://schemas.microsoft.com/office/powerpoint/2010/main" val="843245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5"/>
            <a:ext cx="5378549" cy="1561710"/>
          </a:xfrm>
        </p:spPr>
        <p:txBody>
          <a:bodyPr wrap="square">
            <a:spAutoFit/>
          </a:bodyPr>
          <a:lstStyle>
            <a:lvl1pPr marL="0" indent="0">
              <a:spcBef>
                <a:spcPts val="956"/>
              </a:spcBef>
              <a:buClr>
                <a:schemeClr val="tx1"/>
              </a:buClr>
              <a:buFont typeface="Wingdings" pitchFamily="2" charset="2"/>
              <a:buNone/>
              <a:defRPr sz="2548">
                <a:gradFill>
                  <a:gsLst>
                    <a:gs pos="1250">
                      <a:schemeClr val="tx2"/>
                    </a:gs>
                    <a:gs pos="99000">
                      <a:schemeClr val="tx2"/>
                    </a:gs>
                  </a:gsLst>
                  <a:lin ang="5400000" scaled="0"/>
                </a:gradFill>
              </a:defRPr>
            </a:lvl1pPr>
            <a:lvl2pPr marL="0" indent="0">
              <a:buNone/>
              <a:defRPr sz="1593"/>
            </a:lvl2pPr>
            <a:lvl3pPr marL="180926" indent="0">
              <a:buNone/>
              <a:tabLst/>
              <a:defRPr sz="1593"/>
            </a:lvl3pPr>
            <a:lvl4pPr marL="359375" indent="0">
              <a:buNone/>
              <a:defRPr sz="1432"/>
            </a:lvl4pPr>
            <a:lvl5pPr marL="535344" indent="0">
              <a:buNone/>
              <a:tabLst/>
              <a:defRPr sz="1432"/>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5" y="1189175"/>
            <a:ext cx="5378549" cy="1561710"/>
          </a:xfrm>
        </p:spPr>
        <p:txBody>
          <a:bodyPr wrap="square">
            <a:spAutoFit/>
          </a:bodyPr>
          <a:lstStyle>
            <a:lvl1pPr marL="0" indent="0">
              <a:spcBef>
                <a:spcPts val="956"/>
              </a:spcBef>
              <a:buClr>
                <a:schemeClr val="tx1"/>
              </a:buClr>
              <a:buFont typeface="Wingdings" pitchFamily="2" charset="2"/>
              <a:buNone/>
              <a:defRPr sz="2548">
                <a:gradFill>
                  <a:gsLst>
                    <a:gs pos="1250">
                      <a:schemeClr val="tx2"/>
                    </a:gs>
                    <a:gs pos="99000">
                      <a:schemeClr val="tx2"/>
                    </a:gs>
                  </a:gsLst>
                  <a:lin ang="5400000" scaled="0"/>
                </a:gradFill>
              </a:defRPr>
            </a:lvl1pPr>
            <a:lvl2pPr marL="0" indent="0">
              <a:buNone/>
              <a:defRPr sz="1593"/>
            </a:lvl2pPr>
            <a:lvl3pPr marL="180926" indent="0">
              <a:buNone/>
              <a:tabLst/>
              <a:defRPr sz="1593"/>
            </a:lvl3pPr>
            <a:lvl4pPr marL="359375" indent="0">
              <a:buNone/>
              <a:defRPr sz="1432"/>
            </a:lvl4pPr>
            <a:lvl5pPr marL="535344" indent="0">
              <a:buNone/>
              <a:tabLst/>
              <a:defRPr sz="1432"/>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userDrawn="1"/>
        </p:nvPicPr>
        <p:blipFill>
          <a:blip r:embed="rId2"/>
          <a:stretch>
            <a:fillRect/>
          </a:stretch>
        </p:blipFill>
        <p:spPr>
          <a:xfrm>
            <a:off x="325283" y="6127328"/>
            <a:ext cx="1098703" cy="589808"/>
          </a:xfrm>
          <a:prstGeom prst="rect">
            <a:avLst/>
          </a:prstGeom>
        </p:spPr>
      </p:pic>
    </p:spTree>
    <p:extLst>
      <p:ext uri="{BB962C8B-B14F-4D97-AF65-F5344CB8AC3E}">
        <p14:creationId xmlns:p14="http://schemas.microsoft.com/office/powerpoint/2010/main" val="8506171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3" y="1189175"/>
            <a:ext cx="5378549" cy="1561710"/>
          </a:xfrm>
        </p:spPr>
        <p:txBody>
          <a:bodyPr wrap="square">
            <a:spAutoFit/>
          </a:bodyPr>
          <a:lstStyle>
            <a:lvl1pPr marL="0" indent="0">
              <a:spcBef>
                <a:spcPts val="956"/>
              </a:spcBef>
              <a:buClr>
                <a:schemeClr val="tx1"/>
              </a:buClr>
              <a:buFont typeface="Wingdings" pitchFamily="2" charset="2"/>
              <a:buNone/>
              <a:defRPr sz="2548"/>
            </a:lvl1pPr>
            <a:lvl2pPr marL="0" indent="0">
              <a:buNone/>
              <a:defRPr sz="1593"/>
            </a:lvl2pPr>
            <a:lvl3pPr marL="180926" indent="0">
              <a:buNone/>
              <a:tabLst/>
              <a:defRPr sz="1593"/>
            </a:lvl3pPr>
            <a:lvl4pPr marL="359375" indent="0">
              <a:buNone/>
              <a:defRPr sz="1432"/>
            </a:lvl4pPr>
            <a:lvl5pPr marL="535344" indent="0">
              <a:buNone/>
              <a:tabLst/>
              <a:defRPr sz="1432"/>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5" y="1189175"/>
            <a:ext cx="5378549" cy="1561710"/>
          </a:xfrm>
        </p:spPr>
        <p:txBody>
          <a:bodyPr wrap="square">
            <a:spAutoFit/>
          </a:bodyPr>
          <a:lstStyle>
            <a:lvl1pPr marL="0" indent="0">
              <a:spcBef>
                <a:spcPts val="956"/>
              </a:spcBef>
              <a:buClr>
                <a:schemeClr val="tx1"/>
              </a:buClr>
              <a:buFont typeface="Wingdings" pitchFamily="2" charset="2"/>
              <a:buNone/>
              <a:defRPr sz="2548"/>
            </a:lvl1pPr>
            <a:lvl2pPr marL="0" indent="0">
              <a:buNone/>
              <a:defRPr sz="1593"/>
            </a:lvl2pPr>
            <a:lvl3pPr marL="180926" indent="0">
              <a:buNone/>
              <a:tabLst/>
              <a:defRPr sz="1593"/>
            </a:lvl3pPr>
            <a:lvl4pPr marL="359375" indent="0">
              <a:buNone/>
              <a:defRPr sz="1432"/>
            </a:lvl4pPr>
            <a:lvl5pPr marL="535344" indent="0">
              <a:buNone/>
              <a:tabLst/>
              <a:defRPr sz="1432"/>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userDrawn="1"/>
        </p:nvPicPr>
        <p:blipFill>
          <a:blip r:embed="rId2"/>
          <a:stretch>
            <a:fillRect/>
          </a:stretch>
        </p:blipFill>
        <p:spPr>
          <a:xfrm>
            <a:off x="325283" y="6127328"/>
            <a:ext cx="1098703" cy="589808"/>
          </a:xfrm>
          <a:prstGeom prst="rect">
            <a:avLst/>
          </a:prstGeom>
        </p:spPr>
      </p:pic>
    </p:spTree>
    <p:extLst>
      <p:ext uri="{BB962C8B-B14F-4D97-AF65-F5344CB8AC3E}">
        <p14:creationId xmlns:p14="http://schemas.microsoft.com/office/powerpoint/2010/main" val="291715288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81"/>
            <a:ext cx="5378549" cy="1615442"/>
          </a:xfrm>
        </p:spPr>
        <p:txBody>
          <a:bodyPr wrap="square">
            <a:spAutoFit/>
          </a:bodyPr>
          <a:lstStyle>
            <a:lvl1pPr marL="224298" indent="-224298">
              <a:spcBef>
                <a:spcPts val="956"/>
              </a:spcBef>
              <a:buClr>
                <a:schemeClr val="tx2"/>
              </a:buClr>
              <a:buFont typeface="Arial" pitchFamily="34" charset="0"/>
              <a:buChar char="•"/>
              <a:defRPr sz="2548">
                <a:gradFill>
                  <a:gsLst>
                    <a:gs pos="1250">
                      <a:schemeClr val="tx2"/>
                    </a:gs>
                    <a:gs pos="99000">
                      <a:schemeClr val="tx2"/>
                    </a:gs>
                  </a:gsLst>
                  <a:lin ang="5400000" scaled="0"/>
                </a:gradFill>
              </a:defRPr>
            </a:lvl1pPr>
            <a:lvl2pPr marL="414634" indent="-182035">
              <a:defRPr sz="1911"/>
            </a:lvl2pPr>
            <a:lvl3pPr marL="546104" indent="-131470">
              <a:tabLst/>
              <a:defRPr sz="1593"/>
            </a:lvl3pPr>
            <a:lvl4pPr marL="687686" indent="-141583">
              <a:defRPr sz="1432"/>
            </a:lvl4pPr>
            <a:lvl5pPr marL="819156" indent="-131470">
              <a:tabLst/>
              <a:defRPr sz="1432"/>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5" y="1189181"/>
            <a:ext cx="5378549" cy="1615442"/>
          </a:xfrm>
        </p:spPr>
        <p:txBody>
          <a:bodyPr wrap="square">
            <a:spAutoFit/>
          </a:bodyPr>
          <a:lstStyle>
            <a:lvl1pPr marL="224298" indent="-224298">
              <a:spcBef>
                <a:spcPts val="956"/>
              </a:spcBef>
              <a:buClr>
                <a:schemeClr val="tx2"/>
              </a:buClr>
              <a:buFont typeface="Arial" pitchFamily="34" charset="0"/>
              <a:buChar char="•"/>
              <a:defRPr sz="2548">
                <a:gradFill>
                  <a:gsLst>
                    <a:gs pos="1250">
                      <a:schemeClr val="tx2"/>
                    </a:gs>
                    <a:gs pos="99000">
                      <a:schemeClr val="tx2"/>
                    </a:gs>
                  </a:gsLst>
                  <a:lin ang="5400000" scaled="0"/>
                </a:gradFill>
              </a:defRPr>
            </a:lvl1pPr>
            <a:lvl2pPr marL="414634" indent="-182035">
              <a:defRPr sz="1911"/>
            </a:lvl2pPr>
            <a:lvl3pPr marL="546104" indent="-131470">
              <a:tabLst/>
              <a:defRPr sz="1593"/>
            </a:lvl3pPr>
            <a:lvl4pPr marL="687686" indent="-141583">
              <a:defRPr sz="1432"/>
            </a:lvl4pPr>
            <a:lvl5pPr marL="819156" indent="-131470">
              <a:tabLst/>
              <a:defRPr sz="1432"/>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userDrawn="1"/>
        </p:nvPicPr>
        <p:blipFill>
          <a:blip r:embed="rId2"/>
          <a:stretch>
            <a:fillRect/>
          </a:stretch>
        </p:blipFill>
        <p:spPr>
          <a:xfrm>
            <a:off x="325283" y="6127328"/>
            <a:ext cx="1098703" cy="589808"/>
          </a:xfrm>
          <a:prstGeom prst="rect">
            <a:avLst/>
          </a:prstGeom>
        </p:spPr>
      </p:pic>
    </p:spTree>
    <p:extLst>
      <p:ext uri="{BB962C8B-B14F-4D97-AF65-F5344CB8AC3E}">
        <p14:creationId xmlns:p14="http://schemas.microsoft.com/office/powerpoint/2010/main" val="185945454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3" y="1189181"/>
            <a:ext cx="5378549" cy="1615442"/>
          </a:xfrm>
        </p:spPr>
        <p:txBody>
          <a:bodyPr wrap="square">
            <a:spAutoFit/>
          </a:bodyPr>
          <a:lstStyle>
            <a:lvl1pPr marL="224298" indent="-224298">
              <a:spcBef>
                <a:spcPts val="956"/>
              </a:spcBef>
              <a:buClr>
                <a:schemeClr val="tx1"/>
              </a:buClr>
              <a:buFont typeface="Arial" pitchFamily="34" charset="0"/>
              <a:buChar char="•"/>
              <a:defRPr sz="2548"/>
            </a:lvl1pPr>
            <a:lvl2pPr marL="414634" indent="-182035">
              <a:defRPr sz="1911"/>
            </a:lvl2pPr>
            <a:lvl3pPr marL="546104" indent="-131470">
              <a:tabLst/>
              <a:defRPr sz="1593"/>
            </a:lvl3pPr>
            <a:lvl4pPr marL="687686" indent="-141583">
              <a:defRPr sz="1432"/>
            </a:lvl4pPr>
            <a:lvl5pPr marL="819156" indent="-131470">
              <a:tabLst/>
              <a:defRPr sz="1432"/>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5" y="1189181"/>
            <a:ext cx="5378549" cy="1615442"/>
          </a:xfrm>
        </p:spPr>
        <p:txBody>
          <a:bodyPr wrap="square">
            <a:spAutoFit/>
          </a:bodyPr>
          <a:lstStyle>
            <a:lvl1pPr marL="224298" indent="-224298">
              <a:spcBef>
                <a:spcPts val="956"/>
              </a:spcBef>
              <a:buClr>
                <a:schemeClr val="tx1"/>
              </a:buClr>
              <a:buFont typeface="Arial" pitchFamily="34" charset="0"/>
              <a:buChar char="•"/>
              <a:defRPr sz="2548"/>
            </a:lvl1pPr>
            <a:lvl2pPr marL="414634" indent="-182035">
              <a:defRPr sz="1911"/>
            </a:lvl2pPr>
            <a:lvl3pPr marL="546104" indent="-131470">
              <a:tabLst/>
              <a:defRPr sz="1593"/>
            </a:lvl3pPr>
            <a:lvl4pPr marL="687686" indent="-141583">
              <a:defRPr sz="1432"/>
            </a:lvl4pPr>
            <a:lvl5pPr marL="819156" indent="-131470">
              <a:tabLst/>
              <a:defRPr sz="1432"/>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userDrawn="1"/>
        </p:nvPicPr>
        <p:blipFill>
          <a:blip r:embed="rId2"/>
          <a:stretch>
            <a:fillRect/>
          </a:stretch>
        </p:blipFill>
        <p:spPr>
          <a:xfrm>
            <a:off x="325283" y="6127328"/>
            <a:ext cx="1098703" cy="589808"/>
          </a:xfrm>
          <a:prstGeom prst="rect">
            <a:avLst/>
          </a:prstGeom>
        </p:spPr>
      </p:pic>
    </p:spTree>
    <p:extLst>
      <p:ext uri="{BB962C8B-B14F-4D97-AF65-F5344CB8AC3E}">
        <p14:creationId xmlns:p14="http://schemas.microsoft.com/office/powerpoint/2010/main" val="14635086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46304" tIns="91440" rIns="146304" bIns="91440" rtlCol="0" anchor="t">
            <a:noAutofit/>
          </a:bodyPr>
          <a:lstStyle>
            <a:lvl1pPr>
              <a:defRPr lang="en-US" dirty="0"/>
            </a:lvl1pPr>
          </a:lstStyle>
          <a:p>
            <a:pPr lvl="0"/>
            <a:r>
              <a:rPr lang="en-US" dirty="0"/>
              <a:t>Click to edit Master title style</a:t>
            </a:r>
          </a:p>
        </p:txBody>
      </p:sp>
      <p:pic>
        <p:nvPicPr>
          <p:cNvPr id="7" name="Picture 6"/>
          <p:cNvPicPr>
            <a:picLocks noChangeAspect="1"/>
          </p:cNvPicPr>
          <p:nvPr userDrawn="1"/>
        </p:nvPicPr>
        <p:blipFill>
          <a:blip r:embed="rId2"/>
          <a:stretch>
            <a:fillRect/>
          </a:stretch>
        </p:blipFill>
        <p:spPr>
          <a:xfrm>
            <a:off x="325283" y="6127328"/>
            <a:ext cx="1098703" cy="589808"/>
          </a:xfrm>
          <a:prstGeom prst="rect">
            <a:avLst/>
          </a:prstGeom>
        </p:spPr>
      </p:pic>
    </p:spTree>
    <p:extLst>
      <p:ext uri="{BB962C8B-B14F-4D97-AF65-F5344CB8AC3E}">
        <p14:creationId xmlns:p14="http://schemas.microsoft.com/office/powerpoint/2010/main" val="203845626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 Tammy Background">
    <p:bg>
      <p:bgPr>
        <a:solidFill>
          <a:srgbClr val="01796A"/>
        </a:solidFill>
        <a:effectLst/>
      </p:bgPr>
    </p:bg>
    <p:spTree>
      <p:nvGrpSpPr>
        <p:cNvPr id="1" name=""/>
        <p:cNvGrpSpPr/>
        <p:nvPr/>
      </p:nvGrpSpPr>
      <p:grpSpPr>
        <a:xfrm>
          <a:off x="0" y="0"/>
          <a:ext cx="0" cy="0"/>
          <a:chOff x="0" y="0"/>
          <a:chExt cx="0" cy="0"/>
        </a:xfrm>
      </p:grpSpPr>
      <p:sp>
        <p:nvSpPr>
          <p:cNvPr id="10" name="Rectangle 9"/>
          <p:cNvSpPr/>
          <p:nvPr userDrawn="1"/>
        </p:nvSpPr>
        <p:spPr>
          <a:xfrm>
            <a:off x="3" y="0"/>
            <a:ext cx="12192000" cy="6858000"/>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742698" eaLnBrk="1" fontAlgn="auto" hangingPunct="1">
              <a:spcBef>
                <a:spcPts val="0"/>
              </a:spcBef>
              <a:spcAft>
                <a:spcPts val="0"/>
              </a:spcAft>
              <a:buClrTx/>
              <a:buFontTx/>
              <a:buNone/>
            </a:pPr>
            <a:endParaRPr lang="en-US" sz="1462">
              <a:solidFill>
                <a:srgbClr val="FFFFFF"/>
              </a:solidFill>
            </a:endParaRPr>
          </a:p>
        </p:txBody>
      </p:sp>
      <p:sp>
        <p:nvSpPr>
          <p:cNvPr id="42" name="Title 1"/>
          <p:cNvSpPr>
            <a:spLocks noGrp="1"/>
          </p:cNvSpPr>
          <p:nvPr>
            <p:ph type="title" hasCustomPrompt="1"/>
          </p:nvPr>
        </p:nvSpPr>
        <p:spPr>
          <a:xfrm>
            <a:off x="266128" y="2088966"/>
            <a:ext cx="10736263" cy="723916"/>
          </a:xfrm>
        </p:spPr>
        <p:txBody>
          <a:bodyPr vert="horz" wrap="square" lIns="146304" tIns="91440" rIns="146304" bIns="91440" rtlCol="0" anchor="t">
            <a:spAutoFit/>
          </a:bodyPr>
          <a:lstStyle>
            <a:lvl1pPr>
              <a:defRPr lang="en-US" sz="3504" i="0" dirty="0">
                <a:gradFill>
                  <a:gsLst>
                    <a:gs pos="10619">
                      <a:schemeClr val="bg1"/>
                    </a:gs>
                    <a:gs pos="43000">
                      <a:schemeClr val="bg1"/>
                    </a:gs>
                  </a:gsLst>
                  <a:lin ang="5400000" scaled="1"/>
                </a:gradFill>
                <a:latin typeface="Segoe UI Semibold" panose="020B0702040204020203" pitchFamily="34" charset="0"/>
                <a:ea typeface="Segoe UI Semibold" panose="020B0702040204020203" pitchFamily="34" charset="0"/>
                <a:cs typeface="Segoe UI Semibold" panose="020B0702040204020203" pitchFamily="34" charset="0"/>
              </a:defRPr>
            </a:lvl1pPr>
          </a:lstStyle>
          <a:p>
            <a:pPr lvl="0">
              <a:lnSpc>
                <a:spcPct val="100000"/>
              </a:lnSpc>
              <a:spcAft>
                <a:spcPts val="795"/>
              </a:spcAft>
            </a:pPr>
            <a:r>
              <a:rPr lang="en-US" dirty="0"/>
              <a:t>Divider Slide Title</a:t>
            </a:r>
          </a:p>
        </p:txBody>
      </p:sp>
      <p:pic>
        <p:nvPicPr>
          <p:cNvPr id="39" name="Picture 3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96513" y="6380800"/>
            <a:ext cx="1828799" cy="310129"/>
          </a:xfrm>
          <a:prstGeom prst="rect">
            <a:avLst/>
          </a:prstGeom>
        </p:spPr>
      </p:pic>
      <p:sp>
        <p:nvSpPr>
          <p:cNvPr id="13" name="Rectangle 2"/>
          <p:cNvSpPr/>
          <p:nvPr userDrawn="1"/>
        </p:nvSpPr>
        <p:spPr bwMode="auto">
          <a:xfrm>
            <a:off x="-108" y="4431986"/>
            <a:ext cx="12192108" cy="2426019"/>
          </a:xfrm>
          <a:custGeom>
            <a:avLst/>
            <a:gdLst>
              <a:gd name="connsiteX0" fmla="*/ 0 w 12436475"/>
              <a:gd name="connsiteY0" fmla="*/ 0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0 w 12436475"/>
              <a:gd name="connsiteY4" fmla="*/ 0 h 2474315"/>
              <a:gd name="connsiteX0" fmla="*/ 0 w 12550775"/>
              <a:gd name="connsiteY0" fmla="*/ 2057400 h 2474315"/>
              <a:gd name="connsiteX1" fmla="*/ 12550775 w 12550775"/>
              <a:gd name="connsiteY1" fmla="*/ 0 h 2474315"/>
              <a:gd name="connsiteX2" fmla="*/ 12550775 w 12550775"/>
              <a:gd name="connsiteY2" fmla="*/ 2474315 h 2474315"/>
              <a:gd name="connsiteX3" fmla="*/ 114300 w 12550775"/>
              <a:gd name="connsiteY3" fmla="*/ 2474315 h 2474315"/>
              <a:gd name="connsiteX4" fmla="*/ 0 w 12550775"/>
              <a:gd name="connsiteY4" fmla="*/ 2057400 h 2474315"/>
              <a:gd name="connsiteX0" fmla="*/ 6998 w 12436475"/>
              <a:gd name="connsiteY0" fmla="*/ 1656184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8 w 12436475"/>
              <a:gd name="connsiteY4" fmla="*/ 1656184 h 2474315"/>
              <a:gd name="connsiteX0" fmla="*/ 483 w 12439291"/>
              <a:gd name="connsiteY0" fmla="*/ 1656184 h 2474315"/>
              <a:gd name="connsiteX1" fmla="*/ 12439291 w 12439291"/>
              <a:gd name="connsiteY1" fmla="*/ 0 h 2474315"/>
              <a:gd name="connsiteX2" fmla="*/ 12439291 w 12439291"/>
              <a:gd name="connsiteY2" fmla="*/ 2474315 h 2474315"/>
              <a:gd name="connsiteX3" fmla="*/ 2816 w 12439291"/>
              <a:gd name="connsiteY3" fmla="*/ 2474315 h 2474315"/>
              <a:gd name="connsiteX4" fmla="*/ 483 w 12439291"/>
              <a:gd name="connsiteY4" fmla="*/ 1656184 h 2474315"/>
              <a:gd name="connsiteX0" fmla="*/ 6998 w 12436475"/>
              <a:gd name="connsiteY0" fmla="*/ 1656184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8 w 12436475"/>
              <a:gd name="connsiteY4" fmla="*/ 1656184 h 2474315"/>
              <a:gd name="connsiteX0" fmla="*/ 483 w 12439291"/>
              <a:gd name="connsiteY0" fmla="*/ 1674845 h 2474315"/>
              <a:gd name="connsiteX1" fmla="*/ 12439291 w 12439291"/>
              <a:gd name="connsiteY1" fmla="*/ 0 h 2474315"/>
              <a:gd name="connsiteX2" fmla="*/ 12439291 w 12439291"/>
              <a:gd name="connsiteY2" fmla="*/ 2474315 h 2474315"/>
              <a:gd name="connsiteX3" fmla="*/ 2816 w 12439291"/>
              <a:gd name="connsiteY3" fmla="*/ 2474315 h 2474315"/>
              <a:gd name="connsiteX4" fmla="*/ 483 w 12439291"/>
              <a:gd name="connsiteY4" fmla="*/ 1674845 h 2474315"/>
              <a:gd name="connsiteX0" fmla="*/ 44320 w 12436475"/>
              <a:gd name="connsiteY0" fmla="*/ 1842796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44320 w 12436475"/>
              <a:gd name="connsiteY4" fmla="*/ 1842796 h 2474315"/>
              <a:gd name="connsiteX0" fmla="*/ 6997 w 12436475"/>
              <a:gd name="connsiteY0" fmla="*/ 1665514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7 w 12436475"/>
              <a:gd name="connsiteY4" fmla="*/ 1665514 h 2474315"/>
              <a:gd name="connsiteX0" fmla="*/ 483 w 12439292"/>
              <a:gd name="connsiteY0" fmla="*/ 1684175 h 2474315"/>
              <a:gd name="connsiteX1" fmla="*/ 12439292 w 12439292"/>
              <a:gd name="connsiteY1" fmla="*/ 0 h 2474315"/>
              <a:gd name="connsiteX2" fmla="*/ 12439292 w 12439292"/>
              <a:gd name="connsiteY2" fmla="*/ 2474315 h 2474315"/>
              <a:gd name="connsiteX3" fmla="*/ 2817 w 12439292"/>
              <a:gd name="connsiteY3" fmla="*/ 2474315 h 2474315"/>
              <a:gd name="connsiteX4" fmla="*/ 483 w 12439292"/>
              <a:gd name="connsiteY4" fmla="*/ 1684175 h 2474315"/>
              <a:gd name="connsiteX0" fmla="*/ 483 w 12439292"/>
              <a:gd name="connsiteY0" fmla="*/ 1665514 h 2474315"/>
              <a:gd name="connsiteX1" fmla="*/ 12439292 w 12439292"/>
              <a:gd name="connsiteY1" fmla="*/ 0 h 2474315"/>
              <a:gd name="connsiteX2" fmla="*/ 12439292 w 12439292"/>
              <a:gd name="connsiteY2" fmla="*/ 2474315 h 2474315"/>
              <a:gd name="connsiteX3" fmla="*/ 2817 w 12439292"/>
              <a:gd name="connsiteY3" fmla="*/ 2474315 h 2474315"/>
              <a:gd name="connsiteX4" fmla="*/ 483 w 12439292"/>
              <a:gd name="connsiteY4" fmla="*/ 1665514 h 2474315"/>
              <a:gd name="connsiteX0" fmla="*/ 6996 w 12436475"/>
              <a:gd name="connsiteY0" fmla="*/ 1674845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6 w 12436475"/>
              <a:gd name="connsiteY4" fmla="*/ 1674845 h 2474315"/>
              <a:gd name="connsiteX0" fmla="*/ 757 w 12436586"/>
              <a:gd name="connsiteY0" fmla="*/ 1655795 h 2474315"/>
              <a:gd name="connsiteX1" fmla="*/ 12436586 w 12436586"/>
              <a:gd name="connsiteY1" fmla="*/ 0 h 2474315"/>
              <a:gd name="connsiteX2" fmla="*/ 12436586 w 12436586"/>
              <a:gd name="connsiteY2" fmla="*/ 2474315 h 2474315"/>
              <a:gd name="connsiteX3" fmla="*/ 111 w 12436586"/>
              <a:gd name="connsiteY3" fmla="*/ 2474315 h 2474315"/>
              <a:gd name="connsiteX4" fmla="*/ 757 w 12436586"/>
              <a:gd name="connsiteY4" fmla="*/ 1655795 h 2474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6586" h="2474315">
                <a:moveTo>
                  <a:pt x="757" y="1655795"/>
                </a:moveTo>
                <a:lnTo>
                  <a:pt x="12436586" y="0"/>
                </a:lnTo>
                <a:lnTo>
                  <a:pt x="12436586" y="2474315"/>
                </a:lnTo>
                <a:lnTo>
                  <a:pt x="111" y="2474315"/>
                </a:lnTo>
                <a:cubicBezTo>
                  <a:pt x="2444" y="2201605"/>
                  <a:pt x="-1576" y="1928505"/>
                  <a:pt x="757" y="16557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eaLnBrk="1" fontAlgn="auto" hangingPunct="1">
              <a:spcBef>
                <a:spcPts val="0"/>
              </a:spcBef>
              <a:spcAft>
                <a:spcPts val="0"/>
              </a:spcAft>
              <a:buClrTx/>
              <a:buFontTx/>
              <a:buNone/>
              <a:defRPr/>
            </a:pPr>
            <a:endParaRPr lang="en-US" sz="1432" kern="0" dirty="0" err="1">
              <a:solidFill>
                <a:srgbClr val="FFFFFF"/>
              </a:solidFill>
            </a:endParaRPr>
          </a:p>
        </p:txBody>
      </p:sp>
      <p:sp>
        <p:nvSpPr>
          <p:cNvPr id="8" name="TextBox 7"/>
          <p:cNvSpPr txBox="1"/>
          <p:nvPr userDrawn="1"/>
        </p:nvSpPr>
        <p:spPr>
          <a:xfrm>
            <a:off x="9296582" y="6193770"/>
            <a:ext cx="2760303" cy="433595"/>
          </a:xfrm>
          <a:prstGeom prst="rect">
            <a:avLst/>
          </a:prstGeom>
          <a:noFill/>
        </p:spPr>
        <p:txBody>
          <a:bodyPr wrap="square" lIns="145623" tIns="116498" rIns="145623" bIns="116498" rtlCol="0">
            <a:spAutoFit/>
          </a:bodyPr>
          <a:lstStyle>
            <a:defPPr>
              <a:defRPr lang="en-US"/>
            </a:defPPr>
            <a:lvl1pPr>
              <a:lnSpc>
                <a:spcPct val="90000"/>
              </a:lnSpc>
              <a:spcAft>
                <a:spcPts val="600"/>
              </a:spcAft>
              <a:defRPr sz="1800">
                <a:gradFill>
                  <a:gsLst>
                    <a:gs pos="3540">
                      <a:schemeClr val="tx2"/>
                    </a:gs>
                    <a:gs pos="45000">
                      <a:schemeClr val="tx2"/>
                    </a:gs>
                  </a:gsLst>
                  <a:lin ang="5400000" scaled="1"/>
                </a:gradFill>
              </a:defRPr>
            </a:lvl1pPr>
          </a:lstStyle>
          <a:p>
            <a:pPr algn="l" defTabSz="742698" eaLnBrk="1" fontAlgn="auto" hangingPunct="1">
              <a:spcBef>
                <a:spcPts val="0"/>
              </a:spcBef>
              <a:buClrTx/>
              <a:buFontTx/>
              <a:buNone/>
            </a:pPr>
            <a:r>
              <a:rPr lang="en-US" sz="1432" dirty="0">
                <a:gradFill>
                  <a:gsLst>
                    <a:gs pos="3540">
                      <a:srgbClr val="008272"/>
                    </a:gs>
                    <a:gs pos="45000">
                      <a:srgbClr val="008272"/>
                    </a:gs>
                  </a:gsLst>
                  <a:lin ang="5400000" scaled="1"/>
                </a:gradFill>
                <a:latin typeface="Segoe UI"/>
              </a:rPr>
              <a:t>Bing Network. Be there.</a:t>
            </a:r>
          </a:p>
        </p:txBody>
      </p:sp>
      <p:pic>
        <p:nvPicPr>
          <p:cNvPr id="12" name="Picture 11"/>
          <p:cNvPicPr>
            <a:picLocks noChangeAspect="1"/>
          </p:cNvPicPr>
          <p:nvPr userDrawn="1"/>
        </p:nvPicPr>
        <p:blipFill>
          <a:blip r:embed="rId4"/>
          <a:stretch>
            <a:fillRect/>
          </a:stretch>
        </p:blipFill>
        <p:spPr>
          <a:xfrm>
            <a:off x="325283" y="6127328"/>
            <a:ext cx="1098703" cy="589808"/>
          </a:xfrm>
          <a:prstGeom prst="rect">
            <a:avLst/>
          </a:prstGeom>
        </p:spPr>
      </p:pic>
    </p:spTree>
    <p:extLst>
      <p:ext uri="{BB962C8B-B14F-4D97-AF65-F5344CB8AC3E}">
        <p14:creationId xmlns:p14="http://schemas.microsoft.com/office/powerpoint/2010/main" val="4070774042"/>
      </p:ext>
    </p:extLst>
  </p:cSld>
  <p:clrMapOvr>
    <a:masterClrMapping/>
  </p:clrMapOvr>
  <p:transition>
    <p:fade/>
  </p:transition>
  <p:extLst mod="1">
    <p:ext uri="{DCECCB84-F9BA-43D5-87BE-67443E8EF086}">
      <p15:sldGuideLst xmlns:p15="http://schemas.microsoft.com/office/powerpoint/2012/main">
        <p15:guide id="1" orient="horz" pos="441">
          <p15:clr>
            <a:srgbClr val="FBAE40"/>
          </p15:clr>
        </p15:guide>
        <p15:guide id="2" pos="483">
          <p15:clr>
            <a:srgbClr val="FBAE40"/>
          </p15:clr>
        </p15:guide>
        <p15:guide id="3" pos="9524">
          <p15:clr>
            <a:srgbClr val="FBAE40"/>
          </p15:clr>
        </p15:guide>
        <p15:guide id="4" orient="horz" pos="3965">
          <p15:clr>
            <a:srgbClr val="FBAE40"/>
          </p15:clr>
        </p15:guide>
        <p15:guide id="5" orient="horz" pos="4259">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Divider // Tammy Background">
    <p:bg>
      <p:bgPr>
        <a:solidFill>
          <a:srgbClr val="01796A"/>
        </a:solidFill>
        <a:effectLst/>
      </p:bgPr>
    </p:bg>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277893" y="2097932"/>
            <a:ext cx="10859074" cy="723916"/>
          </a:xfrm>
        </p:spPr>
        <p:txBody>
          <a:bodyPr vert="horz" wrap="square" lIns="146304" tIns="91440" rIns="146304" bIns="91440" rtlCol="0" anchor="t">
            <a:spAutoFit/>
          </a:bodyPr>
          <a:lstStyle>
            <a:lvl1pPr>
              <a:defRPr lang="en-US" sz="3504" i="0" dirty="0">
                <a:gradFill>
                  <a:gsLst>
                    <a:gs pos="10619">
                      <a:schemeClr val="bg1"/>
                    </a:gs>
                    <a:gs pos="43000">
                      <a:schemeClr val="bg1"/>
                    </a:gs>
                  </a:gsLst>
                  <a:lin ang="5400000" scaled="1"/>
                </a:gradFill>
                <a:latin typeface="Segoe UI Semibold" panose="020B0702040204020203" pitchFamily="34" charset="0"/>
                <a:ea typeface="Segoe UI Semibold" panose="020B0702040204020203" pitchFamily="34" charset="0"/>
                <a:cs typeface="Segoe UI Semibold" panose="020B0702040204020203" pitchFamily="34" charset="0"/>
              </a:defRPr>
            </a:lvl1pPr>
          </a:lstStyle>
          <a:p>
            <a:pPr lvl="0">
              <a:lnSpc>
                <a:spcPct val="100000"/>
              </a:lnSpc>
              <a:spcAft>
                <a:spcPts val="795"/>
              </a:spcAft>
            </a:pPr>
            <a:r>
              <a:rPr lang="en-US" dirty="0"/>
              <a:t>Divider Slide Title</a:t>
            </a:r>
          </a:p>
        </p:txBody>
      </p:sp>
      <p:sp>
        <p:nvSpPr>
          <p:cNvPr id="7" name="Rectangle 2"/>
          <p:cNvSpPr/>
          <p:nvPr userDrawn="1"/>
        </p:nvSpPr>
        <p:spPr bwMode="auto">
          <a:xfrm>
            <a:off x="-108" y="4431986"/>
            <a:ext cx="12192108" cy="2426019"/>
          </a:xfrm>
          <a:custGeom>
            <a:avLst/>
            <a:gdLst>
              <a:gd name="connsiteX0" fmla="*/ 0 w 12436475"/>
              <a:gd name="connsiteY0" fmla="*/ 0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0 w 12436475"/>
              <a:gd name="connsiteY4" fmla="*/ 0 h 2474315"/>
              <a:gd name="connsiteX0" fmla="*/ 0 w 12550775"/>
              <a:gd name="connsiteY0" fmla="*/ 2057400 h 2474315"/>
              <a:gd name="connsiteX1" fmla="*/ 12550775 w 12550775"/>
              <a:gd name="connsiteY1" fmla="*/ 0 h 2474315"/>
              <a:gd name="connsiteX2" fmla="*/ 12550775 w 12550775"/>
              <a:gd name="connsiteY2" fmla="*/ 2474315 h 2474315"/>
              <a:gd name="connsiteX3" fmla="*/ 114300 w 12550775"/>
              <a:gd name="connsiteY3" fmla="*/ 2474315 h 2474315"/>
              <a:gd name="connsiteX4" fmla="*/ 0 w 12550775"/>
              <a:gd name="connsiteY4" fmla="*/ 2057400 h 2474315"/>
              <a:gd name="connsiteX0" fmla="*/ 6998 w 12436475"/>
              <a:gd name="connsiteY0" fmla="*/ 1656184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8 w 12436475"/>
              <a:gd name="connsiteY4" fmla="*/ 1656184 h 2474315"/>
              <a:gd name="connsiteX0" fmla="*/ 483 w 12439291"/>
              <a:gd name="connsiteY0" fmla="*/ 1656184 h 2474315"/>
              <a:gd name="connsiteX1" fmla="*/ 12439291 w 12439291"/>
              <a:gd name="connsiteY1" fmla="*/ 0 h 2474315"/>
              <a:gd name="connsiteX2" fmla="*/ 12439291 w 12439291"/>
              <a:gd name="connsiteY2" fmla="*/ 2474315 h 2474315"/>
              <a:gd name="connsiteX3" fmla="*/ 2816 w 12439291"/>
              <a:gd name="connsiteY3" fmla="*/ 2474315 h 2474315"/>
              <a:gd name="connsiteX4" fmla="*/ 483 w 12439291"/>
              <a:gd name="connsiteY4" fmla="*/ 1656184 h 2474315"/>
              <a:gd name="connsiteX0" fmla="*/ 6998 w 12436475"/>
              <a:gd name="connsiteY0" fmla="*/ 1656184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8 w 12436475"/>
              <a:gd name="connsiteY4" fmla="*/ 1656184 h 2474315"/>
              <a:gd name="connsiteX0" fmla="*/ 483 w 12439291"/>
              <a:gd name="connsiteY0" fmla="*/ 1674845 h 2474315"/>
              <a:gd name="connsiteX1" fmla="*/ 12439291 w 12439291"/>
              <a:gd name="connsiteY1" fmla="*/ 0 h 2474315"/>
              <a:gd name="connsiteX2" fmla="*/ 12439291 w 12439291"/>
              <a:gd name="connsiteY2" fmla="*/ 2474315 h 2474315"/>
              <a:gd name="connsiteX3" fmla="*/ 2816 w 12439291"/>
              <a:gd name="connsiteY3" fmla="*/ 2474315 h 2474315"/>
              <a:gd name="connsiteX4" fmla="*/ 483 w 12439291"/>
              <a:gd name="connsiteY4" fmla="*/ 1674845 h 2474315"/>
              <a:gd name="connsiteX0" fmla="*/ 44320 w 12436475"/>
              <a:gd name="connsiteY0" fmla="*/ 1842796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44320 w 12436475"/>
              <a:gd name="connsiteY4" fmla="*/ 1842796 h 2474315"/>
              <a:gd name="connsiteX0" fmla="*/ 6997 w 12436475"/>
              <a:gd name="connsiteY0" fmla="*/ 1665514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7 w 12436475"/>
              <a:gd name="connsiteY4" fmla="*/ 1665514 h 2474315"/>
              <a:gd name="connsiteX0" fmla="*/ 483 w 12439292"/>
              <a:gd name="connsiteY0" fmla="*/ 1684175 h 2474315"/>
              <a:gd name="connsiteX1" fmla="*/ 12439292 w 12439292"/>
              <a:gd name="connsiteY1" fmla="*/ 0 h 2474315"/>
              <a:gd name="connsiteX2" fmla="*/ 12439292 w 12439292"/>
              <a:gd name="connsiteY2" fmla="*/ 2474315 h 2474315"/>
              <a:gd name="connsiteX3" fmla="*/ 2817 w 12439292"/>
              <a:gd name="connsiteY3" fmla="*/ 2474315 h 2474315"/>
              <a:gd name="connsiteX4" fmla="*/ 483 w 12439292"/>
              <a:gd name="connsiteY4" fmla="*/ 1684175 h 2474315"/>
              <a:gd name="connsiteX0" fmla="*/ 483 w 12439292"/>
              <a:gd name="connsiteY0" fmla="*/ 1665514 h 2474315"/>
              <a:gd name="connsiteX1" fmla="*/ 12439292 w 12439292"/>
              <a:gd name="connsiteY1" fmla="*/ 0 h 2474315"/>
              <a:gd name="connsiteX2" fmla="*/ 12439292 w 12439292"/>
              <a:gd name="connsiteY2" fmla="*/ 2474315 h 2474315"/>
              <a:gd name="connsiteX3" fmla="*/ 2817 w 12439292"/>
              <a:gd name="connsiteY3" fmla="*/ 2474315 h 2474315"/>
              <a:gd name="connsiteX4" fmla="*/ 483 w 12439292"/>
              <a:gd name="connsiteY4" fmla="*/ 1665514 h 2474315"/>
              <a:gd name="connsiteX0" fmla="*/ 6996 w 12436475"/>
              <a:gd name="connsiteY0" fmla="*/ 1674845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6 w 12436475"/>
              <a:gd name="connsiteY4" fmla="*/ 1674845 h 2474315"/>
              <a:gd name="connsiteX0" fmla="*/ 757 w 12436586"/>
              <a:gd name="connsiteY0" fmla="*/ 1655795 h 2474315"/>
              <a:gd name="connsiteX1" fmla="*/ 12436586 w 12436586"/>
              <a:gd name="connsiteY1" fmla="*/ 0 h 2474315"/>
              <a:gd name="connsiteX2" fmla="*/ 12436586 w 12436586"/>
              <a:gd name="connsiteY2" fmla="*/ 2474315 h 2474315"/>
              <a:gd name="connsiteX3" fmla="*/ 111 w 12436586"/>
              <a:gd name="connsiteY3" fmla="*/ 2474315 h 2474315"/>
              <a:gd name="connsiteX4" fmla="*/ 757 w 12436586"/>
              <a:gd name="connsiteY4" fmla="*/ 1655795 h 2474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6586" h="2474315">
                <a:moveTo>
                  <a:pt x="757" y="1655795"/>
                </a:moveTo>
                <a:lnTo>
                  <a:pt x="12436586" y="0"/>
                </a:lnTo>
                <a:lnTo>
                  <a:pt x="12436586" y="2474315"/>
                </a:lnTo>
                <a:lnTo>
                  <a:pt x="111" y="2474315"/>
                </a:lnTo>
                <a:cubicBezTo>
                  <a:pt x="2444" y="2201605"/>
                  <a:pt x="-1576" y="1928505"/>
                  <a:pt x="757" y="1655795"/>
                </a:cubicBezTo>
                <a:close/>
              </a:path>
            </a:pathLst>
          </a:custGeom>
          <a:solidFill>
            <a:srgbClr val="FFFFFF"/>
          </a:solidFill>
          <a:ln w="10795" cap="flat" cmpd="sng" algn="ctr">
            <a:noFill/>
            <a:prstDash val="solid"/>
          </a:ln>
          <a:effectLst/>
        </p:spPr>
        <p:txBody>
          <a:bodyPr wrap="square" rtlCol="0" anchor="ctr">
            <a:noAutofit/>
          </a:bodyPr>
          <a:lstStyle/>
          <a:p>
            <a:pPr eaLnBrk="1" fontAlgn="auto" hangingPunct="1">
              <a:spcBef>
                <a:spcPts val="0"/>
              </a:spcBef>
              <a:spcAft>
                <a:spcPts val="0"/>
              </a:spcAft>
              <a:buClrTx/>
              <a:buFontTx/>
              <a:buNone/>
              <a:defRPr/>
            </a:pPr>
            <a:endParaRPr lang="en-US" sz="1432" kern="0" dirty="0" err="1">
              <a:solidFill>
                <a:srgbClr val="FFFFFF"/>
              </a:solidFill>
              <a:latin typeface="Segoe UI"/>
            </a:endParaRPr>
          </a:p>
        </p:txBody>
      </p:sp>
      <p:sp>
        <p:nvSpPr>
          <p:cNvPr id="6" name="TextBox 5"/>
          <p:cNvSpPr txBox="1"/>
          <p:nvPr userDrawn="1"/>
        </p:nvSpPr>
        <p:spPr>
          <a:xfrm>
            <a:off x="9296582" y="6193770"/>
            <a:ext cx="2760303" cy="433595"/>
          </a:xfrm>
          <a:prstGeom prst="rect">
            <a:avLst/>
          </a:prstGeom>
          <a:noFill/>
        </p:spPr>
        <p:txBody>
          <a:bodyPr wrap="square" lIns="145623" tIns="116498" rIns="145623" bIns="116498" rtlCol="0">
            <a:spAutoFit/>
          </a:bodyPr>
          <a:lstStyle/>
          <a:p>
            <a:pPr algn="l" defTabSz="742698" eaLnBrk="1" fontAlgn="auto" hangingPunct="1">
              <a:lnSpc>
                <a:spcPct val="90000"/>
              </a:lnSpc>
              <a:spcBef>
                <a:spcPts val="0"/>
              </a:spcBef>
              <a:spcAft>
                <a:spcPts val="477"/>
              </a:spcAft>
              <a:buClrTx/>
              <a:buFontTx/>
              <a:buNone/>
            </a:pPr>
            <a:r>
              <a:rPr lang="en-US" sz="1432" dirty="0">
                <a:gradFill>
                  <a:gsLst>
                    <a:gs pos="3540">
                      <a:srgbClr val="008272"/>
                    </a:gs>
                    <a:gs pos="45000">
                      <a:srgbClr val="008272"/>
                    </a:gs>
                  </a:gsLst>
                  <a:lin ang="5400000" scaled="1"/>
                </a:gradFill>
                <a:latin typeface="Segoe UI"/>
              </a:rPr>
              <a:t>Bing Network. Be there.</a:t>
            </a:r>
          </a:p>
        </p:txBody>
      </p:sp>
      <p:pic>
        <p:nvPicPr>
          <p:cNvPr id="10" name="Picture 9"/>
          <p:cNvPicPr>
            <a:picLocks noChangeAspect="1"/>
          </p:cNvPicPr>
          <p:nvPr userDrawn="1"/>
        </p:nvPicPr>
        <p:blipFill>
          <a:blip r:embed="rId2"/>
          <a:stretch>
            <a:fillRect/>
          </a:stretch>
        </p:blipFill>
        <p:spPr>
          <a:xfrm>
            <a:off x="325283" y="6127328"/>
            <a:ext cx="1098703" cy="589808"/>
          </a:xfrm>
          <a:prstGeom prst="rect">
            <a:avLst/>
          </a:prstGeom>
        </p:spPr>
      </p:pic>
    </p:spTree>
    <p:extLst>
      <p:ext uri="{BB962C8B-B14F-4D97-AF65-F5344CB8AC3E}">
        <p14:creationId xmlns:p14="http://schemas.microsoft.com/office/powerpoint/2010/main" val="2539287946"/>
      </p:ext>
    </p:extLst>
  </p:cSld>
  <p:clrMapOvr>
    <a:masterClrMapping/>
  </p:clrMapOvr>
  <p:transition>
    <p:fade/>
  </p:transition>
  <p:extLst mod="1">
    <p:ext uri="{DCECCB84-F9BA-43D5-87BE-67443E8EF086}">
      <p15:sldGuideLst xmlns:p15="http://schemas.microsoft.com/office/powerpoint/2012/main">
        <p15:guide id="1" orient="horz" pos="441">
          <p15:clr>
            <a:srgbClr val="FBAE40"/>
          </p15:clr>
        </p15:guide>
        <p15:guide id="2" pos="483">
          <p15:clr>
            <a:srgbClr val="FBAE40"/>
          </p15:clr>
        </p15:guide>
        <p15:guide id="3" pos="9524">
          <p15:clr>
            <a:srgbClr val="FBAE40"/>
          </p15:clr>
        </p15:guide>
        <p15:guide id="4" orient="horz" pos="3965">
          <p15:clr>
            <a:srgbClr val="FBAE40"/>
          </p15:clr>
        </p15:guide>
        <p15:guide id="5" orient="horz" pos="425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Header // Tammy">
    <p:spTree>
      <p:nvGrpSpPr>
        <p:cNvPr id="1" name=""/>
        <p:cNvGrpSpPr/>
        <p:nvPr/>
      </p:nvGrpSpPr>
      <p:grpSpPr>
        <a:xfrm>
          <a:off x="0" y="0"/>
          <a:ext cx="0" cy="0"/>
          <a:chOff x="0" y="0"/>
          <a:chExt cx="0" cy="0"/>
        </a:xfrm>
      </p:grpSpPr>
      <p:sp>
        <p:nvSpPr>
          <p:cNvPr id="18" name="Rectangle 17"/>
          <p:cNvSpPr/>
          <p:nvPr/>
        </p:nvSpPr>
        <p:spPr>
          <a:xfrm>
            <a:off x="-1" y="3"/>
            <a:ext cx="12192001" cy="1828798"/>
          </a:xfrm>
          <a:prstGeom prst="rect">
            <a:avLst/>
          </a:prstGeom>
          <a:solidFill>
            <a:srgbClr val="0082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99" dirty="0">
              <a:solidFill>
                <a:srgbClr val="EEC34E"/>
              </a:solidFill>
              <a:latin typeface="Segoe Light"/>
            </a:endParaRPr>
          </a:p>
        </p:txBody>
      </p:sp>
      <p:sp>
        <p:nvSpPr>
          <p:cNvPr id="31" name="Title 1"/>
          <p:cNvSpPr>
            <a:spLocks noGrp="1"/>
          </p:cNvSpPr>
          <p:nvPr>
            <p:ph type="title" hasCustomPrompt="1"/>
          </p:nvPr>
        </p:nvSpPr>
        <p:spPr>
          <a:xfrm>
            <a:off x="266128" y="295862"/>
            <a:ext cx="10857071" cy="1325563"/>
          </a:xfrm>
        </p:spPr>
        <p:txBody>
          <a:bodyPr anchor="t">
            <a:normAutofit/>
          </a:bodyPr>
          <a:lstStyle>
            <a:lvl1pPr>
              <a:defRPr sz="2867" b="0" i="0">
                <a:solidFill>
                  <a:schemeClr val="bg1"/>
                </a:solidFill>
                <a:latin typeface="Segoe UI Light" charset="0"/>
                <a:ea typeface="Segoe UI Light" charset="0"/>
                <a:cs typeface="Segoe UI Light" charset="0"/>
              </a:defRPr>
            </a:lvl1pPr>
          </a:lstStyle>
          <a:p>
            <a:r>
              <a:rPr lang="en-US" dirty="0"/>
              <a:t>Page Title: Subtitle</a:t>
            </a:r>
          </a:p>
        </p:txBody>
      </p:sp>
      <p:sp>
        <p:nvSpPr>
          <p:cNvPr id="2" name="Right Triangle 1"/>
          <p:cNvSpPr/>
          <p:nvPr/>
        </p:nvSpPr>
        <p:spPr>
          <a:xfrm flipH="1">
            <a:off x="1" y="1219200"/>
            <a:ext cx="12192000" cy="6096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12" name="Text Placeholder 3"/>
          <p:cNvSpPr>
            <a:spLocks noGrp="1"/>
          </p:cNvSpPr>
          <p:nvPr>
            <p:ph type="body" sz="quarter" idx="10"/>
          </p:nvPr>
        </p:nvSpPr>
        <p:spPr>
          <a:xfrm>
            <a:off x="266127" y="1928685"/>
            <a:ext cx="10857072" cy="1594924"/>
          </a:xfrm>
        </p:spPr>
        <p:txBody>
          <a:bodyPr wrap="square">
            <a:spAutoFit/>
          </a:bodyPr>
          <a:lstStyle>
            <a:lvl1pPr>
              <a:defRPr sz="25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p:cNvPicPr>
            <a:picLocks noChangeAspect="1"/>
          </p:cNvPicPr>
          <p:nvPr/>
        </p:nvPicPr>
        <p:blipFill>
          <a:blip r:embed="rId2"/>
          <a:stretch>
            <a:fillRect/>
          </a:stretch>
        </p:blipFill>
        <p:spPr>
          <a:xfrm>
            <a:off x="325281" y="6127328"/>
            <a:ext cx="1098703" cy="589808"/>
          </a:xfrm>
          <a:prstGeom prst="rect">
            <a:avLst/>
          </a:prstGeom>
        </p:spPr>
      </p:pic>
    </p:spTree>
    <p:extLst>
      <p:ext uri="{BB962C8B-B14F-4D97-AF65-F5344CB8AC3E}">
        <p14:creationId xmlns:p14="http://schemas.microsoft.com/office/powerpoint/2010/main" val="1822359608"/>
      </p:ext>
    </p:extLst>
  </p:cSld>
  <p:clrMapOvr>
    <a:masterClrMapping/>
  </p:clrMapOvr>
  <p:transition>
    <p:fade/>
  </p:transition>
  <p:extLst mod="1">
    <p:ext uri="{DCECCB84-F9BA-43D5-87BE-67443E8EF086}">
      <p15:sldGuideLst xmlns:p15="http://schemas.microsoft.com/office/powerpoint/2012/main">
        <p15:guide id="1" orient="horz" pos="392" userDrawn="1">
          <p15:clr>
            <a:srgbClr val="FBAE40"/>
          </p15:clr>
        </p15:guide>
        <p15:guide id="2" pos="48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Divider // Tammy Background">
    <p:bg>
      <p:bgPr>
        <a:solidFill>
          <a:srgbClr val="01796A"/>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b="15724"/>
          <a:stretch/>
        </p:blipFill>
        <p:spPr>
          <a:xfrm>
            <a:off x="3" y="0"/>
            <a:ext cx="12192000" cy="6858000"/>
          </a:xfrm>
          <a:prstGeom prst="rect">
            <a:avLst/>
          </a:prstGeom>
        </p:spPr>
      </p:pic>
      <p:sp>
        <p:nvSpPr>
          <p:cNvPr id="15" name="Rectangle 14"/>
          <p:cNvSpPr/>
          <p:nvPr userDrawn="1"/>
        </p:nvSpPr>
        <p:spPr>
          <a:xfrm>
            <a:off x="3" y="0"/>
            <a:ext cx="12192000" cy="6858000"/>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742698" eaLnBrk="1" fontAlgn="auto" hangingPunct="1">
              <a:spcBef>
                <a:spcPts val="0"/>
              </a:spcBef>
              <a:spcAft>
                <a:spcPts val="0"/>
              </a:spcAft>
              <a:buClrTx/>
              <a:buFontTx/>
              <a:buNone/>
            </a:pPr>
            <a:endParaRPr lang="en-US" sz="1491">
              <a:solidFill>
                <a:srgbClr val="FFFFFF"/>
              </a:solidFill>
            </a:endParaRPr>
          </a:p>
        </p:txBody>
      </p:sp>
      <p:sp>
        <p:nvSpPr>
          <p:cNvPr id="11" name="Title 1"/>
          <p:cNvSpPr>
            <a:spLocks noGrp="1"/>
          </p:cNvSpPr>
          <p:nvPr>
            <p:ph type="title" hasCustomPrompt="1"/>
          </p:nvPr>
        </p:nvSpPr>
        <p:spPr bwMode="gray">
          <a:xfrm>
            <a:off x="274638" y="2095170"/>
            <a:ext cx="11612561" cy="723916"/>
          </a:xfrm>
        </p:spPr>
        <p:txBody>
          <a:bodyPr vert="horz" wrap="square" lIns="146304" tIns="91440" rIns="146304" bIns="91440" rtlCol="0" anchor="t">
            <a:spAutoFit/>
          </a:bodyPr>
          <a:lstStyle>
            <a:lvl1pPr>
              <a:defRPr lang="en-US" sz="3504" i="0" dirty="0">
                <a:gradFill>
                  <a:gsLst>
                    <a:gs pos="10619">
                      <a:schemeClr val="bg1"/>
                    </a:gs>
                    <a:gs pos="43000">
                      <a:schemeClr val="bg1"/>
                    </a:gs>
                  </a:gsLst>
                  <a:lin ang="5400000" scaled="1"/>
                </a:gradFill>
                <a:latin typeface="Segoe UI Semibold" panose="020B0702040204020203" pitchFamily="34" charset="0"/>
                <a:ea typeface="Segoe UI Semibold" panose="020B0702040204020203" pitchFamily="34" charset="0"/>
                <a:cs typeface="Segoe UI Semibold" panose="020B0702040204020203" pitchFamily="34" charset="0"/>
              </a:defRPr>
            </a:lvl1pPr>
          </a:lstStyle>
          <a:p>
            <a:pPr lvl="0">
              <a:lnSpc>
                <a:spcPct val="100000"/>
              </a:lnSpc>
              <a:spcAft>
                <a:spcPts val="795"/>
              </a:spcAft>
            </a:pPr>
            <a:r>
              <a:rPr lang="en-US" dirty="0"/>
              <a:t>Section title</a:t>
            </a:r>
          </a:p>
        </p:txBody>
      </p:sp>
      <p:sp>
        <p:nvSpPr>
          <p:cNvPr id="8" name="Rectangle 2"/>
          <p:cNvSpPr/>
          <p:nvPr userDrawn="1"/>
        </p:nvSpPr>
        <p:spPr bwMode="auto">
          <a:xfrm>
            <a:off x="-108" y="4431986"/>
            <a:ext cx="12192108" cy="2426019"/>
          </a:xfrm>
          <a:custGeom>
            <a:avLst/>
            <a:gdLst>
              <a:gd name="connsiteX0" fmla="*/ 0 w 12436475"/>
              <a:gd name="connsiteY0" fmla="*/ 0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0 w 12436475"/>
              <a:gd name="connsiteY4" fmla="*/ 0 h 2474315"/>
              <a:gd name="connsiteX0" fmla="*/ 0 w 12550775"/>
              <a:gd name="connsiteY0" fmla="*/ 2057400 h 2474315"/>
              <a:gd name="connsiteX1" fmla="*/ 12550775 w 12550775"/>
              <a:gd name="connsiteY1" fmla="*/ 0 h 2474315"/>
              <a:gd name="connsiteX2" fmla="*/ 12550775 w 12550775"/>
              <a:gd name="connsiteY2" fmla="*/ 2474315 h 2474315"/>
              <a:gd name="connsiteX3" fmla="*/ 114300 w 12550775"/>
              <a:gd name="connsiteY3" fmla="*/ 2474315 h 2474315"/>
              <a:gd name="connsiteX4" fmla="*/ 0 w 12550775"/>
              <a:gd name="connsiteY4" fmla="*/ 2057400 h 2474315"/>
              <a:gd name="connsiteX0" fmla="*/ 6998 w 12436475"/>
              <a:gd name="connsiteY0" fmla="*/ 1656184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8 w 12436475"/>
              <a:gd name="connsiteY4" fmla="*/ 1656184 h 2474315"/>
              <a:gd name="connsiteX0" fmla="*/ 483 w 12439291"/>
              <a:gd name="connsiteY0" fmla="*/ 1656184 h 2474315"/>
              <a:gd name="connsiteX1" fmla="*/ 12439291 w 12439291"/>
              <a:gd name="connsiteY1" fmla="*/ 0 h 2474315"/>
              <a:gd name="connsiteX2" fmla="*/ 12439291 w 12439291"/>
              <a:gd name="connsiteY2" fmla="*/ 2474315 h 2474315"/>
              <a:gd name="connsiteX3" fmla="*/ 2816 w 12439291"/>
              <a:gd name="connsiteY3" fmla="*/ 2474315 h 2474315"/>
              <a:gd name="connsiteX4" fmla="*/ 483 w 12439291"/>
              <a:gd name="connsiteY4" fmla="*/ 1656184 h 2474315"/>
              <a:gd name="connsiteX0" fmla="*/ 6998 w 12436475"/>
              <a:gd name="connsiteY0" fmla="*/ 1656184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8 w 12436475"/>
              <a:gd name="connsiteY4" fmla="*/ 1656184 h 2474315"/>
              <a:gd name="connsiteX0" fmla="*/ 483 w 12439291"/>
              <a:gd name="connsiteY0" fmla="*/ 1674845 h 2474315"/>
              <a:gd name="connsiteX1" fmla="*/ 12439291 w 12439291"/>
              <a:gd name="connsiteY1" fmla="*/ 0 h 2474315"/>
              <a:gd name="connsiteX2" fmla="*/ 12439291 w 12439291"/>
              <a:gd name="connsiteY2" fmla="*/ 2474315 h 2474315"/>
              <a:gd name="connsiteX3" fmla="*/ 2816 w 12439291"/>
              <a:gd name="connsiteY3" fmla="*/ 2474315 h 2474315"/>
              <a:gd name="connsiteX4" fmla="*/ 483 w 12439291"/>
              <a:gd name="connsiteY4" fmla="*/ 1674845 h 2474315"/>
              <a:gd name="connsiteX0" fmla="*/ 44320 w 12436475"/>
              <a:gd name="connsiteY0" fmla="*/ 1842796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44320 w 12436475"/>
              <a:gd name="connsiteY4" fmla="*/ 1842796 h 2474315"/>
              <a:gd name="connsiteX0" fmla="*/ 6997 w 12436475"/>
              <a:gd name="connsiteY0" fmla="*/ 1665514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7 w 12436475"/>
              <a:gd name="connsiteY4" fmla="*/ 1665514 h 2474315"/>
              <a:gd name="connsiteX0" fmla="*/ 483 w 12439292"/>
              <a:gd name="connsiteY0" fmla="*/ 1684175 h 2474315"/>
              <a:gd name="connsiteX1" fmla="*/ 12439292 w 12439292"/>
              <a:gd name="connsiteY1" fmla="*/ 0 h 2474315"/>
              <a:gd name="connsiteX2" fmla="*/ 12439292 w 12439292"/>
              <a:gd name="connsiteY2" fmla="*/ 2474315 h 2474315"/>
              <a:gd name="connsiteX3" fmla="*/ 2817 w 12439292"/>
              <a:gd name="connsiteY3" fmla="*/ 2474315 h 2474315"/>
              <a:gd name="connsiteX4" fmla="*/ 483 w 12439292"/>
              <a:gd name="connsiteY4" fmla="*/ 1684175 h 2474315"/>
              <a:gd name="connsiteX0" fmla="*/ 483 w 12439292"/>
              <a:gd name="connsiteY0" fmla="*/ 1665514 h 2474315"/>
              <a:gd name="connsiteX1" fmla="*/ 12439292 w 12439292"/>
              <a:gd name="connsiteY1" fmla="*/ 0 h 2474315"/>
              <a:gd name="connsiteX2" fmla="*/ 12439292 w 12439292"/>
              <a:gd name="connsiteY2" fmla="*/ 2474315 h 2474315"/>
              <a:gd name="connsiteX3" fmla="*/ 2817 w 12439292"/>
              <a:gd name="connsiteY3" fmla="*/ 2474315 h 2474315"/>
              <a:gd name="connsiteX4" fmla="*/ 483 w 12439292"/>
              <a:gd name="connsiteY4" fmla="*/ 1665514 h 2474315"/>
              <a:gd name="connsiteX0" fmla="*/ 6996 w 12436475"/>
              <a:gd name="connsiteY0" fmla="*/ 1674845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6 w 12436475"/>
              <a:gd name="connsiteY4" fmla="*/ 1674845 h 2474315"/>
              <a:gd name="connsiteX0" fmla="*/ 757 w 12436586"/>
              <a:gd name="connsiteY0" fmla="*/ 1655795 h 2474315"/>
              <a:gd name="connsiteX1" fmla="*/ 12436586 w 12436586"/>
              <a:gd name="connsiteY1" fmla="*/ 0 h 2474315"/>
              <a:gd name="connsiteX2" fmla="*/ 12436586 w 12436586"/>
              <a:gd name="connsiteY2" fmla="*/ 2474315 h 2474315"/>
              <a:gd name="connsiteX3" fmla="*/ 111 w 12436586"/>
              <a:gd name="connsiteY3" fmla="*/ 2474315 h 2474315"/>
              <a:gd name="connsiteX4" fmla="*/ 757 w 12436586"/>
              <a:gd name="connsiteY4" fmla="*/ 1655795 h 2474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6586" h="2474315">
                <a:moveTo>
                  <a:pt x="757" y="1655795"/>
                </a:moveTo>
                <a:lnTo>
                  <a:pt x="12436586" y="0"/>
                </a:lnTo>
                <a:lnTo>
                  <a:pt x="12436586" y="2474315"/>
                </a:lnTo>
                <a:lnTo>
                  <a:pt x="111" y="2474315"/>
                </a:lnTo>
                <a:cubicBezTo>
                  <a:pt x="2444" y="2201605"/>
                  <a:pt x="-1576" y="1928505"/>
                  <a:pt x="757" y="16557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defTabSz="742698" eaLnBrk="1" fontAlgn="auto" hangingPunct="1">
              <a:spcBef>
                <a:spcPts val="0"/>
              </a:spcBef>
              <a:spcAft>
                <a:spcPts val="0"/>
              </a:spcAft>
              <a:buClrTx/>
              <a:buFontTx/>
              <a:buNone/>
            </a:pPr>
            <a:endParaRPr lang="en-US" sz="1462" dirty="0" err="1">
              <a:solidFill>
                <a:srgbClr val="FFFFFF"/>
              </a:solidFill>
            </a:endParaRPr>
          </a:p>
        </p:txBody>
      </p:sp>
      <p:sp>
        <p:nvSpPr>
          <p:cNvPr id="9" name="TextBox 8"/>
          <p:cNvSpPr txBox="1"/>
          <p:nvPr userDrawn="1"/>
        </p:nvSpPr>
        <p:spPr>
          <a:xfrm>
            <a:off x="9296582" y="6193770"/>
            <a:ext cx="2760303" cy="433595"/>
          </a:xfrm>
          <a:prstGeom prst="rect">
            <a:avLst/>
          </a:prstGeom>
          <a:noFill/>
        </p:spPr>
        <p:txBody>
          <a:bodyPr wrap="square" lIns="145623" tIns="116498" rIns="145623" bIns="116498" rtlCol="0">
            <a:spAutoFit/>
          </a:bodyPr>
          <a:lstStyle>
            <a:defPPr>
              <a:defRPr lang="en-US"/>
            </a:defPPr>
            <a:lvl1pPr>
              <a:lnSpc>
                <a:spcPct val="90000"/>
              </a:lnSpc>
              <a:spcAft>
                <a:spcPts val="600"/>
              </a:spcAft>
              <a:defRPr sz="1800">
                <a:gradFill>
                  <a:gsLst>
                    <a:gs pos="3540">
                      <a:schemeClr val="tx2"/>
                    </a:gs>
                    <a:gs pos="45000">
                      <a:schemeClr val="tx2"/>
                    </a:gs>
                  </a:gsLst>
                  <a:lin ang="5400000" scaled="1"/>
                </a:gradFill>
              </a:defRPr>
            </a:lvl1pPr>
          </a:lstStyle>
          <a:p>
            <a:pPr algn="l" defTabSz="742698" eaLnBrk="1" fontAlgn="auto" hangingPunct="1">
              <a:spcBef>
                <a:spcPts val="0"/>
              </a:spcBef>
              <a:buClrTx/>
              <a:buFontTx/>
              <a:buNone/>
            </a:pPr>
            <a:r>
              <a:rPr lang="en-US" sz="1432" dirty="0">
                <a:gradFill>
                  <a:gsLst>
                    <a:gs pos="3540">
                      <a:srgbClr val="008272"/>
                    </a:gs>
                    <a:gs pos="45000">
                      <a:srgbClr val="008272"/>
                    </a:gs>
                  </a:gsLst>
                  <a:lin ang="5400000" scaled="1"/>
                </a:gradFill>
                <a:latin typeface="Segoe UI"/>
              </a:rPr>
              <a:t>Bing Network. Be there.</a:t>
            </a:r>
          </a:p>
        </p:txBody>
      </p:sp>
      <p:pic>
        <p:nvPicPr>
          <p:cNvPr id="13" name="Picture 12"/>
          <p:cNvPicPr>
            <a:picLocks noChangeAspect="1"/>
          </p:cNvPicPr>
          <p:nvPr userDrawn="1"/>
        </p:nvPicPr>
        <p:blipFill>
          <a:blip r:embed="rId3"/>
          <a:stretch>
            <a:fillRect/>
          </a:stretch>
        </p:blipFill>
        <p:spPr>
          <a:xfrm>
            <a:off x="325283" y="6127328"/>
            <a:ext cx="1098703" cy="589808"/>
          </a:xfrm>
          <a:prstGeom prst="rect">
            <a:avLst/>
          </a:prstGeom>
        </p:spPr>
      </p:pic>
    </p:spTree>
    <p:extLst>
      <p:ext uri="{BB962C8B-B14F-4D97-AF65-F5344CB8AC3E}">
        <p14:creationId xmlns:p14="http://schemas.microsoft.com/office/powerpoint/2010/main" val="579872005"/>
      </p:ext>
    </p:extLst>
  </p:cSld>
  <p:clrMapOvr>
    <a:masterClrMapping/>
  </p:clrMapOvr>
  <p:transition>
    <p:fade/>
  </p:transition>
  <p:extLst mod="1">
    <p:ext uri="{DCECCB84-F9BA-43D5-87BE-67443E8EF086}">
      <p15:sldGuideLst xmlns:p15="http://schemas.microsoft.com/office/powerpoint/2012/main">
        <p15:guide id="1" orient="horz" pos="432">
          <p15:clr>
            <a:srgbClr val="FBAE40"/>
          </p15:clr>
        </p15:guide>
        <p15:guide id="2" pos="473">
          <p15:clr>
            <a:srgbClr val="FBAE40"/>
          </p15:clr>
        </p15:guide>
        <p15:guide id="3" pos="9337">
          <p15:clr>
            <a:srgbClr val="FBAE40"/>
          </p15:clr>
        </p15:guide>
        <p15:guide id="4" orient="horz" pos="3888">
          <p15:clr>
            <a:srgbClr val="FBAE40"/>
          </p15:clr>
        </p15:guide>
        <p15:guide id="5" orient="horz" pos="417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Divider // Tammy Background">
    <p:bg>
      <p:bgPr>
        <a:solidFill>
          <a:srgbClr val="01796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b="15616"/>
          <a:stretch/>
        </p:blipFill>
        <p:spPr>
          <a:xfrm>
            <a:off x="3" y="0"/>
            <a:ext cx="12192000" cy="6858000"/>
          </a:xfrm>
          <a:prstGeom prst="rect">
            <a:avLst/>
          </a:prstGeom>
        </p:spPr>
      </p:pic>
      <p:sp>
        <p:nvSpPr>
          <p:cNvPr id="8" name="Rectangle 7"/>
          <p:cNvSpPr/>
          <p:nvPr userDrawn="1"/>
        </p:nvSpPr>
        <p:spPr>
          <a:xfrm>
            <a:off x="-105" y="0"/>
            <a:ext cx="12192108" cy="6858000"/>
          </a:xfrm>
          <a:prstGeom prst="rect">
            <a:avLst/>
          </a:prstGeom>
          <a:solidFill>
            <a:schemeClr val="tx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742698" eaLnBrk="1" fontAlgn="auto" hangingPunct="1">
              <a:spcBef>
                <a:spcPts val="0"/>
              </a:spcBef>
              <a:spcAft>
                <a:spcPts val="0"/>
              </a:spcAft>
              <a:buClrTx/>
              <a:buFontTx/>
              <a:buNone/>
            </a:pPr>
            <a:endParaRPr lang="en-US" sz="1491" dirty="0">
              <a:solidFill>
                <a:srgbClr val="FFFFFF"/>
              </a:solidFill>
            </a:endParaRPr>
          </a:p>
        </p:txBody>
      </p:sp>
      <p:sp>
        <p:nvSpPr>
          <p:cNvPr id="11" name="Title 1"/>
          <p:cNvSpPr>
            <a:spLocks noGrp="1"/>
          </p:cNvSpPr>
          <p:nvPr>
            <p:ph type="title" hasCustomPrompt="1"/>
          </p:nvPr>
        </p:nvSpPr>
        <p:spPr bwMode="gray">
          <a:xfrm>
            <a:off x="274638" y="2095068"/>
            <a:ext cx="11612561" cy="723916"/>
          </a:xfrm>
        </p:spPr>
        <p:txBody>
          <a:bodyPr vert="horz" wrap="square" lIns="146304" tIns="91440" rIns="146304" bIns="91440" rtlCol="0" anchor="t">
            <a:spAutoFit/>
          </a:bodyPr>
          <a:lstStyle>
            <a:lvl1pPr>
              <a:defRPr lang="en-US" sz="3504" i="0" dirty="0">
                <a:gradFill>
                  <a:gsLst>
                    <a:gs pos="10619">
                      <a:schemeClr val="bg1"/>
                    </a:gs>
                    <a:gs pos="43000">
                      <a:schemeClr val="bg1"/>
                    </a:gs>
                  </a:gsLst>
                  <a:lin ang="5400000" scaled="1"/>
                </a:gradFill>
                <a:latin typeface="Segoe UI Semibold" panose="020B0702040204020203" pitchFamily="34" charset="0"/>
                <a:ea typeface="Segoe UI Semibold" panose="020B0702040204020203" pitchFamily="34" charset="0"/>
                <a:cs typeface="Segoe UI Semibold" panose="020B0702040204020203" pitchFamily="34" charset="0"/>
              </a:defRPr>
            </a:lvl1pPr>
          </a:lstStyle>
          <a:p>
            <a:pPr lvl="0">
              <a:lnSpc>
                <a:spcPct val="100000"/>
              </a:lnSpc>
              <a:spcAft>
                <a:spcPts val="795"/>
              </a:spcAft>
            </a:pPr>
            <a:r>
              <a:rPr lang="en-US" dirty="0"/>
              <a:t>Section title</a:t>
            </a:r>
          </a:p>
        </p:txBody>
      </p:sp>
      <p:sp>
        <p:nvSpPr>
          <p:cNvPr id="3" name="Rectangle 2"/>
          <p:cNvSpPr/>
          <p:nvPr userDrawn="1"/>
        </p:nvSpPr>
        <p:spPr bwMode="auto">
          <a:xfrm>
            <a:off x="-108" y="4431986"/>
            <a:ext cx="12192108" cy="2426019"/>
          </a:xfrm>
          <a:custGeom>
            <a:avLst/>
            <a:gdLst>
              <a:gd name="connsiteX0" fmla="*/ 0 w 12436475"/>
              <a:gd name="connsiteY0" fmla="*/ 0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0 w 12436475"/>
              <a:gd name="connsiteY4" fmla="*/ 0 h 2474315"/>
              <a:gd name="connsiteX0" fmla="*/ 0 w 12550775"/>
              <a:gd name="connsiteY0" fmla="*/ 2057400 h 2474315"/>
              <a:gd name="connsiteX1" fmla="*/ 12550775 w 12550775"/>
              <a:gd name="connsiteY1" fmla="*/ 0 h 2474315"/>
              <a:gd name="connsiteX2" fmla="*/ 12550775 w 12550775"/>
              <a:gd name="connsiteY2" fmla="*/ 2474315 h 2474315"/>
              <a:gd name="connsiteX3" fmla="*/ 114300 w 12550775"/>
              <a:gd name="connsiteY3" fmla="*/ 2474315 h 2474315"/>
              <a:gd name="connsiteX4" fmla="*/ 0 w 12550775"/>
              <a:gd name="connsiteY4" fmla="*/ 2057400 h 2474315"/>
              <a:gd name="connsiteX0" fmla="*/ 6998 w 12436475"/>
              <a:gd name="connsiteY0" fmla="*/ 1656184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8 w 12436475"/>
              <a:gd name="connsiteY4" fmla="*/ 1656184 h 2474315"/>
              <a:gd name="connsiteX0" fmla="*/ 483 w 12439291"/>
              <a:gd name="connsiteY0" fmla="*/ 1656184 h 2474315"/>
              <a:gd name="connsiteX1" fmla="*/ 12439291 w 12439291"/>
              <a:gd name="connsiteY1" fmla="*/ 0 h 2474315"/>
              <a:gd name="connsiteX2" fmla="*/ 12439291 w 12439291"/>
              <a:gd name="connsiteY2" fmla="*/ 2474315 h 2474315"/>
              <a:gd name="connsiteX3" fmla="*/ 2816 w 12439291"/>
              <a:gd name="connsiteY3" fmla="*/ 2474315 h 2474315"/>
              <a:gd name="connsiteX4" fmla="*/ 483 w 12439291"/>
              <a:gd name="connsiteY4" fmla="*/ 1656184 h 2474315"/>
              <a:gd name="connsiteX0" fmla="*/ 6998 w 12436475"/>
              <a:gd name="connsiteY0" fmla="*/ 1656184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8 w 12436475"/>
              <a:gd name="connsiteY4" fmla="*/ 1656184 h 2474315"/>
              <a:gd name="connsiteX0" fmla="*/ 483 w 12439291"/>
              <a:gd name="connsiteY0" fmla="*/ 1674845 h 2474315"/>
              <a:gd name="connsiteX1" fmla="*/ 12439291 w 12439291"/>
              <a:gd name="connsiteY1" fmla="*/ 0 h 2474315"/>
              <a:gd name="connsiteX2" fmla="*/ 12439291 w 12439291"/>
              <a:gd name="connsiteY2" fmla="*/ 2474315 h 2474315"/>
              <a:gd name="connsiteX3" fmla="*/ 2816 w 12439291"/>
              <a:gd name="connsiteY3" fmla="*/ 2474315 h 2474315"/>
              <a:gd name="connsiteX4" fmla="*/ 483 w 12439291"/>
              <a:gd name="connsiteY4" fmla="*/ 1674845 h 2474315"/>
              <a:gd name="connsiteX0" fmla="*/ 44320 w 12436475"/>
              <a:gd name="connsiteY0" fmla="*/ 1842796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44320 w 12436475"/>
              <a:gd name="connsiteY4" fmla="*/ 1842796 h 2474315"/>
              <a:gd name="connsiteX0" fmla="*/ 6997 w 12436475"/>
              <a:gd name="connsiteY0" fmla="*/ 1665514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7 w 12436475"/>
              <a:gd name="connsiteY4" fmla="*/ 1665514 h 2474315"/>
              <a:gd name="connsiteX0" fmla="*/ 483 w 12439292"/>
              <a:gd name="connsiteY0" fmla="*/ 1684175 h 2474315"/>
              <a:gd name="connsiteX1" fmla="*/ 12439292 w 12439292"/>
              <a:gd name="connsiteY1" fmla="*/ 0 h 2474315"/>
              <a:gd name="connsiteX2" fmla="*/ 12439292 w 12439292"/>
              <a:gd name="connsiteY2" fmla="*/ 2474315 h 2474315"/>
              <a:gd name="connsiteX3" fmla="*/ 2817 w 12439292"/>
              <a:gd name="connsiteY3" fmla="*/ 2474315 h 2474315"/>
              <a:gd name="connsiteX4" fmla="*/ 483 w 12439292"/>
              <a:gd name="connsiteY4" fmla="*/ 1684175 h 2474315"/>
              <a:gd name="connsiteX0" fmla="*/ 483 w 12439292"/>
              <a:gd name="connsiteY0" fmla="*/ 1665514 h 2474315"/>
              <a:gd name="connsiteX1" fmla="*/ 12439292 w 12439292"/>
              <a:gd name="connsiteY1" fmla="*/ 0 h 2474315"/>
              <a:gd name="connsiteX2" fmla="*/ 12439292 w 12439292"/>
              <a:gd name="connsiteY2" fmla="*/ 2474315 h 2474315"/>
              <a:gd name="connsiteX3" fmla="*/ 2817 w 12439292"/>
              <a:gd name="connsiteY3" fmla="*/ 2474315 h 2474315"/>
              <a:gd name="connsiteX4" fmla="*/ 483 w 12439292"/>
              <a:gd name="connsiteY4" fmla="*/ 1665514 h 2474315"/>
              <a:gd name="connsiteX0" fmla="*/ 6996 w 12436475"/>
              <a:gd name="connsiteY0" fmla="*/ 1674845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6 w 12436475"/>
              <a:gd name="connsiteY4" fmla="*/ 1674845 h 2474315"/>
              <a:gd name="connsiteX0" fmla="*/ 757 w 12436586"/>
              <a:gd name="connsiteY0" fmla="*/ 1655795 h 2474315"/>
              <a:gd name="connsiteX1" fmla="*/ 12436586 w 12436586"/>
              <a:gd name="connsiteY1" fmla="*/ 0 h 2474315"/>
              <a:gd name="connsiteX2" fmla="*/ 12436586 w 12436586"/>
              <a:gd name="connsiteY2" fmla="*/ 2474315 h 2474315"/>
              <a:gd name="connsiteX3" fmla="*/ 111 w 12436586"/>
              <a:gd name="connsiteY3" fmla="*/ 2474315 h 2474315"/>
              <a:gd name="connsiteX4" fmla="*/ 757 w 12436586"/>
              <a:gd name="connsiteY4" fmla="*/ 1655795 h 2474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6586" h="2474315">
                <a:moveTo>
                  <a:pt x="757" y="1655795"/>
                </a:moveTo>
                <a:lnTo>
                  <a:pt x="12436586" y="0"/>
                </a:lnTo>
                <a:lnTo>
                  <a:pt x="12436586" y="2474315"/>
                </a:lnTo>
                <a:lnTo>
                  <a:pt x="111" y="2474315"/>
                </a:lnTo>
                <a:cubicBezTo>
                  <a:pt x="2444" y="2201605"/>
                  <a:pt x="-1576" y="1928505"/>
                  <a:pt x="757" y="16557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defTabSz="742698" eaLnBrk="1" fontAlgn="auto" hangingPunct="1">
              <a:spcBef>
                <a:spcPts val="0"/>
              </a:spcBef>
              <a:spcAft>
                <a:spcPts val="0"/>
              </a:spcAft>
              <a:buClrTx/>
              <a:buFontTx/>
              <a:buNone/>
            </a:pPr>
            <a:endParaRPr lang="en-US" sz="1462" dirty="0" err="1">
              <a:solidFill>
                <a:srgbClr val="FFFFFF"/>
              </a:solidFill>
            </a:endParaRPr>
          </a:p>
        </p:txBody>
      </p:sp>
      <p:sp>
        <p:nvSpPr>
          <p:cNvPr id="9" name="TextBox 8"/>
          <p:cNvSpPr txBox="1"/>
          <p:nvPr userDrawn="1"/>
        </p:nvSpPr>
        <p:spPr>
          <a:xfrm>
            <a:off x="9296582" y="6193770"/>
            <a:ext cx="2760303" cy="433595"/>
          </a:xfrm>
          <a:prstGeom prst="rect">
            <a:avLst/>
          </a:prstGeom>
          <a:noFill/>
        </p:spPr>
        <p:txBody>
          <a:bodyPr wrap="square" lIns="145623" tIns="116498" rIns="145623" bIns="116498" rtlCol="0">
            <a:spAutoFit/>
          </a:bodyPr>
          <a:lstStyle>
            <a:defPPr>
              <a:defRPr lang="en-US"/>
            </a:defPPr>
            <a:lvl1pPr>
              <a:lnSpc>
                <a:spcPct val="90000"/>
              </a:lnSpc>
              <a:spcAft>
                <a:spcPts val="600"/>
              </a:spcAft>
              <a:defRPr sz="1800">
                <a:gradFill>
                  <a:gsLst>
                    <a:gs pos="3540">
                      <a:schemeClr val="tx2"/>
                    </a:gs>
                    <a:gs pos="45000">
                      <a:schemeClr val="tx2"/>
                    </a:gs>
                  </a:gsLst>
                  <a:lin ang="5400000" scaled="1"/>
                </a:gradFill>
              </a:defRPr>
            </a:lvl1pPr>
          </a:lstStyle>
          <a:p>
            <a:pPr algn="l" defTabSz="742698" eaLnBrk="1" fontAlgn="auto" hangingPunct="1">
              <a:spcBef>
                <a:spcPts val="0"/>
              </a:spcBef>
              <a:buClrTx/>
              <a:buFontTx/>
              <a:buNone/>
            </a:pPr>
            <a:r>
              <a:rPr lang="en-US" sz="1432" dirty="0">
                <a:gradFill>
                  <a:gsLst>
                    <a:gs pos="3540">
                      <a:srgbClr val="008272"/>
                    </a:gs>
                    <a:gs pos="45000">
                      <a:srgbClr val="008272"/>
                    </a:gs>
                  </a:gsLst>
                  <a:lin ang="5400000" scaled="1"/>
                </a:gradFill>
                <a:latin typeface="Segoe UI"/>
              </a:rPr>
              <a:t>Bing Network. Be there.</a:t>
            </a:r>
          </a:p>
        </p:txBody>
      </p:sp>
      <p:pic>
        <p:nvPicPr>
          <p:cNvPr id="13" name="Picture 12"/>
          <p:cNvPicPr>
            <a:picLocks noChangeAspect="1"/>
          </p:cNvPicPr>
          <p:nvPr userDrawn="1"/>
        </p:nvPicPr>
        <p:blipFill>
          <a:blip r:embed="rId3"/>
          <a:stretch>
            <a:fillRect/>
          </a:stretch>
        </p:blipFill>
        <p:spPr>
          <a:xfrm>
            <a:off x="325283" y="6127328"/>
            <a:ext cx="1098703" cy="589808"/>
          </a:xfrm>
          <a:prstGeom prst="rect">
            <a:avLst/>
          </a:prstGeom>
        </p:spPr>
      </p:pic>
    </p:spTree>
    <p:extLst>
      <p:ext uri="{BB962C8B-B14F-4D97-AF65-F5344CB8AC3E}">
        <p14:creationId xmlns:p14="http://schemas.microsoft.com/office/powerpoint/2010/main" val="1621163758"/>
      </p:ext>
    </p:extLst>
  </p:cSld>
  <p:clrMapOvr>
    <a:masterClrMapping/>
  </p:clrMapOvr>
  <p:transition>
    <p:fade/>
  </p:transition>
  <p:extLst mod="1">
    <p:ext uri="{DCECCB84-F9BA-43D5-87BE-67443E8EF086}">
      <p15:sldGuideLst xmlns:p15="http://schemas.microsoft.com/office/powerpoint/2012/main">
        <p15:guide id="1" orient="horz" pos="432">
          <p15:clr>
            <a:srgbClr val="FBAE40"/>
          </p15:clr>
        </p15:guide>
        <p15:guide id="2" pos="473">
          <p15:clr>
            <a:srgbClr val="FBAE40"/>
          </p15:clr>
        </p15:guide>
        <p15:guide id="3" pos="9337">
          <p15:clr>
            <a:srgbClr val="FBAE40"/>
          </p15:clr>
        </p15:guide>
        <p15:guide id="4" orient="horz" pos="3888">
          <p15:clr>
            <a:srgbClr val="FBAE40"/>
          </p15:clr>
        </p15:guide>
        <p15:guide id="5" orient="horz" pos="417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Divider // Tammy Background">
    <p:bg>
      <p:bgPr>
        <a:solidFill>
          <a:srgbClr val="01796A"/>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b="15625"/>
          <a:stretch/>
        </p:blipFill>
        <p:spPr>
          <a:xfrm>
            <a:off x="3" y="0"/>
            <a:ext cx="12192000" cy="6858000"/>
          </a:xfrm>
          <a:prstGeom prst="rect">
            <a:avLst/>
          </a:prstGeom>
        </p:spPr>
      </p:pic>
      <p:sp>
        <p:nvSpPr>
          <p:cNvPr id="3" name="Rectangle 2"/>
          <p:cNvSpPr/>
          <p:nvPr userDrawn="1"/>
        </p:nvSpPr>
        <p:spPr>
          <a:xfrm>
            <a:off x="3" y="0"/>
            <a:ext cx="12192000" cy="6858000"/>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742698" eaLnBrk="1" fontAlgn="auto" hangingPunct="1">
              <a:spcBef>
                <a:spcPts val="0"/>
              </a:spcBef>
              <a:spcAft>
                <a:spcPts val="0"/>
              </a:spcAft>
              <a:buClrTx/>
              <a:buFontTx/>
              <a:buNone/>
            </a:pPr>
            <a:endParaRPr lang="en-US" sz="1491">
              <a:solidFill>
                <a:srgbClr val="FFFFFF"/>
              </a:solidFill>
            </a:endParaRPr>
          </a:p>
        </p:txBody>
      </p:sp>
      <p:sp>
        <p:nvSpPr>
          <p:cNvPr id="11" name="Title 1"/>
          <p:cNvSpPr>
            <a:spLocks noGrp="1"/>
          </p:cNvSpPr>
          <p:nvPr>
            <p:ph type="title" hasCustomPrompt="1"/>
          </p:nvPr>
        </p:nvSpPr>
        <p:spPr bwMode="gray">
          <a:xfrm>
            <a:off x="274638" y="2091418"/>
            <a:ext cx="11612561" cy="723916"/>
          </a:xfrm>
        </p:spPr>
        <p:txBody>
          <a:bodyPr vert="horz" wrap="square" lIns="146304" tIns="91440" rIns="146304" bIns="91440" rtlCol="0" anchor="t">
            <a:spAutoFit/>
          </a:bodyPr>
          <a:lstStyle>
            <a:lvl1pPr>
              <a:defRPr lang="en-US" sz="3504" i="0" dirty="0">
                <a:gradFill>
                  <a:gsLst>
                    <a:gs pos="10619">
                      <a:schemeClr val="bg1"/>
                    </a:gs>
                    <a:gs pos="43000">
                      <a:schemeClr val="bg1"/>
                    </a:gs>
                  </a:gsLst>
                  <a:lin ang="5400000" scaled="1"/>
                </a:gradFill>
                <a:latin typeface="Segoe UI Semibold" panose="020B0702040204020203" pitchFamily="34" charset="0"/>
                <a:ea typeface="Segoe UI Semibold" panose="020B0702040204020203" pitchFamily="34" charset="0"/>
                <a:cs typeface="Segoe UI Semibold" panose="020B0702040204020203" pitchFamily="34" charset="0"/>
              </a:defRPr>
            </a:lvl1pPr>
          </a:lstStyle>
          <a:p>
            <a:pPr lvl="0">
              <a:lnSpc>
                <a:spcPct val="100000"/>
              </a:lnSpc>
              <a:spcAft>
                <a:spcPts val="795"/>
              </a:spcAft>
            </a:pPr>
            <a:r>
              <a:rPr lang="en-US" dirty="0"/>
              <a:t>Section title</a:t>
            </a:r>
          </a:p>
        </p:txBody>
      </p:sp>
      <p:sp>
        <p:nvSpPr>
          <p:cNvPr id="8" name="Rectangle 2"/>
          <p:cNvSpPr/>
          <p:nvPr userDrawn="1"/>
        </p:nvSpPr>
        <p:spPr bwMode="auto">
          <a:xfrm>
            <a:off x="-108" y="4431986"/>
            <a:ext cx="12192108" cy="2426019"/>
          </a:xfrm>
          <a:custGeom>
            <a:avLst/>
            <a:gdLst>
              <a:gd name="connsiteX0" fmla="*/ 0 w 12436475"/>
              <a:gd name="connsiteY0" fmla="*/ 0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0 w 12436475"/>
              <a:gd name="connsiteY4" fmla="*/ 0 h 2474315"/>
              <a:gd name="connsiteX0" fmla="*/ 0 w 12550775"/>
              <a:gd name="connsiteY0" fmla="*/ 2057400 h 2474315"/>
              <a:gd name="connsiteX1" fmla="*/ 12550775 w 12550775"/>
              <a:gd name="connsiteY1" fmla="*/ 0 h 2474315"/>
              <a:gd name="connsiteX2" fmla="*/ 12550775 w 12550775"/>
              <a:gd name="connsiteY2" fmla="*/ 2474315 h 2474315"/>
              <a:gd name="connsiteX3" fmla="*/ 114300 w 12550775"/>
              <a:gd name="connsiteY3" fmla="*/ 2474315 h 2474315"/>
              <a:gd name="connsiteX4" fmla="*/ 0 w 12550775"/>
              <a:gd name="connsiteY4" fmla="*/ 2057400 h 2474315"/>
              <a:gd name="connsiteX0" fmla="*/ 6998 w 12436475"/>
              <a:gd name="connsiteY0" fmla="*/ 1656184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8 w 12436475"/>
              <a:gd name="connsiteY4" fmla="*/ 1656184 h 2474315"/>
              <a:gd name="connsiteX0" fmla="*/ 483 w 12439291"/>
              <a:gd name="connsiteY0" fmla="*/ 1656184 h 2474315"/>
              <a:gd name="connsiteX1" fmla="*/ 12439291 w 12439291"/>
              <a:gd name="connsiteY1" fmla="*/ 0 h 2474315"/>
              <a:gd name="connsiteX2" fmla="*/ 12439291 w 12439291"/>
              <a:gd name="connsiteY2" fmla="*/ 2474315 h 2474315"/>
              <a:gd name="connsiteX3" fmla="*/ 2816 w 12439291"/>
              <a:gd name="connsiteY3" fmla="*/ 2474315 h 2474315"/>
              <a:gd name="connsiteX4" fmla="*/ 483 w 12439291"/>
              <a:gd name="connsiteY4" fmla="*/ 1656184 h 2474315"/>
              <a:gd name="connsiteX0" fmla="*/ 6998 w 12436475"/>
              <a:gd name="connsiteY0" fmla="*/ 1656184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8 w 12436475"/>
              <a:gd name="connsiteY4" fmla="*/ 1656184 h 2474315"/>
              <a:gd name="connsiteX0" fmla="*/ 483 w 12439291"/>
              <a:gd name="connsiteY0" fmla="*/ 1674845 h 2474315"/>
              <a:gd name="connsiteX1" fmla="*/ 12439291 w 12439291"/>
              <a:gd name="connsiteY1" fmla="*/ 0 h 2474315"/>
              <a:gd name="connsiteX2" fmla="*/ 12439291 w 12439291"/>
              <a:gd name="connsiteY2" fmla="*/ 2474315 h 2474315"/>
              <a:gd name="connsiteX3" fmla="*/ 2816 w 12439291"/>
              <a:gd name="connsiteY3" fmla="*/ 2474315 h 2474315"/>
              <a:gd name="connsiteX4" fmla="*/ 483 w 12439291"/>
              <a:gd name="connsiteY4" fmla="*/ 1674845 h 2474315"/>
              <a:gd name="connsiteX0" fmla="*/ 44320 w 12436475"/>
              <a:gd name="connsiteY0" fmla="*/ 1842796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44320 w 12436475"/>
              <a:gd name="connsiteY4" fmla="*/ 1842796 h 2474315"/>
              <a:gd name="connsiteX0" fmla="*/ 6997 w 12436475"/>
              <a:gd name="connsiteY0" fmla="*/ 1665514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7 w 12436475"/>
              <a:gd name="connsiteY4" fmla="*/ 1665514 h 2474315"/>
              <a:gd name="connsiteX0" fmla="*/ 483 w 12439292"/>
              <a:gd name="connsiteY0" fmla="*/ 1684175 h 2474315"/>
              <a:gd name="connsiteX1" fmla="*/ 12439292 w 12439292"/>
              <a:gd name="connsiteY1" fmla="*/ 0 h 2474315"/>
              <a:gd name="connsiteX2" fmla="*/ 12439292 w 12439292"/>
              <a:gd name="connsiteY2" fmla="*/ 2474315 h 2474315"/>
              <a:gd name="connsiteX3" fmla="*/ 2817 w 12439292"/>
              <a:gd name="connsiteY3" fmla="*/ 2474315 h 2474315"/>
              <a:gd name="connsiteX4" fmla="*/ 483 w 12439292"/>
              <a:gd name="connsiteY4" fmla="*/ 1684175 h 2474315"/>
              <a:gd name="connsiteX0" fmla="*/ 483 w 12439292"/>
              <a:gd name="connsiteY0" fmla="*/ 1665514 h 2474315"/>
              <a:gd name="connsiteX1" fmla="*/ 12439292 w 12439292"/>
              <a:gd name="connsiteY1" fmla="*/ 0 h 2474315"/>
              <a:gd name="connsiteX2" fmla="*/ 12439292 w 12439292"/>
              <a:gd name="connsiteY2" fmla="*/ 2474315 h 2474315"/>
              <a:gd name="connsiteX3" fmla="*/ 2817 w 12439292"/>
              <a:gd name="connsiteY3" fmla="*/ 2474315 h 2474315"/>
              <a:gd name="connsiteX4" fmla="*/ 483 w 12439292"/>
              <a:gd name="connsiteY4" fmla="*/ 1665514 h 2474315"/>
              <a:gd name="connsiteX0" fmla="*/ 6996 w 12436475"/>
              <a:gd name="connsiteY0" fmla="*/ 1674845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6 w 12436475"/>
              <a:gd name="connsiteY4" fmla="*/ 1674845 h 2474315"/>
              <a:gd name="connsiteX0" fmla="*/ 757 w 12436586"/>
              <a:gd name="connsiteY0" fmla="*/ 1655795 h 2474315"/>
              <a:gd name="connsiteX1" fmla="*/ 12436586 w 12436586"/>
              <a:gd name="connsiteY1" fmla="*/ 0 h 2474315"/>
              <a:gd name="connsiteX2" fmla="*/ 12436586 w 12436586"/>
              <a:gd name="connsiteY2" fmla="*/ 2474315 h 2474315"/>
              <a:gd name="connsiteX3" fmla="*/ 111 w 12436586"/>
              <a:gd name="connsiteY3" fmla="*/ 2474315 h 2474315"/>
              <a:gd name="connsiteX4" fmla="*/ 757 w 12436586"/>
              <a:gd name="connsiteY4" fmla="*/ 1655795 h 2474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6586" h="2474315">
                <a:moveTo>
                  <a:pt x="757" y="1655795"/>
                </a:moveTo>
                <a:lnTo>
                  <a:pt x="12436586" y="0"/>
                </a:lnTo>
                <a:lnTo>
                  <a:pt x="12436586" y="2474315"/>
                </a:lnTo>
                <a:lnTo>
                  <a:pt x="111" y="2474315"/>
                </a:lnTo>
                <a:cubicBezTo>
                  <a:pt x="2444" y="2201605"/>
                  <a:pt x="-1576" y="1928505"/>
                  <a:pt x="757" y="16557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defTabSz="742698" eaLnBrk="1" fontAlgn="auto" hangingPunct="1">
              <a:spcBef>
                <a:spcPts val="0"/>
              </a:spcBef>
              <a:spcAft>
                <a:spcPts val="0"/>
              </a:spcAft>
              <a:buClrTx/>
              <a:buFontTx/>
              <a:buNone/>
            </a:pPr>
            <a:endParaRPr lang="en-US" sz="1462" dirty="0" err="1">
              <a:solidFill>
                <a:srgbClr val="FFFFFF"/>
              </a:solidFill>
            </a:endParaRPr>
          </a:p>
        </p:txBody>
      </p:sp>
      <p:sp>
        <p:nvSpPr>
          <p:cNvPr id="9" name="TextBox 8"/>
          <p:cNvSpPr txBox="1"/>
          <p:nvPr userDrawn="1"/>
        </p:nvSpPr>
        <p:spPr>
          <a:xfrm>
            <a:off x="9296582" y="6193770"/>
            <a:ext cx="2760303" cy="433595"/>
          </a:xfrm>
          <a:prstGeom prst="rect">
            <a:avLst/>
          </a:prstGeom>
          <a:noFill/>
        </p:spPr>
        <p:txBody>
          <a:bodyPr wrap="square" lIns="145623" tIns="116498" rIns="145623" bIns="116498" rtlCol="0">
            <a:spAutoFit/>
          </a:bodyPr>
          <a:lstStyle>
            <a:defPPr>
              <a:defRPr lang="en-US"/>
            </a:defPPr>
            <a:lvl1pPr lvl="0">
              <a:lnSpc>
                <a:spcPct val="90000"/>
              </a:lnSpc>
              <a:spcAft>
                <a:spcPts val="600"/>
              </a:spcAft>
              <a:defRPr sz="1800">
                <a:gradFill>
                  <a:gsLst>
                    <a:gs pos="3540">
                      <a:schemeClr val="tx2"/>
                    </a:gs>
                    <a:gs pos="45000">
                      <a:schemeClr val="tx2"/>
                    </a:gs>
                  </a:gsLst>
                  <a:lin ang="5400000" scaled="1"/>
                </a:gradFill>
              </a:defRPr>
            </a:lvl1pPr>
          </a:lstStyle>
          <a:p>
            <a:pPr algn="l" defTabSz="742698" eaLnBrk="1" fontAlgn="auto" hangingPunct="1">
              <a:spcBef>
                <a:spcPts val="0"/>
              </a:spcBef>
              <a:buClrTx/>
              <a:buFontTx/>
              <a:buNone/>
            </a:pPr>
            <a:r>
              <a:rPr lang="en-US" sz="1432" dirty="0">
                <a:gradFill>
                  <a:gsLst>
                    <a:gs pos="3540">
                      <a:srgbClr val="008272"/>
                    </a:gs>
                    <a:gs pos="45000">
                      <a:srgbClr val="008272"/>
                    </a:gs>
                  </a:gsLst>
                  <a:lin ang="5400000" scaled="1"/>
                </a:gradFill>
                <a:latin typeface="Segoe UI"/>
              </a:rPr>
              <a:t>Bing Network. Be there.</a:t>
            </a:r>
          </a:p>
        </p:txBody>
      </p:sp>
      <p:pic>
        <p:nvPicPr>
          <p:cNvPr id="13" name="Picture 12"/>
          <p:cNvPicPr>
            <a:picLocks noChangeAspect="1"/>
          </p:cNvPicPr>
          <p:nvPr userDrawn="1"/>
        </p:nvPicPr>
        <p:blipFill>
          <a:blip r:embed="rId3"/>
          <a:stretch>
            <a:fillRect/>
          </a:stretch>
        </p:blipFill>
        <p:spPr>
          <a:xfrm>
            <a:off x="325283" y="6127328"/>
            <a:ext cx="1098703" cy="589808"/>
          </a:xfrm>
          <a:prstGeom prst="rect">
            <a:avLst/>
          </a:prstGeom>
        </p:spPr>
      </p:pic>
    </p:spTree>
    <p:extLst>
      <p:ext uri="{BB962C8B-B14F-4D97-AF65-F5344CB8AC3E}">
        <p14:creationId xmlns:p14="http://schemas.microsoft.com/office/powerpoint/2010/main" val="1109661988"/>
      </p:ext>
    </p:extLst>
  </p:cSld>
  <p:clrMapOvr>
    <a:masterClrMapping/>
  </p:clrMapOvr>
  <p:transition>
    <p:fade/>
  </p:transition>
  <p:extLst mod="1">
    <p:ext uri="{DCECCB84-F9BA-43D5-87BE-67443E8EF086}">
      <p15:sldGuideLst xmlns:p15="http://schemas.microsoft.com/office/powerpoint/2012/main">
        <p15:guide id="1" orient="horz" pos="432">
          <p15:clr>
            <a:srgbClr val="FBAE40"/>
          </p15:clr>
        </p15:guide>
        <p15:guide id="2" pos="473">
          <p15:clr>
            <a:srgbClr val="FBAE40"/>
          </p15:clr>
        </p15:guide>
        <p15:guide id="3" pos="9337">
          <p15:clr>
            <a:srgbClr val="FBAE40"/>
          </p15:clr>
        </p15:guide>
        <p15:guide id="4" orient="horz" pos="3888">
          <p15:clr>
            <a:srgbClr val="FBAE40"/>
          </p15:clr>
        </p15:guide>
        <p15:guide id="5" orient="horz" pos="417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 y="0"/>
            <a:ext cx="12192000" cy="6858000"/>
          </a:xfrm>
          <a:prstGeom prst="rect">
            <a:avLst/>
          </a:prstGeom>
        </p:spPr>
      </p:pic>
      <p:sp>
        <p:nvSpPr>
          <p:cNvPr id="6" name="Rectangle 5"/>
          <p:cNvSpPr/>
          <p:nvPr userDrawn="1"/>
        </p:nvSpPr>
        <p:spPr bwMode="auto">
          <a:xfrm>
            <a:off x="3" y="0"/>
            <a:ext cx="12192000" cy="6858000"/>
          </a:xfrm>
          <a:prstGeom prst="rect">
            <a:avLst/>
          </a:prstGeom>
          <a:solidFill>
            <a:srgbClr val="000000">
              <a:alpha val="3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2760" tIns="114209" rIns="142760" bIns="114209" numCol="1" spcCol="0" rtlCol="0" fromWordArt="0" anchor="t" anchorCtr="0" forceAA="0" compatLnSpc="1">
            <a:prstTxWarp prst="textNoShape">
              <a:avLst/>
            </a:prstTxWarp>
            <a:noAutofit/>
          </a:bodyPr>
          <a:lstStyle/>
          <a:p>
            <a:pPr defTabSz="727898" eaLnBrk="1" hangingPunct="1">
              <a:lnSpc>
                <a:spcPct val="90000"/>
              </a:lnSpc>
              <a:spcBef>
                <a:spcPct val="0"/>
              </a:spcBef>
              <a:buClrTx/>
              <a:buFontTx/>
              <a:buNone/>
            </a:pPr>
            <a:endParaRPr lang="en-US" sz="1874"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2"/>
          <p:cNvSpPr/>
          <p:nvPr userDrawn="1"/>
        </p:nvSpPr>
        <p:spPr bwMode="auto">
          <a:xfrm>
            <a:off x="-108" y="4431986"/>
            <a:ext cx="12192108" cy="2426019"/>
          </a:xfrm>
          <a:custGeom>
            <a:avLst/>
            <a:gdLst>
              <a:gd name="connsiteX0" fmla="*/ 0 w 12436475"/>
              <a:gd name="connsiteY0" fmla="*/ 0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0 w 12436475"/>
              <a:gd name="connsiteY4" fmla="*/ 0 h 2474315"/>
              <a:gd name="connsiteX0" fmla="*/ 0 w 12550775"/>
              <a:gd name="connsiteY0" fmla="*/ 2057400 h 2474315"/>
              <a:gd name="connsiteX1" fmla="*/ 12550775 w 12550775"/>
              <a:gd name="connsiteY1" fmla="*/ 0 h 2474315"/>
              <a:gd name="connsiteX2" fmla="*/ 12550775 w 12550775"/>
              <a:gd name="connsiteY2" fmla="*/ 2474315 h 2474315"/>
              <a:gd name="connsiteX3" fmla="*/ 114300 w 12550775"/>
              <a:gd name="connsiteY3" fmla="*/ 2474315 h 2474315"/>
              <a:gd name="connsiteX4" fmla="*/ 0 w 12550775"/>
              <a:gd name="connsiteY4" fmla="*/ 2057400 h 2474315"/>
              <a:gd name="connsiteX0" fmla="*/ 6998 w 12436475"/>
              <a:gd name="connsiteY0" fmla="*/ 1656184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8 w 12436475"/>
              <a:gd name="connsiteY4" fmla="*/ 1656184 h 2474315"/>
              <a:gd name="connsiteX0" fmla="*/ 483 w 12439291"/>
              <a:gd name="connsiteY0" fmla="*/ 1656184 h 2474315"/>
              <a:gd name="connsiteX1" fmla="*/ 12439291 w 12439291"/>
              <a:gd name="connsiteY1" fmla="*/ 0 h 2474315"/>
              <a:gd name="connsiteX2" fmla="*/ 12439291 w 12439291"/>
              <a:gd name="connsiteY2" fmla="*/ 2474315 h 2474315"/>
              <a:gd name="connsiteX3" fmla="*/ 2816 w 12439291"/>
              <a:gd name="connsiteY3" fmla="*/ 2474315 h 2474315"/>
              <a:gd name="connsiteX4" fmla="*/ 483 w 12439291"/>
              <a:gd name="connsiteY4" fmla="*/ 1656184 h 2474315"/>
              <a:gd name="connsiteX0" fmla="*/ 6998 w 12436475"/>
              <a:gd name="connsiteY0" fmla="*/ 1656184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8 w 12436475"/>
              <a:gd name="connsiteY4" fmla="*/ 1656184 h 2474315"/>
              <a:gd name="connsiteX0" fmla="*/ 483 w 12439291"/>
              <a:gd name="connsiteY0" fmla="*/ 1674845 h 2474315"/>
              <a:gd name="connsiteX1" fmla="*/ 12439291 w 12439291"/>
              <a:gd name="connsiteY1" fmla="*/ 0 h 2474315"/>
              <a:gd name="connsiteX2" fmla="*/ 12439291 w 12439291"/>
              <a:gd name="connsiteY2" fmla="*/ 2474315 h 2474315"/>
              <a:gd name="connsiteX3" fmla="*/ 2816 w 12439291"/>
              <a:gd name="connsiteY3" fmla="*/ 2474315 h 2474315"/>
              <a:gd name="connsiteX4" fmla="*/ 483 w 12439291"/>
              <a:gd name="connsiteY4" fmla="*/ 1674845 h 2474315"/>
              <a:gd name="connsiteX0" fmla="*/ 44320 w 12436475"/>
              <a:gd name="connsiteY0" fmla="*/ 1842796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44320 w 12436475"/>
              <a:gd name="connsiteY4" fmla="*/ 1842796 h 2474315"/>
              <a:gd name="connsiteX0" fmla="*/ 6997 w 12436475"/>
              <a:gd name="connsiteY0" fmla="*/ 1665514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7 w 12436475"/>
              <a:gd name="connsiteY4" fmla="*/ 1665514 h 2474315"/>
              <a:gd name="connsiteX0" fmla="*/ 483 w 12439292"/>
              <a:gd name="connsiteY0" fmla="*/ 1684175 h 2474315"/>
              <a:gd name="connsiteX1" fmla="*/ 12439292 w 12439292"/>
              <a:gd name="connsiteY1" fmla="*/ 0 h 2474315"/>
              <a:gd name="connsiteX2" fmla="*/ 12439292 w 12439292"/>
              <a:gd name="connsiteY2" fmla="*/ 2474315 h 2474315"/>
              <a:gd name="connsiteX3" fmla="*/ 2817 w 12439292"/>
              <a:gd name="connsiteY3" fmla="*/ 2474315 h 2474315"/>
              <a:gd name="connsiteX4" fmla="*/ 483 w 12439292"/>
              <a:gd name="connsiteY4" fmla="*/ 1684175 h 2474315"/>
              <a:gd name="connsiteX0" fmla="*/ 483 w 12439292"/>
              <a:gd name="connsiteY0" fmla="*/ 1665514 h 2474315"/>
              <a:gd name="connsiteX1" fmla="*/ 12439292 w 12439292"/>
              <a:gd name="connsiteY1" fmla="*/ 0 h 2474315"/>
              <a:gd name="connsiteX2" fmla="*/ 12439292 w 12439292"/>
              <a:gd name="connsiteY2" fmla="*/ 2474315 h 2474315"/>
              <a:gd name="connsiteX3" fmla="*/ 2817 w 12439292"/>
              <a:gd name="connsiteY3" fmla="*/ 2474315 h 2474315"/>
              <a:gd name="connsiteX4" fmla="*/ 483 w 12439292"/>
              <a:gd name="connsiteY4" fmla="*/ 1665514 h 2474315"/>
              <a:gd name="connsiteX0" fmla="*/ 6996 w 12436475"/>
              <a:gd name="connsiteY0" fmla="*/ 1674845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6 w 12436475"/>
              <a:gd name="connsiteY4" fmla="*/ 1674845 h 2474315"/>
              <a:gd name="connsiteX0" fmla="*/ 757 w 12436586"/>
              <a:gd name="connsiteY0" fmla="*/ 1655795 h 2474315"/>
              <a:gd name="connsiteX1" fmla="*/ 12436586 w 12436586"/>
              <a:gd name="connsiteY1" fmla="*/ 0 h 2474315"/>
              <a:gd name="connsiteX2" fmla="*/ 12436586 w 12436586"/>
              <a:gd name="connsiteY2" fmla="*/ 2474315 h 2474315"/>
              <a:gd name="connsiteX3" fmla="*/ 111 w 12436586"/>
              <a:gd name="connsiteY3" fmla="*/ 2474315 h 2474315"/>
              <a:gd name="connsiteX4" fmla="*/ 757 w 12436586"/>
              <a:gd name="connsiteY4" fmla="*/ 1655795 h 2474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6586" h="2474315">
                <a:moveTo>
                  <a:pt x="757" y="1655795"/>
                </a:moveTo>
                <a:lnTo>
                  <a:pt x="12436586" y="0"/>
                </a:lnTo>
                <a:lnTo>
                  <a:pt x="12436586" y="2474315"/>
                </a:lnTo>
                <a:lnTo>
                  <a:pt x="111" y="2474315"/>
                </a:lnTo>
                <a:cubicBezTo>
                  <a:pt x="2444" y="2201605"/>
                  <a:pt x="-1576" y="1928505"/>
                  <a:pt x="757" y="1655795"/>
                </a:cubicBezTo>
                <a:close/>
              </a:path>
            </a:pathLst>
          </a:custGeom>
          <a:solidFill>
            <a:srgbClr val="FFFFFF"/>
          </a:solidFill>
          <a:ln w="10795" cap="flat" cmpd="sng" algn="ctr">
            <a:noFill/>
            <a:prstDash val="solid"/>
          </a:ln>
          <a:effectLst/>
        </p:spPr>
        <p:txBody>
          <a:bodyPr wrap="square" rtlCol="0" anchor="ctr">
            <a:noAutofit/>
          </a:bodyPr>
          <a:lstStyle/>
          <a:p>
            <a:pPr eaLnBrk="1" fontAlgn="auto" hangingPunct="1">
              <a:spcBef>
                <a:spcPts val="0"/>
              </a:spcBef>
              <a:spcAft>
                <a:spcPts val="0"/>
              </a:spcAft>
              <a:buClrTx/>
              <a:buFontTx/>
              <a:buNone/>
              <a:defRPr/>
            </a:pPr>
            <a:endParaRPr lang="en-US" sz="1432" kern="0" dirty="0" err="1">
              <a:solidFill>
                <a:srgbClr val="FFFFFF"/>
              </a:solidFill>
              <a:latin typeface="Segoe UI"/>
            </a:endParaRPr>
          </a:p>
        </p:txBody>
      </p:sp>
      <p:sp>
        <p:nvSpPr>
          <p:cNvPr id="2" name="Title 1"/>
          <p:cNvSpPr>
            <a:spLocks noGrp="1"/>
          </p:cNvSpPr>
          <p:nvPr>
            <p:ph type="title" hasCustomPrompt="1"/>
          </p:nvPr>
        </p:nvSpPr>
        <p:spPr bwMode="gray">
          <a:xfrm>
            <a:off x="269241" y="2089153"/>
            <a:ext cx="11653523" cy="723916"/>
          </a:xfrm>
        </p:spPr>
        <p:txBody>
          <a:bodyPr vert="horz" wrap="square" lIns="146304" tIns="91440" rIns="146304" bIns="91440" rtlCol="0" anchor="t">
            <a:spAutoFit/>
          </a:bodyPr>
          <a:lstStyle>
            <a:lvl1pPr>
              <a:defRPr lang="en-US" sz="3504" i="0" dirty="0">
                <a:gradFill>
                  <a:gsLst>
                    <a:gs pos="84956">
                      <a:schemeClr val="tx1"/>
                    </a:gs>
                    <a:gs pos="55000">
                      <a:schemeClr val="tx1"/>
                    </a:gs>
                  </a:gsLst>
                  <a:lin ang="5400000" scaled="1"/>
                </a:gradFill>
                <a:latin typeface="Segoe UI Semibold" panose="020B0702040204020203" pitchFamily="34" charset="0"/>
                <a:ea typeface="Segoe UI Semibold" panose="020B0702040204020203" pitchFamily="34" charset="0"/>
                <a:cs typeface="Segoe UI Semibold" panose="020B0702040204020203" pitchFamily="34" charset="0"/>
              </a:defRPr>
            </a:lvl1pPr>
          </a:lstStyle>
          <a:p>
            <a:pPr lvl="0">
              <a:lnSpc>
                <a:spcPct val="100000"/>
              </a:lnSpc>
              <a:spcAft>
                <a:spcPts val="795"/>
              </a:spcAft>
            </a:pPr>
            <a:r>
              <a:rPr lang="en-US" dirty="0"/>
              <a:t>Section title</a:t>
            </a:r>
          </a:p>
        </p:txBody>
      </p:sp>
      <p:sp>
        <p:nvSpPr>
          <p:cNvPr id="11" name="TextBox 10"/>
          <p:cNvSpPr txBox="1"/>
          <p:nvPr userDrawn="1"/>
        </p:nvSpPr>
        <p:spPr>
          <a:xfrm>
            <a:off x="9296582" y="6193770"/>
            <a:ext cx="2760303" cy="433595"/>
          </a:xfrm>
          <a:prstGeom prst="rect">
            <a:avLst/>
          </a:prstGeom>
          <a:noFill/>
        </p:spPr>
        <p:txBody>
          <a:bodyPr wrap="square" lIns="145623" tIns="116498" rIns="145623" bIns="116498" rtlCol="0">
            <a:spAutoFit/>
          </a:bodyPr>
          <a:lstStyle>
            <a:defPPr>
              <a:defRPr lang="en-US"/>
            </a:defPPr>
            <a:lvl1pPr lvl="0">
              <a:lnSpc>
                <a:spcPct val="90000"/>
              </a:lnSpc>
              <a:spcAft>
                <a:spcPts val="600"/>
              </a:spcAft>
              <a:defRPr sz="1800">
                <a:gradFill>
                  <a:gsLst>
                    <a:gs pos="3540">
                      <a:schemeClr val="tx2"/>
                    </a:gs>
                    <a:gs pos="45000">
                      <a:schemeClr val="tx2"/>
                    </a:gs>
                  </a:gsLst>
                  <a:lin ang="5400000" scaled="1"/>
                </a:gradFill>
              </a:defRPr>
            </a:lvl1pPr>
          </a:lstStyle>
          <a:p>
            <a:pPr algn="l" defTabSz="742698" eaLnBrk="1" fontAlgn="auto" hangingPunct="1">
              <a:spcBef>
                <a:spcPts val="0"/>
              </a:spcBef>
              <a:buClrTx/>
              <a:buFontTx/>
              <a:buNone/>
            </a:pPr>
            <a:r>
              <a:rPr lang="en-US" sz="1432" dirty="0">
                <a:gradFill>
                  <a:gsLst>
                    <a:gs pos="91150">
                      <a:srgbClr val="008272"/>
                    </a:gs>
                    <a:gs pos="64000">
                      <a:srgbClr val="008272"/>
                    </a:gs>
                  </a:gsLst>
                  <a:lin ang="5400000" scaled="1"/>
                </a:gradFill>
                <a:latin typeface="Segoe UI"/>
              </a:rPr>
              <a:t>Bing Network. Be there.</a:t>
            </a:r>
          </a:p>
        </p:txBody>
      </p:sp>
      <p:pic>
        <p:nvPicPr>
          <p:cNvPr id="9" name="Picture 8"/>
          <p:cNvPicPr>
            <a:picLocks noChangeAspect="1"/>
          </p:cNvPicPr>
          <p:nvPr userDrawn="1"/>
        </p:nvPicPr>
        <p:blipFill>
          <a:blip r:embed="rId3"/>
          <a:stretch>
            <a:fillRect/>
          </a:stretch>
        </p:blipFill>
        <p:spPr>
          <a:xfrm>
            <a:off x="325283" y="6127328"/>
            <a:ext cx="1098703" cy="589808"/>
          </a:xfrm>
          <a:prstGeom prst="rect">
            <a:avLst/>
          </a:prstGeom>
        </p:spPr>
      </p:pic>
    </p:spTree>
    <p:extLst>
      <p:ext uri="{BB962C8B-B14F-4D97-AF65-F5344CB8AC3E}">
        <p14:creationId xmlns:p14="http://schemas.microsoft.com/office/powerpoint/2010/main" val="18410891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ivider // Tammy Background">
    <p:bg>
      <p:bgPr>
        <a:solidFill>
          <a:srgbClr val="01796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b="15625"/>
          <a:stretch/>
        </p:blipFill>
        <p:spPr>
          <a:xfrm>
            <a:off x="3" y="0"/>
            <a:ext cx="12192000" cy="6858000"/>
          </a:xfrm>
          <a:prstGeom prst="rect">
            <a:avLst/>
          </a:prstGeom>
        </p:spPr>
      </p:pic>
      <p:sp>
        <p:nvSpPr>
          <p:cNvPr id="8" name="Rectangle 7"/>
          <p:cNvSpPr/>
          <p:nvPr userDrawn="1"/>
        </p:nvSpPr>
        <p:spPr bwMode="auto">
          <a:xfrm>
            <a:off x="1" y="0"/>
            <a:ext cx="12193730" cy="685800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742698" eaLnBrk="1" fontAlgn="auto" hangingPunct="1">
              <a:spcBef>
                <a:spcPts val="0"/>
              </a:spcBef>
              <a:spcAft>
                <a:spcPts val="0"/>
              </a:spcAft>
              <a:buClrTx/>
              <a:buFontTx/>
              <a:buNone/>
            </a:pPr>
            <a:endParaRPr lang="en-US" sz="1491" dirty="0" err="1">
              <a:solidFill>
                <a:srgbClr val="FFFFFF"/>
              </a:solidFill>
            </a:endParaRPr>
          </a:p>
        </p:txBody>
      </p:sp>
      <p:sp>
        <p:nvSpPr>
          <p:cNvPr id="9" name="Title 1"/>
          <p:cNvSpPr>
            <a:spLocks noGrp="1"/>
          </p:cNvSpPr>
          <p:nvPr>
            <p:ph type="title" hasCustomPrompt="1"/>
          </p:nvPr>
        </p:nvSpPr>
        <p:spPr bwMode="invGray">
          <a:xfrm>
            <a:off x="274640" y="2078971"/>
            <a:ext cx="9860512" cy="844953"/>
          </a:xfrm>
        </p:spPr>
        <p:txBody>
          <a:bodyPr vert="horz" wrap="square" lIns="146304" tIns="91440" rIns="146304" bIns="91440" rtlCol="0" anchor="t">
            <a:noAutofit/>
          </a:bodyPr>
          <a:lstStyle>
            <a:lvl1pPr>
              <a:defRPr lang="en-US" sz="3504" i="0" dirty="0">
                <a:gradFill>
                  <a:gsLst>
                    <a:gs pos="92035">
                      <a:schemeClr val="bg1"/>
                    </a:gs>
                    <a:gs pos="66000">
                      <a:schemeClr val="bg1"/>
                    </a:gs>
                  </a:gsLst>
                  <a:lin ang="5400000" scaled="1"/>
                </a:gradFill>
                <a:latin typeface="Segoe UI Semibold" panose="020B0702040204020203" pitchFamily="34" charset="0"/>
                <a:ea typeface="Segoe UI Semibold" panose="020B0702040204020203" pitchFamily="34" charset="0"/>
                <a:cs typeface="Segoe UI Semibold" panose="020B0702040204020203" pitchFamily="34" charset="0"/>
              </a:defRPr>
            </a:lvl1pPr>
          </a:lstStyle>
          <a:p>
            <a:pPr lvl="0">
              <a:lnSpc>
                <a:spcPct val="100000"/>
              </a:lnSpc>
              <a:spcAft>
                <a:spcPts val="795"/>
              </a:spcAft>
            </a:pPr>
            <a:r>
              <a:rPr lang="en-US" dirty="0"/>
              <a:t>Demo title</a:t>
            </a:r>
          </a:p>
        </p:txBody>
      </p:sp>
      <p:sp>
        <p:nvSpPr>
          <p:cNvPr id="10" name="Text Placeholder 4"/>
          <p:cNvSpPr>
            <a:spLocks noGrp="1"/>
          </p:cNvSpPr>
          <p:nvPr>
            <p:ph type="body" sz="quarter" idx="12" hasCustomPrompt="1"/>
          </p:nvPr>
        </p:nvSpPr>
        <p:spPr bwMode="gray">
          <a:xfrm>
            <a:off x="274639" y="3954463"/>
            <a:ext cx="9862070" cy="655436"/>
          </a:xfrm>
          <a:noFill/>
        </p:spPr>
        <p:txBody>
          <a:bodyPr wrap="square" lIns="182880" tIns="146304" rIns="182880" bIns="146304">
            <a:spAutoFit/>
          </a:bodyPr>
          <a:lstStyle>
            <a:lvl1pPr marL="0" indent="0">
              <a:spcBef>
                <a:spcPts val="0"/>
              </a:spcBef>
              <a:buNone/>
              <a:defRPr sz="2599" spc="0" baseline="0">
                <a:gradFill>
                  <a:gsLst>
                    <a:gs pos="92035">
                      <a:schemeClr val="bg1"/>
                    </a:gs>
                    <a:gs pos="66000">
                      <a:schemeClr val="bg1"/>
                    </a:gs>
                  </a:gsLst>
                  <a:lin ang="5400000" scaled="1"/>
                </a:gradFill>
                <a:latin typeface="+mj-lt"/>
              </a:defRPr>
            </a:lvl1pPr>
          </a:lstStyle>
          <a:p>
            <a:pPr lvl="0"/>
            <a:r>
              <a:rPr lang="en-US" dirty="0"/>
              <a:t>Speaker Name</a:t>
            </a:r>
          </a:p>
        </p:txBody>
      </p:sp>
      <p:sp>
        <p:nvSpPr>
          <p:cNvPr id="13" name="Rectangle 2"/>
          <p:cNvSpPr/>
          <p:nvPr userDrawn="1"/>
        </p:nvSpPr>
        <p:spPr bwMode="auto">
          <a:xfrm>
            <a:off x="-108" y="4431986"/>
            <a:ext cx="12192108" cy="2426019"/>
          </a:xfrm>
          <a:custGeom>
            <a:avLst/>
            <a:gdLst>
              <a:gd name="connsiteX0" fmla="*/ 0 w 12436475"/>
              <a:gd name="connsiteY0" fmla="*/ 0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0 w 12436475"/>
              <a:gd name="connsiteY4" fmla="*/ 0 h 2474315"/>
              <a:gd name="connsiteX0" fmla="*/ 0 w 12550775"/>
              <a:gd name="connsiteY0" fmla="*/ 2057400 h 2474315"/>
              <a:gd name="connsiteX1" fmla="*/ 12550775 w 12550775"/>
              <a:gd name="connsiteY1" fmla="*/ 0 h 2474315"/>
              <a:gd name="connsiteX2" fmla="*/ 12550775 w 12550775"/>
              <a:gd name="connsiteY2" fmla="*/ 2474315 h 2474315"/>
              <a:gd name="connsiteX3" fmla="*/ 114300 w 12550775"/>
              <a:gd name="connsiteY3" fmla="*/ 2474315 h 2474315"/>
              <a:gd name="connsiteX4" fmla="*/ 0 w 12550775"/>
              <a:gd name="connsiteY4" fmla="*/ 2057400 h 2474315"/>
              <a:gd name="connsiteX0" fmla="*/ 6998 w 12436475"/>
              <a:gd name="connsiteY0" fmla="*/ 1656184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8 w 12436475"/>
              <a:gd name="connsiteY4" fmla="*/ 1656184 h 2474315"/>
              <a:gd name="connsiteX0" fmla="*/ 483 w 12439291"/>
              <a:gd name="connsiteY0" fmla="*/ 1656184 h 2474315"/>
              <a:gd name="connsiteX1" fmla="*/ 12439291 w 12439291"/>
              <a:gd name="connsiteY1" fmla="*/ 0 h 2474315"/>
              <a:gd name="connsiteX2" fmla="*/ 12439291 w 12439291"/>
              <a:gd name="connsiteY2" fmla="*/ 2474315 h 2474315"/>
              <a:gd name="connsiteX3" fmla="*/ 2816 w 12439291"/>
              <a:gd name="connsiteY3" fmla="*/ 2474315 h 2474315"/>
              <a:gd name="connsiteX4" fmla="*/ 483 w 12439291"/>
              <a:gd name="connsiteY4" fmla="*/ 1656184 h 2474315"/>
              <a:gd name="connsiteX0" fmla="*/ 6998 w 12436475"/>
              <a:gd name="connsiteY0" fmla="*/ 1656184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8 w 12436475"/>
              <a:gd name="connsiteY4" fmla="*/ 1656184 h 2474315"/>
              <a:gd name="connsiteX0" fmla="*/ 483 w 12439291"/>
              <a:gd name="connsiteY0" fmla="*/ 1674845 h 2474315"/>
              <a:gd name="connsiteX1" fmla="*/ 12439291 w 12439291"/>
              <a:gd name="connsiteY1" fmla="*/ 0 h 2474315"/>
              <a:gd name="connsiteX2" fmla="*/ 12439291 w 12439291"/>
              <a:gd name="connsiteY2" fmla="*/ 2474315 h 2474315"/>
              <a:gd name="connsiteX3" fmla="*/ 2816 w 12439291"/>
              <a:gd name="connsiteY3" fmla="*/ 2474315 h 2474315"/>
              <a:gd name="connsiteX4" fmla="*/ 483 w 12439291"/>
              <a:gd name="connsiteY4" fmla="*/ 1674845 h 2474315"/>
              <a:gd name="connsiteX0" fmla="*/ 44320 w 12436475"/>
              <a:gd name="connsiteY0" fmla="*/ 1842796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44320 w 12436475"/>
              <a:gd name="connsiteY4" fmla="*/ 1842796 h 2474315"/>
              <a:gd name="connsiteX0" fmla="*/ 6997 w 12436475"/>
              <a:gd name="connsiteY0" fmla="*/ 1665514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7 w 12436475"/>
              <a:gd name="connsiteY4" fmla="*/ 1665514 h 2474315"/>
              <a:gd name="connsiteX0" fmla="*/ 483 w 12439292"/>
              <a:gd name="connsiteY0" fmla="*/ 1684175 h 2474315"/>
              <a:gd name="connsiteX1" fmla="*/ 12439292 w 12439292"/>
              <a:gd name="connsiteY1" fmla="*/ 0 h 2474315"/>
              <a:gd name="connsiteX2" fmla="*/ 12439292 w 12439292"/>
              <a:gd name="connsiteY2" fmla="*/ 2474315 h 2474315"/>
              <a:gd name="connsiteX3" fmla="*/ 2817 w 12439292"/>
              <a:gd name="connsiteY3" fmla="*/ 2474315 h 2474315"/>
              <a:gd name="connsiteX4" fmla="*/ 483 w 12439292"/>
              <a:gd name="connsiteY4" fmla="*/ 1684175 h 2474315"/>
              <a:gd name="connsiteX0" fmla="*/ 483 w 12439292"/>
              <a:gd name="connsiteY0" fmla="*/ 1665514 h 2474315"/>
              <a:gd name="connsiteX1" fmla="*/ 12439292 w 12439292"/>
              <a:gd name="connsiteY1" fmla="*/ 0 h 2474315"/>
              <a:gd name="connsiteX2" fmla="*/ 12439292 w 12439292"/>
              <a:gd name="connsiteY2" fmla="*/ 2474315 h 2474315"/>
              <a:gd name="connsiteX3" fmla="*/ 2817 w 12439292"/>
              <a:gd name="connsiteY3" fmla="*/ 2474315 h 2474315"/>
              <a:gd name="connsiteX4" fmla="*/ 483 w 12439292"/>
              <a:gd name="connsiteY4" fmla="*/ 1665514 h 2474315"/>
              <a:gd name="connsiteX0" fmla="*/ 6996 w 12436475"/>
              <a:gd name="connsiteY0" fmla="*/ 1674845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6 w 12436475"/>
              <a:gd name="connsiteY4" fmla="*/ 1674845 h 2474315"/>
              <a:gd name="connsiteX0" fmla="*/ 757 w 12436586"/>
              <a:gd name="connsiteY0" fmla="*/ 1655795 h 2474315"/>
              <a:gd name="connsiteX1" fmla="*/ 12436586 w 12436586"/>
              <a:gd name="connsiteY1" fmla="*/ 0 h 2474315"/>
              <a:gd name="connsiteX2" fmla="*/ 12436586 w 12436586"/>
              <a:gd name="connsiteY2" fmla="*/ 2474315 h 2474315"/>
              <a:gd name="connsiteX3" fmla="*/ 111 w 12436586"/>
              <a:gd name="connsiteY3" fmla="*/ 2474315 h 2474315"/>
              <a:gd name="connsiteX4" fmla="*/ 757 w 12436586"/>
              <a:gd name="connsiteY4" fmla="*/ 1655795 h 2474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6586" h="2474315">
                <a:moveTo>
                  <a:pt x="757" y="1655795"/>
                </a:moveTo>
                <a:lnTo>
                  <a:pt x="12436586" y="0"/>
                </a:lnTo>
                <a:lnTo>
                  <a:pt x="12436586" y="2474315"/>
                </a:lnTo>
                <a:lnTo>
                  <a:pt x="111" y="2474315"/>
                </a:lnTo>
                <a:cubicBezTo>
                  <a:pt x="2444" y="2201605"/>
                  <a:pt x="-1576" y="1928505"/>
                  <a:pt x="757" y="1655795"/>
                </a:cubicBezTo>
                <a:close/>
              </a:path>
            </a:pathLst>
          </a:custGeom>
          <a:solidFill>
            <a:srgbClr val="FFFFFF"/>
          </a:solidFill>
          <a:ln w="10795" cap="flat" cmpd="sng" algn="ctr">
            <a:noFill/>
            <a:prstDash val="solid"/>
          </a:ln>
          <a:effectLst/>
        </p:spPr>
        <p:txBody>
          <a:bodyPr wrap="square" rtlCol="0" anchor="ctr">
            <a:noAutofit/>
          </a:bodyPr>
          <a:lstStyle/>
          <a:p>
            <a:pPr eaLnBrk="1" fontAlgn="auto" hangingPunct="1">
              <a:spcBef>
                <a:spcPts val="0"/>
              </a:spcBef>
              <a:spcAft>
                <a:spcPts val="0"/>
              </a:spcAft>
              <a:buClrTx/>
              <a:buFontTx/>
              <a:buNone/>
            </a:pPr>
            <a:endParaRPr lang="en-US" sz="1432" kern="0" dirty="0" err="1">
              <a:solidFill>
                <a:srgbClr val="FFFFFF"/>
              </a:solidFill>
              <a:latin typeface="Segoe UI"/>
            </a:endParaRPr>
          </a:p>
        </p:txBody>
      </p:sp>
      <p:sp>
        <p:nvSpPr>
          <p:cNvPr id="14" name="TextBox 13"/>
          <p:cNvSpPr txBox="1"/>
          <p:nvPr userDrawn="1"/>
        </p:nvSpPr>
        <p:spPr>
          <a:xfrm>
            <a:off x="9296582" y="6193770"/>
            <a:ext cx="2760303" cy="433595"/>
          </a:xfrm>
          <a:prstGeom prst="rect">
            <a:avLst/>
          </a:prstGeom>
          <a:noFill/>
        </p:spPr>
        <p:txBody>
          <a:bodyPr wrap="square" lIns="145623" tIns="116498" rIns="145623" bIns="116498" rtlCol="0">
            <a:spAutoFit/>
          </a:bodyPr>
          <a:lstStyle/>
          <a:p>
            <a:pPr algn="l" defTabSz="742698" eaLnBrk="1" fontAlgn="auto" hangingPunct="1">
              <a:lnSpc>
                <a:spcPct val="90000"/>
              </a:lnSpc>
              <a:spcBef>
                <a:spcPts val="0"/>
              </a:spcBef>
              <a:spcAft>
                <a:spcPts val="477"/>
              </a:spcAft>
              <a:buClrTx/>
              <a:buFontTx/>
              <a:buNone/>
            </a:pPr>
            <a:r>
              <a:rPr lang="en-US" sz="1432" dirty="0">
                <a:gradFill>
                  <a:gsLst>
                    <a:gs pos="5310">
                      <a:srgbClr val="008272"/>
                    </a:gs>
                    <a:gs pos="26000">
                      <a:srgbClr val="008272"/>
                    </a:gs>
                  </a:gsLst>
                  <a:lin ang="5400000" scaled="1"/>
                </a:gradFill>
                <a:latin typeface="Segoe UI"/>
              </a:rPr>
              <a:t>Bing Network. Be there.</a:t>
            </a:r>
          </a:p>
        </p:txBody>
      </p:sp>
      <p:pic>
        <p:nvPicPr>
          <p:cNvPr id="12" name="Picture 11"/>
          <p:cNvPicPr>
            <a:picLocks noChangeAspect="1"/>
          </p:cNvPicPr>
          <p:nvPr userDrawn="1"/>
        </p:nvPicPr>
        <p:blipFill>
          <a:blip r:embed="rId3"/>
          <a:stretch>
            <a:fillRect/>
          </a:stretch>
        </p:blipFill>
        <p:spPr>
          <a:xfrm>
            <a:off x="325283" y="6127328"/>
            <a:ext cx="1098703" cy="589808"/>
          </a:xfrm>
          <a:prstGeom prst="rect">
            <a:avLst/>
          </a:prstGeom>
        </p:spPr>
      </p:pic>
    </p:spTree>
    <p:extLst>
      <p:ext uri="{BB962C8B-B14F-4D97-AF65-F5344CB8AC3E}">
        <p14:creationId xmlns:p14="http://schemas.microsoft.com/office/powerpoint/2010/main" val="3987152921"/>
      </p:ext>
    </p:extLst>
  </p:cSld>
  <p:clrMapOvr>
    <a:masterClrMapping/>
  </p:clrMapOvr>
  <p:transition>
    <p:fade/>
  </p:transition>
  <p:extLst mod="1">
    <p:ext uri="{DCECCB84-F9BA-43D5-87BE-67443E8EF086}">
      <p15:sldGuideLst xmlns:p15="http://schemas.microsoft.com/office/powerpoint/2012/main">
        <p15:guide id="1" orient="horz" pos="432">
          <p15:clr>
            <a:srgbClr val="FBAE40"/>
          </p15:clr>
        </p15:guide>
        <p15:guide id="2" pos="473">
          <p15:clr>
            <a:srgbClr val="FBAE40"/>
          </p15:clr>
        </p15:guide>
        <p15:guide id="3" pos="9337">
          <p15:clr>
            <a:srgbClr val="FBAE40"/>
          </p15:clr>
        </p15:guide>
        <p15:guide id="4" orient="horz" pos="3888">
          <p15:clr>
            <a:srgbClr val="FBAE40"/>
          </p15:clr>
        </p15:guide>
        <p15:guide id="5" orient="horz" pos="417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Divider // Tammy Background">
    <p:bg>
      <p:bgPr>
        <a:solidFill>
          <a:srgbClr val="01796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b="15743"/>
          <a:stretch/>
        </p:blipFill>
        <p:spPr>
          <a:xfrm>
            <a:off x="-1728" y="0"/>
            <a:ext cx="12193730" cy="6858002"/>
          </a:xfrm>
          <a:prstGeom prst="rect">
            <a:avLst/>
          </a:prstGeom>
        </p:spPr>
      </p:pic>
      <p:sp>
        <p:nvSpPr>
          <p:cNvPr id="8" name="Rectangle 7"/>
          <p:cNvSpPr/>
          <p:nvPr userDrawn="1"/>
        </p:nvSpPr>
        <p:spPr bwMode="auto">
          <a:xfrm>
            <a:off x="1" y="2"/>
            <a:ext cx="12193730" cy="6858000"/>
          </a:xfrm>
          <a:prstGeom prst="rect">
            <a:avLst/>
          </a:prstGeom>
          <a:solidFill>
            <a:srgbClr val="000000">
              <a:alpha val="3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8522" tIns="118817" rIns="148522" bIns="118817" numCol="1" spcCol="0" rtlCol="0" fromWordArt="0" anchor="t" anchorCtr="0" forceAA="0" compatLnSpc="1">
            <a:prstTxWarp prst="textNoShape">
              <a:avLst/>
            </a:prstTxWarp>
            <a:noAutofit/>
          </a:bodyPr>
          <a:lstStyle/>
          <a:p>
            <a:pPr defTabSz="757303" eaLnBrk="1" hangingPunct="1">
              <a:lnSpc>
                <a:spcPct val="90000"/>
              </a:lnSpc>
              <a:spcBef>
                <a:spcPct val="0"/>
              </a:spcBef>
              <a:buClrTx/>
              <a:buFontTx/>
              <a:buNone/>
            </a:pPr>
            <a:endParaRPr lang="en-US" sz="1949"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1"/>
          <p:cNvSpPr>
            <a:spLocks noGrp="1"/>
          </p:cNvSpPr>
          <p:nvPr>
            <p:ph type="title" hasCustomPrompt="1"/>
          </p:nvPr>
        </p:nvSpPr>
        <p:spPr bwMode="invGray">
          <a:xfrm>
            <a:off x="274640" y="2125662"/>
            <a:ext cx="10056812" cy="723916"/>
          </a:xfrm>
        </p:spPr>
        <p:txBody>
          <a:bodyPr vert="horz" wrap="square" lIns="146304" tIns="91440" rIns="146304" bIns="91440" rtlCol="0" anchor="t">
            <a:spAutoFit/>
          </a:bodyPr>
          <a:lstStyle>
            <a:lvl1pPr>
              <a:defRPr lang="en-US" sz="3504" i="0" dirty="0">
                <a:gradFill>
                  <a:gsLst>
                    <a:gs pos="92035">
                      <a:schemeClr val="bg1"/>
                    </a:gs>
                    <a:gs pos="66000">
                      <a:schemeClr val="bg1"/>
                    </a:gs>
                  </a:gsLst>
                  <a:lin ang="5400000" scaled="1"/>
                </a:gradFill>
                <a:latin typeface="Segoe UI Semibold" panose="020B0702040204020203" pitchFamily="34" charset="0"/>
                <a:ea typeface="Segoe UI Semibold" panose="020B0702040204020203" pitchFamily="34" charset="0"/>
                <a:cs typeface="Segoe UI Semibold" panose="020B0702040204020203" pitchFamily="34" charset="0"/>
              </a:defRPr>
            </a:lvl1pPr>
          </a:lstStyle>
          <a:p>
            <a:pPr lvl="0">
              <a:lnSpc>
                <a:spcPct val="100000"/>
              </a:lnSpc>
              <a:spcAft>
                <a:spcPts val="795"/>
              </a:spcAft>
            </a:pPr>
            <a:r>
              <a:rPr lang="en-US" dirty="0"/>
              <a:t>Video title</a:t>
            </a:r>
          </a:p>
        </p:txBody>
      </p:sp>
      <p:sp>
        <p:nvSpPr>
          <p:cNvPr id="9" name="Rectangle 2"/>
          <p:cNvSpPr/>
          <p:nvPr userDrawn="1"/>
        </p:nvSpPr>
        <p:spPr bwMode="auto">
          <a:xfrm>
            <a:off x="-108" y="4431986"/>
            <a:ext cx="12192108" cy="2426019"/>
          </a:xfrm>
          <a:custGeom>
            <a:avLst/>
            <a:gdLst>
              <a:gd name="connsiteX0" fmla="*/ 0 w 12436475"/>
              <a:gd name="connsiteY0" fmla="*/ 0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0 w 12436475"/>
              <a:gd name="connsiteY4" fmla="*/ 0 h 2474315"/>
              <a:gd name="connsiteX0" fmla="*/ 0 w 12550775"/>
              <a:gd name="connsiteY0" fmla="*/ 2057400 h 2474315"/>
              <a:gd name="connsiteX1" fmla="*/ 12550775 w 12550775"/>
              <a:gd name="connsiteY1" fmla="*/ 0 h 2474315"/>
              <a:gd name="connsiteX2" fmla="*/ 12550775 w 12550775"/>
              <a:gd name="connsiteY2" fmla="*/ 2474315 h 2474315"/>
              <a:gd name="connsiteX3" fmla="*/ 114300 w 12550775"/>
              <a:gd name="connsiteY3" fmla="*/ 2474315 h 2474315"/>
              <a:gd name="connsiteX4" fmla="*/ 0 w 12550775"/>
              <a:gd name="connsiteY4" fmla="*/ 2057400 h 2474315"/>
              <a:gd name="connsiteX0" fmla="*/ 6998 w 12436475"/>
              <a:gd name="connsiteY0" fmla="*/ 1656184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8 w 12436475"/>
              <a:gd name="connsiteY4" fmla="*/ 1656184 h 2474315"/>
              <a:gd name="connsiteX0" fmla="*/ 483 w 12439291"/>
              <a:gd name="connsiteY0" fmla="*/ 1656184 h 2474315"/>
              <a:gd name="connsiteX1" fmla="*/ 12439291 w 12439291"/>
              <a:gd name="connsiteY1" fmla="*/ 0 h 2474315"/>
              <a:gd name="connsiteX2" fmla="*/ 12439291 w 12439291"/>
              <a:gd name="connsiteY2" fmla="*/ 2474315 h 2474315"/>
              <a:gd name="connsiteX3" fmla="*/ 2816 w 12439291"/>
              <a:gd name="connsiteY3" fmla="*/ 2474315 h 2474315"/>
              <a:gd name="connsiteX4" fmla="*/ 483 w 12439291"/>
              <a:gd name="connsiteY4" fmla="*/ 1656184 h 2474315"/>
              <a:gd name="connsiteX0" fmla="*/ 6998 w 12436475"/>
              <a:gd name="connsiteY0" fmla="*/ 1656184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8 w 12436475"/>
              <a:gd name="connsiteY4" fmla="*/ 1656184 h 2474315"/>
              <a:gd name="connsiteX0" fmla="*/ 483 w 12439291"/>
              <a:gd name="connsiteY0" fmla="*/ 1674845 h 2474315"/>
              <a:gd name="connsiteX1" fmla="*/ 12439291 w 12439291"/>
              <a:gd name="connsiteY1" fmla="*/ 0 h 2474315"/>
              <a:gd name="connsiteX2" fmla="*/ 12439291 w 12439291"/>
              <a:gd name="connsiteY2" fmla="*/ 2474315 h 2474315"/>
              <a:gd name="connsiteX3" fmla="*/ 2816 w 12439291"/>
              <a:gd name="connsiteY3" fmla="*/ 2474315 h 2474315"/>
              <a:gd name="connsiteX4" fmla="*/ 483 w 12439291"/>
              <a:gd name="connsiteY4" fmla="*/ 1674845 h 2474315"/>
              <a:gd name="connsiteX0" fmla="*/ 44320 w 12436475"/>
              <a:gd name="connsiteY0" fmla="*/ 1842796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44320 w 12436475"/>
              <a:gd name="connsiteY4" fmla="*/ 1842796 h 2474315"/>
              <a:gd name="connsiteX0" fmla="*/ 6997 w 12436475"/>
              <a:gd name="connsiteY0" fmla="*/ 1665514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7 w 12436475"/>
              <a:gd name="connsiteY4" fmla="*/ 1665514 h 2474315"/>
              <a:gd name="connsiteX0" fmla="*/ 483 w 12439292"/>
              <a:gd name="connsiteY0" fmla="*/ 1684175 h 2474315"/>
              <a:gd name="connsiteX1" fmla="*/ 12439292 w 12439292"/>
              <a:gd name="connsiteY1" fmla="*/ 0 h 2474315"/>
              <a:gd name="connsiteX2" fmla="*/ 12439292 w 12439292"/>
              <a:gd name="connsiteY2" fmla="*/ 2474315 h 2474315"/>
              <a:gd name="connsiteX3" fmla="*/ 2817 w 12439292"/>
              <a:gd name="connsiteY3" fmla="*/ 2474315 h 2474315"/>
              <a:gd name="connsiteX4" fmla="*/ 483 w 12439292"/>
              <a:gd name="connsiteY4" fmla="*/ 1684175 h 2474315"/>
              <a:gd name="connsiteX0" fmla="*/ 483 w 12439292"/>
              <a:gd name="connsiteY0" fmla="*/ 1665514 h 2474315"/>
              <a:gd name="connsiteX1" fmla="*/ 12439292 w 12439292"/>
              <a:gd name="connsiteY1" fmla="*/ 0 h 2474315"/>
              <a:gd name="connsiteX2" fmla="*/ 12439292 w 12439292"/>
              <a:gd name="connsiteY2" fmla="*/ 2474315 h 2474315"/>
              <a:gd name="connsiteX3" fmla="*/ 2817 w 12439292"/>
              <a:gd name="connsiteY3" fmla="*/ 2474315 h 2474315"/>
              <a:gd name="connsiteX4" fmla="*/ 483 w 12439292"/>
              <a:gd name="connsiteY4" fmla="*/ 1665514 h 2474315"/>
              <a:gd name="connsiteX0" fmla="*/ 6996 w 12436475"/>
              <a:gd name="connsiteY0" fmla="*/ 1674845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6 w 12436475"/>
              <a:gd name="connsiteY4" fmla="*/ 1674845 h 2474315"/>
              <a:gd name="connsiteX0" fmla="*/ 757 w 12436586"/>
              <a:gd name="connsiteY0" fmla="*/ 1655795 h 2474315"/>
              <a:gd name="connsiteX1" fmla="*/ 12436586 w 12436586"/>
              <a:gd name="connsiteY1" fmla="*/ 0 h 2474315"/>
              <a:gd name="connsiteX2" fmla="*/ 12436586 w 12436586"/>
              <a:gd name="connsiteY2" fmla="*/ 2474315 h 2474315"/>
              <a:gd name="connsiteX3" fmla="*/ 111 w 12436586"/>
              <a:gd name="connsiteY3" fmla="*/ 2474315 h 2474315"/>
              <a:gd name="connsiteX4" fmla="*/ 757 w 12436586"/>
              <a:gd name="connsiteY4" fmla="*/ 1655795 h 2474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6586" h="2474315">
                <a:moveTo>
                  <a:pt x="757" y="1655795"/>
                </a:moveTo>
                <a:lnTo>
                  <a:pt x="12436586" y="0"/>
                </a:lnTo>
                <a:lnTo>
                  <a:pt x="12436586" y="2474315"/>
                </a:lnTo>
                <a:lnTo>
                  <a:pt x="111" y="2474315"/>
                </a:lnTo>
                <a:cubicBezTo>
                  <a:pt x="2444" y="2201605"/>
                  <a:pt x="-1576" y="1928505"/>
                  <a:pt x="757" y="1655795"/>
                </a:cubicBezTo>
                <a:close/>
              </a:path>
            </a:pathLst>
          </a:custGeom>
          <a:solidFill>
            <a:srgbClr val="FFFFFF"/>
          </a:solidFill>
          <a:ln w="10795" cap="flat" cmpd="sng" algn="ctr">
            <a:noFill/>
            <a:prstDash val="solid"/>
          </a:ln>
          <a:effectLst/>
        </p:spPr>
        <p:txBody>
          <a:bodyPr wrap="square" rtlCol="0" anchor="ctr">
            <a:noAutofit/>
          </a:bodyPr>
          <a:lstStyle/>
          <a:p>
            <a:pPr eaLnBrk="1" fontAlgn="auto" hangingPunct="1">
              <a:spcBef>
                <a:spcPts val="0"/>
              </a:spcBef>
              <a:spcAft>
                <a:spcPts val="0"/>
              </a:spcAft>
              <a:buClrTx/>
              <a:buFontTx/>
              <a:buNone/>
            </a:pPr>
            <a:endParaRPr lang="en-US" sz="1432" kern="0" dirty="0" err="1">
              <a:solidFill>
                <a:srgbClr val="FFFFFF"/>
              </a:solidFill>
              <a:latin typeface="Segoe UI"/>
            </a:endParaRPr>
          </a:p>
        </p:txBody>
      </p:sp>
      <p:sp>
        <p:nvSpPr>
          <p:cNvPr id="10" name="TextBox 9"/>
          <p:cNvSpPr txBox="1"/>
          <p:nvPr userDrawn="1"/>
        </p:nvSpPr>
        <p:spPr>
          <a:xfrm>
            <a:off x="9296582" y="6193770"/>
            <a:ext cx="2760303" cy="433595"/>
          </a:xfrm>
          <a:prstGeom prst="rect">
            <a:avLst/>
          </a:prstGeom>
          <a:noFill/>
        </p:spPr>
        <p:txBody>
          <a:bodyPr wrap="square" lIns="145623" tIns="116498" rIns="145623" bIns="116498" rtlCol="0">
            <a:spAutoFit/>
          </a:bodyPr>
          <a:lstStyle>
            <a:defPPr>
              <a:defRPr lang="en-US"/>
            </a:defPPr>
            <a:lvl1pPr>
              <a:lnSpc>
                <a:spcPct val="90000"/>
              </a:lnSpc>
              <a:spcAft>
                <a:spcPts val="600"/>
              </a:spcAft>
              <a:defRPr sz="1800">
                <a:gradFill>
                  <a:gsLst>
                    <a:gs pos="5310">
                      <a:schemeClr val="tx2"/>
                    </a:gs>
                    <a:gs pos="26000">
                      <a:schemeClr val="tx2"/>
                    </a:gs>
                  </a:gsLst>
                  <a:lin ang="5400000" scaled="1"/>
                </a:gradFill>
              </a:defRPr>
            </a:lvl1pPr>
          </a:lstStyle>
          <a:p>
            <a:pPr algn="l" defTabSz="742698" eaLnBrk="1" fontAlgn="auto" hangingPunct="1">
              <a:spcBef>
                <a:spcPts val="0"/>
              </a:spcBef>
              <a:buClrTx/>
              <a:buFontTx/>
              <a:buNone/>
            </a:pPr>
            <a:r>
              <a:rPr lang="en-US" sz="1432" dirty="0">
                <a:gradFill>
                  <a:gsLst>
                    <a:gs pos="5310">
                      <a:srgbClr val="008272"/>
                    </a:gs>
                    <a:gs pos="26000">
                      <a:srgbClr val="008272"/>
                    </a:gs>
                  </a:gsLst>
                  <a:lin ang="5400000" scaled="1"/>
                </a:gradFill>
                <a:latin typeface="Segoe UI"/>
              </a:rPr>
              <a:t>Bing Network. Be there.</a:t>
            </a:r>
          </a:p>
        </p:txBody>
      </p:sp>
      <p:pic>
        <p:nvPicPr>
          <p:cNvPr id="14" name="Picture 13"/>
          <p:cNvPicPr>
            <a:picLocks noChangeAspect="1"/>
          </p:cNvPicPr>
          <p:nvPr userDrawn="1"/>
        </p:nvPicPr>
        <p:blipFill>
          <a:blip r:embed="rId3"/>
          <a:stretch>
            <a:fillRect/>
          </a:stretch>
        </p:blipFill>
        <p:spPr>
          <a:xfrm>
            <a:off x="325283" y="6127328"/>
            <a:ext cx="1098703" cy="589808"/>
          </a:xfrm>
          <a:prstGeom prst="rect">
            <a:avLst/>
          </a:prstGeom>
        </p:spPr>
      </p:pic>
    </p:spTree>
    <p:extLst>
      <p:ext uri="{BB962C8B-B14F-4D97-AF65-F5344CB8AC3E}">
        <p14:creationId xmlns:p14="http://schemas.microsoft.com/office/powerpoint/2010/main" val="4125350104"/>
      </p:ext>
    </p:extLst>
  </p:cSld>
  <p:clrMapOvr>
    <a:masterClrMapping/>
  </p:clrMapOvr>
  <p:transition>
    <p:fade/>
  </p:transition>
  <p:extLst mod="1">
    <p:ext uri="{DCECCB84-F9BA-43D5-87BE-67443E8EF086}">
      <p15:sldGuideLst xmlns:p15="http://schemas.microsoft.com/office/powerpoint/2012/main">
        <p15:guide id="1" orient="horz" pos="432">
          <p15:clr>
            <a:srgbClr val="FBAE40"/>
          </p15:clr>
        </p15:guide>
        <p15:guide id="2" pos="473">
          <p15:clr>
            <a:srgbClr val="FBAE40"/>
          </p15:clr>
        </p15:guide>
        <p15:guide id="3" pos="9337">
          <p15:clr>
            <a:srgbClr val="FBAE40"/>
          </p15:clr>
        </p15:guide>
        <p15:guide id="4" orient="horz" pos="3888">
          <p15:clr>
            <a:srgbClr val="FBAE40"/>
          </p15:clr>
        </p15:guide>
        <p15:guide id="5" orient="horz" pos="417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10" name="Rectangle 9"/>
          <p:cNvSpPr/>
          <p:nvPr userDrawn="1"/>
        </p:nvSpPr>
        <p:spPr>
          <a:xfrm>
            <a:off x="4690130" y="0"/>
            <a:ext cx="7501870" cy="6858000"/>
          </a:xfrm>
          <a:prstGeom prst="rect">
            <a:avLst/>
          </a:prstGeom>
          <a:solidFill>
            <a:srgbClr val="0082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42698" eaLnBrk="1" fontAlgn="auto" hangingPunct="1">
              <a:spcBef>
                <a:spcPts val="0"/>
              </a:spcBef>
              <a:spcAft>
                <a:spcPts val="0"/>
              </a:spcAft>
              <a:buClrTx/>
              <a:buFontTx/>
              <a:buNone/>
            </a:pPr>
            <a:endParaRPr lang="en-US" sz="1699" dirty="0">
              <a:solidFill>
                <a:srgbClr val="EEC34E"/>
              </a:solidFill>
              <a:latin typeface="Segoe Light"/>
            </a:endParaRPr>
          </a:p>
        </p:txBody>
      </p:sp>
      <p:sp>
        <p:nvSpPr>
          <p:cNvPr id="19" name="Title 1"/>
          <p:cNvSpPr>
            <a:spLocks noGrp="1"/>
          </p:cNvSpPr>
          <p:nvPr>
            <p:ph type="title" hasCustomPrompt="1"/>
          </p:nvPr>
        </p:nvSpPr>
        <p:spPr>
          <a:xfrm>
            <a:off x="266132" y="301967"/>
            <a:ext cx="4413442" cy="1325563"/>
          </a:xfrm>
        </p:spPr>
        <p:txBody>
          <a:bodyPr anchor="t">
            <a:normAutofit/>
          </a:bodyPr>
          <a:lstStyle>
            <a:lvl1pPr>
              <a:defRPr sz="2867" b="0" i="0">
                <a:gradFill>
                  <a:gsLst>
                    <a:gs pos="4425">
                      <a:schemeClr val="tx1"/>
                    </a:gs>
                    <a:gs pos="15044">
                      <a:schemeClr val="tx1"/>
                    </a:gs>
                  </a:gsLst>
                  <a:lin ang="5400000" scaled="0"/>
                </a:gradFill>
                <a:latin typeface="Segoe UI Light" charset="0"/>
                <a:ea typeface="Segoe UI Light" charset="0"/>
                <a:cs typeface="Segoe UI Light" charset="0"/>
              </a:defRPr>
            </a:lvl1pPr>
          </a:lstStyle>
          <a:p>
            <a:r>
              <a:rPr lang="en-US" dirty="0"/>
              <a:t>Page Title: Subtitle</a:t>
            </a:r>
          </a:p>
        </p:txBody>
      </p:sp>
      <p:pic>
        <p:nvPicPr>
          <p:cNvPr id="7" name="Picture 6"/>
          <p:cNvPicPr>
            <a:picLocks noChangeAspect="1"/>
          </p:cNvPicPr>
          <p:nvPr userDrawn="1"/>
        </p:nvPicPr>
        <p:blipFill>
          <a:blip r:embed="rId2"/>
          <a:stretch>
            <a:fillRect/>
          </a:stretch>
        </p:blipFill>
        <p:spPr>
          <a:xfrm>
            <a:off x="325283" y="6127328"/>
            <a:ext cx="1098703" cy="589808"/>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bwMode="invGray">
          <a:xfrm>
            <a:off x="10488638" y="6306032"/>
            <a:ext cx="1254209" cy="268966"/>
          </a:xfrm>
          <a:prstGeom prst="rect">
            <a:avLst/>
          </a:prstGeom>
        </p:spPr>
      </p:pic>
    </p:spTree>
    <p:extLst>
      <p:ext uri="{BB962C8B-B14F-4D97-AF65-F5344CB8AC3E}">
        <p14:creationId xmlns:p14="http://schemas.microsoft.com/office/powerpoint/2010/main" val="2922689934"/>
      </p:ext>
    </p:extLst>
  </p:cSld>
  <p:clrMapOvr>
    <a:masterClrMapping/>
  </p:clrMapOvr>
  <p:transition>
    <p:fade/>
  </p:transition>
  <p:extLst mod="1">
    <p:ext uri="{DCECCB84-F9BA-43D5-87BE-67443E8EF086}">
      <p15:sldGuideLst xmlns:p15="http://schemas.microsoft.com/office/powerpoint/2012/main">
        <p15:guide id="1" orient="horz" pos="441">
          <p15:clr>
            <a:srgbClr val="FBAE40"/>
          </p15:clr>
        </p15:guide>
        <p15:guide id="2" pos="483">
          <p15:clr>
            <a:srgbClr val="FBAE40"/>
          </p15:clr>
        </p15:guide>
        <p15:guide id="3" pos="9524">
          <p15:clr>
            <a:srgbClr val="FBAE40"/>
          </p15:clr>
        </p15:guide>
        <p15:guide id="4" orient="horz" pos="3965">
          <p15:clr>
            <a:srgbClr val="FBAE40"/>
          </p15:clr>
        </p15:guide>
        <p15:guide id="5" orient="horz" pos="4259">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plit // High Line">
    <p:spTree>
      <p:nvGrpSpPr>
        <p:cNvPr id="1" name=""/>
        <p:cNvGrpSpPr/>
        <p:nvPr/>
      </p:nvGrpSpPr>
      <p:grpSpPr>
        <a:xfrm>
          <a:off x="0" y="0"/>
          <a:ext cx="0" cy="0"/>
          <a:chOff x="0" y="0"/>
          <a:chExt cx="0" cy="0"/>
        </a:xfrm>
      </p:grpSpPr>
      <p:sp>
        <p:nvSpPr>
          <p:cNvPr id="10" name="Rectangle 9"/>
          <p:cNvSpPr/>
          <p:nvPr userDrawn="1"/>
        </p:nvSpPr>
        <p:spPr>
          <a:xfrm>
            <a:off x="4709163" y="0"/>
            <a:ext cx="7482839" cy="6858000"/>
          </a:xfrm>
          <a:prstGeom prst="rect">
            <a:avLst/>
          </a:prstGeom>
          <a:solidFill>
            <a:srgbClr val="0082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42698" eaLnBrk="1" fontAlgn="auto" hangingPunct="1">
              <a:spcBef>
                <a:spcPts val="0"/>
              </a:spcBef>
              <a:spcAft>
                <a:spcPts val="0"/>
              </a:spcAft>
              <a:buClrTx/>
              <a:buFontTx/>
              <a:buNone/>
            </a:pPr>
            <a:endParaRPr lang="en-US" sz="1699" dirty="0">
              <a:solidFill>
                <a:srgbClr val="EEC34E"/>
              </a:solidFill>
              <a:latin typeface="Segoe Light"/>
            </a:endParaRPr>
          </a:p>
        </p:txBody>
      </p:sp>
      <p:grpSp>
        <p:nvGrpSpPr>
          <p:cNvPr id="11" name="Group 10"/>
          <p:cNvGrpSpPr/>
          <p:nvPr userDrawn="1"/>
        </p:nvGrpSpPr>
        <p:grpSpPr>
          <a:xfrm>
            <a:off x="3" y="1779968"/>
            <a:ext cx="6003986" cy="0"/>
            <a:chOff x="0" y="2126974"/>
            <a:chExt cx="5112955" cy="0"/>
          </a:xfrm>
        </p:grpSpPr>
        <p:cxnSp>
          <p:nvCxnSpPr>
            <p:cNvPr id="12" name="Straight Connector 11"/>
            <p:cNvCxnSpPr/>
            <p:nvPr/>
          </p:nvCxnSpPr>
          <p:spPr>
            <a:xfrm>
              <a:off x="0" y="2126974"/>
              <a:ext cx="4586068" cy="0"/>
            </a:xfrm>
            <a:prstGeom prst="line">
              <a:avLst/>
            </a:prstGeom>
            <a:ln w="19050">
              <a:solidFill>
                <a:srgbClr val="00817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010290" y="2126974"/>
              <a:ext cx="1102665" cy="0"/>
            </a:xfrm>
            <a:prstGeom prst="line">
              <a:avLst/>
            </a:prstGeom>
            <a:ln w="19050">
              <a:solidFill>
                <a:schemeClr val="bg1"/>
              </a:solidFill>
              <a:tailEnd type="oval"/>
            </a:ln>
          </p:spPr>
          <p:style>
            <a:lnRef idx="1">
              <a:schemeClr val="accent1"/>
            </a:lnRef>
            <a:fillRef idx="0">
              <a:schemeClr val="accent1"/>
            </a:fillRef>
            <a:effectRef idx="0">
              <a:schemeClr val="accent1"/>
            </a:effectRef>
            <a:fontRef idx="minor">
              <a:schemeClr val="tx1"/>
            </a:fontRef>
          </p:style>
        </p:cxnSp>
      </p:grpSp>
      <p:sp>
        <p:nvSpPr>
          <p:cNvPr id="19" name="Title 1"/>
          <p:cNvSpPr>
            <a:spLocks noGrp="1"/>
          </p:cNvSpPr>
          <p:nvPr>
            <p:ph type="title" hasCustomPrompt="1"/>
          </p:nvPr>
        </p:nvSpPr>
        <p:spPr>
          <a:xfrm>
            <a:off x="266132" y="302737"/>
            <a:ext cx="4413442" cy="1325563"/>
          </a:xfrm>
        </p:spPr>
        <p:txBody>
          <a:bodyPr vert="horz" wrap="square" lIns="146304" tIns="91440" rIns="146304" bIns="91440" rtlCol="0" anchor="t">
            <a:normAutofit/>
          </a:bodyPr>
          <a:lstStyle>
            <a:lvl1pPr>
              <a:defRPr lang="en-US" i="0" dirty="0">
                <a:gradFill>
                  <a:gsLst>
                    <a:gs pos="4425">
                      <a:schemeClr val="tx1"/>
                    </a:gs>
                    <a:gs pos="15044">
                      <a:schemeClr val="tx1"/>
                    </a:gs>
                  </a:gsLst>
                  <a:lin ang="5400000" scaled="0"/>
                </a:gradFill>
                <a:latin typeface="Segoe UI Light" charset="0"/>
                <a:ea typeface="Segoe UI Light" charset="0"/>
                <a:cs typeface="Segoe UI Light" charset="0"/>
              </a:defRPr>
            </a:lvl1pPr>
          </a:lstStyle>
          <a:p>
            <a:pPr lvl="0"/>
            <a:r>
              <a:rPr lang="en-US" dirty="0"/>
              <a:t>Page Title: Subtitle</a:t>
            </a:r>
          </a:p>
        </p:txBody>
      </p:sp>
      <p:pic>
        <p:nvPicPr>
          <p:cNvPr id="15" name="Picture 14"/>
          <p:cNvPicPr>
            <a:picLocks noChangeAspect="1"/>
          </p:cNvPicPr>
          <p:nvPr userDrawn="1"/>
        </p:nvPicPr>
        <p:blipFill>
          <a:blip r:embed="rId2"/>
          <a:stretch>
            <a:fillRect/>
          </a:stretch>
        </p:blipFill>
        <p:spPr>
          <a:xfrm>
            <a:off x="325283" y="6127328"/>
            <a:ext cx="1098703" cy="589808"/>
          </a:xfrm>
          <a:prstGeom prst="rect">
            <a:avLst/>
          </a:prstGeom>
        </p:spPr>
      </p:pic>
      <p:pic>
        <p:nvPicPr>
          <p:cNvPr id="16" name="Picture 15"/>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bwMode="invGray">
          <a:xfrm>
            <a:off x="10488638" y="6306032"/>
            <a:ext cx="1254209" cy="268966"/>
          </a:xfrm>
          <a:prstGeom prst="rect">
            <a:avLst/>
          </a:prstGeom>
        </p:spPr>
      </p:pic>
    </p:spTree>
    <p:extLst>
      <p:ext uri="{BB962C8B-B14F-4D97-AF65-F5344CB8AC3E}">
        <p14:creationId xmlns:p14="http://schemas.microsoft.com/office/powerpoint/2010/main" val="1569272586"/>
      </p:ext>
    </p:extLst>
  </p:cSld>
  <p:clrMapOvr>
    <a:masterClrMapping/>
  </p:clrMapOvr>
  <p:transition>
    <p:fade/>
  </p:transition>
  <p:extLst mod="1">
    <p:ext uri="{DCECCB84-F9BA-43D5-87BE-67443E8EF086}">
      <p15:sldGuideLst xmlns:p15="http://schemas.microsoft.com/office/powerpoint/2012/main">
        <p15:guide id="1" orient="horz" pos="441">
          <p15:clr>
            <a:srgbClr val="FBAE40"/>
          </p15:clr>
        </p15:guide>
        <p15:guide id="2" pos="483">
          <p15:clr>
            <a:srgbClr val="FBAE40"/>
          </p15:clr>
        </p15:guide>
        <p15:guide id="3" pos="9524">
          <p15:clr>
            <a:srgbClr val="FBAE40"/>
          </p15:clr>
        </p15:guide>
        <p15:guide id="4" orient="horz" pos="3965">
          <p15:clr>
            <a:srgbClr val="FBAE40"/>
          </p15:clr>
        </p15:guide>
        <p15:guide id="5" orient="horz" pos="4259">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plit // Low Line">
    <p:spTree>
      <p:nvGrpSpPr>
        <p:cNvPr id="1" name=""/>
        <p:cNvGrpSpPr/>
        <p:nvPr/>
      </p:nvGrpSpPr>
      <p:grpSpPr>
        <a:xfrm>
          <a:off x="0" y="0"/>
          <a:ext cx="0" cy="0"/>
          <a:chOff x="0" y="0"/>
          <a:chExt cx="0" cy="0"/>
        </a:xfrm>
      </p:grpSpPr>
      <p:sp>
        <p:nvSpPr>
          <p:cNvPr id="10" name="Rectangle 9"/>
          <p:cNvSpPr/>
          <p:nvPr userDrawn="1"/>
        </p:nvSpPr>
        <p:spPr>
          <a:xfrm>
            <a:off x="4690130" y="0"/>
            <a:ext cx="7501870" cy="6858000"/>
          </a:xfrm>
          <a:prstGeom prst="rect">
            <a:avLst/>
          </a:prstGeom>
          <a:solidFill>
            <a:srgbClr val="0082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42698" eaLnBrk="1" fontAlgn="auto" hangingPunct="1">
              <a:spcBef>
                <a:spcPts val="0"/>
              </a:spcBef>
              <a:spcAft>
                <a:spcPts val="0"/>
              </a:spcAft>
              <a:buClrTx/>
              <a:buFontTx/>
              <a:buNone/>
            </a:pPr>
            <a:endParaRPr lang="en-US" sz="1699" dirty="0">
              <a:solidFill>
                <a:srgbClr val="EEC34E"/>
              </a:solidFill>
              <a:latin typeface="Segoe Light"/>
            </a:endParaRPr>
          </a:p>
        </p:txBody>
      </p:sp>
      <p:sp>
        <p:nvSpPr>
          <p:cNvPr id="9" name="Right Triangle 8"/>
          <p:cNvSpPr/>
          <p:nvPr userDrawn="1"/>
        </p:nvSpPr>
        <p:spPr>
          <a:xfrm rot="5400000" flipH="1">
            <a:off x="1635937" y="3005524"/>
            <a:ext cx="6911191" cy="79376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742698" eaLnBrk="1" fontAlgn="auto" hangingPunct="1">
              <a:spcBef>
                <a:spcPts val="0"/>
              </a:spcBef>
              <a:spcAft>
                <a:spcPts val="0"/>
              </a:spcAft>
              <a:buClrTx/>
              <a:buFontTx/>
              <a:buNone/>
            </a:pPr>
            <a:endParaRPr lang="en-US" sz="1462">
              <a:solidFill>
                <a:srgbClr val="FFFFFF"/>
              </a:solidFill>
            </a:endParaRPr>
          </a:p>
        </p:txBody>
      </p:sp>
      <p:sp>
        <p:nvSpPr>
          <p:cNvPr id="24" name="Title 1"/>
          <p:cNvSpPr>
            <a:spLocks noGrp="1"/>
          </p:cNvSpPr>
          <p:nvPr>
            <p:ph type="title" hasCustomPrompt="1"/>
          </p:nvPr>
        </p:nvSpPr>
        <p:spPr>
          <a:xfrm>
            <a:off x="266132" y="301967"/>
            <a:ext cx="4413442" cy="1325563"/>
          </a:xfrm>
        </p:spPr>
        <p:txBody>
          <a:bodyPr vert="horz" wrap="square" lIns="146304" tIns="91440" rIns="146304" bIns="91440" rtlCol="0" anchor="t">
            <a:normAutofit/>
          </a:bodyPr>
          <a:lstStyle>
            <a:lvl1pPr>
              <a:defRPr lang="en-US" i="0" dirty="0">
                <a:gradFill>
                  <a:gsLst>
                    <a:gs pos="4425">
                      <a:schemeClr val="tx1"/>
                    </a:gs>
                    <a:gs pos="15044">
                      <a:schemeClr val="tx1"/>
                    </a:gs>
                  </a:gsLst>
                  <a:lin ang="5400000" scaled="0"/>
                </a:gradFill>
                <a:latin typeface="Segoe UI Light" charset="0"/>
                <a:ea typeface="Segoe UI Light" charset="0"/>
                <a:cs typeface="Segoe UI Light" charset="0"/>
              </a:defRPr>
            </a:lvl1pPr>
          </a:lstStyle>
          <a:p>
            <a:pPr lvl="0"/>
            <a:r>
              <a:rPr lang="en-US" dirty="0"/>
              <a:t>Page Title: Subtitle</a:t>
            </a:r>
          </a:p>
        </p:txBody>
      </p:sp>
      <p:grpSp>
        <p:nvGrpSpPr>
          <p:cNvPr id="17" name="Group 16"/>
          <p:cNvGrpSpPr/>
          <p:nvPr userDrawn="1"/>
        </p:nvGrpSpPr>
        <p:grpSpPr>
          <a:xfrm>
            <a:off x="1" y="2943116"/>
            <a:ext cx="6752493" cy="327622"/>
            <a:chOff x="0" y="2126974"/>
            <a:chExt cx="5384479" cy="0"/>
          </a:xfrm>
        </p:grpSpPr>
        <p:cxnSp>
          <p:nvCxnSpPr>
            <p:cNvPr id="18" name="Straight Connector 17"/>
            <p:cNvCxnSpPr/>
            <p:nvPr/>
          </p:nvCxnSpPr>
          <p:spPr>
            <a:xfrm>
              <a:off x="0" y="2126974"/>
              <a:ext cx="4586068" cy="0"/>
            </a:xfrm>
            <a:prstGeom prst="line">
              <a:avLst/>
            </a:prstGeom>
            <a:ln w="19050">
              <a:solidFill>
                <a:srgbClr val="00817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10290" y="2126974"/>
              <a:ext cx="1374189" cy="0"/>
            </a:xfrm>
            <a:prstGeom prst="line">
              <a:avLst/>
            </a:prstGeom>
            <a:ln w="19050">
              <a:solidFill>
                <a:schemeClr val="bg1"/>
              </a:solidFill>
              <a:tailEnd type="oval"/>
            </a:ln>
          </p:spPr>
          <p:style>
            <a:lnRef idx="1">
              <a:schemeClr val="accent1"/>
            </a:lnRef>
            <a:fillRef idx="0">
              <a:schemeClr val="accent1"/>
            </a:fillRef>
            <a:effectRef idx="0">
              <a:schemeClr val="accent1"/>
            </a:effectRef>
            <a:fontRef idx="minor">
              <a:schemeClr val="tx1"/>
            </a:fontRef>
          </p:style>
        </p:cxnSp>
      </p:grpSp>
      <p:pic>
        <p:nvPicPr>
          <p:cNvPr id="13" name="Picture 12"/>
          <p:cNvPicPr>
            <a:picLocks noChangeAspect="1"/>
          </p:cNvPicPr>
          <p:nvPr userDrawn="1"/>
        </p:nvPicPr>
        <p:blipFill>
          <a:blip r:embed="rId2"/>
          <a:stretch>
            <a:fillRect/>
          </a:stretch>
        </p:blipFill>
        <p:spPr>
          <a:xfrm>
            <a:off x="325283" y="6127328"/>
            <a:ext cx="1098703" cy="589808"/>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bwMode="invGray">
          <a:xfrm>
            <a:off x="10488638" y="6306032"/>
            <a:ext cx="1254209" cy="268966"/>
          </a:xfrm>
          <a:prstGeom prst="rect">
            <a:avLst/>
          </a:prstGeom>
        </p:spPr>
      </p:pic>
    </p:spTree>
    <p:extLst>
      <p:ext uri="{BB962C8B-B14F-4D97-AF65-F5344CB8AC3E}">
        <p14:creationId xmlns:p14="http://schemas.microsoft.com/office/powerpoint/2010/main" val="3334001898"/>
      </p:ext>
    </p:extLst>
  </p:cSld>
  <p:clrMapOvr>
    <a:masterClrMapping/>
  </p:clrMapOvr>
  <p:transition>
    <p:fade/>
  </p:transition>
  <p:extLst mod="1">
    <p:ext uri="{DCECCB84-F9BA-43D5-87BE-67443E8EF086}">
      <p15:sldGuideLst xmlns:p15="http://schemas.microsoft.com/office/powerpoint/2012/main">
        <p15:guide id="1" orient="horz" pos="441">
          <p15:clr>
            <a:srgbClr val="FBAE40"/>
          </p15:clr>
        </p15:guide>
        <p15:guide id="2" pos="483">
          <p15:clr>
            <a:srgbClr val="FBAE40"/>
          </p15:clr>
        </p15:guide>
        <p15:guide id="3" pos="9524">
          <p15:clr>
            <a:srgbClr val="FBAE40"/>
          </p15:clr>
        </p15:guide>
        <p15:guide id="4" orient="horz" pos="3965">
          <p15:clr>
            <a:srgbClr val="FBAE40"/>
          </p15:clr>
        </p15:guide>
        <p15:guide id="5" orient="horz" pos="4259">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Split // Low Line_AGENDA">
    <p:spTree>
      <p:nvGrpSpPr>
        <p:cNvPr id="1" name=""/>
        <p:cNvGrpSpPr/>
        <p:nvPr/>
      </p:nvGrpSpPr>
      <p:grpSpPr>
        <a:xfrm>
          <a:off x="0" y="0"/>
          <a:ext cx="0" cy="0"/>
          <a:chOff x="0" y="0"/>
          <a:chExt cx="0" cy="0"/>
        </a:xfrm>
      </p:grpSpPr>
      <p:sp>
        <p:nvSpPr>
          <p:cNvPr id="10" name="Rectangle 9"/>
          <p:cNvSpPr/>
          <p:nvPr userDrawn="1"/>
        </p:nvSpPr>
        <p:spPr>
          <a:xfrm>
            <a:off x="4690130" y="0"/>
            <a:ext cx="7501870" cy="6858000"/>
          </a:xfrm>
          <a:prstGeom prst="rect">
            <a:avLst/>
          </a:prstGeom>
          <a:solidFill>
            <a:srgbClr val="0082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42698" eaLnBrk="1" fontAlgn="auto" hangingPunct="1">
              <a:spcBef>
                <a:spcPts val="0"/>
              </a:spcBef>
              <a:spcAft>
                <a:spcPts val="0"/>
              </a:spcAft>
              <a:buClrTx/>
              <a:buFontTx/>
              <a:buNone/>
            </a:pPr>
            <a:endParaRPr lang="en-US" sz="1732" dirty="0">
              <a:solidFill>
                <a:srgbClr val="EEC34E"/>
              </a:solidFill>
              <a:latin typeface="Segoe Light"/>
            </a:endParaRPr>
          </a:p>
        </p:txBody>
      </p:sp>
      <p:sp>
        <p:nvSpPr>
          <p:cNvPr id="9" name="Right Triangle 8"/>
          <p:cNvSpPr/>
          <p:nvPr userDrawn="1"/>
        </p:nvSpPr>
        <p:spPr>
          <a:xfrm rot="5400000" flipH="1">
            <a:off x="1635937" y="3005524"/>
            <a:ext cx="6911191" cy="79376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742698" eaLnBrk="1" fontAlgn="auto" hangingPunct="1">
              <a:spcBef>
                <a:spcPts val="0"/>
              </a:spcBef>
              <a:spcAft>
                <a:spcPts val="0"/>
              </a:spcAft>
              <a:buClrTx/>
              <a:buFontTx/>
              <a:buNone/>
            </a:pPr>
            <a:endParaRPr lang="en-US" sz="1491">
              <a:solidFill>
                <a:srgbClr val="FFFFFF"/>
              </a:solidFill>
            </a:endParaRPr>
          </a:p>
        </p:txBody>
      </p:sp>
      <p:sp>
        <p:nvSpPr>
          <p:cNvPr id="24" name="Title 1"/>
          <p:cNvSpPr>
            <a:spLocks noGrp="1"/>
          </p:cNvSpPr>
          <p:nvPr>
            <p:ph type="title" hasCustomPrompt="1"/>
          </p:nvPr>
        </p:nvSpPr>
        <p:spPr>
          <a:xfrm>
            <a:off x="272352" y="301967"/>
            <a:ext cx="4222370" cy="1325563"/>
          </a:xfrm>
        </p:spPr>
        <p:txBody>
          <a:bodyPr vert="horz" wrap="square" lIns="146304" tIns="91440" rIns="146304" bIns="91440" rtlCol="0" anchor="t">
            <a:normAutofit/>
          </a:bodyPr>
          <a:lstStyle>
            <a:lvl1pPr>
              <a:defRPr lang="en-US" i="0" dirty="0">
                <a:gradFill>
                  <a:gsLst>
                    <a:gs pos="4425">
                      <a:schemeClr val="tx1"/>
                    </a:gs>
                    <a:gs pos="15044">
                      <a:schemeClr val="tx1"/>
                    </a:gs>
                  </a:gsLst>
                  <a:lin ang="5400000" scaled="0"/>
                </a:gradFill>
                <a:latin typeface="Segoe UI Light" charset="0"/>
                <a:ea typeface="Segoe UI Light" charset="0"/>
                <a:cs typeface="Segoe UI Light" charset="0"/>
              </a:defRPr>
            </a:lvl1pPr>
          </a:lstStyle>
          <a:p>
            <a:pPr lvl="0"/>
            <a:r>
              <a:rPr lang="en-US" dirty="0"/>
              <a:t>Agenda</a:t>
            </a:r>
          </a:p>
        </p:txBody>
      </p:sp>
      <p:pic>
        <p:nvPicPr>
          <p:cNvPr id="12" name="Picture 11"/>
          <p:cNvPicPr>
            <a:picLocks noChangeAspect="1"/>
          </p:cNvPicPr>
          <p:nvPr userDrawn="1"/>
        </p:nvPicPr>
        <p:blipFill>
          <a:blip r:embed="rId2"/>
          <a:stretch>
            <a:fillRect/>
          </a:stretch>
        </p:blipFill>
        <p:spPr>
          <a:xfrm>
            <a:off x="325283" y="6127328"/>
            <a:ext cx="1098703" cy="589808"/>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bwMode="invGray">
          <a:xfrm>
            <a:off x="10488638" y="6306032"/>
            <a:ext cx="1254209" cy="268966"/>
          </a:xfrm>
          <a:prstGeom prst="rect">
            <a:avLst/>
          </a:prstGeom>
        </p:spPr>
      </p:pic>
    </p:spTree>
    <p:extLst>
      <p:ext uri="{BB962C8B-B14F-4D97-AF65-F5344CB8AC3E}">
        <p14:creationId xmlns:p14="http://schemas.microsoft.com/office/powerpoint/2010/main" val="1010122489"/>
      </p:ext>
    </p:extLst>
  </p:cSld>
  <p:clrMapOvr>
    <a:masterClrMapping/>
  </p:clrMapOvr>
  <p:transition>
    <p:fade/>
  </p:transition>
  <p:extLst mod="1">
    <p:ext uri="{DCECCB84-F9BA-43D5-87BE-67443E8EF086}">
      <p15:sldGuideLst xmlns:p15="http://schemas.microsoft.com/office/powerpoint/2012/main">
        <p15:guide id="1" orient="horz" pos="432">
          <p15:clr>
            <a:srgbClr val="FBAE40"/>
          </p15:clr>
        </p15:guide>
        <p15:guide id="2" pos="473">
          <p15:clr>
            <a:srgbClr val="FBAE40"/>
          </p15:clr>
        </p15:guide>
        <p15:guide id="3" pos="9337">
          <p15:clr>
            <a:srgbClr val="FBAE40"/>
          </p15:clr>
        </p15:guide>
        <p15:guide id="4"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 Tammy Background">
    <p:bg>
      <p:bgPr>
        <a:solidFill>
          <a:srgbClr val="01796A"/>
        </a:solidFill>
        <a:effectLst/>
      </p:bgPr>
    </p:bg>
    <p:spTree>
      <p:nvGrpSpPr>
        <p:cNvPr id="1" name=""/>
        <p:cNvGrpSpPr/>
        <p:nvPr/>
      </p:nvGrpSpPr>
      <p:grpSpPr>
        <a:xfrm>
          <a:off x="0" y="0"/>
          <a:ext cx="0" cy="0"/>
          <a:chOff x="0" y="0"/>
          <a:chExt cx="0" cy="0"/>
        </a:xfrm>
      </p:grpSpPr>
      <p:sp>
        <p:nvSpPr>
          <p:cNvPr id="10" name="Rectangle 9"/>
          <p:cNvSpPr/>
          <p:nvPr/>
        </p:nvSpPr>
        <p:spPr>
          <a:xfrm>
            <a:off x="3" y="0"/>
            <a:ext cx="12192000" cy="6858000"/>
          </a:xfrm>
          <a:prstGeom prst="rect">
            <a:avLst/>
          </a:prstGeom>
          <a:blipFill>
            <a:blip r:embed="rId3"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742698" eaLnBrk="1" fontAlgn="auto" hangingPunct="1">
              <a:spcBef>
                <a:spcPts val="0"/>
              </a:spcBef>
              <a:spcAft>
                <a:spcPts val="0"/>
              </a:spcAft>
              <a:buClrTx/>
              <a:buFontTx/>
              <a:buNone/>
            </a:pPr>
            <a:endParaRPr lang="en-US" sz="1462">
              <a:solidFill>
                <a:srgbClr val="FFFFFF"/>
              </a:solidFill>
            </a:endParaRPr>
          </a:p>
        </p:txBody>
      </p:sp>
      <p:sp>
        <p:nvSpPr>
          <p:cNvPr id="42" name="Title 1"/>
          <p:cNvSpPr>
            <a:spLocks noGrp="1"/>
          </p:cNvSpPr>
          <p:nvPr>
            <p:ph type="title" hasCustomPrompt="1"/>
          </p:nvPr>
        </p:nvSpPr>
        <p:spPr>
          <a:xfrm>
            <a:off x="266128" y="2088966"/>
            <a:ext cx="10736263" cy="723916"/>
          </a:xfrm>
        </p:spPr>
        <p:txBody>
          <a:bodyPr vert="horz" wrap="square" lIns="146304" tIns="91440" rIns="146304" bIns="91440" rtlCol="0" anchor="t">
            <a:spAutoFit/>
          </a:bodyPr>
          <a:lstStyle>
            <a:lvl1pPr>
              <a:defRPr lang="en-US" sz="3504" i="0" dirty="0">
                <a:gradFill>
                  <a:gsLst>
                    <a:gs pos="10619">
                      <a:schemeClr val="bg1"/>
                    </a:gs>
                    <a:gs pos="43000">
                      <a:schemeClr val="bg1"/>
                    </a:gs>
                  </a:gsLst>
                  <a:lin ang="5400000" scaled="1"/>
                </a:gradFill>
                <a:latin typeface="Segoe UI Semibold" panose="020B0702040204020203" pitchFamily="34" charset="0"/>
                <a:ea typeface="Segoe UI Semibold" panose="020B0702040204020203" pitchFamily="34" charset="0"/>
                <a:cs typeface="Segoe UI Semibold" panose="020B0702040204020203" pitchFamily="34" charset="0"/>
              </a:defRPr>
            </a:lvl1pPr>
          </a:lstStyle>
          <a:p>
            <a:pPr lvl="0">
              <a:lnSpc>
                <a:spcPct val="100000"/>
              </a:lnSpc>
              <a:spcAft>
                <a:spcPts val="795"/>
              </a:spcAft>
            </a:pPr>
            <a:r>
              <a:rPr lang="en-US" dirty="0"/>
              <a:t>Divider Slide Title</a:t>
            </a:r>
          </a:p>
        </p:txBody>
      </p:sp>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96513" y="6380800"/>
            <a:ext cx="1828799" cy="310129"/>
          </a:xfrm>
          <a:prstGeom prst="rect">
            <a:avLst/>
          </a:prstGeom>
        </p:spPr>
      </p:pic>
      <p:sp>
        <p:nvSpPr>
          <p:cNvPr id="13" name="Rectangle 2"/>
          <p:cNvSpPr/>
          <p:nvPr/>
        </p:nvSpPr>
        <p:spPr bwMode="auto">
          <a:xfrm>
            <a:off x="-108" y="4431986"/>
            <a:ext cx="12192108" cy="2426019"/>
          </a:xfrm>
          <a:custGeom>
            <a:avLst/>
            <a:gdLst>
              <a:gd name="connsiteX0" fmla="*/ 0 w 12436475"/>
              <a:gd name="connsiteY0" fmla="*/ 0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0 w 12436475"/>
              <a:gd name="connsiteY4" fmla="*/ 0 h 2474315"/>
              <a:gd name="connsiteX0" fmla="*/ 0 w 12550775"/>
              <a:gd name="connsiteY0" fmla="*/ 2057400 h 2474315"/>
              <a:gd name="connsiteX1" fmla="*/ 12550775 w 12550775"/>
              <a:gd name="connsiteY1" fmla="*/ 0 h 2474315"/>
              <a:gd name="connsiteX2" fmla="*/ 12550775 w 12550775"/>
              <a:gd name="connsiteY2" fmla="*/ 2474315 h 2474315"/>
              <a:gd name="connsiteX3" fmla="*/ 114300 w 12550775"/>
              <a:gd name="connsiteY3" fmla="*/ 2474315 h 2474315"/>
              <a:gd name="connsiteX4" fmla="*/ 0 w 12550775"/>
              <a:gd name="connsiteY4" fmla="*/ 2057400 h 2474315"/>
              <a:gd name="connsiteX0" fmla="*/ 6998 w 12436475"/>
              <a:gd name="connsiteY0" fmla="*/ 1656184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8 w 12436475"/>
              <a:gd name="connsiteY4" fmla="*/ 1656184 h 2474315"/>
              <a:gd name="connsiteX0" fmla="*/ 483 w 12439291"/>
              <a:gd name="connsiteY0" fmla="*/ 1656184 h 2474315"/>
              <a:gd name="connsiteX1" fmla="*/ 12439291 w 12439291"/>
              <a:gd name="connsiteY1" fmla="*/ 0 h 2474315"/>
              <a:gd name="connsiteX2" fmla="*/ 12439291 w 12439291"/>
              <a:gd name="connsiteY2" fmla="*/ 2474315 h 2474315"/>
              <a:gd name="connsiteX3" fmla="*/ 2816 w 12439291"/>
              <a:gd name="connsiteY3" fmla="*/ 2474315 h 2474315"/>
              <a:gd name="connsiteX4" fmla="*/ 483 w 12439291"/>
              <a:gd name="connsiteY4" fmla="*/ 1656184 h 2474315"/>
              <a:gd name="connsiteX0" fmla="*/ 6998 w 12436475"/>
              <a:gd name="connsiteY0" fmla="*/ 1656184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8 w 12436475"/>
              <a:gd name="connsiteY4" fmla="*/ 1656184 h 2474315"/>
              <a:gd name="connsiteX0" fmla="*/ 483 w 12439291"/>
              <a:gd name="connsiteY0" fmla="*/ 1674845 h 2474315"/>
              <a:gd name="connsiteX1" fmla="*/ 12439291 w 12439291"/>
              <a:gd name="connsiteY1" fmla="*/ 0 h 2474315"/>
              <a:gd name="connsiteX2" fmla="*/ 12439291 w 12439291"/>
              <a:gd name="connsiteY2" fmla="*/ 2474315 h 2474315"/>
              <a:gd name="connsiteX3" fmla="*/ 2816 w 12439291"/>
              <a:gd name="connsiteY3" fmla="*/ 2474315 h 2474315"/>
              <a:gd name="connsiteX4" fmla="*/ 483 w 12439291"/>
              <a:gd name="connsiteY4" fmla="*/ 1674845 h 2474315"/>
              <a:gd name="connsiteX0" fmla="*/ 44320 w 12436475"/>
              <a:gd name="connsiteY0" fmla="*/ 1842796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44320 w 12436475"/>
              <a:gd name="connsiteY4" fmla="*/ 1842796 h 2474315"/>
              <a:gd name="connsiteX0" fmla="*/ 6997 w 12436475"/>
              <a:gd name="connsiteY0" fmla="*/ 1665514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7 w 12436475"/>
              <a:gd name="connsiteY4" fmla="*/ 1665514 h 2474315"/>
              <a:gd name="connsiteX0" fmla="*/ 483 w 12439292"/>
              <a:gd name="connsiteY0" fmla="*/ 1684175 h 2474315"/>
              <a:gd name="connsiteX1" fmla="*/ 12439292 w 12439292"/>
              <a:gd name="connsiteY1" fmla="*/ 0 h 2474315"/>
              <a:gd name="connsiteX2" fmla="*/ 12439292 w 12439292"/>
              <a:gd name="connsiteY2" fmla="*/ 2474315 h 2474315"/>
              <a:gd name="connsiteX3" fmla="*/ 2817 w 12439292"/>
              <a:gd name="connsiteY3" fmla="*/ 2474315 h 2474315"/>
              <a:gd name="connsiteX4" fmla="*/ 483 w 12439292"/>
              <a:gd name="connsiteY4" fmla="*/ 1684175 h 2474315"/>
              <a:gd name="connsiteX0" fmla="*/ 483 w 12439292"/>
              <a:gd name="connsiteY0" fmla="*/ 1665514 h 2474315"/>
              <a:gd name="connsiteX1" fmla="*/ 12439292 w 12439292"/>
              <a:gd name="connsiteY1" fmla="*/ 0 h 2474315"/>
              <a:gd name="connsiteX2" fmla="*/ 12439292 w 12439292"/>
              <a:gd name="connsiteY2" fmla="*/ 2474315 h 2474315"/>
              <a:gd name="connsiteX3" fmla="*/ 2817 w 12439292"/>
              <a:gd name="connsiteY3" fmla="*/ 2474315 h 2474315"/>
              <a:gd name="connsiteX4" fmla="*/ 483 w 12439292"/>
              <a:gd name="connsiteY4" fmla="*/ 1665514 h 2474315"/>
              <a:gd name="connsiteX0" fmla="*/ 6996 w 12436475"/>
              <a:gd name="connsiteY0" fmla="*/ 1674845 h 2474315"/>
              <a:gd name="connsiteX1" fmla="*/ 12436475 w 12436475"/>
              <a:gd name="connsiteY1" fmla="*/ 0 h 2474315"/>
              <a:gd name="connsiteX2" fmla="*/ 12436475 w 12436475"/>
              <a:gd name="connsiteY2" fmla="*/ 2474315 h 2474315"/>
              <a:gd name="connsiteX3" fmla="*/ 0 w 12436475"/>
              <a:gd name="connsiteY3" fmla="*/ 2474315 h 2474315"/>
              <a:gd name="connsiteX4" fmla="*/ 6996 w 12436475"/>
              <a:gd name="connsiteY4" fmla="*/ 1674845 h 2474315"/>
              <a:gd name="connsiteX0" fmla="*/ 757 w 12436586"/>
              <a:gd name="connsiteY0" fmla="*/ 1655795 h 2474315"/>
              <a:gd name="connsiteX1" fmla="*/ 12436586 w 12436586"/>
              <a:gd name="connsiteY1" fmla="*/ 0 h 2474315"/>
              <a:gd name="connsiteX2" fmla="*/ 12436586 w 12436586"/>
              <a:gd name="connsiteY2" fmla="*/ 2474315 h 2474315"/>
              <a:gd name="connsiteX3" fmla="*/ 111 w 12436586"/>
              <a:gd name="connsiteY3" fmla="*/ 2474315 h 2474315"/>
              <a:gd name="connsiteX4" fmla="*/ 757 w 12436586"/>
              <a:gd name="connsiteY4" fmla="*/ 1655795 h 2474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6586" h="2474315">
                <a:moveTo>
                  <a:pt x="757" y="1655795"/>
                </a:moveTo>
                <a:lnTo>
                  <a:pt x="12436586" y="0"/>
                </a:lnTo>
                <a:lnTo>
                  <a:pt x="12436586" y="2474315"/>
                </a:lnTo>
                <a:lnTo>
                  <a:pt x="111" y="2474315"/>
                </a:lnTo>
                <a:cubicBezTo>
                  <a:pt x="2444" y="2201605"/>
                  <a:pt x="-1576" y="1928505"/>
                  <a:pt x="757" y="16557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eaLnBrk="1" fontAlgn="auto" hangingPunct="1">
              <a:spcBef>
                <a:spcPts val="0"/>
              </a:spcBef>
              <a:spcAft>
                <a:spcPts val="0"/>
              </a:spcAft>
              <a:buClrTx/>
              <a:buFontTx/>
              <a:buNone/>
              <a:defRPr/>
            </a:pPr>
            <a:endParaRPr lang="en-US" sz="1432" kern="0" dirty="0" err="1">
              <a:solidFill>
                <a:srgbClr val="FFFFFF"/>
              </a:solidFill>
            </a:endParaRPr>
          </a:p>
        </p:txBody>
      </p:sp>
      <p:sp>
        <p:nvSpPr>
          <p:cNvPr id="8" name="TextBox 7"/>
          <p:cNvSpPr txBox="1"/>
          <p:nvPr/>
        </p:nvSpPr>
        <p:spPr>
          <a:xfrm>
            <a:off x="9296582" y="6193770"/>
            <a:ext cx="2760303" cy="433595"/>
          </a:xfrm>
          <a:prstGeom prst="rect">
            <a:avLst/>
          </a:prstGeom>
          <a:noFill/>
        </p:spPr>
        <p:txBody>
          <a:bodyPr wrap="square" lIns="145623" tIns="116498" rIns="145623" bIns="116498" rtlCol="0">
            <a:spAutoFit/>
          </a:bodyPr>
          <a:lstStyle>
            <a:defPPr>
              <a:defRPr lang="en-US"/>
            </a:defPPr>
            <a:lvl1pPr>
              <a:lnSpc>
                <a:spcPct val="90000"/>
              </a:lnSpc>
              <a:spcAft>
                <a:spcPts val="600"/>
              </a:spcAft>
              <a:defRPr sz="1800">
                <a:gradFill>
                  <a:gsLst>
                    <a:gs pos="3540">
                      <a:schemeClr val="tx2"/>
                    </a:gs>
                    <a:gs pos="45000">
                      <a:schemeClr val="tx2"/>
                    </a:gs>
                  </a:gsLst>
                  <a:lin ang="5400000" scaled="1"/>
                </a:gradFill>
              </a:defRPr>
            </a:lvl1pPr>
          </a:lstStyle>
          <a:p>
            <a:pPr algn="l" defTabSz="742698" eaLnBrk="1" fontAlgn="auto" hangingPunct="1">
              <a:spcBef>
                <a:spcPts val="0"/>
              </a:spcBef>
              <a:buClrTx/>
              <a:buFontTx/>
              <a:buNone/>
            </a:pPr>
            <a:r>
              <a:rPr lang="en-US" sz="1432" dirty="0">
                <a:gradFill>
                  <a:gsLst>
                    <a:gs pos="3540">
                      <a:srgbClr val="008272"/>
                    </a:gs>
                    <a:gs pos="45000">
                      <a:srgbClr val="008272"/>
                    </a:gs>
                  </a:gsLst>
                  <a:lin ang="5400000" scaled="1"/>
                </a:gradFill>
                <a:latin typeface="Segoe UI"/>
                <a:cs typeface="+mn-cs"/>
              </a:rPr>
              <a:t>Bing Network. Be there.</a:t>
            </a:r>
          </a:p>
        </p:txBody>
      </p:sp>
      <p:pic>
        <p:nvPicPr>
          <p:cNvPr id="12" name="Picture 11"/>
          <p:cNvPicPr>
            <a:picLocks noChangeAspect="1"/>
          </p:cNvPicPr>
          <p:nvPr/>
        </p:nvPicPr>
        <p:blipFill>
          <a:blip r:embed="rId5"/>
          <a:stretch>
            <a:fillRect/>
          </a:stretch>
        </p:blipFill>
        <p:spPr>
          <a:xfrm>
            <a:off x="325283" y="6127328"/>
            <a:ext cx="1098703" cy="589808"/>
          </a:xfrm>
          <a:prstGeom prst="rect">
            <a:avLst/>
          </a:prstGeom>
        </p:spPr>
      </p:pic>
      <p:graphicFrame>
        <p:nvGraphicFramePr>
          <p:cNvPr id="9" name="Object 113"/>
          <p:cNvGraphicFramePr>
            <a:graphicFrameLocks noChangeAspect="1"/>
          </p:cNvGraphicFramePr>
          <p:nvPr userDrawn="1">
            <p:extLst>
              <p:ext uri="{D42A27DB-BD31-4B8C-83A1-F6EECF244321}">
                <p14:modId xmlns:p14="http://schemas.microsoft.com/office/powerpoint/2010/main" val="2524175801"/>
              </p:ext>
            </p:extLst>
          </p:nvPr>
        </p:nvGraphicFramePr>
        <p:xfrm>
          <a:off x="11586969" y="8965"/>
          <a:ext cx="593725" cy="547688"/>
        </p:xfrm>
        <a:graphic>
          <a:graphicData uri="http://schemas.openxmlformats.org/presentationml/2006/ole">
            <mc:AlternateContent xmlns:mc="http://schemas.openxmlformats.org/markup-compatibility/2006">
              <mc:Choice xmlns:v="urn:schemas-microsoft-com:vml" Requires="v">
                <p:oleObj spid="_x0000_s1135683" r:id="rId6" imgW="971686" imgH="895238" progId="PBrush">
                  <p:embed/>
                </p:oleObj>
              </mc:Choice>
              <mc:Fallback>
                <p:oleObj r:id="rId6" imgW="971686" imgH="895238" progId="PBrush">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86969" y="8965"/>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5115994"/>
      </p:ext>
    </p:extLst>
  </p:cSld>
  <p:clrMapOvr>
    <a:masterClrMapping/>
  </p:clrMapOvr>
  <p:transition>
    <p:fade/>
  </p:transition>
  <p:extLst mod="1">
    <p:ext uri="{DCECCB84-F9BA-43D5-87BE-67443E8EF086}">
      <p15:sldGuideLst xmlns:p15="http://schemas.microsoft.com/office/powerpoint/2012/main">
        <p15:guide id="0" orient="horz" pos="441" userDrawn="1">
          <p15:clr>
            <a:srgbClr val="FBAE40"/>
          </p15:clr>
        </p15:guide>
        <p15:guide id="1" pos="483" userDrawn="1">
          <p15:clr>
            <a:srgbClr val="FBAE40"/>
          </p15:clr>
        </p15:guide>
        <p15:guide id="2" pos="9524" userDrawn="1">
          <p15:clr>
            <a:srgbClr val="FBAE40"/>
          </p15:clr>
        </p15:guide>
        <p15:guide id="3" orient="horz" pos="3965" userDrawn="1">
          <p15:clr>
            <a:srgbClr val="FBAE40"/>
          </p15:clr>
        </p15:guide>
        <p15:guide id="4" orient="horz" pos="4259"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Header // Tammy">
    <p:spTree>
      <p:nvGrpSpPr>
        <p:cNvPr id="1" name=""/>
        <p:cNvGrpSpPr/>
        <p:nvPr/>
      </p:nvGrpSpPr>
      <p:grpSpPr>
        <a:xfrm>
          <a:off x="0" y="0"/>
          <a:ext cx="0" cy="0"/>
          <a:chOff x="0" y="0"/>
          <a:chExt cx="0" cy="0"/>
        </a:xfrm>
      </p:grpSpPr>
      <p:sp>
        <p:nvSpPr>
          <p:cNvPr id="3" name="Rectangle 2"/>
          <p:cNvSpPr/>
          <p:nvPr userDrawn="1"/>
        </p:nvSpPr>
        <p:spPr bwMode="auto">
          <a:xfrm>
            <a:off x="0" y="6502400"/>
            <a:ext cx="12191999" cy="3302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lnSpc>
                <a:spcPct val="90000"/>
              </a:lnSpc>
              <a:spcBef>
                <a:spcPct val="0"/>
              </a:spcBef>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a:xfrm>
            <a:off x="-1" y="3"/>
            <a:ext cx="12192001" cy="787397"/>
          </a:xfrm>
          <a:prstGeom prst="rect">
            <a:avLst/>
          </a:prstGeom>
          <a:solidFill>
            <a:srgbClr val="0082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42698" eaLnBrk="1" fontAlgn="auto" hangingPunct="1">
              <a:spcBef>
                <a:spcPts val="0"/>
              </a:spcBef>
              <a:spcAft>
                <a:spcPts val="0"/>
              </a:spcAft>
              <a:buClrTx/>
              <a:buFontTx/>
              <a:buNone/>
            </a:pPr>
            <a:endParaRPr lang="en-US" sz="1699" dirty="0">
              <a:solidFill>
                <a:srgbClr val="EEC34E"/>
              </a:solidFill>
              <a:latin typeface="Segoe Light"/>
            </a:endParaRPr>
          </a:p>
        </p:txBody>
      </p:sp>
      <p:sp>
        <p:nvSpPr>
          <p:cNvPr id="31" name="Title 1"/>
          <p:cNvSpPr>
            <a:spLocks noGrp="1"/>
          </p:cNvSpPr>
          <p:nvPr>
            <p:ph type="title" hasCustomPrompt="1"/>
          </p:nvPr>
        </p:nvSpPr>
        <p:spPr>
          <a:xfrm>
            <a:off x="266128" y="295862"/>
            <a:ext cx="10857072" cy="1325563"/>
          </a:xfrm>
        </p:spPr>
        <p:txBody>
          <a:bodyPr anchor="t">
            <a:normAutofit/>
          </a:bodyPr>
          <a:lstStyle>
            <a:lvl1pPr>
              <a:defRPr sz="2867" b="0" i="0">
                <a:solidFill>
                  <a:schemeClr val="bg1"/>
                </a:solidFill>
                <a:latin typeface="Segoe UI Light" charset="0"/>
                <a:ea typeface="Segoe UI Light" charset="0"/>
                <a:cs typeface="Segoe UI Light" charset="0"/>
              </a:defRPr>
            </a:lvl1pPr>
          </a:lstStyle>
          <a:p>
            <a:r>
              <a:rPr lang="en-US" dirty="0"/>
              <a:t>Page Title: Subtitle</a:t>
            </a:r>
          </a:p>
        </p:txBody>
      </p:sp>
      <p:sp>
        <p:nvSpPr>
          <p:cNvPr id="2" name="Right Triangle 1"/>
          <p:cNvSpPr/>
          <p:nvPr userDrawn="1"/>
        </p:nvSpPr>
        <p:spPr>
          <a:xfrm flipH="1">
            <a:off x="3" y="1219200"/>
            <a:ext cx="12192000" cy="6096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742698" eaLnBrk="1" fontAlgn="auto" hangingPunct="1">
              <a:spcBef>
                <a:spcPts val="0"/>
              </a:spcBef>
              <a:spcAft>
                <a:spcPts val="0"/>
              </a:spcAft>
              <a:buClrTx/>
              <a:buFontTx/>
              <a:buNone/>
            </a:pPr>
            <a:endParaRPr lang="en-US" sz="1462">
              <a:solidFill>
                <a:srgbClr val="FFFFFF"/>
              </a:solidFill>
            </a:endParaRPr>
          </a:p>
        </p:txBody>
      </p:sp>
      <p:sp>
        <p:nvSpPr>
          <p:cNvPr id="12" name="Text Placeholder 3"/>
          <p:cNvSpPr>
            <a:spLocks noGrp="1"/>
          </p:cNvSpPr>
          <p:nvPr>
            <p:ph type="body" sz="quarter" idx="10"/>
          </p:nvPr>
        </p:nvSpPr>
        <p:spPr>
          <a:xfrm>
            <a:off x="266127" y="1188901"/>
            <a:ext cx="10857072" cy="1443472"/>
          </a:xfrm>
        </p:spPr>
        <p:txBody>
          <a:bodyPr wrap="square">
            <a:spAutoFit/>
          </a:bodyPr>
          <a:lstStyle>
            <a:lvl1pPr>
              <a:defRPr sz="2000">
                <a:latin typeface="+mn-lt"/>
              </a:defRPr>
            </a:lvl1pPr>
            <a:lvl2pPr>
              <a:defRPr sz="1600"/>
            </a:lvl2pPr>
            <a:lvl3pPr>
              <a:defRPr sz="1400"/>
            </a:lvl3pPr>
            <a:lvl4pPr>
              <a:defRPr sz="1400"/>
            </a:lvl4pPr>
            <a:lvl5pP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userDrawn="1"/>
        </p:nvPicPr>
        <p:blipFill>
          <a:blip r:embed="rId3"/>
          <a:stretch>
            <a:fillRect/>
          </a:stretch>
        </p:blipFill>
        <p:spPr>
          <a:xfrm>
            <a:off x="60243" y="6475636"/>
            <a:ext cx="695134" cy="406047"/>
          </a:xfrm>
          <a:prstGeom prst="rect">
            <a:avLst/>
          </a:prstGeom>
        </p:spPr>
      </p:pic>
      <p:graphicFrame>
        <p:nvGraphicFramePr>
          <p:cNvPr id="7" name="Object 113"/>
          <p:cNvGraphicFramePr>
            <a:graphicFrameLocks noChangeAspect="1"/>
          </p:cNvGraphicFramePr>
          <p:nvPr userDrawn="1">
            <p:extLst/>
          </p:nvPr>
        </p:nvGraphicFramePr>
        <p:xfrm>
          <a:off x="11728174" y="6515100"/>
          <a:ext cx="446153" cy="306600"/>
        </p:xfrm>
        <a:graphic>
          <a:graphicData uri="http://schemas.openxmlformats.org/presentationml/2006/ole">
            <mc:AlternateContent xmlns:mc="http://schemas.openxmlformats.org/markup-compatibility/2006">
              <mc:Choice xmlns:v="urn:schemas-microsoft-com:vml" Requires="v">
                <p:oleObj spid="_x0000_s1142843" r:id="rId4" imgW="971686" imgH="895238" progId="PBrush">
                  <p:embed/>
                </p:oleObj>
              </mc:Choice>
              <mc:Fallback>
                <p:oleObj r:id="rId4" imgW="971686" imgH="895238"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28174" y="6515100"/>
                        <a:ext cx="446153" cy="306600"/>
                      </a:xfrm>
                      <a:prstGeom prst="rect">
                        <a:avLst/>
                      </a:prstGeom>
                      <a:noFill/>
                      <a:extLst/>
                    </p:spPr>
                  </p:pic>
                </p:oleObj>
              </mc:Fallback>
            </mc:AlternateContent>
          </a:graphicData>
        </a:graphic>
      </p:graphicFrame>
    </p:spTree>
    <p:extLst>
      <p:ext uri="{BB962C8B-B14F-4D97-AF65-F5344CB8AC3E}">
        <p14:creationId xmlns:p14="http://schemas.microsoft.com/office/powerpoint/2010/main" val="1826306390"/>
      </p:ext>
    </p:extLst>
  </p:cSld>
  <p:clrMapOvr>
    <a:masterClrMapping/>
  </p:clrMapOvr>
  <p:transition>
    <p:fade/>
  </p:transition>
  <p:extLst mod="1">
    <p:ext uri="{DCECCB84-F9BA-43D5-87BE-67443E8EF086}">
      <p15:sldGuideLst xmlns:p15="http://schemas.microsoft.com/office/powerpoint/2012/main">
        <p15:guide id="1" orient="horz" pos="392">
          <p15:clr>
            <a:srgbClr val="FBAE40"/>
          </p15:clr>
        </p15:guide>
        <p15:guide id="2" pos="48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2_Header // Tammy">
    <p:spTree>
      <p:nvGrpSpPr>
        <p:cNvPr id="1" name=""/>
        <p:cNvGrpSpPr/>
        <p:nvPr/>
      </p:nvGrpSpPr>
      <p:grpSpPr>
        <a:xfrm>
          <a:off x="0" y="0"/>
          <a:ext cx="0" cy="0"/>
          <a:chOff x="0" y="0"/>
          <a:chExt cx="0" cy="0"/>
        </a:xfrm>
      </p:grpSpPr>
      <p:sp>
        <p:nvSpPr>
          <p:cNvPr id="3" name="Rectangle 2"/>
          <p:cNvSpPr/>
          <p:nvPr userDrawn="1"/>
        </p:nvSpPr>
        <p:spPr bwMode="auto">
          <a:xfrm>
            <a:off x="0" y="6502400"/>
            <a:ext cx="12191999" cy="3302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lnSpc>
                <a:spcPct val="90000"/>
              </a:lnSpc>
              <a:spcBef>
                <a:spcPct val="0"/>
              </a:spcBef>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a:xfrm>
            <a:off x="-1" y="3"/>
            <a:ext cx="12192001" cy="787397"/>
          </a:xfrm>
          <a:prstGeom prst="rect">
            <a:avLst/>
          </a:prstGeom>
          <a:solidFill>
            <a:srgbClr val="0082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42698" eaLnBrk="1" fontAlgn="auto" hangingPunct="1">
              <a:spcBef>
                <a:spcPts val="0"/>
              </a:spcBef>
              <a:spcAft>
                <a:spcPts val="0"/>
              </a:spcAft>
              <a:buClrTx/>
              <a:buFontTx/>
              <a:buNone/>
            </a:pPr>
            <a:endParaRPr lang="en-US" sz="1699" dirty="0">
              <a:solidFill>
                <a:srgbClr val="EEC34E"/>
              </a:solidFill>
              <a:latin typeface="Segoe Light"/>
            </a:endParaRPr>
          </a:p>
        </p:txBody>
      </p:sp>
      <p:sp>
        <p:nvSpPr>
          <p:cNvPr id="31" name="Title 1"/>
          <p:cNvSpPr>
            <a:spLocks noGrp="1"/>
          </p:cNvSpPr>
          <p:nvPr>
            <p:ph type="title" hasCustomPrompt="1"/>
          </p:nvPr>
        </p:nvSpPr>
        <p:spPr>
          <a:xfrm>
            <a:off x="266128" y="295862"/>
            <a:ext cx="10857072" cy="1325563"/>
          </a:xfrm>
        </p:spPr>
        <p:txBody>
          <a:bodyPr anchor="t">
            <a:normAutofit/>
          </a:bodyPr>
          <a:lstStyle>
            <a:lvl1pPr>
              <a:defRPr sz="2867" b="0" i="0">
                <a:solidFill>
                  <a:schemeClr val="bg1"/>
                </a:solidFill>
                <a:latin typeface="Segoe UI Light" charset="0"/>
                <a:ea typeface="Segoe UI Light" charset="0"/>
                <a:cs typeface="Segoe UI Light" charset="0"/>
              </a:defRPr>
            </a:lvl1pPr>
          </a:lstStyle>
          <a:p>
            <a:r>
              <a:rPr lang="en-US" dirty="0"/>
              <a:t>Page Title: Subtitle</a:t>
            </a:r>
          </a:p>
        </p:txBody>
      </p:sp>
      <p:sp>
        <p:nvSpPr>
          <p:cNvPr id="2" name="Right Triangle 1"/>
          <p:cNvSpPr/>
          <p:nvPr userDrawn="1"/>
        </p:nvSpPr>
        <p:spPr>
          <a:xfrm flipH="1">
            <a:off x="3" y="1219200"/>
            <a:ext cx="12192000" cy="6096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742698" eaLnBrk="1" fontAlgn="auto" hangingPunct="1">
              <a:spcBef>
                <a:spcPts val="0"/>
              </a:spcBef>
              <a:spcAft>
                <a:spcPts val="0"/>
              </a:spcAft>
              <a:buClrTx/>
              <a:buFontTx/>
              <a:buNone/>
            </a:pPr>
            <a:endParaRPr lang="en-US" sz="1462">
              <a:solidFill>
                <a:srgbClr val="FFFFFF"/>
              </a:solidFill>
            </a:endParaRPr>
          </a:p>
        </p:txBody>
      </p:sp>
      <p:sp>
        <p:nvSpPr>
          <p:cNvPr id="12" name="Text Placeholder 3"/>
          <p:cNvSpPr>
            <a:spLocks noGrp="1"/>
          </p:cNvSpPr>
          <p:nvPr>
            <p:ph type="body" sz="quarter" idx="10"/>
          </p:nvPr>
        </p:nvSpPr>
        <p:spPr>
          <a:xfrm>
            <a:off x="266127" y="1188901"/>
            <a:ext cx="10857072" cy="1443472"/>
          </a:xfrm>
        </p:spPr>
        <p:txBody>
          <a:bodyPr wrap="square">
            <a:spAutoFit/>
          </a:bodyPr>
          <a:lstStyle>
            <a:lvl1pPr>
              <a:defRPr sz="2000">
                <a:latin typeface="+mn-lt"/>
              </a:defRPr>
            </a:lvl1pPr>
            <a:lvl2pPr>
              <a:defRPr sz="1600"/>
            </a:lvl2pPr>
            <a:lvl3pPr>
              <a:defRPr sz="1400"/>
            </a:lvl3pPr>
            <a:lvl4pPr>
              <a:defRPr sz="1400"/>
            </a:lvl4pPr>
            <a:lvl5pP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userDrawn="1"/>
        </p:nvPicPr>
        <p:blipFill>
          <a:blip r:embed="rId3"/>
          <a:stretch>
            <a:fillRect/>
          </a:stretch>
        </p:blipFill>
        <p:spPr>
          <a:xfrm>
            <a:off x="60243" y="6475636"/>
            <a:ext cx="695134" cy="406047"/>
          </a:xfrm>
          <a:prstGeom prst="rect">
            <a:avLst/>
          </a:prstGeom>
        </p:spPr>
      </p:pic>
      <p:graphicFrame>
        <p:nvGraphicFramePr>
          <p:cNvPr id="7" name="Object 113"/>
          <p:cNvGraphicFramePr>
            <a:graphicFrameLocks noChangeAspect="1"/>
          </p:cNvGraphicFramePr>
          <p:nvPr userDrawn="1">
            <p:extLst/>
          </p:nvPr>
        </p:nvGraphicFramePr>
        <p:xfrm>
          <a:off x="11728174" y="6515100"/>
          <a:ext cx="446153" cy="306600"/>
        </p:xfrm>
        <a:graphic>
          <a:graphicData uri="http://schemas.openxmlformats.org/presentationml/2006/ole">
            <mc:AlternateContent xmlns:mc="http://schemas.openxmlformats.org/markup-compatibility/2006">
              <mc:Choice xmlns:v="urn:schemas-microsoft-com:vml" Requires="v">
                <p:oleObj spid="_x0000_s1143867" r:id="rId4" imgW="971686" imgH="895238" progId="PBrush">
                  <p:embed/>
                </p:oleObj>
              </mc:Choice>
              <mc:Fallback>
                <p:oleObj r:id="rId4" imgW="971686" imgH="895238"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28174" y="6515100"/>
                        <a:ext cx="446153" cy="306600"/>
                      </a:xfrm>
                      <a:prstGeom prst="rect">
                        <a:avLst/>
                      </a:prstGeom>
                      <a:noFill/>
                      <a:extLst/>
                    </p:spPr>
                  </p:pic>
                </p:oleObj>
              </mc:Fallback>
            </mc:AlternateContent>
          </a:graphicData>
        </a:graphic>
      </p:graphicFrame>
    </p:spTree>
    <p:extLst>
      <p:ext uri="{BB962C8B-B14F-4D97-AF65-F5344CB8AC3E}">
        <p14:creationId xmlns:p14="http://schemas.microsoft.com/office/powerpoint/2010/main" val="2109862960"/>
      </p:ext>
    </p:extLst>
  </p:cSld>
  <p:clrMapOvr>
    <a:masterClrMapping/>
  </p:clrMapOvr>
  <p:transition>
    <p:fade/>
  </p:transition>
  <p:extLst mod="1">
    <p:ext uri="{DCECCB84-F9BA-43D5-87BE-67443E8EF086}">
      <p15:sldGuideLst xmlns:p15="http://schemas.microsoft.com/office/powerpoint/2012/main">
        <p15:guide id="1" orient="horz" pos="392">
          <p15:clr>
            <a:srgbClr val="FBAE40"/>
          </p15:clr>
        </p15:guide>
        <p15:guide id="2" pos="48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Header // Tammy">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t="51610" b="24364"/>
          <a:stretch/>
        </p:blipFill>
        <p:spPr>
          <a:xfrm flipH="1">
            <a:off x="3" y="1"/>
            <a:ext cx="12192000" cy="1828800"/>
          </a:xfrm>
          <a:prstGeom prst="rect">
            <a:avLst/>
          </a:prstGeom>
        </p:spPr>
      </p:pic>
      <p:sp>
        <p:nvSpPr>
          <p:cNvPr id="31" name="Title 1"/>
          <p:cNvSpPr>
            <a:spLocks noGrp="1"/>
          </p:cNvSpPr>
          <p:nvPr>
            <p:ph type="title" hasCustomPrompt="1"/>
          </p:nvPr>
        </p:nvSpPr>
        <p:spPr>
          <a:xfrm>
            <a:off x="266128" y="297623"/>
            <a:ext cx="10857072" cy="1325563"/>
          </a:xfrm>
        </p:spPr>
        <p:txBody>
          <a:bodyPr anchor="t">
            <a:normAutofit/>
          </a:bodyPr>
          <a:lstStyle>
            <a:lvl1pPr>
              <a:defRPr sz="2867" b="0" i="0">
                <a:solidFill>
                  <a:schemeClr val="bg1"/>
                </a:solidFill>
                <a:latin typeface="Segoe UI Light" charset="0"/>
                <a:ea typeface="Segoe UI Light" charset="0"/>
                <a:cs typeface="Segoe UI Light" charset="0"/>
              </a:defRPr>
            </a:lvl1pPr>
          </a:lstStyle>
          <a:p>
            <a:r>
              <a:rPr lang="en-US" dirty="0"/>
              <a:t>Page Title: Subtitle</a:t>
            </a:r>
          </a:p>
        </p:txBody>
      </p:sp>
      <p:sp>
        <p:nvSpPr>
          <p:cNvPr id="10" name="Right Triangle 9"/>
          <p:cNvSpPr/>
          <p:nvPr userDrawn="1"/>
        </p:nvSpPr>
        <p:spPr>
          <a:xfrm flipH="1">
            <a:off x="3" y="1219200"/>
            <a:ext cx="12192000" cy="6096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742698" eaLnBrk="1" fontAlgn="auto" hangingPunct="1">
              <a:spcBef>
                <a:spcPts val="0"/>
              </a:spcBef>
              <a:spcAft>
                <a:spcPts val="0"/>
              </a:spcAft>
              <a:buClrTx/>
              <a:buFontTx/>
              <a:buNone/>
            </a:pPr>
            <a:endParaRPr lang="en-US" sz="1462">
              <a:solidFill>
                <a:srgbClr val="FFFFFF"/>
              </a:solidFill>
            </a:endParaRPr>
          </a:p>
        </p:txBody>
      </p:sp>
      <p:sp>
        <p:nvSpPr>
          <p:cNvPr id="9" name="Text Placeholder 3"/>
          <p:cNvSpPr>
            <a:spLocks noGrp="1"/>
          </p:cNvSpPr>
          <p:nvPr>
            <p:ph type="body" sz="quarter" idx="10"/>
          </p:nvPr>
        </p:nvSpPr>
        <p:spPr>
          <a:xfrm>
            <a:off x="266127" y="2090049"/>
            <a:ext cx="10857072" cy="1594924"/>
          </a:xfrm>
        </p:spPr>
        <p:txBody>
          <a:bodyPr wrap="square">
            <a:spAutoFit/>
          </a:bodyPr>
          <a:lstStyle>
            <a:lvl1pPr>
              <a:defRPr sz="2548"/>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p:cNvPicPr>
            <a:picLocks noChangeAspect="1"/>
          </p:cNvPicPr>
          <p:nvPr userDrawn="1"/>
        </p:nvPicPr>
        <p:blipFill>
          <a:blip r:embed="rId3"/>
          <a:stretch>
            <a:fillRect/>
          </a:stretch>
        </p:blipFill>
        <p:spPr>
          <a:xfrm>
            <a:off x="325283" y="6127328"/>
            <a:ext cx="1098703" cy="589808"/>
          </a:xfrm>
          <a:prstGeom prst="rect">
            <a:avLst/>
          </a:prstGeom>
        </p:spPr>
      </p:pic>
    </p:spTree>
    <p:extLst>
      <p:ext uri="{BB962C8B-B14F-4D97-AF65-F5344CB8AC3E}">
        <p14:creationId xmlns:p14="http://schemas.microsoft.com/office/powerpoint/2010/main" val="3726161707"/>
      </p:ext>
    </p:extLst>
  </p:cSld>
  <p:clrMapOvr>
    <a:masterClrMapping/>
  </p:clrMapOvr>
  <p:transition>
    <p:fade/>
  </p:transition>
  <p:extLst mod="1">
    <p:ext uri="{DCECCB84-F9BA-43D5-87BE-67443E8EF086}">
      <p15:sldGuideLst xmlns:p15="http://schemas.microsoft.com/office/powerpoint/2012/main">
        <p15:guide id="1" orient="horz" pos="392">
          <p15:clr>
            <a:srgbClr val="FBAE40"/>
          </p15:clr>
        </p15:guide>
        <p15:guide id="2" pos="48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097558" y="0"/>
            <a:ext cx="6094443" cy="6856100"/>
          </a:xfrm>
          <a:blipFill dpi="0" rotWithShape="1">
            <a:blip r:embed="rId2" cstate="email">
              <a:extLst>
                <a:ext uri="{28A0092B-C50C-407E-A947-70E740481C1C}">
                  <a14:useLocalDpi xmlns:a14="http://schemas.microsoft.com/office/drawing/2010/main"/>
                </a:ext>
              </a:extLst>
            </a:blip>
            <a:srcRect/>
            <a:stretch>
              <a:fillRect/>
            </a:stretch>
          </a:blipFill>
        </p:spPr>
        <p:txBody>
          <a:bodyPr tIns="548640" anchor="ctr" anchorCtr="0">
            <a:noAutofit/>
          </a:bodyPr>
          <a:lstStyle>
            <a:lvl1pPr marL="0" indent="0" algn="ctr">
              <a:buNone/>
              <a:defRPr sz="1274"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2" name="Title 1"/>
          <p:cNvSpPr>
            <a:spLocks noGrp="1"/>
          </p:cNvSpPr>
          <p:nvPr>
            <p:ph type="title" hasCustomPrompt="1"/>
          </p:nvPr>
        </p:nvSpPr>
        <p:spPr>
          <a:xfrm>
            <a:off x="269243" y="1154935"/>
            <a:ext cx="5378549" cy="714042"/>
          </a:xfrm>
        </p:spPr>
        <p:txBody>
          <a:bodyPr vert="horz" wrap="square" lIns="146304" tIns="91440" rIns="146304" bIns="91440" rtlCol="0" anchor="t">
            <a:spAutoFit/>
          </a:bodyPr>
          <a:lstStyle>
            <a:lvl1pPr>
              <a:defRPr lang="en-US" sz="3822" dirty="0"/>
            </a:lvl1pPr>
          </a:lstStyle>
          <a:p>
            <a:pPr lvl="0"/>
            <a:r>
              <a:rPr lang="en-US" dirty="0"/>
              <a:t>50/50 photo layout</a:t>
            </a:r>
          </a:p>
        </p:txBody>
      </p:sp>
      <p:pic>
        <p:nvPicPr>
          <p:cNvPr id="9" name="Picture 8"/>
          <p:cNvPicPr>
            <a:picLocks noChangeAspect="1"/>
          </p:cNvPicPr>
          <p:nvPr userDrawn="1"/>
        </p:nvPicPr>
        <p:blipFill>
          <a:blip r:embed="rId3"/>
          <a:stretch>
            <a:fillRect/>
          </a:stretch>
        </p:blipFill>
        <p:spPr>
          <a:xfrm>
            <a:off x="325283" y="6127328"/>
            <a:ext cx="1098703" cy="589808"/>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bwMode="invGray">
          <a:xfrm>
            <a:off x="10488638" y="6306032"/>
            <a:ext cx="1254209" cy="268966"/>
          </a:xfrm>
          <a:prstGeom prst="rect">
            <a:avLst/>
          </a:prstGeom>
        </p:spPr>
      </p:pic>
    </p:spTree>
    <p:extLst>
      <p:ext uri="{BB962C8B-B14F-4D97-AF65-F5344CB8AC3E}">
        <p14:creationId xmlns:p14="http://schemas.microsoft.com/office/powerpoint/2010/main" val="132220083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1154935"/>
            <a:ext cx="5378549" cy="714042"/>
          </a:xfrm>
        </p:spPr>
        <p:txBody>
          <a:bodyPr wrap="square">
            <a:spAutoFit/>
          </a:bodyPr>
          <a:lstStyle>
            <a:lvl1pPr>
              <a:defRPr sz="3822" baseline="0">
                <a:gradFill>
                  <a:gsLst>
                    <a:gs pos="1250">
                      <a:schemeClr val="tx1"/>
                    </a:gs>
                    <a:gs pos="100000">
                      <a:schemeClr val="tx1"/>
                    </a:gs>
                  </a:gsLst>
                  <a:lin ang="5400000" scaled="0"/>
                </a:gradFill>
              </a:defRPr>
            </a:lvl1pPr>
          </a:lstStyle>
          <a:p>
            <a:r>
              <a:rPr lang="en-US" dirty="0"/>
              <a:t>Photo layout 2</a:t>
            </a:r>
          </a:p>
        </p:txBody>
      </p:sp>
      <p:sp>
        <p:nvSpPr>
          <p:cNvPr id="5" name="Picture Placeholder 4"/>
          <p:cNvSpPr>
            <a:spLocks noGrp="1"/>
          </p:cNvSpPr>
          <p:nvPr>
            <p:ph type="pic" sz="quarter" idx="10"/>
          </p:nvPr>
        </p:nvSpPr>
        <p:spPr bwMode="ltGray">
          <a:xfrm>
            <a:off x="6553551" y="0"/>
            <a:ext cx="5638450" cy="6856100"/>
          </a:xfrm>
          <a:blipFill dpi="0" rotWithShape="1">
            <a:blip r:embed="rId2" cstate="email">
              <a:extLst>
                <a:ext uri="{28A0092B-C50C-407E-A947-70E740481C1C}">
                  <a14:useLocalDpi xmlns:a14="http://schemas.microsoft.com/office/drawing/2010/main"/>
                </a:ext>
              </a:extLst>
            </a:blip>
            <a:srcRect/>
            <a:stretch>
              <a:fillRect l="-13994" r="-66904"/>
            </a:stretch>
          </a:blipFill>
        </p:spPr>
        <p:txBody>
          <a:bodyPr tIns="548640" anchor="ctr" anchorCtr="0">
            <a:noAutofit/>
          </a:bodyPr>
          <a:lstStyle>
            <a:lvl1pPr marL="0" indent="0" algn="ctr">
              <a:buNone/>
              <a:defRPr sz="1249"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9" name="Picture 8"/>
          <p:cNvPicPr>
            <a:picLocks noChangeAspect="1"/>
          </p:cNvPicPr>
          <p:nvPr userDrawn="1"/>
        </p:nvPicPr>
        <p:blipFill>
          <a:blip r:embed="rId3"/>
          <a:stretch>
            <a:fillRect/>
          </a:stretch>
        </p:blipFill>
        <p:spPr>
          <a:xfrm>
            <a:off x="325283" y="6127328"/>
            <a:ext cx="1098703" cy="589808"/>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bwMode="invGray">
          <a:xfrm>
            <a:off x="10488638" y="6306032"/>
            <a:ext cx="1254209" cy="268966"/>
          </a:xfrm>
          <a:prstGeom prst="rect">
            <a:avLst/>
          </a:prstGeom>
        </p:spPr>
      </p:pic>
    </p:spTree>
    <p:extLst>
      <p:ext uri="{BB962C8B-B14F-4D97-AF65-F5344CB8AC3E}">
        <p14:creationId xmlns:p14="http://schemas.microsoft.com/office/powerpoint/2010/main" val="28868123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1154935"/>
            <a:ext cx="4259574" cy="714042"/>
          </a:xfrm>
        </p:spPr>
        <p:txBody>
          <a:bodyPr wrap="square">
            <a:spAutoFit/>
          </a:bodyPr>
          <a:lstStyle>
            <a:lvl1pPr>
              <a:defRPr sz="3822" baseline="0">
                <a:gradFill>
                  <a:gsLst>
                    <a:gs pos="1250">
                      <a:schemeClr val="tx1"/>
                    </a:gs>
                    <a:gs pos="100000">
                      <a:schemeClr val="tx1"/>
                    </a:gs>
                  </a:gsLst>
                  <a:lin ang="5400000" scaled="0"/>
                </a:gradFill>
              </a:defRPr>
            </a:lvl1pPr>
          </a:lstStyle>
          <a:p>
            <a:r>
              <a:rPr lang="en-US" dirty="0"/>
              <a:t>Photo layout 3</a:t>
            </a:r>
          </a:p>
        </p:txBody>
      </p:sp>
      <p:sp>
        <p:nvSpPr>
          <p:cNvPr id="5" name="Picture Placeholder 4"/>
          <p:cNvSpPr>
            <a:spLocks noGrp="1"/>
          </p:cNvSpPr>
          <p:nvPr>
            <p:ph type="pic" sz="quarter" idx="10"/>
          </p:nvPr>
        </p:nvSpPr>
        <p:spPr bwMode="ltGray">
          <a:xfrm>
            <a:off x="4756032" y="0"/>
            <a:ext cx="7435968" cy="6856100"/>
          </a:xfrm>
          <a:blipFill dpi="0" rotWithShape="1">
            <a:blip r:embed="rId2" cstate="email">
              <a:extLst>
                <a:ext uri="{28A0092B-C50C-407E-A947-70E740481C1C}">
                  <a14:useLocalDpi xmlns:a14="http://schemas.microsoft.com/office/drawing/2010/main"/>
                </a:ext>
              </a:extLst>
            </a:blip>
            <a:srcRect/>
            <a:stretch>
              <a:fillRect r="-37170"/>
            </a:stretch>
          </a:blipFill>
        </p:spPr>
        <p:txBody>
          <a:bodyPr tIns="548640" anchor="ctr" anchorCtr="0">
            <a:noAutofit/>
          </a:bodyPr>
          <a:lstStyle>
            <a:lvl1pPr marL="0" indent="0" algn="ctr">
              <a:buNone/>
              <a:defRPr sz="1249"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9" name="Picture 8"/>
          <p:cNvPicPr>
            <a:picLocks noChangeAspect="1"/>
          </p:cNvPicPr>
          <p:nvPr userDrawn="1"/>
        </p:nvPicPr>
        <p:blipFill>
          <a:blip r:embed="rId3"/>
          <a:stretch>
            <a:fillRect/>
          </a:stretch>
        </p:blipFill>
        <p:spPr>
          <a:xfrm>
            <a:off x="325283" y="6127328"/>
            <a:ext cx="1098703" cy="589808"/>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bwMode="invGray">
          <a:xfrm>
            <a:off x="10488638" y="6306032"/>
            <a:ext cx="1254209" cy="268966"/>
          </a:xfrm>
          <a:prstGeom prst="rect">
            <a:avLst/>
          </a:prstGeom>
        </p:spPr>
      </p:pic>
    </p:spTree>
    <p:extLst>
      <p:ext uri="{BB962C8B-B14F-4D97-AF65-F5344CB8AC3E}">
        <p14:creationId xmlns:p14="http://schemas.microsoft.com/office/powerpoint/2010/main" val="193558288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1617"/>
            <a:ext cx="11653523" cy="314646"/>
          </a:xfrm>
          <a:prstGeom prst="rect">
            <a:avLst/>
          </a:prstGeom>
          <a:noFill/>
          <a:ln w="12700">
            <a:noFill/>
            <a:miter lim="800000"/>
            <a:headEnd type="none" w="sm" len="sm"/>
            <a:tailEnd type="none" w="sm" len="sm"/>
          </a:ln>
          <a:effectLst/>
        </p:spPr>
        <p:txBody>
          <a:bodyPr vert="horz" wrap="square" lIns="142760" tIns="114209" rIns="142760" bIns="114209" numCol="1" anchor="t" anchorCtr="0" compatLnSpc="1">
            <a:prstTxWarp prst="textNoShape">
              <a:avLst/>
            </a:prstTxWarp>
            <a:spAutoFit/>
          </a:bodyPr>
          <a:lstStyle/>
          <a:p>
            <a:pPr algn="l" defTabSz="727758" fontAlgn="auto">
              <a:spcBef>
                <a:spcPts val="0"/>
              </a:spcBef>
              <a:spcAft>
                <a:spcPts val="0"/>
              </a:spcAft>
              <a:buClrTx/>
              <a:buFontTx/>
              <a:buNone/>
            </a:pPr>
            <a:r>
              <a:rPr lang="en-US" sz="546" dirty="0">
                <a:gradFill>
                  <a:gsLst>
                    <a:gs pos="0">
                      <a:srgbClr val="505050"/>
                    </a:gs>
                    <a:gs pos="100000">
                      <a:srgbClr val="505050"/>
                    </a:gs>
                  </a:gsLst>
                  <a:lin ang="5400000" scaled="0"/>
                </a:gradFill>
                <a:latin typeface="Segoe UI"/>
                <a:cs typeface="Segoe UI" pitchFamily="34" charset="0"/>
              </a:rPr>
              <a:t>© 2017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0204" y="3083653"/>
            <a:ext cx="3227129" cy="692057"/>
          </a:xfrm>
          <a:prstGeom prst="rect">
            <a:avLst/>
          </a:prstGeom>
        </p:spPr>
      </p:pic>
    </p:spTree>
    <p:extLst>
      <p:ext uri="{BB962C8B-B14F-4D97-AF65-F5344CB8AC3E}">
        <p14:creationId xmlns:p14="http://schemas.microsoft.com/office/powerpoint/2010/main" val="231556618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1617"/>
            <a:ext cx="11653523" cy="314646"/>
          </a:xfrm>
          <a:prstGeom prst="rect">
            <a:avLst/>
          </a:prstGeom>
          <a:noFill/>
          <a:ln w="12700">
            <a:noFill/>
            <a:miter lim="800000"/>
            <a:headEnd type="none" w="sm" len="sm"/>
            <a:tailEnd type="none" w="sm" len="sm"/>
          </a:ln>
          <a:effectLst/>
        </p:spPr>
        <p:txBody>
          <a:bodyPr vert="horz" wrap="square" lIns="142760" tIns="114209" rIns="142760" bIns="114209" numCol="1" anchor="t" anchorCtr="0" compatLnSpc="1">
            <a:prstTxWarp prst="textNoShape">
              <a:avLst/>
            </a:prstTxWarp>
            <a:spAutoFit/>
          </a:bodyPr>
          <a:lstStyle/>
          <a:p>
            <a:pPr algn="l" defTabSz="727758" fontAlgn="auto">
              <a:spcBef>
                <a:spcPts val="0"/>
              </a:spcBef>
              <a:spcAft>
                <a:spcPts val="0"/>
              </a:spcAft>
              <a:buClrTx/>
              <a:buFontTx/>
              <a:buNone/>
            </a:pPr>
            <a:r>
              <a:rPr lang="en-US" sz="546" dirty="0">
                <a:gradFill>
                  <a:gsLst>
                    <a:gs pos="0">
                      <a:srgbClr val="FFFFFF"/>
                    </a:gs>
                    <a:gs pos="100000">
                      <a:srgbClr val="FFFFFF"/>
                    </a:gs>
                  </a:gsLst>
                  <a:lin ang="5400000" scaled="0"/>
                </a:gradFill>
                <a:latin typeface="Segoe UI"/>
                <a:cs typeface="Segoe UI" pitchFamily="34" charset="0"/>
              </a:rPr>
              <a:t>© 2017 Microsoft Corporation. All rights reserved. </a:t>
            </a:r>
          </a:p>
        </p:txBody>
      </p:sp>
      <p:pic>
        <p:nvPicPr>
          <p:cNvPr id="3" name="Picture 2"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6208" y="2394244"/>
            <a:ext cx="4605934" cy="2064706"/>
          </a:xfrm>
          <a:prstGeom prst="rect">
            <a:avLst/>
          </a:prstGeom>
        </p:spPr>
      </p:pic>
      <p:pic>
        <p:nvPicPr>
          <p:cNvPr id="5" name="Picture 4"/>
          <p:cNvPicPr>
            <a:picLocks noChangeAspect="1"/>
          </p:cNvPicPr>
          <p:nvPr userDrawn="1"/>
        </p:nvPicPr>
        <p:blipFill>
          <a:blip r:embed="rId3"/>
          <a:stretch>
            <a:fillRect/>
          </a:stretch>
        </p:blipFill>
        <p:spPr>
          <a:xfrm>
            <a:off x="4484371" y="2036428"/>
            <a:ext cx="3223262" cy="1730320"/>
          </a:xfrm>
          <a:prstGeom prst="rect">
            <a:avLst/>
          </a:prstGeom>
        </p:spPr>
      </p:pic>
      <p:sp>
        <p:nvSpPr>
          <p:cNvPr id="6" name="TextBox 5"/>
          <p:cNvSpPr txBox="1"/>
          <p:nvPr userDrawn="1"/>
        </p:nvSpPr>
        <p:spPr>
          <a:xfrm>
            <a:off x="4065209" y="3567224"/>
            <a:ext cx="4061586" cy="544138"/>
          </a:xfrm>
          <a:prstGeom prst="rect">
            <a:avLst/>
          </a:prstGeom>
          <a:noFill/>
        </p:spPr>
        <p:txBody>
          <a:bodyPr wrap="square" lIns="145623" tIns="116498" rIns="145623" bIns="116498" rtlCol="0">
            <a:spAutoFit/>
          </a:bodyPr>
          <a:lstStyle/>
          <a:p>
            <a:pPr defTabSz="742698" eaLnBrk="1" fontAlgn="auto" hangingPunct="1">
              <a:lnSpc>
                <a:spcPct val="90000"/>
              </a:lnSpc>
              <a:spcBef>
                <a:spcPts val="0"/>
              </a:spcBef>
              <a:spcAft>
                <a:spcPts val="477"/>
              </a:spcAft>
              <a:buClrTx/>
              <a:buFontTx/>
              <a:buNone/>
            </a:pPr>
            <a:r>
              <a:rPr lang="en-US" sz="2230" dirty="0">
                <a:gradFill>
                  <a:gsLst>
                    <a:gs pos="21239">
                      <a:srgbClr val="FFFFFF"/>
                    </a:gs>
                    <a:gs pos="56000">
                      <a:srgbClr val="FFFFFF"/>
                    </a:gs>
                  </a:gsLst>
                  <a:lin ang="5400000" scaled="1"/>
                </a:gradFill>
                <a:latin typeface="Segoe UI"/>
              </a:rPr>
              <a:t>Bing Network. Be there.</a:t>
            </a:r>
          </a:p>
        </p:txBody>
      </p:sp>
    </p:spTree>
    <p:extLst>
      <p:ext uri="{BB962C8B-B14F-4D97-AF65-F5344CB8AC3E}">
        <p14:creationId xmlns:p14="http://schemas.microsoft.com/office/powerpoint/2010/main" val="35464673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1617"/>
            <a:ext cx="11653523" cy="314646"/>
          </a:xfrm>
          <a:prstGeom prst="rect">
            <a:avLst/>
          </a:prstGeom>
          <a:noFill/>
          <a:ln w="12700">
            <a:noFill/>
            <a:miter lim="800000"/>
            <a:headEnd type="none" w="sm" len="sm"/>
            <a:tailEnd type="none" w="sm" len="sm"/>
          </a:ln>
          <a:effectLst/>
        </p:spPr>
        <p:txBody>
          <a:bodyPr vert="horz" wrap="square" lIns="142760" tIns="114209" rIns="142760" bIns="114209" numCol="1" anchor="t" anchorCtr="0" compatLnSpc="1">
            <a:prstTxWarp prst="textNoShape">
              <a:avLst/>
            </a:prstTxWarp>
            <a:spAutoFit/>
          </a:bodyPr>
          <a:lstStyle/>
          <a:p>
            <a:pPr algn="l" defTabSz="727758" fontAlgn="auto">
              <a:spcBef>
                <a:spcPts val="0"/>
              </a:spcBef>
              <a:spcAft>
                <a:spcPts val="0"/>
              </a:spcAft>
              <a:buClrTx/>
              <a:buFontTx/>
              <a:buNone/>
            </a:pPr>
            <a:r>
              <a:rPr lang="en-US" sz="546" dirty="0">
                <a:gradFill>
                  <a:gsLst>
                    <a:gs pos="0">
                      <a:srgbClr val="FFFFFF"/>
                    </a:gs>
                    <a:gs pos="100000">
                      <a:srgbClr val="FFFFFF"/>
                    </a:gs>
                  </a:gsLst>
                  <a:lin ang="5400000" scaled="0"/>
                </a:gradFill>
                <a:latin typeface="Segoe UI"/>
                <a:cs typeface="Segoe UI" pitchFamily="34" charset="0"/>
              </a:rPr>
              <a:t>© 2017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invGray">
          <a:xfrm>
            <a:off x="450206" y="3083652"/>
            <a:ext cx="3227129" cy="692059"/>
          </a:xfrm>
          <a:prstGeom prst="rect">
            <a:avLst/>
          </a:prstGeom>
        </p:spPr>
      </p:pic>
      <p:pic>
        <p:nvPicPr>
          <p:cNvPr id="3" name="Picture 2"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36208" y="2394244"/>
            <a:ext cx="4605934" cy="2064706"/>
          </a:xfrm>
          <a:prstGeom prst="rect">
            <a:avLst/>
          </a:prstGeom>
        </p:spPr>
      </p:pic>
    </p:spTree>
    <p:extLst>
      <p:ext uri="{BB962C8B-B14F-4D97-AF65-F5344CB8AC3E}">
        <p14:creationId xmlns:p14="http://schemas.microsoft.com/office/powerpoint/2010/main" val="11887637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Divider_light backgroun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 y="0"/>
            <a:ext cx="12192000" cy="6905767"/>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flipH="1" flipV="1">
            <a:off x="2" y="6"/>
            <a:ext cx="6640286" cy="4833257"/>
          </a:xfrm>
          <a:prstGeom prst="rect">
            <a:avLst/>
          </a:prstGeom>
        </p:spPr>
      </p:pic>
      <p:sp>
        <p:nvSpPr>
          <p:cNvPr id="4" name="Text Placeholder 16"/>
          <p:cNvSpPr>
            <a:spLocks noGrp="1"/>
          </p:cNvSpPr>
          <p:nvPr>
            <p:ph type="body" sz="quarter" idx="10"/>
          </p:nvPr>
        </p:nvSpPr>
        <p:spPr>
          <a:xfrm>
            <a:off x="758951" y="758952"/>
            <a:ext cx="7953125" cy="660774"/>
          </a:xfrm>
        </p:spPr>
        <p:txBody>
          <a:bodyPr>
            <a:noAutofit/>
          </a:bodyPr>
          <a:lstStyle>
            <a:lvl1pPr marL="0" indent="0">
              <a:buNone/>
              <a:defRPr lang="en-US" sz="3249" kern="1200" baseline="0" dirty="0">
                <a:solidFill>
                  <a:schemeClr val="tx1"/>
                </a:solidFill>
                <a:latin typeface="Segoe UI"/>
                <a:ea typeface="+mn-ea"/>
                <a:cs typeface="+mn-cs"/>
              </a:defRPr>
            </a:lvl1pPr>
          </a:lstStyle>
          <a:p>
            <a:pPr lvl="0"/>
            <a:endParaRPr lang="en-US" dirty="0"/>
          </a:p>
        </p:txBody>
      </p:sp>
      <p:sp>
        <p:nvSpPr>
          <p:cNvPr id="8" name="TextBox 7"/>
          <p:cNvSpPr txBox="1"/>
          <p:nvPr userDrawn="1"/>
        </p:nvSpPr>
        <p:spPr>
          <a:xfrm>
            <a:off x="1309910" y="6606619"/>
            <a:ext cx="948978" cy="125099"/>
          </a:xfrm>
          <a:prstGeom prst="rect">
            <a:avLst/>
          </a:prstGeom>
          <a:noFill/>
        </p:spPr>
        <p:txBody>
          <a:bodyPr wrap="none" lIns="0" tIns="0" rIns="0" bIns="0" rtlCol="0">
            <a:spAutoFit/>
          </a:bodyPr>
          <a:lstStyle/>
          <a:p>
            <a:pPr algn="l" defTabSz="742645" eaLnBrk="1" fontAlgn="auto" hangingPunct="1">
              <a:spcBef>
                <a:spcPts val="0"/>
              </a:spcBef>
              <a:spcAft>
                <a:spcPts val="0"/>
              </a:spcAft>
              <a:buClrTx/>
              <a:buFontTx/>
              <a:buNone/>
            </a:pPr>
            <a:r>
              <a:rPr lang="en-US" sz="813" dirty="0">
                <a:solidFill>
                  <a:srgbClr val="505050"/>
                </a:solidFill>
                <a:latin typeface="Segoe UI Light"/>
              </a:rPr>
              <a:t>Microsoft Confidential</a:t>
            </a:r>
          </a:p>
        </p:txBody>
      </p:sp>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58815" y="6498897"/>
            <a:ext cx="758772" cy="291368"/>
          </a:xfrm>
          <a:prstGeom prst="rect">
            <a:avLst/>
          </a:prstGeom>
        </p:spPr>
      </p:pic>
      <p:graphicFrame>
        <p:nvGraphicFramePr>
          <p:cNvPr id="13" name="Object 113"/>
          <p:cNvGraphicFramePr>
            <a:graphicFrameLocks noChangeAspect="1"/>
          </p:cNvGraphicFramePr>
          <p:nvPr userDrawn="1">
            <p:extLst/>
          </p:nvPr>
        </p:nvGraphicFramePr>
        <p:xfrm>
          <a:off x="11728174" y="6515100"/>
          <a:ext cx="446153" cy="306600"/>
        </p:xfrm>
        <a:graphic>
          <a:graphicData uri="http://schemas.openxmlformats.org/presentationml/2006/ole">
            <mc:AlternateContent xmlns:mc="http://schemas.openxmlformats.org/markup-compatibility/2006">
              <mc:Choice xmlns:v="urn:schemas-microsoft-com:vml" Requires="v">
                <p:oleObj spid="_x0000_s1144891" r:id="rId6" imgW="971686" imgH="895238" progId="PBrush">
                  <p:embed/>
                </p:oleObj>
              </mc:Choice>
              <mc:Fallback>
                <p:oleObj r:id="rId6" imgW="971686" imgH="895238" progId="PBrush">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28174" y="6515100"/>
                        <a:ext cx="446153" cy="306600"/>
                      </a:xfrm>
                      <a:prstGeom prst="rect">
                        <a:avLst/>
                      </a:prstGeom>
                      <a:noFill/>
                      <a:extLst/>
                    </p:spPr>
                  </p:pic>
                </p:oleObj>
              </mc:Fallback>
            </mc:AlternateContent>
          </a:graphicData>
        </a:graphic>
      </p:graphicFrame>
    </p:spTree>
    <p:extLst>
      <p:ext uri="{BB962C8B-B14F-4D97-AF65-F5344CB8AC3E}">
        <p14:creationId xmlns:p14="http://schemas.microsoft.com/office/powerpoint/2010/main" val="1176415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Header // Tammy">
    <p:spTree>
      <p:nvGrpSpPr>
        <p:cNvPr id="1" name=""/>
        <p:cNvGrpSpPr/>
        <p:nvPr/>
      </p:nvGrpSpPr>
      <p:grpSpPr>
        <a:xfrm>
          <a:off x="0" y="0"/>
          <a:ext cx="0" cy="0"/>
          <a:chOff x="0" y="0"/>
          <a:chExt cx="0" cy="0"/>
        </a:xfrm>
      </p:grpSpPr>
      <p:sp>
        <p:nvSpPr>
          <p:cNvPr id="3" name="Rectangle 2"/>
          <p:cNvSpPr/>
          <p:nvPr/>
        </p:nvSpPr>
        <p:spPr bwMode="auto">
          <a:xfrm>
            <a:off x="0" y="6502400"/>
            <a:ext cx="12191999" cy="3302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a:xfrm>
            <a:off x="-1" y="3"/>
            <a:ext cx="12192001" cy="787397"/>
          </a:xfrm>
          <a:prstGeom prst="rect">
            <a:avLst/>
          </a:prstGeom>
          <a:solidFill>
            <a:srgbClr val="0082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42698" eaLnBrk="1" fontAlgn="auto" hangingPunct="1">
              <a:spcBef>
                <a:spcPts val="0"/>
              </a:spcBef>
              <a:spcAft>
                <a:spcPts val="0"/>
              </a:spcAft>
              <a:buClrTx/>
              <a:buFontTx/>
              <a:buNone/>
            </a:pPr>
            <a:endParaRPr lang="en-US" sz="1699" dirty="0">
              <a:solidFill>
                <a:srgbClr val="EEC34E"/>
              </a:solidFill>
              <a:latin typeface="Segoe Light"/>
            </a:endParaRPr>
          </a:p>
        </p:txBody>
      </p:sp>
      <p:sp>
        <p:nvSpPr>
          <p:cNvPr id="31" name="Title 1"/>
          <p:cNvSpPr>
            <a:spLocks noGrp="1"/>
          </p:cNvSpPr>
          <p:nvPr>
            <p:ph type="title" hasCustomPrompt="1"/>
          </p:nvPr>
        </p:nvSpPr>
        <p:spPr>
          <a:xfrm>
            <a:off x="266128" y="295862"/>
            <a:ext cx="10857072" cy="1325563"/>
          </a:xfrm>
        </p:spPr>
        <p:txBody>
          <a:bodyPr anchor="t">
            <a:normAutofit/>
          </a:bodyPr>
          <a:lstStyle>
            <a:lvl1pPr>
              <a:defRPr sz="2867" b="0" i="0">
                <a:solidFill>
                  <a:schemeClr val="bg1"/>
                </a:solidFill>
                <a:latin typeface="Segoe UI Light" charset="0"/>
                <a:ea typeface="Segoe UI Light" charset="0"/>
                <a:cs typeface="Segoe UI Light" charset="0"/>
              </a:defRPr>
            </a:lvl1pPr>
          </a:lstStyle>
          <a:p>
            <a:r>
              <a:rPr lang="en-US" dirty="0"/>
              <a:t>Page Title: Subtitle</a:t>
            </a:r>
          </a:p>
        </p:txBody>
      </p:sp>
      <p:sp>
        <p:nvSpPr>
          <p:cNvPr id="2" name="Right Triangle 1"/>
          <p:cNvSpPr/>
          <p:nvPr/>
        </p:nvSpPr>
        <p:spPr>
          <a:xfrm flipH="1">
            <a:off x="3" y="1219200"/>
            <a:ext cx="12192000" cy="6096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742698" eaLnBrk="1" fontAlgn="auto" hangingPunct="1">
              <a:spcBef>
                <a:spcPts val="0"/>
              </a:spcBef>
              <a:spcAft>
                <a:spcPts val="0"/>
              </a:spcAft>
              <a:buClrTx/>
              <a:buFontTx/>
              <a:buNone/>
            </a:pPr>
            <a:endParaRPr lang="en-US" sz="1462">
              <a:solidFill>
                <a:srgbClr val="FFFFFF"/>
              </a:solidFill>
            </a:endParaRPr>
          </a:p>
        </p:txBody>
      </p:sp>
      <p:sp>
        <p:nvSpPr>
          <p:cNvPr id="12" name="Text Placeholder 3"/>
          <p:cNvSpPr>
            <a:spLocks noGrp="1"/>
          </p:cNvSpPr>
          <p:nvPr>
            <p:ph type="body" sz="quarter" idx="10"/>
          </p:nvPr>
        </p:nvSpPr>
        <p:spPr>
          <a:xfrm>
            <a:off x="266127" y="1188901"/>
            <a:ext cx="10857072" cy="1443472"/>
          </a:xfrm>
        </p:spPr>
        <p:txBody>
          <a:bodyPr wrap="square">
            <a:spAutoFit/>
          </a:bodyPr>
          <a:lstStyle>
            <a:lvl1pPr>
              <a:defRPr sz="2000">
                <a:latin typeface="+mn-lt"/>
              </a:defRPr>
            </a:lvl1pPr>
            <a:lvl2pPr>
              <a:defRPr sz="1600"/>
            </a:lvl2pPr>
            <a:lvl3pPr>
              <a:defRPr sz="14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p:cNvPicPr>
            <a:picLocks noChangeAspect="1"/>
          </p:cNvPicPr>
          <p:nvPr/>
        </p:nvPicPr>
        <p:blipFill>
          <a:blip r:embed="rId3"/>
          <a:stretch>
            <a:fillRect/>
          </a:stretch>
        </p:blipFill>
        <p:spPr>
          <a:xfrm>
            <a:off x="60243" y="6475636"/>
            <a:ext cx="695134" cy="406047"/>
          </a:xfrm>
          <a:prstGeom prst="rect">
            <a:avLst/>
          </a:prstGeom>
        </p:spPr>
      </p:pic>
      <p:graphicFrame>
        <p:nvGraphicFramePr>
          <p:cNvPr id="7" name="Object 113"/>
          <p:cNvGraphicFramePr>
            <a:graphicFrameLocks noChangeAspect="1"/>
          </p:cNvGraphicFramePr>
          <p:nvPr>
            <p:extLst>
              <p:ext uri="{D42A27DB-BD31-4B8C-83A1-F6EECF244321}">
                <p14:modId xmlns:p14="http://schemas.microsoft.com/office/powerpoint/2010/main" val="109915832"/>
              </p:ext>
            </p:extLst>
          </p:nvPr>
        </p:nvGraphicFramePr>
        <p:xfrm>
          <a:off x="11728174" y="6515100"/>
          <a:ext cx="446153" cy="306600"/>
        </p:xfrm>
        <a:graphic>
          <a:graphicData uri="http://schemas.openxmlformats.org/presentationml/2006/ole">
            <mc:AlternateContent xmlns:mc="http://schemas.openxmlformats.org/markup-compatibility/2006">
              <mc:Choice xmlns:v="urn:schemas-microsoft-com:vml" Requires="v">
                <p:oleObj spid="_x0000_s1136707" r:id="rId4" imgW="971686" imgH="895238" progId="PBrush">
                  <p:embed/>
                </p:oleObj>
              </mc:Choice>
              <mc:Fallback>
                <p:oleObj r:id="rId4" imgW="971686" imgH="895238"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28174" y="6515100"/>
                        <a:ext cx="446153" cy="306600"/>
                      </a:xfrm>
                      <a:prstGeom prst="rect">
                        <a:avLst/>
                      </a:prstGeom>
                      <a:noFill/>
                      <a:extLst/>
                    </p:spPr>
                  </p:pic>
                </p:oleObj>
              </mc:Fallback>
            </mc:AlternateContent>
          </a:graphicData>
        </a:graphic>
      </p:graphicFrame>
    </p:spTree>
    <p:extLst>
      <p:ext uri="{BB962C8B-B14F-4D97-AF65-F5344CB8AC3E}">
        <p14:creationId xmlns:p14="http://schemas.microsoft.com/office/powerpoint/2010/main" val="1098189029"/>
      </p:ext>
    </p:extLst>
  </p:cSld>
  <p:clrMapOvr>
    <a:masterClrMapping/>
  </p:clrMapOvr>
  <p:transition>
    <p:fade/>
  </p:transition>
  <p:extLst mod="1">
    <p:ext uri="{DCECCB84-F9BA-43D5-87BE-67443E8EF086}">
      <p15:sldGuideLst xmlns:p15="http://schemas.microsoft.com/office/powerpoint/2012/main">
        <p15:guide id="0" orient="horz" pos="392" userDrawn="1">
          <p15:clr>
            <a:srgbClr val="FBAE40"/>
          </p15:clr>
        </p15:guide>
        <p15:guide id="1" pos="483"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ontent1-whit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 y="0"/>
            <a:ext cx="12192000" cy="6858000"/>
          </a:xfrm>
          <a:prstGeom prst="rect">
            <a:avLst/>
          </a:prstGeom>
        </p:spPr>
      </p:pic>
      <p:sp>
        <p:nvSpPr>
          <p:cNvPr id="7" name="TextBox 6"/>
          <p:cNvSpPr txBox="1"/>
          <p:nvPr userDrawn="1"/>
        </p:nvSpPr>
        <p:spPr>
          <a:xfrm>
            <a:off x="2286000" y="6511289"/>
            <a:ext cx="1173198" cy="153888"/>
          </a:xfrm>
          <a:prstGeom prst="rect">
            <a:avLst/>
          </a:prstGeom>
          <a:noFill/>
        </p:spPr>
        <p:txBody>
          <a:bodyPr wrap="none" lIns="0" tIns="0" rIns="0" bIns="0" rtlCol="0">
            <a:noAutofit/>
          </a:bodyPr>
          <a:lstStyle/>
          <a:p>
            <a:pPr algn="l" defTabSz="742645" eaLnBrk="1" fontAlgn="auto" hangingPunct="1">
              <a:spcBef>
                <a:spcPts val="0"/>
              </a:spcBef>
              <a:spcAft>
                <a:spcPts val="0"/>
              </a:spcAft>
              <a:buClrTx/>
              <a:buFontTx/>
              <a:buNone/>
            </a:pPr>
            <a:r>
              <a:rPr lang="en-US" sz="813">
                <a:solidFill>
                  <a:srgbClr val="505050"/>
                </a:solidFill>
                <a:latin typeface="Segoe UI Light"/>
              </a:rPr>
              <a:t>Microsoft Confidential</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815" y="6422697"/>
            <a:ext cx="758772" cy="291368"/>
          </a:xfrm>
          <a:prstGeom prst="rect">
            <a:avLst/>
          </a:prstGeom>
        </p:spPr>
      </p:pic>
      <p:sp>
        <p:nvSpPr>
          <p:cNvPr id="14" name="Text Placeholder 2"/>
          <p:cNvSpPr>
            <a:spLocks noGrp="1"/>
          </p:cNvSpPr>
          <p:nvPr>
            <p:ph type="body" sz="quarter" idx="10"/>
          </p:nvPr>
        </p:nvSpPr>
        <p:spPr>
          <a:xfrm>
            <a:off x="762002" y="2417769"/>
            <a:ext cx="10896601" cy="3489325"/>
          </a:xfrm>
        </p:spPr>
        <p:txBody>
          <a:bodyPr>
            <a:noAutofit/>
          </a:bodyPr>
          <a:lstStyle>
            <a:lvl1pPr>
              <a:defRPr sz="1624">
                <a:latin typeface="Segoe UI Light" panose="020B0502040204020203" pitchFamily="34" charset="0"/>
                <a:cs typeface="Segoe UI Light" panose="020B0502040204020203" pitchFamily="34" charset="0"/>
              </a:defRPr>
            </a:lvl1pPr>
            <a:lvl2pPr>
              <a:defRPr sz="1462">
                <a:latin typeface="Segoe UI Light" panose="020B0502040204020203" pitchFamily="34" charset="0"/>
                <a:cs typeface="Segoe UI Light" panose="020B0502040204020203" pitchFamily="34" charset="0"/>
              </a:defRPr>
            </a:lvl2pPr>
            <a:lvl3pPr>
              <a:defRPr sz="1462">
                <a:latin typeface="Segoe UI Light" panose="020B0502040204020203" pitchFamily="34" charset="0"/>
                <a:cs typeface="Segoe UI Light" panose="020B0502040204020203" pitchFamily="34" charset="0"/>
              </a:defRPr>
            </a:lvl3pPr>
            <a:lvl4pPr>
              <a:defRPr sz="1462">
                <a:latin typeface="Segoe UI Light" panose="020B0502040204020203" pitchFamily="34" charset="0"/>
                <a:cs typeface="Segoe UI Light" panose="020B0502040204020203" pitchFamily="34" charset="0"/>
              </a:defRPr>
            </a:lvl4pPr>
            <a:lvl5pPr>
              <a:defRPr sz="1462">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4"/>
          <p:cNvSpPr>
            <a:spLocks noGrp="1"/>
          </p:cNvSpPr>
          <p:nvPr>
            <p:ph type="body" sz="quarter" idx="11" hasCustomPrompt="1"/>
          </p:nvPr>
        </p:nvSpPr>
        <p:spPr>
          <a:xfrm>
            <a:off x="762000" y="1358906"/>
            <a:ext cx="10037288" cy="650875"/>
          </a:xfrm>
        </p:spPr>
        <p:txBody>
          <a:bodyPr>
            <a:noAutofit/>
          </a:bodyPr>
          <a:lstStyle>
            <a:lvl1pPr marL="0" indent="0">
              <a:buNone/>
              <a:defRPr sz="1624"/>
            </a:lvl1pPr>
          </a:lstStyle>
          <a:p>
            <a:pPr lvl="0"/>
            <a:r>
              <a:rPr lang="en-US"/>
              <a:t>Click to edit subtitle</a:t>
            </a:r>
          </a:p>
        </p:txBody>
      </p:sp>
      <p:sp>
        <p:nvSpPr>
          <p:cNvPr id="16" name="Text Placeholder 16"/>
          <p:cNvSpPr>
            <a:spLocks noGrp="1"/>
          </p:cNvSpPr>
          <p:nvPr>
            <p:ph type="body" sz="quarter" idx="12" hasCustomPrompt="1"/>
          </p:nvPr>
        </p:nvSpPr>
        <p:spPr>
          <a:xfrm>
            <a:off x="762000" y="758952"/>
            <a:ext cx="10037288" cy="458632"/>
          </a:xfrm>
        </p:spPr>
        <p:txBody>
          <a:bodyPr>
            <a:noAutofit/>
          </a:bodyPr>
          <a:lstStyle>
            <a:lvl1pPr marL="0" indent="0">
              <a:buNone/>
              <a:defRPr lang="en-US" sz="2274" kern="1200" dirty="0">
                <a:solidFill>
                  <a:srgbClr val="505050"/>
                </a:solidFill>
                <a:latin typeface="Segoe UI"/>
                <a:ea typeface="+mn-ea"/>
                <a:cs typeface="+mn-cs"/>
              </a:defRPr>
            </a:lvl1pPr>
          </a:lstStyle>
          <a:p>
            <a:pPr lvl="0"/>
            <a:r>
              <a:rPr lang="en-US"/>
              <a:t>Click to add title</a:t>
            </a:r>
          </a:p>
        </p:txBody>
      </p:sp>
    </p:spTree>
    <p:extLst>
      <p:ext uri="{BB962C8B-B14F-4D97-AF65-F5344CB8AC3E}">
        <p14:creationId xmlns:p14="http://schemas.microsoft.com/office/powerpoint/2010/main" val="136227543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ontent1_gray">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 y="0"/>
            <a:ext cx="12192000" cy="6858000"/>
          </a:xfrm>
          <a:prstGeom prst="rect">
            <a:avLst/>
          </a:prstGeom>
        </p:spPr>
      </p:pic>
      <p:sp>
        <p:nvSpPr>
          <p:cNvPr id="8" name="TextBox 7"/>
          <p:cNvSpPr txBox="1"/>
          <p:nvPr userDrawn="1"/>
        </p:nvSpPr>
        <p:spPr>
          <a:xfrm>
            <a:off x="2286000" y="6511289"/>
            <a:ext cx="1173198" cy="153888"/>
          </a:xfrm>
          <a:prstGeom prst="rect">
            <a:avLst/>
          </a:prstGeom>
          <a:noFill/>
        </p:spPr>
        <p:txBody>
          <a:bodyPr wrap="none" lIns="0" tIns="0" rIns="0" bIns="0" rtlCol="0">
            <a:noAutofit/>
          </a:bodyPr>
          <a:lstStyle/>
          <a:p>
            <a:pPr algn="l" defTabSz="742645" eaLnBrk="1" fontAlgn="auto" hangingPunct="1">
              <a:spcBef>
                <a:spcPts val="0"/>
              </a:spcBef>
              <a:spcAft>
                <a:spcPts val="0"/>
              </a:spcAft>
              <a:buClrTx/>
              <a:buFontTx/>
              <a:buNone/>
            </a:pPr>
            <a:r>
              <a:rPr lang="en-US" sz="813">
                <a:solidFill>
                  <a:prstClr val="black"/>
                </a:solidFill>
                <a:latin typeface="Segoe UI Light"/>
              </a:rPr>
              <a:t>Microsoft Confidential</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815" y="6422697"/>
            <a:ext cx="758772" cy="291368"/>
          </a:xfrm>
          <a:prstGeom prst="rect">
            <a:avLst/>
          </a:prstGeom>
        </p:spPr>
      </p:pic>
      <p:sp>
        <p:nvSpPr>
          <p:cNvPr id="11" name="Text Placeholder 2"/>
          <p:cNvSpPr>
            <a:spLocks noGrp="1"/>
          </p:cNvSpPr>
          <p:nvPr>
            <p:ph type="body" sz="quarter" idx="10"/>
          </p:nvPr>
        </p:nvSpPr>
        <p:spPr>
          <a:xfrm>
            <a:off x="761999" y="2007909"/>
            <a:ext cx="10078066" cy="3899180"/>
          </a:xfrm>
        </p:spPr>
        <p:txBody>
          <a:bodyPr>
            <a:noAutofit/>
          </a:bodyPr>
          <a:lstStyle>
            <a:lvl1pPr>
              <a:defRPr sz="1787">
                <a:solidFill>
                  <a:schemeClr val="tx1"/>
                </a:solidFill>
                <a:latin typeface="Segoe UI Light" panose="020B0502040204020203" pitchFamily="34" charset="0"/>
                <a:cs typeface="Segoe UI Light" panose="020B0502040204020203" pitchFamily="34" charset="0"/>
              </a:defRPr>
            </a:lvl1pPr>
            <a:lvl2pPr>
              <a:defRPr sz="1624">
                <a:solidFill>
                  <a:schemeClr val="tx1"/>
                </a:solidFill>
                <a:latin typeface="Segoe UI Light" panose="020B0502040204020203" pitchFamily="34" charset="0"/>
                <a:cs typeface="Segoe UI Light" panose="020B0502040204020203" pitchFamily="34" charset="0"/>
              </a:defRPr>
            </a:lvl2pPr>
            <a:lvl3pPr>
              <a:defRPr sz="1462">
                <a:solidFill>
                  <a:schemeClr val="tx1"/>
                </a:solidFill>
                <a:latin typeface="Segoe UI Light" panose="020B0502040204020203" pitchFamily="34" charset="0"/>
                <a:cs typeface="Segoe UI Light" panose="020B0502040204020203" pitchFamily="34" charset="0"/>
              </a:defRPr>
            </a:lvl3pPr>
            <a:lvl4pPr>
              <a:defRPr sz="1462">
                <a:solidFill>
                  <a:schemeClr val="tx1"/>
                </a:solidFill>
                <a:latin typeface="Segoe UI Light" panose="020B0502040204020203" pitchFamily="34" charset="0"/>
                <a:cs typeface="Segoe UI Light" panose="020B0502040204020203" pitchFamily="34" charset="0"/>
              </a:defRPr>
            </a:lvl4pPr>
            <a:lvl5pPr>
              <a:defRPr sz="1462">
                <a:solidFill>
                  <a:schemeClr val="tx1"/>
                </a:solidFill>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4"/>
          <p:cNvSpPr>
            <a:spLocks noGrp="1"/>
          </p:cNvSpPr>
          <p:nvPr>
            <p:ph type="body" sz="quarter" idx="11" hasCustomPrompt="1"/>
          </p:nvPr>
        </p:nvSpPr>
        <p:spPr>
          <a:xfrm>
            <a:off x="762002" y="1143006"/>
            <a:ext cx="10078065" cy="462885"/>
          </a:xfrm>
        </p:spPr>
        <p:txBody>
          <a:bodyPr anchor="ctr">
            <a:noAutofit/>
          </a:bodyPr>
          <a:lstStyle>
            <a:lvl1pPr marL="0" indent="0">
              <a:buNone/>
              <a:defRPr sz="1949">
                <a:solidFill>
                  <a:schemeClr val="tx1"/>
                </a:solidFill>
                <a:latin typeface="Segoe UI" panose="020B0502040204020203" pitchFamily="34" charset="0"/>
                <a:cs typeface="Segoe UI" panose="020B0502040204020203" pitchFamily="34" charset="0"/>
              </a:defRPr>
            </a:lvl1pPr>
          </a:lstStyle>
          <a:p>
            <a:pPr lvl="0"/>
            <a:r>
              <a:rPr lang="en-US"/>
              <a:t>Click to edit subtitle</a:t>
            </a:r>
          </a:p>
        </p:txBody>
      </p:sp>
      <p:sp>
        <p:nvSpPr>
          <p:cNvPr id="14" name="Text Placeholder 16"/>
          <p:cNvSpPr>
            <a:spLocks noGrp="1"/>
          </p:cNvSpPr>
          <p:nvPr>
            <p:ph type="body" sz="quarter" idx="12" hasCustomPrompt="1"/>
          </p:nvPr>
        </p:nvSpPr>
        <p:spPr>
          <a:xfrm>
            <a:off x="761999" y="548640"/>
            <a:ext cx="10078066" cy="458632"/>
          </a:xfrm>
        </p:spPr>
        <p:txBody>
          <a:bodyPr anchor="ctr">
            <a:noAutofit/>
          </a:bodyPr>
          <a:lstStyle>
            <a:lvl1pPr marL="0" indent="0">
              <a:buNone/>
              <a:defRPr lang="en-US" sz="2274" kern="1200" dirty="0">
                <a:solidFill>
                  <a:schemeClr val="tx1"/>
                </a:solidFill>
                <a:latin typeface="Segoe UI"/>
                <a:ea typeface="+mn-ea"/>
                <a:cs typeface="+mn-cs"/>
              </a:defRPr>
            </a:lvl1pPr>
          </a:lstStyle>
          <a:p>
            <a:pPr lvl="0"/>
            <a:r>
              <a:rPr lang="en-US"/>
              <a:t>Click to add Title</a:t>
            </a:r>
          </a:p>
        </p:txBody>
      </p:sp>
    </p:spTree>
    <p:extLst>
      <p:ext uri="{BB962C8B-B14F-4D97-AF65-F5344CB8AC3E}">
        <p14:creationId xmlns:p14="http://schemas.microsoft.com/office/powerpoint/2010/main" val="386979101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2_Header // Tammy">
    <p:spTree>
      <p:nvGrpSpPr>
        <p:cNvPr id="1" name=""/>
        <p:cNvGrpSpPr/>
        <p:nvPr/>
      </p:nvGrpSpPr>
      <p:grpSpPr>
        <a:xfrm>
          <a:off x="0" y="0"/>
          <a:ext cx="0" cy="0"/>
          <a:chOff x="0" y="0"/>
          <a:chExt cx="0" cy="0"/>
        </a:xfrm>
      </p:grpSpPr>
      <p:sp>
        <p:nvSpPr>
          <p:cNvPr id="3" name="Rectangle 2"/>
          <p:cNvSpPr/>
          <p:nvPr/>
        </p:nvSpPr>
        <p:spPr bwMode="auto">
          <a:xfrm>
            <a:off x="0" y="6502400"/>
            <a:ext cx="12191999" cy="3302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a:xfrm>
            <a:off x="-1" y="3"/>
            <a:ext cx="12192001" cy="787397"/>
          </a:xfrm>
          <a:prstGeom prst="rect">
            <a:avLst/>
          </a:prstGeom>
          <a:solidFill>
            <a:srgbClr val="0082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42698" eaLnBrk="1" fontAlgn="auto" hangingPunct="1">
              <a:spcBef>
                <a:spcPts val="0"/>
              </a:spcBef>
              <a:spcAft>
                <a:spcPts val="0"/>
              </a:spcAft>
              <a:buClrTx/>
              <a:buFontTx/>
              <a:buNone/>
            </a:pPr>
            <a:endParaRPr lang="en-US" sz="1699" dirty="0">
              <a:solidFill>
                <a:srgbClr val="EEC34E"/>
              </a:solidFill>
              <a:latin typeface="Segoe Light"/>
            </a:endParaRPr>
          </a:p>
        </p:txBody>
      </p:sp>
      <p:sp>
        <p:nvSpPr>
          <p:cNvPr id="31" name="Title 1"/>
          <p:cNvSpPr>
            <a:spLocks noGrp="1"/>
          </p:cNvSpPr>
          <p:nvPr>
            <p:ph type="title" hasCustomPrompt="1"/>
          </p:nvPr>
        </p:nvSpPr>
        <p:spPr>
          <a:xfrm>
            <a:off x="266128" y="295862"/>
            <a:ext cx="10857072" cy="1325563"/>
          </a:xfrm>
        </p:spPr>
        <p:txBody>
          <a:bodyPr anchor="t">
            <a:normAutofit/>
          </a:bodyPr>
          <a:lstStyle>
            <a:lvl1pPr>
              <a:defRPr sz="2867" b="0" i="0">
                <a:solidFill>
                  <a:schemeClr val="bg1"/>
                </a:solidFill>
                <a:latin typeface="Segoe UI Light" charset="0"/>
                <a:ea typeface="Segoe UI Light" charset="0"/>
                <a:cs typeface="Segoe UI Light" charset="0"/>
              </a:defRPr>
            </a:lvl1pPr>
          </a:lstStyle>
          <a:p>
            <a:r>
              <a:rPr lang="en-US" dirty="0"/>
              <a:t>Page Title: Subtitle</a:t>
            </a:r>
          </a:p>
        </p:txBody>
      </p:sp>
      <p:sp>
        <p:nvSpPr>
          <p:cNvPr id="2" name="Right Triangle 1"/>
          <p:cNvSpPr/>
          <p:nvPr/>
        </p:nvSpPr>
        <p:spPr>
          <a:xfrm flipH="1">
            <a:off x="3" y="1219200"/>
            <a:ext cx="12192000" cy="6096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742698" eaLnBrk="1" fontAlgn="auto" hangingPunct="1">
              <a:spcBef>
                <a:spcPts val="0"/>
              </a:spcBef>
              <a:spcAft>
                <a:spcPts val="0"/>
              </a:spcAft>
              <a:buClrTx/>
              <a:buFontTx/>
              <a:buNone/>
            </a:pPr>
            <a:endParaRPr lang="en-US" sz="1462">
              <a:solidFill>
                <a:srgbClr val="FFFFFF"/>
              </a:solidFill>
            </a:endParaRPr>
          </a:p>
        </p:txBody>
      </p:sp>
      <p:sp>
        <p:nvSpPr>
          <p:cNvPr id="12" name="Text Placeholder 3"/>
          <p:cNvSpPr>
            <a:spLocks noGrp="1"/>
          </p:cNvSpPr>
          <p:nvPr>
            <p:ph type="body" sz="quarter" idx="10"/>
          </p:nvPr>
        </p:nvSpPr>
        <p:spPr>
          <a:xfrm>
            <a:off x="266127" y="1188901"/>
            <a:ext cx="10857072" cy="1443472"/>
          </a:xfrm>
        </p:spPr>
        <p:txBody>
          <a:bodyPr wrap="square">
            <a:spAutoFit/>
          </a:bodyPr>
          <a:lstStyle>
            <a:lvl1pPr>
              <a:defRPr sz="2000">
                <a:latin typeface="+mn-lt"/>
              </a:defRPr>
            </a:lvl1pPr>
            <a:lvl2pPr>
              <a:defRPr sz="1600"/>
            </a:lvl2pPr>
            <a:lvl3pPr>
              <a:defRPr sz="14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p:cNvPicPr>
            <a:picLocks noChangeAspect="1"/>
          </p:cNvPicPr>
          <p:nvPr/>
        </p:nvPicPr>
        <p:blipFill>
          <a:blip r:embed="rId3"/>
          <a:stretch>
            <a:fillRect/>
          </a:stretch>
        </p:blipFill>
        <p:spPr>
          <a:xfrm>
            <a:off x="60243" y="6475636"/>
            <a:ext cx="695134" cy="406047"/>
          </a:xfrm>
          <a:prstGeom prst="rect">
            <a:avLst/>
          </a:prstGeom>
        </p:spPr>
      </p:pic>
      <p:graphicFrame>
        <p:nvGraphicFramePr>
          <p:cNvPr id="7" name="Object 113"/>
          <p:cNvGraphicFramePr>
            <a:graphicFrameLocks noChangeAspect="1"/>
          </p:cNvGraphicFramePr>
          <p:nvPr>
            <p:extLst>
              <p:ext uri="{D42A27DB-BD31-4B8C-83A1-F6EECF244321}">
                <p14:modId xmlns:p14="http://schemas.microsoft.com/office/powerpoint/2010/main" val="2451371890"/>
              </p:ext>
            </p:extLst>
          </p:nvPr>
        </p:nvGraphicFramePr>
        <p:xfrm>
          <a:off x="11728174" y="6515100"/>
          <a:ext cx="446153" cy="306600"/>
        </p:xfrm>
        <a:graphic>
          <a:graphicData uri="http://schemas.openxmlformats.org/presentationml/2006/ole">
            <mc:AlternateContent xmlns:mc="http://schemas.openxmlformats.org/markup-compatibility/2006">
              <mc:Choice xmlns:v="urn:schemas-microsoft-com:vml" Requires="v">
                <p:oleObj spid="_x0000_s1137731" r:id="rId4" imgW="971686" imgH="895238" progId="PBrush">
                  <p:embed/>
                </p:oleObj>
              </mc:Choice>
              <mc:Fallback>
                <p:oleObj r:id="rId4" imgW="971686" imgH="895238"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28174" y="6515100"/>
                        <a:ext cx="446153" cy="306600"/>
                      </a:xfrm>
                      <a:prstGeom prst="rect">
                        <a:avLst/>
                      </a:prstGeom>
                      <a:noFill/>
                      <a:extLst/>
                    </p:spPr>
                  </p:pic>
                </p:oleObj>
              </mc:Fallback>
            </mc:AlternateContent>
          </a:graphicData>
        </a:graphic>
      </p:graphicFrame>
    </p:spTree>
    <p:extLst>
      <p:ext uri="{BB962C8B-B14F-4D97-AF65-F5344CB8AC3E}">
        <p14:creationId xmlns:p14="http://schemas.microsoft.com/office/powerpoint/2010/main" val="4122369909"/>
      </p:ext>
    </p:extLst>
  </p:cSld>
  <p:clrMapOvr>
    <a:masterClrMapping/>
  </p:clrMapOvr>
  <p:transition>
    <p:fade/>
  </p:transition>
  <p:extLst mod="1">
    <p:ext uri="{DCECCB84-F9BA-43D5-87BE-67443E8EF086}">
      <p15:sldGuideLst xmlns:p15="http://schemas.microsoft.com/office/powerpoint/2012/main">
        <p15:guide id="1" orient="horz" pos="392">
          <p15:clr>
            <a:srgbClr val="FBAE40"/>
          </p15:clr>
        </p15:guide>
        <p15:guide id="2" pos="48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Divider_light backgroun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 y="0"/>
            <a:ext cx="12192000" cy="690576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flipV="1">
            <a:off x="2" y="6"/>
            <a:ext cx="6640286" cy="4833257"/>
          </a:xfrm>
          <a:prstGeom prst="rect">
            <a:avLst/>
          </a:prstGeom>
        </p:spPr>
      </p:pic>
      <p:sp>
        <p:nvSpPr>
          <p:cNvPr id="4" name="Text Placeholder 16"/>
          <p:cNvSpPr>
            <a:spLocks noGrp="1"/>
          </p:cNvSpPr>
          <p:nvPr>
            <p:ph type="body" sz="quarter" idx="10"/>
          </p:nvPr>
        </p:nvSpPr>
        <p:spPr>
          <a:xfrm>
            <a:off x="758951" y="758952"/>
            <a:ext cx="7953125" cy="660774"/>
          </a:xfrm>
        </p:spPr>
        <p:txBody>
          <a:bodyPr>
            <a:noAutofit/>
          </a:bodyPr>
          <a:lstStyle>
            <a:lvl1pPr marL="0" indent="0">
              <a:buNone/>
              <a:defRPr lang="en-US" sz="3249" kern="1200" baseline="0" dirty="0">
                <a:solidFill>
                  <a:schemeClr val="tx1"/>
                </a:solidFill>
                <a:latin typeface="Segoe UI"/>
                <a:ea typeface="+mn-ea"/>
                <a:cs typeface="+mn-cs"/>
              </a:defRPr>
            </a:lvl1pPr>
          </a:lstStyle>
          <a:p>
            <a:pPr lvl="0"/>
            <a:r>
              <a:rPr lang="en-US"/>
              <a:t>Click to edit Master text styles</a:t>
            </a:r>
          </a:p>
        </p:txBody>
      </p:sp>
      <p:sp>
        <p:nvSpPr>
          <p:cNvPr id="8" name="TextBox 7"/>
          <p:cNvSpPr txBox="1"/>
          <p:nvPr/>
        </p:nvSpPr>
        <p:spPr>
          <a:xfrm>
            <a:off x="5621514" y="6696601"/>
            <a:ext cx="948978" cy="125099"/>
          </a:xfrm>
          <a:prstGeom prst="rect">
            <a:avLst/>
          </a:prstGeom>
          <a:noFill/>
        </p:spPr>
        <p:txBody>
          <a:bodyPr wrap="none" lIns="0" tIns="0" rIns="0" bIns="0" rtlCol="0">
            <a:spAutoFit/>
          </a:bodyPr>
          <a:lstStyle/>
          <a:p>
            <a:pPr algn="l" defTabSz="742645" eaLnBrk="1" fontAlgn="auto" hangingPunct="1">
              <a:spcBef>
                <a:spcPts val="0"/>
              </a:spcBef>
              <a:spcAft>
                <a:spcPts val="0"/>
              </a:spcAft>
              <a:buClrTx/>
              <a:buFontTx/>
              <a:buNone/>
            </a:pPr>
            <a:r>
              <a:rPr lang="en-US" sz="813" dirty="0">
                <a:solidFill>
                  <a:srgbClr val="505050"/>
                </a:solidFill>
                <a:latin typeface="Segoe UI Light"/>
                <a:cs typeface="+mn-cs"/>
              </a:rPr>
              <a:t>Microsoft Confidential</a:t>
            </a: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8815" y="6498897"/>
            <a:ext cx="758772" cy="291368"/>
          </a:xfrm>
          <a:prstGeom prst="rect">
            <a:avLst/>
          </a:prstGeom>
        </p:spPr>
      </p:pic>
      <p:graphicFrame>
        <p:nvGraphicFramePr>
          <p:cNvPr id="13" name="Object 113"/>
          <p:cNvGraphicFramePr>
            <a:graphicFrameLocks noChangeAspect="1"/>
          </p:cNvGraphicFramePr>
          <p:nvPr>
            <p:extLst>
              <p:ext uri="{D42A27DB-BD31-4B8C-83A1-F6EECF244321}">
                <p14:modId xmlns:p14="http://schemas.microsoft.com/office/powerpoint/2010/main" val="2165743196"/>
              </p:ext>
            </p:extLst>
          </p:nvPr>
        </p:nvGraphicFramePr>
        <p:xfrm>
          <a:off x="11728174" y="6515100"/>
          <a:ext cx="446153" cy="306600"/>
        </p:xfrm>
        <a:graphic>
          <a:graphicData uri="http://schemas.openxmlformats.org/presentationml/2006/ole">
            <mc:AlternateContent xmlns:mc="http://schemas.openxmlformats.org/markup-compatibility/2006">
              <mc:Choice xmlns:v="urn:schemas-microsoft-com:vml" Requires="v">
                <p:oleObj spid="_x0000_s1138755" r:id="rId6" imgW="971686" imgH="895238" progId="PBrush">
                  <p:embed/>
                </p:oleObj>
              </mc:Choice>
              <mc:Fallback>
                <p:oleObj r:id="rId6" imgW="971686" imgH="895238" progId="PBrush">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28174" y="6515100"/>
                        <a:ext cx="446153" cy="306600"/>
                      </a:xfrm>
                      <a:prstGeom prst="rect">
                        <a:avLst/>
                      </a:prstGeom>
                      <a:noFill/>
                      <a:extLst/>
                    </p:spPr>
                  </p:pic>
                </p:oleObj>
              </mc:Fallback>
            </mc:AlternateContent>
          </a:graphicData>
        </a:graphic>
      </p:graphicFrame>
    </p:spTree>
    <p:extLst>
      <p:ext uri="{BB962C8B-B14F-4D97-AF65-F5344CB8AC3E}">
        <p14:creationId xmlns:p14="http://schemas.microsoft.com/office/powerpoint/2010/main" val="354788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cstate="email">
            <a:extLst>
              <a:ext uri="{28A0092B-C50C-407E-A947-70E740481C1C}">
                <a14:useLocalDpi xmlns:a14="http://schemas.microsoft.com/office/drawing/2010/main"/>
              </a:ext>
            </a:extLst>
          </a:blip>
          <a:srcRect t="10655" r="2707" b="7266"/>
          <a:stretch/>
        </p:blipFill>
        <p:spPr>
          <a:xfrm>
            <a:off x="3" y="0"/>
            <a:ext cx="12192000" cy="6858000"/>
          </a:xfrm>
          <a:prstGeom prst="rect">
            <a:avLst/>
          </a:prstGeom>
        </p:spPr>
      </p:pic>
      <p:sp>
        <p:nvSpPr>
          <p:cNvPr id="9" name="Title 1"/>
          <p:cNvSpPr>
            <a:spLocks noGrp="1"/>
          </p:cNvSpPr>
          <p:nvPr>
            <p:ph type="title" hasCustomPrompt="1"/>
          </p:nvPr>
        </p:nvSpPr>
        <p:spPr>
          <a:xfrm>
            <a:off x="269303" y="1160901"/>
            <a:ext cx="6284249" cy="1793090"/>
          </a:xfrm>
          <a:noFill/>
        </p:spPr>
        <p:txBody>
          <a:bodyPr lIns="146304" tIns="91440" rIns="146304" bIns="91440" anchor="t" anchorCtr="0"/>
          <a:lstStyle>
            <a:lvl1pPr>
              <a:defRPr sz="3822" b="1" spc="-77" baseline="0">
                <a:gradFill>
                  <a:gsLst>
                    <a:gs pos="10619">
                      <a:schemeClr val="bg1"/>
                    </a:gs>
                    <a:gs pos="43000">
                      <a:schemeClr val="bg1"/>
                    </a:gs>
                  </a:gsLst>
                  <a:lin ang="5400000" scaled="1"/>
                </a:gradFill>
                <a:latin typeface="+mn-lt"/>
              </a:defRPr>
            </a:lvl1pPr>
          </a:lstStyle>
          <a:p>
            <a:r>
              <a:rPr lang="en-US" dirty="0"/>
              <a:t>Presentation title</a:t>
            </a:r>
          </a:p>
        </p:txBody>
      </p:sp>
      <p:sp>
        <p:nvSpPr>
          <p:cNvPr id="5" name="Text Placeholder 4"/>
          <p:cNvSpPr>
            <a:spLocks noGrp="1"/>
          </p:cNvSpPr>
          <p:nvPr>
            <p:ph type="body" sz="quarter" idx="12" hasCustomPrompt="1"/>
          </p:nvPr>
        </p:nvSpPr>
        <p:spPr>
          <a:xfrm>
            <a:off x="269303" y="2955288"/>
            <a:ext cx="6284249" cy="1792326"/>
          </a:xfrm>
          <a:noFill/>
        </p:spPr>
        <p:txBody>
          <a:bodyPr lIns="146304" tIns="109728" rIns="146304" bIns="109728">
            <a:noAutofit/>
          </a:bodyPr>
          <a:lstStyle>
            <a:lvl1pPr marL="0" indent="0">
              <a:spcBef>
                <a:spcPts val="0"/>
              </a:spcBef>
              <a:buNone/>
              <a:defRPr sz="2548" spc="0" baseline="0">
                <a:gradFill>
                  <a:gsLst>
                    <a:gs pos="10619">
                      <a:schemeClr val="bg1"/>
                    </a:gs>
                    <a:gs pos="43000">
                      <a:schemeClr val="bg1"/>
                    </a:gs>
                  </a:gsLst>
                  <a:lin ang="5400000" scaled="1"/>
                </a:gradFill>
                <a:latin typeface="+mj-lt"/>
              </a:defRPr>
            </a:lvl1pPr>
          </a:lstStyle>
          <a:p>
            <a:pPr lvl="0"/>
            <a:r>
              <a:rPr lang="en-US" dirty="0"/>
              <a:t>Speaker Name</a:t>
            </a:r>
          </a:p>
        </p:txBody>
      </p:sp>
      <p:sp>
        <p:nvSpPr>
          <p:cNvPr id="14" name="Freeform: Shape 13"/>
          <p:cNvSpPr/>
          <p:nvPr userDrawn="1"/>
        </p:nvSpPr>
        <p:spPr>
          <a:xfrm flipH="1">
            <a:off x="-1" y="4445841"/>
            <a:ext cx="12192001" cy="2426019"/>
          </a:xfrm>
          <a:custGeom>
            <a:avLst/>
            <a:gdLst>
              <a:gd name="connsiteX0" fmla="*/ 1 w 12436476"/>
              <a:gd name="connsiteY0" fmla="*/ 0 h 2474315"/>
              <a:gd name="connsiteX1" fmla="*/ 1 w 12436476"/>
              <a:gd name="connsiteY1" fmla="*/ 1651355 h 2474315"/>
              <a:gd name="connsiteX2" fmla="*/ 0 w 12436476"/>
              <a:gd name="connsiteY2" fmla="*/ 1651355 h 2474315"/>
              <a:gd name="connsiteX3" fmla="*/ 0 w 12436476"/>
              <a:gd name="connsiteY3" fmla="*/ 2474315 h 2474315"/>
              <a:gd name="connsiteX4" fmla="*/ 12436475 w 12436476"/>
              <a:gd name="connsiteY4" fmla="*/ 2474315 h 2474315"/>
              <a:gd name="connsiteX5" fmla="*/ 12436475 w 12436476"/>
              <a:gd name="connsiteY5" fmla="*/ 1651990 h 2474315"/>
              <a:gd name="connsiteX6" fmla="*/ 12436476 w 12436476"/>
              <a:gd name="connsiteY6" fmla="*/ 1651990 h 2474315"/>
              <a:gd name="connsiteX7" fmla="*/ 12436475 w 12436476"/>
              <a:gd name="connsiteY7" fmla="*/ 1651990 h 2474315"/>
              <a:gd name="connsiteX8" fmla="*/ 12436475 w 12436476"/>
              <a:gd name="connsiteY8" fmla="*/ 1651355 h 2474315"/>
              <a:gd name="connsiteX9" fmla="*/ 12431696 w 12436476"/>
              <a:gd name="connsiteY9" fmla="*/ 1651355 h 2474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36476" h="2474315">
                <a:moveTo>
                  <a:pt x="1" y="0"/>
                </a:moveTo>
                <a:lnTo>
                  <a:pt x="1" y="1651355"/>
                </a:lnTo>
                <a:lnTo>
                  <a:pt x="0" y="1651355"/>
                </a:lnTo>
                <a:lnTo>
                  <a:pt x="0" y="2474315"/>
                </a:lnTo>
                <a:lnTo>
                  <a:pt x="12436475" y="2474315"/>
                </a:lnTo>
                <a:lnTo>
                  <a:pt x="12436475" y="1651990"/>
                </a:lnTo>
                <a:lnTo>
                  <a:pt x="12436476" y="1651990"/>
                </a:lnTo>
                <a:lnTo>
                  <a:pt x="12436475" y="1651990"/>
                </a:lnTo>
                <a:lnTo>
                  <a:pt x="12436475" y="1651355"/>
                </a:lnTo>
                <a:lnTo>
                  <a:pt x="12431696" y="16513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defTabSz="742698" eaLnBrk="1" fontAlgn="auto" hangingPunct="1">
              <a:spcBef>
                <a:spcPts val="0"/>
              </a:spcBef>
              <a:spcAft>
                <a:spcPts val="0"/>
              </a:spcAft>
              <a:buClrTx/>
              <a:buFontTx/>
              <a:buNone/>
            </a:pPr>
            <a:endParaRPr lang="en-US" sz="1462">
              <a:solidFill>
                <a:srgbClr val="FFFFFF"/>
              </a:solidFill>
            </a:endParaRPr>
          </a:p>
        </p:txBody>
      </p:sp>
      <p:sp>
        <p:nvSpPr>
          <p:cNvPr id="2" name="TextBox 1"/>
          <p:cNvSpPr txBox="1"/>
          <p:nvPr userDrawn="1"/>
        </p:nvSpPr>
        <p:spPr>
          <a:xfrm>
            <a:off x="9296582" y="6193770"/>
            <a:ext cx="2760303" cy="433595"/>
          </a:xfrm>
          <a:prstGeom prst="rect">
            <a:avLst/>
          </a:prstGeom>
          <a:noFill/>
        </p:spPr>
        <p:txBody>
          <a:bodyPr wrap="square" lIns="145623" tIns="116498" rIns="145623" bIns="116498" rtlCol="0">
            <a:spAutoFit/>
          </a:bodyPr>
          <a:lstStyle>
            <a:defPPr>
              <a:defRPr lang="en-US"/>
            </a:defPPr>
            <a:lvl1pPr>
              <a:lnSpc>
                <a:spcPct val="90000"/>
              </a:lnSpc>
              <a:spcAft>
                <a:spcPts val="600"/>
              </a:spcAft>
              <a:defRPr sz="1800">
                <a:gradFill>
                  <a:gsLst>
                    <a:gs pos="5310">
                      <a:schemeClr val="tx2"/>
                    </a:gs>
                    <a:gs pos="26000">
                      <a:schemeClr val="tx2"/>
                    </a:gs>
                  </a:gsLst>
                  <a:lin ang="5400000" scaled="1"/>
                </a:gradFill>
              </a:defRPr>
            </a:lvl1pPr>
          </a:lstStyle>
          <a:p>
            <a:pPr algn="l" defTabSz="742698" eaLnBrk="1" fontAlgn="auto" hangingPunct="1">
              <a:spcBef>
                <a:spcPts val="0"/>
              </a:spcBef>
              <a:buClrTx/>
              <a:buFontTx/>
              <a:buNone/>
            </a:pPr>
            <a:r>
              <a:rPr lang="en-US" sz="1432" dirty="0">
                <a:gradFill>
                  <a:gsLst>
                    <a:gs pos="5310">
                      <a:srgbClr val="008272"/>
                    </a:gs>
                    <a:gs pos="26000">
                      <a:srgbClr val="008272"/>
                    </a:gs>
                  </a:gsLst>
                  <a:lin ang="5400000" scaled="1"/>
                </a:gradFill>
                <a:latin typeface="Segoe UI"/>
              </a:rPr>
              <a:t>Bing Network. Be there.</a:t>
            </a:r>
          </a:p>
        </p:txBody>
      </p:sp>
      <p:pic>
        <p:nvPicPr>
          <p:cNvPr id="4" name="Picture 3"/>
          <p:cNvPicPr>
            <a:picLocks noChangeAspect="1"/>
          </p:cNvPicPr>
          <p:nvPr userDrawn="1"/>
        </p:nvPicPr>
        <p:blipFill>
          <a:blip r:embed="rId4"/>
          <a:stretch>
            <a:fillRect/>
          </a:stretch>
        </p:blipFill>
        <p:spPr>
          <a:xfrm>
            <a:off x="325283" y="6127328"/>
            <a:ext cx="1098703" cy="589808"/>
          </a:xfrm>
          <a:prstGeom prst="rect">
            <a:avLst/>
          </a:prstGeom>
        </p:spPr>
      </p:pic>
      <p:graphicFrame>
        <p:nvGraphicFramePr>
          <p:cNvPr id="8" name="Object 113"/>
          <p:cNvGraphicFramePr>
            <a:graphicFrameLocks noChangeAspect="1"/>
          </p:cNvGraphicFramePr>
          <p:nvPr userDrawn="1">
            <p:extLst/>
          </p:nvPr>
        </p:nvGraphicFramePr>
        <p:xfrm>
          <a:off x="11598275" y="2"/>
          <a:ext cx="593725" cy="547688"/>
        </p:xfrm>
        <a:graphic>
          <a:graphicData uri="http://schemas.openxmlformats.org/presentationml/2006/ole">
            <mc:AlternateContent xmlns:mc="http://schemas.openxmlformats.org/markup-compatibility/2006">
              <mc:Choice xmlns:v="urn:schemas-microsoft-com:vml" Requires="v">
                <p:oleObj spid="_x0000_s1140795" r:id="rId5" imgW="971686" imgH="895238" progId="PBrush">
                  <p:embed/>
                </p:oleObj>
              </mc:Choice>
              <mc:Fallback>
                <p:oleObj r:id="rId5" imgW="971686" imgH="895238" progId="PBrush">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98275" y="2"/>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582118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email">
            <a:extLst>
              <a:ext uri="{28A0092B-C50C-407E-A947-70E740481C1C}">
                <a14:useLocalDpi xmlns:a14="http://schemas.microsoft.com/office/drawing/2010/main"/>
              </a:ext>
            </a:extLst>
          </a:blip>
          <a:srcRect t="5421" b="10316"/>
          <a:stretch/>
        </p:blipFill>
        <p:spPr>
          <a:xfrm>
            <a:off x="3" y="0"/>
            <a:ext cx="12192000" cy="6858000"/>
          </a:xfrm>
          <a:prstGeom prst="rect">
            <a:avLst/>
          </a:prstGeom>
        </p:spPr>
      </p:pic>
      <p:sp>
        <p:nvSpPr>
          <p:cNvPr id="15" name="Freeform: Shape 14"/>
          <p:cNvSpPr/>
          <p:nvPr userDrawn="1"/>
        </p:nvSpPr>
        <p:spPr>
          <a:xfrm flipH="1">
            <a:off x="-1" y="4431986"/>
            <a:ext cx="12192001" cy="2426019"/>
          </a:xfrm>
          <a:custGeom>
            <a:avLst/>
            <a:gdLst>
              <a:gd name="connsiteX0" fmla="*/ 1 w 12436476"/>
              <a:gd name="connsiteY0" fmla="*/ 0 h 2474315"/>
              <a:gd name="connsiteX1" fmla="*/ 1 w 12436476"/>
              <a:gd name="connsiteY1" fmla="*/ 1651355 h 2474315"/>
              <a:gd name="connsiteX2" fmla="*/ 0 w 12436476"/>
              <a:gd name="connsiteY2" fmla="*/ 1651355 h 2474315"/>
              <a:gd name="connsiteX3" fmla="*/ 0 w 12436476"/>
              <a:gd name="connsiteY3" fmla="*/ 2474315 h 2474315"/>
              <a:gd name="connsiteX4" fmla="*/ 12436475 w 12436476"/>
              <a:gd name="connsiteY4" fmla="*/ 2474315 h 2474315"/>
              <a:gd name="connsiteX5" fmla="*/ 12436475 w 12436476"/>
              <a:gd name="connsiteY5" fmla="*/ 1651990 h 2474315"/>
              <a:gd name="connsiteX6" fmla="*/ 12436476 w 12436476"/>
              <a:gd name="connsiteY6" fmla="*/ 1651990 h 2474315"/>
              <a:gd name="connsiteX7" fmla="*/ 12436475 w 12436476"/>
              <a:gd name="connsiteY7" fmla="*/ 1651990 h 2474315"/>
              <a:gd name="connsiteX8" fmla="*/ 12436475 w 12436476"/>
              <a:gd name="connsiteY8" fmla="*/ 1651355 h 2474315"/>
              <a:gd name="connsiteX9" fmla="*/ 12431696 w 12436476"/>
              <a:gd name="connsiteY9" fmla="*/ 1651355 h 2474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36476" h="2474315">
                <a:moveTo>
                  <a:pt x="1" y="0"/>
                </a:moveTo>
                <a:lnTo>
                  <a:pt x="1" y="1651355"/>
                </a:lnTo>
                <a:lnTo>
                  <a:pt x="0" y="1651355"/>
                </a:lnTo>
                <a:lnTo>
                  <a:pt x="0" y="2474315"/>
                </a:lnTo>
                <a:lnTo>
                  <a:pt x="12436475" y="2474315"/>
                </a:lnTo>
                <a:lnTo>
                  <a:pt x="12436475" y="1651990"/>
                </a:lnTo>
                <a:lnTo>
                  <a:pt x="12436476" y="1651990"/>
                </a:lnTo>
                <a:lnTo>
                  <a:pt x="12436475" y="1651990"/>
                </a:lnTo>
                <a:lnTo>
                  <a:pt x="12436475" y="1651355"/>
                </a:lnTo>
                <a:lnTo>
                  <a:pt x="12431696" y="16513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defTabSz="742698" eaLnBrk="1" fontAlgn="auto" hangingPunct="1">
              <a:spcBef>
                <a:spcPts val="0"/>
              </a:spcBef>
              <a:spcAft>
                <a:spcPts val="0"/>
              </a:spcAft>
              <a:buClrTx/>
              <a:buFontTx/>
              <a:buNone/>
            </a:pPr>
            <a:endParaRPr lang="en-US" sz="1462">
              <a:solidFill>
                <a:srgbClr val="FFFFFF"/>
              </a:solidFill>
            </a:endParaRPr>
          </a:p>
        </p:txBody>
      </p:sp>
      <p:sp>
        <p:nvSpPr>
          <p:cNvPr id="9" name="Title 1"/>
          <p:cNvSpPr>
            <a:spLocks noGrp="1"/>
          </p:cNvSpPr>
          <p:nvPr>
            <p:ph type="title" hasCustomPrompt="1"/>
          </p:nvPr>
        </p:nvSpPr>
        <p:spPr>
          <a:xfrm>
            <a:off x="269303" y="1160901"/>
            <a:ext cx="6284249" cy="1793090"/>
          </a:xfrm>
          <a:noFill/>
        </p:spPr>
        <p:txBody>
          <a:bodyPr lIns="146304" tIns="91440" rIns="146304" bIns="91440" anchor="t" anchorCtr="0"/>
          <a:lstStyle>
            <a:lvl1pPr>
              <a:defRPr sz="3822" b="1" spc="-77" baseline="0">
                <a:gradFill>
                  <a:gsLst>
                    <a:gs pos="10619">
                      <a:schemeClr val="bg1"/>
                    </a:gs>
                    <a:gs pos="43000">
                      <a:schemeClr val="bg1"/>
                    </a:gs>
                  </a:gsLst>
                  <a:lin ang="5400000" scaled="1"/>
                </a:gradFill>
                <a:latin typeface="+mn-lt"/>
              </a:defRPr>
            </a:lvl1pPr>
          </a:lstStyle>
          <a:p>
            <a:r>
              <a:rPr lang="en-US" dirty="0"/>
              <a:t>Presentation title</a:t>
            </a:r>
          </a:p>
        </p:txBody>
      </p:sp>
      <p:sp>
        <p:nvSpPr>
          <p:cNvPr id="5" name="Text Placeholder 4"/>
          <p:cNvSpPr>
            <a:spLocks noGrp="1"/>
          </p:cNvSpPr>
          <p:nvPr>
            <p:ph type="body" sz="quarter" idx="12" hasCustomPrompt="1"/>
          </p:nvPr>
        </p:nvSpPr>
        <p:spPr>
          <a:xfrm>
            <a:off x="269303" y="2955288"/>
            <a:ext cx="6284249" cy="1792326"/>
          </a:xfrm>
          <a:noFill/>
        </p:spPr>
        <p:txBody>
          <a:bodyPr lIns="146304" tIns="109728" rIns="146304" bIns="109728">
            <a:noAutofit/>
          </a:bodyPr>
          <a:lstStyle>
            <a:lvl1pPr marL="0" indent="0">
              <a:spcBef>
                <a:spcPts val="0"/>
              </a:spcBef>
              <a:buNone/>
              <a:defRPr sz="2548" spc="0" baseline="0">
                <a:gradFill>
                  <a:gsLst>
                    <a:gs pos="10619">
                      <a:schemeClr val="bg1"/>
                    </a:gs>
                    <a:gs pos="43000">
                      <a:schemeClr val="bg1"/>
                    </a:gs>
                  </a:gsLst>
                  <a:lin ang="5400000" scaled="1"/>
                </a:gradFill>
                <a:latin typeface="+mj-lt"/>
              </a:defRPr>
            </a:lvl1pPr>
          </a:lstStyle>
          <a:p>
            <a:pPr lvl="0"/>
            <a:r>
              <a:rPr lang="en-US" dirty="0"/>
              <a:t>Speaker Name</a:t>
            </a:r>
          </a:p>
        </p:txBody>
      </p:sp>
      <p:sp>
        <p:nvSpPr>
          <p:cNvPr id="8" name="TextBox 7"/>
          <p:cNvSpPr txBox="1"/>
          <p:nvPr userDrawn="1"/>
        </p:nvSpPr>
        <p:spPr>
          <a:xfrm>
            <a:off x="9296582" y="6193770"/>
            <a:ext cx="2760303" cy="433595"/>
          </a:xfrm>
          <a:prstGeom prst="rect">
            <a:avLst/>
          </a:prstGeom>
          <a:noFill/>
        </p:spPr>
        <p:txBody>
          <a:bodyPr wrap="square" lIns="145623" tIns="116498" rIns="145623" bIns="116498" rtlCol="0">
            <a:spAutoFit/>
          </a:bodyPr>
          <a:lstStyle>
            <a:defPPr>
              <a:defRPr lang="en-US"/>
            </a:defPPr>
            <a:lvl1pPr>
              <a:lnSpc>
                <a:spcPct val="90000"/>
              </a:lnSpc>
              <a:spcAft>
                <a:spcPts val="600"/>
              </a:spcAft>
              <a:defRPr sz="1800">
                <a:gradFill>
                  <a:gsLst>
                    <a:gs pos="5310">
                      <a:schemeClr val="tx2"/>
                    </a:gs>
                    <a:gs pos="26000">
                      <a:schemeClr val="tx2"/>
                    </a:gs>
                  </a:gsLst>
                  <a:lin ang="5400000" scaled="1"/>
                </a:gradFill>
              </a:defRPr>
            </a:lvl1pPr>
          </a:lstStyle>
          <a:p>
            <a:pPr algn="l" defTabSz="742698" eaLnBrk="1" fontAlgn="auto" hangingPunct="1">
              <a:spcBef>
                <a:spcPts val="0"/>
              </a:spcBef>
              <a:buClrTx/>
              <a:buFontTx/>
              <a:buNone/>
            </a:pPr>
            <a:r>
              <a:rPr lang="en-US" sz="1432" dirty="0">
                <a:gradFill>
                  <a:gsLst>
                    <a:gs pos="5310">
                      <a:srgbClr val="008272"/>
                    </a:gs>
                    <a:gs pos="26000">
                      <a:srgbClr val="008272"/>
                    </a:gs>
                  </a:gsLst>
                  <a:lin ang="5400000" scaled="1"/>
                </a:gradFill>
                <a:latin typeface="Segoe UI"/>
              </a:rPr>
              <a:t>Bing Network. Be there.</a:t>
            </a:r>
          </a:p>
        </p:txBody>
      </p:sp>
      <p:pic>
        <p:nvPicPr>
          <p:cNvPr id="12" name="Picture 11"/>
          <p:cNvPicPr>
            <a:picLocks noChangeAspect="1"/>
          </p:cNvPicPr>
          <p:nvPr userDrawn="1"/>
        </p:nvPicPr>
        <p:blipFill>
          <a:blip r:embed="rId4"/>
          <a:stretch>
            <a:fillRect/>
          </a:stretch>
        </p:blipFill>
        <p:spPr>
          <a:xfrm>
            <a:off x="325283" y="6127328"/>
            <a:ext cx="1098703" cy="589808"/>
          </a:xfrm>
          <a:prstGeom prst="rect">
            <a:avLst/>
          </a:prstGeom>
        </p:spPr>
      </p:pic>
      <p:graphicFrame>
        <p:nvGraphicFramePr>
          <p:cNvPr id="10" name="Object 113"/>
          <p:cNvGraphicFramePr>
            <a:graphicFrameLocks noChangeAspect="1"/>
          </p:cNvGraphicFramePr>
          <p:nvPr userDrawn="1">
            <p:extLst/>
          </p:nvPr>
        </p:nvGraphicFramePr>
        <p:xfrm>
          <a:off x="11598275" y="2"/>
          <a:ext cx="593725" cy="547688"/>
        </p:xfrm>
        <a:graphic>
          <a:graphicData uri="http://schemas.openxmlformats.org/presentationml/2006/ole">
            <mc:AlternateContent xmlns:mc="http://schemas.openxmlformats.org/markup-compatibility/2006">
              <mc:Choice xmlns:v="urn:schemas-microsoft-com:vml" Requires="v">
                <p:oleObj spid="_x0000_s1141819" r:id="rId5" imgW="971686" imgH="895238" progId="PBrush">
                  <p:embed/>
                </p:oleObj>
              </mc:Choice>
              <mc:Fallback>
                <p:oleObj r:id="rId5" imgW="971686" imgH="895238" progId="PBrush">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98275" y="2"/>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4904732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0" y="294186"/>
            <a:ext cx="11655841" cy="853489"/>
          </a:xfrm>
        </p:spPr>
        <p:txBody>
          <a:bodyPr/>
          <a:lstStyle>
            <a:lvl1pPr>
              <a:defRPr sz="2867"/>
            </a:lvl1pPr>
          </a:lstStyle>
          <a:p>
            <a:r>
              <a:rPr lang="en-US" dirty="0"/>
              <a:t>Click to edit Master title style</a:t>
            </a:r>
          </a:p>
        </p:txBody>
      </p:sp>
      <p:sp>
        <p:nvSpPr>
          <p:cNvPr id="6" name="Text Placeholder 5"/>
          <p:cNvSpPr>
            <a:spLocks noGrp="1"/>
          </p:cNvSpPr>
          <p:nvPr>
            <p:ph type="body" sz="quarter" idx="10"/>
          </p:nvPr>
        </p:nvSpPr>
        <p:spPr>
          <a:xfrm>
            <a:off x="269241" y="1189177"/>
            <a:ext cx="11653523" cy="1542089"/>
          </a:xfrm>
        </p:spPr>
        <p:txBody>
          <a:bodyPr/>
          <a:lstStyle>
            <a:lvl1pPr marL="0" indent="0">
              <a:buNone/>
              <a:defRPr sz="2548">
                <a:gradFill>
                  <a:gsLst>
                    <a:gs pos="1250">
                      <a:schemeClr val="tx2"/>
                    </a:gs>
                    <a:gs pos="99000">
                      <a:schemeClr val="tx2"/>
                    </a:gs>
                  </a:gsLst>
                  <a:lin ang="5400000" scaled="0"/>
                </a:gradFill>
              </a:defRPr>
            </a:lvl1pPr>
            <a:lvl2pPr marL="0" indent="0">
              <a:buFontTx/>
              <a:buNone/>
              <a:defRPr sz="1562"/>
            </a:lvl2pPr>
            <a:lvl3pPr marL="178448" indent="0">
              <a:buNone/>
              <a:defRPr/>
            </a:lvl3pPr>
            <a:lvl4pPr marL="356895" indent="0">
              <a:buNone/>
              <a:defRPr/>
            </a:lvl4pPr>
            <a:lvl5pPr marL="535344"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p:cNvPicPr>
            <a:picLocks noChangeAspect="1"/>
          </p:cNvPicPr>
          <p:nvPr userDrawn="1"/>
        </p:nvPicPr>
        <p:blipFill>
          <a:blip r:embed="rId2"/>
          <a:stretch>
            <a:fillRect/>
          </a:stretch>
        </p:blipFill>
        <p:spPr>
          <a:xfrm>
            <a:off x="325283" y="6127328"/>
            <a:ext cx="1098703" cy="589808"/>
          </a:xfrm>
          <a:prstGeom prst="rect">
            <a:avLst/>
          </a:prstGeom>
        </p:spPr>
      </p:pic>
    </p:spTree>
    <p:extLst>
      <p:ext uri="{BB962C8B-B14F-4D97-AF65-F5344CB8AC3E}">
        <p14:creationId xmlns:p14="http://schemas.microsoft.com/office/powerpoint/2010/main" val="257139931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slideLayout" Target="../slideLayouts/slideLayout5.xml"/><Relationship Id="rId7"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vmlDrawing" Target="../drawings/vmlDrawing2.vml"/><Relationship Id="rId5" Type="http://schemas.openxmlformats.org/officeDocument/2006/relationships/theme" Target="../theme/theme2.xml"/><Relationship Id="rId10" Type="http://schemas.openxmlformats.org/officeDocument/2006/relationships/image" Target="../media/image2.png"/><Relationship Id="rId4" Type="http://schemas.openxmlformats.org/officeDocument/2006/relationships/slideLayout" Target="../slideLayouts/slideLayout6.xml"/><Relationship Id="rId9" Type="http://schemas.openxmlformats.org/officeDocument/2006/relationships/oleObject" Target="../embeddings/oleObject2.bin"/></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9.xml"/><Relationship Id="rId18" Type="http://schemas.openxmlformats.org/officeDocument/2006/relationships/slideLayout" Target="../slideLayouts/slideLayout24.xml"/><Relationship Id="rId26" Type="http://schemas.openxmlformats.org/officeDocument/2006/relationships/slideLayout" Target="../slideLayouts/slideLayout32.xml"/><Relationship Id="rId39" Type="http://schemas.openxmlformats.org/officeDocument/2006/relationships/image" Target="../media/image6.emf"/><Relationship Id="rId21" Type="http://schemas.openxmlformats.org/officeDocument/2006/relationships/slideLayout" Target="../slideLayouts/slideLayout27.xml"/><Relationship Id="rId34" Type="http://schemas.openxmlformats.org/officeDocument/2006/relationships/slideLayout" Target="../slideLayouts/slideLayout40.xml"/><Relationship Id="rId7" Type="http://schemas.openxmlformats.org/officeDocument/2006/relationships/slideLayout" Target="../slideLayouts/slideLayout1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slideLayout" Target="../slideLayouts/slideLayout26.xml"/><Relationship Id="rId29" Type="http://schemas.openxmlformats.org/officeDocument/2006/relationships/slideLayout" Target="../slideLayouts/slideLayout35.xml"/><Relationship Id="rId41"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24" Type="http://schemas.openxmlformats.org/officeDocument/2006/relationships/slideLayout" Target="../slideLayouts/slideLayout30.xml"/><Relationship Id="rId32" Type="http://schemas.openxmlformats.org/officeDocument/2006/relationships/slideLayout" Target="../slideLayouts/slideLayout38.xml"/><Relationship Id="rId37" Type="http://schemas.openxmlformats.org/officeDocument/2006/relationships/vmlDrawing" Target="../drawings/vmlDrawing7.vml"/><Relationship Id="rId40" Type="http://schemas.openxmlformats.org/officeDocument/2006/relationships/oleObject" Target="../embeddings/oleObject7.bin"/><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slideLayout" Target="../slideLayouts/slideLayout29.xml"/><Relationship Id="rId28" Type="http://schemas.openxmlformats.org/officeDocument/2006/relationships/slideLayout" Target="../slideLayouts/slideLayout34.xml"/><Relationship Id="rId36" Type="http://schemas.openxmlformats.org/officeDocument/2006/relationships/theme" Target="../theme/theme3.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31" Type="http://schemas.openxmlformats.org/officeDocument/2006/relationships/slideLayout" Target="../slideLayouts/slideLayout37.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slideLayout" Target="../slideLayouts/slideLayout28.xml"/><Relationship Id="rId27" Type="http://schemas.openxmlformats.org/officeDocument/2006/relationships/slideLayout" Target="../slideLayouts/slideLayout33.xml"/><Relationship Id="rId30" Type="http://schemas.openxmlformats.org/officeDocument/2006/relationships/slideLayout" Target="../slideLayouts/slideLayout36.xml"/><Relationship Id="rId35" Type="http://schemas.openxmlformats.org/officeDocument/2006/relationships/slideLayout" Target="../slideLayouts/slideLayout41.xml"/><Relationship Id="rId8" Type="http://schemas.openxmlformats.org/officeDocument/2006/relationships/slideLayout" Target="../slideLayouts/slideLayout14.xml"/><Relationship Id="rId3" Type="http://schemas.openxmlformats.org/officeDocument/2006/relationships/slideLayout" Target="../slideLayouts/slideLayout9.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5" Type="http://schemas.openxmlformats.org/officeDocument/2006/relationships/slideLayout" Target="../slideLayouts/slideLayout31.xml"/><Relationship Id="rId33" Type="http://schemas.openxmlformats.org/officeDocument/2006/relationships/slideLayout" Target="../slideLayouts/slideLayout39.xml"/><Relationship Id="rId38"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53489"/>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3" y="1189178"/>
            <a:ext cx="11653521" cy="1594924"/>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a:off x="9208749" y="2991034"/>
            <a:ext cx="6858623" cy="876557"/>
          </a:xfrm>
          <a:prstGeom prst="rect">
            <a:avLst/>
          </a:prstGeom>
        </p:spPr>
      </p:pic>
    </p:spTree>
    <p:extLst>
      <p:ext uri="{BB962C8B-B14F-4D97-AF65-F5344CB8AC3E}">
        <p14:creationId xmlns:p14="http://schemas.microsoft.com/office/powerpoint/2010/main" val="2520071488"/>
      </p:ext>
    </p:extLst>
  </p:cSld>
  <p:clrMap bg1="lt1" tx1="dk1" bg2="lt2" tx2="dk2" accent1="accent1" accent2="accent2" accent3="accent3" accent4="accent4" accent5="accent5" accent6="accent6" hlink="hlink" folHlink="folHlink"/>
  <p:sldLayoutIdLst>
    <p:sldLayoutId id="2147483797" r:id="rId1"/>
    <p:sldLayoutId id="2147483809" r:id="rId2"/>
  </p:sldLayoutIdLst>
  <p:transition>
    <p:fade/>
  </p:transition>
  <p:txStyles>
    <p:titleStyle>
      <a:lvl1pPr algn="l" defTabSz="728110" rtl="0" eaLnBrk="1" latinLnBrk="0" hangingPunct="1">
        <a:lnSpc>
          <a:spcPct val="90000"/>
        </a:lnSpc>
        <a:spcBef>
          <a:spcPct val="0"/>
        </a:spcBef>
        <a:buNone/>
        <a:defRPr lang="en-US" sz="2867" b="0" kern="1200" cap="none" spc="-8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67672" marR="0" indent="-267672" algn="l" defTabSz="728110" rtl="0" eaLnBrk="1" fontAlgn="auto" latinLnBrk="0" hangingPunct="1">
        <a:lnSpc>
          <a:spcPct val="90000"/>
        </a:lnSpc>
        <a:spcBef>
          <a:spcPct val="20000"/>
        </a:spcBef>
        <a:spcAft>
          <a:spcPts val="0"/>
        </a:spcAft>
        <a:buClrTx/>
        <a:buSzPct val="90000"/>
        <a:buFont typeface="Arial" pitchFamily="34" charset="0"/>
        <a:buChar char="•"/>
        <a:tabLst/>
        <a:defRPr sz="2548" kern="1200" spc="0" baseline="0">
          <a:gradFill>
            <a:gsLst>
              <a:gs pos="1250">
                <a:schemeClr val="tx1"/>
              </a:gs>
              <a:gs pos="100000">
                <a:schemeClr val="tx1"/>
              </a:gs>
            </a:gsLst>
            <a:lin ang="5400000" scaled="0"/>
          </a:gradFill>
          <a:latin typeface="+mj-lt"/>
          <a:ea typeface="+mn-ea"/>
          <a:cs typeface="+mn-cs"/>
        </a:defRPr>
      </a:lvl1pPr>
      <a:lvl2pPr marL="456034" marR="0" indent="-188362" algn="l" defTabSz="728110" rtl="0" eaLnBrk="1" fontAlgn="auto" latinLnBrk="0" hangingPunct="1">
        <a:lnSpc>
          <a:spcPct val="90000"/>
        </a:lnSpc>
        <a:spcBef>
          <a:spcPct val="20000"/>
        </a:spcBef>
        <a:spcAft>
          <a:spcPts val="0"/>
        </a:spcAft>
        <a:buClrTx/>
        <a:buSzPct val="90000"/>
        <a:buFont typeface="Arial" pitchFamily="34" charset="0"/>
        <a:buChar char="•"/>
        <a:tabLst/>
        <a:defRPr sz="1874" kern="1200" spc="0" baseline="0">
          <a:gradFill>
            <a:gsLst>
              <a:gs pos="1250">
                <a:schemeClr val="tx1"/>
              </a:gs>
              <a:gs pos="100000">
                <a:schemeClr val="tx1"/>
              </a:gs>
            </a:gsLst>
            <a:lin ang="5400000" scaled="0"/>
          </a:gradFill>
          <a:latin typeface="+mn-lt"/>
          <a:ea typeface="+mn-ea"/>
          <a:cs typeface="+mn-cs"/>
        </a:defRPr>
      </a:lvl2pPr>
      <a:lvl3pPr marL="624568" marR="0" indent="-178448" algn="l" defTabSz="728110" rtl="0" eaLnBrk="1" fontAlgn="auto" latinLnBrk="0" hangingPunct="1">
        <a:lnSpc>
          <a:spcPct val="90000"/>
        </a:lnSpc>
        <a:spcBef>
          <a:spcPct val="20000"/>
        </a:spcBef>
        <a:spcAft>
          <a:spcPts val="0"/>
        </a:spcAft>
        <a:buClrTx/>
        <a:buSzPct val="90000"/>
        <a:buFont typeface="Arial" pitchFamily="34" charset="0"/>
        <a:buChar char="•"/>
        <a:tabLst/>
        <a:defRPr sz="1562" kern="1200" spc="0" baseline="0">
          <a:gradFill>
            <a:gsLst>
              <a:gs pos="1250">
                <a:schemeClr val="tx1"/>
              </a:gs>
              <a:gs pos="100000">
                <a:schemeClr val="tx1"/>
              </a:gs>
            </a:gsLst>
            <a:lin ang="5400000" scaled="0"/>
          </a:gradFill>
          <a:latin typeface="+mn-lt"/>
          <a:ea typeface="+mn-ea"/>
          <a:cs typeface="+mn-cs"/>
        </a:defRPr>
      </a:lvl3pPr>
      <a:lvl4pPr marL="803017" marR="0" indent="-178448" algn="l" defTabSz="728110" rtl="0" eaLnBrk="1" fontAlgn="auto" latinLnBrk="0" hangingPunct="1">
        <a:lnSpc>
          <a:spcPct val="90000"/>
        </a:lnSpc>
        <a:spcBef>
          <a:spcPct val="20000"/>
        </a:spcBef>
        <a:spcAft>
          <a:spcPts val="0"/>
        </a:spcAft>
        <a:buClrTx/>
        <a:buSzPct val="90000"/>
        <a:buFont typeface="Arial" pitchFamily="34" charset="0"/>
        <a:buChar char="•"/>
        <a:tabLst/>
        <a:defRPr sz="1405" kern="1200" spc="0" baseline="0">
          <a:gradFill>
            <a:gsLst>
              <a:gs pos="1250">
                <a:schemeClr val="tx1"/>
              </a:gs>
              <a:gs pos="100000">
                <a:schemeClr val="tx1"/>
              </a:gs>
            </a:gsLst>
            <a:lin ang="5400000" scaled="0"/>
          </a:gradFill>
          <a:latin typeface="+mn-lt"/>
          <a:ea typeface="+mn-ea"/>
          <a:cs typeface="+mn-cs"/>
        </a:defRPr>
      </a:lvl4pPr>
      <a:lvl5pPr marL="981464" marR="0" indent="-178448" algn="l" defTabSz="728110" rtl="0" eaLnBrk="1" fontAlgn="auto" latinLnBrk="0" hangingPunct="1">
        <a:lnSpc>
          <a:spcPct val="90000"/>
        </a:lnSpc>
        <a:spcBef>
          <a:spcPct val="20000"/>
        </a:spcBef>
        <a:spcAft>
          <a:spcPts val="0"/>
        </a:spcAft>
        <a:buClrTx/>
        <a:buSzPct val="90000"/>
        <a:buFont typeface="Arial" pitchFamily="34" charset="0"/>
        <a:buChar char="•"/>
        <a:tabLst/>
        <a:defRPr sz="1405" kern="1200" spc="0" baseline="0">
          <a:gradFill>
            <a:gsLst>
              <a:gs pos="1250">
                <a:schemeClr val="tx1"/>
              </a:gs>
              <a:gs pos="100000">
                <a:schemeClr val="tx1"/>
              </a:gs>
            </a:gsLst>
            <a:lin ang="5400000" scaled="0"/>
          </a:gradFill>
          <a:latin typeface="+mn-lt"/>
          <a:ea typeface="+mn-ea"/>
          <a:cs typeface="+mn-cs"/>
        </a:defRPr>
      </a:lvl5pPr>
      <a:lvl6pPr marL="2002304" indent="-182028" algn="l" defTabSz="728110" rtl="0" eaLnBrk="1" latinLnBrk="0" hangingPunct="1">
        <a:spcBef>
          <a:spcPct val="20000"/>
        </a:spcBef>
        <a:buFont typeface="Arial" pitchFamily="34" charset="0"/>
        <a:buChar char="•"/>
        <a:defRPr sz="1562" kern="1200">
          <a:solidFill>
            <a:schemeClr val="tx1"/>
          </a:solidFill>
          <a:latin typeface="+mn-lt"/>
          <a:ea typeface="+mn-ea"/>
          <a:cs typeface="+mn-cs"/>
        </a:defRPr>
      </a:lvl6pPr>
      <a:lvl7pPr marL="2366359" indent="-182028" algn="l" defTabSz="728110" rtl="0" eaLnBrk="1" latinLnBrk="0" hangingPunct="1">
        <a:spcBef>
          <a:spcPct val="20000"/>
        </a:spcBef>
        <a:buFont typeface="Arial" pitchFamily="34" charset="0"/>
        <a:buChar char="•"/>
        <a:defRPr sz="1562" kern="1200">
          <a:solidFill>
            <a:schemeClr val="tx1"/>
          </a:solidFill>
          <a:latin typeface="+mn-lt"/>
          <a:ea typeface="+mn-ea"/>
          <a:cs typeface="+mn-cs"/>
        </a:defRPr>
      </a:lvl7pPr>
      <a:lvl8pPr marL="2730415" indent="-182028" algn="l" defTabSz="728110" rtl="0" eaLnBrk="1" latinLnBrk="0" hangingPunct="1">
        <a:spcBef>
          <a:spcPct val="20000"/>
        </a:spcBef>
        <a:buFont typeface="Arial" pitchFamily="34" charset="0"/>
        <a:buChar char="•"/>
        <a:defRPr sz="1562" kern="1200">
          <a:solidFill>
            <a:schemeClr val="tx1"/>
          </a:solidFill>
          <a:latin typeface="+mn-lt"/>
          <a:ea typeface="+mn-ea"/>
          <a:cs typeface="+mn-cs"/>
        </a:defRPr>
      </a:lvl8pPr>
      <a:lvl9pPr marL="3094470" indent="-182028" algn="l" defTabSz="728110" rtl="0" eaLnBrk="1" latinLnBrk="0" hangingPunct="1">
        <a:spcBef>
          <a:spcPct val="20000"/>
        </a:spcBef>
        <a:buFont typeface="Arial" pitchFamily="34" charset="0"/>
        <a:buChar char="•"/>
        <a:defRPr sz="1562" kern="1200">
          <a:solidFill>
            <a:schemeClr val="tx1"/>
          </a:solidFill>
          <a:latin typeface="+mn-lt"/>
          <a:ea typeface="+mn-ea"/>
          <a:cs typeface="+mn-cs"/>
        </a:defRPr>
      </a:lvl9pPr>
    </p:bodyStyle>
    <p:otherStyle>
      <a:defPPr>
        <a:defRPr lang="en-US"/>
      </a:defPPr>
      <a:lvl1pPr marL="0" algn="l" defTabSz="728110" rtl="0" eaLnBrk="1" latinLnBrk="0" hangingPunct="1">
        <a:defRPr sz="1405" kern="1200">
          <a:solidFill>
            <a:schemeClr val="tx1"/>
          </a:solidFill>
          <a:latin typeface="+mn-lt"/>
          <a:ea typeface="+mn-ea"/>
          <a:cs typeface="+mn-cs"/>
        </a:defRPr>
      </a:lvl1pPr>
      <a:lvl2pPr marL="364055" algn="l" defTabSz="728110" rtl="0" eaLnBrk="1" latinLnBrk="0" hangingPunct="1">
        <a:defRPr sz="1405" kern="1200">
          <a:solidFill>
            <a:schemeClr val="tx1"/>
          </a:solidFill>
          <a:latin typeface="+mn-lt"/>
          <a:ea typeface="+mn-ea"/>
          <a:cs typeface="+mn-cs"/>
        </a:defRPr>
      </a:lvl2pPr>
      <a:lvl3pPr marL="728110" algn="l" defTabSz="728110" rtl="0" eaLnBrk="1" latinLnBrk="0" hangingPunct="1">
        <a:defRPr sz="1405" kern="1200">
          <a:solidFill>
            <a:schemeClr val="tx1"/>
          </a:solidFill>
          <a:latin typeface="+mn-lt"/>
          <a:ea typeface="+mn-ea"/>
          <a:cs typeface="+mn-cs"/>
        </a:defRPr>
      </a:lvl3pPr>
      <a:lvl4pPr marL="1092165" algn="l" defTabSz="728110" rtl="0" eaLnBrk="1" latinLnBrk="0" hangingPunct="1">
        <a:defRPr sz="1405" kern="1200">
          <a:solidFill>
            <a:schemeClr val="tx1"/>
          </a:solidFill>
          <a:latin typeface="+mn-lt"/>
          <a:ea typeface="+mn-ea"/>
          <a:cs typeface="+mn-cs"/>
        </a:defRPr>
      </a:lvl4pPr>
      <a:lvl5pPr marL="1456221" algn="l" defTabSz="728110" rtl="0" eaLnBrk="1" latinLnBrk="0" hangingPunct="1">
        <a:defRPr sz="1405" kern="1200">
          <a:solidFill>
            <a:schemeClr val="tx1"/>
          </a:solidFill>
          <a:latin typeface="+mn-lt"/>
          <a:ea typeface="+mn-ea"/>
          <a:cs typeface="+mn-cs"/>
        </a:defRPr>
      </a:lvl5pPr>
      <a:lvl6pPr marL="1820277" algn="l" defTabSz="728110" rtl="0" eaLnBrk="1" latinLnBrk="0" hangingPunct="1">
        <a:defRPr sz="1405" kern="1200">
          <a:solidFill>
            <a:schemeClr val="tx1"/>
          </a:solidFill>
          <a:latin typeface="+mn-lt"/>
          <a:ea typeface="+mn-ea"/>
          <a:cs typeface="+mn-cs"/>
        </a:defRPr>
      </a:lvl6pPr>
      <a:lvl7pPr marL="2184331" algn="l" defTabSz="728110" rtl="0" eaLnBrk="1" latinLnBrk="0" hangingPunct="1">
        <a:defRPr sz="1405" kern="1200">
          <a:solidFill>
            <a:schemeClr val="tx1"/>
          </a:solidFill>
          <a:latin typeface="+mn-lt"/>
          <a:ea typeface="+mn-ea"/>
          <a:cs typeface="+mn-cs"/>
        </a:defRPr>
      </a:lvl7pPr>
      <a:lvl8pPr marL="2548386" algn="l" defTabSz="728110" rtl="0" eaLnBrk="1" latinLnBrk="0" hangingPunct="1">
        <a:defRPr sz="1405" kern="1200">
          <a:solidFill>
            <a:schemeClr val="tx1"/>
          </a:solidFill>
          <a:latin typeface="+mn-lt"/>
          <a:ea typeface="+mn-ea"/>
          <a:cs typeface="+mn-cs"/>
        </a:defRPr>
      </a:lvl8pPr>
      <a:lvl9pPr marL="2912443" algn="l" defTabSz="728110" rtl="0" eaLnBrk="1" latinLnBrk="0" hangingPunct="1">
        <a:defRPr sz="140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211" userDrawn="1">
          <p15:clr>
            <a:srgbClr val="5ACBF0"/>
          </p15:clr>
        </p15:guide>
        <p15:guide id="3" pos="922" userDrawn="1">
          <p15:clr>
            <a:srgbClr val="5ACBF0"/>
          </p15:clr>
        </p15:guide>
        <p15:guide id="4" pos="1631" userDrawn="1">
          <p15:clr>
            <a:srgbClr val="5ACBF0"/>
          </p15:clr>
        </p15:guide>
        <p15:guide id="5" pos="2340" userDrawn="1">
          <p15:clr>
            <a:srgbClr val="5ACBF0"/>
          </p15:clr>
        </p15:guide>
        <p15:guide id="6" pos="3079" userDrawn="1">
          <p15:clr>
            <a:srgbClr val="5ACBF0"/>
          </p15:clr>
        </p15:guide>
        <p15:guide id="7" pos="3759" userDrawn="1">
          <p15:clr>
            <a:srgbClr val="5ACBF0"/>
          </p15:clr>
        </p15:guide>
        <p15:guide id="8" pos="4468" userDrawn="1">
          <p15:clr>
            <a:srgbClr val="5ACBF0"/>
          </p15:clr>
        </p15:guide>
        <p15:guide id="9" pos="5184" userDrawn="1">
          <p15:clr>
            <a:srgbClr val="5ACBF0"/>
          </p15:clr>
        </p15:guide>
        <p15:guide id="10" pos="5886" userDrawn="1">
          <p15:clr>
            <a:srgbClr val="5ACBF0"/>
          </p15:clr>
        </p15:guide>
        <p15:guide id="11" pos="6595" userDrawn="1">
          <p15:clr>
            <a:srgbClr val="5ACBF0"/>
          </p15:clr>
        </p15:guide>
        <p15:guide id="12" pos="7304" userDrawn="1">
          <p15:clr>
            <a:srgbClr val="5ACBF0"/>
          </p15:clr>
        </p15:guide>
        <p15:guide id="13" pos="8014" userDrawn="1">
          <p15:clr>
            <a:srgbClr val="5ACBF0"/>
          </p15:clr>
        </p15:guide>
        <p15:guide id="14" pos="8723" userDrawn="1">
          <p15:clr>
            <a:srgbClr val="5ACBF0"/>
          </p15:clr>
        </p15:guide>
        <p15:guide id="15" pos="9434" userDrawn="1">
          <p15:clr>
            <a:srgbClr val="5ACBF0"/>
          </p15:clr>
        </p15:guide>
        <p15:guide id="16" pos="362" userDrawn="1">
          <p15:clr>
            <a:srgbClr val="C35EA4"/>
          </p15:clr>
        </p15:guide>
        <p15:guide id="17" pos="9283"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59" userDrawn="1">
          <p15:clr>
            <a:srgbClr val="5ACBF0"/>
          </p15:clr>
        </p15:guide>
        <p15:guide id="25" orient="horz" pos="308" userDrawn="1">
          <p15:clr>
            <a:srgbClr val="C35EA4"/>
          </p15:clr>
        </p15:guide>
        <p15:guide id="26" orient="horz" pos="4186"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7"/>
            <a:ext cx="11655841" cy="853489"/>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5" y="1189178"/>
            <a:ext cx="11653521" cy="1594924"/>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5400000">
            <a:off x="9208751" y="2991036"/>
            <a:ext cx="6858623" cy="876557"/>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10488639" y="6306033"/>
            <a:ext cx="1248148" cy="267664"/>
          </a:xfrm>
          <a:prstGeom prst="rect">
            <a:avLst/>
          </a:prstGeom>
        </p:spPr>
      </p:pic>
      <p:graphicFrame>
        <p:nvGraphicFramePr>
          <p:cNvPr id="6" name="Object 113"/>
          <p:cNvGraphicFramePr>
            <a:graphicFrameLocks noChangeAspect="1"/>
          </p:cNvGraphicFramePr>
          <p:nvPr>
            <p:extLst>
              <p:ext uri="{D42A27DB-BD31-4B8C-83A1-F6EECF244321}">
                <p14:modId xmlns:p14="http://schemas.microsoft.com/office/powerpoint/2010/main" val="1772955453"/>
              </p:ext>
            </p:extLst>
          </p:nvPr>
        </p:nvGraphicFramePr>
        <p:xfrm>
          <a:off x="11598275" y="2"/>
          <a:ext cx="593725" cy="547688"/>
        </p:xfrm>
        <a:graphic>
          <a:graphicData uri="http://schemas.openxmlformats.org/presentationml/2006/ole">
            <mc:AlternateContent xmlns:mc="http://schemas.openxmlformats.org/markup-compatibility/2006">
              <mc:Choice xmlns:v="urn:schemas-microsoft-com:vml" Requires="v">
                <p:oleObj spid="_x0000_s1134659" r:id="rId9" imgW="971686" imgH="895238" progId="PBrush">
                  <p:embed/>
                </p:oleObj>
              </mc:Choice>
              <mc:Fallback>
                <p:oleObj r:id="rId9" imgW="971686" imgH="895238" progId="PBrush">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598275" y="2"/>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44174646"/>
      </p:ext>
    </p:extLst>
  </p:cSld>
  <p:clrMap bg1="lt1" tx1="dk1" bg2="lt2" tx2="dk2" accent1="accent1" accent2="accent2" accent3="accent3" accent4="accent4" accent5="accent5" accent6="accent6" hlink="hlink" folHlink="folHlink"/>
  <p:sldLayoutIdLst>
    <p:sldLayoutId id="2147483822" r:id="rId1"/>
    <p:sldLayoutId id="2147483834" r:id="rId2"/>
    <p:sldLayoutId id="2147483835" r:id="rId3"/>
    <p:sldLayoutId id="2147483843" r:id="rId4"/>
  </p:sldLayoutIdLst>
  <p:transition>
    <p:fade/>
  </p:transition>
  <p:txStyles>
    <p:titleStyle>
      <a:lvl1pPr algn="l" defTabSz="728110" rtl="0" eaLnBrk="1" latinLnBrk="0" hangingPunct="1">
        <a:lnSpc>
          <a:spcPct val="90000"/>
        </a:lnSpc>
        <a:spcBef>
          <a:spcPct val="0"/>
        </a:spcBef>
        <a:buNone/>
        <a:defRPr lang="en-US" sz="2867" b="0" kern="1200" cap="none" spc="-8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67672" marR="0" indent="-267672" algn="l" defTabSz="728110" rtl="0" eaLnBrk="1" fontAlgn="auto" latinLnBrk="0" hangingPunct="1">
        <a:lnSpc>
          <a:spcPct val="90000"/>
        </a:lnSpc>
        <a:spcBef>
          <a:spcPct val="20000"/>
        </a:spcBef>
        <a:spcAft>
          <a:spcPts val="0"/>
        </a:spcAft>
        <a:buClrTx/>
        <a:buSzPct val="90000"/>
        <a:buFont typeface="Arial" pitchFamily="34" charset="0"/>
        <a:buChar char="•"/>
        <a:tabLst/>
        <a:defRPr sz="2548" kern="1200" spc="0" baseline="0">
          <a:gradFill>
            <a:gsLst>
              <a:gs pos="1250">
                <a:schemeClr val="tx1"/>
              </a:gs>
              <a:gs pos="100000">
                <a:schemeClr val="tx1"/>
              </a:gs>
            </a:gsLst>
            <a:lin ang="5400000" scaled="0"/>
          </a:gradFill>
          <a:latin typeface="+mj-lt"/>
          <a:ea typeface="+mn-ea"/>
          <a:cs typeface="+mn-cs"/>
        </a:defRPr>
      </a:lvl1pPr>
      <a:lvl2pPr marL="456034" marR="0" indent="-188362" algn="l" defTabSz="728110" rtl="0" eaLnBrk="1" fontAlgn="auto" latinLnBrk="0" hangingPunct="1">
        <a:lnSpc>
          <a:spcPct val="90000"/>
        </a:lnSpc>
        <a:spcBef>
          <a:spcPct val="20000"/>
        </a:spcBef>
        <a:spcAft>
          <a:spcPts val="0"/>
        </a:spcAft>
        <a:buClrTx/>
        <a:buSzPct val="90000"/>
        <a:buFont typeface="Arial" pitchFamily="34" charset="0"/>
        <a:buChar char="•"/>
        <a:tabLst/>
        <a:defRPr sz="1874" kern="1200" spc="0" baseline="0">
          <a:gradFill>
            <a:gsLst>
              <a:gs pos="1250">
                <a:schemeClr val="tx1"/>
              </a:gs>
              <a:gs pos="100000">
                <a:schemeClr val="tx1"/>
              </a:gs>
            </a:gsLst>
            <a:lin ang="5400000" scaled="0"/>
          </a:gradFill>
          <a:latin typeface="+mn-lt"/>
          <a:ea typeface="+mn-ea"/>
          <a:cs typeface="+mn-cs"/>
        </a:defRPr>
      </a:lvl2pPr>
      <a:lvl3pPr marL="624567" marR="0" indent="-178448" algn="l" defTabSz="728110" rtl="0" eaLnBrk="1" fontAlgn="auto" latinLnBrk="0" hangingPunct="1">
        <a:lnSpc>
          <a:spcPct val="90000"/>
        </a:lnSpc>
        <a:spcBef>
          <a:spcPct val="20000"/>
        </a:spcBef>
        <a:spcAft>
          <a:spcPts val="0"/>
        </a:spcAft>
        <a:buClrTx/>
        <a:buSzPct val="90000"/>
        <a:buFont typeface="Arial" pitchFamily="34" charset="0"/>
        <a:buChar char="•"/>
        <a:tabLst/>
        <a:defRPr sz="1562" kern="1200" spc="0" baseline="0">
          <a:gradFill>
            <a:gsLst>
              <a:gs pos="1250">
                <a:schemeClr val="tx1"/>
              </a:gs>
              <a:gs pos="100000">
                <a:schemeClr val="tx1"/>
              </a:gs>
            </a:gsLst>
            <a:lin ang="5400000" scaled="0"/>
          </a:gradFill>
          <a:latin typeface="+mn-lt"/>
          <a:ea typeface="+mn-ea"/>
          <a:cs typeface="+mn-cs"/>
        </a:defRPr>
      </a:lvl3pPr>
      <a:lvl4pPr marL="803016" marR="0" indent="-178448" algn="l" defTabSz="728110" rtl="0" eaLnBrk="1" fontAlgn="auto" latinLnBrk="0" hangingPunct="1">
        <a:lnSpc>
          <a:spcPct val="90000"/>
        </a:lnSpc>
        <a:spcBef>
          <a:spcPct val="20000"/>
        </a:spcBef>
        <a:spcAft>
          <a:spcPts val="0"/>
        </a:spcAft>
        <a:buClrTx/>
        <a:buSzPct val="90000"/>
        <a:buFont typeface="Arial" pitchFamily="34" charset="0"/>
        <a:buChar char="•"/>
        <a:tabLst/>
        <a:defRPr sz="1405" kern="1200" spc="0" baseline="0">
          <a:gradFill>
            <a:gsLst>
              <a:gs pos="1250">
                <a:schemeClr val="tx1"/>
              </a:gs>
              <a:gs pos="100000">
                <a:schemeClr val="tx1"/>
              </a:gs>
            </a:gsLst>
            <a:lin ang="5400000" scaled="0"/>
          </a:gradFill>
          <a:latin typeface="+mn-lt"/>
          <a:ea typeface="+mn-ea"/>
          <a:cs typeface="+mn-cs"/>
        </a:defRPr>
      </a:lvl4pPr>
      <a:lvl5pPr marL="981463" marR="0" indent="-178448" algn="l" defTabSz="728110" rtl="0" eaLnBrk="1" fontAlgn="auto" latinLnBrk="0" hangingPunct="1">
        <a:lnSpc>
          <a:spcPct val="90000"/>
        </a:lnSpc>
        <a:spcBef>
          <a:spcPct val="20000"/>
        </a:spcBef>
        <a:spcAft>
          <a:spcPts val="0"/>
        </a:spcAft>
        <a:buClrTx/>
        <a:buSzPct val="90000"/>
        <a:buFont typeface="Arial" pitchFamily="34" charset="0"/>
        <a:buChar char="•"/>
        <a:tabLst/>
        <a:defRPr sz="1405" kern="1200" spc="0" baseline="0">
          <a:gradFill>
            <a:gsLst>
              <a:gs pos="1250">
                <a:schemeClr val="tx1"/>
              </a:gs>
              <a:gs pos="100000">
                <a:schemeClr val="tx1"/>
              </a:gs>
            </a:gsLst>
            <a:lin ang="5400000" scaled="0"/>
          </a:gradFill>
          <a:latin typeface="+mn-lt"/>
          <a:ea typeface="+mn-ea"/>
          <a:cs typeface="+mn-cs"/>
        </a:defRPr>
      </a:lvl5pPr>
      <a:lvl6pPr marL="2002302" indent="-182028" algn="l" defTabSz="728110" rtl="0" eaLnBrk="1" latinLnBrk="0" hangingPunct="1">
        <a:spcBef>
          <a:spcPct val="20000"/>
        </a:spcBef>
        <a:buFont typeface="Arial" pitchFamily="34" charset="0"/>
        <a:buChar char="•"/>
        <a:defRPr sz="1562" kern="1200">
          <a:solidFill>
            <a:schemeClr val="tx1"/>
          </a:solidFill>
          <a:latin typeface="+mn-lt"/>
          <a:ea typeface="+mn-ea"/>
          <a:cs typeface="+mn-cs"/>
        </a:defRPr>
      </a:lvl6pPr>
      <a:lvl7pPr marL="2366357" indent="-182028" algn="l" defTabSz="728110" rtl="0" eaLnBrk="1" latinLnBrk="0" hangingPunct="1">
        <a:spcBef>
          <a:spcPct val="20000"/>
        </a:spcBef>
        <a:buFont typeface="Arial" pitchFamily="34" charset="0"/>
        <a:buChar char="•"/>
        <a:defRPr sz="1562" kern="1200">
          <a:solidFill>
            <a:schemeClr val="tx1"/>
          </a:solidFill>
          <a:latin typeface="+mn-lt"/>
          <a:ea typeface="+mn-ea"/>
          <a:cs typeface="+mn-cs"/>
        </a:defRPr>
      </a:lvl7pPr>
      <a:lvl8pPr marL="2730412" indent="-182028" algn="l" defTabSz="728110" rtl="0" eaLnBrk="1" latinLnBrk="0" hangingPunct="1">
        <a:spcBef>
          <a:spcPct val="20000"/>
        </a:spcBef>
        <a:buFont typeface="Arial" pitchFamily="34" charset="0"/>
        <a:buChar char="•"/>
        <a:defRPr sz="1562" kern="1200">
          <a:solidFill>
            <a:schemeClr val="tx1"/>
          </a:solidFill>
          <a:latin typeface="+mn-lt"/>
          <a:ea typeface="+mn-ea"/>
          <a:cs typeface="+mn-cs"/>
        </a:defRPr>
      </a:lvl8pPr>
      <a:lvl9pPr marL="3094466" indent="-182028" algn="l" defTabSz="728110" rtl="0" eaLnBrk="1" latinLnBrk="0" hangingPunct="1">
        <a:spcBef>
          <a:spcPct val="20000"/>
        </a:spcBef>
        <a:buFont typeface="Arial" pitchFamily="34" charset="0"/>
        <a:buChar char="•"/>
        <a:defRPr sz="1562" kern="1200">
          <a:solidFill>
            <a:schemeClr val="tx1"/>
          </a:solidFill>
          <a:latin typeface="+mn-lt"/>
          <a:ea typeface="+mn-ea"/>
          <a:cs typeface="+mn-cs"/>
        </a:defRPr>
      </a:lvl9pPr>
    </p:bodyStyle>
    <p:otherStyle>
      <a:defPPr>
        <a:defRPr lang="en-US"/>
      </a:defPPr>
      <a:lvl1pPr marL="0" algn="l" defTabSz="728110" rtl="0" eaLnBrk="1" latinLnBrk="0" hangingPunct="1">
        <a:defRPr sz="1405" kern="1200">
          <a:solidFill>
            <a:schemeClr val="tx1"/>
          </a:solidFill>
          <a:latin typeface="+mn-lt"/>
          <a:ea typeface="+mn-ea"/>
          <a:cs typeface="+mn-cs"/>
        </a:defRPr>
      </a:lvl1pPr>
      <a:lvl2pPr marL="364054" algn="l" defTabSz="728110" rtl="0" eaLnBrk="1" latinLnBrk="0" hangingPunct="1">
        <a:defRPr sz="1405" kern="1200">
          <a:solidFill>
            <a:schemeClr val="tx1"/>
          </a:solidFill>
          <a:latin typeface="+mn-lt"/>
          <a:ea typeface="+mn-ea"/>
          <a:cs typeface="+mn-cs"/>
        </a:defRPr>
      </a:lvl2pPr>
      <a:lvl3pPr marL="728110" algn="l" defTabSz="728110" rtl="0" eaLnBrk="1" latinLnBrk="0" hangingPunct="1">
        <a:defRPr sz="1405" kern="1200">
          <a:solidFill>
            <a:schemeClr val="tx1"/>
          </a:solidFill>
          <a:latin typeface="+mn-lt"/>
          <a:ea typeface="+mn-ea"/>
          <a:cs typeface="+mn-cs"/>
        </a:defRPr>
      </a:lvl3pPr>
      <a:lvl4pPr marL="1092164" algn="l" defTabSz="728110" rtl="0" eaLnBrk="1" latinLnBrk="0" hangingPunct="1">
        <a:defRPr sz="1405" kern="1200">
          <a:solidFill>
            <a:schemeClr val="tx1"/>
          </a:solidFill>
          <a:latin typeface="+mn-lt"/>
          <a:ea typeface="+mn-ea"/>
          <a:cs typeface="+mn-cs"/>
        </a:defRPr>
      </a:lvl4pPr>
      <a:lvl5pPr marL="1456220" algn="l" defTabSz="728110" rtl="0" eaLnBrk="1" latinLnBrk="0" hangingPunct="1">
        <a:defRPr sz="1405" kern="1200">
          <a:solidFill>
            <a:schemeClr val="tx1"/>
          </a:solidFill>
          <a:latin typeface="+mn-lt"/>
          <a:ea typeface="+mn-ea"/>
          <a:cs typeface="+mn-cs"/>
        </a:defRPr>
      </a:lvl5pPr>
      <a:lvl6pPr marL="1820275" algn="l" defTabSz="728110" rtl="0" eaLnBrk="1" latinLnBrk="0" hangingPunct="1">
        <a:defRPr sz="1405" kern="1200">
          <a:solidFill>
            <a:schemeClr val="tx1"/>
          </a:solidFill>
          <a:latin typeface="+mn-lt"/>
          <a:ea typeface="+mn-ea"/>
          <a:cs typeface="+mn-cs"/>
        </a:defRPr>
      </a:lvl6pPr>
      <a:lvl7pPr marL="2184328" algn="l" defTabSz="728110" rtl="0" eaLnBrk="1" latinLnBrk="0" hangingPunct="1">
        <a:defRPr sz="1405" kern="1200">
          <a:solidFill>
            <a:schemeClr val="tx1"/>
          </a:solidFill>
          <a:latin typeface="+mn-lt"/>
          <a:ea typeface="+mn-ea"/>
          <a:cs typeface="+mn-cs"/>
        </a:defRPr>
      </a:lvl7pPr>
      <a:lvl8pPr marL="2548384" algn="l" defTabSz="728110" rtl="0" eaLnBrk="1" latinLnBrk="0" hangingPunct="1">
        <a:defRPr sz="1405" kern="1200">
          <a:solidFill>
            <a:schemeClr val="tx1"/>
          </a:solidFill>
          <a:latin typeface="+mn-lt"/>
          <a:ea typeface="+mn-ea"/>
          <a:cs typeface="+mn-cs"/>
        </a:defRPr>
      </a:lvl8pPr>
      <a:lvl9pPr marL="2912440" algn="l" defTabSz="728110" rtl="0" eaLnBrk="1" latinLnBrk="0" hangingPunct="1">
        <a:defRPr sz="140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469">
          <p15:clr>
            <a:srgbClr val="5ACBF0"/>
          </p15:clr>
        </p15:guide>
        <p15:guide id="0" orient="horz" pos="187" userDrawn="1">
          <p15:clr>
            <a:srgbClr val="5ACBF0"/>
          </p15:clr>
        </p15:guide>
        <p15:guide id="2" pos="211" userDrawn="1">
          <p15:clr>
            <a:srgbClr val="5ACBF0"/>
          </p15:clr>
        </p15:guide>
        <p15:guide id="3" pos="922" userDrawn="1">
          <p15:clr>
            <a:srgbClr val="5ACBF0"/>
          </p15:clr>
        </p15:guide>
        <p15:guide id="4" pos="1631" userDrawn="1">
          <p15:clr>
            <a:srgbClr val="5ACBF0"/>
          </p15:clr>
        </p15:guide>
        <p15:guide id="5" pos="2340" userDrawn="1">
          <p15:clr>
            <a:srgbClr val="5ACBF0"/>
          </p15:clr>
        </p15:guide>
        <p15:guide id="6" pos="3079" userDrawn="1">
          <p15:clr>
            <a:srgbClr val="5ACBF0"/>
          </p15:clr>
        </p15:guide>
        <p15:guide id="7" pos="3759" userDrawn="1">
          <p15:clr>
            <a:srgbClr val="5ACBF0"/>
          </p15:clr>
        </p15:guide>
        <p15:guide id="8" pos="4468" userDrawn="1">
          <p15:clr>
            <a:srgbClr val="5ACBF0"/>
          </p15:clr>
        </p15:guide>
        <p15:guide id="9" pos="5184" userDrawn="1">
          <p15:clr>
            <a:srgbClr val="5ACBF0"/>
          </p15:clr>
        </p15:guide>
        <p15:guide id="10" pos="5886" userDrawn="1">
          <p15:clr>
            <a:srgbClr val="5ACBF0"/>
          </p15:clr>
        </p15:guide>
        <p15:guide id="11" pos="6595" userDrawn="1">
          <p15:clr>
            <a:srgbClr val="5ACBF0"/>
          </p15:clr>
        </p15:guide>
        <p15:guide id="12" pos="7304" userDrawn="1">
          <p15:clr>
            <a:srgbClr val="5ACBF0"/>
          </p15:clr>
        </p15:guide>
        <p15:guide id="13" pos="8014" userDrawn="1">
          <p15:clr>
            <a:srgbClr val="5ACBF0"/>
          </p15:clr>
        </p15:guide>
        <p15:guide id="14" pos="8723" userDrawn="1">
          <p15:clr>
            <a:srgbClr val="5ACBF0"/>
          </p15:clr>
        </p15:guide>
        <p15:guide id="15" pos="9434" userDrawn="1">
          <p15:clr>
            <a:srgbClr val="5ACBF0"/>
          </p15:clr>
        </p15:guide>
        <p15:guide id="16" pos="362" userDrawn="1">
          <p15:clr>
            <a:srgbClr val="C35EA4"/>
          </p15:clr>
        </p15:guide>
        <p15:guide id="17" pos="9283"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59" userDrawn="1">
          <p15:clr>
            <a:srgbClr val="5ACBF0"/>
          </p15:clr>
        </p15:guide>
        <p15:guide id="25" orient="horz" pos="308" userDrawn="1">
          <p15:clr>
            <a:srgbClr val="C35EA4"/>
          </p15:clr>
        </p15:guide>
        <p15:guide id="26" orient="horz" pos="4186" userDrawn="1">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7"/>
            <a:ext cx="11655841" cy="853489"/>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5" y="1189178"/>
            <a:ext cx="11653521" cy="1594924"/>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8" cstate="screen">
            <a:extLst>
              <a:ext uri="{28A0092B-C50C-407E-A947-70E740481C1C}">
                <a14:useLocalDpi xmlns:a14="http://schemas.microsoft.com/office/drawing/2010/main"/>
              </a:ext>
            </a:extLst>
          </a:blip>
          <a:stretch>
            <a:fillRect/>
          </a:stretch>
        </p:blipFill>
        <p:spPr>
          <a:xfrm rot="5400000">
            <a:off x="9208751" y="2991036"/>
            <a:ext cx="6858623" cy="876557"/>
          </a:xfrm>
          <a:prstGeom prst="rect">
            <a:avLst/>
          </a:prstGeom>
        </p:spPr>
      </p:pic>
      <p:pic>
        <p:nvPicPr>
          <p:cNvPr id="5" name="Picture 4"/>
          <p:cNvPicPr>
            <a:picLocks noChangeAspect="1"/>
          </p:cNvPicPr>
          <p:nvPr userDrawn="1"/>
        </p:nvPicPr>
        <p:blipFill>
          <a:blip r:embed="rId39">
            <a:extLst>
              <a:ext uri="{28A0092B-C50C-407E-A947-70E740481C1C}">
                <a14:useLocalDpi xmlns:a14="http://schemas.microsoft.com/office/drawing/2010/main"/>
              </a:ext>
            </a:extLst>
          </a:blip>
          <a:stretch>
            <a:fillRect/>
          </a:stretch>
        </p:blipFill>
        <p:spPr>
          <a:xfrm>
            <a:off x="10488639" y="6306033"/>
            <a:ext cx="1248148" cy="267664"/>
          </a:xfrm>
          <a:prstGeom prst="rect">
            <a:avLst/>
          </a:prstGeom>
        </p:spPr>
      </p:pic>
      <p:graphicFrame>
        <p:nvGraphicFramePr>
          <p:cNvPr id="6" name="Object 113"/>
          <p:cNvGraphicFramePr>
            <a:graphicFrameLocks noChangeAspect="1"/>
          </p:cNvGraphicFramePr>
          <p:nvPr userDrawn="1">
            <p:extLst/>
          </p:nvPr>
        </p:nvGraphicFramePr>
        <p:xfrm>
          <a:off x="11598275" y="2"/>
          <a:ext cx="593725" cy="547688"/>
        </p:xfrm>
        <a:graphic>
          <a:graphicData uri="http://schemas.openxmlformats.org/presentationml/2006/ole">
            <mc:AlternateContent xmlns:mc="http://schemas.openxmlformats.org/markup-compatibility/2006">
              <mc:Choice xmlns:v="urn:schemas-microsoft-com:vml" Requires="v">
                <p:oleObj spid="_x0000_s1139771" r:id="rId40" imgW="971686" imgH="895238" progId="PBrush">
                  <p:embed/>
                </p:oleObj>
              </mc:Choice>
              <mc:Fallback>
                <p:oleObj r:id="rId40" imgW="971686" imgH="895238" progId="PBrush">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11598275" y="2"/>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95737817"/>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 id="2147483862" r:id="rId18"/>
    <p:sldLayoutId id="2147483863" r:id="rId19"/>
    <p:sldLayoutId id="2147483864" r:id="rId20"/>
    <p:sldLayoutId id="2147483865" r:id="rId21"/>
    <p:sldLayoutId id="2147483866" r:id="rId22"/>
    <p:sldLayoutId id="2147483867" r:id="rId23"/>
    <p:sldLayoutId id="2147483868" r:id="rId24"/>
    <p:sldLayoutId id="2147483869" r:id="rId25"/>
    <p:sldLayoutId id="2147483870" r:id="rId26"/>
    <p:sldLayoutId id="2147483871" r:id="rId27"/>
    <p:sldLayoutId id="2147483872" r:id="rId28"/>
    <p:sldLayoutId id="2147483873" r:id="rId29"/>
    <p:sldLayoutId id="2147483874" r:id="rId30"/>
    <p:sldLayoutId id="2147483875" r:id="rId31"/>
    <p:sldLayoutId id="2147483876" r:id="rId32"/>
    <p:sldLayoutId id="2147483877" r:id="rId33"/>
    <p:sldLayoutId id="2147483878" r:id="rId34"/>
    <p:sldLayoutId id="2147483879" r:id="rId35"/>
  </p:sldLayoutIdLst>
  <p:transition>
    <p:fade/>
  </p:transition>
  <p:txStyles>
    <p:titleStyle>
      <a:lvl1pPr algn="l" defTabSz="728110" rtl="0" eaLnBrk="1" latinLnBrk="0" hangingPunct="1">
        <a:lnSpc>
          <a:spcPct val="90000"/>
        </a:lnSpc>
        <a:spcBef>
          <a:spcPct val="0"/>
        </a:spcBef>
        <a:buNone/>
        <a:defRPr lang="en-US" sz="2867" b="0" kern="1200" cap="none" spc="-8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67672" marR="0" indent="-267672" algn="l" defTabSz="728110" rtl="0" eaLnBrk="1" fontAlgn="auto" latinLnBrk="0" hangingPunct="1">
        <a:lnSpc>
          <a:spcPct val="90000"/>
        </a:lnSpc>
        <a:spcBef>
          <a:spcPct val="20000"/>
        </a:spcBef>
        <a:spcAft>
          <a:spcPts val="0"/>
        </a:spcAft>
        <a:buClrTx/>
        <a:buSzPct val="90000"/>
        <a:buFont typeface="Arial" pitchFamily="34" charset="0"/>
        <a:buChar char="•"/>
        <a:tabLst/>
        <a:defRPr sz="2548" kern="1200" spc="0" baseline="0">
          <a:gradFill>
            <a:gsLst>
              <a:gs pos="1250">
                <a:schemeClr val="tx1"/>
              </a:gs>
              <a:gs pos="100000">
                <a:schemeClr val="tx1"/>
              </a:gs>
            </a:gsLst>
            <a:lin ang="5400000" scaled="0"/>
          </a:gradFill>
          <a:latin typeface="+mj-lt"/>
          <a:ea typeface="+mn-ea"/>
          <a:cs typeface="+mn-cs"/>
        </a:defRPr>
      </a:lvl1pPr>
      <a:lvl2pPr marL="456034" marR="0" indent="-188362" algn="l" defTabSz="728110" rtl="0" eaLnBrk="1" fontAlgn="auto" latinLnBrk="0" hangingPunct="1">
        <a:lnSpc>
          <a:spcPct val="90000"/>
        </a:lnSpc>
        <a:spcBef>
          <a:spcPct val="20000"/>
        </a:spcBef>
        <a:spcAft>
          <a:spcPts val="0"/>
        </a:spcAft>
        <a:buClrTx/>
        <a:buSzPct val="90000"/>
        <a:buFont typeface="Arial" pitchFamily="34" charset="0"/>
        <a:buChar char="•"/>
        <a:tabLst/>
        <a:defRPr sz="1874" kern="1200" spc="0" baseline="0">
          <a:gradFill>
            <a:gsLst>
              <a:gs pos="1250">
                <a:schemeClr val="tx1"/>
              </a:gs>
              <a:gs pos="100000">
                <a:schemeClr val="tx1"/>
              </a:gs>
            </a:gsLst>
            <a:lin ang="5400000" scaled="0"/>
          </a:gradFill>
          <a:latin typeface="+mn-lt"/>
          <a:ea typeface="+mn-ea"/>
          <a:cs typeface="+mn-cs"/>
        </a:defRPr>
      </a:lvl2pPr>
      <a:lvl3pPr marL="624567" marR="0" indent="-178448" algn="l" defTabSz="728110" rtl="0" eaLnBrk="1" fontAlgn="auto" latinLnBrk="0" hangingPunct="1">
        <a:lnSpc>
          <a:spcPct val="90000"/>
        </a:lnSpc>
        <a:spcBef>
          <a:spcPct val="20000"/>
        </a:spcBef>
        <a:spcAft>
          <a:spcPts val="0"/>
        </a:spcAft>
        <a:buClrTx/>
        <a:buSzPct val="90000"/>
        <a:buFont typeface="Arial" pitchFamily="34" charset="0"/>
        <a:buChar char="•"/>
        <a:tabLst/>
        <a:defRPr sz="1562" kern="1200" spc="0" baseline="0">
          <a:gradFill>
            <a:gsLst>
              <a:gs pos="1250">
                <a:schemeClr val="tx1"/>
              </a:gs>
              <a:gs pos="100000">
                <a:schemeClr val="tx1"/>
              </a:gs>
            </a:gsLst>
            <a:lin ang="5400000" scaled="0"/>
          </a:gradFill>
          <a:latin typeface="+mn-lt"/>
          <a:ea typeface="+mn-ea"/>
          <a:cs typeface="+mn-cs"/>
        </a:defRPr>
      </a:lvl3pPr>
      <a:lvl4pPr marL="803016" marR="0" indent="-178448" algn="l" defTabSz="728110" rtl="0" eaLnBrk="1" fontAlgn="auto" latinLnBrk="0" hangingPunct="1">
        <a:lnSpc>
          <a:spcPct val="90000"/>
        </a:lnSpc>
        <a:spcBef>
          <a:spcPct val="20000"/>
        </a:spcBef>
        <a:spcAft>
          <a:spcPts val="0"/>
        </a:spcAft>
        <a:buClrTx/>
        <a:buSzPct val="90000"/>
        <a:buFont typeface="Arial" pitchFamily="34" charset="0"/>
        <a:buChar char="•"/>
        <a:tabLst/>
        <a:defRPr sz="1405" kern="1200" spc="0" baseline="0">
          <a:gradFill>
            <a:gsLst>
              <a:gs pos="1250">
                <a:schemeClr val="tx1"/>
              </a:gs>
              <a:gs pos="100000">
                <a:schemeClr val="tx1"/>
              </a:gs>
            </a:gsLst>
            <a:lin ang="5400000" scaled="0"/>
          </a:gradFill>
          <a:latin typeface="+mn-lt"/>
          <a:ea typeface="+mn-ea"/>
          <a:cs typeface="+mn-cs"/>
        </a:defRPr>
      </a:lvl4pPr>
      <a:lvl5pPr marL="981463" marR="0" indent="-178448" algn="l" defTabSz="728110" rtl="0" eaLnBrk="1" fontAlgn="auto" latinLnBrk="0" hangingPunct="1">
        <a:lnSpc>
          <a:spcPct val="90000"/>
        </a:lnSpc>
        <a:spcBef>
          <a:spcPct val="20000"/>
        </a:spcBef>
        <a:spcAft>
          <a:spcPts val="0"/>
        </a:spcAft>
        <a:buClrTx/>
        <a:buSzPct val="90000"/>
        <a:buFont typeface="Arial" pitchFamily="34" charset="0"/>
        <a:buChar char="•"/>
        <a:tabLst/>
        <a:defRPr sz="1405" kern="1200" spc="0" baseline="0">
          <a:gradFill>
            <a:gsLst>
              <a:gs pos="1250">
                <a:schemeClr val="tx1"/>
              </a:gs>
              <a:gs pos="100000">
                <a:schemeClr val="tx1"/>
              </a:gs>
            </a:gsLst>
            <a:lin ang="5400000" scaled="0"/>
          </a:gradFill>
          <a:latin typeface="+mn-lt"/>
          <a:ea typeface="+mn-ea"/>
          <a:cs typeface="+mn-cs"/>
        </a:defRPr>
      </a:lvl5pPr>
      <a:lvl6pPr marL="2002302" indent="-182028" algn="l" defTabSz="728110" rtl="0" eaLnBrk="1" latinLnBrk="0" hangingPunct="1">
        <a:spcBef>
          <a:spcPct val="20000"/>
        </a:spcBef>
        <a:buFont typeface="Arial" pitchFamily="34" charset="0"/>
        <a:buChar char="•"/>
        <a:defRPr sz="1562" kern="1200">
          <a:solidFill>
            <a:schemeClr val="tx1"/>
          </a:solidFill>
          <a:latin typeface="+mn-lt"/>
          <a:ea typeface="+mn-ea"/>
          <a:cs typeface="+mn-cs"/>
        </a:defRPr>
      </a:lvl6pPr>
      <a:lvl7pPr marL="2366357" indent="-182028" algn="l" defTabSz="728110" rtl="0" eaLnBrk="1" latinLnBrk="0" hangingPunct="1">
        <a:spcBef>
          <a:spcPct val="20000"/>
        </a:spcBef>
        <a:buFont typeface="Arial" pitchFamily="34" charset="0"/>
        <a:buChar char="•"/>
        <a:defRPr sz="1562" kern="1200">
          <a:solidFill>
            <a:schemeClr val="tx1"/>
          </a:solidFill>
          <a:latin typeface="+mn-lt"/>
          <a:ea typeface="+mn-ea"/>
          <a:cs typeface="+mn-cs"/>
        </a:defRPr>
      </a:lvl7pPr>
      <a:lvl8pPr marL="2730412" indent="-182028" algn="l" defTabSz="728110" rtl="0" eaLnBrk="1" latinLnBrk="0" hangingPunct="1">
        <a:spcBef>
          <a:spcPct val="20000"/>
        </a:spcBef>
        <a:buFont typeface="Arial" pitchFamily="34" charset="0"/>
        <a:buChar char="•"/>
        <a:defRPr sz="1562" kern="1200">
          <a:solidFill>
            <a:schemeClr val="tx1"/>
          </a:solidFill>
          <a:latin typeface="+mn-lt"/>
          <a:ea typeface="+mn-ea"/>
          <a:cs typeface="+mn-cs"/>
        </a:defRPr>
      </a:lvl8pPr>
      <a:lvl9pPr marL="3094466" indent="-182028" algn="l" defTabSz="728110" rtl="0" eaLnBrk="1" latinLnBrk="0" hangingPunct="1">
        <a:spcBef>
          <a:spcPct val="20000"/>
        </a:spcBef>
        <a:buFont typeface="Arial" pitchFamily="34" charset="0"/>
        <a:buChar char="•"/>
        <a:defRPr sz="1562" kern="1200">
          <a:solidFill>
            <a:schemeClr val="tx1"/>
          </a:solidFill>
          <a:latin typeface="+mn-lt"/>
          <a:ea typeface="+mn-ea"/>
          <a:cs typeface="+mn-cs"/>
        </a:defRPr>
      </a:lvl9pPr>
    </p:bodyStyle>
    <p:otherStyle>
      <a:defPPr>
        <a:defRPr lang="en-US"/>
      </a:defPPr>
      <a:lvl1pPr marL="0" algn="l" defTabSz="728110" rtl="0" eaLnBrk="1" latinLnBrk="0" hangingPunct="1">
        <a:defRPr sz="1405" kern="1200">
          <a:solidFill>
            <a:schemeClr val="tx1"/>
          </a:solidFill>
          <a:latin typeface="+mn-lt"/>
          <a:ea typeface="+mn-ea"/>
          <a:cs typeface="+mn-cs"/>
        </a:defRPr>
      </a:lvl1pPr>
      <a:lvl2pPr marL="364054" algn="l" defTabSz="728110" rtl="0" eaLnBrk="1" latinLnBrk="0" hangingPunct="1">
        <a:defRPr sz="1405" kern="1200">
          <a:solidFill>
            <a:schemeClr val="tx1"/>
          </a:solidFill>
          <a:latin typeface="+mn-lt"/>
          <a:ea typeface="+mn-ea"/>
          <a:cs typeface="+mn-cs"/>
        </a:defRPr>
      </a:lvl2pPr>
      <a:lvl3pPr marL="728110" algn="l" defTabSz="728110" rtl="0" eaLnBrk="1" latinLnBrk="0" hangingPunct="1">
        <a:defRPr sz="1405" kern="1200">
          <a:solidFill>
            <a:schemeClr val="tx1"/>
          </a:solidFill>
          <a:latin typeface="+mn-lt"/>
          <a:ea typeface="+mn-ea"/>
          <a:cs typeface="+mn-cs"/>
        </a:defRPr>
      </a:lvl3pPr>
      <a:lvl4pPr marL="1092164" algn="l" defTabSz="728110" rtl="0" eaLnBrk="1" latinLnBrk="0" hangingPunct="1">
        <a:defRPr sz="1405" kern="1200">
          <a:solidFill>
            <a:schemeClr val="tx1"/>
          </a:solidFill>
          <a:latin typeface="+mn-lt"/>
          <a:ea typeface="+mn-ea"/>
          <a:cs typeface="+mn-cs"/>
        </a:defRPr>
      </a:lvl4pPr>
      <a:lvl5pPr marL="1456220" algn="l" defTabSz="728110" rtl="0" eaLnBrk="1" latinLnBrk="0" hangingPunct="1">
        <a:defRPr sz="1405" kern="1200">
          <a:solidFill>
            <a:schemeClr val="tx1"/>
          </a:solidFill>
          <a:latin typeface="+mn-lt"/>
          <a:ea typeface="+mn-ea"/>
          <a:cs typeface="+mn-cs"/>
        </a:defRPr>
      </a:lvl5pPr>
      <a:lvl6pPr marL="1820275" algn="l" defTabSz="728110" rtl="0" eaLnBrk="1" latinLnBrk="0" hangingPunct="1">
        <a:defRPr sz="1405" kern="1200">
          <a:solidFill>
            <a:schemeClr val="tx1"/>
          </a:solidFill>
          <a:latin typeface="+mn-lt"/>
          <a:ea typeface="+mn-ea"/>
          <a:cs typeface="+mn-cs"/>
        </a:defRPr>
      </a:lvl6pPr>
      <a:lvl7pPr marL="2184328" algn="l" defTabSz="728110" rtl="0" eaLnBrk="1" latinLnBrk="0" hangingPunct="1">
        <a:defRPr sz="1405" kern="1200">
          <a:solidFill>
            <a:schemeClr val="tx1"/>
          </a:solidFill>
          <a:latin typeface="+mn-lt"/>
          <a:ea typeface="+mn-ea"/>
          <a:cs typeface="+mn-cs"/>
        </a:defRPr>
      </a:lvl7pPr>
      <a:lvl8pPr marL="2548384" algn="l" defTabSz="728110" rtl="0" eaLnBrk="1" latinLnBrk="0" hangingPunct="1">
        <a:defRPr sz="1405" kern="1200">
          <a:solidFill>
            <a:schemeClr val="tx1"/>
          </a:solidFill>
          <a:latin typeface="+mn-lt"/>
          <a:ea typeface="+mn-ea"/>
          <a:cs typeface="+mn-cs"/>
        </a:defRPr>
      </a:lvl8pPr>
      <a:lvl9pPr marL="2912440" algn="l" defTabSz="728110" rtl="0" eaLnBrk="1" latinLnBrk="0" hangingPunct="1">
        <a:defRPr sz="140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211">
          <p15:clr>
            <a:srgbClr val="5ACBF0"/>
          </p15:clr>
        </p15:guide>
        <p15:guide id="3" pos="922">
          <p15:clr>
            <a:srgbClr val="5ACBF0"/>
          </p15:clr>
        </p15:guide>
        <p15:guide id="4" pos="1631">
          <p15:clr>
            <a:srgbClr val="5ACBF0"/>
          </p15:clr>
        </p15:guide>
        <p15:guide id="5" pos="2340">
          <p15:clr>
            <a:srgbClr val="5ACBF0"/>
          </p15:clr>
        </p15:guide>
        <p15:guide id="6" pos="3079">
          <p15:clr>
            <a:srgbClr val="5ACBF0"/>
          </p15:clr>
        </p15:guide>
        <p15:guide id="7" pos="3759">
          <p15:clr>
            <a:srgbClr val="5ACBF0"/>
          </p15:clr>
        </p15:guide>
        <p15:guide id="8" pos="4469">
          <p15:clr>
            <a:srgbClr val="5ACBF0"/>
          </p15:clr>
        </p15:guide>
        <p15:guide id="9" pos="5184">
          <p15:clr>
            <a:srgbClr val="5ACBF0"/>
          </p15:clr>
        </p15:guide>
        <p15:guide id="10" pos="5886">
          <p15:clr>
            <a:srgbClr val="5ACBF0"/>
          </p15:clr>
        </p15:guide>
        <p15:guide id="11" pos="6595">
          <p15:clr>
            <a:srgbClr val="5ACBF0"/>
          </p15:clr>
        </p15:guide>
        <p15:guide id="12" pos="7304">
          <p15:clr>
            <a:srgbClr val="5ACBF0"/>
          </p15:clr>
        </p15:guide>
        <p15:guide id="13" pos="8014">
          <p15:clr>
            <a:srgbClr val="5ACBF0"/>
          </p15:clr>
        </p15:guide>
        <p15:guide id="14" pos="8723">
          <p15:clr>
            <a:srgbClr val="5ACBF0"/>
          </p15:clr>
        </p15:guide>
        <p15:guide id="15" pos="9434">
          <p15:clr>
            <a:srgbClr val="5ACBF0"/>
          </p15:clr>
        </p15:guide>
        <p15:guide id="16" pos="362">
          <p15:clr>
            <a:srgbClr val="C35EA4"/>
          </p15:clr>
        </p15:guide>
        <p15:guide id="17" pos="9283">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59">
          <p15:clr>
            <a:srgbClr val="5ACBF0"/>
          </p15:clr>
        </p15:guide>
        <p15:guide id="25" orient="horz" pos="308">
          <p15:clr>
            <a:srgbClr val="C35EA4"/>
          </p15:clr>
        </p15:guide>
        <p15:guide id="26" orient="horz" pos="4186">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5.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758950" y="758952"/>
            <a:ext cx="10529159" cy="660774"/>
          </a:xfrm>
        </p:spPr>
        <p:txBody>
          <a:bodyPr/>
          <a:lstStyle/>
          <a:p>
            <a:pPr marL="0" indent="0">
              <a:buNone/>
            </a:pPr>
            <a:r>
              <a:rPr lang="en-US" dirty="0"/>
              <a:t>Search Online Advertising Marketplace Auction Process</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p:cNvGrpSpPr/>
          <p:nvPr/>
        </p:nvGrpSpPr>
        <p:grpSpPr>
          <a:xfrm>
            <a:off x="4838649" y="816935"/>
            <a:ext cx="6725822" cy="5489735"/>
            <a:chOff x="1309636" y="0"/>
            <a:chExt cx="7839736" cy="6858000"/>
          </a:xfrm>
        </p:grpSpPr>
        <p:sp>
          <p:nvSpPr>
            <p:cNvPr id="4" name="Rectangle 3"/>
            <p:cNvSpPr/>
            <p:nvPr/>
          </p:nvSpPr>
          <p:spPr>
            <a:xfrm>
              <a:off x="1309636" y="0"/>
              <a:ext cx="1567947" cy="68580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5" name="Group 4"/>
            <p:cNvGrpSpPr/>
            <p:nvPr/>
          </p:nvGrpSpPr>
          <p:grpSpPr>
            <a:xfrm>
              <a:off x="1401328" y="152400"/>
              <a:ext cx="1402900" cy="2057400"/>
              <a:chOff x="247571" y="228600"/>
              <a:chExt cx="1402900" cy="2057400"/>
            </a:xfrm>
          </p:grpSpPr>
          <p:sp>
            <p:nvSpPr>
              <p:cNvPr id="6" name="Rectangle 5"/>
              <p:cNvSpPr/>
              <p:nvPr/>
            </p:nvSpPr>
            <p:spPr>
              <a:xfrm>
                <a:off x="330094" y="228600"/>
                <a:ext cx="1237853"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Search Query </a:t>
                </a:r>
              </a:p>
            </p:txBody>
          </p:sp>
          <p:sp>
            <p:nvSpPr>
              <p:cNvPr id="7" name="Rectangle 6"/>
              <p:cNvSpPr/>
              <p:nvPr/>
            </p:nvSpPr>
            <p:spPr>
              <a:xfrm>
                <a:off x="247571" y="914400"/>
                <a:ext cx="1402900" cy="13716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Down Arrow 7"/>
              <p:cNvSpPr/>
              <p:nvPr/>
            </p:nvSpPr>
            <p:spPr>
              <a:xfrm>
                <a:off x="742712" y="685800"/>
                <a:ext cx="330094" cy="2286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Rectangle 8"/>
              <p:cNvSpPr/>
              <p:nvPr/>
            </p:nvSpPr>
            <p:spPr>
              <a:xfrm>
                <a:off x="330094" y="990600"/>
                <a:ext cx="1237853"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Speller</a:t>
                </a:r>
              </a:p>
            </p:txBody>
          </p:sp>
          <p:sp>
            <p:nvSpPr>
              <p:cNvPr id="10" name="Rectangle 9"/>
              <p:cNvSpPr/>
              <p:nvPr/>
            </p:nvSpPr>
            <p:spPr>
              <a:xfrm>
                <a:off x="330094" y="1371600"/>
                <a:ext cx="1237853"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Normalization</a:t>
                </a:r>
              </a:p>
            </p:txBody>
          </p:sp>
          <p:sp>
            <p:nvSpPr>
              <p:cNvPr id="11" name="Rectangle 10"/>
              <p:cNvSpPr/>
              <p:nvPr/>
            </p:nvSpPr>
            <p:spPr>
              <a:xfrm>
                <a:off x="330094" y="1752600"/>
                <a:ext cx="1237853"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Entity Identity List</a:t>
                </a:r>
              </a:p>
            </p:txBody>
          </p:sp>
        </p:grpSp>
        <p:grpSp>
          <p:nvGrpSpPr>
            <p:cNvPr id="12" name="Group 11"/>
            <p:cNvGrpSpPr/>
            <p:nvPr/>
          </p:nvGrpSpPr>
          <p:grpSpPr>
            <a:xfrm>
              <a:off x="1392160" y="2209800"/>
              <a:ext cx="1407485" cy="2133600"/>
              <a:chOff x="247571" y="2209800"/>
              <a:chExt cx="1407485" cy="2133600"/>
            </a:xfrm>
          </p:grpSpPr>
          <p:sp>
            <p:nvSpPr>
              <p:cNvPr id="13" name="Rectangle 12"/>
              <p:cNvSpPr/>
              <p:nvPr/>
            </p:nvSpPr>
            <p:spPr>
              <a:xfrm>
                <a:off x="247571" y="2438400"/>
                <a:ext cx="14029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4" name="Group 13"/>
              <p:cNvGrpSpPr/>
              <p:nvPr/>
            </p:nvGrpSpPr>
            <p:grpSpPr>
              <a:xfrm>
                <a:off x="330095" y="2209800"/>
                <a:ext cx="1324961" cy="2057400"/>
                <a:chOff x="330095" y="2209800"/>
                <a:chExt cx="1324961" cy="2057400"/>
              </a:xfrm>
            </p:grpSpPr>
            <p:grpSp>
              <p:nvGrpSpPr>
                <p:cNvPr id="15" name="Group 14"/>
                <p:cNvGrpSpPr/>
                <p:nvPr/>
              </p:nvGrpSpPr>
              <p:grpSpPr>
                <a:xfrm>
                  <a:off x="330095" y="2514600"/>
                  <a:ext cx="1324961" cy="1752600"/>
                  <a:chOff x="330095" y="2514600"/>
                  <a:chExt cx="1324961" cy="1752600"/>
                </a:xfrm>
              </p:grpSpPr>
              <p:sp>
                <p:nvSpPr>
                  <p:cNvPr id="17" name="Rectangle 16"/>
                  <p:cNvSpPr/>
                  <p:nvPr/>
                </p:nvSpPr>
                <p:spPr>
                  <a:xfrm>
                    <a:off x="412618" y="3124200"/>
                    <a:ext cx="1091144"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Exact</a:t>
                    </a:r>
                  </a:p>
                </p:txBody>
              </p:sp>
              <p:sp>
                <p:nvSpPr>
                  <p:cNvPr id="18" name="Rectangle 17"/>
                  <p:cNvSpPr/>
                  <p:nvPr/>
                </p:nvSpPr>
                <p:spPr>
                  <a:xfrm>
                    <a:off x="412618" y="3429000"/>
                    <a:ext cx="1091144"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Phrase</a:t>
                    </a:r>
                  </a:p>
                </p:txBody>
              </p:sp>
              <p:sp>
                <p:nvSpPr>
                  <p:cNvPr id="19" name="Rectangle 18"/>
                  <p:cNvSpPr/>
                  <p:nvPr/>
                </p:nvSpPr>
                <p:spPr>
                  <a:xfrm>
                    <a:off x="412618" y="3733800"/>
                    <a:ext cx="1091144"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Broad </a:t>
                    </a:r>
                  </a:p>
                </p:txBody>
              </p:sp>
              <p:sp>
                <p:nvSpPr>
                  <p:cNvPr id="20" name="Rectangle 19"/>
                  <p:cNvSpPr/>
                  <p:nvPr/>
                </p:nvSpPr>
                <p:spPr>
                  <a:xfrm>
                    <a:off x="330095" y="2514600"/>
                    <a:ext cx="1324961"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Ad  Selection By Match Type</a:t>
                    </a:r>
                  </a:p>
                </p:txBody>
              </p:sp>
              <p:sp>
                <p:nvSpPr>
                  <p:cNvPr id="21" name="Rectangle 20"/>
                  <p:cNvSpPr/>
                  <p:nvPr/>
                </p:nvSpPr>
                <p:spPr>
                  <a:xfrm>
                    <a:off x="412618" y="4038600"/>
                    <a:ext cx="1091144"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Smart/MSM </a:t>
                    </a:r>
                    <a:endParaRPr lang="en-US" sz="900" dirty="0">
                      <a:solidFill>
                        <a:schemeClr val="tx1"/>
                      </a:solidFill>
                    </a:endParaRPr>
                  </a:p>
                </p:txBody>
              </p:sp>
            </p:grpSp>
            <p:sp>
              <p:nvSpPr>
                <p:cNvPr id="16" name="Down Arrow 15"/>
                <p:cNvSpPr/>
                <p:nvPr/>
              </p:nvSpPr>
              <p:spPr>
                <a:xfrm>
                  <a:off x="742712" y="2209800"/>
                  <a:ext cx="330094" cy="2286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grpSp>
        <p:grpSp>
          <p:nvGrpSpPr>
            <p:cNvPr id="22" name="Group 21"/>
            <p:cNvGrpSpPr/>
            <p:nvPr/>
          </p:nvGrpSpPr>
          <p:grpSpPr>
            <a:xfrm>
              <a:off x="1392159" y="4343400"/>
              <a:ext cx="1402900" cy="2362200"/>
              <a:chOff x="247571" y="4343400"/>
              <a:chExt cx="1402900" cy="2362200"/>
            </a:xfrm>
          </p:grpSpPr>
          <p:sp>
            <p:nvSpPr>
              <p:cNvPr id="23" name="Rectangle 22"/>
              <p:cNvSpPr/>
              <p:nvPr/>
            </p:nvSpPr>
            <p:spPr>
              <a:xfrm>
                <a:off x="247571" y="4572000"/>
                <a:ext cx="14029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4" name="Group 23"/>
              <p:cNvGrpSpPr/>
              <p:nvPr/>
            </p:nvGrpSpPr>
            <p:grpSpPr>
              <a:xfrm>
                <a:off x="330094" y="4648200"/>
                <a:ext cx="1247024" cy="1981200"/>
                <a:chOff x="330094" y="4648200"/>
                <a:chExt cx="1247024" cy="1981200"/>
              </a:xfrm>
            </p:grpSpPr>
            <p:sp>
              <p:nvSpPr>
                <p:cNvPr id="26" name="Rectangle 25"/>
                <p:cNvSpPr/>
                <p:nvPr/>
              </p:nvSpPr>
              <p:spPr>
                <a:xfrm>
                  <a:off x="330094" y="5105400"/>
                  <a:ext cx="1237853"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KWs</a:t>
                  </a:r>
                </a:p>
              </p:txBody>
            </p:sp>
            <p:sp>
              <p:nvSpPr>
                <p:cNvPr id="27" name="Rectangle 26"/>
                <p:cNvSpPr/>
                <p:nvPr/>
              </p:nvSpPr>
              <p:spPr>
                <a:xfrm>
                  <a:off x="330094" y="5410200"/>
                  <a:ext cx="1237853"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Ad Copy</a:t>
                  </a:r>
                </a:p>
              </p:txBody>
            </p:sp>
            <p:sp>
              <p:nvSpPr>
                <p:cNvPr id="28" name="Rectangle 27"/>
                <p:cNvSpPr/>
                <p:nvPr/>
              </p:nvSpPr>
              <p:spPr>
                <a:xfrm>
                  <a:off x="330094" y="5715000"/>
                  <a:ext cx="1237853"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Landing Page </a:t>
                  </a:r>
                </a:p>
              </p:txBody>
            </p:sp>
            <p:sp>
              <p:nvSpPr>
                <p:cNvPr id="29" name="Rectangle 28"/>
                <p:cNvSpPr/>
                <p:nvPr/>
              </p:nvSpPr>
              <p:spPr>
                <a:xfrm>
                  <a:off x="330095" y="4648200"/>
                  <a:ext cx="1247023"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Ad Inventory</a:t>
                  </a:r>
                </a:p>
              </p:txBody>
            </p:sp>
            <p:sp>
              <p:nvSpPr>
                <p:cNvPr id="30" name="Rectangle 29"/>
                <p:cNvSpPr/>
                <p:nvPr/>
              </p:nvSpPr>
              <p:spPr>
                <a:xfrm>
                  <a:off x="330094" y="6096000"/>
                  <a:ext cx="1237853" cy="2286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Negative KWs </a:t>
                  </a:r>
                </a:p>
              </p:txBody>
            </p:sp>
            <p:sp>
              <p:nvSpPr>
                <p:cNvPr id="31" name="Rectangle 30"/>
                <p:cNvSpPr/>
                <p:nvPr/>
              </p:nvSpPr>
              <p:spPr>
                <a:xfrm>
                  <a:off x="330094" y="6400800"/>
                  <a:ext cx="1237853" cy="2286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Targeting </a:t>
                  </a:r>
                </a:p>
              </p:txBody>
            </p:sp>
          </p:grpSp>
          <p:sp>
            <p:nvSpPr>
              <p:cNvPr id="25" name="Down Arrow 24"/>
              <p:cNvSpPr/>
              <p:nvPr/>
            </p:nvSpPr>
            <p:spPr>
              <a:xfrm flipV="1">
                <a:off x="742712" y="4343400"/>
                <a:ext cx="330094" cy="2286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grpSp>
          <p:nvGrpSpPr>
            <p:cNvPr id="32" name="Group 31"/>
            <p:cNvGrpSpPr/>
            <p:nvPr/>
          </p:nvGrpSpPr>
          <p:grpSpPr>
            <a:xfrm>
              <a:off x="2890320" y="291346"/>
              <a:ext cx="1555211" cy="2985254"/>
              <a:chOff x="1745731" y="291346"/>
              <a:chExt cx="1555211" cy="2985254"/>
            </a:xfrm>
          </p:grpSpPr>
          <p:sp>
            <p:nvSpPr>
              <p:cNvPr id="33" name="Rectangle 32"/>
              <p:cNvSpPr/>
              <p:nvPr/>
            </p:nvSpPr>
            <p:spPr>
              <a:xfrm>
                <a:off x="1980565" y="914400"/>
                <a:ext cx="1320377" cy="23622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4" name="Rectangle 33"/>
              <p:cNvSpPr/>
              <p:nvPr/>
            </p:nvSpPr>
            <p:spPr>
              <a:xfrm>
                <a:off x="2063089" y="1752600"/>
                <a:ext cx="1165039"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ORV / MLORV</a:t>
                </a:r>
              </a:p>
            </p:txBody>
          </p:sp>
          <p:sp>
            <p:nvSpPr>
              <p:cNvPr id="35" name="Rectangle 34"/>
              <p:cNvSpPr/>
              <p:nvPr/>
            </p:nvSpPr>
            <p:spPr>
              <a:xfrm>
                <a:off x="2063089" y="2209800"/>
                <a:ext cx="1165039" cy="40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adPredict / pClick</a:t>
                </a:r>
              </a:p>
            </p:txBody>
          </p:sp>
          <p:sp>
            <p:nvSpPr>
              <p:cNvPr id="36" name="Rectangle 35"/>
              <p:cNvSpPr/>
              <p:nvPr/>
            </p:nvSpPr>
            <p:spPr>
              <a:xfrm>
                <a:off x="2063089" y="2743200"/>
                <a:ext cx="1165039"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Query Proximity</a:t>
                </a:r>
              </a:p>
            </p:txBody>
          </p:sp>
          <p:sp>
            <p:nvSpPr>
              <p:cNvPr id="37" name="Rectangle 36"/>
              <p:cNvSpPr/>
              <p:nvPr/>
            </p:nvSpPr>
            <p:spPr>
              <a:xfrm>
                <a:off x="2063086" y="947058"/>
                <a:ext cx="1165040" cy="76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Scoring</a:t>
                </a:r>
              </a:p>
            </p:txBody>
          </p:sp>
          <p:sp>
            <p:nvSpPr>
              <p:cNvPr id="38" name="Curved Down Arrow 37"/>
              <p:cNvSpPr/>
              <p:nvPr/>
            </p:nvSpPr>
            <p:spPr>
              <a:xfrm rot="2068287">
                <a:off x="1745731" y="291346"/>
                <a:ext cx="1237853" cy="365840"/>
              </a:xfrm>
              <a:prstGeom prst="curvedDownArrow">
                <a:avLst>
                  <a:gd name="adj1" fmla="val 25000"/>
                  <a:gd name="adj2" fmla="val 50000"/>
                  <a:gd name="adj3" fmla="val 4711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grpSp>
          <p:nvGrpSpPr>
            <p:cNvPr id="42" name="Group 41"/>
            <p:cNvGrpSpPr/>
            <p:nvPr/>
          </p:nvGrpSpPr>
          <p:grpSpPr>
            <a:xfrm>
              <a:off x="4445531" y="914400"/>
              <a:ext cx="1567947" cy="3962400"/>
              <a:chOff x="3300942" y="914400"/>
              <a:chExt cx="1567947" cy="3962400"/>
            </a:xfrm>
          </p:grpSpPr>
          <p:sp>
            <p:nvSpPr>
              <p:cNvPr id="43" name="Rectangle 42"/>
              <p:cNvSpPr/>
              <p:nvPr/>
            </p:nvSpPr>
            <p:spPr>
              <a:xfrm>
                <a:off x="3548512" y="914400"/>
                <a:ext cx="1320377" cy="39624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44" name="Rectangle 43"/>
              <p:cNvSpPr/>
              <p:nvPr/>
            </p:nvSpPr>
            <p:spPr>
              <a:xfrm>
                <a:off x="3631036" y="1752600"/>
                <a:ext cx="115533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CTR Threshold</a:t>
                </a:r>
              </a:p>
            </p:txBody>
          </p:sp>
          <p:sp>
            <p:nvSpPr>
              <p:cNvPr id="45" name="Rectangle 44"/>
              <p:cNvSpPr/>
              <p:nvPr/>
            </p:nvSpPr>
            <p:spPr>
              <a:xfrm>
                <a:off x="3631036" y="2133600"/>
                <a:ext cx="115533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Token Ratio</a:t>
                </a:r>
              </a:p>
            </p:txBody>
          </p:sp>
          <p:sp>
            <p:nvSpPr>
              <p:cNvPr id="46" name="Rectangle 45"/>
              <p:cNvSpPr/>
              <p:nvPr/>
            </p:nvSpPr>
            <p:spPr>
              <a:xfrm>
                <a:off x="3631036" y="3622746"/>
                <a:ext cx="1155330" cy="11016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Rank Score (Bid * pClick* 1,000/QBR) Reserve </a:t>
                </a:r>
              </a:p>
            </p:txBody>
          </p:sp>
          <p:sp>
            <p:nvSpPr>
              <p:cNvPr id="47" name="Rectangle 46"/>
              <p:cNvSpPr/>
              <p:nvPr/>
            </p:nvSpPr>
            <p:spPr>
              <a:xfrm>
                <a:off x="3631036" y="990600"/>
                <a:ext cx="115533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Filtration</a:t>
                </a:r>
              </a:p>
            </p:txBody>
          </p:sp>
          <p:sp>
            <p:nvSpPr>
              <p:cNvPr id="48" name="Rectangle 47"/>
              <p:cNvSpPr/>
              <p:nvPr/>
            </p:nvSpPr>
            <p:spPr>
              <a:xfrm>
                <a:off x="3631037" y="2590800"/>
                <a:ext cx="115533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ORV/MLORV Threshold</a:t>
                </a:r>
              </a:p>
            </p:txBody>
          </p:sp>
          <p:sp>
            <p:nvSpPr>
              <p:cNvPr id="49" name="Rectangle 48"/>
              <p:cNvSpPr/>
              <p:nvPr/>
            </p:nvSpPr>
            <p:spPr>
              <a:xfrm>
                <a:off x="3631037" y="2971800"/>
                <a:ext cx="115533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Ad Text Limits/</a:t>
                </a:r>
              </a:p>
              <a:p>
                <a:pPr algn="ctr"/>
                <a:r>
                  <a:rPr lang="en-US" sz="900" dirty="0">
                    <a:solidFill>
                      <a:schemeClr val="tx1"/>
                    </a:solidFill>
                  </a:rPr>
                  <a:t>Presence</a:t>
                </a:r>
              </a:p>
            </p:txBody>
          </p:sp>
          <p:sp>
            <p:nvSpPr>
              <p:cNvPr id="50" name="Right Arrow 49"/>
              <p:cNvSpPr/>
              <p:nvPr/>
            </p:nvSpPr>
            <p:spPr>
              <a:xfrm>
                <a:off x="3300942" y="1295400"/>
                <a:ext cx="330094" cy="2286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grpSp>
          <p:nvGrpSpPr>
            <p:cNvPr id="52" name="Group 51"/>
            <p:cNvGrpSpPr/>
            <p:nvPr/>
          </p:nvGrpSpPr>
          <p:grpSpPr>
            <a:xfrm>
              <a:off x="3042629" y="4884054"/>
              <a:ext cx="4703842" cy="1973946"/>
              <a:chOff x="1898041" y="4724400"/>
              <a:chExt cx="4703842" cy="1676400"/>
            </a:xfrm>
          </p:grpSpPr>
          <p:sp>
            <p:nvSpPr>
              <p:cNvPr id="53" name="Rectangle 52"/>
              <p:cNvSpPr/>
              <p:nvPr/>
            </p:nvSpPr>
            <p:spPr>
              <a:xfrm>
                <a:off x="1898041" y="5029200"/>
                <a:ext cx="4703842" cy="1371600"/>
              </a:xfrm>
              <a:prstGeom prst="rect">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54" name="Rectangle 53"/>
              <p:cNvSpPr/>
              <p:nvPr/>
            </p:nvSpPr>
            <p:spPr>
              <a:xfrm>
                <a:off x="3961131" y="5562600"/>
                <a:ext cx="1072805"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Poor Bided Keywords</a:t>
                </a:r>
              </a:p>
            </p:txBody>
          </p:sp>
          <p:sp>
            <p:nvSpPr>
              <p:cNvPr id="55" name="Rectangle 54"/>
              <p:cNvSpPr/>
              <p:nvPr/>
            </p:nvSpPr>
            <p:spPr>
              <a:xfrm>
                <a:off x="5198983" y="5562600"/>
                <a:ext cx="1237853"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Poor Landing Page</a:t>
                </a:r>
              </a:p>
            </p:txBody>
          </p:sp>
          <p:sp>
            <p:nvSpPr>
              <p:cNvPr id="56" name="Rectangle 55"/>
              <p:cNvSpPr/>
              <p:nvPr/>
            </p:nvSpPr>
            <p:spPr>
              <a:xfrm>
                <a:off x="3548513" y="5068422"/>
                <a:ext cx="1247023" cy="217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QBR</a:t>
                </a:r>
              </a:p>
            </p:txBody>
          </p:sp>
          <p:sp>
            <p:nvSpPr>
              <p:cNvPr id="57" name="Rectangle 56"/>
              <p:cNvSpPr/>
              <p:nvPr/>
            </p:nvSpPr>
            <p:spPr>
              <a:xfrm>
                <a:off x="3961131" y="5943600"/>
                <a:ext cx="1072805"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Poor Ad Text </a:t>
                </a:r>
              </a:p>
            </p:txBody>
          </p:sp>
          <p:sp>
            <p:nvSpPr>
              <p:cNvPr id="58" name="Rectangle 57"/>
              <p:cNvSpPr/>
              <p:nvPr/>
            </p:nvSpPr>
            <p:spPr>
              <a:xfrm>
                <a:off x="2063089" y="5562600"/>
                <a:ext cx="126261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DIOR</a:t>
                </a:r>
              </a:p>
            </p:txBody>
          </p:sp>
          <p:sp>
            <p:nvSpPr>
              <p:cNvPr id="59" name="Down Arrow 58"/>
              <p:cNvSpPr/>
              <p:nvPr/>
            </p:nvSpPr>
            <p:spPr>
              <a:xfrm flipV="1">
                <a:off x="3961130" y="4724400"/>
                <a:ext cx="330094" cy="3048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60" name="Rectangle 59"/>
              <p:cNvSpPr/>
              <p:nvPr/>
            </p:nvSpPr>
            <p:spPr>
              <a:xfrm>
                <a:off x="4483019" y="5298466"/>
                <a:ext cx="1598468" cy="249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Manual Review</a:t>
                </a:r>
              </a:p>
            </p:txBody>
          </p:sp>
          <p:sp>
            <p:nvSpPr>
              <p:cNvPr id="61" name="Rectangle 60"/>
              <p:cNvSpPr/>
              <p:nvPr/>
            </p:nvSpPr>
            <p:spPr>
              <a:xfrm>
                <a:off x="5198983" y="5943600"/>
                <a:ext cx="1237853"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Poor User Experience</a:t>
                </a:r>
              </a:p>
            </p:txBody>
          </p:sp>
          <p:sp>
            <p:nvSpPr>
              <p:cNvPr id="62" name="Rectangle 61"/>
              <p:cNvSpPr/>
              <p:nvPr/>
            </p:nvSpPr>
            <p:spPr>
              <a:xfrm>
                <a:off x="2063089" y="5257800"/>
                <a:ext cx="1237853" cy="2902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Automated</a:t>
                </a:r>
              </a:p>
            </p:txBody>
          </p:sp>
        </p:grpSp>
        <p:grpSp>
          <p:nvGrpSpPr>
            <p:cNvPr id="63" name="Group 62"/>
            <p:cNvGrpSpPr/>
            <p:nvPr/>
          </p:nvGrpSpPr>
          <p:grpSpPr>
            <a:xfrm>
              <a:off x="6013477" y="914400"/>
              <a:ext cx="1650472" cy="2133600"/>
              <a:chOff x="4868889" y="914400"/>
              <a:chExt cx="1650472" cy="2133600"/>
            </a:xfrm>
          </p:grpSpPr>
          <p:sp>
            <p:nvSpPr>
              <p:cNvPr id="64" name="Rectangle 63"/>
              <p:cNvSpPr/>
              <p:nvPr/>
            </p:nvSpPr>
            <p:spPr>
              <a:xfrm>
                <a:off x="5116460" y="914400"/>
                <a:ext cx="1402901" cy="21336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65" name="Group 64"/>
              <p:cNvGrpSpPr/>
              <p:nvPr/>
            </p:nvGrpSpPr>
            <p:grpSpPr>
              <a:xfrm>
                <a:off x="4868889" y="990600"/>
                <a:ext cx="1596975" cy="1981200"/>
                <a:chOff x="4868889" y="990600"/>
                <a:chExt cx="1596975" cy="1981200"/>
              </a:xfrm>
            </p:grpSpPr>
            <p:sp>
              <p:nvSpPr>
                <p:cNvPr id="66" name="Rectangle 65"/>
                <p:cNvSpPr/>
                <p:nvPr/>
              </p:nvSpPr>
              <p:spPr>
                <a:xfrm>
                  <a:off x="5203254" y="2209800"/>
                  <a:ext cx="1262610"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Ranking:</a:t>
                  </a:r>
                </a:p>
                <a:p>
                  <a:pPr algn="ctr"/>
                  <a:r>
                    <a:rPr lang="en-US" sz="900" dirty="0">
                      <a:solidFill>
                        <a:schemeClr val="tx1"/>
                      </a:solidFill>
                    </a:rPr>
                    <a:t>Bid*pClick* 1,000/QBR</a:t>
                  </a:r>
                </a:p>
              </p:txBody>
            </p:sp>
            <p:sp>
              <p:nvSpPr>
                <p:cNvPr id="67" name="Rectangle 66"/>
                <p:cNvSpPr/>
                <p:nvPr/>
              </p:nvSpPr>
              <p:spPr>
                <a:xfrm>
                  <a:off x="5198984" y="1752600"/>
                  <a:ext cx="1262611"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De-duping</a:t>
                  </a:r>
                </a:p>
              </p:txBody>
            </p:sp>
            <p:sp>
              <p:nvSpPr>
                <p:cNvPr id="68" name="Rectangle 67"/>
                <p:cNvSpPr/>
                <p:nvPr/>
              </p:nvSpPr>
              <p:spPr>
                <a:xfrm>
                  <a:off x="5198983" y="990600"/>
                  <a:ext cx="1247024"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Ranking &amp; Picking</a:t>
                  </a:r>
                </a:p>
              </p:txBody>
            </p:sp>
            <p:sp>
              <p:nvSpPr>
                <p:cNvPr id="69" name="Right Arrow 68"/>
                <p:cNvSpPr/>
                <p:nvPr/>
              </p:nvSpPr>
              <p:spPr>
                <a:xfrm>
                  <a:off x="4868889" y="1295400"/>
                  <a:ext cx="330094" cy="2286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grpSp>
        <p:grpSp>
          <p:nvGrpSpPr>
            <p:cNvPr id="70" name="Group 69"/>
            <p:cNvGrpSpPr/>
            <p:nvPr/>
          </p:nvGrpSpPr>
          <p:grpSpPr>
            <a:xfrm>
              <a:off x="7663949" y="914400"/>
              <a:ext cx="1485423" cy="2362199"/>
              <a:chOff x="6519360" y="914400"/>
              <a:chExt cx="1485423" cy="2362199"/>
            </a:xfrm>
          </p:grpSpPr>
          <p:sp>
            <p:nvSpPr>
              <p:cNvPr id="71" name="Rectangle 70"/>
              <p:cNvSpPr/>
              <p:nvPr/>
            </p:nvSpPr>
            <p:spPr>
              <a:xfrm>
                <a:off x="6766930" y="914400"/>
                <a:ext cx="1237853" cy="236219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2" name="Rectangle 71"/>
              <p:cNvSpPr/>
              <p:nvPr/>
            </p:nvSpPr>
            <p:spPr>
              <a:xfrm>
                <a:off x="6849455" y="2209800"/>
                <a:ext cx="108312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ML4</a:t>
                </a:r>
              </a:p>
            </p:txBody>
          </p:sp>
          <p:sp>
            <p:nvSpPr>
              <p:cNvPr id="73" name="Rectangle 72"/>
              <p:cNvSpPr/>
              <p:nvPr/>
            </p:nvSpPr>
            <p:spPr>
              <a:xfrm>
                <a:off x="6849455" y="1752600"/>
                <a:ext cx="1083121"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MLR</a:t>
                </a:r>
              </a:p>
            </p:txBody>
          </p:sp>
          <p:sp>
            <p:nvSpPr>
              <p:cNvPr id="74" name="Rectangle 73"/>
              <p:cNvSpPr/>
              <p:nvPr/>
            </p:nvSpPr>
            <p:spPr>
              <a:xfrm>
                <a:off x="6849453" y="990600"/>
                <a:ext cx="1100315"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Ad Placement / Layout</a:t>
                </a:r>
              </a:p>
            </p:txBody>
          </p:sp>
          <p:sp>
            <p:nvSpPr>
              <p:cNvPr id="76" name="Rectangle 75"/>
              <p:cNvSpPr/>
              <p:nvPr/>
            </p:nvSpPr>
            <p:spPr>
              <a:xfrm>
                <a:off x="6866649" y="2672960"/>
                <a:ext cx="108312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Ad Rotation</a:t>
                </a:r>
              </a:p>
            </p:txBody>
          </p:sp>
          <p:sp>
            <p:nvSpPr>
              <p:cNvPr id="77" name="Right Arrow 76"/>
              <p:cNvSpPr/>
              <p:nvPr/>
            </p:nvSpPr>
            <p:spPr>
              <a:xfrm>
                <a:off x="6519360" y="1295400"/>
                <a:ext cx="330094" cy="2286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grpSp>
      <p:sp>
        <p:nvSpPr>
          <p:cNvPr id="80" name="Title 79"/>
          <p:cNvSpPr>
            <a:spLocks noGrp="1"/>
          </p:cNvSpPr>
          <p:nvPr>
            <p:ph type="title"/>
          </p:nvPr>
        </p:nvSpPr>
        <p:spPr/>
        <p:txBody>
          <a:bodyPr/>
          <a:lstStyle/>
          <a:p>
            <a:r>
              <a:rPr lang="en-US" dirty="0"/>
              <a:t>Ad </a:t>
            </a:r>
            <a:r>
              <a:rPr lang="en-US"/>
              <a:t>Placement and </a:t>
            </a:r>
            <a:r>
              <a:rPr lang="en-US" dirty="0"/>
              <a:t>Layout</a:t>
            </a:r>
          </a:p>
        </p:txBody>
      </p:sp>
      <p:sp>
        <p:nvSpPr>
          <p:cNvPr id="81" name="Text Placeholder 80"/>
          <p:cNvSpPr>
            <a:spLocks noGrp="1"/>
          </p:cNvSpPr>
          <p:nvPr>
            <p:ph type="body" sz="quarter" idx="10"/>
          </p:nvPr>
        </p:nvSpPr>
        <p:spPr>
          <a:xfrm>
            <a:off x="243756" y="1007186"/>
            <a:ext cx="4332987" cy="5555367"/>
          </a:xfrm>
        </p:spPr>
        <p:txBody>
          <a:bodyPr/>
          <a:lstStyle/>
          <a:p>
            <a:r>
              <a:rPr lang="en-US" dirty="0"/>
              <a:t>Main Line Reserve (MLR)</a:t>
            </a:r>
          </a:p>
          <a:p>
            <a:pPr lvl="1"/>
            <a:r>
              <a:rPr lang="en-US" dirty="0"/>
              <a:t>Minimum rank score required to show ad at mainline</a:t>
            </a:r>
          </a:p>
          <a:p>
            <a:r>
              <a:rPr lang="en-US" dirty="0"/>
              <a:t>ML4</a:t>
            </a:r>
          </a:p>
          <a:p>
            <a:pPr lvl="1"/>
            <a:r>
              <a:rPr lang="en-US" dirty="0"/>
              <a:t>Show 4 ads in mainline if the rank score of each top 4 ad is higher than ML4</a:t>
            </a:r>
          </a:p>
          <a:p>
            <a:r>
              <a:rPr lang="en-US" dirty="0"/>
              <a:t>Ad Rotation</a:t>
            </a:r>
          </a:p>
          <a:p>
            <a:pPr lvl="1"/>
            <a:r>
              <a:rPr lang="en-US" dirty="0"/>
              <a:t>Rotation of different ad copies in an </a:t>
            </a:r>
            <a:r>
              <a:rPr lang="en-US" dirty="0" err="1"/>
              <a:t>adgroup</a:t>
            </a:r>
            <a:r>
              <a:rPr lang="en-US" dirty="0"/>
              <a:t> given that multiple ad copies are present, as no more than one ad copy from an account can be shown at </a:t>
            </a:r>
            <a:r>
              <a:rPr lang="en-US" dirty="0" smtClean="0"/>
              <a:t>once</a:t>
            </a:r>
          </a:p>
          <a:p>
            <a:pPr lvl="1"/>
            <a:r>
              <a:rPr lang="en-US" dirty="0" smtClean="0"/>
              <a:t>In Bing Ads, there are two settings available for ad rotation:-</a:t>
            </a:r>
          </a:p>
          <a:p>
            <a:pPr lvl="2"/>
            <a:r>
              <a:rPr lang="en-US" dirty="0" smtClean="0"/>
              <a:t>Evenly Distributed:- This setting rotates between the ads on an equal basis i.e. each ad in a particular ad group has an equal chance of being displayed</a:t>
            </a:r>
          </a:p>
          <a:p>
            <a:pPr lvl="2"/>
            <a:r>
              <a:rPr lang="en-US" dirty="0" smtClean="0"/>
              <a:t>Optimize for clicks (default):- This setting predominantly shows ads that have the highest click through rate </a:t>
            </a:r>
            <a:endParaRPr lang="en-US" dirty="0"/>
          </a:p>
          <a:p>
            <a:endParaRPr lang="en-US" dirty="0"/>
          </a:p>
        </p:txBody>
      </p:sp>
    </p:spTree>
    <p:extLst>
      <p:ext uri="{BB962C8B-B14F-4D97-AF65-F5344CB8AC3E}">
        <p14:creationId xmlns:p14="http://schemas.microsoft.com/office/powerpoint/2010/main" val="333907515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itle 103"/>
          <p:cNvSpPr>
            <a:spLocks noGrp="1"/>
          </p:cNvSpPr>
          <p:nvPr>
            <p:ph type="title"/>
          </p:nvPr>
        </p:nvSpPr>
        <p:spPr/>
        <p:txBody>
          <a:bodyPr/>
          <a:lstStyle/>
          <a:p>
            <a:r>
              <a:rPr lang="en-US"/>
              <a:t>Pricing &amp; Rendering</a:t>
            </a:r>
            <a:endParaRPr lang="en-US" dirty="0"/>
          </a:p>
        </p:txBody>
      </p:sp>
      <p:sp>
        <p:nvSpPr>
          <p:cNvPr id="105" name="Text Placeholder 104"/>
          <p:cNvSpPr>
            <a:spLocks noGrp="1"/>
          </p:cNvSpPr>
          <p:nvPr>
            <p:ph type="body" sz="quarter" idx="10"/>
          </p:nvPr>
        </p:nvSpPr>
        <p:spPr>
          <a:xfrm>
            <a:off x="266127" y="1188901"/>
            <a:ext cx="10857072" cy="2240613"/>
          </a:xfrm>
        </p:spPr>
        <p:txBody>
          <a:bodyPr/>
          <a:lstStyle/>
          <a:p>
            <a:r>
              <a:rPr lang="en-US" dirty="0"/>
              <a:t>Pricing:</a:t>
            </a:r>
          </a:p>
          <a:p>
            <a:pPr lvl="1"/>
            <a:r>
              <a:rPr lang="en-US" dirty="0"/>
              <a:t>Once rank is decided pricing is calculated based on the 2nd pricing model (explained in the next slide)</a:t>
            </a:r>
          </a:p>
          <a:p>
            <a:r>
              <a:rPr lang="en-US" dirty="0"/>
              <a:t>Rendering </a:t>
            </a:r>
          </a:p>
          <a:p>
            <a:pPr lvl="1"/>
            <a:r>
              <a:rPr lang="en-US" dirty="0"/>
              <a:t>Ad text retrieval is attempted again in the index server, if fails, item is removed from auction and logged to Filter Log</a:t>
            </a:r>
          </a:p>
          <a:p>
            <a:endParaRPr lang="en-US" dirty="0"/>
          </a:p>
          <a:p>
            <a:endParaRPr lang="en-US" dirty="0"/>
          </a:p>
        </p:txBody>
      </p:sp>
      <p:grpSp>
        <p:nvGrpSpPr>
          <p:cNvPr id="78" name="Group 77"/>
          <p:cNvGrpSpPr/>
          <p:nvPr/>
        </p:nvGrpSpPr>
        <p:grpSpPr>
          <a:xfrm>
            <a:off x="8587269" y="3724572"/>
            <a:ext cx="1696685" cy="1706279"/>
            <a:chOff x="8046264" y="914400"/>
            <a:chExt cx="1691516" cy="4114800"/>
          </a:xfrm>
        </p:grpSpPr>
        <p:sp>
          <p:nvSpPr>
            <p:cNvPr id="79" name="Rectangle 78"/>
            <p:cNvSpPr/>
            <p:nvPr/>
          </p:nvSpPr>
          <p:spPr>
            <a:xfrm>
              <a:off x="8252355" y="914400"/>
              <a:ext cx="1485425" cy="411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80" name="Rectangle 79"/>
            <p:cNvSpPr/>
            <p:nvPr/>
          </p:nvSpPr>
          <p:spPr>
            <a:xfrm>
              <a:off x="8334878" y="1943204"/>
              <a:ext cx="1336882" cy="14787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Pricing Formula (2</a:t>
              </a:r>
              <a:r>
                <a:rPr lang="en-US" sz="1050" baseline="30000" dirty="0">
                  <a:solidFill>
                    <a:schemeClr val="tx1"/>
                  </a:solidFill>
                </a:rPr>
                <a:t>nd</a:t>
              </a:r>
              <a:r>
                <a:rPr lang="en-US" sz="1050" dirty="0">
                  <a:solidFill>
                    <a:schemeClr val="tx1"/>
                  </a:solidFill>
                </a:rPr>
                <a:t> Price):</a:t>
              </a:r>
            </a:p>
            <a:p>
              <a:pPr algn="ctr"/>
              <a:r>
                <a:rPr lang="en-US" sz="1050" dirty="0">
                  <a:solidFill>
                    <a:schemeClr val="tx1"/>
                  </a:solidFill>
                </a:rPr>
                <a:t>Bid*RS (Next)/RS</a:t>
              </a:r>
            </a:p>
          </p:txBody>
        </p:sp>
        <p:sp>
          <p:nvSpPr>
            <p:cNvPr id="81" name="Rectangle 80"/>
            <p:cNvSpPr/>
            <p:nvPr/>
          </p:nvSpPr>
          <p:spPr>
            <a:xfrm>
              <a:off x="8334877" y="990600"/>
              <a:ext cx="1320378" cy="76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Pricing &amp; Rendering</a:t>
              </a:r>
            </a:p>
          </p:txBody>
        </p:sp>
        <p:sp>
          <p:nvSpPr>
            <p:cNvPr id="84" name="Rectangle 83"/>
            <p:cNvSpPr/>
            <p:nvPr/>
          </p:nvSpPr>
          <p:spPr>
            <a:xfrm>
              <a:off x="8359901" y="3593357"/>
              <a:ext cx="1336882" cy="9796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Rendering </a:t>
              </a:r>
            </a:p>
          </p:txBody>
        </p:sp>
        <p:sp>
          <p:nvSpPr>
            <p:cNvPr id="85" name="Right Arrow 84"/>
            <p:cNvSpPr/>
            <p:nvPr/>
          </p:nvSpPr>
          <p:spPr>
            <a:xfrm>
              <a:off x="8046264" y="2908577"/>
              <a:ext cx="330094" cy="5134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grpSp>
      <p:grpSp>
        <p:nvGrpSpPr>
          <p:cNvPr id="106" name="Group 105"/>
          <p:cNvGrpSpPr/>
          <p:nvPr/>
        </p:nvGrpSpPr>
        <p:grpSpPr>
          <a:xfrm>
            <a:off x="1622073" y="3589839"/>
            <a:ext cx="6947123" cy="2116721"/>
            <a:chOff x="89108" y="2520803"/>
            <a:chExt cx="6947123" cy="2116721"/>
          </a:xfrm>
        </p:grpSpPr>
        <p:sp>
          <p:nvSpPr>
            <p:cNvPr id="4" name="Rectangle 3"/>
            <p:cNvSpPr/>
            <p:nvPr/>
          </p:nvSpPr>
          <p:spPr>
            <a:xfrm>
              <a:off x="89108" y="2520803"/>
              <a:ext cx="1400380" cy="211672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6" name="Rectangle 5"/>
            <p:cNvSpPr/>
            <p:nvPr/>
          </p:nvSpPr>
          <p:spPr>
            <a:xfrm>
              <a:off x="249566" y="2606443"/>
              <a:ext cx="1113753" cy="5431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Search Query Processing </a:t>
              </a:r>
            </a:p>
          </p:txBody>
        </p:sp>
        <p:grpSp>
          <p:nvGrpSpPr>
            <p:cNvPr id="12" name="Group 11"/>
            <p:cNvGrpSpPr/>
            <p:nvPr/>
          </p:nvGrpSpPr>
          <p:grpSpPr>
            <a:xfrm>
              <a:off x="167044" y="3151926"/>
              <a:ext cx="1252972" cy="780706"/>
              <a:chOff x="247571" y="2266952"/>
              <a:chExt cx="1402900" cy="1095373"/>
            </a:xfrm>
          </p:grpSpPr>
          <p:sp>
            <p:nvSpPr>
              <p:cNvPr id="13" name="Rectangle 12"/>
              <p:cNvSpPr/>
              <p:nvPr/>
            </p:nvSpPr>
            <p:spPr>
              <a:xfrm>
                <a:off x="247571" y="2524125"/>
                <a:ext cx="14029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grpSp>
            <p:nvGrpSpPr>
              <p:cNvPr id="14" name="Group 13"/>
              <p:cNvGrpSpPr/>
              <p:nvPr/>
            </p:nvGrpSpPr>
            <p:grpSpPr>
              <a:xfrm>
                <a:off x="286538" y="2266952"/>
                <a:ext cx="1324961" cy="866773"/>
                <a:chOff x="286538" y="2266952"/>
                <a:chExt cx="1324961" cy="866773"/>
              </a:xfrm>
            </p:grpSpPr>
            <p:sp>
              <p:nvSpPr>
                <p:cNvPr id="20" name="Rectangle 19"/>
                <p:cNvSpPr/>
                <p:nvPr/>
              </p:nvSpPr>
              <p:spPr>
                <a:xfrm>
                  <a:off x="286538" y="2676525"/>
                  <a:ext cx="1324961"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Ad  Selection By Match Type</a:t>
                  </a:r>
                </a:p>
              </p:txBody>
            </p:sp>
            <p:sp>
              <p:nvSpPr>
                <p:cNvPr id="16" name="Down Arrow 15"/>
                <p:cNvSpPr/>
                <p:nvPr/>
              </p:nvSpPr>
              <p:spPr>
                <a:xfrm>
                  <a:off x="742712" y="2266952"/>
                  <a:ext cx="330094" cy="2286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grpSp>
        </p:grpSp>
        <p:grpSp>
          <p:nvGrpSpPr>
            <p:cNvPr id="22" name="Group 21"/>
            <p:cNvGrpSpPr/>
            <p:nvPr/>
          </p:nvGrpSpPr>
          <p:grpSpPr>
            <a:xfrm>
              <a:off x="167044" y="3958061"/>
              <a:ext cx="1252972" cy="586092"/>
              <a:chOff x="247572" y="-81708"/>
              <a:chExt cx="1402900" cy="2509342"/>
            </a:xfrm>
          </p:grpSpPr>
          <p:sp>
            <p:nvSpPr>
              <p:cNvPr id="29" name="Rectangle 28"/>
              <p:cNvSpPr/>
              <p:nvPr/>
            </p:nvSpPr>
            <p:spPr>
              <a:xfrm>
                <a:off x="247572" y="866282"/>
                <a:ext cx="1402900" cy="15613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Ad Inventory</a:t>
                </a:r>
              </a:p>
            </p:txBody>
          </p:sp>
          <p:sp>
            <p:nvSpPr>
              <p:cNvPr id="25" name="Down Arrow 24"/>
              <p:cNvSpPr/>
              <p:nvPr/>
            </p:nvSpPr>
            <p:spPr>
              <a:xfrm flipV="1">
                <a:off x="742711" y="-81708"/>
                <a:ext cx="330095" cy="81510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grpSp>
        <p:grpSp>
          <p:nvGrpSpPr>
            <p:cNvPr id="32" name="Group 31"/>
            <p:cNvGrpSpPr/>
            <p:nvPr/>
          </p:nvGrpSpPr>
          <p:grpSpPr>
            <a:xfrm>
              <a:off x="1759061" y="3223580"/>
              <a:ext cx="1179268" cy="735633"/>
              <a:chOff x="1898040" y="3290514"/>
              <a:chExt cx="1320377" cy="914400"/>
            </a:xfrm>
          </p:grpSpPr>
          <p:sp>
            <p:nvSpPr>
              <p:cNvPr id="33" name="Rectangle 32"/>
              <p:cNvSpPr/>
              <p:nvPr/>
            </p:nvSpPr>
            <p:spPr>
              <a:xfrm>
                <a:off x="1898040" y="3290514"/>
                <a:ext cx="1320377" cy="9144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37" name="Rectangle 36"/>
              <p:cNvSpPr/>
              <p:nvPr/>
            </p:nvSpPr>
            <p:spPr>
              <a:xfrm>
                <a:off x="1981233" y="3377326"/>
                <a:ext cx="1165040" cy="76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Scoring</a:t>
                </a:r>
              </a:p>
            </p:txBody>
          </p:sp>
        </p:grpSp>
        <p:grpSp>
          <p:nvGrpSpPr>
            <p:cNvPr id="52" name="Group 51"/>
            <p:cNvGrpSpPr/>
            <p:nvPr/>
          </p:nvGrpSpPr>
          <p:grpSpPr>
            <a:xfrm>
              <a:off x="4536280" y="3996164"/>
              <a:ext cx="1247023" cy="539271"/>
              <a:chOff x="3391692" y="3970347"/>
              <a:chExt cx="1247023" cy="457983"/>
            </a:xfrm>
          </p:grpSpPr>
          <p:sp>
            <p:nvSpPr>
              <p:cNvPr id="56" name="Rectangle 55"/>
              <p:cNvSpPr/>
              <p:nvPr/>
            </p:nvSpPr>
            <p:spPr>
              <a:xfrm>
                <a:off x="3391692" y="4210611"/>
                <a:ext cx="1247023" cy="217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QBR</a:t>
                </a:r>
                <a:endParaRPr lang="en-US" sz="1400" b="1" dirty="0"/>
              </a:p>
            </p:txBody>
          </p:sp>
          <p:sp>
            <p:nvSpPr>
              <p:cNvPr id="59" name="Down Arrow 58"/>
              <p:cNvSpPr/>
              <p:nvPr/>
            </p:nvSpPr>
            <p:spPr>
              <a:xfrm flipV="1">
                <a:off x="3852202" y="3970347"/>
                <a:ext cx="205870" cy="195453"/>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1" name="Group 90"/>
            <p:cNvGrpSpPr/>
            <p:nvPr/>
          </p:nvGrpSpPr>
          <p:grpSpPr>
            <a:xfrm>
              <a:off x="3135657" y="3234192"/>
              <a:ext cx="1179268" cy="735633"/>
              <a:chOff x="1898040" y="3290514"/>
              <a:chExt cx="1320377" cy="914400"/>
            </a:xfrm>
          </p:grpSpPr>
          <p:sp>
            <p:nvSpPr>
              <p:cNvPr id="92" name="Rectangle 91"/>
              <p:cNvSpPr/>
              <p:nvPr/>
            </p:nvSpPr>
            <p:spPr>
              <a:xfrm>
                <a:off x="1898040" y="3290514"/>
                <a:ext cx="1320377" cy="9144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93" name="Rectangle 92"/>
              <p:cNvSpPr/>
              <p:nvPr/>
            </p:nvSpPr>
            <p:spPr>
              <a:xfrm>
                <a:off x="1981233" y="3377326"/>
                <a:ext cx="1165040" cy="76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Filtration</a:t>
                </a:r>
              </a:p>
            </p:txBody>
          </p:sp>
        </p:grpSp>
        <p:grpSp>
          <p:nvGrpSpPr>
            <p:cNvPr id="94" name="Group 93"/>
            <p:cNvGrpSpPr/>
            <p:nvPr/>
          </p:nvGrpSpPr>
          <p:grpSpPr>
            <a:xfrm>
              <a:off x="4524929" y="3194819"/>
              <a:ext cx="1179268" cy="735633"/>
              <a:chOff x="1898040" y="3290514"/>
              <a:chExt cx="1320377" cy="914400"/>
            </a:xfrm>
          </p:grpSpPr>
          <p:sp>
            <p:nvSpPr>
              <p:cNvPr id="95" name="Rectangle 94"/>
              <p:cNvSpPr/>
              <p:nvPr/>
            </p:nvSpPr>
            <p:spPr>
              <a:xfrm>
                <a:off x="1898040" y="3290514"/>
                <a:ext cx="1320377" cy="9144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96" name="Rectangle 95"/>
              <p:cNvSpPr/>
              <p:nvPr/>
            </p:nvSpPr>
            <p:spPr>
              <a:xfrm>
                <a:off x="1981233" y="3377326"/>
                <a:ext cx="1165040" cy="76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Ranking &amp; Picking</a:t>
                </a:r>
              </a:p>
            </p:txBody>
          </p:sp>
        </p:grpSp>
        <p:grpSp>
          <p:nvGrpSpPr>
            <p:cNvPr id="97" name="Group 96"/>
            <p:cNvGrpSpPr/>
            <p:nvPr/>
          </p:nvGrpSpPr>
          <p:grpSpPr>
            <a:xfrm>
              <a:off x="5856963" y="3203356"/>
              <a:ext cx="1179268" cy="735633"/>
              <a:chOff x="1898040" y="3290514"/>
              <a:chExt cx="1320377" cy="914400"/>
            </a:xfrm>
          </p:grpSpPr>
          <p:sp>
            <p:nvSpPr>
              <p:cNvPr id="98" name="Rectangle 97"/>
              <p:cNvSpPr/>
              <p:nvPr/>
            </p:nvSpPr>
            <p:spPr>
              <a:xfrm>
                <a:off x="1898040" y="3290514"/>
                <a:ext cx="1320377" cy="9144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99" name="Rectangle 98"/>
              <p:cNvSpPr/>
              <p:nvPr/>
            </p:nvSpPr>
            <p:spPr>
              <a:xfrm>
                <a:off x="1981233" y="3377326"/>
                <a:ext cx="1165040" cy="76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Ad Placement / Layout</a:t>
                </a:r>
              </a:p>
            </p:txBody>
          </p:sp>
        </p:grpSp>
        <p:sp>
          <p:nvSpPr>
            <p:cNvPr id="100" name="Right Arrow 99"/>
            <p:cNvSpPr/>
            <p:nvPr/>
          </p:nvSpPr>
          <p:spPr>
            <a:xfrm>
              <a:off x="1462007" y="3477096"/>
              <a:ext cx="330094" cy="2286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ight Arrow 100"/>
            <p:cNvSpPr/>
            <p:nvPr/>
          </p:nvSpPr>
          <p:spPr>
            <a:xfrm>
              <a:off x="2865608" y="3464863"/>
              <a:ext cx="330094" cy="2286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ight Arrow 101"/>
            <p:cNvSpPr/>
            <p:nvPr/>
          </p:nvSpPr>
          <p:spPr>
            <a:xfrm>
              <a:off x="4269137" y="3471708"/>
              <a:ext cx="330094" cy="2286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ight Arrow 102"/>
            <p:cNvSpPr/>
            <p:nvPr/>
          </p:nvSpPr>
          <p:spPr>
            <a:xfrm>
              <a:off x="5672044" y="3471708"/>
              <a:ext cx="330094" cy="2286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9593747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Generalized Second Pricing Model</a:t>
            </a:r>
            <a:endParaRPr lang="en-US" dirty="0"/>
          </a:p>
        </p:txBody>
      </p:sp>
      <p:sp>
        <p:nvSpPr>
          <p:cNvPr id="8" name="Text Placeholder 7"/>
          <p:cNvSpPr>
            <a:spLocks noGrp="1"/>
          </p:cNvSpPr>
          <p:nvPr>
            <p:ph type="body" sz="quarter" idx="10"/>
          </p:nvPr>
        </p:nvSpPr>
        <p:spPr>
          <a:xfrm>
            <a:off x="266128" y="1036306"/>
            <a:ext cx="10857072" cy="1415772"/>
          </a:xfrm>
        </p:spPr>
        <p:txBody>
          <a:bodyPr/>
          <a:lstStyle/>
          <a:p>
            <a:r>
              <a:rPr lang="en-US" dirty="0"/>
              <a:t>Allocation and pricing in paid search are based on Generalized Second Price auction (GSP)</a:t>
            </a:r>
          </a:p>
          <a:p>
            <a:r>
              <a:rPr lang="en-US" dirty="0"/>
              <a:t>Both the ranking and the pricing of ads depend on the estimated probability of a user clicking on a given ad impression (</a:t>
            </a:r>
            <a:r>
              <a:rPr lang="en-US" dirty="0" err="1"/>
              <a:t>eCTR</a:t>
            </a:r>
            <a:r>
              <a:rPr lang="en-US" dirty="0"/>
              <a:t>)</a:t>
            </a:r>
          </a:p>
          <a:p>
            <a:endParaRPr lang="en-US" dirty="0"/>
          </a:p>
        </p:txBody>
      </p:sp>
      <p:grpSp>
        <p:nvGrpSpPr>
          <p:cNvPr id="38" name="Group 37"/>
          <p:cNvGrpSpPr/>
          <p:nvPr/>
        </p:nvGrpSpPr>
        <p:grpSpPr>
          <a:xfrm>
            <a:off x="291419" y="4719600"/>
            <a:ext cx="682992" cy="1294714"/>
            <a:chOff x="1754881" y="2121084"/>
            <a:chExt cx="908469" cy="2315080"/>
          </a:xfrm>
        </p:grpSpPr>
        <p:sp>
          <p:nvSpPr>
            <p:cNvPr id="5" name="Oval 4"/>
            <p:cNvSpPr/>
            <p:nvPr/>
          </p:nvSpPr>
          <p:spPr bwMode="auto">
            <a:xfrm>
              <a:off x="1754881" y="2121084"/>
              <a:ext cx="346599" cy="426720"/>
            </a:xfrm>
            <a:prstGeom prst="ellipse">
              <a:avLst/>
            </a:prstGeom>
            <a:solidFill>
              <a:schemeClr val="bg1"/>
            </a:solidFill>
            <a:ln w="19050">
              <a:solidFill>
                <a:srgbClr val="0070C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defTabSz="1072683" eaLnBrk="1" hangingPunct="1">
                <a:spcBef>
                  <a:spcPct val="100000"/>
                </a:spcBef>
                <a:buClrTx/>
              </a:pPr>
              <a:r>
                <a:rPr lang="en-US" sz="1050" b="1" dirty="0">
                  <a:solidFill>
                    <a:srgbClr val="FFC000"/>
                  </a:solidFill>
                </a:rPr>
                <a:t>A1</a:t>
              </a:r>
            </a:p>
          </p:txBody>
        </p:sp>
        <p:cxnSp>
          <p:nvCxnSpPr>
            <p:cNvPr id="7" name="Straight Connector 6"/>
            <p:cNvCxnSpPr/>
            <p:nvPr/>
          </p:nvCxnSpPr>
          <p:spPr bwMode="auto">
            <a:xfrm>
              <a:off x="2101480" y="2334444"/>
              <a:ext cx="558039" cy="0"/>
            </a:xfrm>
            <a:prstGeom prst="line">
              <a:avLst/>
            </a:prstGeom>
            <a:pattFill prst="pct50">
              <a:fgClr>
                <a:schemeClr val="hlink"/>
              </a:fgClr>
              <a:bgClr>
                <a:srgbClr val="FFFFFF"/>
              </a:bgClr>
            </a:pattFill>
            <a:ln w="9525" cap="flat" cmpd="sng" algn="ctr">
              <a:solidFill>
                <a:srgbClr val="0070C0"/>
              </a:solidFill>
              <a:prstDash val="solid"/>
              <a:round/>
              <a:headEnd type="none" w="med" len="med"/>
              <a:tailEnd type="none" w="med" len="med"/>
            </a:ln>
            <a:effectLst/>
          </p:spPr>
        </p:cxnSp>
        <p:sp>
          <p:nvSpPr>
            <p:cNvPr id="11" name="Oval 10"/>
            <p:cNvSpPr/>
            <p:nvPr/>
          </p:nvSpPr>
          <p:spPr bwMode="auto">
            <a:xfrm>
              <a:off x="1758712" y="2749604"/>
              <a:ext cx="346599" cy="426720"/>
            </a:xfrm>
            <a:prstGeom prst="ellipse">
              <a:avLst/>
            </a:prstGeom>
            <a:solidFill>
              <a:schemeClr val="bg1"/>
            </a:solidFill>
            <a:ln w="19050">
              <a:solidFill>
                <a:srgbClr val="0070C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defTabSz="1072683" eaLnBrk="1" hangingPunct="1">
                <a:spcBef>
                  <a:spcPct val="100000"/>
                </a:spcBef>
                <a:buClrTx/>
              </a:pPr>
              <a:r>
                <a:rPr lang="en-US" sz="1050" b="1" dirty="0">
                  <a:solidFill>
                    <a:srgbClr val="FFC000"/>
                  </a:solidFill>
                </a:rPr>
                <a:t>A2</a:t>
              </a:r>
            </a:p>
          </p:txBody>
        </p:sp>
        <p:cxnSp>
          <p:nvCxnSpPr>
            <p:cNvPr id="12" name="Straight Connector 11"/>
            <p:cNvCxnSpPr/>
            <p:nvPr/>
          </p:nvCxnSpPr>
          <p:spPr bwMode="auto">
            <a:xfrm>
              <a:off x="2105311" y="2962964"/>
              <a:ext cx="558039" cy="0"/>
            </a:xfrm>
            <a:prstGeom prst="line">
              <a:avLst/>
            </a:prstGeom>
            <a:pattFill prst="pct50">
              <a:fgClr>
                <a:schemeClr val="hlink"/>
              </a:fgClr>
              <a:bgClr>
                <a:srgbClr val="FFFFFF"/>
              </a:bgClr>
            </a:pattFill>
            <a:ln w="9525" cap="flat" cmpd="sng" algn="ctr">
              <a:solidFill>
                <a:srgbClr val="0070C0"/>
              </a:solidFill>
              <a:prstDash val="solid"/>
              <a:round/>
              <a:headEnd type="none" w="med" len="med"/>
              <a:tailEnd type="none" w="med" len="med"/>
            </a:ln>
            <a:effectLst/>
          </p:spPr>
        </p:cxnSp>
        <p:sp>
          <p:nvSpPr>
            <p:cNvPr id="14" name="Oval 13"/>
            <p:cNvSpPr/>
            <p:nvPr/>
          </p:nvSpPr>
          <p:spPr bwMode="auto">
            <a:xfrm>
              <a:off x="1758712" y="3379524"/>
              <a:ext cx="346599" cy="426720"/>
            </a:xfrm>
            <a:prstGeom prst="ellipse">
              <a:avLst/>
            </a:prstGeom>
            <a:solidFill>
              <a:schemeClr val="bg1"/>
            </a:solidFill>
            <a:ln w="19050">
              <a:solidFill>
                <a:srgbClr val="0070C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defTabSz="1072683" eaLnBrk="1" hangingPunct="1">
                <a:spcBef>
                  <a:spcPct val="100000"/>
                </a:spcBef>
                <a:buClrTx/>
              </a:pPr>
              <a:r>
                <a:rPr lang="en-US" sz="1050" b="1" dirty="0">
                  <a:solidFill>
                    <a:srgbClr val="FFC000"/>
                  </a:solidFill>
                </a:rPr>
                <a:t>A3</a:t>
              </a:r>
            </a:p>
          </p:txBody>
        </p:sp>
        <p:cxnSp>
          <p:nvCxnSpPr>
            <p:cNvPr id="15" name="Straight Connector 14"/>
            <p:cNvCxnSpPr/>
            <p:nvPr/>
          </p:nvCxnSpPr>
          <p:spPr bwMode="auto">
            <a:xfrm>
              <a:off x="2105311" y="3592884"/>
              <a:ext cx="558039" cy="0"/>
            </a:xfrm>
            <a:prstGeom prst="line">
              <a:avLst/>
            </a:prstGeom>
            <a:pattFill prst="pct50">
              <a:fgClr>
                <a:schemeClr val="hlink"/>
              </a:fgClr>
              <a:bgClr>
                <a:srgbClr val="FFFFFF"/>
              </a:bgClr>
            </a:pattFill>
            <a:ln w="9525" cap="flat" cmpd="sng" algn="ctr">
              <a:solidFill>
                <a:srgbClr val="0070C0"/>
              </a:solidFill>
              <a:prstDash val="solid"/>
              <a:round/>
              <a:headEnd type="none" w="med" len="med"/>
              <a:tailEnd type="none" w="med" len="med"/>
            </a:ln>
            <a:effectLst/>
          </p:spPr>
        </p:cxnSp>
        <p:sp>
          <p:nvSpPr>
            <p:cNvPr id="17" name="Oval 16"/>
            <p:cNvSpPr/>
            <p:nvPr/>
          </p:nvSpPr>
          <p:spPr bwMode="auto">
            <a:xfrm>
              <a:off x="1758712" y="4009444"/>
              <a:ext cx="346599" cy="426720"/>
            </a:xfrm>
            <a:prstGeom prst="ellipse">
              <a:avLst/>
            </a:prstGeom>
            <a:solidFill>
              <a:schemeClr val="bg1"/>
            </a:solidFill>
            <a:ln w="19050">
              <a:solidFill>
                <a:srgbClr val="0070C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defTabSz="1072683" eaLnBrk="1" hangingPunct="1">
                <a:spcBef>
                  <a:spcPct val="100000"/>
                </a:spcBef>
                <a:buClrTx/>
              </a:pPr>
              <a:r>
                <a:rPr lang="en-US" sz="1050" b="1" dirty="0">
                  <a:solidFill>
                    <a:srgbClr val="FFC000"/>
                  </a:solidFill>
                </a:rPr>
                <a:t>A4</a:t>
              </a:r>
            </a:p>
          </p:txBody>
        </p:sp>
        <p:cxnSp>
          <p:nvCxnSpPr>
            <p:cNvPr id="18" name="Straight Connector 17"/>
            <p:cNvCxnSpPr/>
            <p:nvPr/>
          </p:nvCxnSpPr>
          <p:spPr bwMode="auto">
            <a:xfrm>
              <a:off x="2105311" y="4222804"/>
              <a:ext cx="558039" cy="0"/>
            </a:xfrm>
            <a:prstGeom prst="line">
              <a:avLst/>
            </a:prstGeom>
            <a:pattFill prst="pct50">
              <a:fgClr>
                <a:schemeClr val="hlink"/>
              </a:fgClr>
              <a:bgClr>
                <a:srgbClr val="FFFFFF"/>
              </a:bgClr>
            </a:pattFill>
            <a:ln w="9525" cap="flat" cmpd="sng" algn="ctr">
              <a:solidFill>
                <a:srgbClr val="0070C0"/>
              </a:solidFill>
              <a:prstDash val="solid"/>
              <a:round/>
              <a:headEnd type="none" w="med" len="med"/>
              <a:tailEnd type="none" w="med" len="med"/>
            </a:ln>
            <a:effectLst/>
          </p:spPr>
        </p:cxnSp>
      </p:grpSp>
      <p:graphicFrame>
        <p:nvGraphicFramePr>
          <p:cNvPr id="6" name="Table 5"/>
          <p:cNvGraphicFramePr>
            <a:graphicFrameLocks noGrp="1"/>
          </p:cNvGraphicFramePr>
          <p:nvPr>
            <p:extLst>
              <p:ext uri="{D42A27DB-BD31-4B8C-83A1-F6EECF244321}">
                <p14:modId xmlns:p14="http://schemas.microsoft.com/office/powerpoint/2010/main" val="1851652892"/>
              </p:ext>
            </p:extLst>
          </p:nvPr>
        </p:nvGraphicFramePr>
        <p:xfrm>
          <a:off x="971531" y="4431972"/>
          <a:ext cx="4478968" cy="1706880"/>
        </p:xfrm>
        <a:graphic>
          <a:graphicData uri="http://schemas.openxmlformats.org/drawingml/2006/table">
            <a:tbl>
              <a:tblPr firstRow="1" bandRow="1">
                <a:effectLst/>
                <a:tableStyleId>{2D5ABB26-0587-4C30-8999-92F81FD0307C}</a:tableStyleId>
              </a:tblPr>
              <a:tblGrid>
                <a:gridCol w="855183">
                  <a:extLst>
                    <a:ext uri="{9D8B030D-6E8A-4147-A177-3AD203B41FA5}">
                      <a16:colId xmlns:a16="http://schemas.microsoft.com/office/drawing/2014/main" val="20000"/>
                    </a:ext>
                  </a:extLst>
                </a:gridCol>
                <a:gridCol w="1294851">
                  <a:extLst>
                    <a:ext uri="{9D8B030D-6E8A-4147-A177-3AD203B41FA5}">
                      <a16:colId xmlns:a16="http://schemas.microsoft.com/office/drawing/2014/main" val="20001"/>
                    </a:ext>
                  </a:extLst>
                </a:gridCol>
                <a:gridCol w="1025091">
                  <a:extLst>
                    <a:ext uri="{9D8B030D-6E8A-4147-A177-3AD203B41FA5}">
                      <a16:colId xmlns:a16="http://schemas.microsoft.com/office/drawing/2014/main" val="20002"/>
                    </a:ext>
                  </a:extLst>
                </a:gridCol>
                <a:gridCol w="1303843">
                  <a:extLst>
                    <a:ext uri="{9D8B030D-6E8A-4147-A177-3AD203B41FA5}">
                      <a16:colId xmlns:a16="http://schemas.microsoft.com/office/drawing/2014/main" val="20003"/>
                    </a:ext>
                  </a:extLst>
                </a:gridCol>
              </a:tblGrid>
              <a:tr h="239794">
                <a:tc>
                  <a:txBody>
                    <a:bodyPr/>
                    <a:lstStyle/>
                    <a:p>
                      <a:pPr algn="ctr"/>
                      <a:r>
                        <a:rPr lang="en-US" sz="1200" b="1" dirty="0">
                          <a:solidFill>
                            <a:schemeClr val="bg1"/>
                          </a:solidFill>
                          <a:latin typeface="+mn-lt"/>
                        </a:rPr>
                        <a:t>BID</a:t>
                      </a:r>
                    </a:p>
                  </a:txBody>
                  <a:tcPr marL="99028" marR="99028" marT="60960" marB="609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algn="ctr"/>
                      <a:r>
                        <a:rPr lang="en-US" sz="1200" b="1" dirty="0">
                          <a:solidFill>
                            <a:schemeClr val="bg1"/>
                          </a:solidFill>
                          <a:latin typeface="+mn-lt"/>
                        </a:rPr>
                        <a:t>pClick (or</a:t>
                      </a:r>
                      <a:r>
                        <a:rPr lang="en-US" sz="1200" b="1" baseline="0" dirty="0">
                          <a:solidFill>
                            <a:schemeClr val="bg1"/>
                          </a:solidFill>
                          <a:latin typeface="+mn-lt"/>
                        </a:rPr>
                        <a:t> </a:t>
                      </a:r>
                      <a:r>
                        <a:rPr lang="en-US" sz="1200" b="1" baseline="0" dirty="0" err="1">
                          <a:solidFill>
                            <a:schemeClr val="bg1"/>
                          </a:solidFill>
                          <a:latin typeface="+mn-lt"/>
                        </a:rPr>
                        <a:t>eCTR</a:t>
                      </a:r>
                      <a:r>
                        <a:rPr lang="en-US" sz="1200" b="1" baseline="0" dirty="0">
                          <a:solidFill>
                            <a:schemeClr val="bg1"/>
                          </a:solidFill>
                          <a:latin typeface="+mn-lt"/>
                        </a:rPr>
                        <a:t>)</a:t>
                      </a:r>
                      <a:endParaRPr lang="en-US" sz="1200" b="1" dirty="0">
                        <a:solidFill>
                          <a:schemeClr val="bg1"/>
                        </a:solidFill>
                        <a:latin typeface="+mn-lt"/>
                      </a:endParaRPr>
                    </a:p>
                  </a:txBody>
                  <a:tcPr marL="99028" marR="99028" marT="60960" marB="609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algn="ctr"/>
                      <a:r>
                        <a:rPr lang="en-US" sz="1200" b="1" dirty="0">
                          <a:solidFill>
                            <a:schemeClr val="bg1"/>
                          </a:solidFill>
                          <a:latin typeface="+mn-lt"/>
                        </a:rPr>
                        <a:t>Rank score*</a:t>
                      </a:r>
                    </a:p>
                  </a:txBody>
                  <a:tcPr marL="99028" marR="99028" marT="60960" marB="609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algn="ctr"/>
                      <a:r>
                        <a:rPr lang="en-US" sz="1200" b="1" dirty="0">
                          <a:solidFill>
                            <a:schemeClr val="bg1"/>
                          </a:solidFill>
                          <a:latin typeface="+mn-lt"/>
                        </a:rPr>
                        <a:t>Price</a:t>
                      </a:r>
                      <a:r>
                        <a:rPr lang="en-US" sz="1200" b="1" baseline="0" dirty="0">
                          <a:solidFill>
                            <a:schemeClr val="bg1"/>
                          </a:solidFill>
                          <a:latin typeface="+mn-lt"/>
                        </a:rPr>
                        <a:t> (per click)**</a:t>
                      </a:r>
                      <a:endParaRPr lang="en-US" sz="1200" b="1" dirty="0">
                        <a:solidFill>
                          <a:schemeClr val="bg1"/>
                        </a:solidFill>
                        <a:latin typeface="+mn-lt"/>
                      </a:endParaRPr>
                    </a:p>
                  </a:txBody>
                  <a:tcPr marL="99028" marR="99028" marT="60960" marB="609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98045">
                <a:tc>
                  <a:txBody>
                    <a:bodyPr/>
                    <a:lstStyle/>
                    <a:p>
                      <a:pPr algn="ctr"/>
                      <a:r>
                        <a:rPr lang="en-US" sz="1200" dirty="0">
                          <a:latin typeface="+mn-lt"/>
                        </a:rPr>
                        <a:t>$4.00</a:t>
                      </a:r>
                    </a:p>
                  </a:txBody>
                  <a:tcPr marL="99028" marR="99028" marT="60960" marB="609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a:latin typeface="+mn-lt"/>
                        </a:rPr>
                        <a:t>0.60</a:t>
                      </a:r>
                    </a:p>
                  </a:txBody>
                  <a:tcPr marL="99028" marR="99028" marT="60960" marB="609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a:latin typeface="+mn-lt"/>
                        </a:rPr>
                        <a:t>2.40</a:t>
                      </a:r>
                    </a:p>
                  </a:txBody>
                  <a:tcPr marL="99028" marR="99028" marT="60960" marB="609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b="1" dirty="0">
                          <a:latin typeface="+mn-lt"/>
                        </a:rPr>
                        <a:t>$3.48</a:t>
                      </a:r>
                    </a:p>
                  </a:txBody>
                  <a:tcPr marL="99028" marR="99028" marT="60960" marB="609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8045">
                <a:tc>
                  <a:txBody>
                    <a:bodyPr/>
                    <a:lstStyle/>
                    <a:p>
                      <a:pPr algn="ctr"/>
                      <a:r>
                        <a:rPr lang="en-US" sz="1200" dirty="0">
                          <a:latin typeface="+mn-lt"/>
                        </a:rPr>
                        <a:t>$3.80</a:t>
                      </a:r>
                    </a:p>
                  </a:txBody>
                  <a:tcPr marL="99028" marR="99028" marT="60960" marB="609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a:latin typeface="+mn-lt"/>
                        </a:rPr>
                        <a:t>0.55</a:t>
                      </a:r>
                    </a:p>
                  </a:txBody>
                  <a:tcPr marL="99028" marR="99028" marT="60960" marB="609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a:latin typeface="+mn-lt"/>
                        </a:rPr>
                        <a:t>2.09</a:t>
                      </a:r>
                    </a:p>
                  </a:txBody>
                  <a:tcPr marL="99028" marR="99028" marT="60960" marB="609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b="1" dirty="0">
                          <a:latin typeface="+mn-lt"/>
                        </a:rPr>
                        <a:t>$2.86</a:t>
                      </a:r>
                    </a:p>
                  </a:txBody>
                  <a:tcPr marL="99028" marR="99028" marT="60960" marB="609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8045">
                <a:tc>
                  <a:txBody>
                    <a:bodyPr/>
                    <a:lstStyle/>
                    <a:p>
                      <a:pPr algn="ctr"/>
                      <a:r>
                        <a:rPr lang="en-US" sz="1200" dirty="0">
                          <a:latin typeface="+mn-lt"/>
                        </a:rPr>
                        <a:t>$4.50</a:t>
                      </a:r>
                    </a:p>
                  </a:txBody>
                  <a:tcPr marL="99028" marR="99028" marT="60960" marB="609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a:latin typeface="+mn-lt"/>
                        </a:rPr>
                        <a:t>0.35</a:t>
                      </a:r>
                    </a:p>
                  </a:txBody>
                  <a:tcPr marL="99028" marR="99028" marT="60960" marB="609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a:latin typeface="+mn-lt"/>
                        </a:rPr>
                        <a:t>1.57</a:t>
                      </a:r>
                    </a:p>
                  </a:txBody>
                  <a:tcPr marL="99028" marR="99028" marT="60960" marB="609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b="1" dirty="0">
                          <a:latin typeface="+mn-lt"/>
                        </a:rPr>
                        <a:t>$3.50</a:t>
                      </a:r>
                    </a:p>
                  </a:txBody>
                  <a:tcPr marL="99028" marR="99028" marT="60960" marB="609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8045">
                <a:tc>
                  <a:txBody>
                    <a:bodyPr/>
                    <a:lstStyle/>
                    <a:p>
                      <a:pPr algn="ctr"/>
                      <a:r>
                        <a:rPr lang="en-US" sz="1200" dirty="0">
                          <a:latin typeface="+mn-lt"/>
                        </a:rPr>
                        <a:t>$3.50</a:t>
                      </a:r>
                    </a:p>
                  </a:txBody>
                  <a:tcPr marL="99028" marR="99028" marT="60960" marB="609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a:latin typeface="+mn-lt"/>
                        </a:rPr>
                        <a:t>0.35</a:t>
                      </a:r>
                    </a:p>
                  </a:txBody>
                  <a:tcPr marL="99028" marR="99028" marT="60960" marB="609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a:latin typeface="+mn-lt"/>
                        </a:rPr>
                        <a:t>1.22</a:t>
                      </a:r>
                    </a:p>
                  </a:txBody>
                  <a:tcPr marL="99028" marR="99028" marT="60960" marB="609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b="1" dirty="0">
                          <a:latin typeface="+mn-lt"/>
                        </a:rPr>
                        <a:t>$2.85</a:t>
                      </a:r>
                    </a:p>
                  </a:txBody>
                  <a:tcPr marL="99028" marR="99028" marT="60960" marB="609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0" name="Rectangular Callout 19"/>
          <p:cNvSpPr/>
          <p:nvPr/>
        </p:nvSpPr>
        <p:spPr bwMode="auto">
          <a:xfrm>
            <a:off x="5763682" y="4765721"/>
            <a:ext cx="1589059" cy="368108"/>
          </a:xfrm>
          <a:prstGeom prst="wedgeRectCallout">
            <a:avLst>
              <a:gd name="adj1" fmla="val -88249"/>
              <a:gd name="adj2" fmla="val 9923"/>
            </a:avLst>
          </a:prstGeom>
          <a:noFill/>
          <a:ln>
            <a:solidFill>
              <a:srgbClr val="0070C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3634" tIns="53634" rIns="53634" bIns="53634" numCol="1" rtlCol="0" anchor="ctr" anchorCtr="0" compatLnSpc="1">
            <a:prstTxWarp prst="textNoShape">
              <a:avLst/>
            </a:prstTxWarp>
          </a:bodyPr>
          <a:lstStyle/>
          <a:p>
            <a:pPr algn="just" defTabSz="1072683" eaLnBrk="1" hangingPunct="1">
              <a:spcBef>
                <a:spcPct val="100000"/>
              </a:spcBef>
              <a:buClrTx/>
            </a:pPr>
            <a:r>
              <a:rPr lang="en-US" sz="1000" dirty="0">
                <a:solidFill>
                  <a:schemeClr val="tx1"/>
                </a:solidFill>
              </a:rPr>
              <a:t>Cost to be paid if a user </a:t>
            </a:r>
            <a:br>
              <a:rPr lang="en-US" sz="1000" dirty="0">
                <a:solidFill>
                  <a:schemeClr val="tx1"/>
                </a:solidFill>
              </a:rPr>
            </a:br>
            <a:r>
              <a:rPr lang="en-US" sz="1000" dirty="0">
                <a:solidFill>
                  <a:schemeClr val="tx1"/>
                </a:solidFill>
              </a:rPr>
              <a:t>clicks on the ad</a:t>
            </a:r>
          </a:p>
        </p:txBody>
      </p:sp>
      <p:sp>
        <p:nvSpPr>
          <p:cNvPr id="23" name="Rectangular Callout 22"/>
          <p:cNvSpPr/>
          <p:nvPr/>
        </p:nvSpPr>
        <p:spPr bwMode="auto">
          <a:xfrm>
            <a:off x="5768680" y="5526874"/>
            <a:ext cx="1906770" cy="568758"/>
          </a:xfrm>
          <a:prstGeom prst="wedgeRectCallout">
            <a:avLst>
              <a:gd name="adj1" fmla="val -88249"/>
              <a:gd name="adj2" fmla="val 9923"/>
            </a:avLst>
          </a:prstGeom>
          <a:noFill/>
          <a:ln>
            <a:solidFill>
              <a:srgbClr val="0070C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3634" tIns="53634" rIns="53634" bIns="53634" numCol="1" rtlCol="0" anchor="ctr" anchorCtr="0" compatLnSpc="1">
            <a:prstTxWarp prst="textNoShape">
              <a:avLst/>
            </a:prstTxWarp>
          </a:bodyPr>
          <a:lstStyle/>
          <a:p>
            <a:pPr algn="just" defTabSz="1072683" eaLnBrk="1" hangingPunct="1">
              <a:spcBef>
                <a:spcPts val="0"/>
              </a:spcBef>
              <a:buClrTx/>
            </a:pPr>
            <a:r>
              <a:rPr lang="en-US" sz="900" dirty="0">
                <a:solidFill>
                  <a:schemeClr val="tx1"/>
                </a:solidFill>
              </a:rPr>
              <a:t>The Rank score used to calculate </a:t>
            </a:r>
          </a:p>
          <a:p>
            <a:pPr algn="just" defTabSz="1072683" eaLnBrk="1" hangingPunct="1">
              <a:spcBef>
                <a:spcPts val="0"/>
              </a:spcBef>
              <a:buClrTx/>
            </a:pPr>
            <a:r>
              <a:rPr lang="en-US" sz="900" dirty="0">
                <a:solidFill>
                  <a:schemeClr val="tx1"/>
                </a:solidFill>
              </a:rPr>
              <a:t>will be higher of  MLR or Rank score</a:t>
            </a:r>
          </a:p>
          <a:p>
            <a:pPr algn="just" defTabSz="1072683" eaLnBrk="1" hangingPunct="1">
              <a:spcBef>
                <a:spcPts val="0"/>
              </a:spcBef>
              <a:buClrTx/>
            </a:pPr>
            <a:r>
              <a:rPr lang="en-US" sz="900" dirty="0">
                <a:solidFill>
                  <a:schemeClr val="tx1"/>
                </a:solidFill>
              </a:rPr>
              <a:t> of next  advertiser(A5)</a:t>
            </a:r>
          </a:p>
        </p:txBody>
      </p:sp>
      <p:grpSp>
        <p:nvGrpSpPr>
          <p:cNvPr id="40" name="Group 39"/>
          <p:cNvGrpSpPr/>
          <p:nvPr/>
        </p:nvGrpSpPr>
        <p:grpSpPr>
          <a:xfrm>
            <a:off x="3521099" y="2739154"/>
            <a:ext cx="3371022" cy="1488031"/>
            <a:chOff x="6487524" y="4899725"/>
            <a:chExt cx="3135890" cy="1275992"/>
          </a:xfrm>
        </p:grpSpPr>
        <mc:AlternateContent xmlns:mc="http://schemas.openxmlformats.org/markup-compatibility/2006" xmlns:a14="http://schemas.microsoft.com/office/drawing/2010/main">
          <mc:Choice Requires="a14">
            <p:sp>
              <p:nvSpPr>
                <p:cNvPr id="9" name="TextBox 8"/>
                <p:cNvSpPr txBox="1"/>
                <p:nvPr/>
              </p:nvSpPr>
              <p:spPr>
                <a:xfrm>
                  <a:off x="6487524" y="5632190"/>
                  <a:ext cx="3028422" cy="490023"/>
                </a:xfrm>
                <a:prstGeom prst="rect">
                  <a:avLst/>
                </a:prstGeom>
                <a:noFill/>
              </p:spPr>
              <p:txBody>
                <a:bodyPr wrap="square" lIns="107268" tIns="53634" rIns="107268" bIns="53634" rtlCol="0">
                  <a:spAutoFit/>
                </a:bodyPr>
                <a:lstStyle/>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𝑃𝑟𝑖𝑐𝑒</m:t>
                        </m:r>
                        <m:r>
                          <a:rPr lang="en-US" sz="1200" i="1" baseline="-25000">
                            <a:latin typeface="Cambria Math" panose="02040503050406030204" pitchFamily="18" charset="0"/>
                          </a:rPr>
                          <m:t>𝑖</m:t>
                        </m:r>
                        <m:r>
                          <a:rPr lang="en-US" sz="1200" i="1" baseline="-25000">
                            <a:latin typeface="Cambria Math" panose="02040503050406030204" pitchFamily="18" charset="0"/>
                          </a:rPr>
                          <m:t>1 =</m:t>
                        </m:r>
                        <m:r>
                          <a:rPr lang="en-US" sz="1200" i="1">
                            <a:latin typeface="Cambria Math" panose="02040503050406030204" pitchFamily="18" charset="0"/>
                          </a:rPr>
                          <m:t>𝐵𝑖𝑑𝑖</m:t>
                        </m:r>
                        <m:r>
                          <a:rPr lang="en-US" sz="1200" i="1" baseline="-25000">
                            <a:latin typeface="Cambria Math" panose="02040503050406030204" pitchFamily="18" charset="0"/>
                          </a:rPr>
                          <m:t>2∗</m:t>
                        </m:r>
                        <m:f>
                          <m:fPr>
                            <m:ctrlPr>
                              <a:rPr lang="en-US" sz="1200" i="1">
                                <a:latin typeface="Cambria Math" panose="02040503050406030204" pitchFamily="18" charset="0"/>
                              </a:rPr>
                            </m:ctrlPr>
                          </m:fPr>
                          <m:num>
                            <m:r>
                              <a:rPr lang="en-US" sz="1200" i="1">
                                <a:latin typeface="Cambria Math" panose="02040503050406030204" pitchFamily="18" charset="0"/>
                              </a:rPr>
                              <m:t>𝑝𝐶𝑙𝑖𝑐𝑘</m:t>
                            </m:r>
                            <m:r>
                              <a:rPr lang="en-US" sz="1200" i="1" baseline="-25000">
                                <a:latin typeface="Cambria Math" panose="02040503050406030204" pitchFamily="18" charset="0"/>
                              </a:rPr>
                              <m:t>𝑖</m:t>
                            </m:r>
                            <m:r>
                              <a:rPr lang="en-US" sz="1200" i="1" baseline="-25000">
                                <a:latin typeface="Cambria Math" panose="02040503050406030204" pitchFamily="18" charset="0"/>
                              </a:rPr>
                              <m:t>2</m:t>
                            </m:r>
                          </m:num>
                          <m:den>
                            <m:r>
                              <a:rPr lang="en-US" sz="1200" i="1">
                                <a:latin typeface="Cambria Math" panose="02040503050406030204" pitchFamily="18" charset="0"/>
                              </a:rPr>
                              <m:t>𝑝𝐶𝑙𝑖𝑐𝑘</m:t>
                            </m:r>
                            <m:r>
                              <a:rPr lang="en-US" sz="1200" i="1" baseline="-25000">
                                <a:latin typeface="Cambria Math" panose="02040503050406030204" pitchFamily="18" charset="0"/>
                              </a:rPr>
                              <m:t>𝑖</m:t>
                            </m:r>
                            <m:r>
                              <a:rPr lang="en-US" sz="1200" i="1" baseline="-25000">
                                <a:latin typeface="Cambria Math" panose="02040503050406030204" pitchFamily="18" charset="0"/>
                              </a:rPr>
                              <m:t>1</m:t>
                            </m:r>
                          </m:den>
                        </m:f>
                      </m:oMath>
                    </m:oMathPara>
                  </a14:m>
                  <a:endParaRPr lang="en-US" sz="1200" i="1" baseline="-25000" dirty="0">
                    <a:latin typeface="+mn-lt"/>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487524" y="5632190"/>
                  <a:ext cx="3028422" cy="490023"/>
                </a:xfrm>
                <a:prstGeom prst="rect">
                  <a:avLst/>
                </a:prstGeom>
                <a:blipFill rotWithShape="0">
                  <a:blip r:embed="rId2"/>
                  <a:stretch>
                    <a:fillRect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6594992" y="4928080"/>
                  <a:ext cx="3028422" cy="374350"/>
                </a:xfrm>
                <a:prstGeom prst="rect">
                  <a:avLst/>
                </a:prstGeom>
                <a:noFill/>
              </p:spPr>
              <p:txBody>
                <a:bodyPr wrap="square" lIns="107268" tIns="53634" rIns="107268" bIns="53634" rtlCol="0">
                  <a:spAutoFit/>
                </a:bodyPr>
                <a:lstStyle/>
                <a:p>
                  <a:r>
                    <a:rPr lang="en-US" sz="1200" dirty="0">
                      <a:latin typeface="+mn-lt"/>
                    </a:rPr>
                    <a:t>**</a:t>
                  </a:r>
                  <a14:m>
                    <m:oMath xmlns:m="http://schemas.openxmlformats.org/officeDocument/2006/math">
                      <m:r>
                        <a:rPr lang="en-US" sz="1200" i="1">
                          <a:latin typeface="Cambria Math" panose="02040503050406030204" pitchFamily="18" charset="0"/>
                        </a:rPr>
                        <m:t>𝑃𝑟𝑖𝑐𝑒</m:t>
                      </m:r>
                      <m:r>
                        <a:rPr lang="en-US" sz="1200" i="1" baseline="-25000">
                          <a:latin typeface="Cambria Math" panose="02040503050406030204" pitchFamily="18" charset="0"/>
                        </a:rPr>
                        <m:t>𝑖</m:t>
                      </m:r>
                      <m:r>
                        <a:rPr lang="en-US" sz="1200" i="1" baseline="-25000">
                          <a:latin typeface="Cambria Math" panose="02040503050406030204" pitchFamily="18" charset="0"/>
                        </a:rPr>
                        <m:t>1 =</m:t>
                      </m:r>
                      <m:r>
                        <a:rPr lang="en-US" sz="1200" i="1">
                          <a:latin typeface="Cambria Math" panose="02040503050406030204" pitchFamily="18" charset="0"/>
                        </a:rPr>
                        <m:t>𝐵𝑖𝑑𝑖</m:t>
                      </m:r>
                      <m:r>
                        <a:rPr lang="en-US" sz="1200" i="1" baseline="-25000">
                          <a:latin typeface="Cambria Math" panose="02040503050406030204" pitchFamily="18" charset="0"/>
                        </a:rPr>
                        <m:t>1∗</m:t>
                      </m:r>
                      <m:f>
                        <m:fPr>
                          <m:ctrlPr>
                            <a:rPr lang="en-US" sz="1200" i="1">
                              <a:latin typeface="Cambria Math" panose="02040503050406030204" pitchFamily="18" charset="0"/>
                            </a:rPr>
                          </m:ctrlPr>
                        </m:fPr>
                        <m:num>
                          <m:r>
                            <a:rPr lang="en-US" sz="1200" i="1">
                              <a:latin typeface="Cambria Math" panose="02040503050406030204" pitchFamily="18" charset="0"/>
                            </a:rPr>
                            <m:t>𝑅𝑎𝑛𝑘𝑠𝑐𝑜𝑟𝑒</m:t>
                          </m:r>
                          <m:r>
                            <a:rPr lang="en-US" sz="1200" i="1" baseline="-25000">
                              <a:latin typeface="Cambria Math" panose="02040503050406030204" pitchFamily="18" charset="0"/>
                            </a:rPr>
                            <m:t>𝑖</m:t>
                          </m:r>
                          <m:r>
                            <a:rPr lang="en-US" sz="1200" i="1" baseline="-25000">
                              <a:latin typeface="Cambria Math" panose="02040503050406030204" pitchFamily="18" charset="0"/>
                            </a:rPr>
                            <m:t>2</m:t>
                          </m:r>
                        </m:num>
                        <m:den>
                          <m:r>
                            <a:rPr lang="en-US" sz="1200" i="1">
                              <a:latin typeface="Cambria Math" panose="02040503050406030204" pitchFamily="18" charset="0"/>
                            </a:rPr>
                            <m:t>𝑅𝑎𝑛𝑘𝑠𝑐𝑜𝑟𝑒</m:t>
                          </m:r>
                          <m:r>
                            <a:rPr lang="en-US" sz="1200" i="1" baseline="-25000">
                              <a:latin typeface="Cambria Math" panose="02040503050406030204" pitchFamily="18" charset="0"/>
                            </a:rPr>
                            <m:t>𝑖</m:t>
                          </m:r>
                          <m:r>
                            <a:rPr lang="en-US" sz="1200" i="1" baseline="-25000">
                              <a:latin typeface="Cambria Math" panose="02040503050406030204" pitchFamily="18" charset="0"/>
                            </a:rPr>
                            <m:t>1</m:t>
                          </m:r>
                        </m:den>
                      </m:f>
                    </m:oMath>
                  </a14:m>
                  <a:endParaRPr lang="en-US" sz="1200" i="1" baseline="-25000" dirty="0">
                    <a:latin typeface="+mn-lt"/>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6594992" y="4928080"/>
                  <a:ext cx="3028422" cy="374350"/>
                </a:xfrm>
                <a:prstGeom prst="rect">
                  <a:avLst/>
                </a:prstGeom>
                <a:blipFill rotWithShape="0">
                  <a:blip r:embed="rId3"/>
                  <a:stretch>
                    <a:fillRect/>
                  </a:stretch>
                </a:blipFill>
              </p:spPr>
              <p:txBody>
                <a:bodyPr/>
                <a:lstStyle/>
                <a:p>
                  <a:r>
                    <a:rPr lang="en-US">
                      <a:noFill/>
                    </a:rPr>
                    <a:t> </a:t>
                  </a:r>
                </a:p>
              </p:txBody>
            </p:sp>
          </mc:Fallback>
        </mc:AlternateContent>
        <p:sp>
          <p:nvSpPr>
            <p:cNvPr id="22" name="Curved Right Arrow 21"/>
            <p:cNvSpPr/>
            <p:nvPr/>
          </p:nvSpPr>
          <p:spPr bwMode="auto">
            <a:xfrm>
              <a:off x="6802064" y="5127296"/>
              <a:ext cx="306677" cy="781508"/>
            </a:xfrm>
            <a:prstGeom prst="curvedRightArrow">
              <a:avLst/>
            </a:prstGeom>
            <a:noFill/>
            <a:ln>
              <a:solidFill>
                <a:srgbClr val="0070C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3634" tIns="53634" rIns="53634" bIns="53634" numCol="1" rtlCol="0" anchor="ctr" anchorCtr="0" compatLnSpc="1">
              <a:prstTxWarp prst="textNoShape">
                <a:avLst/>
              </a:prstTxWarp>
            </a:bodyPr>
            <a:lstStyle/>
            <a:p>
              <a:pPr marL="275620" indent="-275620" algn="l" defTabSz="1072683" eaLnBrk="1" hangingPunct="1">
                <a:spcBef>
                  <a:spcPct val="100000"/>
                </a:spcBef>
                <a:buClrTx/>
                <a:buFont typeface="Webdings" pitchFamily="18" charset="2"/>
                <a:buChar char="4"/>
              </a:pPr>
              <a:endParaRPr lang="en-US" sz="1200" dirty="0" err="1">
                <a:solidFill>
                  <a:schemeClr val="tx1"/>
                </a:solidFill>
              </a:endParaRPr>
            </a:p>
          </p:txBody>
        </p:sp>
        <p:sp>
          <p:nvSpPr>
            <p:cNvPr id="26" name="Rectangle 25"/>
            <p:cNvSpPr/>
            <p:nvPr/>
          </p:nvSpPr>
          <p:spPr bwMode="auto">
            <a:xfrm>
              <a:off x="6696223" y="4899725"/>
              <a:ext cx="2532184" cy="1275992"/>
            </a:xfrm>
            <a:prstGeom prst="rect">
              <a:avLst/>
            </a:prstGeom>
            <a:noFill/>
            <a:ln>
              <a:solidFill>
                <a:srgbClr val="0070C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3634" tIns="53634" rIns="53634" bIns="53634" numCol="1" rtlCol="0" anchor="ctr" anchorCtr="0" compatLnSpc="1">
              <a:prstTxWarp prst="textNoShape">
                <a:avLst/>
              </a:prstTxWarp>
            </a:bodyPr>
            <a:lstStyle/>
            <a:p>
              <a:pPr marL="275620" indent="-275620" algn="l" defTabSz="1072683" eaLnBrk="1" hangingPunct="1">
                <a:spcBef>
                  <a:spcPct val="100000"/>
                </a:spcBef>
                <a:buClrTx/>
                <a:buFont typeface="Webdings" pitchFamily="18" charset="2"/>
                <a:buChar char="4"/>
              </a:pPr>
              <a:endParaRPr lang="en-US" sz="1200" dirty="0" err="1">
                <a:solidFill>
                  <a:schemeClr val="tx1"/>
                </a:solidFill>
              </a:endParaRPr>
            </a:p>
          </p:txBody>
        </p:sp>
      </p:grpSp>
      <p:grpSp>
        <p:nvGrpSpPr>
          <p:cNvPr id="39" name="Group 38"/>
          <p:cNvGrpSpPr/>
          <p:nvPr/>
        </p:nvGrpSpPr>
        <p:grpSpPr>
          <a:xfrm>
            <a:off x="496117" y="2758643"/>
            <a:ext cx="3052439" cy="1461510"/>
            <a:chOff x="1829050" y="4911155"/>
            <a:chExt cx="3052439" cy="1461510"/>
          </a:xfrm>
        </p:grpSpPr>
        <mc:AlternateContent xmlns:mc="http://schemas.openxmlformats.org/markup-compatibility/2006" xmlns:a14="http://schemas.microsoft.com/office/drawing/2010/main">
          <mc:Choice Requires="a14">
            <p:sp>
              <p:nvSpPr>
                <p:cNvPr id="31" name="Rectangle 30"/>
                <p:cNvSpPr/>
                <p:nvPr/>
              </p:nvSpPr>
              <p:spPr bwMode="auto">
                <a:xfrm>
                  <a:off x="1829050" y="4911155"/>
                  <a:ext cx="3052439" cy="1461510"/>
                </a:xfrm>
                <a:prstGeom prst="rect">
                  <a:avLst/>
                </a:prstGeom>
                <a:noFill/>
                <a:ln>
                  <a:solidFill>
                    <a:srgbClr val="0070C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3634" tIns="53634" rIns="53634" bIns="53634" numCol="1" rtlCol="0" anchor="ctr" anchorCtr="0" compatLnSpc="1">
                  <a:prstTxWarp prst="textNoShape">
                    <a:avLst/>
                  </a:prstTxWarp>
                </a:bodyPr>
                <a:lstStyle/>
                <a:p>
                  <a:pPr algn="l" defTabSz="1072683" eaLnBrk="1" hangingPunct="1">
                    <a:spcBef>
                      <a:spcPct val="100000"/>
                    </a:spcBef>
                    <a:buClrTx/>
                  </a:pPr>
                  <a:endParaRPr lang="en-US" sz="1200" dirty="0">
                    <a:solidFill>
                      <a:schemeClr val="tx1"/>
                    </a:solidFill>
                  </a:endParaRPr>
                </a:p>
                <a:p>
                  <a:pPr algn="l" eaLnBrk="1" hangingPunct="1">
                    <a:spcBef>
                      <a:spcPct val="100000"/>
                    </a:spcBef>
                    <a:buClrTx/>
                  </a:pPr>
                  <a:endParaRPr lang="en-US" sz="1000" dirty="0">
                    <a:solidFill>
                      <a:schemeClr val="tx1"/>
                    </a:solidFill>
                  </a:endParaRPr>
                </a:p>
                <a:p>
                  <a:pPr algn="l" eaLnBrk="1" hangingPunct="1">
                    <a:spcBef>
                      <a:spcPct val="100000"/>
                    </a:spcBef>
                    <a:buClrTx/>
                  </a:pPr>
                  <a:endParaRPr lang="en-US" sz="1000" dirty="0">
                    <a:solidFill>
                      <a:schemeClr val="tx1"/>
                    </a:solidFill>
                  </a:endParaRPr>
                </a:p>
                <a:p>
                  <a:pPr algn="l" eaLnBrk="1" hangingPunct="1">
                    <a:spcBef>
                      <a:spcPct val="100000"/>
                    </a:spcBef>
                    <a:buClrTx/>
                  </a:pPr>
                  <a:r>
                    <a:rPr lang="en-US" sz="1000" dirty="0">
                      <a:solidFill>
                        <a:schemeClr val="tx1"/>
                      </a:solidFill>
                    </a:rPr>
                    <a:t>(We approximate</a:t>
                  </a:r>
                  <a:r>
                    <a:rPr lang="en-US" sz="1000" baseline="30000" dirty="0">
                      <a:ea typeface="Cambria Math"/>
                    </a:rPr>
                    <a:t> </a:t>
                  </a:r>
                  <a14:m>
                    <m:oMath xmlns:m="http://schemas.openxmlformats.org/officeDocument/2006/math">
                      <m:r>
                        <a:rPr lang="en-US" sz="1000">
                          <a:solidFill>
                            <a:schemeClr val="tx1"/>
                          </a:solidFill>
                          <a:latin typeface="Cambria Math" panose="02040503050406030204" pitchFamily="18" charset="0"/>
                          <a:ea typeface="Cambria Math"/>
                        </a:rPr>
                        <m:t> ′</m:t>
                      </m:r>
                      <m:r>
                        <a:rPr lang="en-US" sz="1000" i="1">
                          <a:solidFill>
                            <a:schemeClr val="tx1"/>
                          </a:solidFill>
                          <a:latin typeface="Cambria Math" panose="02040503050406030204" pitchFamily="18" charset="0"/>
                          <a:ea typeface="Cambria Math"/>
                        </a:rPr>
                        <m:t>𝛼</m:t>
                      </m:r>
                    </m:oMath>
                  </a14:m>
                  <a:r>
                    <a:rPr lang="en-US" sz="1000" dirty="0">
                      <a:solidFill>
                        <a:schemeClr val="tx1"/>
                      </a:solidFill>
                    </a:rPr>
                    <a:t>’ to be ~1 and also QBR~1000</a:t>
                  </a:r>
                  <a:r>
                    <a:rPr lang="en-US" sz="1050" dirty="0">
                      <a:solidFill>
                        <a:schemeClr val="tx1"/>
                      </a:solidFill>
                    </a:rPr>
                    <a:t> )</a:t>
                  </a:r>
                </a:p>
              </p:txBody>
            </p:sp>
          </mc:Choice>
          <mc:Fallback xmlns="">
            <p:sp>
              <p:nvSpPr>
                <p:cNvPr id="31" name="Rectangle 30"/>
                <p:cNvSpPr>
                  <a:spLocks noRot="1" noChangeAspect="1" noMove="1" noResize="1" noEditPoints="1" noAdjustHandles="1" noChangeArrowheads="1" noChangeShapeType="1" noTextEdit="1"/>
                </p:cNvSpPr>
                <p:nvPr/>
              </p:nvSpPr>
              <p:spPr bwMode="auto">
                <a:xfrm>
                  <a:off x="1829050" y="4911155"/>
                  <a:ext cx="3052439" cy="1461510"/>
                </a:xfrm>
                <a:prstGeom prst="rect">
                  <a:avLst/>
                </a:prstGeom>
                <a:blipFill rotWithShape="0">
                  <a:blip r:embed="rId4"/>
                  <a:stretch>
                    <a:fillRect l="-795"/>
                  </a:stretch>
                </a:blipFill>
                <a:ln>
                  <a:solidFill>
                    <a:srgbClr val="0070C0"/>
                  </a:solidFill>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2270650" y="5574165"/>
                  <a:ext cx="2259145" cy="288750"/>
                </a:xfrm>
                <a:prstGeom prst="rect">
                  <a:avLst/>
                </a:prstGeom>
                <a:noFill/>
              </p:spPr>
              <p:txBody>
                <a:bodyPr wrap="square" lIns="107268" tIns="53634" rIns="107268" bIns="53634" rtlCol="0">
                  <a:spAutoFit/>
                </a:bodyPr>
                <a:lstStyle/>
                <a:p>
                  <a:pPr/>
                  <a14:m>
                    <m:oMathPara xmlns:m="http://schemas.openxmlformats.org/officeDocument/2006/math">
                      <m:oMathParaPr>
                        <m:jc m:val="left"/>
                      </m:oMathParaPr>
                      <m:oMath xmlns:m="http://schemas.openxmlformats.org/officeDocument/2006/math">
                        <m:r>
                          <a:rPr lang="en-US" sz="1200" i="1">
                            <a:latin typeface="Cambria Math" panose="02040503050406030204" pitchFamily="18" charset="0"/>
                          </a:rPr>
                          <m:t>𝑅𝑎𝑛𝑘𝑠𝑐𝑜𝑟𝑒</m:t>
                        </m:r>
                        <m:r>
                          <a:rPr lang="en-US" sz="1200" i="1">
                            <a:latin typeface="Cambria Math" panose="02040503050406030204" pitchFamily="18" charset="0"/>
                          </a:rPr>
                          <m:t> =</m:t>
                        </m:r>
                        <m:r>
                          <a:rPr lang="en-US" sz="1200" i="1">
                            <a:latin typeface="Cambria Math" panose="02040503050406030204" pitchFamily="18" charset="0"/>
                          </a:rPr>
                          <m:t>𝐵𝑖𝑑</m:t>
                        </m:r>
                        <m:r>
                          <a:rPr lang="en-US" sz="1200" i="1">
                            <a:latin typeface="Cambria Math" panose="02040503050406030204" pitchFamily="18" charset="0"/>
                          </a:rPr>
                          <m:t>∗(</m:t>
                        </m:r>
                        <m:r>
                          <a:rPr lang="en-US" sz="1200" i="1">
                            <a:latin typeface="Cambria Math" panose="02040503050406030204" pitchFamily="18" charset="0"/>
                          </a:rPr>
                          <m:t>𝑝𝐶𝑙𝑖𝑐𝑘</m:t>
                        </m:r>
                        <m:r>
                          <a:rPr lang="en-US" sz="1200" i="1">
                            <a:latin typeface="Cambria Math" panose="02040503050406030204" pitchFamily="18" charset="0"/>
                          </a:rPr>
                          <m:t>)</m:t>
                        </m:r>
                      </m:oMath>
                    </m:oMathPara>
                  </a14:m>
                  <a:endParaRPr lang="en-US" sz="1200" i="1" baseline="-25000" dirty="0">
                    <a:latin typeface="+mn-lt"/>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2270650" y="5574165"/>
                  <a:ext cx="2259145" cy="288750"/>
                </a:xfrm>
                <a:prstGeom prst="rect">
                  <a:avLst/>
                </a:prstGeom>
                <a:blipFill rotWithShape="0">
                  <a:blip r:embed="rId5"/>
                  <a:stretch>
                    <a:fillRect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2020907" y="4939511"/>
                  <a:ext cx="2705838" cy="395125"/>
                </a:xfrm>
                <a:prstGeom prst="rect">
                  <a:avLst/>
                </a:prstGeom>
                <a:noFill/>
              </p:spPr>
              <p:txBody>
                <a:bodyPr wrap="square" lIns="107268" tIns="53634" rIns="107268" bIns="53634" rtlCol="0">
                  <a:spAutoFit/>
                </a:bodyPr>
                <a:lstStyle/>
                <a:p>
                  <a:pPr algn="l"/>
                  <a:r>
                    <a:rPr lang="en-US" sz="1200" dirty="0">
                      <a:latin typeface="+mn-lt"/>
                    </a:rPr>
                    <a:t>*</a:t>
                  </a:r>
                  <a14:m>
                    <m:oMath xmlns:m="http://schemas.openxmlformats.org/officeDocument/2006/math">
                      <m:r>
                        <a:rPr lang="en-US" sz="1200" i="1">
                          <a:latin typeface="Cambria Math" panose="02040503050406030204" pitchFamily="18" charset="0"/>
                        </a:rPr>
                        <m:t>𝑅𝑎𝑛𝑘𝑠𝑐𝑜𝑟𝑒</m:t>
                      </m:r>
                      <m:r>
                        <a:rPr lang="en-US" sz="1200" i="1">
                          <a:latin typeface="Cambria Math" panose="02040503050406030204" pitchFamily="18" charset="0"/>
                        </a:rPr>
                        <m:t> =</m:t>
                      </m:r>
                      <m:r>
                        <a:rPr lang="en-US" sz="1200" i="1">
                          <a:latin typeface="Cambria Math" panose="02040503050406030204" pitchFamily="18" charset="0"/>
                        </a:rPr>
                        <m:t>𝐵𝑖𝑑</m:t>
                      </m:r>
                      <m:r>
                        <a:rPr lang="en-US" sz="1200" i="1">
                          <a:latin typeface="Cambria Math" panose="02040503050406030204" pitchFamily="18" charset="0"/>
                        </a:rPr>
                        <m:t>∗(</m:t>
                      </m:r>
                      <m:r>
                        <a:rPr lang="en-US" sz="1200" i="1">
                          <a:latin typeface="Cambria Math" panose="02040503050406030204" pitchFamily="18" charset="0"/>
                        </a:rPr>
                        <m:t>𝑝𝐶𝑙𝑖𝑐𝑘</m:t>
                      </m:r>
                      <m:r>
                        <a:rPr lang="en-US" sz="1200" i="1">
                          <a:latin typeface="Cambria Math" panose="02040503050406030204" pitchFamily="18" charset="0"/>
                        </a:rPr>
                        <m:t>)</m:t>
                      </m:r>
                      <m:r>
                        <a:rPr lang="en-US" sz="1200" i="1" baseline="30000">
                          <a:latin typeface="Cambria Math" panose="02040503050406030204" pitchFamily="18" charset="0"/>
                          <a:ea typeface="Cambria Math"/>
                        </a:rPr>
                        <m:t>𝛼</m:t>
                      </m:r>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1000</m:t>
                          </m:r>
                        </m:num>
                        <m:den>
                          <m:r>
                            <a:rPr lang="en-US" sz="1200" i="1">
                              <a:latin typeface="Cambria Math" panose="02040503050406030204" pitchFamily="18" charset="0"/>
                            </a:rPr>
                            <m:t>𝑄𝐵𝑅</m:t>
                          </m:r>
                        </m:den>
                      </m:f>
                    </m:oMath>
                  </a14:m>
                  <a:endParaRPr lang="en-US" sz="1200" i="1" baseline="-25000" dirty="0">
                    <a:latin typeface="+mn-lt"/>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2020907" y="4939511"/>
                  <a:ext cx="2705838" cy="389546"/>
                </a:xfrm>
                <a:prstGeom prst="rect">
                  <a:avLst/>
                </a:prstGeom>
                <a:blipFill rotWithShape="0">
                  <a:blip r:embed="rId6"/>
                  <a:stretch>
                    <a:fillRect/>
                  </a:stretch>
                </a:blipFill>
              </p:spPr>
              <p:txBody>
                <a:bodyPr/>
                <a:lstStyle/>
                <a:p>
                  <a:r>
                    <a:rPr lang="en-US">
                      <a:noFill/>
                    </a:rPr>
                    <a:t> </a:t>
                  </a:r>
                </a:p>
              </p:txBody>
            </p:sp>
          </mc:Fallback>
        </mc:AlternateContent>
        <p:sp>
          <p:nvSpPr>
            <p:cNvPr id="30" name="Curved Right Arrow 29"/>
            <p:cNvSpPr/>
            <p:nvPr/>
          </p:nvSpPr>
          <p:spPr bwMode="auto">
            <a:xfrm>
              <a:off x="1851986" y="5171831"/>
              <a:ext cx="306677" cy="781508"/>
            </a:xfrm>
            <a:prstGeom prst="curvedRightArrow">
              <a:avLst/>
            </a:prstGeom>
            <a:noFill/>
            <a:ln>
              <a:solidFill>
                <a:srgbClr val="0070C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3634" tIns="53634" rIns="53634" bIns="53634" numCol="1" rtlCol="0" anchor="ctr" anchorCtr="0" compatLnSpc="1">
              <a:prstTxWarp prst="textNoShape">
                <a:avLst/>
              </a:prstTxWarp>
            </a:bodyPr>
            <a:lstStyle/>
            <a:p>
              <a:pPr marL="275620" indent="-275620" algn="l" defTabSz="1072683" eaLnBrk="1" hangingPunct="1">
                <a:spcBef>
                  <a:spcPct val="100000"/>
                </a:spcBef>
                <a:buClrTx/>
                <a:buFont typeface="Webdings" pitchFamily="18" charset="2"/>
                <a:buChar char="4"/>
              </a:pPr>
              <a:endParaRPr lang="en-US" sz="1200" dirty="0" err="1">
                <a:solidFill>
                  <a:schemeClr val="tx1"/>
                </a:solidFill>
              </a:endParaRPr>
            </a:p>
          </p:txBody>
        </p:sp>
      </p:grpSp>
      <p:grpSp>
        <p:nvGrpSpPr>
          <p:cNvPr id="58" name="Group 57"/>
          <p:cNvGrpSpPr/>
          <p:nvPr/>
        </p:nvGrpSpPr>
        <p:grpSpPr>
          <a:xfrm>
            <a:off x="7817703" y="2666121"/>
            <a:ext cx="4083566" cy="3509596"/>
            <a:chOff x="7817702" y="2666121"/>
            <a:chExt cx="4167971" cy="2843848"/>
          </a:xfrm>
        </p:grpSpPr>
        <p:pic>
          <p:nvPicPr>
            <p:cNvPr id="42" name="Picture 2" descr="C:\Users\Tanmay.Narulkar\Desktop\bing_search.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6186" y="2666121"/>
              <a:ext cx="3780339" cy="2843848"/>
            </a:xfrm>
            <a:prstGeom prst="rect">
              <a:avLst/>
            </a:prstGeom>
            <a:noFill/>
            <a:extLst>
              <a:ext uri="{909E8E84-426E-40DD-AFC4-6F175D3DCCD1}">
                <a14:hiddenFill xmlns:a14="http://schemas.microsoft.com/office/drawing/2010/main">
                  <a:solidFill>
                    <a:srgbClr val="FFFFFF"/>
                  </a:solidFill>
                </a14:hiddenFill>
              </a:ext>
            </a:extLst>
          </p:spPr>
        </p:pic>
        <p:grpSp>
          <p:nvGrpSpPr>
            <p:cNvPr id="43" name="Group 42"/>
            <p:cNvGrpSpPr/>
            <p:nvPr/>
          </p:nvGrpSpPr>
          <p:grpSpPr>
            <a:xfrm>
              <a:off x="7817702" y="3369919"/>
              <a:ext cx="431884" cy="264324"/>
              <a:chOff x="779726" y="1959430"/>
              <a:chExt cx="835318" cy="320040"/>
            </a:xfrm>
            <a:solidFill>
              <a:schemeClr val="accent1"/>
            </a:solidFill>
          </p:grpSpPr>
          <p:sp>
            <p:nvSpPr>
              <p:cNvPr id="56" name="Oval 55"/>
              <p:cNvSpPr/>
              <p:nvPr/>
            </p:nvSpPr>
            <p:spPr bwMode="auto">
              <a:xfrm>
                <a:off x="779726" y="1959430"/>
                <a:ext cx="320040" cy="320040"/>
              </a:xfrm>
              <a:prstGeom prst="ellipse">
                <a:avLst/>
              </a:prstGeom>
              <a:grpFill/>
              <a:ln w="19050">
                <a:solidFill>
                  <a:srgbClr val="0070C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defTabSz="1072683" eaLnBrk="1" hangingPunct="1">
                  <a:spcBef>
                    <a:spcPct val="100000"/>
                  </a:spcBef>
                  <a:buClrTx/>
                </a:pPr>
                <a:r>
                  <a:rPr lang="en-US" sz="800" b="1" dirty="0">
                    <a:solidFill>
                      <a:schemeClr val="bg1"/>
                    </a:solidFill>
                  </a:rPr>
                  <a:t>A1</a:t>
                </a:r>
              </a:p>
            </p:txBody>
          </p:sp>
          <p:cxnSp>
            <p:nvCxnSpPr>
              <p:cNvPr id="57" name="Straight Connector 56"/>
              <p:cNvCxnSpPr/>
              <p:nvPr/>
            </p:nvCxnSpPr>
            <p:spPr bwMode="auto">
              <a:xfrm>
                <a:off x="1099766" y="2119450"/>
                <a:ext cx="515278" cy="0"/>
              </a:xfrm>
              <a:prstGeom prst="line">
                <a:avLst/>
              </a:prstGeom>
              <a:grpFill/>
              <a:ln w="9525" cap="flat" cmpd="sng" algn="ctr">
                <a:solidFill>
                  <a:srgbClr val="0070C0"/>
                </a:solidFill>
                <a:prstDash val="solid"/>
                <a:round/>
                <a:headEnd type="none" w="med" len="med"/>
                <a:tailEnd type="none" w="med" len="med"/>
              </a:ln>
              <a:effectLst/>
            </p:spPr>
          </p:cxnSp>
        </p:grpSp>
        <p:grpSp>
          <p:nvGrpSpPr>
            <p:cNvPr id="44" name="Group 43"/>
            <p:cNvGrpSpPr/>
            <p:nvPr/>
          </p:nvGrpSpPr>
          <p:grpSpPr>
            <a:xfrm>
              <a:off x="7819531" y="3759245"/>
              <a:ext cx="431884" cy="264324"/>
              <a:chOff x="779726" y="1959430"/>
              <a:chExt cx="835318" cy="320040"/>
            </a:xfrm>
            <a:solidFill>
              <a:schemeClr val="accent1"/>
            </a:solidFill>
          </p:grpSpPr>
          <p:sp>
            <p:nvSpPr>
              <p:cNvPr id="54" name="Oval 53"/>
              <p:cNvSpPr/>
              <p:nvPr/>
            </p:nvSpPr>
            <p:spPr bwMode="auto">
              <a:xfrm>
                <a:off x="779726" y="1959430"/>
                <a:ext cx="320040" cy="320040"/>
              </a:xfrm>
              <a:prstGeom prst="ellipse">
                <a:avLst/>
              </a:prstGeom>
              <a:grpFill/>
              <a:ln w="19050">
                <a:solidFill>
                  <a:srgbClr val="0070C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defTabSz="1072683" eaLnBrk="1" hangingPunct="1">
                  <a:spcBef>
                    <a:spcPct val="100000"/>
                  </a:spcBef>
                  <a:buClrTx/>
                </a:pPr>
                <a:r>
                  <a:rPr lang="en-US" sz="800" b="1" dirty="0">
                    <a:solidFill>
                      <a:schemeClr val="bg1"/>
                    </a:solidFill>
                  </a:rPr>
                  <a:t>A2</a:t>
                </a:r>
              </a:p>
            </p:txBody>
          </p:sp>
          <p:cxnSp>
            <p:nvCxnSpPr>
              <p:cNvPr id="55" name="Straight Connector 54"/>
              <p:cNvCxnSpPr/>
              <p:nvPr/>
            </p:nvCxnSpPr>
            <p:spPr bwMode="auto">
              <a:xfrm>
                <a:off x="1099766" y="2119450"/>
                <a:ext cx="515278" cy="0"/>
              </a:xfrm>
              <a:prstGeom prst="line">
                <a:avLst/>
              </a:prstGeom>
              <a:grpFill/>
              <a:ln w="9525" cap="flat" cmpd="sng" algn="ctr">
                <a:solidFill>
                  <a:srgbClr val="0070C0"/>
                </a:solidFill>
                <a:prstDash val="solid"/>
                <a:round/>
                <a:headEnd type="none" w="med" len="med"/>
                <a:tailEnd type="none" w="med" len="med"/>
              </a:ln>
              <a:effectLst/>
            </p:spPr>
          </p:cxnSp>
        </p:grpSp>
        <p:grpSp>
          <p:nvGrpSpPr>
            <p:cNvPr id="45" name="Group 44"/>
            <p:cNvGrpSpPr/>
            <p:nvPr/>
          </p:nvGrpSpPr>
          <p:grpSpPr>
            <a:xfrm>
              <a:off x="7825029" y="4149438"/>
              <a:ext cx="431884" cy="264324"/>
              <a:chOff x="779726" y="1959430"/>
              <a:chExt cx="835318" cy="320040"/>
            </a:xfrm>
            <a:solidFill>
              <a:schemeClr val="accent1"/>
            </a:solidFill>
          </p:grpSpPr>
          <p:sp>
            <p:nvSpPr>
              <p:cNvPr id="52" name="Oval 51"/>
              <p:cNvSpPr/>
              <p:nvPr/>
            </p:nvSpPr>
            <p:spPr bwMode="auto">
              <a:xfrm>
                <a:off x="779726" y="1959430"/>
                <a:ext cx="320040" cy="320040"/>
              </a:xfrm>
              <a:prstGeom prst="ellipse">
                <a:avLst/>
              </a:prstGeom>
              <a:grpFill/>
              <a:ln w="19050">
                <a:solidFill>
                  <a:srgbClr val="0070C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defTabSz="1072683" eaLnBrk="1" hangingPunct="1">
                  <a:spcBef>
                    <a:spcPct val="100000"/>
                  </a:spcBef>
                  <a:buClrTx/>
                </a:pPr>
                <a:r>
                  <a:rPr lang="en-US" sz="800" b="1" dirty="0">
                    <a:solidFill>
                      <a:schemeClr val="bg1"/>
                    </a:solidFill>
                  </a:rPr>
                  <a:t>A3</a:t>
                </a:r>
              </a:p>
            </p:txBody>
          </p:sp>
          <p:cxnSp>
            <p:nvCxnSpPr>
              <p:cNvPr id="53" name="Straight Connector 52"/>
              <p:cNvCxnSpPr/>
              <p:nvPr/>
            </p:nvCxnSpPr>
            <p:spPr bwMode="auto">
              <a:xfrm>
                <a:off x="1099766" y="2119450"/>
                <a:ext cx="515278" cy="0"/>
              </a:xfrm>
              <a:prstGeom prst="line">
                <a:avLst/>
              </a:prstGeom>
              <a:grpFill/>
              <a:ln w="9525" cap="flat" cmpd="sng" algn="ctr">
                <a:solidFill>
                  <a:srgbClr val="0070C0"/>
                </a:solidFill>
                <a:prstDash val="solid"/>
                <a:round/>
                <a:headEnd type="none" w="med" len="med"/>
                <a:tailEnd type="none" w="med" len="med"/>
              </a:ln>
              <a:effectLst/>
            </p:spPr>
          </p:cxnSp>
        </p:grpSp>
        <p:grpSp>
          <p:nvGrpSpPr>
            <p:cNvPr id="46" name="Group 45"/>
            <p:cNvGrpSpPr/>
            <p:nvPr/>
          </p:nvGrpSpPr>
          <p:grpSpPr>
            <a:xfrm>
              <a:off x="7819531" y="4539631"/>
              <a:ext cx="431884" cy="264324"/>
              <a:chOff x="779726" y="1959430"/>
              <a:chExt cx="835318" cy="320040"/>
            </a:xfrm>
            <a:solidFill>
              <a:schemeClr val="accent1"/>
            </a:solidFill>
          </p:grpSpPr>
          <p:sp>
            <p:nvSpPr>
              <p:cNvPr id="50" name="Oval 49"/>
              <p:cNvSpPr/>
              <p:nvPr/>
            </p:nvSpPr>
            <p:spPr bwMode="auto">
              <a:xfrm>
                <a:off x="779726" y="1959430"/>
                <a:ext cx="320040" cy="320040"/>
              </a:xfrm>
              <a:prstGeom prst="ellipse">
                <a:avLst/>
              </a:prstGeom>
              <a:grpFill/>
              <a:ln w="19050">
                <a:solidFill>
                  <a:srgbClr val="0070C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defTabSz="1072683" eaLnBrk="1" hangingPunct="1">
                  <a:spcBef>
                    <a:spcPct val="100000"/>
                  </a:spcBef>
                  <a:buClrTx/>
                </a:pPr>
                <a:r>
                  <a:rPr lang="en-US" sz="800" b="1" dirty="0">
                    <a:solidFill>
                      <a:schemeClr val="bg1"/>
                    </a:solidFill>
                  </a:rPr>
                  <a:t>A4</a:t>
                </a:r>
              </a:p>
            </p:txBody>
          </p:sp>
          <p:cxnSp>
            <p:nvCxnSpPr>
              <p:cNvPr id="51" name="Straight Connector 50"/>
              <p:cNvCxnSpPr/>
              <p:nvPr/>
            </p:nvCxnSpPr>
            <p:spPr bwMode="auto">
              <a:xfrm>
                <a:off x="1099766" y="2119450"/>
                <a:ext cx="515278" cy="0"/>
              </a:xfrm>
              <a:prstGeom prst="line">
                <a:avLst/>
              </a:prstGeom>
              <a:grpFill/>
              <a:ln w="9525" cap="flat" cmpd="sng" algn="ctr">
                <a:solidFill>
                  <a:srgbClr val="0070C0"/>
                </a:solidFill>
                <a:prstDash val="solid"/>
                <a:round/>
                <a:headEnd type="none" w="med" len="med"/>
                <a:tailEnd type="none" w="med" len="med"/>
              </a:ln>
              <a:effectLst/>
            </p:spPr>
          </p:cxnSp>
        </p:grpSp>
        <p:grpSp>
          <p:nvGrpSpPr>
            <p:cNvPr id="47" name="Group 46"/>
            <p:cNvGrpSpPr/>
            <p:nvPr/>
          </p:nvGrpSpPr>
          <p:grpSpPr>
            <a:xfrm flipH="1">
              <a:off x="11553789" y="3494920"/>
              <a:ext cx="431884" cy="264324"/>
              <a:chOff x="779726" y="1959430"/>
              <a:chExt cx="835318" cy="320040"/>
            </a:xfrm>
            <a:solidFill>
              <a:schemeClr val="accent1"/>
            </a:solidFill>
          </p:grpSpPr>
          <p:sp>
            <p:nvSpPr>
              <p:cNvPr id="48" name="Oval 47"/>
              <p:cNvSpPr/>
              <p:nvPr/>
            </p:nvSpPr>
            <p:spPr bwMode="auto">
              <a:xfrm>
                <a:off x="779726" y="1959430"/>
                <a:ext cx="320040" cy="320040"/>
              </a:xfrm>
              <a:prstGeom prst="ellipse">
                <a:avLst/>
              </a:prstGeom>
              <a:grpFill/>
              <a:ln w="19050">
                <a:solidFill>
                  <a:srgbClr val="0070C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defTabSz="1072683" eaLnBrk="1" hangingPunct="1">
                  <a:spcBef>
                    <a:spcPct val="100000"/>
                  </a:spcBef>
                  <a:buClrTx/>
                </a:pPr>
                <a:r>
                  <a:rPr lang="en-US" sz="800" b="1" dirty="0">
                    <a:solidFill>
                      <a:schemeClr val="bg1"/>
                    </a:solidFill>
                  </a:rPr>
                  <a:t>A5</a:t>
                </a:r>
              </a:p>
            </p:txBody>
          </p:sp>
          <p:cxnSp>
            <p:nvCxnSpPr>
              <p:cNvPr id="49" name="Straight Connector 48"/>
              <p:cNvCxnSpPr/>
              <p:nvPr/>
            </p:nvCxnSpPr>
            <p:spPr bwMode="auto">
              <a:xfrm>
                <a:off x="1099766" y="2119450"/>
                <a:ext cx="515278" cy="0"/>
              </a:xfrm>
              <a:prstGeom prst="line">
                <a:avLst/>
              </a:prstGeom>
              <a:grpFill/>
              <a:ln w="9525" cap="flat" cmpd="sng" algn="ctr">
                <a:solidFill>
                  <a:srgbClr val="0070C0"/>
                </a:solidFill>
                <a:prstDash val="solid"/>
                <a:round/>
                <a:headEnd type="none" w="med" len="med"/>
                <a:tailEnd type="none" w="med" len="med"/>
              </a:ln>
              <a:effectLst/>
            </p:spPr>
          </p:cxnSp>
        </p:grpSp>
      </p:grpSp>
    </p:spTree>
    <p:extLst>
      <p:ext uri="{BB962C8B-B14F-4D97-AF65-F5344CB8AC3E}">
        <p14:creationId xmlns:p14="http://schemas.microsoft.com/office/powerpoint/2010/main" val="367418907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65" y="2794363"/>
            <a:ext cx="10857072" cy="1325563"/>
          </a:xfrm>
        </p:spPr>
        <p:txBody>
          <a:bodyPr/>
          <a:lstStyle/>
          <a:p>
            <a:r>
              <a:rPr lang="en-US" b="1" dirty="0">
                <a:solidFill>
                  <a:schemeClr val="tx1">
                    <a:lumMod val="75000"/>
                  </a:schemeClr>
                </a:solidFill>
              </a:rPr>
              <a:t>Appendix</a:t>
            </a:r>
          </a:p>
        </p:txBody>
      </p:sp>
    </p:spTree>
    <p:extLst>
      <p:ext uri="{BB962C8B-B14F-4D97-AF65-F5344CB8AC3E}">
        <p14:creationId xmlns:p14="http://schemas.microsoft.com/office/powerpoint/2010/main" val="21560649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a:t>
            </a:r>
            <a:r>
              <a:rPr lang="en-US" dirty="0"/>
              <a:t>Chart</a:t>
            </a:r>
          </a:p>
        </p:txBody>
      </p:sp>
      <p:graphicFrame>
        <p:nvGraphicFramePr>
          <p:cNvPr id="24" name="Diagram 23"/>
          <p:cNvGraphicFramePr/>
          <p:nvPr>
            <p:extLst/>
          </p:nvPr>
        </p:nvGraphicFramePr>
        <p:xfrm>
          <a:off x="1829406" y="2060428"/>
          <a:ext cx="3961838" cy="28697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oup 25"/>
          <p:cNvGrpSpPr/>
          <p:nvPr/>
        </p:nvGrpSpPr>
        <p:grpSpPr>
          <a:xfrm>
            <a:off x="5867433" y="3371563"/>
            <a:ext cx="220640" cy="258107"/>
            <a:chOff x="2605742" y="1306027"/>
            <a:chExt cx="220671" cy="258144"/>
          </a:xfrm>
        </p:grpSpPr>
        <p:sp>
          <p:nvSpPr>
            <p:cNvPr id="27" name="Right Arrow 26"/>
            <p:cNvSpPr/>
            <p:nvPr/>
          </p:nvSpPr>
          <p:spPr>
            <a:xfrm>
              <a:off x="2605742" y="1306027"/>
              <a:ext cx="220671" cy="2581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Right Arrow 4"/>
            <p:cNvSpPr/>
            <p:nvPr/>
          </p:nvSpPr>
          <p:spPr>
            <a:xfrm>
              <a:off x="2605742" y="1357656"/>
              <a:ext cx="154470" cy="1548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488856">
                <a:lnSpc>
                  <a:spcPct val="90000"/>
                </a:lnSpc>
                <a:spcBef>
                  <a:spcPct val="0"/>
                </a:spcBef>
                <a:spcAft>
                  <a:spcPct val="35000"/>
                </a:spcAft>
              </a:pPr>
              <a:endParaRPr lang="en-US" sz="1100">
                <a:solidFill>
                  <a:prstClr val="white"/>
                </a:solidFill>
              </a:endParaRPr>
            </a:p>
          </p:txBody>
        </p:sp>
      </p:grpSp>
      <p:sp>
        <p:nvSpPr>
          <p:cNvPr id="37" name="Curved Down Arrow 36"/>
          <p:cNvSpPr/>
          <p:nvPr/>
        </p:nvSpPr>
        <p:spPr>
          <a:xfrm rot="21212114">
            <a:off x="1990802" y="1802650"/>
            <a:ext cx="6565669" cy="1034614"/>
          </a:xfrm>
          <a:prstGeom prst="curvedDownArrow">
            <a:avLst>
              <a:gd name="adj1" fmla="val 0"/>
              <a:gd name="adj2" fmla="val 20159"/>
              <a:gd name="adj3" fmla="val 118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black"/>
              </a:solidFill>
            </a:endParaRPr>
          </a:p>
        </p:txBody>
      </p:sp>
      <p:sp>
        <p:nvSpPr>
          <p:cNvPr id="49" name="Curved Down Arrow 48"/>
          <p:cNvSpPr/>
          <p:nvPr/>
        </p:nvSpPr>
        <p:spPr>
          <a:xfrm>
            <a:off x="2286541" y="2430001"/>
            <a:ext cx="2819000" cy="761891"/>
          </a:xfrm>
          <a:prstGeom prst="curvedDownArrow">
            <a:avLst>
              <a:gd name="adj1" fmla="val 0"/>
              <a:gd name="adj2" fmla="val 20159"/>
              <a:gd name="adj3" fmla="val 238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black"/>
              </a:solidFill>
            </a:endParaRPr>
          </a:p>
        </p:txBody>
      </p:sp>
      <p:sp>
        <p:nvSpPr>
          <p:cNvPr id="54" name="Curved Down Arrow 53"/>
          <p:cNvSpPr/>
          <p:nvPr/>
        </p:nvSpPr>
        <p:spPr>
          <a:xfrm flipV="1">
            <a:off x="2286541" y="3779800"/>
            <a:ext cx="1447595" cy="609514"/>
          </a:xfrm>
          <a:prstGeom prst="curvedDownArrow">
            <a:avLst>
              <a:gd name="adj1" fmla="val 0"/>
              <a:gd name="adj2" fmla="val 20159"/>
              <a:gd name="adj3" fmla="val 238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black"/>
              </a:solidFill>
            </a:endParaRPr>
          </a:p>
        </p:txBody>
      </p:sp>
      <p:sp>
        <p:nvSpPr>
          <p:cNvPr id="56" name="Curved Down Arrow 55"/>
          <p:cNvSpPr/>
          <p:nvPr/>
        </p:nvSpPr>
        <p:spPr>
          <a:xfrm>
            <a:off x="3657947" y="2457293"/>
            <a:ext cx="2819000" cy="761891"/>
          </a:xfrm>
          <a:prstGeom prst="curvedDownArrow">
            <a:avLst>
              <a:gd name="adj1" fmla="val 0"/>
              <a:gd name="adj2" fmla="val 20159"/>
              <a:gd name="adj3" fmla="val 238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black"/>
              </a:solidFill>
            </a:endParaRPr>
          </a:p>
        </p:txBody>
      </p:sp>
      <p:sp>
        <p:nvSpPr>
          <p:cNvPr id="57" name="Curved Down Arrow 56"/>
          <p:cNvSpPr/>
          <p:nvPr/>
        </p:nvSpPr>
        <p:spPr>
          <a:xfrm rot="20737397">
            <a:off x="5414110" y="2120361"/>
            <a:ext cx="2852015" cy="739550"/>
          </a:xfrm>
          <a:prstGeom prst="curvedDownArrow">
            <a:avLst>
              <a:gd name="adj1" fmla="val 0"/>
              <a:gd name="adj2" fmla="val 20159"/>
              <a:gd name="adj3" fmla="val 238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black"/>
              </a:solidFill>
            </a:endParaRPr>
          </a:p>
        </p:txBody>
      </p:sp>
      <p:sp>
        <p:nvSpPr>
          <p:cNvPr id="58" name="Curved Down Arrow 57"/>
          <p:cNvSpPr/>
          <p:nvPr/>
        </p:nvSpPr>
        <p:spPr>
          <a:xfrm flipV="1">
            <a:off x="2286540" y="3779800"/>
            <a:ext cx="4495163" cy="1191735"/>
          </a:xfrm>
          <a:prstGeom prst="curvedDownArrow">
            <a:avLst>
              <a:gd name="adj1" fmla="val 0"/>
              <a:gd name="adj2" fmla="val 20159"/>
              <a:gd name="adj3" fmla="val 238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black"/>
              </a:solidFill>
            </a:endParaRPr>
          </a:p>
        </p:txBody>
      </p:sp>
      <p:sp>
        <p:nvSpPr>
          <p:cNvPr id="59" name="Curved Down Arrow 58"/>
          <p:cNvSpPr/>
          <p:nvPr/>
        </p:nvSpPr>
        <p:spPr>
          <a:xfrm rot="16200000" flipH="1" flipV="1">
            <a:off x="8455359" y="3190567"/>
            <a:ext cx="1447595" cy="609514"/>
          </a:xfrm>
          <a:prstGeom prst="curvedDownArrow">
            <a:avLst>
              <a:gd name="adj1" fmla="val 0"/>
              <a:gd name="adj2" fmla="val 20159"/>
              <a:gd name="adj3" fmla="val 238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black"/>
              </a:solidFill>
            </a:endParaRPr>
          </a:p>
        </p:txBody>
      </p:sp>
      <p:sp>
        <p:nvSpPr>
          <p:cNvPr id="61" name="Curved Down Arrow 60"/>
          <p:cNvSpPr/>
          <p:nvPr/>
        </p:nvSpPr>
        <p:spPr>
          <a:xfrm rot="8995933" flipH="1" flipV="1">
            <a:off x="6579701" y="2426019"/>
            <a:ext cx="1523784" cy="464343"/>
          </a:xfrm>
          <a:prstGeom prst="curvedDownArrow">
            <a:avLst>
              <a:gd name="adj1" fmla="val 0"/>
              <a:gd name="adj2" fmla="val 20159"/>
              <a:gd name="adj3" fmla="val 238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black"/>
              </a:solidFill>
            </a:endParaRPr>
          </a:p>
        </p:txBody>
      </p:sp>
      <p:sp>
        <p:nvSpPr>
          <p:cNvPr id="62" name="Curved Down Arrow 61"/>
          <p:cNvSpPr/>
          <p:nvPr/>
        </p:nvSpPr>
        <p:spPr>
          <a:xfrm flipV="1">
            <a:off x="3742094" y="3779800"/>
            <a:ext cx="1447595" cy="609514"/>
          </a:xfrm>
          <a:prstGeom prst="curvedDownArrow">
            <a:avLst>
              <a:gd name="adj1" fmla="val 0"/>
              <a:gd name="adj2" fmla="val 20159"/>
              <a:gd name="adj3" fmla="val 238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black"/>
              </a:solidFill>
            </a:endParaRPr>
          </a:p>
        </p:txBody>
      </p:sp>
      <p:sp>
        <p:nvSpPr>
          <p:cNvPr id="63" name="Curved Down Arrow 62"/>
          <p:cNvSpPr/>
          <p:nvPr/>
        </p:nvSpPr>
        <p:spPr>
          <a:xfrm flipV="1">
            <a:off x="5209022" y="3779800"/>
            <a:ext cx="1447595" cy="609514"/>
          </a:xfrm>
          <a:prstGeom prst="curvedDownArrow">
            <a:avLst>
              <a:gd name="adj1" fmla="val 0"/>
              <a:gd name="adj2" fmla="val 20159"/>
              <a:gd name="adj3" fmla="val 238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black"/>
              </a:solidFill>
            </a:endParaRPr>
          </a:p>
        </p:txBody>
      </p:sp>
      <p:sp>
        <p:nvSpPr>
          <p:cNvPr id="64" name="TextBox 63"/>
          <p:cNvSpPr txBox="1"/>
          <p:nvPr/>
        </p:nvSpPr>
        <p:spPr>
          <a:xfrm>
            <a:off x="3429379" y="2203648"/>
            <a:ext cx="1142838" cy="343443"/>
          </a:xfrm>
          <a:prstGeom prst="rect">
            <a:avLst/>
          </a:prstGeom>
          <a:noFill/>
        </p:spPr>
        <p:txBody>
          <a:bodyPr wrap="square" rtlCol="0">
            <a:spAutoFit/>
          </a:bodyPr>
          <a:lstStyle/>
          <a:p>
            <a:pPr algn="ctr" defTabSz="914314"/>
            <a:r>
              <a:rPr lang="en-US" sz="1600" dirty="0">
                <a:solidFill>
                  <a:prstClr val="black"/>
                </a:solidFill>
              </a:rPr>
              <a:t>Imp Yield</a:t>
            </a:r>
          </a:p>
        </p:txBody>
      </p:sp>
      <p:sp>
        <p:nvSpPr>
          <p:cNvPr id="66" name="TextBox 65"/>
          <p:cNvSpPr txBox="1"/>
          <p:nvPr/>
        </p:nvSpPr>
        <p:spPr>
          <a:xfrm>
            <a:off x="5638865" y="4362023"/>
            <a:ext cx="609514" cy="343443"/>
          </a:xfrm>
          <a:prstGeom prst="rect">
            <a:avLst/>
          </a:prstGeom>
          <a:noFill/>
        </p:spPr>
        <p:txBody>
          <a:bodyPr wrap="square" rtlCol="0">
            <a:spAutoFit/>
          </a:bodyPr>
          <a:lstStyle/>
          <a:p>
            <a:pPr algn="ctr" defTabSz="914314"/>
            <a:r>
              <a:rPr lang="en-US" sz="1600">
                <a:solidFill>
                  <a:prstClr val="black"/>
                </a:solidFill>
              </a:rPr>
              <a:t>CTR</a:t>
            </a:r>
          </a:p>
        </p:txBody>
      </p:sp>
      <p:sp>
        <p:nvSpPr>
          <p:cNvPr id="67" name="TextBox 66"/>
          <p:cNvSpPr txBox="1"/>
          <p:nvPr/>
        </p:nvSpPr>
        <p:spPr>
          <a:xfrm>
            <a:off x="3962703" y="4362023"/>
            <a:ext cx="1295216" cy="343443"/>
          </a:xfrm>
          <a:prstGeom prst="rect">
            <a:avLst/>
          </a:prstGeom>
          <a:noFill/>
        </p:spPr>
        <p:txBody>
          <a:bodyPr wrap="square" rtlCol="0">
            <a:spAutoFit/>
          </a:bodyPr>
          <a:lstStyle/>
          <a:p>
            <a:pPr algn="ctr" defTabSz="914314"/>
            <a:r>
              <a:rPr lang="en-US" sz="1600">
                <a:solidFill>
                  <a:prstClr val="black"/>
                </a:solidFill>
              </a:rPr>
              <a:t>Ad Density</a:t>
            </a:r>
          </a:p>
        </p:txBody>
      </p:sp>
      <p:sp>
        <p:nvSpPr>
          <p:cNvPr id="68" name="TextBox 67"/>
          <p:cNvSpPr txBox="1"/>
          <p:nvPr/>
        </p:nvSpPr>
        <p:spPr>
          <a:xfrm>
            <a:off x="2667488" y="4362023"/>
            <a:ext cx="1066648" cy="343443"/>
          </a:xfrm>
          <a:prstGeom prst="rect">
            <a:avLst/>
          </a:prstGeom>
          <a:noFill/>
        </p:spPr>
        <p:txBody>
          <a:bodyPr wrap="square" rtlCol="0">
            <a:spAutoFit/>
          </a:bodyPr>
          <a:lstStyle/>
          <a:p>
            <a:pPr algn="ctr" defTabSz="914314"/>
            <a:r>
              <a:rPr lang="en-US" sz="1600">
                <a:solidFill>
                  <a:prstClr val="black"/>
                </a:solidFill>
              </a:rPr>
              <a:t>Coverage</a:t>
            </a:r>
          </a:p>
        </p:txBody>
      </p:sp>
      <p:sp>
        <p:nvSpPr>
          <p:cNvPr id="69" name="TextBox 68"/>
          <p:cNvSpPr txBox="1"/>
          <p:nvPr/>
        </p:nvSpPr>
        <p:spPr>
          <a:xfrm>
            <a:off x="6681999" y="4613913"/>
            <a:ext cx="1904730" cy="343443"/>
          </a:xfrm>
          <a:prstGeom prst="rect">
            <a:avLst/>
          </a:prstGeom>
          <a:noFill/>
        </p:spPr>
        <p:txBody>
          <a:bodyPr wrap="square" rtlCol="0">
            <a:spAutoFit/>
          </a:bodyPr>
          <a:lstStyle/>
          <a:p>
            <a:pPr algn="ctr" defTabSz="914314"/>
            <a:r>
              <a:rPr lang="en-US" sz="1600" dirty="0">
                <a:solidFill>
                  <a:prstClr val="black"/>
                </a:solidFill>
              </a:rPr>
              <a:t>Conversion Rate</a:t>
            </a:r>
          </a:p>
        </p:txBody>
      </p:sp>
      <p:sp>
        <p:nvSpPr>
          <p:cNvPr id="70" name="TextBox 69"/>
          <p:cNvSpPr txBox="1"/>
          <p:nvPr/>
        </p:nvSpPr>
        <p:spPr>
          <a:xfrm>
            <a:off x="6059496" y="1976750"/>
            <a:ext cx="685703" cy="343443"/>
          </a:xfrm>
          <a:prstGeom prst="rect">
            <a:avLst/>
          </a:prstGeom>
          <a:noFill/>
        </p:spPr>
        <p:txBody>
          <a:bodyPr wrap="square" rtlCol="0">
            <a:spAutoFit/>
          </a:bodyPr>
          <a:lstStyle/>
          <a:p>
            <a:pPr algn="ctr" defTabSz="914314"/>
            <a:r>
              <a:rPr lang="en-US" sz="1600" dirty="0">
                <a:solidFill>
                  <a:prstClr val="black"/>
                </a:solidFill>
              </a:rPr>
              <a:t>CPM</a:t>
            </a:r>
          </a:p>
        </p:txBody>
      </p:sp>
      <p:sp>
        <p:nvSpPr>
          <p:cNvPr id="71" name="TextBox 70"/>
          <p:cNvSpPr txBox="1"/>
          <p:nvPr/>
        </p:nvSpPr>
        <p:spPr>
          <a:xfrm>
            <a:off x="4840469" y="2177059"/>
            <a:ext cx="761891" cy="343443"/>
          </a:xfrm>
          <a:prstGeom prst="rect">
            <a:avLst/>
          </a:prstGeom>
          <a:noFill/>
        </p:spPr>
        <p:txBody>
          <a:bodyPr wrap="square" rtlCol="0">
            <a:spAutoFit/>
          </a:bodyPr>
          <a:lstStyle/>
          <a:p>
            <a:pPr algn="ctr" defTabSz="914314"/>
            <a:r>
              <a:rPr lang="en-US" sz="1600" dirty="0">
                <a:solidFill>
                  <a:prstClr val="black"/>
                </a:solidFill>
              </a:rPr>
              <a:t>BCTR</a:t>
            </a:r>
          </a:p>
        </p:txBody>
      </p:sp>
      <p:sp>
        <p:nvSpPr>
          <p:cNvPr id="72" name="TextBox 71"/>
          <p:cNvSpPr txBox="1"/>
          <p:nvPr/>
        </p:nvSpPr>
        <p:spPr>
          <a:xfrm>
            <a:off x="3962704" y="5047725"/>
            <a:ext cx="1219027" cy="343443"/>
          </a:xfrm>
          <a:prstGeom prst="rect">
            <a:avLst/>
          </a:prstGeom>
          <a:noFill/>
        </p:spPr>
        <p:txBody>
          <a:bodyPr wrap="square" rtlCol="0">
            <a:spAutoFit/>
          </a:bodyPr>
          <a:lstStyle/>
          <a:p>
            <a:pPr algn="ctr" defTabSz="914314"/>
            <a:r>
              <a:rPr lang="en-US" sz="1600">
                <a:solidFill>
                  <a:prstClr val="black"/>
                </a:solidFill>
              </a:rPr>
              <a:t>Click Yield</a:t>
            </a:r>
          </a:p>
        </p:txBody>
      </p:sp>
      <p:sp>
        <p:nvSpPr>
          <p:cNvPr id="29" name="TextBox 28"/>
          <p:cNvSpPr txBox="1"/>
          <p:nvPr/>
        </p:nvSpPr>
        <p:spPr>
          <a:xfrm>
            <a:off x="5368239" y="1501325"/>
            <a:ext cx="1219027" cy="343443"/>
          </a:xfrm>
          <a:prstGeom prst="rect">
            <a:avLst/>
          </a:prstGeom>
          <a:noFill/>
        </p:spPr>
        <p:txBody>
          <a:bodyPr wrap="square" rtlCol="0">
            <a:spAutoFit/>
          </a:bodyPr>
          <a:lstStyle/>
          <a:p>
            <a:pPr algn="ctr" defTabSz="914314"/>
            <a:r>
              <a:rPr lang="en-US" sz="1600" dirty="0">
                <a:solidFill>
                  <a:prstClr val="black"/>
                </a:solidFill>
              </a:rPr>
              <a:t>RPS</a:t>
            </a:r>
          </a:p>
        </p:txBody>
      </p:sp>
      <p:graphicFrame>
        <p:nvGraphicFramePr>
          <p:cNvPr id="32" name="Diagram 31"/>
          <p:cNvGraphicFramePr/>
          <p:nvPr>
            <p:extLst/>
          </p:nvPr>
        </p:nvGraphicFramePr>
        <p:xfrm>
          <a:off x="6098070" y="3196280"/>
          <a:ext cx="1165622" cy="56381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34" name="Group 33"/>
          <p:cNvGrpSpPr/>
          <p:nvPr/>
        </p:nvGrpSpPr>
        <p:grpSpPr>
          <a:xfrm rot="-2700000">
            <a:off x="7268435" y="2863499"/>
            <a:ext cx="418070" cy="221135"/>
            <a:chOff x="2620500" y="1357835"/>
            <a:chExt cx="218589" cy="255708"/>
          </a:xfrm>
        </p:grpSpPr>
        <p:sp>
          <p:nvSpPr>
            <p:cNvPr id="35" name="Right Arrow 34"/>
            <p:cNvSpPr/>
            <p:nvPr/>
          </p:nvSpPr>
          <p:spPr>
            <a:xfrm>
              <a:off x="2620500" y="1357835"/>
              <a:ext cx="218589" cy="2557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6" name="Right Arrow 4"/>
            <p:cNvSpPr/>
            <p:nvPr/>
          </p:nvSpPr>
          <p:spPr>
            <a:xfrm>
              <a:off x="2620500" y="1408977"/>
              <a:ext cx="153012" cy="1534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p:txBody>
        </p:sp>
      </p:grpSp>
      <p:graphicFrame>
        <p:nvGraphicFramePr>
          <p:cNvPr id="38" name="Diagram 37"/>
          <p:cNvGraphicFramePr/>
          <p:nvPr>
            <p:extLst/>
          </p:nvPr>
        </p:nvGraphicFramePr>
        <p:xfrm>
          <a:off x="7769641" y="3922877"/>
          <a:ext cx="1104759" cy="54090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39" name="Diagram 38"/>
          <p:cNvGraphicFramePr/>
          <p:nvPr>
            <p:extLst/>
          </p:nvPr>
        </p:nvGraphicFramePr>
        <p:xfrm>
          <a:off x="7775343" y="2494430"/>
          <a:ext cx="1093354" cy="54090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pSp>
        <p:nvGrpSpPr>
          <p:cNvPr id="40" name="Group 39"/>
          <p:cNvGrpSpPr/>
          <p:nvPr/>
        </p:nvGrpSpPr>
        <p:grpSpPr>
          <a:xfrm rot="2700000">
            <a:off x="7290647" y="3747996"/>
            <a:ext cx="418070" cy="221135"/>
            <a:chOff x="2620500" y="1357835"/>
            <a:chExt cx="218589" cy="255708"/>
          </a:xfrm>
        </p:grpSpPr>
        <p:sp>
          <p:nvSpPr>
            <p:cNvPr id="41" name="Right Arrow 40"/>
            <p:cNvSpPr/>
            <p:nvPr/>
          </p:nvSpPr>
          <p:spPr>
            <a:xfrm>
              <a:off x="2620500" y="1357835"/>
              <a:ext cx="218589" cy="2557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2" name="Right Arrow 4"/>
            <p:cNvSpPr/>
            <p:nvPr/>
          </p:nvSpPr>
          <p:spPr>
            <a:xfrm>
              <a:off x="2620500" y="1408977"/>
              <a:ext cx="153012" cy="1534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p:txBody>
        </p:sp>
      </p:grpSp>
      <p:sp>
        <p:nvSpPr>
          <p:cNvPr id="43" name="TextBox 42"/>
          <p:cNvSpPr txBox="1"/>
          <p:nvPr/>
        </p:nvSpPr>
        <p:spPr>
          <a:xfrm>
            <a:off x="6678399" y="2280453"/>
            <a:ext cx="685703" cy="343443"/>
          </a:xfrm>
          <a:prstGeom prst="rect">
            <a:avLst/>
          </a:prstGeom>
          <a:noFill/>
        </p:spPr>
        <p:txBody>
          <a:bodyPr wrap="square" rtlCol="0">
            <a:spAutoFit/>
          </a:bodyPr>
          <a:lstStyle/>
          <a:p>
            <a:pPr algn="ctr" defTabSz="914314"/>
            <a:r>
              <a:rPr lang="en-US" sz="1600" dirty="0" smtClean="0">
                <a:solidFill>
                  <a:prstClr val="black"/>
                </a:solidFill>
              </a:rPr>
              <a:t>CPC</a:t>
            </a:r>
            <a:endParaRPr lang="en-US" sz="1600" dirty="0">
              <a:solidFill>
                <a:prstClr val="black"/>
              </a:solidFill>
            </a:endParaRPr>
          </a:p>
        </p:txBody>
      </p:sp>
      <p:sp>
        <p:nvSpPr>
          <p:cNvPr id="44" name="Curved Down Arrow 43"/>
          <p:cNvSpPr/>
          <p:nvPr/>
        </p:nvSpPr>
        <p:spPr>
          <a:xfrm rot="12604067" flipH="1">
            <a:off x="6689749" y="4106448"/>
            <a:ext cx="1523784" cy="464343"/>
          </a:xfrm>
          <a:prstGeom prst="curvedDownArrow">
            <a:avLst>
              <a:gd name="adj1" fmla="val 0"/>
              <a:gd name="adj2" fmla="val 20159"/>
              <a:gd name="adj3" fmla="val 238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black"/>
              </a:solidFill>
            </a:endParaRPr>
          </a:p>
        </p:txBody>
      </p:sp>
      <p:sp>
        <p:nvSpPr>
          <p:cNvPr id="45" name="TextBox 44"/>
          <p:cNvSpPr txBox="1"/>
          <p:nvPr/>
        </p:nvSpPr>
        <p:spPr>
          <a:xfrm>
            <a:off x="9095671" y="3368262"/>
            <a:ext cx="1219027" cy="343443"/>
          </a:xfrm>
          <a:prstGeom prst="rect">
            <a:avLst/>
          </a:prstGeom>
          <a:noFill/>
        </p:spPr>
        <p:txBody>
          <a:bodyPr wrap="square" rtlCol="0">
            <a:spAutoFit/>
          </a:bodyPr>
          <a:lstStyle/>
          <a:p>
            <a:pPr algn="ctr" defTabSz="914314"/>
            <a:r>
              <a:rPr lang="en-US" sz="1600" dirty="0" smtClean="0">
                <a:solidFill>
                  <a:prstClr val="black"/>
                </a:solidFill>
              </a:rPr>
              <a:t>CPA</a:t>
            </a:r>
            <a:endParaRPr lang="en-US" sz="1600" dirty="0">
              <a:solidFill>
                <a:prstClr val="black"/>
              </a:solidFill>
            </a:endParaRPr>
          </a:p>
        </p:txBody>
      </p:sp>
    </p:spTree>
    <p:extLst>
      <p:ext uri="{BB962C8B-B14F-4D97-AF65-F5344CB8AC3E}">
        <p14:creationId xmlns:p14="http://schemas.microsoft.com/office/powerpoint/2010/main" val="276609852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Session Overview</a:t>
            </a:r>
            <a:br>
              <a:rPr lang="en-US"/>
            </a:br>
            <a:endParaRPr lang="en-US" dirty="0"/>
          </a:p>
        </p:txBody>
      </p:sp>
      <p:sp>
        <p:nvSpPr>
          <p:cNvPr id="27" name="Text Placeholder 2"/>
          <p:cNvSpPr>
            <a:spLocks noGrp="1"/>
          </p:cNvSpPr>
          <p:nvPr>
            <p:ph type="body" sz="quarter" idx="10"/>
          </p:nvPr>
        </p:nvSpPr>
        <p:spPr>
          <a:xfrm>
            <a:off x="266127" y="1188901"/>
            <a:ext cx="10857072" cy="3508653"/>
          </a:xfrm>
        </p:spPr>
        <p:txBody>
          <a:bodyPr/>
          <a:lstStyle/>
          <a:p>
            <a:r>
              <a:rPr lang="en-US" dirty="0"/>
              <a:t>General Terminology in Search Online Advertising Marketplace Auction Process</a:t>
            </a:r>
          </a:p>
          <a:p>
            <a:r>
              <a:rPr lang="en-US" dirty="0"/>
              <a:t>Auction Process</a:t>
            </a:r>
          </a:p>
          <a:p>
            <a:pPr lvl="1"/>
            <a:r>
              <a:rPr lang="en-US" dirty="0"/>
              <a:t>Ad Scoring</a:t>
            </a:r>
          </a:p>
          <a:p>
            <a:pPr lvl="1"/>
            <a:r>
              <a:rPr lang="en-US" dirty="0"/>
              <a:t>Filtration</a:t>
            </a:r>
          </a:p>
          <a:p>
            <a:pPr lvl="1"/>
            <a:r>
              <a:rPr lang="en-US" dirty="0"/>
              <a:t>Rank Score and De-Duping</a:t>
            </a:r>
          </a:p>
          <a:p>
            <a:pPr lvl="1"/>
            <a:r>
              <a:rPr lang="en-US" dirty="0"/>
              <a:t>Ad Placement and Layout</a:t>
            </a:r>
          </a:p>
          <a:p>
            <a:pPr lvl="1"/>
            <a:r>
              <a:rPr lang="en-US" dirty="0"/>
              <a:t>Pricing and Rendering</a:t>
            </a:r>
          </a:p>
          <a:p>
            <a:r>
              <a:rPr lang="en-US" dirty="0"/>
              <a:t>Generalized Second Pricing Model</a:t>
            </a:r>
          </a:p>
          <a:p>
            <a:endParaRPr lang="en-US" dirty="0"/>
          </a:p>
          <a:p>
            <a:endParaRPr lang="en-US" dirty="0"/>
          </a:p>
          <a:p>
            <a:endParaRPr lang="en-US" dirty="0"/>
          </a:p>
        </p:txBody>
      </p:sp>
    </p:spTree>
    <p:extLst>
      <p:ext uri="{BB962C8B-B14F-4D97-AF65-F5344CB8AC3E}">
        <p14:creationId xmlns:p14="http://schemas.microsoft.com/office/powerpoint/2010/main" val="221730680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0838328" y="844993"/>
            <a:ext cx="1196789" cy="5580530"/>
            <a:chOff x="1336530" y="0"/>
            <a:chExt cx="1567947" cy="6858000"/>
          </a:xfrm>
        </p:grpSpPr>
        <p:sp>
          <p:nvSpPr>
            <p:cNvPr id="11" name="Rectangle 10"/>
            <p:cNvSpPr/>
            <p:nvPr/>
          </p:nvSpPr>
          <p:spPr>
            <a:xfrm>
              <a:off x="1336530" y="0"/>
              <a:ext cx="1567947" cy="68580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2" name="Group 11"/>
            <p:cNvGrpSpPr/>
            <p:nvPr/>
          </p:nvGrpSpPr>
          <p:grpSpPr>
            <a:xfrm>
              <a:off x="1401328" y="152400"/>
              <a:ext cx="1402900" cy="2057400"/>
              <a:chOff x="247571" y="228600"/>
              <a:chExt cx="1402900" cy="2057400"/>
            </a:xfrm>
          </p:grpSpPr>
          <p:sp>
            <p:nvSpPr>
              <p:cNvPr id="13" name="Rectangle 12"/>
              <p:cNvSpPr/>
              <p:nvPr/>
            </p:nvSpPr>
            <p:spPr>
              <a:xfrm>
                <a:off x="330094" y="228600"/>
                <a:ext cx="1237853"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Search Query </a:t>
                </a:r>
              </a:p>
            </p:txBody>
          </p:sp>
          <p:sp>
            <p:nvSpPr>
              <p:cNvPr id="14" name="Rectangle 13"/>
              <p:cNvSpPr/>
              <p:nvPr/>
            </p:nvSpPr>
            <p:spPr>
              <a:xfrm>
                <a:off x="247571" y="914400"/>
                <a:ext cx="1402900" cy="13716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5" name="Down Arrow 14"/>
              <p:cNvSpPr/>
              <p:nvPr/>
            </p:nvSpPr>
            <p:spPr>
              <a:xfrm>
                <a:off x="742712" y="685800"/>
                <a:ext cx="330094" cy="2286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6" name="Rectangle 15"/>
              <p:cNvSpPr/>
              <p:nvPr/>
            </p:nvSpPr>
            <p:spPr>
              <a:xfrm>
                <a:off x="330094" y="990600"/>
                <a:ext cx="1237853"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Speller</a:t>
                </a:r>
              </a:p>
            </p:txBody>
          </p:sp>
          <p:sp>
            <p:nvSpPr>
              <p:cNvPr id="17" name="Rectangle 16"/>
              <p:cNvSpPr/>
              <p:nvPr/>
            </p:nvSpPr>
            <p:spPr>
              <a:xfrm>
                <a:off x="330094" y="1371600"/>
                <a:ext cx="1237853"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Normalization</a:t>
                </a:r>
              </a:p>
            </p:txBody>
          </p:sp>
          <p:sp>
            <p:nvSpPr>
              <p:cNvPr id="18" name="Rectangle 17"/>
              <p:cNvSpPr/>
              <p:nvPr/>
            </p:nvSpPr>
            <p:spPr>
              <a:xfrm>
                <a:off x="330094" y="1752600"/>
                <a:ext cx="1237853"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Entity Identity List</a:t>
                </a:r>
              </a:p>
            </p:txBody>
          </p:sp>
        </p:grpSp>
        <p:grpSp>
          <p:nvGrpSpPr>
            <p:cNvPr id="27" name="Group 26"/>
            <p:cNvGrpSpPr/>
            <p:nvPr/>
          </p:nvGrpSpPr>
          <p:grpSpPr>
            <a:xfrm>
              <a:off x="1392160" y="2209800"/>
              <a:ext cx="1407485" cy="2133600"/>
              <a:chOff x="247571" y="2209800"/>
              <a:chExt cx="1407485" cy="2133600"/>
            </a:xfrm>
          </p:grpSpPr>
          <p:sp>
            <p:nvSpPr>
              <p:cNvPr id="28" name="Rectangle 27"/>
              <p:cNvSpPr/>
              <p:nvPr/>
            </p:nvSpPr>
            <p:spPr>
              <a:xfrm>
                <a:off x="247571" y="2438400"/>
                <a:ext cx="14029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9" name="Group 28"/>
              <p:cNvGrpSpPr/>
              <p:nvPr/>
            </p:nvGrpSpPr>
            <p:grpSpPr>
              <a:xfrm>
                <a:off x="330095" y="2209800"/>
                <a:ext cx="1324961" cy="2057400"/>
                <a:chOff x="330095" y="2209800"/>
                <a:chExt cx="1324961" cy="2057400"/>
              </a:xfrm>
            </p:grpSpPr>
            <p:grpSp>
              <p:nvGrpSpPr>
                <p:cNvPr id="30" name="Group 29"/>
                <p:cNvGrpSpPr/>
                <p:nvPr/>
              </p:nvGrpSpPr>
              <p:grpSpPr>
                <a:xfrm>
                  <a:off x="330095" y="2514600"/>
                  <a:ext cx="1324961" cy="1752600"/>
                  <a:chOff x="330095" y="2514600"/>
                  <a:chExt cx="1324961" cy="1752600"/>
                </a:xfrm>
              </p:grpSpPr>
              <p:sp>
                <p:nvSpPr>
                  <p:cNvPr id="32" name="Rectangle 31"/>
                  <p:cNvSpPr/>
                  <p:nvPr/>
                </p:nvSpPr>
                <p:spPr>
                  <a:xfrm>
                    <a:off x="412618" y="3124200"/>
                    <a:ext cx="1091144"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Exact</a:t>
                    </a:r>
                  </a:p>
                </p:txBody>
              </p:sp>
              <p:sp>
                <p:nvSpPr>
                  <p:cNvPr id="33" name="Rectangle 32"/>
                  <p:cNvSpPr/>
                  <p:nvPr/>
                </p:nvSpPr>
                <p:spPr>
                  <a:xfrm>
                    <a:off x="412618" y="3429000"/>
                    <a:ext cx="1091144"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Phrase</a:t>
                    </a:r>
                  </a:p>
                </p:txBody>
              </p:sp>
              <p:sp>
                <p:nvSpPr>
                  <p:cNvPr id="34" name="Rectangle 33"/>
                  <p:cNvSpPr/>
                  <p:nvPr/>
                </p:nvSpPr>
                <p:spPr>
                  <a:xfrm>
                    <a:off x="412618" y="3733800"/>
                    <a:ext cx="1091144"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Broad </a:t>
                    </a:r>
                  </a:p>
                </p:txBody>
              </p:sp>
              <p:sp>
                <p:nvSpPr>
                  <p:cNvPr id="35" name="Rectangle 34"/>
                  <p:cNvSpPr/>
                  <p:nvPr/>
                </p:nvSpPr>
                <p:spPr>
                  <a:xfrm>
                    <a:off x="330095" y="2514600"/>
                    <a:ext cx="1324961"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Ad  Selection By Match Type</a:t>
                    </a:r>
                  </a:p>
                </p:txBody>
              </p:sp>
              <p:sp>
                <p:nvSpPr>
                  <p:cNvPr id="36" name="Rectangle 35"/>
                  <p:cNvSpPr/>
                  <p:nvPr/>
                </p:nvSpPr>
                <p:spPr>
                  <a:xfrm>
                    <a:off x="412618" y="4038600"/>
                    <a:ext cx="1091144"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Smart/MSM </a:t>
                    </a:r>
                    <a:endParaRPr lang="en-US" sz="900" dirty="0">
                      <a:solidFill>
                        <a:schemeClr val="tx1"/>
                      </a:solidFill>
                    </a:endParaRPr>
                  </a:p>
                </p:txBody>
              </p:sp>
            </p:grpSp>
            <p:sp>
              <p:nvSpPr>
                <p:cNvPr id="31" name="Down Arrow 30"/>
                <p:cNvSpPr/>
                <p:nvPr/>
              </p:nvSpPr>
              <p:spPr>
                <a:xfrm>
                  <a:off x="742712" y="2209800"/>
                  <a:ext cx="330094" cy="2286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grpSp>
        <p:grpSp>
          <p:nvGrpSpPr>
            <p:cNvPr id="48" name="Group 47"/>
            <p:cNvGrpSpPr/>
            <p:nvPr/>
          </p:nvGrpSpPr>
          <p:grpSpPr>
            <a:xfrm>
              <a:off x="1392159" y="4343400"/>
              <a:ext cx="1402900" cy="2362200"/>
              <a:chOff x="247571" y="4343400"/>
              <a:chExt cx="1402900" cy="2362200"/>
            </a:xfrm>
          </p:grpSpPr>
          <p:sp>
            <p:nvSpPr>
              <p:cNvPr id="37" name="Rectangle 36"/>
              <p:cNvSpPr/>
              <p:nvPr/>
            </p:nvSpPr>
            <p:spPr>
              <a:xfrm>
                <a:off x="247571" y="4572000"/>
                <a:ext cx="14029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38" name="Group 37"/>
              <p:cNvGrpSpPr/>
              <p:nvPr/>
            </p:nvGrpSpPr>
            <p:grpSpPr>
              <a:xfrm>
                <a:off x="330094" y="4648200"/>
                <a:ext cx="1247024" cy="1981200"/>
                <a:chOff x="330094" y="4648200"/>
                <a:chExt cx="1247024" cy="1981200"/>
              </a:xfrm>
            </p:grpSpPr>
            <p:sp>
              <p:nvSpPr>
                <p:cNvPr id="39" name="Rectangle 38"/>
                <p:cNvSpPr/>
                <p:nvPr/>
              </p:nvSpPr>
              <p:spPr>
                <a:xfrm>
                  <a:off x="330094" y="5105400"/>
                  <a:ext cx="1237853"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KWs</a:t>
                  </a:r>
                </a:p>
              </p:txBody>
            </p:sp>
            <p:sp>
              <p:nvSpPr>
                <p:cNvPr id="40" name="Rectangle 39"/>
                <p:cNvSpPr/>
                <p:nvPr/>
              </p:nvSpPr>
              <p:spPr>
                <a:xfrm>
                  <a:off x="330094" y="5410200"/>
                  <a:ext cx="1237853"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Ad Copy</a:t>
                  </a:r>
                </a:p>
              </p:txBody>
            </p:sp>
            <p:sp>
              <p:nvSpPr>
                <p:cNvPr id="41" name="Rectangle 40"/>
                <p:cNvSpPr/>
                <p:nvPr/>
              </p:nvSpPr>
              <p:spPr>
                <a:xfrm>
                  <a:off x="330094" y="5715000"/>
                  <a:ext cx="1237853"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Landing Page </a:t>
                  </a:r>
                </a:p>
              </p:txBody>
            </p:sp>
            <p:sp>
              <p:nvSpPr>
                <p:cNvPr id="42" name="Rectangle 41"/>
                <p:cNvSpPr/>
                <p:nvPr/>
              </p:nvSpPr>
              <p:spPr>
                <a:xfrm>
                  <a:off x="330095" y="4648200"/>
                  <a:ext cx="1247023"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Ad Inventory</a:t>
                  </a:r>
                </a:p>
              </p:txBody>
            </p:sp>
            <p:sp>
              <p:nvSpPr>
                <p:cNvPr id="43" name="Rectangle 42"/>
                <p:cNvSpPr/>
                <p:nvPr/>
              </p:nvSpPr>
              <p:spPr>
                <a:xfrm>
                  <a:off x="330094" y="6096000"/>
                  <a:ext cx="1237853" cy="2286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Negative KWs </a:t>
                  </a:r>
                </a:p>
              </p:txBody>
            </p:sp>
            <p:sp>
              <p:nvSpPr>
                <p:cNvPr id="44" name="Rectangle 43"/>
                <p:cNvSpPr/>
                <p:nvPr/>
              </p:nvSpPr>
              <p:spPr>
                <a:xfrm>
                  <a:off x="330094" y="6400800"/>
                  <a:ext cx="1237853" cy="2286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Targeting </a:t>
                  </a:r>
                </a:p>
              </p:txBody>
            </p:sp>
          </p:grpSp>
          <p:sp>
            <p:nvSpPr>
              <p:cNvPr id="45" name="Down Arrow 44"/>
              <p:cNvSpPr/>
              <p:nvPr/>
            </p:nvSpPr>
            <p:spPr>
              <a:xfrm flipV="1">
                <a:off x="742712" y="4343400"/>
                <a:ext cx="330094" cy="2286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grpSp>
      <p:sp>
        <p:nvSpPr>
          <p:cNvPr id="8" name="Title 7"/>
          <p:cNvSpPr>
            <a:spLocks noGrp="1"/>
          </p:cNvSpPr>
          <p:nvPr>
            <p:ph type="title"/>
          </p:nvPr>
        </p:nvSpPr>
        <p:spPr/>
        <p:txBody>
          <a:bodyPr/>
          <a:lstStyle/>
          <a:p>
            <a:r>
              <a:rPr lang="en-US"/>
              <a:t>General Terminology</a:t>
            </a:r>
            <a:endParaRPr lang="en-US" dirty="0"/>
          </a:p>
        </p:txBody>
      </p:sp>
      <p:sp>
        <p:nvSpPr>
          <p:cNvPr id="78" name="Content Placeholder 2"/>
          <p:cNvSpPr>
            <a:spLocks noGrp="1"/>
          </p:cNvSpPr>
          <p:nvPr>
            <p:ph type="body" sz="quarter" idx="10"/>
          </p:nvPr>
        </p:nvSpPr>
        <p:spPr>
          <a:xfrm>
            <a:off x="266127" y="1188901"/>
            <a:ext cx="10243725" cy="3924151"/>
          </a:xfrm>
        </p:spPr>
        <p:txBody>
          <a:bodyPr/>
          <a:lstStyle/>
          <a:p>
            <a:r>
              <a:rPr lang="en-US" dirty="0"/>
              <a:t>Speller: </a:t>
            </a:r>
          </a:p>
          <a:p>
            <a:pPr lvl="1"/>
            <a:r>
              <a:rPr lang="en-US" dirty="0"/>
              <a:t>Misspelled queries are corrected and ads are rendered based on the correctly spelled keyword / query</a:t>
            </a:r>
          </a:p>
          <a:p>
            <a:r>
              <a:rPr lang="en-US" dirty="0"/>
              <a:t>Normalization: </a:t>
            </a:r>
          </a:p>
          <a:p>
            <a:pPr lvl="1"/>
            <a:r>
              <a:rPr lang="en-US" dirty="0"/>
              <a:t>Process of removing stop words and characters from the search query before the auction process in order to simplify the query</a:t>
            </a:r>
          </a:p>
          <a:p>
            <a:pPr lvl="3"/>
            <a:r>
              <a:rPr lang="en-US" dirty="0"/>
              <a:t>Stop words are common English function words exclusive of nouns, adjectives and verbs</a:t>
            </a:r>
          </a:p>
          <a:p>
            <a:pPr lvl="3"/>
            <a:r>
              <a:rPr lang="en-US" dirty="0"/>
              <a:t>Most common stop words are: about, an, and, at, by, for, from, how, in, is, of, on, or, the, to, what, with  - as well as several punctuation/special characters</a:t>
            </a:r>
          </a:p>
          <a:p>
            <a:pPr lvl="3"/>
            <a:r>
              <a:rPr lang="en-US" dirty="0"/>
              <a:t>Once keywords go through above processes, the resulting keyword(s) are called “Normalized Keyword”</a:t>
            </a:r>
          </a:p>
          <a:p>
            <a:pPr lvl="3"/>
            <a:r>
              <a:rPr lang="en-US" b="1" dirty="0"/>
              <a:t>As of June 2015, to improve keyword matching, Bing Ads has made changes to the normalization process which no longer removes accents, apostrophe’s at the end of the words and stop words (mentioned above) from keywords and user queries</a:t>
            </a:r>
            <a:endParaRPr lang="en-US" dirty="0"/>
          </a:p>
          <a:p>
            <a:r>
              <a:rPr lang="en-US" dirty="0"/>
              <a:t>Entity Identity List:</a:t>
            </a:r>
          </a:p>
          <a:p>
            <a:pPr lvl="1"/>
            <a:r>
              <a:rPr lang="en-US" dirty="0"/>
              <a:t>List of normalized keyword created from the search query to map with the inventory of keywords (listings) </a:t>
            </a:r>
            <a:r>
              <a:rPr lang="en-US" dirty="0" err="1"/>
              <a:t>bidded</a:t>
            </a:r>
            <a:r>
              <a:rPr lang="en-US" dirty="0"/>
              <a:t> upon by advertisers</a:t>
            </a:r>
          </a:p>
        </p:txBody>
      </p:sp>
    </p:spTree>
    <p:extLst>
      <p:ext uri="{BB962C8B-B14F-4D97-AF65-F5344CB8AC3E}">
        <p14:creationId xmlns:p14="http://schemas.microsoft.com/office/powerpoint/2010/main" val="26017038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0838328" y="844993"/>
            <a:ext cx="1196789" cy="5580530"/>
            <a:chOff x="1336530" y="0"/>
            <a:chExt cx="1567947" cy="6858000"/>
          </a:xfrm>
        </p:grpSpPr>
        <p:sp>
          <p:nvSpPr>
            <p:cNvPr id="11" name="Rectangle 10"/>
            <p:cNvSpPr/>
            <p:nvPr/>
          </p:nvSpPr>
          <p:spPr>
            <a:xfrm>
              <a:off x="1336530" y="0"/>
              <a:ext cx="1567947" cy="68580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2" name="Group 11"/>
            <p:cNvGrpSpPr/>
            <p:nvPr/>
          </p:nvGrpSpPr>
          <p:grpSpPr>
            <a:xfrm>
              <a:off x="1401328" y="152400"/>
              <a:ext cx="1402900" cy="2057400"/>
              <a:chOff x="247571" y="228600"/>
              <a:chExt cx="1402900" cy="2057400"/>
            </a:xfrm>
          </p:grpSpPr>
          <p:sp>
            <p:nvSpPr>
              <p:cNvPr id="13" name="Rectangle 12"/>
              <p:cNvSpPr/>
              <p:nvPr/>
            </p:nvSpPr>
            <p:spPr>
              <a:xfrm>
                <a:off x="330094" y="228600"/>
                <a:ext cx="1237853"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Search Query </a:t>
                </a:r>
              </a:p>
            </p:txBody>
          </p:sp>
          <p:sp>
            <p:nvSpPr>
              <p:cNvPr id="14" name="Rectangle 13"/>
              <p:cNvSpPr/>
              <p:nvPr/>
            </p:nvSpPr>
            <p:spPr>
              <a:xfrm>
                <a:off x="247571" y="914400"/>
                <a:ext cx="1402900" cy="13716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5" name="Down Arrow 14"/>
              <p:cNvSpPr/>
              <p:nvPr/>
            </p:nvSpPr>
            <p:spPr>
              <a:xfrm>
                <a:off x="742712" y="685800"/>
                <a:ext cx="330094" cy="2286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6" name="Rectangle 15"/>
              <p:cNvSpPr/>
              <p:nvPr/>
            </p:nvSpPr>
            <p:spPr>
              <a:xfrm>
                <a:off x="330094" y="990600"/>
                <a:ext cx="1237853"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Speller</a:t>
                </a:r>
              </a:p>
            </p:txBody>
          </p:sp>
          <p:sp>
            <p:nvSpPr>
              <p:cNvPr id="17" name="Rectangle 16"/>
              <p:cNvSpPr/>
              <p:nvPr/>
            </p:nvSpPr>
            <p:spPr>
              <a:xfrm>
                <a:off x="330094" y="1371600"/>
                <a:ext cx="1237853"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Normalization</a:t>
                </a:r>
              </a:p>
            </p:txBody>
          </p:sp>
          <p:sp>
            <p:nvSpPr>
              <p:cNvPr id="18" name="Rectangle 17"/>
              <p:cNvSpPr/>
              <p:nvPr/>
            </p:nvSpPr>
            <p:spPr>
              <a:xfrm>
                <a:off x="330094" y="1752600"/>
                <a:ext cx="1237853"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Entity Identity List</a:t>
                </a:r>
              </a:p>
            </p:txBody>
          </p:sp>
        </p:grpSp>
        <p:grpSp>
          <p:nvGrpSpPr>
            <p:cNvPr id="27" name="Group 26"/>
            <p:cNvGrpSpPr/>
            <p:nvPr/>
          </p:nvGrpSpPr>
          <p:grpSpPr>
            <a:xfrm>
              <a:off x="1392160" y="2209800"/>
              <a:ext cx="1407485" cy="2133600"/>
              <a:chOff x="247571" y="2209800"/>
              <a:chExt cx="1407485" cy="2133600"/>
            </a:xfrm>
          </p:grpSpPr>
          <p:sp>
            <p:nvSpPr>
              <p:cNvPr id="28" name="Rectangle 27"/>
              <p:cNvSpPr/>
              <p:nvPr/>
            </p:nvSpPr>
            <p:spPr>
              <a:xfrm>
                <a:off x="247571" y="2438400"/>
                <a:ext cx="14029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9" name="Group 28"/>
              <p:cNvGrpSpPr/>
              <p:nvPr/>
            </p:nvGrpSpPr>
            <p:grpSpPr>
              <a:xfrm>
                <a:off x="330095" y="2209800"/>
                <a:ext cx="1324961" cy="2057400"/>
                <a:chOff x="330095" y="2209800"/>
                <a:chExt cx="1324961" cy="2057400"/>
              </a:xfrm>
            </p:grpSpPr>
            <p:grpSp>
              <p:nvGrpSpPr>
                <p:cNvPr id="30" name="Group 29"/>
                <p:cNvGrpSpPr/>
                <p:nvPr/>
              </p:nvGrpSpPr>
              <p:grpSpPr>
                <a:xfrm>
                  <a:off x="330095" y="2514600"/>
                  <a:ext cx="1324961" cy="1752600"/>
                  <a:chOff x="330095" y="2514600"/>
                  <a:chExt cx="1324961" cy="1752600"/>
                </a:xfrm>
              </p:grpSpPr>
              <p:sp>
                <p:nvSpPr>
                  <p:cNvPr id="32" name="Rectangle 31"/>
                  <p:cNvSpPr/>
                  <p:nvPr/>
                </p:nvSpPr>
                <p:spPr>
                  <a:xfrm>
                    <a:off x="412618" y="3124200"/>
                    <a:ext cx="1091144"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Exact</a:t>
                    </a:r>
                  </a:p>
                </p:txBody>
              </p:sp>
              <p:sp>
                <p:nvSpPr>
                  <p:cNvPr id="33" name="Rectangle 32"/>
                  <p:cNvSpPr/>
                  <p:nvPr/>
                </p:nvSpPr>
                <p:spPr>
                  <a:xfrm>
                    <a:off x="412618" y="3429000"/>
                    <a:ext cx="1091144"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Phrase</a:t>
                    </a:r>
                  </a:p>
                </p:txBody>
              </p:sp>
              <p:sp>
                <p:nvSpPr>
                  <p:cNvPr id="34" name="Rectangle 33"/>
                  <p:cNvSpPr/>
                  <p:nvPr/>
                </p:nvSpPr>
                <p:spPr>
                  <a:xfrm>
                    <a:off x="412618" y="3733800"/>
                    <a:ext cx="1091144"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Broad </a:t>
                    </a:r>
                  </a:p>
                </p:txBody>
              </p:sp>
              <p:sp>
                <p:nvSpPr>
                  <p:cNvPr id="35" name="Rectangle 34"/>
                  <p:cNvSpPr/>
                  <p:nvPr/>
                </p:nvSpPr>
                <p:spPr>
                  <a:xfrm>
                    <a:off x="330095" y="2514600"/>
                    <a:ext cx="1324961"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Ad  Selection By Match Type</a:t>
                    </a:r>
                  </a:p>
                </p:txBody>
              </p:sp>
              <p:sp>
                <p:nvSpPr>
                  <p:cNvPr id="36" name="Rectangle 35"/>
                  <p:cNvSpPr/>
                  <p:nvPr/>
                </p:nvSpPr>
                <p:spPr>
                  <a:xfrm>
                    <a:off x="412618" y="4038600"/>
                    <a:ext cx="1091144"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Smart/MSM </a:t>
                    </a:r>
                    <a:endParaRPr lang="en-US" sz="900" dirty="0">
                      <a:solidFill>
                        <a:schemeClr val="tx1"/>
                      </a:solidFill>
                    </a:endParaRPr>
                  </a:p>
                </p:txBody>
              </p:sp>
            </p:grpSp>
            <p:sp>
              <p:nvSpPr>
                <p:cNvPr id="31" name="Down Arrow 30"/>
                <p:cNvSpPr/>
                <p:nvPr/>
              </p:nvSpPr>
              <p:spPr>
                <a:xfrm>
                  <a:off x="742712" y="2209800"/>
                  <a:ext cx="330094" cy="2286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grpSp>
        <p:grpSp>
          <p:nvGrpSpPr>
            <p:cNvPr id="48" name="Group 47"/>
            <p:cNvGrpSpPr/>
            <p:nvPr/>
          </p:nvGrpSpPr>
          <p:grpSpPr>
            <a:xfrm>
              <a:off x="1392159" y="4343400"/>
              <a:ext cx="1402900" cy="2362200"/>
              <a:chOff x="247571" y="4343400"/>
              <a:chExt cx="1402900" cy="2362200"/>
            </a:xfrm>
          </p:grpSpPr>
          <p:sp>
            <p:nvSpPr>
              <p:cNvPr id="37" name="Rectangle 36"/>
              <p:cNvSpPr/>
              <p:nvPr/>
            </p:nvSpPr>
            <p:spPr>
              <a:xfrm>
                <a:off x="247571" y="4572000"/>
                <a:ext cx="14029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38" name="Group 37"/>
              <p:cNvGrpSpPr/>
              <p:nvPr/>
            </p:nvGrpSpPr>
            <p:grpSpPr>
              <a:xfrm>
                <a:off x="330094" y="4648200"/>
                <a:ext cx="1247024" cy="1981200"/>
                <a:chOff x="330094" y="4648200"/>
                <a:chExt cx="1247024" cy="1981200"/>
              </a:xfrm>
            </p:grpSpPr>
            <p:sp>
              <p:nvSpPr>
                <p:cNvPr id="39" name="Rectangle 38"/>
                <p:cNvSpPr/>
                <p:nvPr/>
              </p:nvSpPr>
              <p:spPr>
                <a:xfrm>
                  <a:off x="330094" y="5105400"/>
                  <a:ext cx="1237853"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KWs</a:t>
                  </a:r>
                </a:p>
              </p:txBody>
            </p:sp>
            <p:sp>
              <p:nvSpPr>
                <p:cNvPr id="40" name="Rectangle 39"/>
                <p:cNvSpPr/>
                <p:nvPr/>
              </p:nvSpPr>
              <p:spPr>
                <a:xfrm>
                  <a:off x="330094" y="5410200"/>
                  <a:ext cx="1237853"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Ad Copy</a:t>
                  </a:r>
                </a:p>
              </p:txBody>
            </p:sp>
            <p:sp>
              <p:nvSpPr>
                <p:cNvPr id="41" name="Rectangle 40"/>
                <p:cNvSpPr/>
                <p:nvPr/>
              </p:nvSpPr>
              <p:spPr>
                <a:xfrm>
                  <a:off x="330094" y="5715000"/>
                  <a:ext cx="1237853"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Landing Page </a:t>
                  </a:r>
                </a:p>
              </p:txBody>
            </p:sp>
            <p:sp>
              <p:nvSpPr>
                <p:cNvPr id="42" name="Rectangle 41"/>
                <p:cNvSpPr/>
                <p:nvPr/>
              </p:nvSpPr>
              <p:spPr>
                <a:xfrm>
                  <a:off x="330095" y="4648200"/>
                  <a:ext cx="1247023"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Ad Inventory</a:t>
                  </a:r>
                </a:p>
              </p:txBody>
            </p:sp>
            <p:sp>
              <p:nvSpPr>
                <p:cNvPr id="43" name="Rectangle 42"/>
                <p:cNvSpPr/>
                <p:nvPr/>
              </p:nvSpPr>
              <p:spPr>
                <a:xfrm>
                  <a:off x="330094" y="6096000"/>
                  <a:ext cx="1237853" cy="2286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Negative KWs </a:t>
                  </a:r>
                </a:p>
              </p:txBody>
            </p:sp>
            <p:sp>
              <p:nvSpPr>
                <p:cNvPr id="44" name="Rectangle 43"/>
                <p:cNvSpPr/>
                <p:nvPr/>
              </p:nvSpPr>
              <p:spPr>
                <a:xfrm>
                  <a:off x="330094" y="6400800"/>
                  <a:ext cx="1237853" cy="2286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Targeting </a:t>
                  </a:r>
                </a:p>
              </p:txBody>
            </p:sp>
          </p:grpSp>
          <p:sp>
            <p:nvSpPr>
              <p:cNvPr id="45" name="Down Arrow 44"/>
              <p:cNvSpPr/>
              <p:nvPr/>
            </p:nvSpPr>
            <p:spPr>
              <a:xfrm flipV="1">
                <a:off x="742712" y="4343400"/>
                <a:ext cx="330094" cy="2286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grpSp>
      <p:sp>
        <p:nvSpPr>
          <p:cNvPr id="8" name="Title 7"/>
          <p:cNvSpPr>
            <a:spLocks noGrp="1"/>
          </p:cNvSpPr>
          <p:nvPr>
            <p:ph type="title"/>
          </p:nvPr>
        </p:nvSpPr>
        <p:spPr/>
        <p:txBody>
          <a:bodyPr/>
          <a:lstStyle/>
          <a:p>
            <a:r>
              <a:rPr lang="en-US"/>
              <a:t>General Terminology</a:t>
            </a:r>
            <a:endParaRPr lang="en-US" dirty="0"/>
          </a:p>
        </p:txBody>
      </p:sp>
      <p:sp>
        <p:nvSpPr>
          <p:cNvPr id="78" name="Content Placeholder 2"/>
          <p:cNvSpPr>
            <a:spLocks noGrp="1"/>
          </p:cNvSpPr>
          <p:nvPr>
            <p:ph type="body" sz="quarter" idx="10"/>
          </p:nvPr>
        </p:nvSpPr>
        <p:spPr>
          <a:xfrm>
            <a:off x="266127" y="1188901"/>
            <a:ext cx="9497983" cy="4616564"/>
          </a:xfrm>
        </p:spPr>
        <p:txBody>
          <a:bodyPr/>
          <a:lstStyle/>
          <a:p>
            <a:r>
              <a:rPr lang="en-US" dirty="0"/>
              <a:t>Keywords:</a:t>
            </a:r>
          </a:p>
          <a:p>
            <a:pPr lvl="1"/>
            <a:r>
              <a:rPr lang="en-US" dirty="0"/>
              <a:t>Words advertiser bid on</a:t>
            </a:r>
          </a:p>
          <a:p>
            <a:r>
              <a:rPr lang="en-US" dirty="0"/>
              <a:t>Ad Copy:</a:t>
            </a:r>
          </a:p>
          <a:p>
            <a:pPr lvl="1"/>
            <a:r>
              <a:rPr lang="en-US" dirty="0"/>
              <a:t>The ad that needs to displayed or rendered search result page once the keyword wins the auction </a:t>
            </a:r>
          </a:p>
          <a:p>
            <a:r>
              <a:rPr lang="en-US" dirty="0"/>
              <a:t>Landing Page:</a:t>
            </a:r>
          </a:p>
          <a:p>
            <a:pPr lvl="1"/>
            <a:r>
              <a:rPr lang="en-US" dirty="0"/>
              <a:t>The address / URL of the page that will be displayed once an ad is clicked</a:t>
            </a:r>
          </a:p>
          <a:p>
            <a:r>
              <a:rPr lang="en-US" dirty="0"/>
              <a:t>Negative keyword:</a:t>
            </a:r>
          </a:p>
          <a:p>
            <a:pPr lvl="1"/>
            <a:r>
              <a:rPr lang="en-US" dirty="0"/>
              <a:t>Negative keywords are a way to define exceptions for ads not entering into the auction</a:t>
            </a:r>
          </a:p>
          <a:p>
            <a:pPr lvl="1"/>
            <a:r>
              <a:rPr lang="en-US" dirty="0"/>
              <a:t>For instance, if an ad is intended to sell shoes and advertiser specified “tennis shoes” as a keyword, the advertiser can prevent the ad from being displayed in response to a search on “tennis courts” by adding “courts” as a negative keyword</a:t>
            </a:r>
          </a:p>
          <a:p>
            <a:r>
              <a:rPr lang="en-US" dirty="0"/>
              <a:t>Targeting : </a:t>
            </a:r>
          </a:p>
          <a:p>
            <a:pPr lvl="1"/>
            <a:r>
              <a:rPr lang="en-US" dirty="0"/>
              <a:t>Advertisers can choose to target their ads to a specific day/time, location, or age/gender groups</a:t>
            </a:r>
          </a:p>
        </p:txBody>
      </p:sp>
    </p:spTree>
    <p:extLst>
      <p:ext uri="{BB962C8B-B14F-4D97-AF65-F5344CB8AC3E}">
        <p14:creationId xmlns:p14="http://schemas.microsoft.com/office/powerpoint/2010/main" val="122659180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p:cNvSpPr>
            <a:spLocks noGrp="1"/>
          </p:cNvSpPr>
          <p:nvPr>
            <p:ph type="title"/>
          </p:nvPr>
        </p:nvSpPr>
        <p:spPr/>
        <p:txBody>
          <a:bodyPr/>
          <a:lstStyle/>
          <a:p>
            <a:r>
              <a:rPr lang="en-US"/>
              <a:t>Scoring an Ad</a:t>
            </a:r>
            <a:endParaRPr lang="en-US" dirty="0"/>
          </a:p>
        </p:txBody>
      </p:sp>
      <p:sp>
        <p:nvSpPr>
          <p:cNvPr id="47" name="Text Placeholder 46"/>
          <p:cNvSpPr>
            <a:spLocks noGrp="1"/>
          </p:cNvSpPr>
          <p:nvPr>
            <p:ph type="body" sz="quarter" idx="10"/>
          </p:nvPr>
        </p:nvSpPr>
        <p:spPr>
          <a:xfrm>
            <a:off x="243206" y="1023037"/>
            <a:ext cx="9020083" cy="3391698"/>
          </a:xfrm>
        </p:spPr>
        <p:txBody>
          <a:bodyPr/>
          <a:lstStyle/>
          <a:p>
            <a:r>
              <a:rPr lang="en-US" dirty="0"/>
              <a:t>Online Relevance Verification (ORV)</a:t>
            </a:r>
          </a:p>
          <a:p>
            <a:pPr lvl="1"/>
            <a:r>
              <a:rPr lang="en-US" dirty="0"/>
              <a:t>Verifies that an ad copy’s landing page is relevant to user’s search query</a:t>
            </a:r>
          </a:p>
          <a:p>
            <a:r>
              <a:rPr lang="en-US" dirty="0"/>
              <a:t>Machine Learned Online Relevance Verification (ML ORV)</a:t>
            </a:r>
          </a:p>
          <a:p>
            <a:pPr lvl="1"/>
            <a:r>
              <a:rPr lang="en-US" dirty="0"/>
              <a:t>Machine Learning ORV which analyze factors such as landing page URL, and category score</a:t>
            </a:r>
          </a:p>
          <a:p>
            <a:r>
              <a:rPr lang="en-US" dirty="0"/>
              <a:t>Abacus aka ad Predictor aka </a:t>
            </a:r>
            <a:r>
              <a:rPr lang="en-US" dirty="0" err="1"/>
              <a:t>pClick</a:t>
            </a:r>
            <a:endParaRPr lang="en-US" dirty="0"/>
          </a:p>
          <a:p>
            <a:pPr lvl="1"/>
            <a:r>
              <a:rPr lang="en-GB" dirty="0"/>
              <a:t>adPredictor is a system that predicts </a:t>
            </a:r>
            <a:r>
              <a:rPr lang="en-GB" dirty="0" err="1"/>
              <a:t>pClick</a:t>
            </a:r>
            <a:r>
              <a:rPr lang="en-GB" dirty="0"/>
              <a:t> (probability of Click) –</a:t>
            </a:r>
            <a:r>
              <a:rPr lang="en-US" dirty="0"/>
              <a:t> the probability that a user will click on a given ad impression</a:t>
            </a:r>
          </a:p>
          <a:p>
            <a:r>
              <a:rPr lang="en-US" dirty="0"/>
              <a:t>Query Proximity</a:t>
            </a:r>
          </a:p>
          <a:p>
            <a:pPr lvl="1"/>
            <a:r>
              <a:rPr lang="en-US" dirty="0"/>
              <a:t>Measure of relevance of a search query with a </a:t>
            </a:r>
            <a:r>
              <a:rPr lang="en-US" dirty="0" err="1"/>
              <a:t>bidded</a:t>
            </a:r>
            <a:r>
              <a:rPr lang="en-US" dirty="0"/>
              <a:t> keyword and an ad copy</a:t>
            </a:r>
          </a:p>
          <a:p>
            <a:pPr marL="267672" lvl="1" indent="0">
              <a:buNone/>
            </a:pPr>
            <a:endParaRPr lang="en-US" dirty="0"/>
          </a:p>
          <a:p>
            <a:endParaRPr lang="en-US" dirty="0"/>
          </a:p>
        </p:txBody>
      </p:sp>
      <p:grpSp>
        <p:nvGrpSpPr>
          <p:cNvPr id="53" name="Group 52"/>
          <p:cNvGrpSpPr/>
          <p:nvPr/>
        </p:nvGrpSpPr>
        <p:grpSpPr>
          <a:xfrm>
            <a:off x="9385523" y="1004552"/>
            <a:ext cx="2353196" cy="5358784"/>
            <a:chOff x="1309636" y="0"/>
            <a:chExt cx="3135895" cy="6858000"/>
          </a:xfrm>
        </p:grpSpPr>
        <p:sp>
          <p:nvSpPr>
            <p:cNvPr id="54" name="Rectangle 53"/>
            <p:cNvSpPr/>
            <p:nvPr/>
          </p:nvSpPr>
          <p:spPr>
            <a:xfrm>
              <a:off x="1309636" y="0"/>
              <a:ext cx="1567947" cy="68580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grpSp>
          <p:nvGrpSpPr>
            <p:cNvPr id="55" name="Group 54"/>
            <p:cNvGrpSpPr/>
            <p:nvPr/>
          </p:nvGrpSpPr>
          <p:grpSpPr>
            <a:xfrm>
              <a:off x="1401328" y="152400"/>
              <a:ext cx="1402900" cy="2057400"/>
              <a:chOff x="247571" y="228600"/>
              <a:chExt cx="1402900" cy="2057400"/>
            </a:xfrm>
          </p:grpSpPr>
          <p:sp>
            <p:nvSpPr>
              <p:cNvPr id="93" name="Rectangle 92"/>
              <p:cNvSpPr/>
              <p:nvPr/>
            </p:nvSpPr>
            <p:spPr>
              <a:xfrm>
                <a:off x="330094" y="228600"/>
                <a:ext cx="1237853"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Search Query </a:t>
                </a:r>
              </a:p>
            </p:txBody>
          </p:sp>
          <p:sp>
            <p:nvSpPr>
              <p:cNvPr id="94" name="Rectangle 93"/>
              <p:cNvSpPr/>
              <p:nvPr/>
            </p:nvSpPr>
            <p:spPr>
              <a:xfrm>
                <a:off x="247571" y="914400"/>
                <a:ext cx="1402900" cy="13716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95" name="Down Arrow 94"/>
              <p:cNvSpPr/>
              <p:nvPr/>
            </p:nvSpPr>
            <p:spPr>
              <a:xfrm>
                <a:off x="742712" y="685800"/>
                <a:ext cx="330094" cy="2286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96" name="Rectangle 95"/>
              <p:cNvSpPr/>
              <p:nvPr/>
            </p:nvSpPr>
            <p:spPr>
              <a:xfrm>
                <a:off x="330094" y="990600"/>
                <a:ext cx="1237853"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Speller</a:t>
                </a:r>
              </a:p>
            </p:txBody>
          </p:sp>
          <p:sp>
            <p:nvSpPr>
              <p:cNvPr id="97" name="Rectangle 96"/>
              <p:cNvSpPr/>
              <p:nvPr/>
            </p:nvSpPr>
            <p:spPr>
              <a:xfrm>
                <a:off x="330094" y="1371600"/>
                <a:ext cx="1237853"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Normalization</a:t>
                </a:r>
              </a:p>
            </p:txBody>
          </p:sp>
          <p:sp>
            <p:nvSpPr>
              <p:cNvPr id="98" name="Rectangle 97"/>
              <p:cNvSpPr/>
              <p:nvPr/>
            </p:nvSpPr>
            <p:spPr>
              <a:xfrm>
                <a:off x="330094" y="1752600"/>
                <a:ext cx="1237853"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Entity Identity List</a:t>
                </a:r>
              </a:p>
            </p:txBody>
          </p:sp>
        </p:grpSp>
        <p:grpSp>
          <p:nvGrpSpPr>
            <p:cNvPr id="56" name="Group 55"/>
            <p:cNvGrpSpPr/>
            <p:nvPr/>
          </p:nvGrpSpPr>
          <p:grpSpPr>
            <a:xfrm>
              <a:off x="1392160" y="2209800"/>
              <a:ext cx="1407485" cy="2133600"/>
              <a:chOff x="247571" y="2209800"/>
              <a:chExt cx="1407485" cy="2133600"/>
            </a:xfrm>
          </p:grpSpPr>
          <p:sp>
            <p:nvSpPr>
              <p:cNvPr id="84" name="Rectangle 83"/>
              <p:cNvSpPr/>
              <p:nvPr/>
            </p:nvSpPr>
            <p:spPr>
              <a:xfrm>
                <a:off x="247571" y="2438400"/>
                <a:ext cx="14029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grpSp>
            <p:nvGrpSpPr>
              <p:cNvPr id="85" name="Group 84"/>
              <p:cNvGrpSpPr/>
              <p:nvPr/>
            </p:nvGrpSpPr>
            <p:grpSpPr>
              <a:xfrm>
                <a:off x="330095" y="2209800"/>
                <a:ext cx="1324961" cy="2057400"/>
                <a:chOff x="330095" y="2209800"/>
                <a:chExt cx="1324961" cy="2057400"/>
              </a:xfrm>
            </p:grpSpPr>
            <p:grpSp>
              <p:nvGrpSpPr>
                <p:cNvPr id="86" name="Group 85"/>
                <p:cNvGrpSpPr/>
                <p:nvPr/>
              </p:nvGrpSpPr>
              <p:grpSpPr>
                <a:xfrm>
                  <a:off x="330095" y="2514600"/>
                  <a:ext cx="1324961" cy="1752600"/>
                  <a:chOff x="330095" y="2514600"/>
                  <a:chExt cx="1324961" cy="1752600"/>
                </a:xfrm>
              </p:grpSpPr>
              <p:sp>
                <p:nvSpPr>
                  <p:cNvPr id="88" name="Rectangle 87"/>
                  <p:cNvSpPr/>
                  <p:nvPr/>
                </p:nvSpPr>
                <p:spPr>
                  <a:xfrm>
                    <a:off x="412618" y="3124200"/>
                    <a:ext cx="1091144"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Exact</a:t>
                    </a:r>
                  </a:p>
                </p:txBody>
              </p:sp>
              <p:sp>
                <p:nvSpPr>
                  <p:cNvPr id="89" name="Rectangle 88"/>
                  <p:cNvSpPr/>
                  <p:nvPr/>
                </p:nvSpPr>
                <p:spPr>
                  <a:xfrm>
                    <a:off x="412618" y="3429000"/>
                    <a:ext cx="1091144"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Phrase</a:t>
                    </a:r>
                  </a:p>
                </p:txBody>
              </p:sp>
              <p:sp>
                <p:nvSpPr>
                  <p:cNvPr id="90" name="Rectangle 89"/>
                  <p:cNvSpPr/>
                  <p:nvPr/>
                </p:nvSpPr>
                <p:spPr>
                  <a:xfrm>
                    <a:off x="412618" y="3733800"/>
                    <a:ext cx="1091144"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Broad </a:t>
                    </a:r>
                  </a:p>
                </p:txBody>
              </p:sp>
              <p:sp>
                <p:nvSpPr>
                  <p:cNvPr id="91" name="Rectangle 90"/>
                  <p:cNvSpPr/>
                  <p:nvPr/>
                </p:nvSpPr>
                <p:spPr>
                  <a:xfrm>
                    <a:off x="330095" y="2514600"/>
                    <a:ext cx="1324961"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Ad  Selection By Match Type</a:t>
                    </a:r>
                  </a:p>
                </p:txBody>
              </p:sp>
              <p:sp>
                <p:nvSpPr>
                  <p:cNvPr id="92" name="Rectangle 91"/>
                  <p:cNvSpPr/>
                  <p:nvPr/>
                </p:nvSpPr>
                <p:spPr>
                  <a:xfrm>
                    <a:off x="412618" y="4038600"/>
                    <a:ext cx="1091144"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Smart/MSM </a:t>
                    </a:r>
                    <a:endParaRPr lang="en-US" sz="800" dirty="0">
                      <a:solidFill>
                        <a:schemeClr val="tx1"/>
                      </a:solidFill>
                    </a:endParaRPr>
                  </a:p>
                </p:txBody>
              </p:sp>
            </p:grpSp>
            <p:sp>
              <p:nvSpPr>
                <p:cNvPr id="87" name="Down Arrow 86"/>
                <p:cNvSpPr/>
                <p:nvPr/>
              </p:nvSpPr>
              <p:spPr>
                <a:xfrm>
                  <a:off x="742712" y="2209800"/>
                  <a:ext cx="330094" cy="2286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grpSp>
        </p:grpSp>
        <p:grpSp>
          <p:nvGrpSpPr>
            <p:cNvPr id="57" name="Group 56"/>
            <p:cNvGrpSpPr/>
            <p:nvPr/>
          </p:nvGrpSpPr>
          <p:grpSpPr>
            <a:xfrm>
              <a:off x="1392159" y="4343400"/>
              <a:ext cx="1402900" cy="2362200"/>
              <a:chOff x="247571" y="4343400"/>
              <a:chExt cx="1402900" cy="2362200"/>
            </a:xfrm>
          </p:grpSpPr>
          <p:sp>
            <p:nvSpPr>
              <p:cNvPr id="75" name="Rectangle 74"/>
              <p:cNvSpPr/>
              <p:nvPr/>
            </p:nvSpPr>
            <p:spPr>
              <a:xfrm>
                <a:off x="247571" y="4572000"/>
                <a:ext cx="14029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grpSp>
            <p:nvGrpSpPr>
              <p:cNvPr id="76" name="Group 75"/>
              <p:cNvGrpSpPr/>
              <p:nvPr/>
            </p:nvGrpSpPr>
            <p:grpSpPr>
              <a:xfrm>
                <a:off x="330094" y="4648200"/>
                <a:ext cx="1247024" cy="1981200"/>
                <a:chOff x="330094" y="4648200"/>
                <a:chExt cx="1247024" cy="1981200"/>
              </a:xfrm>
            </p:grpSpPr>
            <p:sp>
              <p:nvSpPr>
                <p:cNvPr id="78" name="Rectangle 77"/>
                <p:cNvSpPr/>
                <p:nvPr/>
              </p:nvSpPr>
              <p:spPr>
                <a:xfrm>
                  <a:off x="330094" y="5105400"/>
                  <a:ext cx="1237853"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KWs</a:t>
                  </a:r>
                </a:p>
              </p:txBody>
            </p:sp>
            <p:sp>
              <p:nvSpPr>
                <p:cNvPr id="79" name="Rectangle 78"/>
                <p:cNvSpPr/>
                <p:nvPr/>
              </p:nvSpPr>
              <p:spPr>
                <a:xfrm>
                  <a:off x="330094" y="5410200"/>
                  <a:ext cx="1237853"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Ad Copy</a:t>
                  </a:r>
                </a:p>
              </p:txBody>
            </p:sp>
            <p:sp>
              <p:nvSpPr>
                <p:cNvPr id="80" name="Rectangle 79"/>
                <p:cNvSpPr/>
                <p:nvPr/>
              </p:nvSpPr>
              <p:spPr>
                <a:xfrm>
                  <a:off x="330094" y="5715000"/>
                  <a:ext cx="1237853"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Landing Page </a:t>
                  </a:r>
                </a:p>
              </p:txBody>
            </p:sp>
            <p:sp>
              <p:nvSpPr>
                <p:cNvPr id="81" name="Rectangle 80"/>
                <p:cNvSpPr/>
                <p:nvPr/>
              </p:nvSpPr>
              <p:spPr>
                <a:xfrm>
                  <a:off x="330095" y="4648200"/>
                  <a:ext cx="1247023"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Ad Inventory</a:t>
                  </a:r>
                </a:p>
              </p:txBody>
            </p:sp>
            <p:sp>
              <p:nvSpPr>
                <p:cNvPr id="82" name="Rectangle 81"/>
                <p:cNvSpPr/>
                <p:nvPr/>
              </p:nvSpPr>
              <p:spPr>
                <a:xfrm>
                  <a:off x="330094" y="6096000"/>
                  <a:ext cx="1237853" cy="2286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Negative KWs </a:t>
                  </a:r>
                </a:p>
              </p:txBody>
            </p:sp>
            <p:sp>
              <p:nvSpPr>
                <p:cNvPr id="83" name="Rectangle 82"/>
                <p:cNvSpPr/>
                <p:nvPr/>
              </p:nvSpPr>
              <p:spPr>
                <a:xfrm>
                  <a:off x="330094" y="6400800"/>
                  <a:ext cx="1237853" cy="2286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Targeting </a:t>
                  </a:r>
                </a:p>
              </p:txBody>
            </p:sp>
          </p:grpSp>
          <p:sp>
            <p:nvSpPr>
              <p:cNvPr id="77" name="Down Arrow 76"/>
              <p:cNvSpPr/>
              <p:nvPr/>
            </p:nvSpPr>
            <p:spPr>
              <a:xfrm flipV="1">
                <a:off x="742712" y="4343400"/>
                <a:ext cx="330094" cy="2286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grpSp>
        <p:grpSp>
          <p:nvGrpSpPr>
            <p:cNvPr id="58" name="Group 57"/>
            <p:cNvGrpSpPr/>
            <p:nvPr/>
          </p:nvGrpSpPr>
          <p:grpSpPr>
            <a:xfrm>
              <a:off x="2890320" y="291346"/>
              <a:ext cx="1555211" cy="2985254"/>
              <a:chOff x="1745731" y="291346"/>
              <a:chExt cx="1555211" cy="2985254"/>
            </a:xfrm>
          </p:grpSpPr>
          <p:sp>
            <p:nvSpPr>
              <p:cNvPr id="69" name="Rectangle 68"/>
              <p:cNvSpPr/>
              <p:nvPr/>
            </p:nvSpPr>
            <p:spPr>
              <a:xfrm>
                <a:off x="1980565" y="914400"/>
                <a:ext cx="1320377" cy="23622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0" name="Rectangle 69"/>
              <p:cNvSpPr/>
              <p:nvPr/>
            </p:nvSpPr>
            <p:spPr>
              <a:xfrm>
                <a:off x="2063089" y="1752600"/>
                <a:ext cx="1165039"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ORV / MLORV</a:t>
                </a:r>
              </a:p>
            </p:txBody>
          </p:sp>
          <p:sp>
            <p:nvSpPr>
              <p:cNvPr id="71" name="Rectangle 70"/>
              <p:cNvSpPr/>
              <p:nvPr/>
            </p:nvSpPr>
            <p:spPr>
              <a:xfrm>
                <a:off x="2063089" y="2209800"/>
                <a:ext cx="1165039" cy="40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adPredict / pClick</a:t>
                </a:r>
              </a:p>
            </p:txBody>
          </p:sp>
          <p:sp>
            <p:nvSpPr>
              <p:cNvPr id="72" name="Rectangle 71"/>
              <p:cNvSpPr/>
              <p:nvPr/>
            </p:nvSpPr>
            <p:spPr>
              <a:xfrm>
                <a:off x="2063089" y="2743200"/>
                <a:ext cx="1165039"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Query Proximity</a:t>
                </a:r>
              </a:p>
            </p:txBody>
          </p:sp>
          <p:sp>
            <p:nvSpPr>
              <p:cNvPr id="73" name="Rectangle 72"/>
              <p:cNvSpPr/>
              <p:nvPr/>
            </p:nvSpPr>
            <p:spPr>
              <a:xfrm>
                <a:off x="2063086" y="947058"/>
                <a:ext cx="1165040" cy="76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Scoring</a:t>
                </a:r>
              </a:p>
            </p:txBody>
          </p:sp>
          <p:sp>
            <p:nvSpPr>
              <p:cNvPr id="74" name="Curved Down Arrow 73"/>
              <p:cNvSpPr/>
              <p:nvPr/>
            </p:nvSpPr>
            <p:spPr>
              <a:xfrm rot="2068287">
                <a:off x="1745731" y="291346"/>
                <a:ext cx="1237853" cy="365840"/>
              </a:xfrm>
              <a:prstGeom prst="curvedDownArrow">
                <a:avLst>
                  <a:gd name="adj1" fmla="val 25000"/>
                  <a:gd name="adj2" fmla="val 50000"/>
                  <a:gd name="adj3" fmla="val 4711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chemeClr val="tx1"/>
                  </a:solidFill>
                </a:endParaRPr>
              </a:p>
            </p:txBody>
          </p:sp>
        </p:grpSp>
      </p:grpSp>
    </p:spTree>
    <p:extLst>
      <p:ext uri="{BB962C8B-B14F-4D97-AF65-F5344CB8AC3E}">
        <p14:creationId xmlns:p14="http://schemas.microsoft.com/office/powerpoint/2010/main" val="312410516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p:txBody>
          <a:bodyPr/>
          <a:lstStyle/>
          <a:p>
            <a:r>
              <a:rPr lang="en-US"/>
              <a:t>Filtration</a:t>
            </a:r>
            <a:endParaRPr lang="en-US" dirty="0"/>
          </a:p>
        </p:txBody>
      </p:sp>
      <p:sp>
        <p:nvSpPr>
          <p:cNvPr id="55" name="Text Placeholder 54"/>
          <p:cNvSpPr>
            <a:spLocks noGrp="1"/>
          </p:cNvSpPr>
          <p:nvPr>
            <p:ph type="body" sz="quarter" idx="10"/>
          </p:nvPr>
        </p:nvSpPr>
        <p:spPr>
          <a:xfrm>
            <a:off x="266127" y="1188901"/>
            <a:ext cx="7526463" cy="5087547"/>
          </a:xfrm>
        </p:spPr>
        <p:txBody>
          <a:bodyPr/>
          <a:lstStyle/>
          <a:p>
            <a:r>
              <a:rPr lang="en-US" dirty="0"/>
              <a:t>Click Through Rate (CTR) Threshold</a:t>
            </a:r>
          </a:p>
          <a:p>
            <a:pPr lvl="1"/>
            <a:r>
              <a:rPr lang="en-US" dirty="0"/>
              <a:t>Minimum historical value of CTR required to get into the auction process</a:t>
            </a:r>
          </a:p>
          <a:p>
            <a:r>
              <a:rPr lang="en-US" dirty="0"/>
              <a:t>Token Ratio (ad Relevance)</a:t>
            </a:r>
          </a:p>
          <a:p>
            <a:pPr lvl="1"/>
            <a:r>
              <a:rPr lang="en-US" dirty="0"/>
              <a:t>The ratio of bidded keyword to the total number of keywords in the search query</a:t>
            </a:r>
          </a:p>
          <a:p>
            <a:pPr lvl="1"/>
            <a:r>
              <a:rPr lang="en-US" dirty="0"/>
              <a:t>E.g. bidded keyword is ‘Shoes’ and search query is ‘buy blue shoes’, the token ratio is 1/3</a:t>
            </a:r>
          </a:p>
          <a:p>
            <a:r>
              <a:rPr lang="en-US" dirty="0"/>
              <a:t> Quality Base Ranking (QBR)</a:t>
            </a:r>
          </a:p>
          <a:p>
            <a:pPr lvl="1"/>
            <a:r>
              <a:rPr lang="en-US" dirty="0"/>
              <a:t>Ranking of ad based on the quality of the ad, its landing page, and user experience</a:t>
            </a:r>
          </a:p>
          <a:p>
            <a:pPr lvl="1"/>
            <a:r>
              <a:rPr lang="en-US" dirty="0"/>
              <a:t>The minimum score is 1,000 which implies this ad is not subject to QBR penalty. QBR score is generated through Universal Penalty Management (UPM) system which has two data sources:</a:t>
            </a:r>
          </a:p>
          <a:p>
            <a:pPr lvl="2"/>
            <a:r>
              <a:rPr lang="en-US" dirty="0"/>
              <a:t>QBR Penalty: Penalty given if ad is not up to the mark ex: using disallowed characters in an ad</a:t>
            </a:r>
          </a:p>
          <a:p>
            <a:pPr lvl="2"/>
            <a:r>
              <a:rPr lang="en-US" dirty="0"/>
              <a:t>Manual Review : Scores generated from manual reviewing of keyword selection, ad copy relevancy, landing page design, user experience by Ad Quality team resources</a:t>
            </a:r>
          </a:p>
          <a:p>
            <a:pPr lvl="2"/>
            <a:r>
              <a:rPr lang="en-US" dirty="0"/>
              <a:t>DIOR: It is an automated QBR system that detects ads and ad links on landing pages and applies a penalty. This is a dynamic system, so if an advertiser improves the landing page, the penalty will automatically decrease over time</a:t>
            </a:r>
          </a:p>
        </p:txBody>
      </p:sp>
      <p:grpSp>
        <p:nvGrpSpPr>
          <p:cNvPr id="52" name="Group 51"/>
          <p:cNvGrpSpPr/>
          <p:nvPr/>
        </p:nvGrpSpPr>
        <p:grpSpPr>
          <a:xfrm>
            <a:off x="7866529" y="968191"/>
            <a:ext cx="4128248" cy="5266098"/>
            <a:chOff x="1309636" y="0"/>
            <a:chExt cx="6436835" cy="6858000"/>
          </a:xfrm>
        </p:grpSpPr>
        <p:sp>
          <p:nvSpPr>
            <p:cNvPr id="53" name="Rectangle 52"/>
            <p:cNvSpPr/>
            <p:nvPr/>
          </p:nvSpPr>
          <p:spPr>
            <a:xfrm>
              <a:off x="1309636" y="0"/>
              <a:ext cx="1567947" cy="68580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grpSp>
          <p:nvGrpSpPr>
            <p:cNvPr id="57" name="Group 56"/>
            <p:cNvGrpSpPr/>
            <p:nvPr/>
          </p:nvGrpSpPr>
          <p:grpSpPr>
            <a:xfrm>
              <a:off x="1401328" y="152400"/>
              <a:ext cx="1402900" cy="2057400"/>
              <a:chOff x="247571" y="228600"/>
              <a:chExt cx="1402900" cy="2057400"/>
            </a:xfrm>
          </p:grpSpPr>
          <p:sp>
            <p:nvSpPr>
              <p:cNvPr id="106" name="Rectangle 105"/>
              <p:cNvSpPr/>
              <p:nvPr/>
            </p:nvSpPr>
            <p:spPr>
              <a:xfrm>
                <a:off x="330094" y="228600"/>
                <a:ext cx="1237853"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Search Query </a:t>
                </a:r>
              </a:p>
            </p:txBody>
          </p:sp>
          <p:sp>
            <p:nvSpPr>
              <p:cNvPr id="107" name="Rectangle 106"/>
              <p:cNvSpPr/>
              <p:nvPr/>
            </p:nvSpPr>
            <p:spPr>
              <a:xfrm>
                <a:off x="247571" y="914400"/>
                <a:ext cx="1402900" cy="13716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08" name="Down Arrow 107"/>
              <p:cNvSpPr/>
              <p:nvPr/>
            </p:nvSpPr>
            <p:spPr>
              <a:xfrm>
                <a:off x="742712" y="685800"/>
                <a:ext cx="330094" cy="2286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09" name="Rectangle 108"/>
              <p:cNvSpPr/>
              <p:nvPr/>
            </p:nvSpPr>
            <p:spPr>
              <a:xfrm>
                <a:off x="330094" y="990600"/>
                <a:ext cx="1237853"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Speller</a:t>
                </a:r>
              </a:p>
            </p:txBody>
          </p:sp>
          <p:sp>
            <p:nvSpPr>
              <p:cNvPr id="110" name="Rectangle 109"/>
              <p:cNvSpPr/>
              <p:nvPr/>
            </p:nvSpPr>
            <p:spPr>
              <a:xfrm>
                <a:off x="288161" y="1371600"/>
                <a:ext cx="1311209" cy="2286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Normalization</a:t>
                </a:r>
              </a:p>
            </p:txBody>
          </p:sp>
          <p:sp>
            <p:nvSpPr>
              <p:cNvPr id="111" name="Rectangle 110"/>
              <p:cNvSpPr/>
              <p:nvPr/>
            </p:nvSpPr>
            <p:spPr>
              <a:xfrm>
                <a:off x="330094" y="1752600"/>
                <a:ext cx="1237853"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Entity Identity List</a:t>
                </a:r>
              </a:p>
            </p:txBody>
          </p:sp>
        </p:grpSp>
        <p:grpSp>
          <p:nvGrpSpPr>
            <p:cNvPr id="58" name="Group 57"/>
            <p:cNvGrpSpPr/>
            <p:nvPr/>
          </p:nvGrpSpPr>
          <p:grpSpPr>
            <a:xfrm>
              <a:off x="1392160" y="2209800"/>
              <a:ext cx="1407485" cy="2133600"/>
              <a:chOff x="247571" y="2209800"/>
              <a:chExt cx="1407485" cy="2133600"/>
            </a:xfrm>
          </p:grpSpPr>
          <p:sp>
            <p:nvSpPr>
              <p:cNvPr id="97" name="Rectangle 96"/>
              <p:cNvSpPr/>
              <p:nvPr/>
            </p:nvSpPr>
            <p:spPr>
              <a:xfrm>
                <a:off x="247571" y="2438400"/>
                <a:ext cx="14029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grpSp>
            <p:nvGrpSpPr>
              <p:cNvPr id="98" name="Group 97"/>
              <p:cNvGrpSpPr/>
              <p:nvPr/>
            </p:nvGrpSpPr>
            <p:grpSpPr>
              <a:xfrm>
                <a:off x="330095" y="2209800"/>
                <a:ext cx="1324961" cy="2057400"/>
                <a:chOff x="330095" y="2209800"/>
                <a:chExt cx="1324961" cy="2057400"/>
              </a:xfrm>
            </p:grpSpPr>
            <p:grpSp>
              <p:nvGrpSpPr>
                <p:cNvPr id="99" name="Group 98"/>
                <p:cNvGrpSpPr/>
                <p:nvPr/>
              </p:nvGrpSpPr>
              <p:grpSpPr>
                <a:xfrm>
                  <a:off x="330095" y="2514600"/>
                  <a:ext cx="1324961" cy="1752600"/>
                  <a:chOff x="330095" y="2514600"/>
                  <a:chExt cx="1324961" cy="1752600"/>
                </a:xfrm>
              </p:grpSpPr>
              <p:sp>
                <p:nvSpPr>
                  <p:cNvPr id="101" name="Rectangle 100"/>
                  <p:cNvSpPr/>
                  <p:nvPr/>
                </p:nvSpPr>
                <p:spPr>
                  <a:xfrm>
                    <a:off x="412618" y="3124200"/>
                    <a:ext cx="1091144"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Exact</a:t>
                    </a:r>
                  </a:p>
                </p:txBody>
              </p:sp>
              <p:sp>
                <p:nvSpPr>
                  <p:cNvPr id="102" name="Rectangle 101"/>
                  <p:cNvSpPr/>
                  <p:nvPr/>
                </p:nvSpPr>
                <p:spPr>
                  <a:xfrm>
                    <a:off x="412618" y="3429000"/>
                    <a:ext cx="1091144"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Phrase</a:t>
                    </a:r>
                  </a:p>
                </p:txBody>
              </p:sp>
              <p:sp>
                <p:nvSpPr>
                  <p:cNvPr id="103" name="Rectangle 102"/>
                  <p:cNvSpPr/>
                  <p:nvPr/>
                </p:nvSpPr>
                <p:spPr>
                  <a:xfrm>
                    <a:off x="412618" y="3733800"/>
                    <a:ext cx="1091144"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Broad </a:t>
                    </a:r>
                  </a:p>
                </p:txBody>
              </p:sp>
              <p:sp>
                <p:nvSpPr>
                  <p:cNvPr id="104" name="Rectangle 103"/>
                  <p:cNvSpPr/>
                  <p:nvPr/>
                </p:nvSpPr>
                <p:spPr>
                  <a:xfrm>
                    <a:off x="330095" y="2514600"/>
                    <a:ext cx="1324961"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Ad  Selection By Match Type</a:t>
                    </a:r>
                  </a:p>
                </p:txBody>
              </p:sp>
              <p:sp>
                <p:nvSpPr>
                  <p:cNvPr id="105" name="Rectangle 104"/>
                  <p:cNvSpPr/>
                  <p:nvPr/>
                </p:nvSpPr>
                <p:spPr>
                  <a:xfrm>
                    <a:off x="391650" y="4038597"/>
                    <a:ext cx="1155326" cy="2286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Smart/MSM </a:t>
                    </a:r>
                  </a:p>
                </p:txBody>
              </p:sp>
            </p:grpSp>
            <p:sp>
              <p:nvSpPr>
                <p:cNvPr id="100" name="Down Arrow 99"/>
                <p:cNvSpPr/>
                <p:nvPr/>
              </p:nvSpPr>
              <p:spPr>
                <a:xfrm>
                  <a:off x="742712" y="2209800"/>
                  <a:ext cx="330094" cy="2286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grpSp>
        </p:grpSp>
        <p:grpSp>
          <p:nvGrpSpPr>
            <p:cNvPr id="59" name="Group 58"/>
            <p:cNvGrpSpPr/>
            <p:nvPr/>
          </p:nvGrpSpPr>
          <p:grpSpPr>
            <a:xfrm>
              <a:off x="1392159" y="4343400"/>
              <a:ext cx="1402900" cy="2362200"/>
              <a:chOff x="247571" y="4343400"/>
              <a:chExt cx="1402900" cy="2362200"/>
            </a:xfrm>
          </p:grpSpPr>
          <p:sp>
            <p:nvSpPr>
              <p:cNvPr id="88" name="Rectangle 87"/>
              <p:cNvSpPr/>
              <p:nvPr/>
            </p:nvSpPr>
            <p:spPr>
              <a:xfrm>
                <a:off x="247571" y="4572000"/>
                <a:ext cx="14029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grpSp>
            <p:nvGrpSpPr>
              <p:cNvPr id="89" name="Group 88"/>
              <p:cNvGrpSpPr/>
              <p:nvPr/>
            </p:nvGrpSpPr>
            <p:grpSpPr>
              <a:xfrm>
                <a:off x="289505" y="4648200"/>
                <a:ext cx="1320376" cy="1981200"/>
                <a:chOff x="289505" y="4648200"/>
                <a:chExt cx="1320376" cy="1981200"/>
              </a:xfrm>
            </p:grpSpPr>
            <p:sp>
              <p:nvSpPr>
                <p:cNvPr id="91" name="Rectangle 90"/>
                <p:cNvSpPr/>
                <p:nvPr/>
              </p:nvSpPr>
              <p:spPr>
                <a:xfrm>
                  <a:off x="330094" y="5105400"/>
                  <a:ext cx="1237853"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KWs</a:t>
                  </a:r>
                </a:p>
              </p:txBody>
            </p:sp>
            <p:sp>
              <p:nvSpPr>
                <p:cNvPr id="92" name="Rectangle 91"/>
                <p:cNvSpPr/>
                <p:nvPr/>
              </p:nvSpPr>
              <p:spPr>
                <a:xfrm>
                  <a:off x="330094" y="5410200"/>
                  <a:ext cx="1237853"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Ad Copy</a:t>
                  </a:r>
                </a:p>
              </p:txBody>
            </p:sp>
            <p:sp>
              <p:nvSpPr>
                <p:cNvPr id="93" name="Rectangle 92"/>
                <p:cNvSpPr/>
                <p:nvPr/>
              </p:nvSpPr>
              <p:spPr>
                <a:xfrm>
                  <a:off x="289505" y="5714998"/>
                  <a:ext cx="1320376" cy="2286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Landing Page </a:t>
                  </a:r>
                </a:p>
              </p:txBody>
            </p:sp>
            <p:sp>
              <p:nvSpPr>
                <p:cNvPr id="94" name="Rectangle 93"/>
                <p:cNvSpPr/>
                <p:nvPr/>
              </p:nvSpPr>
              <p:spPr>
                <a:xfrm>
                  <a:off x="330095" y="4648200"/>
                  <a:ext cx="1247023"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Ad Inventory</a:t>
                  </a:r>
                </a:p>
              </p:txBody>
            </p:sp>
            <p:sp>
              <p:nvSpPr>
                <p:cNvPr id="95" name="Rectangle 94"/>
                <p:cNvSpPr/>
                <p:nvPr/>
              </p:nvSpPr>
              <p:spPr>
                <a:xfrm>
                  <a:off x="289505" y="6096000"/>
                  <a:ext cx="1320376" cy="22860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Negative KWs </a:t>
                  </a:r>
                </a:p>
              </p:txBody>
            </p:sp>
            <p:sp>
              <p:nvSpPr>
                <p:cNvPr id="96" name="Rectangle 95"/>
                <p:cNvSpPr/>
                <p:nvPr/>
              </p:nvSpPr>
              <p:spPr>
                <a:xfrm>
                  <a:off x="330094" y="6400800"/>
                  <a:ext cx="1237853" cy="2286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Targeting </a:t>
                  </a:r>
                </a:p>
              </p:txBody>
            </p:sp>
          </p:grpSp>
          <p:sp>
            <p:nvSpPr>
              <p:cNvPr id="90" name="Down Arrow 89"/>
              <p:cNvSpPr/>
              <p:nvPr/>
            </p:nvSpPr>
            <p:spPr>
              <a:xfrm flipV="1">
                <a:off x="742712" y="4343400"/>
                <a:ext cx="330094" cy="2286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grpSp>
        <p:grpSp>
          <p:nvGrpSpPr>
            <p:cNvPr id="60" name="Group 59"/>
            <p:cNvGrpSpPr/>
            <p:nvPr/>
          </p:nvGrpSpPr>
          <p:grpSpPr>
            <a:xfrm>
              <a:off x="2890320" y="291346"/>
              <a:ext cx="1555211" cy="2985254"/>
              <a:chOff x="1745731" y="291346"/>
              <a:chExt cx="1555211" cy="2985254"/>
            </a:xfrm>
          </p:grpSpPr>
          <p:sp>
            <p:nvSpPr>
              <p:cNvPr id="82" name="Rectangle 81"/>
              <p:cNvSpPr/>
              <p:nvPr/>
            </p:nvSpPr>
            <p:spPr>
              <a:xfrm>
                <a:off x="1980565" y="914400"/>
                <a:ext cx="1320377" cy="23622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3" name="Rectangle 82"/>
              <p:cNvSpPr/>
              <p:nvPr/>
            </p:nvSpPr>
            <p:spPr>
              <a:xfrm>
                <a:off x="2063089" y="1752600"/>
                <a:ext cx="1165039"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ORV / MLORV</a:t>
                </a:r>
              </a:p>
            </p:txBody>
          </p:sp>
          <p:sp>
            <p:nvSpPr>
              <p:cNvPr id="84" name="Rectangle 83"/>
              <p:cNvSpPr/>
              <p:nvPr/>
            </p:nvSpPr>
            <p:spPr>
              <a:xfrm>
                <a:off x="2063089" y="2209800"/>
                <a:ext cx="1165039" cy="40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adPredict / pClick</a:t>
                </a:r>
              </a:p>
            </p:txBody>
          </p:sp>
          <p:sp>
            <p:nvSpPr>
              <p:cNvPr id="85" name="Rectangle 84"/>
              <p:cNvSpPr/>
              <p:nvPr/>
            </p:nvSpPr>
            <p:spPr>
              <a:xfrm>
                <a:off x="2063089" y="2743200"/>
                <a:ext cx="1165039"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Query Proximity</a:t>
                </a:r>
              </a:p>
            </p:txBody>
          </p:sp>
          <p:sp>
            <p:nvSpPr>
              <p:cNvPr id="86" name="Rectangle 85"/>
              <p:cNvSpPr/>
              <p:nvPr/>
            </p:nvSpPr>
            <p:spPr>
              <a:xfrm>
                <a:off x="2063086" y="947058"/>
                <a:ext cx="1165040" cy="76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Scoring</a:t>
                </a:r>
              </a:p>
            </p:txBody>
          </p:sp>
          <p:sp>
            <p:nvSpPr>
              <p:cNvPr id="87" name="Curved Down Arrow 86"/>
              <p:cNvSpPr/>
              <p:nvPr/>
            </p:nvSpPr>
            <p:spPr>
              <a:xfrm rot="2068287">
                <a:off x="1745731" y="291346"/>
                <a:ext cx="1237853" cy="365840"/>
              </a:xfrm>
              <a:prstGeom prst="curvedDownArrow">
                <a:avLst>
                  <a:gd name="adj1" fmla="val 25000"/>
                  <a:gd name="adj2" fmla="val 50000"/>
                  <a:gd name="adj3" fmla="val 4711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chemeClr val="tx1"/>
                  </a:solidFill>
                </a:endParaRPr>
              </a:p>
            </p:txBody>
          </p:sp>
        </p:grpSp>
        <p:grpSp>
          <p:nvGrpSpPr>
            <p:cNvPr id="61" name="Group 60"/>
            <p:cNvGrpSpPr/>
            <p:nvPr/>
          </p:nvGrpSpPr>
          <p:grpSpPr>
            <a:xfrm>
              <a:off x="4445531" y="914400"/>
              <a:ext cx="1567947" cy="3962400"/>
              <a:chOff x="3300942" y="914400"/>
              <a:chExt cx="1567947" cy="3962400"/>
            </a:xfrm>
          </p:grpSpPr>
          <p:sp>
            <p:nvSpPr>
              <p:cNvPr id="73" name="Rectangle 72"/>
              <p:cNvSpPr/>
              <p:nvPr/>
            </p:nvSpPr>
            <p:spPr>
              <a:xfrm>
                <a:off x="3548512" y="914400"/>
                <a:ext cx="1320377" cy="39624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4" name="Rectangle 73"/>
              <p:cNvSpPr/>
              <p:nvPr/>
            </p:nvSpPr>
            <p:spPr>
              <a:xfrm>
                <a:off x="3631036" y="1752600"/>
                <a:ext cx="115533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CTR Threshold</a:t>
                </a:r>
              </a:p>
            </p:txBody>
          </p:sp>
          <p:sp>
            <p:nvSpPr>
              <p:cNvPr id="75" name="Rectangle 74"/>
              <p:cNvSpPr/>
              <p:nvPr/>
            </p:nvSpPr>
            <p:spPr>
              <a:xfrm>
                <a:off x="3631036" y="2133600"/>
                <a:ext cx="115533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Token Ratio</a:t>
                </a:r>
              </a:p>
            </p:txBody>
          </p:sp>
          <p:sp>
            <p:nvSpPr>
              <p:cNvPr id="76" name="Rectangle 75"/>
              <p:cNvSpPr/>
              <p:nvPr/>
            </p:nvSpPr>
            <p:spPr>
              <a:xfrm>
                <a:off x="3631036" y="3594923"/>
                <a:ext cx="1155330" cy="1129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Rank Score (Bid * pClick* 1,000/QBR) Reserve </a:t>
                </a:r>
              </a:p>
            </p:txBody>
          </p:sp>
          <p:sp>
            <p:nvSpPr>
              <p:cNvPr id="77" name="Rectangle 76"/>
              <p:cNvSpPr/>
              <p:nvPr/>
            </p:nvSpPr>
            <p:spPr>
              <a:xfrm>
                <a:off x="3631036" y="990600"/>
                <a:ext cx="115533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Filtration</a:t>
                </a:r>
              </a:p>
            </p:txBody>
          </p:sp>
          <p:sp>
            <p:nvSpPr>
              <p:cNvPr id="78" name="Rectangle 77"/>
              <p:cNvSpPr/>
              <p:nvPr/>
            </p:nvSpPr>
            <p:spPr>
              <a:xfrm>
                <a:off x="3631037" y="2590800"/>
                <a:ext cx="115533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ORV/MLORV Threshold</a:t>
                </a:r>
              </a:p>
            </p:txBody>
          </p:sp>
          <p:sp>
            <p:nvSpPr>
              <p:cNvPr id="79" name="Rectangle 78"/>
              <p:cNvSpPr/>
              <p:nvPr/>
            </p:nvSpPr>
            <p:spPr>
              <a:xfrm>
                <a:off x="3631037" y="2971800"/>
                <a:ext cx="115533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Ad Text Limits/</a:t>
                </a:r>
              </a:p>
              <a:p>
                <a:pPr algn="ctr"/>
                <a:r>
                  <a:rPr lang="en-US" sz="800" dirty="0">
                    <a:solidFill>
                      <a:schemeClr val="tx1"/>
                    </a:solidFill>
                  </a:rPr>
                  <a:t>Presence</a:t>
                </a:r>
              </a:p>
            </p:txBody>
          </p:sp>
          <p:sp>
            <p:nvSpPr>
              <p:cNvPr id="80" name="Right Arrow 79"/>
              <p:cNvSpPr/>
              <p:nvPr/>
            </p:nvSpPr>
            <p:spPr>
              <a:xfrm>
                <a:off x="3300942" y="1295400"/>
                <a:ext cx="330094" cy="2286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grpSp>
        <p:grpSp>
          <p:nvGrpSpPr>
            <p:cNvPr id="62" name="Group 61"/>
            <p:cNvGrpSpPr/>
            <p:nvPr/>
          </p:nvGrpSpPr>
          <p:grpSpPr>
            <a:xfrm>
              <a:off x="3042629" y="4884054"/>
              <a:ext cx="4703842" cy="1973946"/>
              <a:chOff x="1898041" y="4724400"/>
              <a:chExt cx="4703842" cy="1676400"/>
            </a:xfrm>
          </p:grpSpPr>
          <p:sp>
            <p:nvSpPr>
              <p:cNvPr id="63" name="Rectangle 62"/>
              <p:cNvSpPr/>
              <p:nvPr/>
            </p:nvSpPr>
            <p:spPr>
              <a:xfrm>
                <a:off x="1898041" y="5029200"/>
                <a:ext cx="4703842" cy="1371600"/>
              </a:xfrm>
              <a:prstGeom prst="rect">
                <a:avLst/>
              </a:prstGeom>
              <a:solidFill>
                <a:schemeClr val="bg1">
                  <a:lumMod val="85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64" name="Rectangle 63"/>
              <p:cNvSpPr/>
              <p:nvPr/>
            </p:nvSpPr>
            <p:spPr>
              <a:xfrm>
                <a:off x="3961131" y="5562600"/>
                <a:ext cx="1072805"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Poor Bided Keywords</a:t>
                </a:r>
              </a:p>
            </p:txBody>
          </p:sp>
          <p:sp>
            <p:nvSpPr>
              <p:cNvPr id="65" name="Rectangle 64"/>
              <p:cNvSpPr/>
              <p:nvPr/>
            </p:nvSpPr>
            <p:spPr>
              <a:xfrm>
                <a:off x="5198983" y="5562600"/>
                <a:ext cx="1237853"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Poor Landing Page</a:t>
                </a:r>
              </a:p>
            </p:txBody>
          </p:sp>
          <p:sp>
            <p:nvSpPr>
              <p:cNvPr id="66" name="Rectangle 65"/>
              <p:cNvSpPr/>
              <p:nvPr/>
            </p:nvSpPr>
            <p:spPr>
              <a:xfrm>
                <a:off x="3548513" y="5068422"/>
                <a:ext cx="1247023" cy="217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QBR</a:t>
                </a:r>
              </a:p>
            </p:txBody>
          </p:sp>
          <p:sp>
            <p:nvSpPr>
              <p:cNvPr id="67" name="Rectangle 66"/>
              <p:cNvSpPr/>
              <p:nvPr/>
            </p:nvSpPr>
            <p:spPr>
              <a:xfrm>
                <a:off x="3961131" y="5943600"/>
                <a:ext cx="1072805"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Poor Ad Text </a:t>
                </a:r>
              </a:p>
            </p:txBody>
          </p:sp>
          <p:sp>
            <p:nvSpPr>
              <p:cNvPr id="68" name="Rectangle 67"/>
              <p:cNvSpPr/>
              <p:nvPr/>
            </p:nvSpPr>
            <p:spPr>
              <a:xfrm>
                <a:off x="2063089" y="5562600"/>
                <a:ext cx="126261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DIOR</a:t>
                </a:r>
              </a:p>
            </p:txBody>
          </p:sp>
          <p:sp>
            <p:nvSpPr>
              <p:cNvPr id="69" name="Down Arrow 68"/>
              <p:cNvSpPr/>
              <p:nvPr/>
            </p:nvSpPr>
            <p:spPr>
              <a:xfrm flipV="1">
                <a:off x="3961130" y="4724400"/>
                <a:ext cx="330094" cy="3048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0" name="Rectangle 69"/>
              <p:cNvSpPr/>
              <p:nvPr/>
            </p:nvSpPr>
            <p:spPr>
              <a:xfrm>
                <a:off x="4483019" y="5298466"/>
                <a:ext cx="1598468" cy="249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Manual Review</a:t>
                </a:r>
              </a:p>
            </p:txBody>
          </p:sp>
          <p:sp>
            <p:nvSpPr>
              <p:cNvPr id="71" name="Rectangle 70"/>
              <p:cNvSpPr/>
              <p:nvPr/>
            </p:nvSpPr>
            <p:spPr>
              <a:xfrm>
                <a:off x="5198983" y="5943600"/>
                <a:ext cx="1237853"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Poor User Experience</a:t>
                </a:r>
              </a:p>
            </p:txBody>
          </p:sp>
          <p:sp>
            <p:nvSpPr>
              <p:cNvPr id="72" name="Rectangle 71"/>
              <p:cNvSpPr/>
              <p:nvPr/>
            </p:nvSpPr>
            <p:spPr>
              <a:xfrm>
                <a:off x="2063089" y="5257800"/>
                <a:ext cx="1237853" cy="2902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Automated</a:t>
                </a:r>
              </a:p>
            </p:txBody>
          </p:sp>
        </p:grpSp>
      </p:grpSp>
    </p:spTree>
    <p:extLst>
      <p:ext uri="{BB962C8B-B14F-4D97-AF65-F5344CB8AC3E}">
        <p14:creationId xmlns:p14="http://schemas.microsoft.com/office/powerpoint/2010/main" val="41878674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809" y="868690"/>
            <a:ext cx="4950604" cy="276999"/>
          </a:xfrm>
          <a:prstGeom prst="rect">
            <a:avLst/>
          </a:prstGeom>
        </p:spPr>
        <p:txBody>
          <a:bodyPr wrap="square">
            <a:spAutoFit/>
          </a:bodyPr>
          <a:lstStyle/>
          <a:p>
            <a:pPr algn="l" eaLnBrk="1" hangingPunct="1">
              <a:spcBef>
                <a:spcPts val="0"/>
              </a:spcBef>
              <a:buClr>
                <a:srgbClr val="120989"/>
              </a:buClr>
            </a:pPr>
            <a:endParaRPr lang="en-US" sz="1200" kern="0" dirty="0">
              <a:solidFill>
                <a:srgbClr val="000000"/>
              </a:solidFill>
              <a:latin typeface="Arial"/>
            </a:endParaRPr>
          </a:p>
        </p:txBody>
      </p:sp>
      <p:sp>
        <p:nvSpPr>
          <p:cNvPr id="65" name="Title 64"/>
          <p:cNvSpPr>
            <a:spLocks noGrp="1"/>
          </p:cNvSpPr>
          <p:nvPr>
            <p:ph type="title"/>
          </p:nvPr>
        </p:nvSpPr>
        <p:spPr/>
        <p:txBody>
          <a:bodyPr/>
          <a:lstStyle/>
          <a:p>
            <a:r>
              <a:rPr lang="en-US"/>
              <a:t>Filtration</a:t>
            </a:r>
            <a:endParaRPr lang="en-US" dirty="0"/>
          </a:p>
        </p:txBody>
      </p:sp>
      <p:sp>
        <p:nvSpPr>
          <p:cNvPr id="66" name="Text Placeholder 65"/>
          <p:cNvSpPr>
            <a:spLocks noGrp="1"/>
          </p:cNvSpPr>
          <p:nvPr>
            <p:ph type="body" sz="quarter" idx="10"/>
          </p:nvPr>
        </p:nvSpPr>
        <p:spPr>
          <a:xfrm>
            <a:off x="266127" y="1188900"/>
            <a:ext cx="7165161" cy="1834348"/>
          </a:xfrm>
        </p:spPr>
        <p:txBody>
          <a:bodyPr/>
          <a:lstStyle/>
          <a:p>
            <a:r>
              <a:rPr lang="en-US" dirty="0"/>
              <a:t>Rank Score (RS)</a:t>
            </a:r>
          </a:p>
          <a:p>
            <a:pPr lvl="1"/>
            <a:r>
              <a:rPr lang="en-US" dirty="0"/>
              <a:t>The score assigned to an ad based on its relevance (QBR), bid, and probability of getting clicked (pclick)</a:t>
            </a:r>
          </a:p>
          <a:p>
            <a:pPr lvl="1"/>
            <a:r>
              <a:rPr lang="en-US" dirty="0"/>
              <a:t>Rank Score = (bid x pClick x 1,000)/QBR</a:t>
            </a:r>
          </a:p>
          <a:p>
            <a:r>
              <a:rPr lang="en-US" dirty="0"/>
              <a:t>Rank Score Reserve (RSR)</a:t>
            </a:r>
          </a:p>
          <a:p>
            <a:pPr lvl="1"/>
            <a:r>
              <a:rPr lang="en-US" dirty="0"/>
              <a:t>Minimum rank score required to show ad on a page</a:t>
            </a:r>
          </a:p>
        </p:txBody>
      </p:sp>
      <p:grpSp>
        <p:nvGrpSpPr>
          <p:cNvPr id="70" name="Group 69"/>
          <p:cNvGrpSpPr/>
          <p:nvPr/>
        </p:nvGrpSpPr>
        <p:grpSpPr>
          <a:xfrm>
            <a:off x="7866529" y="968191"/>
            <a:ext cx="4128248" cy="5266098"/>
            <a:chOff x="1309636" y="0"/>
            <a:chExt cx="6436835" cy="6858000"/>
          </a:xfrm>
        </p:grpSpPr>
        <p:sp>
          <p:nvSpPr>
            <p:cNvPr id="71" name="Rectangle 70"/>
            <p:cNvSpPr/>
            <p:nvPr/>
          </p:nvSpPr>
          <p:spPr>
            <a:xfrm>
              <a:off x="1309636" y="0"/>
              <a:ext cx="1567947" cy="68580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grpSp>
          <p:nvGrpSpPr>
            <p:cNvPr id="72" name="Group 71"/>
            <p:cNvGrpSpPr/>
            <p:nvPr/>
          </p:nvGrpSpPr>
          <p:grpSpPr>
            <a:xfrm>
              <a:off x="1401328" y="152400"/>
              <a:ext cx="1402900" cy="2057400"/>
              <a:chOff x="247571" y="228600"/>
              <a:chExt cx="1402900" cy="2057400"/>
            </a:xfrm>
          </p:grpSpPr>
          <p:sp>
            <p:nvSpPr>
              <p:cNvPr id="128" name="Rectangle 127"/>
              <p:cNvSpPr/>
              <p:nvPr/>
            </p:nvSpPr>
            <p:spPr>
              <a:xfrm>
                <a:off x="330094" y="228600"/>
                <a:ext cx="1237853"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Search Query </a:t>
                </a:r>
              </a:p>
            </p:txBody>
          </p:sp>
          <p:sp>
            <p:nvSpPr>
              <p:cNvPr id="129" name="Rectangle 128"/>
              <p:cNvSpPr/>
              <p:nvPr/>
            </p:nvSpPr>
            <p:spPr>
              <a:xfrm>
                <a:off x="247571" y="914400"/>
                <a:ext cx="1402900" cy="13716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30" name="Down Arrow 129"/>
              <p:cNvSpPr/>
              <p:nvPr/>
            </p:nvSpPr>
            <p:spPr>
              <a:xfrm>
                <a:off x="742712" y="685800"/>
                <a:ext cx="330094" cy="2286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31" name="Rectangle 130"/>
              <p:cNvSpPr/>
              <p:nvPr/>
            </p:nvSpPr>
            <p:spPr>
              <a:xfrm>
                <a:off x="330094" y="990600"/>
                <a:ext cx="1237853"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Speller</a:t>
                </a:r>
              </a:p>
            </p:txBody>
          </p:sp>
          <p:sp>
            <p:nvSpPr>
              <p:cNvPr id="132" name="Rectangle 131"/>
              <p:cNvSpPr/>
              <p:nvPr/>
            </p:nvSpPr>
            <p:spPr>
              <a:xfrm>
                <a:off x="288161" y="1371600"/>
                <a:ext cx="1311209" cy="2286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Normalization</a:t>
                </a:r>
              </a:p>
            </p:txBody>
          </p:sp>
          <p:sp>
            <p:nvSpPr>
              <p:cNvPr id="133" name="Rectangle 132"/>
              <p:cNvSpPr/>
              <p:nvPr/>
            </p:nvSpPr>
            <p:spPr>
              <a:xfrm>
                <a:off x="330094" y="1752600"/>
                <a:ext cx="1237853"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Entity Identity List</a:t>
                </a:r>
              </a:p>
            </p:txBody>
          </p:sp>
        </p:grpSp>
        <p:grpSp>
          <p:nvGrpSpPr>
            <p:cNvPr id="73" name="Group 72"/>
            <p:cNvGrpSpPr/>
            <p:nvPr/>
          </p:nvGrpSpPr>
          <p:grpSpPr>
            <a:xfrm>
              <a:off x="1392160" y="2209800"/>
              <a:ext cx="1407485" cy="2133600"/>
              <a:chOff x="247571" y="2209800"/>
              <a:chExt cx="1407485" cy="2133600"/>
            </a:xfrm>
          </p:grpSpPr>
          <p:sp>
            <p:nvSpPr>
              <p:cNvPr id="119" name="Rectangle 118"/>
              <p:cNvSpPr/>
              <p:nvPr/>
            </p:nvSpPr>
            <p:spPr>
              <a:xfrm>
                <a:off x="247571" y="2438400"/>
                <a:ext cx="14029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grpSp>
            <p:nvGrpSpPr>
              <p:cNvPr id="120" name="Group 119"/>
              <p:cNvGrpSpPr/>
              <p:nvPr/>
            </p:nvGrpSpPr>
            <p:grpSpPr>
              <a:xfrm>
                <a:off x="330095" y="2209800"/>
                <a:ext cx="1324961" cy="2057400"/>
                <a:chOff x="330095" y="2209800"/>
                <a:chExt cx="1324961" cy="2057400"/>
              </a:xfrm>
            </p:grpSpPr>
            <p:grpSp>
              <p:nvGrpSpPr>
                <p:cNvPr id="121" name="Group 120"/>
                <p:cNvGrpSpPr/>
                <p:nvPr/>
              </p:nvGrpSpPr>
              <p:grpSpPr>
                <a:xfrm>
                  <a:off x="330095" y="2514600"/>
                  <a:ext cx="1324961" cy="1752600"/>
                  <a:chOff x="330095" y="2514600"/>
                  <a:chExt cx="1324961" cy="1752600"/>
                </a:xfrm>
              </p:grpSpPr>
              <p:sp>
                <p:nvSpPr>
                  <p:cNvPr id="123" name="Rectangle 122"/>
                  <p:cNvSpPr/>
                  <p:nvPr/>
                </p:nvSpPr>
                <p:spPr>
                  <a:xfrm>
                    <a:off x="412618" y="3124200"/>
                    <a:ext cx="1091144"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Exact</a:t>
                    </a:r>
                  </a:p>
                </p:txBody>
              </p:sp>
              <p:sp>
                <p:nvSpPr>
                  <p:cNvPr id="124" name="Rectangle 123"/>
                  <p:cNvSpPr/>
                  <p:nvPr/>
                </p:nvSpPr>
                <p:spPr>
                  <a:xfrm>
                    <a:off x="412618" y="3429000"/>
                    <a:ext cx="1091144"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Phrase</a:t>
                    </a:r>
                  </a:p>
                </p:txBody>
              </p:sp>
              <p:sp>
                <p:nvSpPr>
                  <p:cNvPr id="125" name="Rectangle 124"/>
                  <p:cNvSpPr/>
                  <p:nvPr/>
                </p:nvSpPr>
                <p:spPr>
                  <a:xfrm>
                    <a:off x="412618" y="3733800"/>
                    <a:ext cx="1091144"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Broad </a:t>
                    </a:r>
                  </a:p>
                </p:txBody>
              </p:sp>
              <p:sp>
                <p:nvSpPr>
                  <p:cNvPr id="126" name="Rectangle 125"/>
                  <p:cNvSpPr/>
                  <p:nvPr/>
                </p:nvSpPr>
                <p:spPr>
                  <a:xfrm>
                    <a:off x="330095" y="2514600"/>
                    <a:ext cx="1324961"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Ad  Selection By Match Type</a:t>
                    </a:r>
                  </a:p>
                </p:txBody>
              </p:sp>
              <p:sp>
                <p:nvSpPr>
                  <p:cNvPr id="127" name="Rectangle 126"/>
                  <p:cNvSpPr/>
                  <p:nvPr/>
                </p:nvSpPr>
                <p:spPr>
                  <a:xfrm>
                    <a:off x="391650" y="4038597"/>
                    <a:ext cx="1155326" cy="2286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Smart/MSM </a:t>
                    </a:r>
                  </a:p>
                </p:txBody>
              </p:sp>
            </p:grpSp>
            <p:sp>
              <p:nvSpPr>
                <p:cNvPr id="122" name="Down Arrow 121"/>
                <p:cNvSpPr/>
                <p:nvPr/>
              </p:nvSpPr>
              <p:spPr>
                <a:xfrm>
                  <a:off x="742712" y="2209800"/>
                  <a:ext cx="330094" cy="2286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grpSp>
        </p:grpSp>
        <p:grpSp>
          <p:nvGrpSpPr>
            <p:cNvPr id="74" name="Group 73"/>
            <p:cNvGrpSpPr/>
            <p:nvPr/>
          </p:nvGrpSpPr>
          <p:grpSpPr>
            <a:xfrm>
              <a:off x="1392159" y="4343400"/>
              <a:ext cx="1402900" cy="2362200"/>
              <a:chOff x="247571" y="4343400"/>
              <a:chExt cx="1402900" cy="2362200"/>
            </a:xfrm>
          </p:grpSpPr>
          <p:sp>
            <p:nvSpPr>
              <p:cNvPr id="110" name="Rectangle 109"/>
              <p:cNvSpPr/>
              <p:nvPr/>
            </p:nvSpPr>
            <p:spPr>
              <a:xfrm>
                <a:off x="247571" y="4572000"/>
                <a:ext cx="14029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grpSp>
            <p:nvGrpSpPr>
              <p:cNvPr id="111" name="Group 110"/>
              <p:cNvGrpSpPr/>
              <p:nvPr/>
            </p:nvGrpSpPr>
            <p:grpSpPr>
              <a:xfrm>
                <a:off x="289505" y="4648200"/>
                <a:ext cx="1320376" cy="1981200"/>
                <a:chOff x="289505" y="4648200"/>
                <a:chExt cx="1320376" cy="1981200"/>
              </a:xfrm>
            </p:grpSpPr>
            <p:sp>
              <p:nvSpPr>
                <p:cNvPr id="113" name="Rectangle 112"/>
                <p:cNvSpPr/>
                <p:nvPr/>
              </p:nvSpPr>
              <p:spPr>
                <a:xfrm>
                  <a:off x="330094" y="5105400"/>
                  <a:ext cx="1237853"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KWs</a:t>
                  </a:r>
                </a:p>
              </p:txBody>
            </p:sp>
            <p:sp>
              <p:nvSpPr>
                <p:cNvPr id="114" name="Rectangle 113"/>
                <p:cNvSpPr/>
                <p:nvPr/>
              </p:nvSpPr>
              <p:spPr>
                <a:xfrm>
                  <a:off x="330094" y="5410200"/>
                  <a:ext cx="1237853"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Ad Copy</a:t>
                  </a:r>
                </a:p>
              </p:txBody>
            </p:sp>
            <p:sp>
              <p:nvSpPr>
                <p:cNvPr id="115" name="Rectangle 114"/>
                <p:cNvSpPr/>
                <p:nvPr/>
              </p:nvSpPr>
              <p:spPr>
                <a:xfrm>
                  <a:off x="289505" y="5714998"/>
                  <a:ext cx="1320376" cy="2286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Landing Page </a:t>
                  </a:r>
                </a:p>
              </p:txBody>
            </p:sp>
            <p:sp>
              <p:nvSpPr>
                <p:cNvPr id="116" name="Rectangle 115"/>
                <p:cNvSpPr/>
                <p:nvPr/>
              </p:nvSpPr>
              <p:spPr>
                <a:xfrm>
                  <a:off x="330095" y="4648200"/>
                  <a:ext cx="1247023"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Ad Inventory</a:t>
                  </a:r>
                </a:p>
              </p:txBody>
            </p:sp>
            <p:sp>
              <p:nvSpPr>
                <p:cNvPr id="117" name="Rectangle 116"/>
                <p:cNvSpPr/>
                <p:nvPr/>
              </p:nvSpPr>
              <p:spPr>
                <a:xfrm>
                  <a:off x="289505" y="6096000"/>
                  <a:ext cx="1320376" cy="22860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Negative KWs </a:t>
                  </a:r>
                </a:p>
              </p:txBody>
            </p:sp>
            <p:sp>
              <p:nvSpPr>
                <p:cNvPr id="118" name="Rectangle 117"/>
                <p:cNvSpPr/>
                <p:nvPr/>
              </p:nvSpPr>
              <p:spPr>
                <a:xfrm>
                  <a:off x="330094" y="6400800"/>
                  <a:ext cx="1237853" cy="2286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Targeting </a:t>
                  </a:r>
                </a:p>
              </p:txBody>
            </p:sp>
          </p:grpSp>
          <p:sp>
            <p:nvSpPr>
              <p:cNvPr id="112" name="Down Arrow 111"/>
              <p:cNvSpPr/>
              <p:nvPr/>
            </p:nvSpPr>
            <p:spPr>
              <a:xfrm flipV="1">
                <a:off x="742712" y="4343400"/>
                <a:ext cx="330094" cy="2286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grpSp>
        <p:grpSp>
          <p:nvGrpSpPr>
            <p:cNvPr id="75" name="Group 74"/>
            <p:cNvGrpSpPr/>
            <p:nvPr/>
          </p:nvGrpSpPr>
          <p:grpSpPr>
            <a:xfrm>
              <a:off x="2890320" y="291346"/>
              <a:ext cx="1555211" cy="2985254"/>
              <a:chOff x="1745731" y="291346"/>
              <a:chExt cx="1555211" cy="2985254"/>
            </a:xfrm>
          </p:grpSpPr>
          <p:sp>
            <p:nvSpPr>
              <p:cNvPr id="104" name="Rectangle 103"/>
              <p:cNvSpPr/>
              <p:nvPr/>
            </p:nvSpPr>
            <p:spPr>
              <a:xfrm>
                <a:off x="1980565" y="914400"/>
                <a:ext cx="1320377" cy="23622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05" name="Rectangle 104"/>
              <p:cNvSpPr/>
              <p:nvPr/>
            </p:nvSpPr>
            <p:spPr>
              <a:xfrm>
                <a:off x="2063089" y="1752600"/>
                <a:ext cx="1165039"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ORV / MLORV</a:t>
                </a:r>
              </a:p>
            </p:txBody>
          </p:sp>
          <p:sp>
            <p:nvSpPr>
              <p:cNvPr id="106" name="Rectangle 105"/>
              <p:cNvSpPr/>
              <p:nvPr/>
            </p:nvSpPr>
            <p:spPr>
              <a:xfrm>
                <a:off x="2063089" y="2209800"/>
                <a:ext cx="1165039" cy="40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adPredict / pClick</a:t>
                </a:r>
              </a:p>
            </p:txBody>
          </p:sp>
          <p:sp>
            <p:nvSpPr>
              <p:cNvPr id="107" name="Rectangle 106"/>
              <p:cNvSpPr/>
              <p:nvPr/>
            </p:nvSpPr>
            <p:spPr>
              <a:xfrm>
                <a:off x="2063089" y="2743200"/>
                <a:ext cx="1165039"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Query Proximity</a:t>
                </a:r>
              </a:p>
            </p:txBody>
          </p:sp>
          <p:sp>
            <p:nvSpPr>
              <p:cNvPr id="108" name="Rectangle 107"/>
              <p:cNvSpPr/>
              <p:nvPr/>
            </p:nvSpPr>
            <p:spPr>
              <a:xfrm>
                <a:off x="2063086" y="947058"/>
                <a:ext cx="1165040" cy="76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Scoring</a:t>
                </a:r>
              </a:p>
            </p:txBody>
          </p:sp>
          <p:sp>
            <p:nvSpPr>
              <p:cNvPr id="109" name="Curved Down Arrow 108"/>
              <p:cNvSpPr/>
              <p:nvPr/>
            </p:nvSpPr>
            <p:spPr>
              <a:xfrm rot="2068287">
                <a:off x="1745731" y="291346"/>
                <a:ext cx="1237853" cy="365840"/>
              </a:xfrm>
              <a:prstGeom prst="curvedDownArrow">
                <a:avLst>
                  <a:gd name="adj1" fmla="val 25000"/>
                  <a:gd name="adj2" fmla="val 50000"/>
                  <a:gd name="adj3" fmla="val 4711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chemeClr val="tx1"/>
                  </a:solidFill>
                </a:endParaRPr>
              </a:p>
            </p:txBody>
          </p:sp>
        </p:grpSp>
        <p:grpSp>
          <p:nvGrpSpPr>
            <p:cNvPr id="76" name="Group 75"/>
            <p:cNvGrpSpPr/>
            <p:nvPr/>
          </p:nvGrpSpPr>
          <p:grpSpPr>
            <a:xfrm>
              <a:off x="4445531" y="914400"/>
              <a:ext cx="1567947" cy="3962400"/>
              <a:chOff x="3300942" y="914400"/>
              <a:chExt cx="1567947" cy="3962400"/>
            </a:xfrm>
          </p:grpSpPr>
          <p:sp>
            <p:nvSpPr>
              <p:cNvPr id="95" name="Rectangle 94"/>
              <p:cNvSpPr/>
              <p:nvPr/>
            </p:nvSpPr>
            <p:spPr>
              <a:xfrm>
                <a:off x="3548512" y="914400"/>
                <a:ext cx="1320377" cy="39624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96" name="Rectangle 95"/>
              <p:cNvSpPr/>
              <p:nvPr/>
            </p:nvSpPr>
            <p:spPr>
              <a:xfrm>
                <a:off x="3631036" y="1752600"/>
                <a:ext cx="115533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CTR Threshold</a:t>
                </a:r>
              </a:p>
            </p:txBody>
          </p:sp>
          <p:sp>
            <p:nvSpPr>
              <p:cNvPr id="97" name="Rectangle 96"/>
              <p:cNvSpPr/>
              <p:nvPr/>
            </p:nvSpPr>
            <p:spPr>
              <a:xfrm>
                <a:off x="3631036" y="2133600"/>
                <a:ext cx="115533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Token Ratio</a:t>
                </a:r>
              </a:p>
            </p:txBody>
          </p:sp>
          <p:sp>
            <p:nvSpPr>
              <p:cNvPr id="98" name="Rectangle 97"/>
              <p:cNvSpPr/>
              <p:nvPr/>
            </p:nvSpPr>
            <p:spPr>
              <a:xfrm>
                <a:off x="3631036" y="3594923"/>
                <a:ext cx="1155330" cy="1129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Rank Score (Bid * pClick* 1,000/QBR) Reserve </a:t>
                </a:r>
              </a:p>
            </p:txBody>
          </p:sp>
          <p:sp>
            <p:nvSpPr>
              <p:cNvPr id="99" name="Rectangle 98"/>
              <p:cNvSpPr/>
              <p:nvPr/>
            </p:nvSpPr>
            <p:spPr>
              <a:xfrm>
                <a:off x="3631036" y="990600"/>
                <a:ext cx="115533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Filtration</a:t>
                </a:r>
              </a:p>
            </p:txBody>
          </p:sp>
          <p:sp>
            <p:nvSpPr>
              <p:cNvPr id="100" name="Rectangle 99"/>
              <p:cNvSpPr/>
              <p:nvPr/>
            </p:nvSpPr>
            <p:spPr>
              <a:xfrm>
                <a:off x="3631037" y="2590800"/>
                <a:ext cx="115533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ORV/MLORV Threshold</a:t>
                </a:r>
              </a:p>
            </p:txBody>
          </p:sp>
          <p:sp>
            <p:nvSpPr>
              <p:cNvPr id="101" name="Rectangle 100"/>
              <p:cNvSpPr/>
              <p:nvPr/>
            </p:nvSpPr>
            <p:spPr>
              <a:xfrm>
                <a:off x="3631037" y="2971800"/>
                <a:ext cx="115533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Ad Text Limits/</a:t>
                </a:r>
              </a:p>
              <a:p>
                <a:pPr algn="ctr"/>
                <a:r>
                  <a:rPr lang="en-US" sz="800" dirty="0">
                    <a:solidFill>
                      <a:schemeClr val="tx1"/>
                    </a:solidFill>
                  </a:rPr>
                  <a:t>Presence</a:t>
                </a:r>
              </a:p>
            </p:txBody>
          </p:sp>
          <p:sp>
            <p:nvSpPr>
              <p:cNvPr id="102" name="Right Arrow 101"/>
              <p:cNvSpPr/>
              <p:nvPr/>
            </p:nvSpPr>
            <p:spPr>
              <a:xfrm>
                <a:off x="3300942" y="1295400"/>
                <a:ext cx="330094" cy="2286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grpSp>
        <p:grpSp>
          <p:nvGrpSpPr>
            <p:cNvPr id="77" name="Group 76"/>
            <p:cNvGrpSpPr/>
            <p:nvPr/>
          </p:nvGrpSpPr>
          <p:grpSpPr>
            <a:xfrm>
              <a:off x="3042629" y="4884054"/>
              <a:ext cx="4703842" cy="1973946"/>
              <a:chOff x="1898041" y="4724400"/>
              <a:chExt cx="4703842" cy="1676400"/>
            </a:xfrm>
          </p:grpSpPr>
          <p:sp>
            <p:nvSpPr>
              <p:cNvPr id="85" name="Rectangle 84"/>
              <p:cNvSpPr/>
              <p:nvPr/>
            </p:nvSpPr>
            <p:spPr>
              <a:xfrm>
                <a:off x="1898041" y="5029200"/>
                <a:ext cx="4703842" cy="1371600"/>
              </a:xfrm>
              <a:prstGeom prst="rect">
                <a:avLst/>
              </a:prstGeom>
              <a:solidFill>
                <a:schemeClr val="bg1">
                  <a:lumMod val="85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6" name="Rectangle 85"/>
              <p:cNvSpPr/>
              <p:nvPr/>
            </p:nvSpPr>
            <p:spPr>
              <a:xfrm>
                <a:off x="3961130" y="5607217"/>
                <a:ext cx="1072805"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Poor Bided Keywords</a:t>
                </a:r>
              </a:p>
            </p:txBody>
          </p:sp>
          <p:sp>
            <p:nvSpPr>
              <p:cNvPr id="87" name="Rectangle 86"/>
              <p:cNvSpPr/>
              <p:nvPr/>
            </p:nvSpPr>
            <p:spPr>
              <a:xfrm>
                <a:off x="5198983" y="5607217"/>
                <a:ext cx="1237853"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Poor Landing Page</a:t>
                </a:r>
              </a:p>
            </p:txBody>
          </p:sp>
          <p:sp>
            <p:nvSpPr>
              <p:cNvPr id="88" name="Rectangle 87"/>
              <p:cNvSpPr/>
              <p:nvPr/>
            </p:nvSpPr>
            <p:spPr>
              <a:xfrm>
                <a:off x="3548513" y="5068422"/>
                <a:ext cx="1247023" cy="217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QBR</a:t>
                </a:r>
              </a:p>
            </p:txBody>
          </p:sp>
          <p:sp>
            <p:nvSpPr>
              <p:cNvPr id="89" name="Rectangle 88"/>
              <p:cNvSpPr/>
              <p:nvPr/>
            </p:nvSpPr>
            <p:spPr>
              <a:xfrm>
                <a:off x="3961130" y="5988216"/>
                <a:ext cx="1072805"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Poor Ad Text </a:t>
                </a:r>
              </a:p>
            </p:txBody>
          </p:sp>
          <p:sp>
            <p:nvSpPr>
              <p:cNvPr id="90" name="Rectangle 89"/>
              <p:cNvSpPr/>
              <p:nvPr/>
            </p:nvSpPr>
            <p:spPr>
              <a:xfrm>
                <a:off x="2063089" y="5562600"/>
                <a:ext cx="126261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DIOR</a:t>
                </a:r>
              </a:p>
            </p:txBody>
          </p:sp>
          <p:sp>
            <p:nvSpPr>
              <p:cNvPr id="91" name="Down Arrow 90"/>
              <p:cNvSpPr/>
              <p:nvPr/>
            </p:nvSpPr>
            <p:spPr>
              <a:xfrm flipV="1">
                <a:off x="3961130" y="4724400"/>
                <a:ext cx="330094" cy="3048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92" name="Rectangle 91"/>
              <p:cNvSpPr/>
              <p:nvPr/>
            </p:nvSpPr>
            <p:spPr>
              <a:xfrm>
                <a:off x="4483019" y="5298466"/>
                <a:ext cx="1598468" cy="249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Manual Review</a:t>
                </a:r>
              </a:p>
            </p:txBody>
          </p:sp>
          <p:sp>
            <p:nvSpPr>
              <p:cNvPr id="93" name="Rectangle 92"/>
              <p:cNvSpPr/>
              <p:nvPr/>
            </p:nvSpPr>
            <p:spPr>
              <a:xfrm>
                <a:off x="5198983" y="5988216"/>
                <a:ext cx="1237853"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Poor User Experience</a:t>
                </a:r>
              </a:p>
            </p:txBody>
          </p:sp>
          <p:sp>
            <p:nvSpPr>
              <p:cNvPr id="94" name="Rectangle 93"/>
              <p:cNvSpPr/>
              <p:nvPr/>
            </p:nvSpPr>
            <p:spPr>
              <a:xfrm>
                <a:off x="2063089" y="5257800"/>
                <a:ext cx="1237853" cy="2902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Automated</a:t>
                </a:r>
              </a:p>
            </p:txBody>
          </p:sp>
        </p:grpSp>
      </p:grpSp>
    </p:spTree>
    <p:extLst>
      <p:ext uri="{BB962C8B-B14F-4D97-AF65-F5344CB8AC3E}">
        <p14:creationId xmlns:p14="http://schemas.microsoft.com/office/powerpoint/2010/main" val="51568153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oup 73"/>
          <p:cNvGrpSpPr/>
          <p:nvPr/>
        </p:nvGrpSpPr>
        <p:grpSpPr>
          <a:xfrm>
            <a:off x="7866529" y="1008532"/>
            <a:ext cx="4128248" cy="5266098"/>
            <a:chOff x="1309636" y="0"/>
            <a:chExt cx="6436835" cy="6858000"/>
          </a:xfrm>
        </p:grpSpPr>
        <p:sp>
          <p:nvSpPr>
            <p:cNvPr id="4" name="Rectangle 3"/>
            <p:cNvSpPr/>
            <p:nvPr/>
          </p:nvSpPr>
          <p:spPr>
            <a:xfrm>
              <a:off x="1309636" y="0"/>
              <a:ext cx="1567947" cy="68580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grpSp>
          <p:nvGrpSpPr>
            <p:cNvPr id="5" name="Group 4"/>
            <p:cNvGrpSpPr/>
            <p:nvPr/>
          </p:nvGrpSpPr>
          <p:grpSpPr>
            <a:xfrm>
              <a:off x="1401328" y="152400"/>
              <a:ext cx="1402900" cy="2057400"/>
              <a:chOff x="247571" y="228600"/>
              <a:chExt cx="1402900" cy="2057400"/>
            </a:xfrm>
          </p:grpSpPr>
          <p:sp>
            <p:nvSpPr>
              <p:cNvPr id="6" name="Rectangle 5"/>
              <p:cNvSpPr/>
              <p:nvPr/>
            </p:nvSpPr>
            <p:spPr>
              <a:xfrm>
                <a:off x="330094" y="228600"/>
                <a:ext cx="1237853"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Search Query </a:t>
                </a:r>
              </a:p>
            </p:txBody>
          </p:sp>
          <p:sp>
            <p:nvSpPr>
              <p:cNvPr id="7" name="Rectangle 6"/>
              <p:cNvSpPr/>
              <p:nvPr/>
            </p:nvSpPr>
            <p:spPr>
              <a:xfrm>
                <a:off x="247571" y="914400"/>
                <a:ext cx="1402900" cy="13716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8" name="Down Arrow 7"/>
              <p:cNvSpPr/>
              <p:nvPr/>
            </p:nvSpPr>
            <p:spPr>
              <a:xfrm>
                <a:off x="742712" y="685800"/>
                <a:ext cx="330094" cy="2286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9" name="Rectangle 8"/>
              <p:cNvSpPr/>
              <p:nvPr/>
            </p:nvSpPr>
            <p:spPr>
              <a:xfrm>
                <a:off x="330094" y="990600"/>
                <a:ext cx="1237853"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Speller</a:t>
                </a:r>
              </a:p>
            </p:txBody>
          </p:sp>
          <p:sp>
            <p:nvSpPr>
              <p:cNvPr id="10" name="Rectangle 9"/>
              <p:cNvSpPr/>
              <p:nvPr/>
            </p:nvSpPr>
            <p:spPr>
              <a:xfrm>
                <a:off x="330094" y="1371600"/>
                <a:ext cx="1237853"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Normalization</a:t>
                </a:r>
              </a:p>
            </p:txBody>
          </p:sp>
          <p:sp>
            <p:nvSpPr>
              <p:cNvPr id="11" name="Rectangle 10"/>
              <p:cNvSpPr/>
              <p:nvPr/>
            </p:nvSpPr>
            <p:spPr>
              <a:xfrm>
                <a:off x="330094" y="1752600"/>
                <a:ext cx="1237853"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Entity Identity List</a:t>
                </a:r>
              </a:p>
            </p:txBody>
          </p:sp>
        </p:grpSp>
        <p:grpSp>
          <p:nvGrpSpPr>
            <p:cNvPr id="12" name="Group 11"/>
            <p:cNvGrpSpPr/>
            <p:nvPr/>
          </p:nvGrpSpPr>
          <p:grpSpPr>
            <a:xfrm>
              <a:off x="1392160" y="2209800"/>
              <a:ext cx="1407485" cy="2133600"/>
              <a:chOff x="247571" y="2209800"/>
              <a:chExt cx="1407485" cy="2133600"/>
            </a:xfrm>
          </p:grpSpPr>
          <p:sp>
            <p:nvSpPr>
              <p:cNvPr id="13" name="Rectangle 12"/>
              <p:cNvSpPr/>
              <p:nvPr/>
            </p:nvSpPr>
            <p:spPr>
              <a:xfrm>
                <a:off x="247571" y="2438400"/>
                <a:ext cx="14029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grpSp>
            <p:nvGrpSpPr>
              <p:cNvPr id="14" name="Group 13"/>
              <p:cNvGrpSpPr/>
              <p:nvPr/>
            </p:nvGrpSpPr>
            <p:grpSpPr>
              <a:xfrm>
                <a:off x="330095" y="2209800"/>
                <a:ext cx="1324961" cy="2057400"/>
                <a:chOff x="330095" y="2209800"/>
                <a:chExt cx="1324961" cy="2057400"/>
              </a:xfrm>
            </p:grpSpPr>
            <p:grpSp>
              <p:nvGrpSpPr>
                <p:cNvPr id="15" name="Group 14"/>
                <p:cNvGrpSpPr/>
                <p:nvPr/>
              </p:nvGrpSpPr>
              <p:grpSpPr>
                <a:xfrm>
                  <a:off x="330095" y="2514600"/>
                  <a:ext cx="1324961" cy="1752600"/>
                  <a:chOff x="330095" y="2514600"/>
                  <a:chExt cx="1324961" cy="1752600"/>
                </a:xfrm>
              </p:grpSpPr>
              <p:sp>
                <p:nvSpPr>
                  <p:cNvPr id="17" name="Rectangle 16"/>
                  <p:cNvSpPr/>
                  <p:nvPr/>
                </p:nvSpPr>
                <p:spPr>
                  <a:xfrm>
                    <a:off x="412618" y="3124200"/>
                    <a:ext cx="1091144"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Exact</a:t>
                    </a:r>
                  </a:p>
                </p:txBody>
              </p:sp>
              <p:sp>
                <p:nvSpPr>
                  <p:cNvPr id="18" name="Rectangle 17"/>
                  <p:cNvSpPr/>
                  <p:nvPr/>
                </p:nvSpPr>
                <p:spPr>
                  <a:xfrm>
                    <a:off x="412618" y="3429000"/>
                    <a:ext cx="1091144"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Phrase</a:t>
                    </a:r>
                  </a:p>
                </p:txBody>
              </p:sp>
              <p:sp>
                <p:nvSpPr>
                  <p:cNvPr id="19" name="Rectangle 18"/>
                  <p:cNvSpPr/>
                  <p:nvPr/>
                </p:nvSpPr>
                <p:spPr>
                  <a:xfrm>
                    <a:off x="412618" y="3733800"/>
                    <a:ext cx="1091144"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Broad </a:t>
                    </a:r>
                  </a:p>
                </p:txBody>
              </p:sp>
              <p:sp>
                <p:nvSpPr>
                  <p:cNvPr id="20" name="Rectangle 19"/>
                  <p:cNvSpPr/>
                  <p:nvPr/>
                </p:nvSpPr>
                <p:spPr>
                  <a:xfrm>
                    <a:off x="330095" y="2514600"/>
                    <a:ext cx="1324961"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Ad  Selection By Match Type</a:t>
                    </a:r>
                  </a:p>
                </p:txBody>
              </p:sp>
              <p:sp>
                <p:nvSpPr>
                  <p:cNvPr id="21" name="Rectangle 20"/>
                  <p:cNvSpPr/>
                  <p:nvPr/>
                </p:nvSpPr>
                <p:spPr>
                  <a:xfrm>
                    <a:off x="412618" y="4038600"/>
                    <a:ext cx="1091144"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rPr>
                      <a:t>Smart/MSM </a:t>
                    </a:r>
                    <a:endParaRPr lang="en-US" sz="700" dirty="0">
                      <a:solidFill>
                        <a:schemeClr val="tx1"/>
                      </a:solidFill>
                    </a:endParaRPr>
                  </a:p>
                </p:txBody>
              </p:sp>
            </p:grpSp>
            <p:sp>
              <p:nvSpPr>
                <p:cNvPr id="16" name="Down Arrow 15"/>
                <p:cNvSpPr/>
                <p:nvPr/>
              </p:nvSpPr>
              <p:spPr>
                <a:xfrm>
                  <a:off x="742712" y="2209800"/>
                  <a:ext cx="330094" cy="2286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grpSp>
        </p:grpSp>
        <p:grpSp>
          <p:nvGrpSpPr>
            <p:cNvPr id="22" name="Group 21"/>
            <p:cNvGrpSpPr/>
            <p:nvPr/>
          </p:nvGrpSpPr>
          <p:grpSpPr>
            <a:xfrm>
              <a:off x="1392159" y="4343400"/>
              <a:ext cx="1402900" cy="2362200"/>
              <a:chOff x="247571" y="4343400"/>
              <a:chExt cx="1402900" cy="2362200"/>
            </a:xfrm>
          </p:grpSpPr>
          <p:sp>
            <p:nvSpPr>
              <p:cNvPr id="23" name="Rectangle 22"/>
              <p:cNvSpPr/>
              <p:nvPr/>
            </p:nvSpPr>
            <p:spPr>
              <a:xfrm>
                <a:off x="247571" y="4572000"/>
                <a:ext cx="14029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grpSp>
            <p:nvGrpSpPr>
              <p:cNvPr id="24" name="Group 23"/>
              <p:cNvGrpSpPr/>
              <p:nvPr/>
            </p:nvGrpSpPr>
            <p:grpSpPr>
              <a:xfrm>
                <a:off x="330094" y="4648200"/>
                <a:ext cx="1247024" cy="1981200"/>
                <a:chOff x="330094" y="4648200"/>
                <a:chExt cx="1247024" cy="1981200"/>
              </a:xfrm>
            </p:grpSpPr>
            <p:sp>
              <p:nvSpPr>
                <p:cNvPr id="26" name="Rectangle 25"/>
                <p:cNvSpPr/>
                <p:nvPr/>
              </p:nvSpPr>
              <p:spPr>
                <a:xfrm>
                  <a:off x="330094" y="5105400"/>
                  <a:ext cx="1237853"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KWs</a:t>
                  </a:r>
                </a:p>
              </p:txBody>
            </p:sp>
            <p:sp>
              <p:nvSpPr>
                <p:cNvPr id="27" name="Rectangle 26"/>
                <p:cNvSpPr/>
                <p:nvPr/>
              </p:nvSpPr>
              <p:spPr>
                <a:xfrm>
                  <a:off x="330094" y="5410200"/>
                  <a:ext cx="1237853"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Ad Copy</a:t>
                  </a:r>
                </a:p>
              </p:txBody>
            </p:sp>
            <p:sp>
              <p:nvSpPr>
                <p:cNvPr id="28" name="Rectangle 27"/>
                <p:cNvSpPr/>
                <p:nvPr/>
              </p:nvSpPr>
              <p:spPr>
                <a:xfrm>
                  <a:off x="330094" y="5715000"/>
                  <a:ext cx="1237853"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Landing Page </a:t>
                  </a:r>
                </a:p>
              </p:txBody>
            </p:sp>
            <p:sp>
              <p:nvSpPr>
                <p:cNvPr id="29" name="Rectangle 28"/>
                <p:cNvSpPr/>
                <p:nvPr/>
              </p:nvSpPr>
              <p:spPr>
                <a:xfrm>
                  <a:off x="330095" y="4648200"/>
                  <a:ext cx="1247023"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Ad Inventory</a:t>
                  </a:r>
                </a:p>
              </p:txBody>
            </p:sp>
            <p:sp>
              <p:nvSpPr>
                <p:cNvPr id="30" name="Rectangle 29"/>
                <p:cNvSpPr/>
                <p:nvPr/>
              </p:nvSpPr>
              <p:spPr>
                <a:xfrm>
                  <a:off x="330094" y="6096000"/>
                  <a:ext cx="1237853" cy="2286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Negative KWs </a:t>
                  </a:r>
                </a:p>
              </p:txBody>
            </p:sp>
            <p:sp>
              <p:nvSpPr>
                <p:cNvPr id="31" name="Rectangle 30"/>
                <p:cNvSpPr/>
                <p:nvPr/>
              </p:nvSpPr>
              <p:spPr>
                <a:xfrm>
                  <a:off x="330094" y="6400800"/>
                  <a:ext cx="1237853" cy="2286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Targeting </a:t>
                  </a:r>
                </a:p>
              </p:txBody>
            </p:sp>
          </p:grpSp>
          <p:sp>
            <p:nvSpPr>
              <p:cNvPr id="25" name="Down Arrow 24"/>
              <p:cNvSpPr/>
              <p:nvPr/>
            </p:nvSpPr>
            <p:spPr>
              <a:xfrm flipV="1">
                <a:off x="742712" y="4343400"/>
                <a:ext cx="330094" cy="2286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grpSp>
        <p:grpSp>
          <p:nvGrpSpPr>
            <p:cNvPr id="32" name="Group 31"/>
            <p:cNvGrpSpPr/>
            <p:nvPr/>
          </p:nvGrpSpPr>
          <p:grpSpPr>
            <a:xfrm>
              <a:off x="2890320" y="291346"/>
              <a:ext cx="1555211" cy="2985254"/>
              <a:chOff x="1745731" y="291346"/>
              <a:chExt cx="1555211" cy="2985254"/>
            </a:xfrm>
          </p:grpSpPr>
          <p:sp>
            <p:nvSpPr>
              <p:cNvPr id="33" name="Rectangle 32"/>
              <p:cNvSpPr/>
              <p:nvPr/>
            </p:nvSpPr>
            <p:spPr>
              <a:xfrm>
                <a:off x="1980565" y="914400"/>
                <a:ext cx="1320377" cy="23622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34" name="Rectangle 33"/>
              <p:cNvSpPr/>
              <p:nvPr/>
            </p:nvSpPr>
            <p:spPr>
              <a:xfrm>
                <a:off x="2063089" y="1752600"/>
                <a:ext cx="1165039"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ORV / MLORV</a:t>
                </a:r>
              </a:p>
            </p:txBody>
          </p:sp>
          <p:sp>
            <p:nvSpPr>
              <p:cNvPr id="35" name="Rectangle 34"/>
              <p:cNvSpPr/>
              <p:nvPr/>
            </p:nvSpPr>
            <p:spPr>
              <a:xfrm>
                <a:off x="2063089" y="2209800"/>
                <a:ext cx="1165039" cy="40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adPredict / pClick</a:t>
                </a:r>
              </a:p>
            </p:txBody>
          </p:sp>
          <p:sp>
            <p:nvSpPr>
              <p:cNvPr id="36" name="Rectangle 35"/>
              <p:cNvSpPr/>
              <p:nvPr/>
            </p:nvSpPr>
            <p:spPr>
              <a:xfrm>
                <a:off x="2063089" y="2743200"/>
                <a:ext cx="1165039"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Query Proximity</a:t>
                </a:r>
              </a:p>
            </p:txBody>
          </p:sp>
          <p:sp>
            <p:nvSpPr>
              <p:cNvPr id="37" name="Rectangle 36"/>
              <p:cNvSpPr/>
              <p:nvPr/>
            </p:nvSpPr>
            <p:spPr>
              <a:xfrm>
                <a:off x="2063086" y="947058"/>
                <a:ext cx="1165040" cy="76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Scoring</a:t>
                </a:r>
              </a:p>
            </p:txBody>
          </p:sp>
          <p:sp>
            <p:nvSpPr>
              <p:cNvPr id="38" name="Curved Down Arrow 37"/>
              <p:cNvSpPr/>
              <p:nvPr/>
            </p:nvSpPr>
            <p:spPr>
              <a:xfrm rot="2068287">
                <a:off x="1745731" y="291346"/>
                <a:ext cx="1237853" cy="365840"/>
              </a:xfrm>
              <a:prstGeom prst="curvedDownArrow">
                <a:avLst>
                  <a:gd name="adj1" fmla="val 25000"/>
                  <a:gd name="adj2" fmla="val 50000"/>
                  <a:gd name="adj3" fmla="val 4711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solidFill>
                    <a:schemeClr val="tx1"/>
                  </a:solidFill>
                </a:endParaRPr>
              </a:p>
            </p:txBody>
          </p:sp>
        </p:grpSp>
        <p:grpSp>
          <p:nvGrpSpPr>
            <p:cNvPr id="42" name="Group 41"/>
            <p:cNvGrpSpPr/>
            <p:nvPr/>
          </p:nvGrpSpPr>
          <p:grpSpPr>
            <a:xfrm>
              <a:off x="4445531" y="914400"/>
              <a:ext cx="1567947" cy="3962400"/>
              <a:chOff x="3300942" y="914400"/>
              <a:chExt cx="1567947" cy="3962400"/>
            </a:xfrm>
          </p:grpSpPr>
          <p:sp>
            <p:nvSpPr>
              <p:cNvPr id="43" name="Rectangle 42"/>
              <p:cNvSpPr/>
              <p:nvPr/>
            </p:nvSpPr>
            <p:spPr>
              <a:xfrm>
                <a:off x="3548512" y="914400"/>
                <a:ext cx="1320377" cy="39624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44" name="Rectangle 43"/>
              <p:cNvSpPr/>
              <p:nvPr/>
            </p:nvSpPr>
            <p:spPr>
              <a:xfrm>
                <a:off x="3631036" y="1752600"/>
                <a:ext cx="115533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CTR Threshold</a:t>
                </a:r>
              </a:p>
            </p:txBody>
          </p:sp>
          <p:sp>
            <p:nvSpPr>
              <p:cNvPr id="45" name="Rectangle 44"/>
              <p:cNvSpPr/>
              <p:nvPr/>
            </p:nvSpPr>
            <p:spPr>
              <a:xfrm>
                <a:off x="3631036" y="2133600"/>
                <a:ext cx="115533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Token Ratio</a:t>
                </a:r>
              </a:p>
            </p:txBody>
          </p:sp>
          <p:sp>
            <p:nvSpPr>
              <p:cNvPr id="46" name="Rectangle 45"/>
              <p:cNvSpPr/>
              <p:nvPr/>
            </p:nvSpPr>
            <p:spPr>
              <a:xfrm>
                <a:off x="3631036" y="3594923"/>
                <a:ext cx="1155330" cy="1129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Rank Score (Bid * pClick* 1,000/QBR) Reserve </a:t>
                </a:r>
              </a:p>
            </p:txBody>
          </p:sp>
          <p:sp>
            <p:nvSpPr>
              <p:cNvPr id="47" name="Rectangle 46"/>
              <p:cNvSpPr/>
              <p:nvPr/>
            </p:nvSpPr>
            <p:spPr>
              <a:xfrm>
                <a:off x="3631036" y="990600"/>
                <a:ext cx="115533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Filtration</a:t>
                </a:r>
              </a:p>
            </p:txBody>
          </p:sp>
          <p:sp>
            <p:nvSpPr>
              <p:cNvPr id="48" name="Rectangle 47"/>
              <p:cNvSpPr/>
              <p:nvPr/>
            </p:nvSpPr>
            <p:spPr>
              <a:xfrm>
                <a:off x="3631037" y="2590800"/>
                <a:ext cx="115533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ORV/MLORV Threshold</a:t>
                </a:r>
              </a:p>
            </p:txBody>
          </p:sp>
          <p:sp>
            <p:nvSpPr>
              <p:cNvPr id="49" name="Rectangle 48"/>
              <p:cNvSpPr/>
              <p:nvPr/>
            </p:nvSpPr>
            <p:spPr>
              <a:xfrm>
                <a:off x="3631037" y="2971800"/>
                <a:ext cx="115533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Ad Text Limits/</a:t>
                </a:r>
              </a:p>
              <a:p>
                <a:pPr algn="ctr"/>
                <a:r>
                  <a:rPr lang="en-US" sz="700" dirty="0">
                    <a:solidFill>
                      <a:schemeClr val="tx1"/>
                    </a:solidFill>
                  </a:rPr>
                  <a:t>Presence</a:t>
                </a:r>
              </a:p>
            </p:txBody>
          </p:sp>
          <p:sp>
            <p:nvSpPr>
              <p:cNvPr id="50" name="Right Arrow 49"/>
              <p:cNvSpPr/>
              <p:nvPr/>
            </p:nvSpPr>
            <p:spPr>
              <a:xfrm>
                <a:off x="3300942" y="1295400"/>
                <a:ext cx="330094" cy="2286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grpSp>
        <p:grpSp>
          <p:nvGrpSpPr>
            <p:cNvPr id="52" name="Group 51"/>
            <p:cNvGrpSpPr/>
            <p:nvPr/>
          </p:nvGrpSpPr>
          <p:grpSpPr>
            <a:xfrm>
              <a:off x="3042629" y="4884054"/>
              <a:ext cx="4703842" cy="1973946"/>
              <a:chOff x="1898041" y="4724400"/>
              <a:chExt cx="4703842" cy="1676400"/>
            </a:xfrm>
          </p:grpSpPr>
          <p:sp>
            <p:nvSpPr>
              <p:cNvPr id="53" name="Rectangle 52"/>
              <p:cNvSpPr/>
              <p:nvPr/>
            </p:nvSpPr>
            <p:spPr>
              <a:xfrm>
                <a:off x="1898041" y="5029200"/>
                <a:ext cx="4703842" cy="1371600"/>
              </a:xfrm>
              <a:prstGeom prst="rect">
                <a:avLst/>
              </a:prstGeom>
              <a:solidFill>
                <a:schemeClr val="bg1">
                  <a:lumMod val="85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54" name="Rectangle 53"/>
              <p:cNvSpPr/>
              <p:nvPr/>
            </p:nvSpPr>
            <p:spPr>
              <a:xfrm>
                <a:off x="3961131" y="5562600"/>
                <a:ext cx="1072805"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Poor Bided Keywords</a:t>
                </a:r>
              </a:p>
            </p:txBody>
          </p:sp>
          <p:sp>
            <p:nvSpPr>
              <p:cNvPr id="55" name="Rectangle 54"/>
              <p:cNvSpPr/>
              <p:nvPr/>
            </p:nvSpPr>
            <p:spPr>
              <a:xfrm>
                <a:off x="5198983" y="5562600"/>
                <a:ext cx="1237853"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Poor Landing Page</a:t>
                </a:r>
              </a:p>
            </p:txBody>
          </p:sp>
          <p:sp>
            <p:nvSpPr>
              <p:cNvPr id="56" name="Rectangle 55"/>
              <p:cNvSpPr/>
              <p:nvPr/>
            </p:nvSpPr>
            <p:spPr>
              <a:xfrm>
                <a:off x="3548513" y="5068422"/>
                <a:ext cx="1247023" cy="217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QBR</a:t>
                </a:r>
              </a:p>
            </p:txBody>
          </p:sp>
          <p:sp>
            <p:nvSpPr>
              <p:cNvPr id="57" name="Rectangle 56"/>
              <p:cNvSpPr/>
              <p:nvPr/>
            </p:nvSpPr>
            <p:spPr>
              <a:xfrm>
                <a:off x="3961131" y="5943600"/>
                <a:ext cx="1072805"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Poor Ad Text </a:t>
                </a:r>
              </a:p>
            </p:txBody>
          </p:sp>
          <p:sp>
            <p:nvSpPr>
              <p:cNvPr id="58" name="Rectangle 57"/>
              <p:cNvSpPr/>
              <p:nvPr/>
            </p:nvSpPr>
            <p:spPr>
              <a:xfrm>
                <a:off x="2063089" y="5562600"/>
                <a:ext cx="126261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DIOR</a:t>
                </a:r>
              </a:p>
            </p:txBody>
          </p:sp>
          <p:sp>
            <p:nvSpPr>
              <p:cNvPr id="59" name="Down Arrow 58"/>
              <p:cNvSpPr/>
              <p:nvPr/>
            </p:nvSpPr>
            <p:spPr>
              <a:xfrm flipV="1">
                <a:off x="3961130" y="4724400"/>
                <a:ext cx="330094" cy="3048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60" name="Rectangle 59"/>
              <p:cNvSpPr/>
              <p:nvPr/>
            </p:nvSpPr>
            <p:spPr>
              <a:xfrm>
                <a:off x="4483019" y="5298466"/>
                <a:ext cx="1598468" cy="249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Manual Review</a:t>
                </a:r>
              </a:p>
            </p:txBody>
          </p:sp>
          <p:sp>
            <p:nvSpPr>
              <p:cNvPr id="61" name="Rectangle 60"/>
              <p:cNvSpPr/>
              <p:nvPr/>
            </p:nvSpPr>
            <p:spPr>
              <a:xfrm>
                <a:off x="5198983" y="5943600"/>
                <a:ext cx="1237853"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Poor User Experience</a:t>
                </a:r>
              </a:p>
            </p:txBody>
          </p:sp>
          <p:sp>
            <p:nvSpPr>
              <p:cNvPr id="62" name="Rectangle 61"/>
              <p:cNvSpPr/>
              <p:nvPr/>
            </p:nvSpPr>
            <p:spPr>
              <a:xfrm>
                <a:off x="2063089" y="5257800"/>
                <a:ext cx="1237853" cy="2902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Automated</a:t>
                </a:r>
              </a:p>
            </p:txBody>
          </p:sp>
        </p:grpSp>
        <p:grpSp>
          <p:nvGrpSpPr>
            <p:cNvPr id="63" name="Group 62"/>
            <p:cNvGrpSpPr/>
            <p:nvPr/>
          </p:nvGrpSpPr>
          <p:grpSpPr>
            <a:xfrm>
              <a:off x="6013477" y="914400"/>
              <a:ext cx="1650472" cy="2133600"/>
              <a:chOff x="4868889" y="914400"/>
              <a:chExt cx="1650472" cy="2133600"/>
            </a:xfrm>
          </p:grpSpPr>
          <p:sp>
            <p:nvSpPr>
              <p:cNvPr id="64" name="Rectangle 63"/>
              <p:cNvSpPr/>
              <p:nvPr/>
            </p:nvSpPr>
            <p:spPr>
              <a:xfrm>
                <a:off x="5116460" y="914400"/>
                <a:ext cx="1402901" cy="21336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grpSp>
            <p:nvGrpSpPr>
              <p:cNvPr id="65" name="Group 64"/>
              <p:cNvGrpSpPr/>
              <p:nvPr/>
            </p:nvGrpSpPr>
            <p:grpSpPr>
              <a:xfrm>
                <a:off x="4868889" y="990600"/>
                <a:ext cx="1596975" cy="1981200"/>
                <a:chOff x="4868889" y="990600"/>
                <a:chExt cx="1596975" cy="1981200"/>
              </a:xfrm>
            </p:grpSpPr>
            <p:sp>
              <p:nvSpPr>
                <p:cNvPr id="66" name="Rectangle 65"/>
                <p:cNvSpPr/>
                <p:nvPr/>
              </p:nvSpPr>
              <p:spPr>
                <a:xfrm>
                  <a:off x="5203254" y="2209800"/>
                  <a:ext cx="1262610"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Ranking:</a:t>
                  </a:r>
                </a:p>
                <a:p>
                  <a:pPr algn="ctr"/>
                  <a:r>
                    <a:rPr lang="en-US" sz="700" dirty="0">
                      <a:solidFill>
                        <a:schemeClr val="tx1"/>
                      </a:solidFill>
                    </a:rPr>
                    <a:t>Bid*pClick* 1,000/QBR</a:t>
                  </a:r>
                </a:p>
              </p:txBody>
            </p:sp>
            <p:sp>
              <p:nvSpPr>
                <p:cNvPr id="67" name="Rectangle 66"/>
                <p:cNvSpPr/>
                <p:nvPr/>
              </p:nvSpPr>
              <p:spPr>
                <a:xfrm>
                  <a:off x="5198984" y="1752600"/>
                  <a:ext cx="1262611"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De-duping</a:t>
                  </a:r>
                </a:p>
              </p:txBody>
            </p:sp>
            <p:sp>
              <p:nvSpPr>
                <p:cNvPr id="68" name="Rectangle 67"/>
                <p:cNvSpPr/>
                <p:nvPr/>
              </p:nvSpPr>
              <p:spPr>
                <a:xfrm>
                  <a:off x="5198983" y="990600"/>
                  <a:ext cx="1247024"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Ranking &amp; Picking</a:t>
                  </a:r>
                </a:p>
              </p:txBody>
            </p:sp>
            <p:sp>
              <p:nvSpPr>
                <p:cNvPr id="69" name="Right Arrow 68"/>
                <p:cNvSpPr/>
                <p:nvPr/>
              </p:nvSpPr>
              <p:spPr>
                <a:xfrm>
                  <a:off x="4868889" y="1295400"/>
                  <a:ext cx="330094" cy="2286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grpSp>
        </p:grpSp>
      </p:grpSp>
      <p:sp>
        <p:nvSpPr>
          <p:cNvPr id="72" name="Title 71"/>
          <p:cNvSpPr>
            <a:spLocks noGrp="1"/>
          </p:cNvSpPr>
          <p:nvPr>
            <p:ph type="title"/>
          </p:nvPr>
        </p:nvSpPr>
        <p:spPr/>
        <p:txBody>
          <a:bodyPr/>
          <a:lstStyle/>
          <a:p>
            <a:r>
              <a:rPr lang="en-US" dirty="0"/>
              <a:t>Rank Score and De-duping</a:t>
            </a:r>
          </a:p>
        </p:txBody>
      </p:sp>
      <p:sp>
        <p:nvSpPr>
          <p:cNvPr id="73" name="Text Placeholder 72"/>
          <p:cNvSpPr>
            <a:spLocks noGrp="1"/>
          </p:cNvSpPr>
          <p:nvPr>
            <p:ph type="body" sz="quarter" idx="10"/>
          </p:nvPr>
        </p:nvSpPr>
        <p:spPr>
          <a:xfrm>
            <a:off x="266127" y="1188901"/>
            <a:ext cx="7359620" cy="2462213"/>
          </a:xfrm>
        </p:spPr>
        <p:txBody>
          <a:bodyPr/>
          <a:lstStyle/>
          <a:p>
            <a:r>
              <a:rPr lang="en-US" dirty="0"/>
              <a:t>Rank Score (RS)</a:t>
            </a:r>
          </a:p>
          <a:p>
            <a:pPr lvl="1"/>
            <a:r>
              <a:rPr lang="en-US" dirty="0"/>
              <a:t>RS = (bid x pClick x 1,000)/QBR</a:t>
            </a:r>
          </a:p>
          <a:p>
            <a:endParaRPr lang="en-US" dirty="0"/>
          </a:p>
          <a:p>
            <a:r>
              <a:rPr lang="en-US" dirty="0"/>
              <a:t>De-duping</a:t>
            </a:r>
          </a:p>
          <a:p>
            <a:pPr lvl="1"/>
            <a:r>
              <a:rPr lang="en-US" dirty="0"/>
              <a:t>Removing duplicate ads for the same advertiser (by Display URL and </a:t>
            </a:r>
            <a:r>
              <a:rPr lang="en-US" dirty="0" smtClean="0"/>
              <a:t>Account </a:t>
            </a:r>
            <a:r>
              <a:rPr lang="en-US" dirty="0"/>
              <a:t>ID).  Historically, de-duping of ads has been done prior to any relevancy filter application</a:t>
            </a:r>
          </a:p>
          <a:p>
            <a:endParaRPr lang="en-US" dirty="0"/>
          </a:p>
        </p:txBody>
      </p:sp>
    </p:spTree>
    <p:extLst>
      <p:ext uri="{BB962C8B-B14F-4D97-AF65-F5344CB8AC3E}">
        <p14:creationId xmlns:p14="http://schemas.microsoft.com/office/powerpoint/2010/main" val="332100121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adCenter De-Duping Process*</a:t>
            </a:r>
            <a:br>
              <a:rPr lang="en-US"/>
            </a:br>
            <a:endParaRPr lang="en-US" dirty="0"/>
          </a:p>
        </p:txBody>
      </p:sp>
      <p:sp>
        <p:nvSpPr>
          <p:cNvPr id="50" name="Text Placeholder 49"/>
          <p:cNvSpPr>
            <a:spLocks noGrp="1"/>
          </p:cNvSpPr>
          <p:nvPr>
            <p:ph type="body" sz="quarter" idx="10"/>
          </p:nvPr>
        </p:nvSpPr>
        <p:spPr>
          <a:xfrm>
            <a:off x="266127" y="996089"/>
            <a:ext cx="10857072" cy="1477328"/>
          </a:xfrm>
        </p:spPr>
        <p:txBody>
          <a:bodyPr/>
          <a:lstStyle/>
          <a:p>
            <a:r>
              <a:rPr lang="en-US" dirty="0"/>
              <a:t>Exact match takes precedence over other match types  </a:t>
            </a:r>
          </a:p>
          <a:p>
            <a:r>
              <a:rPr lang="en-US" dirty="0"/>
              <a:t>Monetization Value (MV = CPC * CTR) is used to choose between phrase and broad match</a:t>
            </a:r>
          </a:p>
          <a:p>
            <a:r>
              <a:rPr lang="en-US" dirty="0"/>
              <a:t>One ad is presented based on distinguished display URL </a:t>
            </a:r>
          </a:p>
          <a:p>
            <a:endParaRPr lang="en-US" dirty="0"/>
          </a:p>
        </p:txBody>
      </p:sp>
      <p:sp>
        <p:nvSpPr>
          <p:cNvPr id="35" name="TextBox 34"/>
          <p:cNvSpPr txBox="1"/>
          <p:nvPr/>
        </p:nvSpPr>
        <p:spPr>
          <a:xfrm>
            <a:off x="1259545" y="5737538"/>
            <a:ext cx="2971799" cy="738664"/>
          </a:xfrm>
          <a:prstGeom prst="rect">
            <a:avLst/>
          </a:prstGeom>
          <a:noFill/>
        </p:spPr>
        <p:txBody>
          <a:bodyPr wrap="square" rtlCol="0">
            <a:spAutoFit/>
          </a:bodyPr>
          <a:lstStyle/>
          <a:p>
            <a:pPr algn="l" eaLnBrk="1" fontAlgn="auto" hangingPunct="1">
              <a:spcBef>
                <a:spcPts val="0"/>
              </a:spcBef>
              <a:spcAft>
                <a:spcPts val="0"/>
              </a:spcAft>
              <a:buClrTx/>
            </a:pPr>
            <a:r>
              <a:rPr lang="en-US" sz="1050" b="1" dirty="0">
                <a:solidFill>
                  <a:prstClr val="black"/>
                </a:solidFill>
                <a:latin typeface="+mn-lt"/>
                <a:cs typeface="+mn-cs"/>
              </a:rPr>
              <a:t>Note: </a:t>
            </a:r>
            <a:r>
              <a:rPr lang="en-US" sz="1050" dirty="0">
                <a:solidFill>
                  <a:prstClr val="black"/>
                </a:solidFill>
                <a:latin typeface="+mn-lt"/>
                <a:cs typeface="+mn-cs"/>
              </a:rPr>
              <a:t>if there aren’t any exact, adCenter picks the ad with the highest MV 99% of the time and 1% of the time with a weighted lottery from the rest.  </a:t>
            </a:r>
          </a:p>
        </p:txBody>
      </p:sp>
      <p:sp>
        <p:nvSpPr>
          <p:cNvPr id="37" name="TextBox 36"/>
          <p:cNvSpPr txBox="1"/>
          <p:nvPr/>
        </p:nvSpPr>
        <p:spPr>
          <a:xfrm>
            <a:off x="4271684" y="5737538"/>
            <a:ext cx="3200400" cy="369332"/>
          </a:xfrm>
          <a:prstGeom prst="rect">
            <a:avLst/>
          </a:prstGeom>
          <a:noFill/>
        </p:spPr>
        <p:txBody>
          <a:bodyPr wrap="square" rtlCol="0">
            <a:spAutoFit/>
          </a:bodyPr>
          <a:lstStyle/>
          <a:p>
            <a:pPr algn="l" eaLnBrk="1" fontAlgn="auto" hangingPunct="1">
              <a:spcBef>
                <a:spcPts val="0"/>
              </a:spcBef>
              <a:spcAft>
                <a:spcPts val="0"/>
              </a:spcAft>
              <a:buClrTx/>
            </a:pPr>
            <a:r>
              <a:rPr lang="en-US" sz="900" b="1" dirty="0">
                <a:solidFill>
                  <a:prstClr val="black"/>
                </a:solidFill>
                <a:latin typeface="+mn-lt"/>
                <a:cs typeface="+mn-cs"/>
              </a:rPr>
              <a:t>Note: </a:t>
            </a:r>
            <a:r>
              <a:rPr lang="en-US" sz="900" dirty="0">
                <a:solidFill>
                  <a:prstClr val="black"/>
                </a:solidFill>
                <a:latin typeface="+mn-lt"/>
                <a:cs typeface="+mn-cs"/>
              </a:rPr>
              <a:t>root domain, such as .com, </a:t>
            </a:r>
            <a:r>
              <a:rPr lang="en-US" sz="900" dirty="0" err="1">
                <a:solidFill>
                  <a:prstClr val="black"/>
                </a:solidFill>
                <a:latin typeface="+mn-lt"/>
                <a:cs typeface="+mn-cs"/>
              </a:rPr>
              <a:t>.net</a:t>
            </a:r>
            <a:r>
              <a:rPr lang="en-US" sz="900" dirty="0">
                <a:solidFill>
                  <a:prstClr val="black"/>
                </a:solidFill>
                <a:latin typeface="+mn-lt"/>
                <a:cs typeface="+mn-cs"/>
              </a:rPr>
              <a:t> or .org is being considered during the step 2 of de-duping process</a:t>
            </a:r>
          </a:p>
        </p:txBody>
      </p:sp>
      <p:grpSp>
        <p:nvGrpSpPr>
          <p:cNvPr id="52" name="Group 51"/>
          <p:cNvGrpSpPr/>
          <p:nvPr/>
        </p:nvGrpSpPr>
        <p:grpSpPr>
          <a:xfrm>
            <a:off x="537882" y="2308536"/>
            <a:ext cx="11187953" cy="3429363"/>
            <a:chOff x="537882" y="2433918"/>
            <a:chExt cx="11187953" cy="3173870"/>
          </a:xfrm>
        </p:grpSpPr>
        <p:sp>
          <p:nvSpPr>
            <p:cNvPr id="42" name="Rectangle 41"/>
            <p:cNvSpPr/>
            <p:nvPr/>
          </p:nvSpPr>
          <p:spPr>
            <a:xfrm>
              <a:off x="8786627" y="2624194"/>
              <a:ext cx="1801450" cy="29835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buClrTx/>
              </a:pPr>
              <a:endParaRPr lang="en-US" sz="1400" dirty="0">
                <a:solidFill>
                  <a:prstClr val="white"/>
                </a:solidFill>
              </a:endParaRPr>
            </a:p>
          </p:txBody>
        </p:sp>
        <p:sp>
          <p:nvSpPr>
            <p:cNvPr id="4" name="Flowchart: Document 3"/>
            <p:cNvSpPr/>
            <p:nvPr/>
          </p:nvSpPr>
          <p:spPr>
            <a:xfrm>
              <a:off x="632695" y="2833569"/>
              <a:ext cx="1137758" cy="628125"/>
            </a:xfrm>
            <a:prstGeom prst="flowChartDocument">
              <a:avLst/>
            </a:prstGeom>
            <a:solidFill>
              <a:schemeClr val="accent1"/>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buClrTx/>
              </a:pPr>
              <a:r>
                <a:rPr lang="en-US" sz="800" dirty="0">
                  <a:solidFill>
                    <a:prstClr val="white"/>
                  </a:solidFill>
                </a:rPr>
                <a:t>Acct 1</a:t>
              </a:r>
            </a:p>
          </p:txBody>
        </p:sp>
        <p:sp>
          <p:nvSpPr>
            <p:cNvPr id="6" name="Flowchart: Document 5"/>
            <p:cNvSpPr/>
            <p:nvPr/>
          </p:nvSpPr>
          <p:spPr>
            <a:xfrm>
              <a:off x="632695" y="3566382"/>
              <a:ext cx="1137758" cy="628125"/>
            </a:xfrm>
            <a:prstGeom prst="flowChartDocument">
              <a:avLst/>
            </a:prstGeom>
            <a:solidFill>
              <a:schemeClr val="accent1"/>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buClrTx/>
              </a:pPr>
              <a:r>
                <a:rPr lang="en-US" sz="800" dirty="0">
                  <a:solidFill>
                    <a:prstClr val="white"/>
                  </a:solidFill>
                </a:rPr>
                <a:t>Acct 2</a:t>
              </a:r>
            </a:p>
          </p:txBody>
        </p:sp>
        <p:sp>
          <p:nvSpPr>
            <p:cNvPr id="7" name="Flowchart: Document 6"/>
            <p:cNvSpPr/>
            <p:nvPr/>
          </p:nvSpPr>
          <p:spPr>
            <a:xfrm>
              <a:off x="632695" y="4246851"/>
              <a:ext cx="1137758" cy="628125"/>
            </a:xfrm>
            <a:prstGeom prst="flowChartDocument">
              <a:avLst/>
            </a:prstGeom>
            <a:solidFill>
              <a:schemeClr val="accent1"/>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buClrTx/>
              </a:pPr>
              <a:r>
                <a:rPr lang="en-US" sz="800" dirty="0">
                  <a:solidFill>
                    <a:prstClr val="white"/>
                  </a:solidFill>
                </a:rPr>
                <a:t>Acct 3</a:t>
              </a:r>
            </a:p>
          </p:txBody>
        </p:sp>
        <p:sp>
          <p:nvSpPr>
            <p:cNvPr id="8" name="Rectangle 7"/>
            <p:cNvSpPr/>
            <p:nvPr/>
          </p:nvSpPr>
          <p:spPr>
            <a:xfrm>
              <a:off x="1580827" y="2885913"/>
              <a:ext cx="1991076" cy="15703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buClrTx/>
              </a:pPr>
              <a:r>
                <a:rPr lang="en-US" sz="800" dirty="0">
                  <a:solidFill>
                    <a:prstClr val="white"/>
                  </a:solidFill>
                </a:rPr>
                <a:t>Ad 1 – Exact/MV: $0.5 </a:t>
              </a:r>
            </a:p>
          </p:txBody>
        </p:sp>
        <p:sp>
          <p:nvSpPr>
            <p:cNvPr id="9" name="Rectangle 8"/>
            <p:cNvSpPr/>
            <p:nvPr/>
          </p:nvSpPr>
          <p:spPr>
            <a:xfrm>
              <a:off x="1580827" y="3095288"/>
              <a:ext cx="1991076" cy="15703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buClrTx/>
              </a:pPr>
              <a:r>
                <a:rPr lang="en-US" sz="800" dirty="0">
                  <a:solidFill>
                    <a:prstClr val="white"/>
                  </a:solidFill>
                </a:rPr>
                <a:t>Ad 2 – Phrase/MV: $0.8</a:t>
              </a:r>
            </a:p>
          </p:txBody>
        </p:sp>
        <p:sp>
          <p:nvSpPr>
            <p:cNvPr id="10" name="Rectangle 9"/>
            <p:cNvSpPr/>
            <p:nvPr/>
          </p:nvSpPr>
          <p:spPr>
            <a:xfrm>
              <a:off x="1580827" y="3304663"/>
              <a:ext cx="1991076" cy="15703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buClrTx/>
              </a:pPr>
              <a:r>
                <a:rPr lang="en-US" sz="800" dirty="0">
                  <a:solidFill>
                    <a:prstClr val="white"/>
                  </a:solidFill>
                </a:rPr>
                <a:t>Ad 3 – Broad/MV: $0.2</a:t>
              </a:r>
            </a:p>
          </p:txBody>
        </p:sp>
        <p:sp>
          <p:nvSpPr>
            <p:cNvPr id="12" name="Rectangle 11"/>
            <p:cNvSpPr/>
            <p:nvPr/>
          </p:nvSpPr>
          <p:spPr>
            <a:xfrm>
              <a:off x="1580827" y="3618726"/>
              <a:ext cx="1991076" cy="15703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buClrTx/>
              </a:pPr>
              <a:r>
                <a:rPr lang="en-US" sz="800" dirty="0">
                  <a:solidFill>
                    <a:prstClr val="white"/>
                  </a:solidFill>
                </a:rPr>
                <a:t>Ad 1 – Phrase/MV: $0.8</a:t>
              </a:r>
            </a:p>
          </p:txBody>
        </p:sp>
        <p:sp>
          <p:nvSpPr>
            <p:cNvPr id="13" name="Rectangle 12"/>
            <p:cNvSpPr/>
            <p:nvPr/>
          </p:nvSpPr>
          <p:spPr>
            <a:xfrm>
              <a:off x="1580827" y="3828101"/>
              <a:ext cx="1991076" cy="15703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buClrTx/>
              </a:pPr>
              <a:r>
                <a:rPr lang="en-US" sz="800" dirty="0">
                  <a:solidFill>
                    <a:prstClr val="white"/>
                  </a:solidFill>
                </a:rPr>
                <a:t>Ad 2 – Broad/MV: $0.2</a:t>
              </a:r>
            </a:p>
          </p:txBody>
        </p:sp>
        <p:sp>
          <p:nvSpPr>
            <p:cNvPr id="14" name="Rectangle 13"/>
            <p:cNvSpPr/>
            <p:nvPr/>
          </p:nvSpPr>
          <p:spPr>
            <a:xfrm>
              <a:off x="1580827" y="4299194"/>
              <a:ext cx="1991076" cy="15703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buClrTx/>
              </a:pPr>
              <a:r>
                <a:rPr lang="en-US" sz="800" dirty="0">
                  <a:solidFill>
                    <a:prstClr val="white"/>
                  </a:solidFill>
                </a:rPr>
                <a:t>Ad 1 – Phrase/MV: $0.6</a:t>
              </a:r>
            </a:p>
          </p:txBody>
        </p:sp>
        <p:sp>
          <p:nvSpPr>
            <p:cNvPr id="15" name="Rectangle 14"/>
            <p:cNvSpPr/>
            <p:nvPr/>
          </p:nvSpPr>
          <p:spPr>
            <a:xfrm>
              <a:off x="1580827" y="4508569"/>
              <a:ext cx="1991076" cy="15703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buClrTx/>
              </a:pPr>
              <a:r>
                <a:rPr lang="en-US" sz="800" dirty="0">
                  <a:solidFill>
                    <a:prstClr val="white"/>
                  </a:solidFill>
                </a:rPr>
                <a:t>Ad 2 – Broad/MV: $1.0</a:t>
              </a:r>
            </a:p>
          </p:txBody>
        </p:sp>
        <p:sp>
          <p:nvSpPr>
            <p:cNvPr id="16" name="Right Arrow 15"/>
            <p:cNvSpPr/>
            <p:nvPr/>
          </p:nvSpPr>
          <p:spPr>
            <a:xfrm>
              <a:off x="3666716" y="2938257"/>
              <a:ext cx="379253" cy="471094"/>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buClrTx/>
              </a:pPr>
              <a:endParaRPr lang="en-US" sz="800">
                <a:solidFill>
                  <a:prstClr val="white"/>
                </a:solidFill>
              </a:endParaRPr>
            </a:p>
          </p:txBody>
        </p:sp>
        <p:sp>
          <p:nvSpPr>
            <p:cNvPr id="17" name="Right Arrow 16"/>
            <p:cNvSpPr/>
            <p:nvPr/>
          </p:nvSpPr>
          <p:spPr>
            <a:xfrm>
              <a:off x="3666716" y="3566382"/>
              <a:ext cx="379253" cy="471094"/>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buClrTx/>
              </a:pPr>
              <a:endParaRPr lang="en-US" sz="800">
                <a:solidFill>
                  <a:prstClr val="white"/>
                </a:solidFill>
              </a:endParaRPr>
            </a:p>
          </p:txBody>
        </p:sp>
        <p:sp>
          <p:nvSpPr>
            <p:cNvPr id="18" name="Right Arrow 17"/>
            <p:cNvSpPr/>
            <p:nvPr/>
          </p:nvSpPr>
          <p:spPr>
            <a:xfrm>
              <a:off x="3666716" y="4246851"/>
              <a:ext cx="379253" cy="471094"/>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buClrTx/>
              </a:pPr>
              <a:endParaRPr lang="en-US" sz="800">
                <a:solidFill>
                  <a:prstClr val="white"/>
                </a:solidFill>
              </a:endParaRPr>
            </a:p>
          </p:txBody>
        </p:sp>
        <p:sp>
          <p:nvSpPr>
            <p:cNvPr id="19" name="Rectangle 18"/>
            <p:cNvSpPr/>
            <p:nvPr/>
          </p:nvSpPr>
          <p:spPr>
            <a:xfrm>
              <a:off x="4330408" y="2938257"/>
              <a:ext cx="1517011" cy="41875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eaLnBrk="1" fontAlgn="auto" hangingPunct="1">
                <a:spcBef>
                  <a:spcPts val="0"/>
                </a:spcBef>
                <a:spcAft>
                  <a:spcPts val="0"/>
                </a:spcAft>
                <a:buClrTx/>
              </a:pPr>
              <a:r>
                <a:rPr lang="en-US" sz="800" dirty="0">
                  <a:solidFill>
                    <a:prstClr val="white"/>
                  </a:solidFill>
                </a:rPr>
                <a:t>Acct1/Ad 1 – </a:t>
              </a:r>
              <a:r>
                <a:rPr lang="en-US" sz="800" b="1" dirty="0">
                  <a:solidFill>
                    <a:srgbClr val="FFFF00"/>
                  </a:solidFill>
                </a:rPr>
                <a:t>Exact</a:t>
              </a:r>
              <a:endParaRPr lang="en-US" sz="800" dirty="0">
                <a:solidFill>
                  <a:prstClr val="white"/>
                </a:solidFill>
              </a:endParaRPr>
            </a:p>
            <a:p>
              <a:pPr algn="l" eaLnBrk="1" fontAlgn="auto" hangingPunct="1">
                <a:spcBef>
                  <a:spcPts val="0"/>
                </a:spcBef>
                <a:spcAft>
                  <a:spcPts val="0"/>
                </a:spcAft>
                <a:buClrTx/>
              </a:pPr>
              <a:r>
                <a:rPr lang="en-US" sz="800" dirty="0">
                  <a:solidFill>
                    <a:prstClr val="white"/>
                  </a:solidFill>
                </a:rPr>
                <a:t>MV: $0.5</a:t>
              </a:r>
            </a:p>
            <a:p>
              <a:pPr algn="l" eaLnBrk="1" fontAlgn="auto" hangingPunct="1">
                <a:spcBef>
                  <a:spcPts val="0"/>
                </a:spcBef>
                <a:spcAft>
                  <a:spcPts val="0"/>
                </a:spcAft>
                <a:buClrTx/>
              </a:pPr>
              <a:r>
                <a:rPr lang="en-US" sz="800" dirty="0">
                  <a:solidFill>
                    <a:prstClr val="white"/>
                  </a:solidFill>
                </a:rPr>
                <a:t>URL: www.pj.com </a:t>
              </a:r>
            </a:p>
          </p:txBody>
        </p:sp>
        <p:sp>
          <p:nvSpPr>
            <p:cNvPr id="20" name="Rectangle 19"/>
            <p:cNvSpPr/>
            <p:nvPr/>
          </p:nvSpPr>
          <p:spPr>
            <a:xfrm>
              <a:off x="4330408" y="3566382"/>
              <a:ext cx="1517011" cy="41875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eaLnBrk="1" fontAlgn="auto" hangingPunct="1">
                <a:spcBef>
                  <a:spcPts val="0"/>
                </a:spcBef>
                <a:spcAft>
                  <a:spcPts val="0"/>
                </a:spcAft>
                <a:buClrTx/>
              </a:pPr>
              <a:r>
                <a:rPr lang="en-US" sz="800" dirty="0" smtClean="0">
                  <a:solidFill>
                    <a:prstClr val="white"/>
                  </a:solidFill>
                </a:rPr>
                <a:t>Acct2/Ad </a:t>
              </a:r>
              <a:r>
                <a:rPr lang="en-US" sz="800" dirty="0">
                  <a:solidFill>
                    <a:prstClr val="white"/>
                  </a:solidFill>
                </a:rPr>
                <a:t>1 – Phrase</a:t>
              </a:r>
            </a:p>
            <a:p>
              <a:pPr algn="l" eaLnBrk="1" fontAlgn="auto" hangingPunct="1">
                <a:spcBef>
                  <a:spcPts val="0"/>
                </a:spcBef>
                <a:spcAft>
                  <a:spcPts val="0"/>
                </a:spcAft>
                <a:buClrTx/>
              </a:pPr>
              <a:r>
                <a:rPr lang="en-US" sz="800" b="1" dirty="0">
                  <a:solidFill>
                    <a:srgbClr val="FFFF00"/>
                  </a:solidFill>
                </a:rPr>
                <a:t>MV: $0.8</a:t>
              </a:r>
            </a:p>
            <a:p>
              <a:pPr algn="l" eaLnBrk="1" fontAlgn="auto" hangingPunct="1">
                <a:spcBef>
                  <a:spcPts val="0"/>
                </a:spcBef>
                <a:spcAft>
                  <a:spcPts val="0"/>
                </a:spcAft>
                <a:buClrTx/>
              </a:pPr>
              <a:r>
                <a:rPr lang="en-US" sz="800" dirty="0">
                  <a:solidFill>
                    <a:prstClr val="white"/>
                  </a:solidFill>
                </a:rPr>
                <a:t>URL: www.pj.net</a:t>
              </a:r>
            </a:p>
          </p:txBody>
        </p:sp>
        <p:sp>
          <p:nvSpPr>
            <p:cNvPr id="21" name="Rectangle 20"/>
            <p:cNvSpPr/>
            <p:nvPr/>
          </p:nvSpPr>
          <p:spPr>
            <a:xfrm>
              <a:off x="4330408" y="4246851"/>
              <a:ext cx="1517011" cy="41875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eaLnBrk="1" fontAlgn="auto" hangingPunct="1">
                <a:spcBef>
                  <a:spcPts val="0"/>
                </a:spcBef>
                <a:spcAft>
                  <a:spcPts val="0"/>
                </a:spcAft>
                <a:buClrTx/>
              </a:pPr>
              <a:r>
                <a:rPr lang="en-US" sz="800" dirty="0">
                  <a:solidFill>
                    <a:prstClr val="white"/>
                  </a:solidFill>
                </a:rPr>
                <a:t>Acct3/Ad 2 – Broad</a:t>
              </a:r>
            </a:p>
            <a:p>
              <a:pPr algn="l" eaLnBrk="1" fontAlgn="auto" hangingPunct="1">
                <a:spcBef>
                  <a:spcPts val="0"/>
                </a:spcBef>
                <a:spcAft>
                  <a:spcPts val="0"/>
                </a:spcAft>
                <a:buClrTx/>
              </a:pPr>
              <a:r>
                <a:rPr lang="en-US" sz="800" b="1" dirty="0">
                  <a:solidFill>
                    <a:srgbClr val="FFFF00"/>
                  </a:solidFill>
                </a:rPr>
                <a:t>MV: $1.0</a:t>
              </a:r>
            </a:p>
            <a:p>
              <a:pPr algn="l" eaLnBrk="1" fontAlgn="auto" hangingPunct="1">
                <a:spcBef>
                  <a:spcPts val="0"/>
                </a:spcBef>
                <a:spcAft>
                  <a:spcPts val="0"/>
                </a:spcAft>
                <a:buClrTx/>
              </a:pPr>
              <a:r>
                <a:rPr lang="en-US" sz="800" dirty="0">
                  <a:solidFill>
                    <a:prstClr val="white"/>
                  </a:solidFill>
                </a:rPr>
                <a:t>URL: www.pj.net</a:t>
              </a:r>
            </a:p>
          </p:txBody>
        </p:sp>
        <p:sp>
          <p:nvSpPr>
            <p:cNvPr id="22" name="Right Arrow 21"/>
            <p:cNvSpPr/>
            <p:nvPr/>
          </p:nvSpPr>
          <p:spPr>
            <a:xfrm>
              <a:off x="5942232" y="3461694"/>
              <a:ext cx="474066" cy="1256250"/>
            </a:xfrm>
            <a:prstGeom prst="rightArrow">
              <a:avLst>
                <a:gd name="adj1" fmla="val 18945"/>
                <a:gd name="adj2" fmla="val 7302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buClrTx/>
              </a:pPr>
              <a:endParaRPr lang="en-US" sz="800">
                <a:ln>
                  <a:solidFill>
                    <a:srgbClr val="1F497D">
                      <a:lumMod val="75000"/>
                    </a:srgbClr>
                  </a:solidFill>
                </a:ln>
                <a:solidFill>
                  <a:prstClr val="white"/>
                </a:solidFill>
              </a:endParaRPr>
            </a:p>
          </p:txBody>
        </p:sp>
        <p:sp>
          <p:nvSpPr>
            <p:cNvPr id="24" name="Rectangle 23"/>
            <p:cNvSpPr/>
            <p:nvPr/>
          </p:nvSpPr>
          <p:spPr>
            <a:xfrm>
              <a:off x="6511111" y="3880444"/>
              <a:ext cx="1517011" cy="41875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eaLnBrk="1" fontAlgn="auto" hangingPunct="1">
                <a:spcBef>
                  <a:spcPts val="0"/>
                </a:spcBef>
                <a:spcAft>
                  <a:spcPts val="0"/>
                </a:spcAft>
                <a:buClrTx/>
              </a:pPr>
              <a:r>
                <a:rPr lang="en-US" sz="800" dirty="0">
                  <a:solidFill>
                    <a:prstClr val="white"/>
                  </a:solidFill>
                </a:rPr>
                <a:t>Acct 3/Ad 2 – Broad</a:t>
              </a:r>
            </a:p>
            <a:p>
              <a:pPr algn="l" eaLnBrk="1" fontAlgn="auto" hangingPunct="1">
                <a:spcBef>
                  <a:spcPts val="0"/>
                </a:spcBef>
                <a:spcAft>
                  <a:spcPts val="0"/>
                </a:spcAft>
                <a:buClrTx/>
              </a:pPr>
              <a:r>
                <a:rPr lang="en-US" sz="800" b="1" dirty="0">
                  <a:solidFill>
                    <a:srgbClr val="FFFF00"/>
                  </a:solidFill>
                </a:rPr>
                <a:t>MV: $1.0</a:t>
              </a:r>
            </a:p>
            <a:p>
              <a:pPr algn="l" eaLnBrk="1" fontAlgn="auto" hangingPunct="1">
                <a:spcBef>
                  <a:spcPts val="0"/>
                </a:spcBef>
                <a:spcAft>
                  <a:spcPts val="0"/>
                </a:spcAft>
                <a:buClrTx/>
              </a:pPr>
              <a:r>
                <a:rPr lang="en-US" sz="800" dirty="0">
                  <a:solidFill>
                    <a:prstClr val="white"/>
                  </a:solidFill>
                </a:rPr>
                <a:t>URL: www.pj.net</a:t>
              </a:r>
            </a:p>
          </p:txBody>
        </p:sp>
        <p:sp>
          <p:nvSpPr>
            <p:cNvPr id="25" name="Right Arrow 24"/>
            <p:cNvSpPr/>
            <p:nvPr/>
          </p:nvSpPr>
          <p:spPr>
            <a:xfrm>
              <a:off x="8217748" y="2833569"/>
              <a:ext cx="474066" cy="2460156"/>
            </a:xfrm>
            <a:prstGeom prst="rightArrow">
              <a:avLst>
                <a:gd name="adj1" fmla="val 12649"/>
                <a:gd name="adj2" fmla="val 73028"/>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buClrTx/>
              </a:pPr>
              <a:endParaRPr lang="en-US" sz="800">
                <a:ln>
                  <a:solidFill>
                    <a:srgbClr val="1F497D">
                      <a:lumMod val="75000"/>
                    </a:srgbClr>
                  </a:solidFill>
                </a:ln>
                <a:solidFill>
                  <a:prstClr val="white"/>
                </a:solidFill>
              </a:endParaRPr>
            </a:p>
          </p:txBody>
        </p:sp>
        <p:sp>
          <p:nvSpPr>
            <p:cNvPr id="26" name="Rectangle 25"/>
            <p:cNvSpPr/>
            <p:nvPr/>
          </p:nvSpPr>
          <p:spPr>
            <a:xfrm>
              <a:off x="8881440" y="3828101"/>
              <a:ext cx="1611824" cy="41875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eaLnBrk="1" fontAlgn="auto" hangingPunct="1">
                <a:spcBef>
                  <a:spcPts val="0"/>
                </a:spcBef>
                <a:spcAft>
                  <a:spcPts val="0"/>
                </a:spcAft>
                <a:buClrTx/>
              </a:pPr>
              <a:r>
                <a:rPr lang="en-US" sz="800" dirty="0">
                  <a:solidFill>
                    <a:prstClr val="white"/>
                  </a:solidFill>
                </a:rPr>
                <a:t>Acct3/Ad 2 – Broad</a:t>
              </a:r>
            </a:p>
            <a:p>
              <a:pPr algn="l" eaLnBrk="1" fontAlgn="auto" hangingPunct="1">
                <a:spcBef>
                  <a:spcPts val="0"/>
                </a:spcBef>
                <a:spcAft>
                  <a:spcPts val="0"/>
                </a:spcAft>
                <a:buClrTx/>
              </a:pPr>
              <a:r>
                <a:rPr lang="en-US" sz="800" dirty="0">
                  <a:solidFill>
                    <a:prstClr val="white"/>
                  </a:solidFill>
                </a:rPr>
                <a:t>MV: $1.0</a:t>
              </a:r>
            </a:p>
            <a:p>
              <a:pPr algn="l" eaLnBrk="1" fontAlgn="auto" hangingPunct="1">
                <a:spcBef>
                  <a:spcPts val="0"/>
                </a:spcBef>
                <a:spcAft>
                  <a:spcPts val="0"/>
                </a:spcAft>
                <a:buClrTx/>
              </a:pPr>
              <a:r>
                <a:rPr lang="en-US" sz="800" dirty="0">
                  <a:solidFill>
                    <a:prstClr val="white"/>
                  </a:solidFill>
                </a:rPr>
                <a:t>URL: </a:t>
              </a:r>
              <a:r>
                <a:rPr lang="en-US" sz="800" b="1" dirty="0">
                  <a:solidFill>
                    <a:srgbClr val="FFFF00"/>
                  </a:solidFill>
                </a:rPr>
                <a:t>www.pj.net</a:t>
              </a:r>
            </a:p>
          </p:txBody>
        </p:sp>
        <p:sp>
          <p:nvSpPr>
            <p:cNvPr id="27" name="Flowchart: Document 26"/>
            <p:cNvSpPr/>
            <p:nvPr/>
          </p:nvSpPr>
          <p:spPr>
            <a:xfrm>
              <a:off x="632695" y="4927319"/>
              <a:ext cx="1137758" cy="628125"/>
            </a:xfrm>
            <a:prstGeom prst="flowChartDocument">
              <a:avLst/>
            </a:prstGeom>
            <a:solidFill>
              <a:schemeClr val="accent1"/>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buClrTx/>
              </a:pPr>
              <a:r>
                <a:rPr lang="en-US" sz="800" dirty="0">
                  <a:solidFill>
                    <a:prstClr val="white"/>
                  </a:solidFill>
                </a:rPr>
                <a:t>Acct 4</a:t>
              </a:r>
            </a:p>
          </p:txBody>
        </p:sp>
        <p:sp>
          <p:nvSpPr>
            <p:cNvPr id="28" name="Rectangle 27"/>
            <p:cNvSpPr/>
            <p:nvPr/>
          </p:nvSpPr>
          <p:spPr>
            <a:xfrm>
              <a:off x="1580827" y="4979663"/>
              <a:ext cx="1991076" cy="15703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buClrTx/>
              </a:pPr>
              <a:r>
                <a:rPr lang="en-US" sz="800" dirty="0">
                  <a:solidFill>
                    <a:prstClr val="white"/>
                  </a:solidFill>
                </a:rPr>
                <a:t>Ad 1 – Phrase/MV: $0.6</a:t>
              </a:r>
            </a:p>
          </p:txBody>
        </p:sp>
        <p:sp>
          <p:nvSpPr>
            <p:cNvPr id="29" name="Rectangle 28"/>
            <p:cNvSpPr/>
            <p:nvPr/>
          </p:nvSpPr>
          <p:spPr>
            <a:xfrm>
              <a:off x="1580827" y="5189038"/>
              <a:ext cx="1991076" cy="15703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buClrTx/>
              </a:pPr>
              <a:r>
                <a:rPr lang="en-US" sz="800" dirty="0">
                  <a:solidFill>
                    <a:prstClr val="white"/>
                  </a:solidFill>
                </a:rPr>
                <a:t>Ad 2 – Broad/MV: $0.8</a:t>
              </a:r>
            </a:p>
          </p:txBody>
        </p:sp>
        <p:sp>
          <p:nvSpPr>
            <p:cNvPr id="30" name="Right Arrow 29"/>
            <p:cNvSpPr/>
            <p:nvPr/>
          </p:nvSpPr>
          <p:spPr>
            <a:xfrm>
              <a:off x="3666716" y="4927319"/>
              <a:ext cx="379253" cy="471094"/>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buClrTx/>
              </a:pPr>
              <a:endParaRPr lang="en-US" sz="800">
                <a:solidFill>
                  <a:prstClr val="white"/>
                </a:solidFill>
              </a:endParaRPr>
            </a:p>
          </p:txBody>
        </p:sp>
        <p:sp>
          <p:nvSpPr>
            <p:cNvPr id="31" name="Rectangle 30"/>
            <p:cNvSpPr/>
            <p:nvPr/>
          </p:nvSpPr>
          <p:spPr>
            <a:xfrm>
              <a:off x="4330408" y="4979663"/>
              <a:ext cx="1517011" cy="41875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eaLnBrk="1" fontAlgn="auto" hangingPunct="1">
                <a:spcBef>
                  <a:spcPts val="0"/>
                </a:spcBef>
                <a:spcAft>
                  <a:spcPts val="0"/>
                </a:spcAft>
                <a:buClrTx/>
              </a:pPr>
              <a:r>
                <a:rPr lang="en-US" sz="800" dirty="0">
                  <a:solidFill>
                    <a:prstClr val="white"/>
                  </a:solidFill>
                </a:rPr>
                <a:t>Acct4/Ad 2 – Broad</a:t>
              </a:r>
            </a:p>
            <a:p>
              <a:pPr algn="l" eaLnBrk="1" fontAlgn="auto" hangingPunct="1">
                <a:spcBef>
                  <a:spcPts val="0"/>
                </a:spcBef>
                <a:spcAft>
                  <a:spcPts val="0"/>
                </a:spcAft>
                <a:buClrTx/>
              </a:pPr>
              <a:r>
                <a:rPr lang="en-US" sz="800" b="1" dirty="0">
                  <a:solidFill>
                    <a:srgbClr val="FFFF00"/>
                  </a:solidFill>
                </a:rPr>
                <a:t>MV: $0.8</a:t>
              </a:r>
            </a:p>
            <a:p>
              <a:pPr algn="l" eaLnBrk="1" fontAlgn="auto" hangingPunct="1">
                <a:spcBef>
                  <a:spcPts val="0"/>
                </a:spcBef>
                <a:spcAft>
                  <a:spcPts val="0"/>
                </a:spcAft>
                <a:buClrTx/>
              </a:pPr>
              <a:r>
                <a:rPr lang="en-US" sz="800" dirty="0">
                  <a:solidFill>
                    <a:prstClr val="white"/>
                  </a:solidFill>
                </a:rPr>
                <a:t>URL: www.jen.com</a:t>
              </a:r>
            </a:p>
          </p:txBody>
        </p:sp>
        <p:sp>
          <p:nvSpPr>
            <p:cNvPr id="32" name="Rectangle 31"/>
            <p:cNvSpPr/>
            <p:nvPr/>
          </p:nvSpPr>
          <p:spPr>
            <a:xfrm>
              <a:off x="8881440" y="4927319"/>
              <a:ext cx="1611824" cy="41875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eaLnBrk="1" fontAlgn="auto" hangingPunct="1">
                <a:spcBef>
                  <a:spcPts val="0"/>
                </a:spcBef>
                <a:spcAft>
                  <a:spcPts val="0"/>
                </a:spcAft>
                <a:buClrTx/>
              </a:pPr>
              <a:r>
                <a:rPr lang="en-US" sz="800" dirty="0">
                  <a:solidFill>
                    <a:prstClr val="white"/>
                  </a:solidFill>
                </a:rPr>
                <a:t>Acct4/Ad 2 – Broad</a:t>
              </a:r>
            </a:p>
            <a:p>
              <a:pPr algn="l" eaLnBrk="1" fontAlgn="auto" hangingPunct="1">
                <a:spcBef>
                  <a:spcPts val="0"/>
                </a:spcBef>
                <a:spcAft>
                  <a:spcPts val="0"/>
                </a:spcAft>
                <a:buClrTx/>
              </a:pPr>
              <a:r>
                <a:rPr lang="en-US" sz="800" dirty="0">
                  <a:solidFill>
                    <a:prstClr val="white"/>
                  </a:solidFill>
                </a:rPr>
                <a:t>MV: $0.8</a:t>
              </a:r>
            </a:p>
            <a:p>
              <a:pPr algn="l" eaLnBrk="1" fontAlgn="auto" hangingPunct="1">
                <a:spcBef>
                  <a:spcPts val="0"/>
                </a:spcBef>
                <a:spcAft>
                  <a:spcPts val="0"/>
                </a:spcAft>
                <a:buClrTx/>
              </a:pPr>
              <a:r>
                <a:rPr lang="en-US" sz="800" dirty="0">
                  <a:solidFill>
                    <a:prstClr val="white"/>
                  </a:solidFill>
                </a:rPr>
                <a:t>URL: </a:t>
              </a:r>
              <a:r>
                <a:rPr lang="en-US" sz="800" b="1" dirty="0">
                  <a:solidFill>
                    <a:srgbClr val="FFFF00"/>
                  </a:solidFill>
                </a:rPr>
                <a:t>www.jen.com</a:t>
              </a:r>
            </a:p>
          </p:txBody>
        </p:sp>
        <p:sp>
          <p:nvSpPr>
            <p:cNvPr id="33" name="TextBox 32"/>
            <p:cNvSpPr txBox="1"/>
            <p:nvPr/>
          </p:nvSpPr>
          <p:spPr>
            <a:xfrm>
              <a:off x="537884" y="2433918"/>
              <a:ext cx="3691380" cy="220660"/>
            </a:xfrm>
            <a:prstGeom prst="rect">
              <a:avLst/>
            </a:prstGeom>
            <a:noFill/>
          </p:spPr>
          <p:txBody>
            <a:bodyPr wrap="none" rtlCol="0">
              <a:spAutoFit/>
            </a:bodyPr>
            <a:lstStyle/>
            <a:p>
              <a:pPr algn="l" eaLnBrk="1" fontAlgn="auto" hangingPunct="1">
                <a:spcBef>
                  <a:spcPts val="0"/>
                </a:spcBef>
                <a:spcAft>
                  <a:spcPts val="0"/>
                </a:spcAft>
                <a:buClrTx/>
              </a:pPr>
              <a:r>
                <a:rPr lang="en-US" sz="1050" b="1" dirty="0">
                  <a:solidFill>
                    <a:prstClr val="black"/>
                  </a:solidFill>
                  <a:latin typeface="Calibri"/>
                  <a:cs typeface="+mn-cs"/>
                </a:rPr>
                <a:t>Step 1: </a:t>
              </a:r>
              <a:r>
                <a:rPr lang="en-US" sz="1050" dirty="0">
                  <a:solidFill>
                    <a:prstClr val="black"/>
                  </a:solidFill>
                  <a:latin typeface="Calibri"/>
                  <a:cs typeface="+mn-cs"/>
                </a:rPr>
                <a:t>Select one ads from each account</a:t>
              </a:r>
            </a:p>
          </p:txBody>
        </p:sp>
        <p:sp>
          <p:nvSpPr>
            <p:cNvPr id="34" name="TextBox 33"/>
            <p:cNvSpPr txBox="1"/>
            <p:nvPr/>
          </p:nvSpPr>
          <p:spPr>
            <a:xfrm>
              <a:off x="4140782" y="2433918"/>
              <a:ext cx="4910370" cy="220660"/>
            </a:xfrm>
            <a:prstGeom prst="rect">
              <a:avLst/>
            </a:prstGeom>
            <a:noFill/>
          </p:spPr>
          <p:txBody>
            <a:bodyPr wrap="none" rtlCol="0">
              <a:spAutoFit/>
            </a:bodyPr>
            <a:lstStyle/>
            <a:p>
              <a:pPr algn="l" eaLnBrk="1" fontAlgn="auto" hangingPunct="1">
                <a:spcBef>
                  <a:spcPts val="0"/>
                </a:spcBef>
                <a:spcAft>
                  <a:spcPts val="0"/>
                </a:spcAft>
                <a:buClrTx/>
              </a:pPr>
              <a:r>
                <a:rPr lang="en-US" sz="1050" b="1" dirty="0">
                  <a:solidFill>
                    <a:prstClr val="black"/>
                  </a:solidFill>
                  <a:latin typeface="Calibri"/>
                  <a:cs typeface="+mn-cs"/>
                </a:rPr>
                <a:t>Step 2: </a:t>
              </a:r>
              <a:r>
                <a:rPr lang="en-US" sz="1050" dirty="0">
                  <a:solidFill>
                    <a:prstClr val="black"/>
                  </a:solidFill>
                  <a:latin typeface="Calibri"/>
                  <a:cs typeface="+mn-cs"/>
                </a:rPr>
                <a:t>De-dupe ads with same display URL by their MV </a:t>
              </a:r>
            </a:p>
          </p:txBody>
        </p:sp>
        <p:sp>
          <p:nvSpPr>
            <p:cNvPr id="36" name="Rectangle 35"/>
            <p:cNvSpPr/>
            <p:nvPr/>
          </p:nvSpPr>
          <p:spPr>
            <a:xfrm>
              <a:off x="8881440" y="2885913"/>
              <a:ext cx="1611824" cy="41875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eaLnBrk="1" fontAlgn="auto" hangingPunct="1">
                <a:spcBef>
                  <a:spcPts val="0"/>
                </a:spcBef>
                <a:spcAft>
                  <a:spcPts val="0"/>
                </a:spcAft>
                <a:buClrTx/>
              </a:pPr>
              <a:r>
                <a:rPr lang="en-US" sz="800" dirty="0">
                  <a:solidFill>
                    <a:prstClr val="white"/>
                  </a:solidFill>
                </a:rPr>
                <a:t>Acct1/Ad 1 – Exact</a:t>
              </a:r>
            </a:p>
            <a:p>
              <a:pPr algn="l" eaLnBrk="1" fontAlgn="auto" hangingPunct="1">
                <a:spcBef>
                  <a:spcPts val="0"/>
                </a:spcBef>
                <a:spcAft>
                  <a:spcPts val="0"/>
                </a:spcAft>
                <a:buClrTx/>
              </a:pPr>
              <a:r>
                <a:rPr lang="en-US" sz="800" dirty="0">
                  <a:solidFill>
                    <a:prstClr val="white"/>
                  </a:solidFill>
                </a:rPr>
                <a:t>MV: $0.5</a:t>
              </a:r>
            </a:p>
            <a:p>
              <a:pPr algn="l" eaLnBrk="1" fontAlgn="auto" hangingPunct="1">
                <a:spcBef>
                  <a:spcPts val="0"/>
                </a:spcBef>
                <a:spcAft>
                  <a:spcPts val="0"/>
                </a:spcAft>
                <a:buClrTx/>
              </a:pPr>
              <a:r>
                <a:rPr lang="en-US" sz="800" dirty="0">
                  <a:solidFill>
                    <a:prstClr val="white"/>
                  </a:solidFill>
                </a:rPr>
                <a:t>URL: </a:t>
              </a:r>
              <a:r>
                <a:rPr lang="en-US" sz="800" b="1" dirty="0">
                  <a:solidFill>
                    <a:srgbClr val="FFFF00"/>
                  </a:solidFill>
                </a:rPr>
                <a:t>www.pj.com</a:t>
              </a:r>
              <a:r>
                <a:rPr lang="en-US" sz="800" dirty="0">
                  <a:solidFill>
                    <a:prstClr val="white"/>
                  </a:solidFill>
                </a:rPr>
                <a:t> </a:t>
              </a:r>
            </a:p>
          </p:txBody>
        </p:sp>
        <p:sp>
          <p:nvSpPr>
            <p:cNvPr id="38" name="Rectangle 37"/>
            <p:cNvSpPr/>
            <p:nvPr/>
          </p:nvSpPr>
          <p:spPr>
            <a:xfrm>
              <a:off x="537882" y="2624194"/>
              <a:ext cx="3602900" cy="29835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buClrTx/>
              </a:pPr>
              <a:endParaRPr lang="en-US" sz="1400">
                <a:solidFill>
                  <a:prstClr val="white"/>
                </a:solidFill>
              </a:endParaRPr>
            </a:p>
          </p:txBody>
        </p:sp>
        <p:sp>
          <p:nvSpPr>
            <p:cNvPr id="39" name="Rectangle 38"/>
            <p:cNvSpPr/>
            <p:nvPr/>
          </p:nvSpPr>
          <p:spPr>
            <a:xfrm>
              <a:off x="4235595" y="2624194"/>
              <a:ext cx="3887340" cy="29835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buClrTx/>
              </a:pPr>
              <a:endParaRPr lang="en-US" sz="1400">
                <a:solidFill>
                  <a:prstClr val="white"/>
                </a:solidFill>
              </a:endParaRPr>
            </a:p>
          </p:txBody>
        </p:sp>
        <p:sp>
          <p:nvSpPr>
            <p:cNvPr id="43" name="TextBox 42"/>
            <p:cNvSpPr txBox="1"/>
            <p:nvPr/>
          </p:nvSpPr>
          <p:spPr>
            <a:xfrm>
              <a:off x="8930850" y="2643293"/>
              <a:ext cx="1655693" cy="227346"/>
            </a:xfrm>
            <a:prstGeom prst="rect">
              <a:avLst/>
            </a:prstGeom>
            <a:noFill/>
          </p:spPr>
          <p:txBody>
            <a:bodyPr wrap="none" rtlCol="0">
              <a:spAutoFit/>
            </a:bodyPr>
            <a:lstStyle/>
            <a:p>
              <a:pPr algn="l" eaLnBrk="1" fontAlgn="auto" hangingPunct="1">
                <a:spcBef>
                  <a:spcPts val="0"/>
                </a:spcBef>
                <a:spcAft>
                  <a:spcPts val="0"/>
                </a:spcAft>
                <a:buClrTx/>
              </a:pPr>
              <a:r>
                <a:rPr lang="en-US" sz="1050" b="1" dirty="0">
                  <a:solidFill>
                    <a:prstClr val="black"/>
                  </a:solidFill>
                  <a:latin typeface="Calibri"/>
                  <a:cs typeface="+mn-cs"/>
                </a:rPr>
                <a:t>De-Dupe Result</a:t>
              </a:r>
            </a:p>
          </p:txBody>
        </p:sp>
        <p:sp>
          <p:nvSpPr>
            <p:cNvPr id="44" name="TextBox 43"/>
            <p:cNvSpPr txBox="1"/>
            <p:nvPr/>
          </p:nvSpPr>
          <p:spPr>
            <a:xfrm>
              <a:off x="632695" y="2643293"/>
              <a:ext cx="3413273" cy="227346"/>
            </a:xfrm>
            <a:prstGeom prst="rect">
              <a:avLst/>
            </a:prstGeom>
            <a:noFill/>
          </p:spPr>
          <p:txBody>
            <a:bodyPr wrap="square" rtlCol="0">
              <a:spAutoFit/>
            </a:bodyPr>
            <a:lstStyle/>
            <a:p>
              <a:pPr eaLnBrk="1" fontAlgn="auto" hangingPunct="1">
                <a:spcBef>
                  <a:spcPts val="0"/>
                </a:spcBef>
                <a:spcAft>
                  <a:spcPts val="0"/>
                </a:spcAft>
                <a:buClrTx/>
              </a:pPr>
              <a:r>
                <a:rPr lang="en-US" sz="1050" b="1" dirty="0">
                  <a:solidFill>
                    <a:prstClr val="black"/>
                  </a:solidFill>
                  <a:latin typeface="Calibri"/>
                  <a:cs typeface="+mn-cs"/>
                </a:rPr>
                <a:t>De-dupe by match type &amp; MV</a:t>
              </a:r>
            </a:p>
          </p:txBody>
        </p:sp>
        <p:sp>
          <p:nvSpPr>
            <p:cNvPr id="45" name="TextBox 44"/>
            <p:cNvSpPr txBox="1"/>
            <p:nvPr/>
          </p:nvSpPr>
          <p:spPr>
            <a:xfrm>
              <a:off x="4330408" y="2643293"/>
              <a:ext cx="3887340" cy="227346"/>
            </a:xfrm>
            <a:prstGeom prst="rect">
              <a:avLst/>
            </a:prstGeom>
            <a:noFill/>
          </p:spPr>
          <p:txBody>
            <a:bodyPr wrap="square" rtlCol="0">
              <a:spAutoFit/>
            </a:bodyPr>
            <a:lstStyle/>
            <a:p>
              <a:pPr eaLnBrk="1" fontAlgn="auto" hangingPunct="1">
                <a:spcBef>
                  <a:spcPts val="0"/>
                </a:spcBef>
                <a:spcAft>
                  <a:spcPts val="0"/>
                </a:spcAft>
                <a:buClrTx/>
              </a:pPr>
              <a:r>
                <a:rPr lang="en-US" sz="1050" b="1" dirty="0">
                  <a:solidFill>
                    <a:prstClr val="black"/>
                  </a:solidFill>
                  <a:latin typeface="Calibri"/>
                  <a:cs typeface="+mn-cs"/>
                </a:rPr>
                <a:t>De-dupe by MV and Display URL</a:t>
              </a:r>
            </a:p>
          </p:txBody>
        </p:sp>
        <p:sp>
          <p:nvSpPr>
            <p:cNvPr id="48" name="Right Arrow 47"/>
            <p:cNvSpPr/>
            <p:nvPr/>
          </p:nvSpPr>
          <p:spPr>
            <a:xfrm>
              <a:off x="10682890" y="3828101"/>
              <a:ext cx="1042945" cy="471094"/>
            </a:xfrm>
            <a:prstGeom prst="rightArrow">
              <a:avLst>
                <a:gd name="adj1" fmla="val 50000"/>
                <a:gd name="adj2" fmla="val 3408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buClrTx/>
              </a:pPr>
              <a:r>
                <a:rPr lang="en-US" sz="1050" b="1" dirty="0">
                  <a:solidFill>
                    <a:srgbClr val="1F497D"/>
                  </a:solidFill>
                </a:rPr>
                <a:t>Ranking</a:t>
              </a:r>
            </a:p>
          </p:txBody>
        </p:sp>
      </p:grpSp>
      <p:sp>
        <p:nvSpPr>
          <p:cNvPr id="53" name="Rectangle 52"/>
          <p:cNvSpPr/>
          <p:nvPr/>
        </p:nvSpPr>
        <p:spPr>
          <a:xfrm>
            <a:off x="7677838" y="6303473"/>
            <a:ext cx="4161716" cy="261610"/>
          </a:xfrm>
          <a:prstGeom prst="rect">
            <a:avLst/>
          </a:prstGeom>
        </p:spPr>
        <p:txBody>
          <a:bodyPr wrap="none">
            <a:spAutoFit/>
          </a:bodyPr>
          <a:lstStyle/>
          <a:p>
            <a:r>
              <a:rPr lang="en-US" dirty="0"/>
              <a:t>*</a:t>
            </a:r>
            <a:r>
              <a:rPr lang="en-US" dirty="0" err="1"/>
              <a:t>Daryush</a:t>
            </a:r>
            <a:r>
              <a:rPr lang="en-US" dirty="0"/>
              <a:t> </a:t>
            </a:r>
            <a:r>
              <a:rPr lang="en-US" dirty="0" err="1"/>
              <a:t>Laqab</a:t>
            </a:r>
            <a:r>
              <a:rPr lang="en-US" dirty="0"/>
              <a:t>; Doug </a:t>
            </a:r>
            <a:r>
              <a:rPr lang="en-US" dirty="0" err="1"/>
              <a:t>Kenreck</a:t>
            </a:r>
            <a:r>
              <a:rPr lang="en-US" dirty="0"/>
              <a:t>, Ping Jen (last update: 3/17/11)</a:t>
            </a:r>
          </a:p>
        </p:txBody>
      </p:sp>
    </p:spTree>
    <p:extLst>
      <p:ext uri="{BB962C8B-B14F-4D97-AF65-F5344CB8AC3E}">
        <p14:creationId xmlns:p14="http://schemas.microsoft.com/office/powerpoint/2010/main" val="4112650918"/>
      </p:ext>
    </p:extLst>
  </p:cSld>
  <p:clrMapOvr>
    <a:masterClrMapping/>
  </p:clrMapOvr>
  <p:transition>
    <p:fade/>
  </p:transition>
</p:sld>
</file>

<file path=ppt/theme/theme1.xml><?xml version="1.0" encoding="utf-8"?>
<a:theme xmlns:a="http://schemas.openxmlformats.org/drawingml/2006/main" name="8-50065_BingAds_Brand_Light_16x9">
  <a:themeElements>
    <a:clrScheme name="Custom 1">
      <a:dk1>
        <a:srgbClr val="505050"/>
      </a:dk1>
      <a:lt1>
        <a:srgbClr val="FFFFFF"/>
      </a:lt1>
      <a:dk2>
        <a:srgbClr val="008272"/>
      </a:dk2>
      <a:lt2>
        <a:srgbClr val="EAEAEA"/>
      </a:lt2>
      <a:accent1>
        <a:srgbClr val="008272"/>
      </a:accent1>
      <a:accent2>
        <a:srgbClr val="004B50"/>
      </a:accent2>
      <a:accent3>
        <a:srgbClr val="0078D7"/>
      </a:accent3>
      <a:accent4>
        <a:srgbClr val="002050"/>
      </a:accent4>
      <a:accent5>
        <a:srgbClr val="00BCF2"/>
      </a:accent5>
      <a:accent6>
        <a:srgbClr val="00B294"/>
      </a:accent6>
      <a:hlink>
        <a:srgbClr val="00B294"/>
      </a:hlink>
      <a:folHlink>
        <a:srgbClr val="00B29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ing_Brand_Template_16x9.potx" id="{99068AF5-8583-47D8-B44E-350C048D4A61}" vid="{D17A824C-FCAD-4ED4-853E-FA5BCCF5295E}"/>
    </a:ext>
  </a:extLst>
</a:theme>
</file>

<file path=ppt/theme/theme2.xml><?xml version="1.0" encoding="utf-8"?>
<a:theme xmlns:a="http://schemas.openxmlformats.org/drawingml/2006/main" name="1_8-50065_BingAds_Brand_Light_16x9">
  <a:themeElements>
    <a:clrScheme name="Custom 1">
      <a:dk1>
        <a:srgbClr val="505050"/>
      </a:dk1>
      <a:lt1>
        <a:srgbClr val="FFFFFF"/>
      </a:lt1>
      <a:dk2>
        <a:srgbClr val="008272"/>
      </a:dk2>
      <a:lt2>
        <a:srgbClr val="EAEAEA"/>
      </a:lt2>
      <a:accent1>
        <a:srgbClr val="008272"/>
      </a:accent1>
      <a:accent2>
        <a:srgbClr val="004B50"/>
      </a:accent2>
      <a:accent3>
        <a:srgbClr val="0078D7"/>
      </a:accent3>
      <a:accent4>
        <a:srgbClr val="002050"/>
      </a:accent4>
      <a:accent5>
        <a:srgbClr val="00BCF2"/>
      </a:accent5>
      <a:accent6>
        <a:srgbClr val="00B294"/>
      </a:accent6>
      <a:hlink>
        <a:srgbClr val="00B294"/>
      </a:hlink>
      <a:folHlink>
        <a:srgbClr val="00B29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ing_Brand_Template_16x9.potx" id="{99068AF5-8583-47D8-B44E-350C048D4A61}" vid="{D17A824C-FCAD-4ED4-853E-FA5BCCF5295E}"/>
    </a:ext>
  </a:extLst>
</a:theme>
</file>

<file path=ppt/theme/theme3.xml><?xml version="1.0" encoding="utf-8"?>
<a:theme xmlns:a="http://schemas.openxmlformats.org/drawingml/2006/main" name="2_8-50065_BingAds_Brand_Light_16x9">
  <a:themeElements>
    <a:clrScheme name="Custom 1">
      <a:dk1>
        <a:srgbClr val="505050"/>
      </a:dk1>
      <a:lt1>
        <a:srgbClr val="FFFFFF"/>
      </a:lt1>
      <a:dk2>
        <a:srgbClr val="008272"/>
      </a:dk2>
      <a:lt2>
        <a:srgbClr val="EAEAEA"/>
      </a:lt2>
      <a:accent1>
        <a:srgbClr val="008272"/>
      </a:accent1>
      <a:accent2>
        <a:srgbClr val="004B50"/>
      </a:accent2>
      <a:accent3>
        <a:srgbClr val="0078D7"/>
      </a:accent3>
      <a:accent4>
        <a:srgbClr val="002050"/>
      </a:accent4>
      <a:accent5>
        <a:srgbClr val="00BCF2"/>
      </a:accent5>
      <a:accent6>
        <a:srgbClr val="00B294"/>
      </a:accent6>
      <a:hlink>
        <a:srgbClr val="00B294"/>
      </a:hlink>
      <a:folHlink>
        <a:srgbClr val="00B29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ing_Brand_Template_16x9.potx" id="{99068AF5-8583-47D8-B44E-350C048D4A61}" vid="{D17A824C-FCAD-4ED4-853E-FA5BCCF5295E}"/>
    </a:ext>
  </a:extLst>
</a:theme>
</file>

<file path=ppt/theme/theme4.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DB2F1A1464A5449803BF00541E5D15A" ma:contentTypeVersion="0" ma:contentTypeDescription="Create a new document." ma:contentTypeScope="" ma:versionID="8dda483f18b9b7c96411cde348089cea">
  <xsd:schema xmlns:xsd="http://www.w3.org/2001/XMLSchema" xmlns:xs="http://www.w3.org/2001/XMLSchema" xmlns:p="http://schemas.microsoft.com/office/2006/metadata/properties" targetNamespace="http://schemas.microsoft.com/office/2006/metadata/properties" ma:root="true" ma:fieldsID="28e93d0e610ade8792d1bdc0e02464c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BD9E4B-7777-4E39-B94E-7BD1AB5F195D}">
  <ds:schemaRefs>
    <ds:schemaRef ds:uri="9d0e7b42-9483-4866-a107-ff6a94ddd618"/>
    <ds:schemaRef ds:uri="09ab3dab-a781-4b02-8509-d3823e17ee88"/>
    <ds:schemaRef ds:uri="http://www.w3.org/XML/1998/namespace"/>
    <ds:schemaRef ds:uri="http://schemas.microsoft.com/office/2006/documentManagement/types"/>
    <ds:schemaRef ds:uri="http://schemas.openxmlformats.org/package/2006/metadata/core-properties"/>
    <ds:schemaRef ds:uri="http://purl.org/dc/dcmitype/"/>
    <ds:schemaRef ds:uri="http://purl.org/dc/terms/"/>
    <ds:schemaRef ds:uri="http://schemas.microsoft.com/office/infopath/2007/PartnerControl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02D607CE-A0BA-4C26-8137-A4E1E1843783}">
  <ds:schemaRefs>
    <ds:schemaRef ds:uri="http://schemas.microsoft.com/sharepoint/v3/contenttype/forms"/>
  </ds:schemaRefs>
</ds:datastoreItem>
</file>

<file path=customXml/itemProps3.xml><?xml version="1.0" encoding="utf-8"?>
<ds:datastoreItem xmlns:ds="http://schemas.openxmlformats.org/officeDocument/2006/customXml" ds:itemID="{99E94D03-7BD6-43FB-87A8-24A205BA9723}"/>
</file>

<file path=docProps/app.xml><?xml version="1.0" encoding="utf-8"?>
<Properties xmlns="http://schemas.openxmlformats.org/officeDocument/2006/extended-properties" xmlns:vt="http://schemas.openxmlformats.org/officeDocument/2006/docPropsVTypes">
  <Template>blank</Template>
  <TotalTime>1012</TotalTime>
  <Pages>8</Pages>
  <Words>1803</Words>
  <Application>Microsoft Office PowerPoint</Application>
  <PresentationFormat>Widescreen</PresentationFormat>
  <Paragraphs>406</Paragraphs>
  <Slides>14</Slides>
  <Notes>2</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0</vt:i4>
      </vt:variant>
      <vt:variant>
        <vt:lpstr>Slide Titles</vt:lpstr>
      </vt:variant>
      <vt:variant>
        <vt:i4>14</vt:i4>
      </vt:variant>
    </vt:vector>
  </HeadingPairs>
  <TitlesOfParts>
    <vt:vector size="27" baseType="lpstr">
      <vt:lpstr>Arial</vt:lpstr>
      <vt:lpstr>Calibri</vt:lpstr>
      <vt:lpstr>Cambria Math</vt:lpstr>
      <vt:lpstr>Segoe Light</vt:lpstr>
      <vt:lpstr>Segoe UI</vt:lpstr>
      <vt:lpstr>Segoe UI Light</vt:lpstr>
      <vt:lpstr>Segoe UI Semibold</vt:lpstr>
      <vt:lpstr>Times New Roman</vt:lpstr>
      <vt:lpstr>Webdings</vt:lpstr>
      <vt:lpstr>Wingdings</vt:lpstr>
      <vt:lpstr>8-50065_BingAds_Brand_Light_16x9</vt:lpstr>
      <vt:lpstr>1_8-50065_BingAds_Brand_Light_16x9</vt:lpstr>
      <vt:lpstr>2_8-50065_BingAds_Brand_Light_16x9</vt:lpstr>
      <vt:lpstr>PowerPoint Presentation</vt:lpstr>
      <vt:lpstr>Session Overview </vt:lpstr>
      <vt:lpstr>General Terminology</vt:lpstr>
      <vt:lpstr>General Terminology</vt:lpstr>
      <vt:lpstr>Scoring an Ad</vt:lpstr>
      <vt:lpstr>Filtration</vt:lpstr>
      <vt:lpstr>Filtration</vt:lpstr>
      <vt:lpstr>Rank Score and De-duping</vt:lpstr>
      <vt:lpstr>adCenter De-Duping Process* </vt:lpstr>
      <vt:lpstr>Ad Placement and Layout</vt:lpstr>
      <vt:lpstr>Pricing &amp; Rendering</vt:lpstr>
      <vt:lpstr>Generalized Second Pricing Model</vt:lpstr>
      <vt:lpstr>Appendix</vt:lpstr>
      <vt:lpstr>KPI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Swapnil Shah</dc:creator>
  <cp:lastModifiedBy>Hemanthkumar Kolluru (Mu Sigma Inc.)</cp:lastModifiedBy>
  <cp:revision>97</cp:revision>
  <cp:lastPrinted>2001-09-28T15:01:44Z</cp:lastPrinted>
  <dcterms:created xsi:type="dcterms:W3CDTF">2013-08-02T08:54:29Z</dcterms:created>
  <dcterms:modified xsi:type="dcterms:W3CDTF">2017-11-10T13:40:12Z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0x0101009DB2F1A1464A5449803BF00541E5D15A</vt:lpwstr>
  </property>
</Properties>
</file>