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8" r:id="rId6"/>
    <p:sldId id="261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ay Gupta" initials="AG" lastIdx="1" clrIdx="0">
    <p:extLst>
      <p:ext uri="{19B8F6BF-5375-455C-9EA6-DF929625EA0E}">
        <p15:presenceInfo xmlns:p15="http://schemas.microsoft.com/office/powerpoint/2012/main" userId="S-1-5-21-2393973392-930299080-4041974831-485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-23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7BA369-C745-436F-B1D0-46193F02C124}" type="doc">
      <dgm:prSet loTypeId="urn:microsoft.com/office/officeart/2005/8/layout/orgChart1" loCatId="hierarchy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91EF465-255A-491E-9B7A-66B24371BEB8}">
      <dgm:prSet phldrT="[Text]" custT="1"/>
      <dgm:spPr/>
      <dgm:t>
        <a:bodyPr/>
        <a:lstStyle/>
        <a:p>
          <a:r>
            <a:rPr lang="en-US" sz="1800" i="1" smtClean="0"/>
            <a:t>Data Logs</a:t>
          </a:r>
          <a:endParaRPr lang="en-US" sz="1800" i="1" dirty="0"/>
        </a:p>
      </dgm:t>
    </dgm:pt>
    <dgm:pt modelId="{8E208816-2BD7-4C43-9675-2D563CF48FDD}" type="parTrans" cxnId="{B35EF3EB-50AD-4EB5-B959-DFD49960EB37}">
      <dgm:prSet/>
      <dgm:spPr/>
      <dgm:t>
        <a:bodyPr/>
        <a:lstStyle/>
        <a:p>
          <a:endParaRPr lang="en-US" sz="2000"/>
        </a:p>
      </dgm:t>
    </dgm:pt>
    <dgm:pt modelId="{464B4EEB-2003-4CF9-B943-A2F9359732DA}" type="sibTrans" cxnId="{B35EF3EB-50AD-4EB5-B959-DFD49960EB37}">
      <dgm:prSet/>
      <dgm:spPr/>
      <dgm:t>
        <a:bodyPr/>
        <a:lstStyle/>
        <a:p>
          <a:endParaRPr lang="en-US" sz="2000"/>
        </a:p>
      </dgm:t>
    </dgm:pt>
    <dgm:pt modelId="{32BCE6D3-70E9-4533-92D8-D34D59CA4EFB}">
      <dgm:prSet phldrT="[Text]" custT="1"/>
      <dgm:spPr/>
      <dgm:t>
        <a:bodyPr/>
        <a:lstStyle/>
        <a:p>
          <a:r>
            <a:rPr lang="en-US" sz="1800" i="1" smtClean="0"/>
            <a:t>Performance</a:t>
          </a:r>
          <a:endParaRPr lang="en-US" sz="1800" i="1" dirty="0"/>
        </a:p>
      </dgm:t>
    </dgm:pt>
    <dgm:pt modelId="{93303379-D320-4F9B-9020-96AD592B949B}" type="parTrans" cxnId="{B175C480-982D-4D09-8CDD-D7A5279BE44C}">
      <dgm:prSet/>
      <dgm:spPr/>
      <dgm:t>
        <a:bodyPr/>
        <a:lstStyle/>
        <a:p>
          <a:endParaRPr lang="en-US" sz="4800" i="1"/>
        </a:p>
      </dgm:t>
    </dgm:pt>
    <dgm:pt modelId="{3B121901-43CC-434F-ACD9-253D09347DC1}" type="sibTrans" cxnId="{B175C480-982D-4D09-8CDD-D7A5279BE44C}">
      <dgm:prSet/>
      <dgm:spPr/>
      <dgm:t>
        <a:bodyPr/>
        <a:lstStyle/>
        <a:p>
          <a:endParaRPr lang="en-US" sz="2000"/>
        </a:p>
      </dgm:t>
    </dgm:pt>
    <dgm:pt modelId="{22FE2509-DBF3-438D-AE2C-A6AF8570010E}">
      <dgm:prSet phldrT="[Text]" custT="1"/>
      <dgm:spPr/>
      <dgm:t>
        <a:bodyPr/>
        <a:lstStyle/>
        <a:p>
          <a:r>
            <a:rPr lang="en-US" sz="1800" i="1" smtClean="0"/>
            <a:t>Inventory</a:t>
          </a:r>
          <a:endParaRPr lang="en-US" sz="1800" i="1" dirty="0"/>
        </a:p>
      </dgm:t>
    </dgm:pt>
    <dgm:pt modelId="{7A5AB069-71AE-459D-8BBB-AC5FDE1F416C}" type="parTrans" cxnId="{2669F073-ED06-4399-B9A7-EDA147F7B44F}">
      <dgm:prSet/>
      <dgm:spPr/>
      <dgm:t>
        <a:bodyPr/>
        <a:lstStyle/>
        <a:p>
          <a:endParaRPr lang="en-US" sz="4800" i="1"/>
        </a:p>
      </dgm:t>
    </dgm:pt>
    <dgm:pt modelId="{780FE9F6-4CB3-4485-BF8E-0BB8A9913C93}" type="sibTrans" cxnId="{2669F073-ED06-4399-B9A7-EDA147F7B44F}">
      <dgm:prSet/>
      <dgm:spPr/>
      <dgm:t>
        <a:bodyPr/>
        <a:lstStyle/>
        <a:p>
          <a:endParaRPr lang="en-US" sz="2000"/>
        </a:p>
      </dgm:t>
    </dgm:pt>
    <dgm:pt modelId="{C528318C-D468-4794-A4F8-06BD49DB41CF}">
      <dgm:prSet phldrT="[Text]" custT="1"/>
      <dgm:spPr/>
      <dgm:t>
        <a:bodyPr/>
        <a:lstStyle/>
        <a:p>
          <a:r>
            <a:rPr lang="en-US" sz="1800" i="1" smtClean="0"/>
            <a:t>Others</a:t>
          </a:r>
          <a:endParaRPr lang="en-US" sz="1800" i="1" dirty="0"/>
        </a:p>
      </dgm:t>
    </dgm:pt>
    <dgm:pt modelId="{397C8472-7E92-4967-9D35-D3046E9809FC}" type="parTrans" cxnId="{9D069D7D-4949-4430-BEDC-7C0FB4AB1F2F}">
      <dgm:prSet/>
      <dgm:spPr/>
      <dgm:t>
        <a:bodyPr/>
        <a:lstStyle/>
        <a:p>
          <a:endParaRPr lang="en-US" sz="4800" i="1"/>
        </a:p>
      </dgm:t>
    </dgm:pt>
    <dgm:pt modelId="{047DA113-3F59-4A46-92E7-2D652CB0C607}" type="sibTrans" cxnId="{9D069D7D-4949-4430-BEDC-7C0FB4AB1F2F}">
      <dgm:prSet/>
      <dgm:spPr/>
      <dgm:t>
        <a:bodyPr/>
        <a:lstStyle/>
        <a:p>
          <a:endParaRPr lang="en-US" sz="2000"/>
        </a:p>
      </dgm:t>
    </dgm:pt>
    <dgm:pt modelId="{C278B295-FF49-41D0-AC41-25CB22C44C92}">
      <dgm:prSet phldrT="[Text]" custT="1"/>
      <dgm:spPr/>
      <dgm:t>
        <a:bodyPr/>
        <a:lstStyle/>
        <a:p>
          <a:r>
            <a:rPr lang="en-US" sz="1800" i="1" dirty="0" smtClean="0"/>
            <a:t>M*</a:t>
          </a:r>
          <a:endParaRPr lang="en-US" sz="1800" i="1" dirty="0"/>
        </a:p>
      </dgm:t>
    </dgm:pt>
    <dgm:pt modelId="{CD15BC13-9491-45E5-9133-143A90608325}" type="parTrans" cxnId="{504D5E3A-7CCA-4DBE-9349-2B973CCC36CD}">
      <dgm:prSet/>
      <dgm:spPr/>
      <dgm:t>
        <a:bodyPr/>
        <a:lstStyle/>
        <a:p>
          <a:endParaRPr lang="en-US" sz="4800" i="1"/>
        </a:p>
      </dgm:t>
    </dgm:pt>
    <dgm:pt modelId="{BD24FB29-739E-4F5B-9F77-52B17CFABDF3}" type="sibTrans" cxnId="{504D5E3A-7CCA-4DBE-9349-2B973CCC36CD}">
      <dgm:prSet/>
      <dgm:spPr/>
      <dgm:t>
        <a:bodyPr/>
        <a:lstStyle/>
        <a:p>
          <a:endParaRPr lang="en-US" sz="2000"/>
        </a:p>
      </dgm:t>
    </dgm:pt>
    <dgm:pt modelId="{B1BDF4D9-DCD8-4AAC-A6ED-EEA45A79A398}">
      <dgm:prSet phldrT="[Text]" custT="1"/>
      <dgm:spPr/>
      <dgm:t>
        <a:bodyPr/>
        <a:lstStyle/>
        <a:p>
          <a:r>
            <a:rPr lang="en-US" sz="1800" i="1" dirty="0" smtClean="0"/>
            <a:t>SA</a:t>
          </a:r>
          <a:endParaRPr lang="en-US" sz="1800" i="1" dirty="0"/>
        </a:p>
      </dgm:t>
    </dgm:pt>
    <dgm:pt modelId="{A6BBA662-861D-49DA-A5CC-49AAEE49A3E1}" type="parTrans" cxnId="{0DAFE838-939C-483A-80A1-C58A24ADF9F8}">
      <dgm:prSet/>
      <dgm:spPr/>
      <dgm:t>
        <a:bodyPr/>
        <a:lstStyle/>
        <a:p>
          <a:endParaRPr lang="en-US" sz="4800" i="1"/>
        </a:p>
      </dgm:t>
    </dgm:pt>
    <dgm:pt modelId="{2DE53F5E-4DEE-4456-965F-CC20D1CCAB64}" type="sibTrans" cxnId="{0DAFE838-939C-483A-80A1-C58A24ADF9F8}">
      <dgm:prSet/>
      <dgm:spPr/>
      <dgm:t>
        <a:bodyPr/>
        <a:lstStyle/>
        <a:p>
          <a:endParaRPr lang="en-US" sz="2000"/>
        </a:p>
      </dgm:t>
    </dgm:pt>
    <dgm:pt modelId="{DFF81848-3DF5-4937-A473-97E4B433509A}">
      <dgm:prSet phldrT="[Text]" custT="1"/>
      <dgm:spPr/>
      <dgm:t>
        <a:bodyPr/>
        <a:lstStyle/>
        <a:p>
          <a:r>
            <a:rPr lang="en-US" sz="1800" i="1" dirty="0" err="1" smtClean="0"/>
            <a:t>RnR</a:t>
          </a:r>
          <a:endParaRPr lang="en-US" sz="1800" i="1" dirty="0"/>
        </a:p>
      </dgm:t>
    </dgm:pt>
    <dgm:pt modelId="{BE97BB8E-A7EF-417C-9A3E-52F6E6C51503}" type="parTrans" cxnId="{BB8AA5AA-807E-4D07-B78E-8CC573B9A3DA}">
      <dgm:prSet/>
      <dgm:spPr/>
      <dgm:t>
        <a:bodyPr/>
        <a:lstStyle/>
        <a:p>
          <a:endParaRPr lang="en-US" sz="4800" i="1"/>
        </a:p>
      </dgm:t>
    </dgm:pt>
    <dgm:pt modelId="{021A9ABA-22DD-450D-814C-7C55CBFA1168}" type="sibTrans" cxnId="{BB8AA5AA-807E-4D07-B78E-8CC573B9A3DA}">
      <dgm:prSet/>
      <dgm:spPr/>
      <dgm:t>
        <a:bodyPr/>
        <a:lstStyle/>
        <a:p>
          <a:endParaRPr lang="en-US" sz="2000"/>
        </a:p>
      </dgm:t>
    </dgm:pt>
    <dgm:pt modelId="{14882B28-CF29-43B7-83F6-9AFEFD4BA036}">
      <dgm:prSet phldrT="[Text]" custT="1"/>
      <dgm:spPr/>
      <dgm:t>
        <a:bodyPr/>
        <a:lstStyle/>
        <a:p>
          <a:r>
            <a:rPr lang="en-US" sz="1800" i="1" dirty="0" smtClean="0"/>
            <a:t>MV</a:t>
          </a:r>
          <a:endParaRPr lang="en-US" sz="1800" i="1" dirty="0"/>
        </a:p>
      </dgm:t>
    </dgm:pt>
    <dgm:pt modelId="{70F8B23D-4F50-46DE-B80B-E0FE9F7C85D1}" type="parTrans" cxnId="{33605F28-9FE0-46EA-B80A-C18BADA981B1}">
      <dgm:prSet/>
      <dgm:spPr/>
      <dgm:t>
        <a:bodyPr/>
        <a:lstStyle/>
        <a:p>
          <a:endParaRPr lang="en-US" sz="4800" i="1"/>
        </a:p>
      </dgm:t>
    </dgm:pt>
    <dgm:pt modelId="{9638804A-3635-491D-972A-9ECBEA0C6459}" type="sibTrans" cxnId="{33605F28-9FE0-46EA-B80A-C18BADA981B1}">
      <dgm:prSet/>
      <dgm:spPr/>
      <dgm:t>
        <a:bodyPr/>
        <a:lstStyle/>
        <a:p>
          <a:endParaRPr lang="en-US" sz="2000"/>
        </a:p>
      </dgm:t>
    </dgm:pt>
    <dgm:pt modelId="{2B361772-F117-4880-B4E1-D5CCFA446D45}">
      <dgm:prSet phldrT="[Text]" custT="1"/>
      <dgm:spPr/>
      <dgm:t>
        <a:bodyPr/>
        <a:lstStyle/>
        <a:p>
          <a:r>
            <a:rPr lang="en-US" sz="1800" i="1" dirty="0" smtClean="0"/>
            <a:t>RICH</a:t>
          </a:r>
          <a:endParaRPr lang="en-US" sz="1800" i="1" dirty="0"/>
        </a:p>
      </dgm:t>
    </dgm:pt>
    <dgm:pt modelId="{ECEA80D4-15FB-4FCB-9662-EB930EB9FB3D}" type="parTrans" cxnId="{A466479F-BCD4-4FE3-A12B-B656E9D32084}">
      <dgm:prSet/>
      <dgm:spPr/>
      <dgm:t>
        <a:bodyPr/>
        <a:lstStyle/>
        <a:p>
          <a:endParaRPr lang="en-US" sz="4800" i="1"/>
        </a:p>
      </dgm:t>
    </dgm:pt>
    <dgm:pt modelId="{D457B246-8E1C-4CFE-8EC4-75028790C5B7}" type="sibTrans" cxnId="{A466479F-BCD4-4FE3-A12B-B656E9D32084}">
      <dgm:prSet/>
      <dgm:spPr/>
      <dgm:t>
        <a:bodyPr/>
        <a:lstStyle/>
        <a:p>
          <a:endParaRPr lang="en-US" sz="2000"/>
        </a:p>
      </dgm:t>
    </dgm:pt>
    <dgm:pt modelId="{6A76D316-4372-4A5E-8D9F-D84A20009B09}">
      <dgm:prSet phldrT="[Text]" custT="1"/>
      <dgm:spPr/>
      <dgm:t>
        <a:bodyPr/>
        <a:lstStyle/>
        <a:p>
          <a:r>
            <a:rPr lang="en-US" sz="1800" i="1" dirty="0" smtClean="0"/>
            <a:t>ODP</a:t>
          </a:r>
          <a:endParaRPr lang="en-US" sz="1800" i="1" dirty="0"/>
        </a:p>
      </dgm:t>
    </dgm:pt>
    <dgm:pt modelId="{C14D6FB0-3248-4618-963D-061A4B459851}" type="parTrans" cxnId="{71C0162D-0BD6-4CD6-91F7-2F42B09A44F5}">
      <dgm:prSet/>
      <dgm:spPr/>
      <dgm:t>
        <a:bodyPr/>
        <a:lstStyle/>
        <a:p>
          <a:endParaRPr lang="en-US" sz="4800" i="1"/>
        </a:p>
      </dgm:t>
    </dgm:pt>
    <dgm:pt modelId="{EC4F0A33-49A5-4857-B6F6-62521224E861}" type="sibTrans" cxnId="{71C0162D-0BD6-4CD6-91F7-2F42B09A44F5}">
      <dgm:prSet/>
      <dgm:spPr/>
      <dgm:t>
        <a:bodyPr/>
        <a:lstStyle/>
        <a:p>
          <a:endParaRPr lang="en-US" sz="2000"/>
        </a:p>
      </dgm:t>
    </dgm:pt>
    <dgm:pt modelId="{DB3B47B7-1BE8-4A53-8EF1-2FF7791F7505}">
      <dgm:prSet phldrT="[Text]" custT="1"/>
      <dgm:spPr/>
      <dgm:t>
        <a:bodyPr/>
        <a:lstStyle/>
        <a:p>
          <a:r>
            <a:rPr lang="en-US" sz="1800" i="1" dirty="0" smtClean="0"/>
            <a:t>C2C</a:t>
          </a:r>
          <a:endParaRPr lang="en-US" sz="1800" i="1" dirty="0"/>
        </a:p>
      </dgm:t>
    </dgm:pt>
    <dgm:pt modelId="{C535F856-C515-46C6-94CB-9DD961A02BA9}" type="parTrans" cxnId="{B9904E6D-AF04-4E68-B83D-12D0A1F89586}">
      <dgm:prSet/>
      <dgm:spPr/>
      <dgm:t>
        <a:bodyPr/>
        <a:lstStyle/>
        <a:p>
          <a:endParaRPr lang="en-US" sz="4800" i="1"/>
        </a:p>
      </dgm:t>
    </dgm:pt>
    <dgm:pt modelId="{D7F557BE-D794-42C9-8EFD-9A6FB2A67B5D}" type="sibTrans" cxnId="{B9904E6D-AF04-4E68-B83D-12D0A1F89586}">
      <dgm:prSet/>
      <dgm:spPr/>
      <dgm:t>
        <a:bodyPr/>
        <a:lstStyle/>
        <a:p>
          <a:endParaRPr lang="en-US" sz="2000"/>
        </a:p>
      </dgm:t>
    </dgm:pt>
    <dgm:pt modelId="{8DCE0C5A-191F-46FD-8B47-EAA979EC016A}">
      <dgm:prSet phldrT="[Text]" custT="1"/>
      <dgm:spPr/>
      <dgm:t>
        <a:bodyPr/>
        <a:lstStyle/>
        <a:p>
          <a:r>
            <a:rPr lang="en-US" sz="1800" i="1" dirty="0" smtClean="0"/>
            <a:t>Demand Views</a:t>
          </a:r>
          <a:endParaRPr lang="en-US" sz="1800" i="1" dirty="0"/>
        </a:p>
      </dgm:t>
    </dgm:pt>
    <dgm:pt modelId="{51B59CDF-713B-425B-ADD7-ECD4958AF448}" type="parTrans" cxnId="{12EC9FF3-CD4B-4810-BF7D-BACF8205B38A}">
      <dgm:prSet/>
      <dgm:spPr/>
      <dgm:t>
        <a:bodyPr/>
        <a:lstStyle/>
        <a:p>
          <a:endParaRPr lang="en-US" sz="4800" i="1"/>
        </a:p>
      </dgm:t>
    </dgm:pt>
    <dgm:pt modelId="{00861636-5E13-4AD0-A90B-5F3A4B1FEC60}" type="sibTrans" cxnId="{12EC9FF3-CD4B-4810-BF7D-BACF8205B38A}">
      <dgm:prSet/>
      <dgm:spPr/>
      <dgm:t>
        <a:bodyPr/>
        <a:lstStyle/>
        <a:p>
          <a:endParaRPr lang="en-US" sz="2000"/>
        </a:p>
      </dgm:t>
    </dgm:pt>
    <dgm:pt modelId="{E4E06E13-70D4-431C-84F4-C8AF1C6A45A0}">
      <dgm:prSet phldrT="[Text]" custT="1"/>
      <dgm:spPr/>
      <dgm:t>
        <a:bodyPr/>
        <a:lstStyle/>
        <a:p>
          <a:r>
            <a:rPr lang="en-US" sz="1800" i="1" dirty="0" smtClean="0"/>
            <a:t>Campaign DB</a:t>
          </a:r>
          <a:endParaRPr lang="en-US" sz="1800" i="1" dirty="0"/>
        </a:p>
      </dgm:t>
    </dgm:pt>
    <dgm:pt modelId="{B9E2BF02-8510-4F65-926A-56B3E78BD20A}" type="parTrans" cxnId="{E6A479D1-18B6-4F21-86DE-EF791DEE147D}">
      <dgm:prSet/>
      <dgm:spPr/>
      <dgm:t>
        <a:bodyPr/>
        <a:lstStyle/>
        <a:p>
          <a:endParaRPr lang="en-US" sz="4800" i="1"/>
        </a:p>
      </dgm:t>
    </dgm:pt>
    <dgm:pt modelId="{219FA326-734D-496D-9E60-162FF9D6D499}" type="sibTrans" cxnId="{E6A479D1-18B6-4F21-86DE-EF791DEE147D}">
      <dgm:prSet/>
      <dgm:spPr/>
      <dgm:t>
        <a:bodyPr/>
        <a:lstStyle/>
        <a:p>
          <a:endParaRPr lang="en-US" sz="2000"/>
        </a:p>
      </dgm:t>
    </dgm:pt>
    <dgm:pt modelId="{4F9CBA73-AB13-4CAF-AA35-833DF3A28110}">
      <dgm:prSet phldrT="[Text]" custT="1"/>
      <dgm:spPr/>
      <dgm:t>
        <a:bodyPr/>
        <a:lstStyle/>
        <a:p>
          <a:r>
            <a:rPr lang="en-US" sz="1800" i="1" dirty="0" smtClean="0"/>
            <a:t>NIF</a:t>
          </a:r>
          <a:endParaRPr lang="en-US" sz="1800" i="1" dirty="0"/>
        </a:p>
      </dgm:t>
    </dgm:pt>
    <dgm:pt modelId="{7FC327C0-823B-4A34-A92F-E4DEE5532F8F}" type="parTrans" cxnId="{36B4A5DE-2581-45D8-B922-805A329BA47D}">
      <dgm:prSet/>
      <dgm:spPr/>
      <dgm:t>
        <a:bodyPr/>
        <a:lstStyle/>
        <a:p>
          <a:endParaRPr lang="en-US" sz="4800" i="1"/>
        </a:p>
      </dgm:t>
    </dgm:pt>
    <dgm:pt modelId="{40DAA496-CB6F-41FC-A250-91568BF87E9E}" type="sibTrans" cxnId="{36B4A5DE-2581-45D8-B922-805A329BA47D}">
      <dgm:prSet/>
      <dgm:spPr/>
      <dgm:t>
        <a:bodyPr/>
        <a:lstStyle/>
        <a:p>
          <a:endParaRPr lang="en-US" sz="2000"/>
        </a:p>
      </dgm:t>
    </dgm:pt>
    <dgm:pt modelId="{73223972-5F3B-4DD8-857A-831677C4A888}">
      <dgm:prSet phldrT="[Text]" custT="1"/>
      <dgm:spPr/>
      <dgm:t>
        <a:bodyPr/>
        <a:lstStyle/>
        <a:p>
          <a:r>
            <a:rPr lang="en-US" sz="1800" i="1" dirty="0" err="1" smtClean="0"/>
            <a:t>RnR</a:t>
          </a:r>
          <a:r>
            <a:rPr lang="en-US" sz="1800" i="1" dirty="0" smtClean="0"/>
            <a:t>  Logs</a:t>
          </a:r>
          <a:endParaRPr lang="en-US" sz="1800" i="1" dirty="0"/>
        </a:p>
      </dgm:t>
    </dgm:pt>
    <dgm:pt modelId="{AA2348FF-369F-42F1-9746-DD84F80FED9E}" type="parTrans" cxnId="{E90AB85B-72C0-4A4B-A7E0-4002C663EDB5}">
      <dgm:prSet/>
      <dgm:spPr/>
      <dgm:t>
        <a:bodyPr/>
        <a:lstStyle/>
        <a:p>
          <a:endParaRPr lang="en-US" sz="4800" i="1"/>
        </a:p>
      </dgm:t>
    </dgm:pt>
    <dgm:pt modelId="{7A74C492-FB72-4A94-951F-C6F3B1DADE6B}" type="sibTrans" cxnId="{E90AB85B-72C0-4A4B-A7E0-4002C663EDB5}">
      <dgm:prSet/>
      <dgm:spPr/>
      <dgm:t>
        <a:bodyPr/>
        <a:lstStyle/>
        <a:p>
          <a:endParaRPr lang="en-US" sz="2000"/>
        </a:p>
      </dgm:t>
    </dgm:pt>
    <dgm:pt modelId="{72C7649B-654E-43B1-84D0-E879202D75F6}">
      <dgm:prSet phldrT="[Text]" custT="1"/>
      <dgm:spPr/>
      <dgm:t>
        <a:bodyPr/>
        <a:lstStyle/>
        <a:p>
          <a:r>
            <a:rPr lang="en-US" sz="1800" i="1" dirty="0" err="1" smtClean="0"/>
            <a:t>JointObject</a:t>
          </a:r>
          <a:endParaRPr lang="en-US" sz="1800" i="1" dirty="0"/>
        </a:p>
      </dgm:t>
    </dgm:pt>
    <dgm:pt modelId="{54920125-F2A3-4BFB-8F20-86EB7FD43123}" type="parTrans" cxnId="{51731CD7-6EBD-4C80-97D2-9D9AB12F60AB}">
      <dgm:prSet/>
      <dgm:spPr/>
      <dgm:t>
        <a:bodyPr/>
        <a:lstStyle/>
        <a:p>
          <a:endParaRPr lang="en-US" sz="4800" i="1"/>
        </a:p>
      </dgm:t>
    </dgm:pt>
    <dgm:pt modelId="{C1BB5E5F-2B3C-47A2-B272-2C45177C6550}" type="sibTrans" cxnId="{51731CD7-6EBD-4C80-97D2-9D9AB12F60AB}">
      <dgm:prSet/>
      <dgm:spPr/>
      <dgm:t>
        <a:bodyPr/>
        <a:lstStyle/>
        <a:p>
          <a:endParaRPr lang="en-US" sz="2000"/>
        </a:p>
      </dgm:t>
    </dgm:pt>
    <dgm:pt modelId="{C30BC226-1283-4F7F-8CB5-869E961C8C8D}">
      <dgm:prSet phldrT="[Text]" custT="1"/>
      <dgm:spPr/>
      <dgm:t>
        <a:bodyPr/>
        <a:lstStyle/>
        <a:p>
          <a:r>
            <a:rPr lang="en-US" sz="1800" i="1" dirty="0" smtClean="0"/>
            <a:t>IE</a:t>
          </a:r>
          <a:endParaRPr lang="en-US" sz="1800" i="1" dirty="0"/>
        </a:p>
      </dgm:t>
    </dgm:pt>
    <dgm:pt modelId="{6742EDC5-193E-445D-8BEB-4FB846EB3535}" type="parTrans" cxnId="{969CC838-3DF5-47DC-8A61-620253809115}">
      <dgm:prSet/>
      <dgm:spPr/>
      <dgm:t>
        <a:bodyPr/>
        <a:lstStyle/>
        <a:p>
          <a:endParaRPr lang="en-US" sz="4800" i="1"/>
        </a:p>
      </dgm:t>
    </dgm:pt>
    <dgm:pt modelId="{2D595349-D441-49ED-8DC1-68D58601532D}" type="sibTrans" cxnId="{969CC838-3DF5-47DC-8A61-620253809115}">
      <dgm:prSet/>
      <dgm:spPr/>
      <dgm:t>
        <a:bodyPr/>
        <a:lstStyle/>
        <a:p>
          <a:endParaRPr lang="en-US" sz="2000"/>
        </a:p>
      </dgm:t>
    </dgm:pt>
    <dgm:pt modelId="{95A3F569-8E75-4C84-9725-A27DE5BC5F0A}">
      <dgm:prSet phldrT="[Text]" custT="1"/>
      <dgm:spPr/>
      <dgm:t>
        <a:bodyPr/>
        <a:lstStyle/>
        <a:p>
          <a:r>
            <a:rPr lang="en-US" sz="1800" i="1" dirty="0" smtClean="0"/>
            <a:t>COM SCORE</a:t>
          </a:r>
          <a:endParaRPr lang="en-US" sz="1800" i="1" dirty="0"/>
        </a:p>
      </dgm:t>
    </dgm:pt>
    <dgm:pt modelId="{C2F636AD-4296-4D54-A5FD-7DEF6C0015E6}" type="parTrans" cxnId="{9AADE789-2DB7-416B-BF3C-692FC5D03889}">
      <dgm:prSet/>
      <dgm:spPr/>
      <dgm:t>
        <a:bodyPr/>
        <a:lstStyle/>
        <a:p>
          <a:endParaRPr lang="en-US" sz="4800" i="1"/>
        </a:p>
      </dgm:t>
    </dgm:pt>
    <dgm:pt modelId="{2AE962B0-15BC-4592-BB0E-851D4DA9D563}" type="sibTrans" cxnId="{9AADE789-2DB7-416B-BF3C-692FC5D03889}">
      <dgm:prSet/>
      <dgm:spPr/>
      <dgm:t>
        <a:bodyPr/>
        <a:lstStyle/>
        <a:p>
          <a:endParaRPr lang="en-US" sz="2000"/>
        </a:p>
      </dgm:t>
    </dgm:pt>
    <dgm:pt modelId="{A3C33AD6-D834-412F-BEDA-84A30FF83A96}" type="pres">
      <dgm:prSet presAssocID="{707BA369-C745-436F-B1D0-46193F02C12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DCD99A7-BAE1-4D10-8462-3927D14366AE}" type="pres">
      <dgm:prSet presAssocID="{191EF465-255A-491E-9B7A-66B24371BEB8}" presName="hierRoot1" presStyleCnt="0">
        <dgm:presLayoutVars>
          <dgm:hierBranch val="init"/>
        </dgm:presLayoutVars>
      </dgm:prSet>
      <dgm:spPr/>
    </dgm:pt>
    <dgm:pt modelId="{F3214ED4-582D-431F-B9BE-F89C95DE157C}" type="pres">
      <dgm:prSet presAssocID="{191EF465-255A-491E-9B7A-66B24371BEB8}" presName="rootComposite1" presStyleCnt="0"/>
      <dgm:spPr/>
    </dgm:pt>
    <dgm:pt modelId="{2E042868-0711-4960-BE5E-F45CBE52D6B2}" type="pres">
      <dgm:prSet presAssocID="{191EF465-255A-491E-9B7A-66B24371BEB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934985-BC9E-4C9B-BC0E-46677750E610}" type="pres">
      <dgm:prSet presAssocID="{191EF465-255A-491E-9B7A-66B24371BEB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DE2FDED-C9C8-4E63-A3CF-9E17AEB637F1}" type="pres">
      <dgm:prSet presAssocID="{191EF465-255A-491E-9B7A-66B24371BEB8}" presName="hierChild2" presStyleCnt="0"/>
      <dgm:spPr/>
    </dgm:pt>
    <dgm:pt modelId="{4D52975F-FD75-45E0-A044-F8836EF748DD}" type="pres">
      <dgm:prSet presAssocID="{93303379-D320-4F9B-9020-96AD592B949B}" presName="Name37" presStyleLbl="parChTrans1D2" presStyleIdx="0" presStyleCnt="3"/>
      <dgm:spPr/>
      <dgm:t>
        <a:bodyPr/>
        <a:lstStyle/>
        <a:p>
          <a:endParaRPr lang="en-US"/>
        </a:p>
      </dgm:t>
    </dgm:pt>
    <dgm:pt modelId="{9415B627-3AD3-41DE-A414-BE01372E7B6A}" type="pres">
      <dgm:prSet presAssocID="{32BCE6D3-70E9-4533-92D8-D34D59CA4EFB}" presName="hierRoot2" presStyleCnt="0">
        <dgm:presLayoutVars>
          <dgm:hierBranch val="init"/>
        </dgm:presLayoutVars>
      </dgm:prSet>
      <dgm:spPr/>
    </dgm:pt>
    <dgm:pt modelId="{67D45879-B3DA-4262-8A59-751395608FC4}" type="pres">
      <dgm:prSet presAssocID="{32BCE6D3-70E9-4533-92D8-D34D59CA4EFB}" presName="rootComposite" presStyleCnt="0"/>
      <dgm:spPr/>
    </dgm:pt>
    <dgm:pt modelId="{2841B71F-A96B-4D32-B490-A3EA55F65A3C}" type="pres">
      <dgm:prSet presAssocID="{32BCE6D3-70E9-4533-92D8-D34D59CA4EFB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8F10B3-8050-44F6-AE7D-FA4E45E9BB70}" type="pres">
      <dgm:prSet presAssocID="{32BCE6D3-70E9-4533-92D8-D34D59CA4EFB}" presName="rootConnector" presStyleLbl="node2" presStyleIdx="0" presStyleCnt="3"/>
      <dgm:spPr/>
      <dgm:t>
        <a:bodyPr/>
        <a:lstStyle/>
        <a:p>
          <a:endParaRPr lang="en-US"/>
        </a:p>
      </dgm:t>
    </dgm:pt>
    <dgm:pt modelId="{E24215BB-2D75-426F-848D-EB4E0E037F05}" type="pres">
      <dgm:prSet presAssocID="{32BCE6D3-70E9-4533-92D8-D34D59CA4EFB}" presName="hierChild4" presStyleCnt="0"/>
      <dgm:spPr/>
    </dgm:pt>
    <dgm:pt modelId="{F61B8366-B262-4C2D-A616-7AF14DB8B293}" type="pres">
      <dgm:prSet presAssocID="{CD15BC13-9491-45E5-9133-143A90608325}" presName="Name37" presStyleLbl="parChTrans1D3" presStyleIdx="0" presStyleCnt="10"/>
      <dgm:spPr/>
      <dgm:t>
        <a:bodyPr/>
        <a:lstStyle/>
        <a:p>
          <a:endParaRPr lang="en-US"/>
        </a:p>
      </dgm:t>
    </dgm:pt>
    <dgm:pt modelId="{6E4EA78B-43F1-4895-A281-70DD04B4520E}" type="pres">
      <dgm:prSet presAssocID="{C278B295-FF49-41D0-AC41-25CB22C44C92}" presName="hierRoot2" presStyleCnt="0">
        <dgm:presLayoutVars>
          <dgm:hierBranch val="init"/>
        </dgm:presLayoutVars>
      </dgm:prSet>
      <dgm:spPr/>
    </dgm:pt>
    <dgm:pt modelId="{D1BAF30E-DFB6-4DAA-8016-034A3C0AA05F}" type="pres">
      <dgm:prSet presAssocID="{C278B295-FF49-41D0-AC41-25CB22C44C92}" presName="rootComposite" presStyleCnt="0"/>
      <dgm:spPr/>
    </dgm:pt>
    <dgm:pt modelId="{7C56ABB5-7635-4B47-9EE0-953FCEAA9A02}" type="pres">
      <dgm:prSet presAssocID="{C278B295-FF49-41D0-AC41-25CB22C44C92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3AC083-E276-471E-A1E2-0572B426D7B8}" type="pres">
      <dgm:prSet presAssocID="{C278B295-FF49-41D0-AC41-25CB22C44C92}" presName="rootConnector" presStyleLbl="node3" presStyleIdx="0" presStyleCnt="10"/>
      <dgm:spPr/>
      <dgm:t>
        <a:bodyPr/>
        <a:lstStyle/>
        <a:p>
          <a:endParaRPr lang="en-US"/>
        </a:p>
      </dgm:t>
    </dgm:pt>
    <dgm:pt modelId="{9F7C8C6D-5502-427A-89FE-DA6F3736091B}" type="pres">
      <dgm:prSet presAssocID="{C278B295-FF49-41D0-AC41-25CB22C44C92}" presName="hierChild4" presStyleCnt="0"/>
      <dgm:spPr/>
    </dgm:pt>
    <dgm:pt modelId="{EBD506B5-0421-4FCE-B6B8-0DA31FC5AF75}" type="pres">
      <dgm:prSet presAssocID="{A6BBA662-861D-49DA-A5CC-49AAEE49A3E1}" presName="Name37" presStyleLbl="parChTrans1D4" presStyleIdx="0" presStyleCnt="4"/>
      <dgm:spPr/>
      <dgm:t>
        <a:bodyPr/>
        <a:lstStyle/>
        <a:p>
          <a:endParaRPr lang="en-US"/>
        </a:p>
      </dgm:t>
    </dgm:pt>
    <dgm:pt modelId="{0872834A-8746-41D5-945E-8417576ABEA4}" type="pres">
      <dgm:prSet presAssocID="{B1BDF4D9-DCD8-4AAC-A6ED-EEA45A79A398}" presName="hierRoot2" presStyleCnt="0">
        <dgm:presLayoutVars>
          <dgm:hierBranch val="init"/>
        </dgm:presLayoutVars>
      </dgm:prSet>
      <dgm:spPr/>
    </dgm:pt>
    <dgm:pt modelId="{2847289D-EFB4-47B8-8C7A-739AF130DDB7}" type="pres">
      <dgm:prSet presAssocID="{B1BDF4D9-DCD8-4AAC-A6ED-EEA45A79A398}" presName="rootComposite" presStyleCnt="0"/>
      <dgm:spPr/>
    </dgm:pt>
    <dgm:pt modelId="{90F7CAC1-D504-4068-8A99-99CE23C39C2F}" type="pres">
      <dgm:prSet presAssocID="{B1BDF4D9-DCD8-4AAC-A6ED-EEA45A79A398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666861-B92E-410F-8828-DE58FBA43F5D}" type="pres">
      <dgm:prSet presAssocID="{B1BDF4D9-DCD8-4AAC-A6ED-EEA45A79A398}" presName="rootConnector" presStyleLbl="node4" presStyleIdx="0" presStyleCnt="4"/>
      <dgm:spPr/>
      <dgm:t>
        <a:bodyPr/>
        <a:lstStyle/>
        <a:p>
          <a:endParaRPr lang="en-US"/>
        </a:p>
      </dgm:t>
    </dgm:pt>
    <dgm:pt modelId="{5D0381A6-9C0B-47E9-B382-16BD165B45D3}" type="pres">
      <dgm:prSet presAssocID="{B1BDF4D9-DCD8-4AAC-A6ED-EEA45A79A398}" presName="hierChild4" presStyleCnt="0"/>
      <dgm:spPr/>
    </dgm:pt>
    <dgm:pt modelId="{A5A2AD7D-CC09-42AD-B14A-DDA48A767B7B}" type="pres">
      <dgm:prSet presAssocID="{BE97BB8E-A7EF-417C-9A3E-52F6E6C51503}" presName="Name37" presStyleLbl="parChTrans1D4" presStyleIdx="1" presStyleCnt="4"/>
      <dgm:spPr/>
      <dgm:t>
        <a:bodyPr/>
        <a:lstStyle/>
        <a:p>
          <a:endParaRPr lang="en-US"/>
        </a:p>
      </dgm:t>
    </dgm:pt>
    <dgm:pt modelId="{CE6AFD58-12EF-4788-96AA-0C03A666FC4B}" type="pres">
      <dgm:prSet presAssocID="{DFF81848-3DF5-4937-A473-97E4B433509A}" presName="hierRoot2" presStyleCnt="0">
        <dgm:presLayoutVars>
          <dgm:hierBranch val="init"/>
        </dgm:presLayoutVars>
      </dgm:prSet>
      <dgm:spPr/>
    </dgm:pt>
    <dgm:pt modelId="{C02F8270-FADF-4D71-BBB2-FC50CBCD7B86}" type="pres">
      <dgm:prSet presAssocID="{DFF81848-3DF5-4937-A473-97E4B433509A}" presName="rootComposite" presStyleCnt="0"/>
      <dgm:spPr/>
    </dgm:pt>
    <dgm:pt modelId="{61CA7E4E-F1D1-4801-8FC3-B050B616C1F0}" type="pres">
      <dgm:prSet presAssocID="{DFF81848-3DF5-4937-A473-97E4B433509A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6EFA24-BE73-42B1-93BB-B3AD38EB63A7}" type="pres">
      <dgm:prSet presAssocID="{DFF81848-3DF5-4937-A473-97E4B433509A}" presName="rootConnector" presStyleLbl="node4" presStyleIdx="1" presStyleCnt="4"/>
      <dgm:spPr/>
      <dgm:t>
        <a:bodyPr/>
        <a:lstStyle/>
        <a:p>
          <a:endParaRPr lang="en-US"/>
        </a:p>
      </dgm:t>
    </dgm:pt>
    <dgm:pt modelId="{6E071359-774D-4F33-996B-3D9002ACDB2F}" type="pres">
      <dgm:prSet presAssocID="{DFF81848-3DF5-4937-A473-97E4B433509A}" presName="hierChild4" presStyleCnt="0"/>
      <dgm:spPr/>
    </dgm:pt>
    <dgm:pt modelId="{AEDD1EA7-2D47-44F9-8984-6001B0A403C1}" type="pres">
      <dgm:prSet presAssocID="{DFF81848-3DF5-4937-A473-97E4B433509A}" presName="hierChild5" presStyleCnt="0"/>
      <dgm:spPr/>
    </dgm:pt>
    <dgm:pt modelId="{82DFA97A-5A0D-4B5D-A178-BC9DF6E8AB49}" type="pres">
      <dgm:prSet presAssocID="{70F8B23D-4F50-46DE-B80B-E0FE9F7C85D1}" presName="Name37" presStyleLbl="parChTrans1D4" presStyleIdx="2" presStyleCnt="4"/>
      <dgm:spPr/>
      <dgm:t>
        <a:bodyPr/>
        <a:lstStyle/>
        <a:p>
          <a:endParaRPr lang="en-US"/>
        </a:p>
      </dgm:t>
    </dgm:pt>
    <dgm:pt modelId="{363D70BE-EC6A-426B-A051-28215B61FD92}" type="pres">
      <dgm:prSet presAssocID="{14882B28-CF29-43B7-83F6-9AFEFD4BA036}" presName="hierRoot2" presStyleCnt="0">
        <dgm:presLayoutVars>
          <dgm:hierBranch val="init"/>
        </dgm:presLayoutVars>
      </dgm:prSet>
      <dgm:spPr/>
    </dgm:pt>
    <dgm:pt modelId="{D1B98B26-3DB3-4B8B-9F5E-57B4DDA9AD52}" type="pres">
      <dgm:prSet presAssocID="{14882B28-CF29-43B7-83F6-9AFEFD4BA036}" presName="rootComposite" presStyleCnt="0"/>
      <dgm:spPr/>
    </dgm:pt>
    <dgm:pt modelId="{503BA394-9781-4A98-8844-93E302CFDD35}" type="pres">
      <dgm:prSet presAssocID="{14882B28-CF29-43B7-83F6-9AFEFD4BA036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A38101-21F7-4E85-B291-3A861F6FBCAF}" type="pres">
      <dgm:prSet presAssocID="{14882B28-CF29-43B7-83F6-9AFEFD4BA036}" presName="rootConnector" presStyleLbl="node4" presStyleIdx="2" presStyleCnt="4"/>
      <dgm:spPr/>
      <dgm:t>
        <a:bodyPr/>
        <a:lstStyle/>
        <a:p>
          <a:endParaRPr lang="en-US"/>
        </a:p>
      </dgm:t>
    </dgm:pt>
    <dgm:pt modelId="{DEDA121A-051E-4D5C-9BF4-3BDEB00F19D7}" type="pres">
      <dgm:prSet presAssocID="{14882B28-CF29-43B7-83F6-9AFEFD4BA036}" presName="hierChild4" presStyleCnt="0"/>
      <dgm:spPr/>
    </dgm:pt>
    <dgm:pt modelId="{1B614CFC-6D9D-4B64-99FF-4AF6A68C83C3}" type="pres">
      <dgm:prSet presAssocID="{ECEA80D4-15FB-4FCB-9662-EB930EB9FB3D}" presName="Name37" presStyleLbl="parChTrans1D4" presStyleIdx="3" presStyleCnt="4"/>
      <dgm:spPr/>
      <dgm:t>
        <a:bodyPr/>
        <a:lstStyle/>
        <a:p>
          <a:endParaRPr lang="en-US"/>
        </a:p>
      </dgm:t>
    </dgm:pt>
    <dgm:pt modelId="{57B089D4-58F8-4ACC-998B-C1FEAD1A6EE8}" type="pres">
      <dgm:prSet presAssocID="{2B361772-F117-4880-B4E1-D5CCFA446D45}" presName="hierRoot2" presStyleCnt="0">
        <dgm:presLayoutVars>
          <dgm:hierBranch val="init"/>
        </dgm:presLayoutVars>
      </dgm:prSet>
      <dgm:spPr/>
    </dgm:pt>
    <dgm:pt modelId="{18EC50AB-F7F7-4C28-A359-CA7EA773A443}" type="pres">
      <dgm:prSet presAssocID="{2B361772-F117-4880-B4E1-D5CCFA446D45}" presName="rootComposite" presStyleCnt="0"/>
      <dgm:spPr/>
    </dgm:pt>
    <dgm:pt modelId="{58BAC31C-B12F-4547-A3C8-01C1F85CEE33}" type="pres">
      <dgm:prSet presAssocID="{2B361772-F117-4880-B4E1-D5CCFA446D45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1441B5-E162-4653-B3F7-286251055E84}" type="pres">
      <dgm:prSet presAssocID="{2B361772-F117-4880-B4E1-D5CCFA446D45}" presName="rootConnector" presStyleLbl="node4" presStyleIdx="3" presStyleCnt="4"/>
      <dgm:spPr/>
      <dgm:t>
        <a:bodyPr/>
        <a:lstStyle/>
        <a:p>
          <a:endParaRPr lang="en-US"/>
        </a:p>
      </dgm:t>
    </dgm:pt>
    <dgm:pt modelId="{2925BEAC-817F-4887-BC4E-C4F63022C982}" type="pres">
      <dgm:prSet presAssocID="{2B361772-F117-4880-B4E1-D5CCFA446D45}" presName="hierChild4" presStyleCnt="0"/>
      <dgm:spPr/>
    </dgm:pt>
    <dgm:pt modelId="{10B1E6B4-E56E-4457-9D3F-2C6353D5BDA3}" type="pres">
      <dgm:prSet presAssocID="{2B361772-F117-4880-B4E1-D5CCFA446D45}" presName="hierChild5" presStyleCnt="0"/>
      <dgm:spPr/>
    </dgm:pt>
    <dgm:pt modelId="{D3DD5C26-AC46-44A0-B965-B0434E329E60}" type="pres">
      <dgm:prSet presAssocID="{14882B28-CF29-43B7-83F6-9AFEFD4BA036}" presName="hierChild5" presStyleCnt="0"/>
      <dgm:spPr/>
    </dgm:pt>
    <dgm:pt modelId="{CBBB40DA-82F8-4753-AFC0-FC9C988E20B0}" type="pres">
      <dgm:prSet presAssocID="{B1BDF4D9-DCD8-4AAC-A6ED-EEA45A79A398}" presName="hierChild5" presStyleCnt="0"/>
      <dgm:spPr/>
    </dgm:pt>
    <dgm:pt modelId="{0CD32BBE-B97C-426B-8128-604B065BB328}" type="pres">
      <dgm:prSet presAssocID="{C278B295-FF49-41D0-AC41-25CB22C44C92}" presName="hierChild5" presStyleCnt="0"/>
      <dgm:spPr/>
    </dgm:pt>
    <dgm:pt modelId="{B8B38774-F0DD-4A7F-8725-5A26B55DCF17}" type="pres">
      <dgm:prSet presAssocID="{32BCE6D3-70E9-4533-92D8-D34D59CA4EFB}" presName="hierChild5" presStyleCnt="0"/>
      <dgm:spPr/>
    </dgm:pt>
    <dgm:pt modelId="{705B421F-9C97-4034-8533-74560CB46EAA}" type="pres">
      <dgm:prSet presAssocID="{7A5AB069-71AE-459D-8BBB-AC5FDE1F416C}" presName="Name37" presStyleLbl="parChTrans1D2" presStyleIdx="1" presStyleCnt="3"/>
      <dgm:spPr/>
      <dgm:t>
        <a:bodyPr/>
        <a:lstStyle/>
        <a:p>
          <a:endParaRPr lang="en-US"/>
        </a:p>
      </dgm:t>
    </dgm:pt>
    <dgm:pt modelId="{73D4A6A3-EA12-4970-99BC-4F9F73A2198F}" type="pres">
      <dgm:prSet presAssocID="{22FE2509-DBF3-438D-AE2C-A6AF8570010E}" presName="hierRoot2" presStyleCnt="0">
        <dgm:presLayoutVars>
          <dgm:hierBranch val="init"/>
        </dgm:presLayoutVars>
      </dgm:prSet>
      <dgm:spPr/>
    </dgm:pt>
    <dgm:pt modelId="{3EE97A7C-9D0C-4093-8AFE-B1D5931F8CEC}" type="pres">
      <dgm:prSet presAssocID="{22FE2509-DBF3-438D-AE2C-A6AF8570010E}" presName="rootComposite" presStyleCnt="0"/>
      <dgm:spPr/>
    </dgm:pt>
    <dgm:pt modelId="{03FDCE17-D476-4FE1-97BC-3A5550A1188A}" type="pres">
      <dgm:prSet presAssocID="{22FE2509-DBF3-438D-AE2C-A6AF8570010E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578847-79C4-4EC9-BFB5-1EEFB5A08CC5}" type="pres">
      <dgm:prSet presAssocID="{22FE2509-DBF3-438D-AE2C-A6AF8570010E}" presName="rootConnector" presStyleLbl="node2" presStyleIdx="1" presStyleCnt="3"/>
      <dgm:spPr/>
      <dgm:t>
        <a:bodyPr/>
        <a:lstStyle/>
        <a:p>
          <a:endParaRPr lang="en-US"/>
        </a:p>
      </dgm:t>
    </dgm:pt>
    <dgm:pt modelId="{A1DA2808-8094-4A4C-8FBB-FFA895773010}" type="pres">
      <dgm:prSet presAssocID="{22FE2509-DBF3-438D-AE2C-A6AF8570010E}" presName="hierChild4" presStyleCnt="0"/>
      <dgm:spPr/>
    </dgm:pt>
    <dgm:pt modelId="{45C18665-3AEC-40AA-83DE-072F86EEEBAE}" type="pres">
      <dgm:prSet presAssocID="{B9E2BF02-8510-4F65-926A-56B3E78BD20A}" presName="Name37" presStyleLbl="parChTrans1D3" presStyleIdx="1" presStyleCnt="10"/>
      <dgm:spPr/>
      <dgm:t>
        <a:bodyPr/>
        <a:lstStyle/>
        <a:p>
          <a:endParaRPr lang="en-US"/>
        </a:p>
      </dgm:t>
    </dgm:pt>
    <dgm:pt modelId="{2B858F5E-2188-4AEB-878E-47D174D7F627}" type="pres">
      <dgm:prSet presAssocID="{E4E06E13-70D4-431C-84F4-C8AF1C6A45A0}" presName="hierRoot2" presStyleCnt="0">
        <dgm:presLayoutVars>
          <dgm:hierBranch val="init"/>
        </dgm:presLayoutVars>
      </dgm:prSet>
      <dgm:spPr/>
    </dgm:pt>
    <dgm:pt modelId="{2C9CB668-575E-45D8-8836-C294A4B58F51}" type="pres">
      <dgm:prSet presAssocID="{E4E06E13-70D4-431C-84F4-C8AF1C6A45A0}" presName="rootComposite" presStyleCnt="0"/>
      <dgm:spPr/>
    </dgm:pt>
    <dgm:pt modelId="{1CD25DA5-4E3D-4CC5-86FC-442792E997B7}" type="pres">
      <dgm:prSet presAssocID="{E4E06E13-70D4-431C-84F4-C8AF1C6A45A0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515C15-9CCE-4655-B3F4-020C0FE2C4A5}" type="pres">
      <dgm:prSet presAssocID="{E4E06E13-70D4-431C-84F4-C8AF1C6A45A0}" presName="rootConnector" presStyleLbl="node3" presStyleIdx="1" presStyleCnt="10"/>
      <dgm:spPr/>
      <dgm:t>
        <a:bodyPr/>
        <a:lstStyle/>
        <a:p>
          <a:endParaRPr lang="en-US"/>
        </a:p>
      </dgm:t>
    </dgm:pt>
    <dgm:pt modelId="{09E09F35-AA66-4C3E-B3C4-EEA1189EA0BA}" type="pres">
      <dgm:prSet presAssocID="{E4E06E13-70D4-431C-84F4-C8AF1C6A45A0}" presName="hierChild4" presStyleCnt="0"/>
      <dgm:spPr/>
    </dgm:pt>
    <dgm:pt modelId="{56A2C9F9-2E38-448C-8C09-4C8792693E45}" type="pres">
      <dgm:prSet presAssocID="{E4E06E13-70D4-431C-84F4-C8AF1C6A45A0}" presName="hierChild5" presStyleCnt="0"/>
      <dgm:spPr/>
    </dgm:pt>
    <dgm:pt modelId="{ED3C6C3F-6677-4C48-8A03-C7B8B1968F6B}" type="pres">
      <dgm:prSet presAssocID="{C14D6FB0-3248-4618-963D-061A4B459851}" presName="Name37" presStyleLbl="parChTrans1D3" presStyleIdx="2" presStyleCnt="10"/>
      <dgm:spPr/>
      <dgm:t>
        <a:bodyPr/>
        <a:lstStyle/>
        <a:p>
          <a:endParaRPr lang="en-US"/>
        </a:p>
      </dgm:t>
    </dgm:pt>
    <dgm:pt modelId="{88672D44-CC92-42F0-9319-5D4CD1CA2BA0}" type="pres">
      <dgm:prSet presAssocID="{6A76D316-4372-4A5E-8D9F-D84A20009B09}" presName="hierRoot2" presStyleCnt="0">
        <dgm:presLayoutVars>
          <dgm:hierBranch val="init"/>
        </dgm:presLayoutVars>
      </dgm:prSet>
      <dgm:spPr/>
    </dgm:pt>
    <dgm:pt modelId="{57AF6DE0-FFFB-4117-984D-3AFF70F78154}" type="pres">
      <dgm:prSet presAssocID="{6A76D316-4372-4A5E-8D9F-D84A20009B09}" presName="rootComposite" presStyleCnt="0"/>
      <dgm:spPr/>
    </dgm:pt>
    <dgm:pt modelId="{24DB5EAD-3ACC-419C-A4F7-1C23DD0BA410}" type="pres">
      <dgm:prSet presAssocID="{6A76D316-4372-4A5E-8D9F-D84A20009B09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D839DC-0382-4DF7-AB30-885C1A46AD63}" type="pres">
      <dgm:prSet presAssocID="{6A76D316-4372-4A5E-8D9F-D84A20009B09}" presName="rootConnector" presStyleLbl="node3" presStyleIdx="2" presStyleCnt="10"/>
      <dgm:spPr/>
      <dgm:t>
        <a:bodyPr/>
        <a:lstStyle/>
        <a:p>
          <a:endParaRPr lang="en-US"/>
        </a:p>
      </dgm:t>
    </dgm:pt>
    <dgm:pt modelId="{18FEE491-B770-428B-98F6-67CB05D7C612}" type="pres">
      <dgm:prSet presAssocID="{6A76D316-4372-4A5E-8D9F-D84A20009B09}" presName="hierChild4" presStyleCnt="0"/>
      <dgm:spPr/>
    </dgm:pt>
    <dgm:pt modelId="{15BA9859-C6CC-48E9-B9AA-32505BC8DA82}" type="pres">
      <dgm:prSet presAssocID="{6A76D316-4372-4A5E-8D9F-D84A20009B09}" presName="hierChild5" presStyleCnt="0"/>
      <dgm:spPr/>
    </dgm:pt>
    <dgm:pt modelId="{A85BF0BC-4576-40B9-9AD3-A8681CAB3455}" type="pres">
      <dgm:prSet presAssocID="{C535F856-C515-46C6-94CB-9DD961A02BA9}" presName="Name37" presStyleLbl="parChTrans1D3" presStyleIdx="3" presStyleCnt="10"/>
      <dgm:spPr/>
      <dgm:t>
        <a:bodyPr/>
        <a:lstStyle/>
        <a:p>
          <a:endParaRPr lang="en-US"/>
        </a:p>
      </dgm:t>
    </dgm:pt>
    <dgm:pt modelId="{2EB73C1B-3309-4764-8F77-9700EFE50956}" type="pres">
      <dgm:prSet presAssocID="{DB3B47B7-1BE8-4A53-8EF1-2FF7791F7505}" presName="hierRoot2" presStyleCnt="0">
        <dgm:presLayoutVars>
          <dgm:hierBranch val="init"/>
        </dgm:presLayoutVars>
      </dgm:prSet>
      <dgm:spPr/>
    </dgm:pt>
    <dgm:pt modelId="{C5420892-E019-49ED-95A6-9BE234E82786}" type="pres">
      <dgm:prSet presAssocID="{DB3B47B7-1BE8-4A53-8EF1-2FF7791F7505}" presName="rootComposite" presStyleCnt="0"/>
      <dgm:spPr/>
    </dgm:pt>
    <dgm:pt modelId="{07C45392-B194-4E89-9C05-7450E0F4598E}" type="pres">
      <dgm:prSet presAssocID="{DB3B47B7-1BE8-4A53-8EF1-2FF7791F7505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B934D5-94DE-4E55-83C7-AB36BFEA6340}" type="pres">
      <dgm:prSet presAssocID="{DB3B47B7-1BE8-4A53-8EF1-2FF7791F7505}" presName="rootConnector" presStyleLbl="node3" presStyleIdx="3" presStyleCnt="10"/>
      <dgm:spPr/>
      <dgm:t>
        <a:bodyPr/>
        <a:lstStyle/>
        <a:p>
          <a:endParaRPr lang="en-US"/>
        </a:p>
      </dgm:t>
    </dgm:pt>
    <dgm:pt modelId="{A97E65DF-7E96-45DD-97B5-028111BF8F8F}" type="pres">
      <dgm:prSet presAssocID="{DB3B47B7-1BE8-4A53-8EF1-2FF7791F7505}" presName="hierChild4" presStyleCnt="0"/>
      <dgm:spPr/>
    </dgm:pt>
    <dgm:pt modelId="{A2A540CE-9175-4B24-B062-44BA21C4E6A4}" type="pres">
      <dgm:prSet presAssocID="{DB3B47B7-1BE8-4A53-8EF1-2FF7791F7505}" presName="hierChild5" presStyleCnt="0"/>
      <dgm:spPr/>
    </dgm:pt>
    <dgm:pt modelId="{30EC36FF-C26A-456F-A886-FA5F9E8412D4}" type="pres">
      <dgm:prSet presAssocID="{51B59CDF-713B-425B-ADD7-ECD4958AF448}" presName="Name37" presStyleLbl="parChTrans1D3" presStyleIdx="4" presStyleCnt="10"/>
      <dgm:spPr/>
      <dgm:t>
        <a:bodyPr/>
        <a:lstStyle/>
        <a:p>
          <a:endParaRPr lang="en-US"/>
        </a:p>
      </dgm:t>
    </dgm:pt>
    <dgm:pt modelId="{FA696CB6-F34B-47D4-8893-33E256E6B9A6}" type="pres">
      <dgm:prSet presAssocID="{8DCE0C5A-191F-46FD-8B47-EAA979EC016A}" presName="hierRoot2" presStyleCnt="0">
        <dgm:presLayoutVars>
          <dgm:hierBranch val="init"/>
        </dgm:presLayoutVars>
      </dgm:prSet>
      <dgm:spPr/>
    </dgm:pt>
    <dgm:pt modelId="{A995029B-4558-4F2F-A7E3-B35586E3F78C}" type="pres">
      <dgm:prSet presAssocID="{8DCE0C5A-191F-46FD-8B47-EAA979EC016A}" presName="rootComposite" presStyleCnt="0"/>
      <dgm:spPr/>
    </dgm:pt>
    <dgm:pt modelId="{D7125D64-F941-4358-98A6-E19C4C206F92}" type="pres">
      <dgm:prSet presAssocID="{8DCE0C5A-191F-46FD-8B47-EAA979EC016A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257F39-9F00-4EE0-8C6A-4CD5C05E6555}" type="pres">
      <dgm:prSet presAssocID="{8DCE0C5A-191F-46FD-8B47-EAA979EC016A}" presName="rootConnector" presStyleLbl="node3" presStyleIdx="4" presStyleCnt="10"/>
      <dgm:spPr/>
      <dgm:t>
        <a:bodyPr/>
        <a:lstStyle/>
        <a:p>
          <a:endParaRPr lang="en-US"/>
        </a:p>
      </dgm:t>
    </dgm:pt>
    <dgm:pt modelId="{5F26637E-3109-497F-AF56-7E1BBC9D2D52}" type="pres">
      <dgm:prSet presAssocID="{8DCE0C5A-191F-46FD-8B47-EAA979EC016A}" presName="hierChild4" presStyleCnt="0"/>
      <dgm:spPr/>
    </dgm:pt>
    <dgm:pt modelId="{0B41406F-1E24-432E-9F6E-90FB3EAE8EA8}" type="pres">
      <dgm:prSet presAssocID="{8DCE0C5A-191F-46FD-8B47-EAA979EC016A}" presName="hierChild5" presStyleCnt="0"/>
      <dgm:spPr/>
    </dgm:pt>
    <dgm:pt modelId="{0A1F407D-7285-4DF3-87E0-94C2C5C23DE6}" type="pres">
      <dgm:prSet presAssocID="{22FE2509-DBF3-438D-AE2C-A6AF8570010E}" presName="hierChild5" presStyleCnt="0"/>
      <dgm:spPr/>
    </dgm:pt>
    <dgm:pt modelId="{40419788-517E-406F-82E1-067708C43A6F}" type="pres">
      <dgm:prSet presAssocID="{397C8472-7E92-4967-9D35-D3046E9809FC}" presName="Name37" presStyleLbl="parChTrans1D2" presStyleIdx="2" presStyleCnt="3"/>
      <dgm:spPr/>
      <dgm:t>
        <a:bodyPr/>
        <a:lstStyle/>
        <a:p>
          <a:endParaRPr lang="en-US"/>
        </a:p>
      </dgm:t>
    </dgm:pt>
    <dgm:pt modelId="{8D0DF53D-AFF7-48C1-BCE7-F13653EFFB7D}" type="pres">
      <dgm:prSet presAssocID="{C528318C-D468-4794-A4F8-06BD49DB41CF}" presName="hierRoot2" presStyleCnt="0">
        <dgm:presLayoutVars>
          <dgm:hierBranch val="init"/>
        </dgm:presLayoutVars>
      </dgm:prSet>
      <dgm:spPr/>
    </dgm:pt>
    <dgm:pt modelId="{D039A5C5-1176-4635-9199-0E9572DB3AAD}" type="pres">
      <dgm:prSet presAssocID="{C528318C-D468-4794-A4F8-06BD49DB41CF}" presName="rootComposite" presStyleCnt="0"/>
      <dgm:spPr/>
    </dgm:pt>
    <dgm:pt modelId="{75411A07-5555-4A20-87E5-399016E358C0}" type="pres">
      <dgm:prSet presAssocID="{C528318C-D468-4794-A4F8-06BD49DB41CF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0FE732-F95C-4F1B-816E-9D8F21BC36E7}" type="pres">
      <dgm:prSet presAssocID="{C528318C-D468-4794-A4F8-06BD49DB41CF}" presName="rootConnector" presStyleLbl="node2" presStyleIdx="2" presStyleCnt="3"/>
      <dgm:spPr/>
      <dgm:t>
        <a:bodyPr/>
        <a:lstStyle/>
        <a:p>
          <a:endParaRPr lang="en-US"/>
        </a:p>
      </dgm:t>
    </dgm:pt>
    <dgm:pt modelId="{794020BB-CC65-468F-9C7B-E8D109B1C2B6}" type="pres">
      <dgm:prSet presAssocID="{C528318C-D468-4794-A4F8-06BD49DB41CF}" presName="hierChild4" presStyleCnt="0"/>
      <dgm:spPr/>
    </dgm:pt>
    <dgm:pt modelId="{77BF46F3-6FDC-4111-BA13-79DA8F1682FE}" type="pres">
      <dgm:prSet presAssocID="{7FC327C0-823B-4A34-A92F-E4DEE5532F8F}" presName="Name37" presStyleLbl="parChTrans1D3" presStyleIdx="5" presStyleCnt="10"/>
      <dgm:spPr/>
      <dgm:t>
        <a:bodyPr/>
        <a:lstStyle/>
        <a:p>
          <a:endParaRPr lang="en-US"/>
        </a:p>
      </dgm:t>
    </dgm:pt>
    <dgm:pt modelId="{0E30F066-7A38-43C2-8F7E-E24985F1C30F}" type="pres">
      <dgm:prSet presAssocID="{4F9CBA73-AB13-4CAF-AA35-833DF3A28110}" presName="hierRoot2" presStyleCnt="0">
        <dgm:presLayoutVars>
          <dgm:hierBranch val="init"/>
        </dgm:presLayoutVars>
      </dgm:prSet>
      <dgm:spPr/>
    </dgm:pt>
    <dgm:pt modelId="{9F0DDAEA-888E-495A-90AE-CB8C27D217FF}" type="pres">
      <dgm:prSet presAssocID="{4F9CBA73-AB13-4CAF-AA35-833DF3A28110}" presName="rootComposite" presStyleCnt="0"/>
      <dgm:spPr/>
    </dgm:pt>
    <dgm:pt modelId="{D22FC530-7C9E-4257-8EE4-92C410EEABFA}" type="pres">
      <dgm:prSet presAssocID="{4F9CBA73-AB13-4CAF-AA35-833DF3A28110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61D0F9-9333-4B01-A329-4FD8F94EA28D}" type="pres">
      <dgm:prSet presAssocID="{4F9CBA73-AB13-4CAF-AA35-833DF3A28110}" presName="rootConnector" presStyleLbl="node3" presStyleIdx="5" presStyleCnt="10"/>
      <dgm:spPr/>
      <dgm:t>
        <a:bodyPr/>
        <a:lstStyle/>
        <a:p>
          <a:endParaRPr lang="en-US"/>
        </a:p>
      </dgm:t>
    </dgm:pt>
    <dgm:pt modelId="{2640A5D5-AB5F-4273-ADAD-F7D29D059776}" type="pres">
      <dgm:prSet presAssocID="{4F9CBA73-AB13-4CAF-AA35-833DF3A28110}" presName="hierChild4" presStyleCnt="0"/>
      <dgm:spPr/>
    </dgm:pt>
    <dgm:pt modelId="{976E2E48-7C9C-40FB-B781-ACE81805EF6E}" type="pres">
      <dgm:prSet presAssocID="{4F9CBA73-AB13-4CAF-AA35-833DF3A28110}" presName="hierChild5" presStyleCnt="0"/>
      <dgm:spPr/>
    </dgm:pt>
    <dgm:pt modelId="{7746E682-AC9F-4ED3-99D5-3A70389AC7B9}" type="pres">
      <dgm:prSet presAssocID="{AA2348FF-369F-42F1-9746-DD84F80FED9E}" presName="Name37" presStyleLbl="parChTrans1D3" presStyleIdx="6" presStyleCnt="10"/>
      <dgm:spPr/>
      <dgm:t>
        <a:bodyPr/>
        <a:lstStyle/>
        <a:p>
          <a:endParaRPr lang="en-US"/>
        </a:p>
      </dgm:t>
    </dgm:pt>
    <dgm:pt modelId="{E0EDFCDD-3584-42FE-9B55-9629A8AFE152}" type="pres">
      <dgm:prSet presAssocID="{73223972-5F3B-4DD8-857A-831677C4A888}" presName="hierRoot2" presStyleCnt="0">
        <dgm:presLayoutVars>
          <dgm:hierBranch val="init"/>
        </dgm:presLayoutVars>
      </dgm:prSet>
      <dgm:spPr/>
    </dgm:pt>
    <dgm:pt modelId="{964BFC9E-8FDE-42A7-8253-2513B6C9FC09}" type="pres">
      <dgm:prSet presAssocID="{73223972-5F3B-4DD8-857A-831677C4A888}" presName="rootComposite" presStyleCnt="0"/>
      <dgm:spPr/>
    </dgm:pt>
    <dgm:pt modelId="{BBF83380-8026-49B6-B296-2B3CBBDFF6E5}" type="pres">
      <dgm:prSet presAssocID="{73223972-5F3B-4DD8-857A-831677C4A888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057280-37F2-4FEA-9CF6-87989641017D}" type="pres">
      <dgm:prSet presAssocID="{73223972-5F3B-4DD8-857A-831677C4A888}" presName="rootConnector" presStyleLbl="node3" presStyleIdx="6" presStyleCnt="10"/>
      <dgm:spPr/>
      <dgm:t>
        <a:bodyPr/>
        <a:lstStyle/>
        <a:p>
          <a:endParaRPr lang="en-US"/>
        </a:p>
      </dgm:t>
    </dgm:pt>
    <dgm:pt modelId="{5BA94179-A6A5-4D5D-A2C1-F3176D4787C3}" type="pres">
      <dgm:prSet presAssocID="{73223972-5F3B-4DD8-857A-831677C4A888}" presName="hierChild4" presStyleCnt="0"/>
      <dgm:spPr/>
    </dgm:pt>
    <dgm:pt modelId="{C0DFA031-6983-4963-AE67-ACF78526C560}" type="pres">
      <dgm:prSet presAssocID="{73223972-5F3B-4DD8-857A-831677C4A888}" presName="hierChild5" presStyleCnt="0"/>
      <dgm:spPr/>
    </dgm:pt>
    <dgm:pt modelId="{6A016E18-6009-4C62-8C44-11D214F857CE}" type="pres">
      <dgm:prSet presAssocID="{54920125-F2A3-4BFB-8F20-86EB7FD43123}" presName="Name37" presStyleLbl="parChTrans1D3" presStyleIdx="7" presStyleCnt="10"/>
      <dgm:spPr/>
      <dgm:t>
        <a:bodyPr/>
        <a:lstStyle/>
        <a:p>
          <a:endParaRPr lang="en-US"/>
        </a:p>
      </dgm:t>
    </dgm:pt>
    <dgm:pt modelId="{19F89840-7214-4CF1-A97C-1EF5BF7530FC}" type="pres">
      <dgm:prSet presAssocID="{72C7649B-654E-43B1-84D0-E879202D75F6}" presName="hierRoot2" presStyleCnt="0">
        <dgm:presLayoutVars>
          <dgm:hierBranch val="init"/>
        </dgm:presLayoutVars>
      </dgm:prSet>
      <dgm:spPr/>
    </dgm:pt>
    <dgm:pt modelId="{670E13AD-92F1-4A87-ACD9-E969D1E9EE8B}" type="pres">
      <dgm:prSet presAssocID="{72C7649B-654E-43B1-84D0-E879202D75F6}" presName="rootComposite" presStyleCnt="0"/>
      <dgm:spPr/>
    </dgm:pt>
    <dgm:pt modelId="{2390668F-E2B8-4D04-AB95-0CB4D6AB3EEF}" type="pres">
      <dgm:prSet presAssocID="{72C7649B-654E-43B1-84D0-E879202D75F6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EE15F0-DEE8-453A-B47B-4678F00A3F7E}" type="pres">
      <dgm:prSet presAssocID="{72C7649B-654E-43B1-84D0-E879202D75F6}" presName="rootConnector" presStyleLbl="node3" presStyleIdx="7" presStyleCnt="10"/>
      <dgm:spPr/>
      <dgm:t>
        <a:bodyPr/>
        <a:lstStyle/>
        <a:p>
          <a:endParaRPr lang="en-US"/>
        </a:p>
      </dgm:t>
    </dgm:pt>
    <dgm:pt modelId="{292AD067-511F-45DC-A4D2-DA07898C8291}" type="pres">
      <dgm:prSet presAssocID="{72C7649B-654E-43B1-84D0-E879202D75F6}" presName="hierChild4" presStyleCnt="0"/>
      <dgm:spPr/>
    </dgm:pt>
    <dgm:pt modelId="{140BC6A2-76E0-4871-87E0-E5016255776F}" type="pres">
      <dgm:prSet presAssocID="{72C7649B-654E-43B1-84D0-E879202D75F6}" presName="hierChild5" presStyleCnt="0"/>
      <dgm:spPr/>
    </dgm:pt>
    <dgm:pt modelId="{5822385C-B1AE-424A-B624-9EC0FA347A77}" type="pres">
      <dgm:prSet presAssocID="{6742EDC5-193E-445D-8BEB-4FB846EB3535}" presName="Name37" presStyleLbl="parChTrans1D3" presStyleIdx="8" presStyleCnt="10"/>
      <dgm:spPr/>
      <dgm:t>
        <a:bodyPr/>
        <a:lstStyle/>
        <a:p>
          <a:endParaRPr lang="en-US"/>
        </a:p>
      </dgm:t>
    </dgm:pt>
    <dgm:pt modelId="{46E2D67C-ABAC-4A89-8AFD-3C3EE20EDEA6}" type="pres">
      <dgm:prSet presAssocID="{C30BC226-1283-4F7F-8CB5-869E961C8C8D}" presName="hierRoot2" presStyleCnt="0">
        <dgm:presLayoutVars>
          <dgm:hierBranch val="init"/>
        </dgm:presLayoutVars>
      </dgm:prSet>
      <dgm:spPr/>
    </dgm:pt>
    <dgm:pt modelId="{B5DD296E-48CB-4C4A-8786-0D134C98E7E3}" type="pres">
      <dgm:prSet presAssocID="{C30BC226-1283-4F7F-8CB5-869E961C8C8D}" presName="rootComposite" presStyleCnt="0"/>
      <dgm:spPr/>
    </dgm:pt>
    <dgm:pt modelId="{E33EB057-A6CD-4A30-8051-2926603D7D25}" type="pres">
      <dgm:prSet presAssocID="{C30BC226-1283-4F7F-8CB5-869E961C8C8D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A6E641-1716-4061-A532-CFB1DFE01CBA}" type="pres">
      <dgm:prSet presAssocID="{C30BC226-1283-4F7F-8CB5-869E961C8C8D}" presName="rootConnector" presStyleLbl="node3" presStyleIdx="8" presStyleCnt="10"/>
      <dgm:spPr/>
      <dgm:t>
        <a:bodyPr/>
        <a:lstStyle/>
        <a:p>
          <a:endParaRPr lang="en-US"/>
        </a:p>
      </dgm:t>
    </dgm:pt>
    <dgm:pt modelId="{9C3B919E-80DE-4715-AB64-1C45B1284186}" type="pres">
      <dgm:prSet presAssocID="{C30BC226-1283-4F7F-8CB5-869E961C8C8D}" presName="hierChild4" presStyleCnt="0"/>
      <dgm:spPr/>
    </dgm:pt>
    <dgm:pt modelId="{BFEDDE82-BD8B-4F56-8C3B-EC38F60EF663}" type="pres">
      <dgm:prSet presAssocID="{C30BC226-1283-4F7F-8CB5-869E961C8C8D}" presName="hierChild5" presStyleCnt="0"/>
      <dgm:spPr/>
    </dgm:pt>
    <dgm:pt modelId="{35FC38B0-650D-459F-8F82-7299E171BADC}" type="pres">
      <dgm:prSet presAssocID="{C2F636AD-4296-4D54-A5FD-7DEF6C0015E6}" presName="Name37" presStyleLbl="parChTrans1D3" presStyleIdx="9" presStyleCnt="10"/>
      <dgm:spPr/>
      <dgm:t>
        <a:bodyPr/>
        <a:lstStyle/>
        <a:p>
          <a:endParaRPr lang="en-US"/>
        </a:p>
      </dgm:t>
    </dgm:pt>
    <dgm:pt modelId="{B6270AEC-C447-4938-BA94-F663105C2A06}" type="pres">
      <dgm:prSet presAssocID="{95A3F569-8E75-4C84-9725-A27DE5BC5F0A}" presName="hierRoot2" presStyleCnt="0">
        <dgm:presLayoutVars>
          <dgm:hierBranch val="init"/>
        </dgm:presLayoutVars>
      </dgm:prSet>
      <dgm:spPr/>
    </dgm:pt>
    <dgm:pt modelId="{15C0EC44-28F8-473C-879A-E5E8889B5C22}" type="pres">
      <dgm:prSet presAssocID="{95A3F569-8E75-4C84-9725-A27DE5BC5F0A}" presName="rootComposite" presStyleCnt="0"/>
      <dgm:spPr/>
    </dgm:pt>
    <dgm:pt modelId="{B27B4A30-572D-42C1-BF92-EC42832FE4E8}" type="pres">
      <dgm:prSet presAssocID="{95A3F569-8E75-4C84-9725-A27DE5BC5F0A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F09385-5A8C-4B6B-A124-3494D398A367}" type="pres">
      <dgm:prSet presAssocID="{95A3F569-8E75-4C84-9725-A27DE5BC5F0A}" presName="rootConnector" presStyleLbl="node3" presStyleIdx="9" presStyleCnt="10"/>
      <dgm:spPr/>
      <dgm:t>
        <a:bodyPr/>
        <a:lstStyle/>
        <a:p>
          <a:endParaRPr lang="en-US"/>
        </a:p>
      </dgm:t>
    </dgm:pt>
    <dgm:pt modelId="{E3E00ABA-37B6-4504-A588-4BFE7C65D92A}" type="pres">
      <dgm:prSet presAssocID="{95A3F569-8E75-4C84-9725-A27DE5BC5F0A}" presName="hierChild4" presStyleCnt="0"/>
      <dgm:spPr/>
    </dgm:pt>
    <dgm:pt modelId="{B34AE2D7-5CBC-42FC-8D3D-A13C9167365B}" type="pres">
      <dgm:prSet presAssocID="{95A3F569-8E75-4C84-9725-A27DE5BC5F0A}" presName="hierChild5" presStyleCnt="0"/>
      <dgm:spPr/>
    </dgm:pt>
    <dgm:pt modelId="{782D3BA6-7088-4420-AD8E-19F7C358DD90}" type="pres">
      <dgm:prSet presAssocID="{C528318C-D468-4794-A4F8-06BD49DB41CF}" presName="hierChild5" presStyleCnt="0"/>
      <dgm:spPr/>
    </dgm:pt>
    <dgm:pt modelId="{26583C46-4FD2-4283-97EE-6B43E7A5BF54}" type="pres">
      <dgm:prSet presAssocID="{191EF465-255A-491E-9B7A-66B24371BEB8}" presName="hierChild3" presStyleCnt="0"/>
      <dgm:spPr/>
    </dgm:pt>
  </dgm:ptLst>
  <dgm:cxnLst>
    <dgm:cxn modelId="{3A69968D-0909-4F33-8CBE-3D57FA320E28}" type="presOf" srcId="{C30BC226-1283-4F7F-8CB5-869E961C8C8D}" destId="{E33EB057-A6CD-4A30-8051-2926603D7D25}" srcOrd="0" destOrd="0" presId="urn:microsoft.com/office/officeart/2005/8/layout/orgChart1"/>
    <dgm:cxn modelId="{B35EF3EB-50AD-4EB5-B959-DFD49960EB37}" srcId="{707BA369-C745-436F-B1D0-46193F02C124}" destId="{191EF465-255A-491E-9B7A-66B24371BEB8}" srcOrd="0" destOrd="0" parTransId="{8E208816-2BD7-4C43-9675-2D563CF48FDD}" sibTransId="{464B4EEB-2003-4CF9-B943-A2F9359732DA}"/>
    <dgm:cxn modelId="{4E7E1D44-4FC0-40A5-AFD3-D6E17BD0EEFC}" type="presOf" srcId="{397C8472-7E92-4967-9D35-D3046E9809FC}" destId="{40419788-517E-406F-82E1-067708C43A6F}" srcOrd="0" destOrd="0" presId="urn:microsoft.com/office/officeart/2005/8/layout/orgChart1"/>
    <dgm:cxn modelId="{50BF084E-6C49-4E65-B37E-D905F59FDFEE}" type="presOf" srcId="{DFF81848-3DF5-4937-A473-97E4B433509A}" destId="{0E6EFA24-BE73-42B1-93BB-B3AD38EB63A7}" srcOrd="1" destOrd="0" presId="urn:microsoft.com/office/officeart/2005/8/layout/orgChart1"/>
    <dgm:cxn modelId="{A8AF1379-1D36-4E1E-8083-4BB9A039DF90}" type="presOf" srcId="{72C7649B-654E-43B1-84D0-E879202D75F6}" destId="{C3EE15F0-DEE8-453A-B47B-4678F00A3F7E}" srcOrd="1" destOrd="0" presId="urn:microsoft.com/office/officeart/2005/8/layout/orgChart1"/>
    <dgm:cxn modelId="{841FCBFD-14D0-4CF5-920C-107A39E95395}" type="presOf" srcId="{191EF465-255A-491E-9B7A-66B24371BEB8}" destId="{2E042868-0711-4960-BE5E-F45CBE52D6B2}" srcOrd="0" destOrd="0" presId="urn:microsoft.com/office/officeart/2005/8/layout/orgChart1"/>
    <dgm:cxn modelId="{22014058-8CCF-4622-80B3-8FE8AAFBE03A}" type="presOf" srcId="{C30BC226-1283-4F7F-8CB5-869E961C8C8D}" destId="{20A6E641-1716-4061-A532-CFB1DFE01CBA}" srcOrd="1" destOrd="0" presId="urn:microsoft.com/office/officeart/2005/8/layout/orgChart1"/>
    <dgm:cxn modelId="{B9904E6D-AF04-4E68-B83D-12D0A1F89586}" srcId="{22FE2509-DBF3-438D-AE2C-A6AF8570010E}" destId="{DB3B47B7-1BE8-4A53-8EF1-2FF7791F7505}" srcOrd="2" destOrd="0" parTransId="{C535F856-C515-46C6-94CB-9DD961A02BA9}" sibTransId="{D7F557BE-D794-42C9-8EFD-9A6FB2A67B5D}"/>
    <dgm:cxn modelId="{0DAFE838-939C-483A-80A1-C58A24ADF9F8}" srcId="{C278B295-FF49-41D0-AC41-25CB22C44C92}" destId="{B1BDF4D9-DCD8-4AAC-A6ED-EEA45A79A398}" srcOrd="0" destOrd="0" parTransId="{A6BBA662-861D-49DA-A5CC-49AAEE49A3E1}" sibTransId="{2DE53F5E-4DEE-4456-965F-CC20D1CCAB64}"/>
    <dgm:cxn modelId="{25AF3F43-E757-471D-A76F-7947DC30A3A5}" type="presOf" srcId="{DFF81848-3DF5-4937-A473-97E4B433509A}" destId="{61CA7E4E-F1D1-4801-8FC3-B050B616C1F0}" srcOrd="0" destOrd="0" presId="urn:microsoft.com/office/officeart/2005/8/layout/orgChart1"/>
    <dgm:cxn modelId="{70714185-906B-4DEC-9EC8-57A3EA0944B9}" type="presOf" srcId="{C535F856-C515-46C6-94CB-9DD961A02BA9}" destId="{A85BF0BC-4576-40B9-9AD3-A8681CAB3455}" srcOrd="0" destOrd="0" presId="urn:microsoft.com/office/officeart/2005/8/layout/orgChart1"/>
    <dgm:cxn modelId="{B6898A75-6C5D-4A23-8749-CF3BBDCBF2E0}" type="presOf" srcId="{C278B295-FF49-41D0-AC41-25CB22C44C92}" destId="{7C56ABB5-7635-4B47-9EE0-953FCEAA9A02}" srcOrd="0" destOrd="0" presId="urn:microsoft.com/office/officeart/2005/8/layout/orgChart1"/>
    <dgm:cxn modelId="{5F018EC7-7C3E-4E74-8A7C-9E2193E3C285}" type="presOf" srcId="{B9E2BF02-8510-4F65-926A-56B3E78BD20A}" destId="{45C18665-3AEC-40AA-83DE-072F86EEEBAE}" srcOrd="0" destOrd="0" presId="urn:microsoft.com/office/officeart/2005/8/layout/orgChart1"/>
    <dgm:cxn modelId="{28924EDE-C194-4D79-BD1F-B85FF1CFE407}" type="presOf" srcId="{ECEA80D4-15FB-4FCB-9662-EB930EB9FB3D}" destId="{1B614CFC-6D9D-4B64-99FF-4AF6A68C83C3}" srcOrd="0" destOrd="0" presId="urn:microsoft.com/office/officeart/2005/8/layout/orgChart1"/>
    <dgm:cxn modelId="{33605F28-9FE0-46EA-B80A-C18BADA981B1}" srcId="{B1BDF4D9-DCD8-4AAC-A6ED-EEA45A79A398}" destId="{14882B28-CF29-43B7-83F6-9AFEFD4BA036}" srcOrd="1" destOrd="0" parTransId="{70F8B23D-4F50-46DE-B80B-E0FE9F7C85D1}" sibTransId="{9638804A-3635-491D-972A-9ECBEA0C6459}"/>
    <dgm:cxn modelId="{71C0162D-0BD6-4CD6-91F7-2F42B09A44F5}" srcId="{22FE2509-DBF3-438D-AE2C-A6AF8570010E}" destId="{6A76D316-4372-4A5E-8D9F-D84A20009B09}" srcOrd="1" destOrd="0" parTransId="{C14D6FB0-3248-4618-963D-061A4B459851}" sibTransId="{EC4F0A33-49A5-4857-B6F6-62521224E861}"/>
    <dgm:cxn modelId="{9AADE789-2DB7-416B-BF3C-692FC5D03889}" srcId="{C528318C-D468-4794-A4F8-06BD49DB41CF}" destId="{95A3F569-8E75-4C84-9725-A27DE5BC5F0A}" srcOrd="4" destOrd="0" parTransId="{C2F636AD-4296-4D54-A5FD-7DEF6C0015E6}" sibTransId="{2AE962B0-15BC-4592-BB0E-851D4DA9D563}"/>
    <dgm:cxn modelId="{51731CD7-6EBD-4C80-97D2-9D9AB12F60AB}" srcId="{C528318C-D468-4794-A4F8-06BD49DB41CF}" destId="{72C7649B-654E-43B1-84D0-E879202D75F6}" srcOrd="2" destOrd="0" parTransId="{54920125-F2A3-4BFB-8F20-86EB7FD43123}" sibTransId="{C1BB5E5F-2B3C-47A2-B272-2C45177C6550}"/>
    <dgm:cxn modelId="{C8D8FE03-903B-4FC3-9DE0-FF4B59C268D4}" type="presOf" srcId="{95A3F569-8E75-4C84-9725-A27DE5BC5F0A}" destId="{B27B4A30-572D-42C1-BF92-EC42832FE4E8}" srcOrd="0" destOrd="0" presId="urn:microsoft.com/office/officeart/2005/8/layout/orgChart1"/>
    <dgm:cxn modelId="{248966C9-3E0E-4B1B-9F95-1CAD9E08F6E7}" type="presOf" srcId="{E4E06E13-70D4-431C-84F4-C8AF1C6A45A0}" destId="{1CD25DA5-4E3D-4CC5-86FC-442792E997B7}" srcOrd="0" destOrd="0" presId="urn:microsoft.com/office/officeart/2005/8/layout/orgChart1"/>
    <dgm:cxn modelId="{12EC9FF3-CD4B-4810-BF7D-BACF8205B38A}" srcId="{22FE2509-DBF3-438D-AE2C-A6AF8570010E}" destId="{8DCE0C5A-191F-46FD-8B47-EAA979EC016A}" srcOrd="3" destOrd="0" parTransId="{51B59CDF-713B-425B-ADD7-ECD4958AF448}" sibTransId="{00861636-5E13-4AD0-A90B-5F3A4B1FEC60}"/>
    <dgm:cxn modelId="{660ACB48-573F-490F-8553-2D71D7837882}" type="presOf" srcId="{2B361772-F117-4880-B4E1-D5CCFA446D45}" destId="{58BAC31C-B12F-4547-A3C8-01C1F85CEE33}" srcOrd="0" destOrd="0" presId="urn:microsoft.com/office/officeart/2005/8/layout/orgChart1"/>
    <dgm:cxn modelId="{3A76B244-5D78-46F2-AE31-2B273769C45F}" type="presOf" srcId="{AA2348FF-369F-42F1-9746-DD84F80FED9E}" destId="{7746E682-AC9F-4ED3-99D5-3A70389AC7B9}" srcOrd="0" destOrd="0" presId="urn:microsoft.com/office/officeart/2005/8/layout/orgChart1"/>
    <dgm:cxn modelId="{B8F53BB1-6978-4D69-95A0-F7FC1775B92D}" type="presOf" srcId="{51B59CDF-713B-425B-ADD7-ECD4958AF448}" destId="{30EC36FF-C26A-456F-A886-FA5F9E8412D4}" srcOrd="0" destOrd="0" presId="urn:microsoft.com/office/officeart/2005/8/layout/orgChart1"/>
    <dgm:cxn modelId="{2575FC35-750C-408E-8EB8-37F92896BAC3}" type="presOf" srcId="{B1BDF4D9-DCD8-4AAC-A6ED-EEA45A79A398}" destId="{90F7CAC1-D504-4068-8A99-99CE23C39C2F}" srcOrd="0" destOrd="0" presId="urn:microsoft.com/office/officeart/2005/8/layout/orgChart1"/>
    <dgm:cxn modelId="{3381A08C-672F-439F-A990-5B93521655ED}" type="presOf" srcId="{E4E06E13-70D4-431C-84F4-C8AF1C6A45A0}" destId="{A6515C15-9CCE-4655-B3F4-020C0FE2C4A5}" srcOrd="1" destOrd="0" presId="urn:microsoft.com/office/officeart/2005/8/layout/orgChart1"/>
    <dgm:cxn modelId="{A9F03F5C-3DFF-45FF-BD34-1F6B718F4CFB}" type="presOf" srcId="{95A3F569-8E75-4C84-9725-A27DE5BC5F0A}" destId="{1FF09385-5A8C-4B6B-A124-3494D398A367}" srcOrd="1" destOrd="0" presId="urn:microsoft.com/office/officeart/2005/8/layout/orgChart1"/>
    <dgm:cxn modelId="{0886FCBE-C720-4701-945D-74037759B21F}" type="presOf" srcId="{DB3B47B7-1BE8-4A53-8EF1-2FF7791F7505}" destId="{87B934D5-94DE-4E55-83C7-AB36BFEA6340}" srcOrd="1" destOrd="0" presId="urn:microsoft.com/office/officeart/2005/8/layout/orgChart1"/>
    <dgm:cxn modelId="{9D069D7D-4949-4430-BEDC-7C0FB4AB1F2F}" srcId="{191EF465-255A-491E-9B7A-66B24371BEB8}" destId="{C528318C-D468-4794-A4F8-06BD49DB41CF}" srcOrd="2" destOrd="0" parTransId="{397C8472-7E92-4967-9D35-D3046E9809FC}" sibTransId="{047DA113-3F59-4A46-92E7-2D652CB0C607}"/>
    <dgm:cxn modelId="{8859C89B-B938-4341-8D21-71BC0B1CEC8B}" type="presOf" srcId="{A6BBA662-861D-49DA-A5CC-49AAEE49A3E1}" destId="{EBD506B5-0421-4FCE-B6B8-0DA31FC5AF75}" srcOrd="0" destOrd="0" presId="urn:microsoft.com/office/officeart/2005/8/layout/orgChart1"/>
    <dgm:cxn modelId="{0FC8FFB0-5809-467A-A6BE-E72EB155C69A}" type="presOf" srcId="{4F9CBA73-AB13-4CAF-AA35-833DF3A28110}" destId="{D22FC530-7C9E-4257-8EE4-92C410EEABFA}" srcOrd="0" destOrd="0" presId="urn:microsoft.com/office/officeart/2005/8/layout/orgChart1"/>
    <dgm:cxn modelId="{E9A0065B-8DC5-4EC2-B2D2-CDB90A3E5DB0}" type="presOf" srcId="{70F8B23D-4F50-46DE-B80B-E0FE9F7C85D1}" destId="{82DFA97A-5A0D-4B5D-A178-BC9DF6E8AB49}" srcOrd="0" destOrd="0" presId="urn:microsoft.com/office/officeart/2005/8/layout/orgChart1"/>
    <dgm:cxn modelId="{331EA533-B145-4659-AE83-549CB5EA7DCF}" type="presOf" srcId="{8DCE0C5A-191F-46FD-8B47-EAA979EC016A}" destId="{D7125D64-F941-4358-98A6-E19C4C206F92}" srcOrd="0" destOrd="0" presId="urn:microsoft.com/office/officeart/2005/8/layout/orgChart1"/>
    <dgm:cxn modelId="{969CC838-3DF5-47DC-8A61-620253809115}" srcId="{C528318C-D468-4794-A4F8-06BD49DB41CF}" destId="{C30BC226-1283-4F7F-8CB5-869E961C8C8D}" srcOrd="3" destOrd="0" parTransId="{6742EDC5-193E-445D-8BEB-4FB846EB3535}" sibTransId="{2D595349-D441-49ED-8DC1-68D58601532D}"/>
    <dgm:cxn modelId="{C76C76A6-9041-4390-80B5-6342CB0064F5}" type="presOf" srcId="{8DCE0C5A-191F-46FD-8B47-EAA979EC016A}" destId="{3E257F39-9F00-4EE0-8C6A-4CD5C05E6555}" srcOrd="1" destOrd="0" presId="urn:microsoft.com/office/officeart/2005/8/layout/orgChart1"/>
    <dgm:cxn modelId="{71CC3004-35EF-45D2-8F2F-E713DA854D7B}" type="presOf" srcId="{6742EDC5-193E-445D-8BEB-4FB846EB3535}" destId="{5822385C-B1AE-424A-B624-9EC0FA347A77}" srcOrd="0" destOrd="0" presId="urn:microsoft.com/office/officeart/2005/8/layout/orgChart1"/>
    <dgm:cxn modelId="{B9BFB351-6913-42E4-99E0-A86444DEFE7D}" type="presOf" srcId="{32BCE6D3-70E9-4533-92D8-D34D59CA4EFB}" destId="{2841B71F-A96B-4D32-B490-A3EA55F65A3C}" srcOrd="0" destOrd="0" presId="urn:microsoft.com/office/officeart/2005/8/layout/orgChart1"/>
    <dgm:cxn modelId="{4A2B91E9-C7B2-4796-9B67-E31982CF4D8C}" type="presOf" srcId="{14882B28-CF29-43B7-83F6-9AFEFD4BA036}" destId="{503BA394-9781-4A98-8844-93E302CFDD35}" srcOrd="0" destOrd="0" presId="urn:microsoft.com/office/officeart/2005/8/layout/orgChart1"/>
    <dgm:cxn modelId="{A466479F-BCD4-4FE3-A12B-B656E9D32084}" srcId="{14882B28-CF29-43B7-83F6-9AFEFD4BA036}" destId="{2B361772-F117-4880-B4E1-D5CCFA446D45}" srcOrd="0" destOrd="0" parTransId="{ECEA80D4-15FB-4FCB-9662-EB930EB9FB3D}" sibTransId="{D457B246-8E1C-4CFE-8EC4-75028790C5B7}"/>
    <dgm:cxn modelId="{986A59B1-35A9-4614-A184-6D4BE4A4F98D}" type="presOf" srcId="{22FE2509-DBF3-438D-AE2C-A6AF8570010E}" destId="{E8578847-79C4-4EC9-BFB5-1EEFB5A08CC5}" srcOrd="1" destOrd="0" presId="urn:microsoft.com/office/officeart/2005/8/layout/orgChart1"/>
    <dgm:cxn modelId="{2B22FC19-38B8-4FB6-9A1A-59028EA7F370}" type="presOf" srcId="{14882B28-CF29-43B7-83F6-9AFEFD4BA036}" destId="{34A38101-21F7-4E85-B291-3A861F6FBCAF}" srcOrd="1" destOrd="0" presId="urn:microsoft.com/office/officeart/2005/8/layout/orgChart1"/>
    <dgm:cxn modelId="{253E19BE-5153-4D62-AF4D-DD30AB42117D}" type="presOf" srcId="{6A76D316-4372-4A5E-8D9F-D84A20009B09}" destId="{24DB5EAD-3ACC-419C-A4F7-1C23DD0BA410}" srcOrd="0" destOrd="0" presId="urn:microsoft.com/office/officeart/2005/8/layout/orgChart1"/>
    <dgm:cxn modelId="{181D22B5-4119-41AB-BFDA-B1A360C74481}" type="presOf" srcId="{B1BDF4D9-DCD8-4AAC-A6ED-EEA45A79A398}" destId="{4F666861-B92E-410F-8828-DE58FBA43F5D}" srcOrd="1" destOrd="0" presId="urn:microsoft.com/office/officeart/2005/8/layout/orgChart1"/>
    <dgm:cxn modelId="{AFE63C51-2887-48F8-82F6-EA0FCBA87139}" type="presOf" srcId="{C528318C-D468-4794-A4F8-06BD49DB41CF}" destId="{75411A07-5555-4A20-87E5-399016E358C0}" srcOrd="0" destOrd="0" presId="urn:microsoft.com/office/officeart/2005/8/layout/orgChart1"/>
    <dgm:cxn modelId="{6C69C668-C138-4F52-9282-68248AF9583D}" type="presOf" srcId="{DB3B47B7-1BE8-4A53-8EF1-2FF7791F7505}" destId="{07C45392-B194-4E89-9C05-7450E0F4598E}" srcOrd="0" destOrd="0" presId="urn:microsoft.com/office/officeart/2005/8/layout/orgChart1"/>
    <dgm:cxn modelId="{30F66DD3-F655-4658-BA5A-D5746857EEA4}" type="presOf" srcId="{CD15BC13-9491-45E5-9133-143A90608325}" destId="{F61B8366-B262-4C2D-A616-7AF14DB8B293}" srcOrd="0" destOrd="0" presId="urn:microsoft.com/office/officeart/2005/8/layout/orgChart1"/>
    <dgm:cxn modelId="{18F3589C-E303-4555-A09D-6194F08D8BDD}" type="presOf" srcId="{72C7649B-654E-43B1-84D0-E879202D75F6}" destId="{2390668F-E2B8-4D04-AB95-0CB4D6AB3EEF}" srcOrd="0" destOrd="0" presId="urn:microsoft.com/office/officeart/2005/8/layout/orgChart1"/>
    <dgm:cxn modelId="{B175C480-982D-4D09-8CDD-D7A5279BE44C}" srcId="{191EF465-255A-491E-9B7A-66B24371BEB8}" destId="{32BCE6D3-70E9-4533-92D8-D34D59CA4EFB}" srcOrd="0" destOrd="0" parTransId="{93303379-D320-4F9B-9020-96AD592B949B}" sibTransId="{3B121901-43CC-434F-ACD9-253D09347DC1}"/>
    <dgm:cxn modelId="{6349E133-ABA8-4F53-AE2E-D443B1BC7029}" type="presOf" srcId="{BE97BB8E-A7EF-417C-9A3E-52F6E6C51503}" destId="{A5A2AD7D-CC09-42AD-B14A-DDA48A767B7B}" srcOrd="0" destOrd="0" presId="urn:microsoft.com/office/officeart/2005/8/layout/orgChart1"/>
    <dgm:cxn modelId="{36B4A5DE-2581-45D8-B922-805A329BA47D}" srcId="{C528318C-D468-4794-A4F8-06BD49DB41CF}" destId="{4F9CBA73-AB13-4CAF-AA35-833DF3A28110}" srcOrd="0" destOrd="0" parTransId="{7FC327C0-823B-4A34-A92F-E4DEE5532F8F}" sibTransId="{40DAA496-CB6F-41FC-A250-91568BF87E9E}"/>
    <dgm:cxn modelId="{E34F749D-23EF-405D-B8E8-CA1434827E7B}" type="presOf" srcId="{6A76D316-4372-4A5E-8D9F-D84A20009B09}" destId="{6AD839DC-0382-4DF7-AB30-885C1A46AD63}" srcOrd="1" destOrd="0" presId="urn:microsoft.com/office/officeart/2005/8/layout/orgChart1"/>
    <dgm:cxn modelId="{93531996-1E32-464A-9321-9CA07DB54068}" type="presOf" srcId="{2B361772-F117-4880-B4E1-D5CCFA446D45}" destId="{FE1441B5-E162-4653-B3F7-286251055E84}" srcOrd="1" destOrd="0" presId="urn:microsoft.com/office/officeart/2005/8/layout/orgChart1"/>
    <dgm:cxn modelId="{707176D9-D001-42CA-A60A-74347DB72316}" type="presOf" srcId="{73223972-5F3B-4DD8-857A-831677C4A888}" destId="{CF057280-37F2-4FEA-9CF6-87989641017D}" srcOrd="1" destOrd="0" presId="urn:microsoft.com/office/officeart/2005/8/layout/orgChart1"/>
    <dgm:cxn modelId="{6CCA380C-88F6-48CE-BA87-5E26AA9CE381}" type="presOf" srcId="{191EF465-255A-491E-9B7A-66B24371BEB8}" destId="{75934985-BC9E-4C9B-BC0E-46677750E610}" srcOrd="1" destOrd="0" presId="urn:microsoft.com/office/officeart/2005/8/layout/orgChart1"/>
    <dgm:cxn modelId="{BEFEF8B4-EAF7-4122-9FE4-3A8F5C3482A4}" type="presOf" srcId="{22FE2509-DBF3-438D-AE2C-A6AF8570010E}" destId="{03FDCE17-D476-4FE1-97BC-3A5550A1188A}" srcOrd="0" destOrd="0" presId="urn:microsoft.com/office/officeart/2005/8/layout/orgChart1"/>
    <dgm:cxn modelId="{DC0B6359-3828-4EDC-B627-7717D95B6F8A}" type="presOf" srcId="{7FC327C0-823B-4A34-A92F-E4DEE5532F8F}" destId="{77BF46F3-6FDC-4111-BA13-79DA8F1682FE}" srcOrd="0" destOrd="0" presId="urn:microsoft.com/office/officeart/2005/8/layout/orgChart1"/>
    <dgm:cxn modelId="{078E2447-F154-4FE8-B874-48DE706DE654}" type="presOf" srcId="{C14D6FB0-3248-4618-963D-061A4B459851}" destId="{ED3C6C3F-6677-4C48-8A03-C7B8B1968F6B}" srcOrd="0" destOrd="0" presId="urn:microsoft.com/office/officeart/2005/8/layout/orgChart1"/>
    <dgm:cxn modelId="{E5E7620F-9900-45FC-B5D0-85C3ED19D4C5}" type="presOf" srcId="{4F9CBA73-AB13-4CAF-AA35-833DF3A28110}" destId="{0061D0F9-9333-4B01-A329-4FD8F94EA28D}" srcOrd="1" destOrd="0" presId="urn:microsoft.com/office/officeart/2005/8/layout/orgChart1"/>
    <dgm:cxn modelId="{2669F073-ED06-4399-B9A7-EDA147F7B44F}" srcId="{191EF465-255A-491E-9B7A-66B24371BEB8}" destId="{22FE2509-DBF3-438D-AE2C-A6AF8570010E}" srcOrd="1" destOrd="0" parTransId="{7A5AB069-71AE-459D-8BBB-AC5FDE1F416C}" sibTransId="{780FE9F6-4CB3-4485-BF8E-0BB8A9913C93}"/>
    <dgm:cxn modelId="{E6A479D1-18B6-4F21-86DE-EF791DEE147D}" srcId="{22FE2509-DBF3-438D-AE2C-A6AF8570010E}" destId="{E4E06E13-70D4-431C-84F4-C8AF1C6A45A0}" srcOrd="0" destOrd="0" parTransId="{B9E2BF02-8510-4F65-926A-56B3E78BD20A}" sibTransId="{219FA326-734D-496D-9E60-162FF9D6D499}"/>
    <dgm:cxn modelId="{54214051-0B7C-46C8-8F74-4ADF06F60A04}" type="presOf" srcId="{54920125-F2A3-4BFB-8F20-86EB7FD43123}" destId="{6A016E18-6009-4C62-8C44-11D214F857CE}" srcOrd="0" destOrd="0" presId="urn:microsoft.com/office/officeart/2005/8/layout/orgChart1"/>
    <dgm:cxn modelId="{81596289-9CB1-44D7-88BA-DB003721F974}" type="presOf" srcId="{C528318C-D468-4794-A4F8-06BD49DB41CF}" destId="{920FE732-F95C-4F1B-816E-9D8F21BC36E7}" srcOrd="1" destOrd="0" presId="urn:microsoft.com/office/officeart/2005/8/layout/orgChart1"/>
    <dgm:cxn modelId="{8078B934-32E7-4C2B-8008-10CC58A08C27}" type="presOf" srcId="{707BA369-C745-436F-B1D0-46193F02C124}" destId="{A3C33AD6-D834-412F-BEDA-84A30FF83A96}" srcOrd="0" destOrd="0" presId="urn:microsoft.com/office/officeart/2005/8/layout/orgChart1"/>
    <dgm:cxn modelId="{249C3793-AEB1-4010-9354-B4EC80BFF958}" type="presOf" srcId="{C2F636AD-4296-4D54-A5FD-7DEF6C0015E6}" destId="{35FC38B0-650D-459F-8F82-7299E171BADC}" srcOrd="0" destOrd="0" presId="urn:microsoft.com/office/officeart/2005/8/layout/orgChart1"/>
    <dgm:cxn modelId="{57FE1FDA-1BA6-4765-BC56-D92116261E33}" type="presOf" srcId="{93303379-D320-4F9B-9020-96AD592B949B}" destId="{4D52975F-FD75-45E0-A044-F8836EF748DD}" srcOrd="0" destOrd="0" presId="urn:microsoft.com/office/officeart/2005/8/layout/orgChart1"/>
    <dgm:cxn modelId="{BB8AA5AA-807E-4D07-B78E-8CC573B9A3DA}" srcId="{B1BDF4D9-DCD8-4AAC-A6ED-EEA45A79A398}" destId="{DFF81848-3DF5-4937-A473-97E4B433509A}" srcOrd="0" destOrd="0" parTransId="{BE97BB8E-A7EF-417C-9A3E-52F6E6C51503}" sibTransId="{021A9ABA-22DD-450D-814C-7C55CBFA1168}"/>
    <dgm:cxn modelId="{504D5E3A-7CCA-4DBE-9349-2B973CCC36CD}" srcId="{32BCE6D3-70E9-4533-92D8-D34D59CA4EFB}" destId="{C278B295-FF49-41D0-AC41-25CB22C44C92}" srcOrd="0" destOrd="0" parTransId="{CD15BC13-9491-45E5-9133-143A90608325}" sibTransId="{BD24FB29-739E-4F5B-9F77-52B17CFABDF3}"/>
    <dgm:cxn modelId="{1D9C514B-70F7-45F0-9815-8CEC42DE6147}" type="presOf" srcId="{C278B295-FF49-41D0-AC41-25CB22C44C92}" destId="{8B3AC083-E276-471E-A1E2-0572B426D7B8}" srcOrd="1" destOrd="0" presId="urn:microsoft.com/office/officeart/2005/8/layout/orgChart1"/>
    <dgm:cxn modelId="{80A14489-50F0-4A21-836B-8981C75D6D40}" type="presOf" srcId="{32BCE6D3-70E9-4533-92D8-D34D59CA4EFB}" destId="{7B8F10B3-8050-44F6-AE7D-FA4E45E9BB70}" srcOrd="1" destOrd="0" presId="urn:microsoft.com/office/officeart/2005/8/layout/orgChart1"/>
    <dgm:cxn modelId="{ABD7FD92-3DE1-4F67-BED2-4E786A17D6B2}" type="presOf" srcId="{73223972-5F3B-4DD8-857A-831677C4A888}" destId="{BBF83380-8026-49B6-B296-2B3CBBDFF6E5}" srcOrd="0" destOrd="0" presId="urn:microsoft.com/office/officeart/2005/8/layout/orgChart1"/>
    <dgm:cxn modelId="{E90AB85B-72C0-4A4B-A7E0-4002C663EDB5}" srcId="{C528318C-D468-4794-A4F8-06BD49DB41CF}" destId="{73223972-5F3B-4DD8-857A-831677C4A888}" srcOrd="1" destOrd="0" parTransId="{AA2348FF-369F-42F1-9746-DD84F80FED9E}" sibTransId="{7A74C492-FB72-4A94-951F-C6F3B1DADE6B}"/>
    <dgm:cxn modelId="{504E0766-C5B2-4324-90C2-2EEDE867AA76}" type="presOf" srcId="{7A5AB069-71AE-459D-8BBB-AC5FDE1F416C}" destId="{705B421F-9C97-4034-8533-74560CB46EAA}" srcOrd="0" destOrd="0" presId="urn:microsoft.com/office/officeart/2005/8/layout/orgChart1"/>
    <dgm:cxn modelId="{7A9FEFD2-4B83-4829-AE75-85E7431EAC0F}" type="presParOf" srcId="{A3C33AD6-D834-412F-BEDA-84A30FF83A96}" destId="{0DCD99A7-BAE1-4D10-8462-3927D14366AE}" srcOrd="0" destOrd="0" presId="urn:microsoft.com/office/officeart/2005/8/layout/orgChart1"/>
    <dgm:cxn modelId="{1A157417-C171-4143-8AFD-29243193DFF8}" type="presParOf" srcId="{0DCD99A7-BAE1-4D10-8462-3927D14366AE}" destId="{F3214ED4-582D-431F-B9BE-F89C95DE157C}" srcOrd="0" destOrd="0" presId="urn:microsoft.com/office/officeart/2005/8/layout/orgChart1"/>
    <dgm:cxn modelId="{15CED739-B44E-46D4-9730-1D3DFB260B6F}" type="presParOf" srcId="{F3214ED4-582D-431F-B9BE-F89C95DE157C}" destId="{2E042868-0711-4960-BE5E-F45CBE52D6B2}" srcOrd="0" destOrd="0" presId="urn:microsoft.com/office/officeart/2005/8/layout/orgChart1"/>
    <dgm:cxn modelId="{A9ABC10C-1AF9-499B-B8A3-5F4EC5546A7B}" type="presParOf" srcId="{F3214ED4-582D-431F-B9BE-F89C95DE157C}" destId="{75934985-BC9E-4C9B-BC0E-46677750E610}" srcOrd="1" destOrd="0" presId="urn:microsoft.com/office/officeart/2005/8/layout/orgChart1"/>
    <dgm:cxn modelId="{4ED4DE2C-C3B4-443F-B368-5F257F39C1CE}" type="presParOf" srcId="{0DCD99A7-BAE1-4D10-8462-3927D14366AE}" destId="{6DE2FDED-C9C8-4E63-A3CF-9E17AEB637F1}" srcOrd="1" destOrd="0" presId="urn:microsoft.com/office/officeart/2005/8/layout/orgChart1"/>
    <dgm:cxn modelId="{5301B7AE-C37B-4CBB-AFC0-FEE3D78306D0}" type="presParOf" srcId="{6DE2FDED-C9C8-4E63-A3CF-9E17AEB637F1}" destId="{4D52975F-FD75-45E0-A044-F8836EF748DD}" srcOrd="0" destOrd="0" presId="urn:microsoft.com/office/officeart/2005/8/layout/orgChart1"/>
    <dgm:cxn modelId="{93D1B4BC-B1E8-423D-B5D4-6D25D9A7E346}" type="presParOf" srcId="{6DE2FDED-C9C8-4E63-A3CF-9E17AEB637F1}" destId="{9415B627-3AD3-41DE-A414-BE01372E7B6A}" srcOrd="1" destOrd="0" presId="urn:microsoft.com/office/officeart/2005/8/layout/orgChart1"/>
    <dgm:cxn modelId="{74062992-F084-45B7-8580-2EF8455CB3BD}" type="presParOf" srcId="{9415B627-3AD3-41DE-A414-BE01372E7B6A}" destId="{67D45879-B3DA-4262-8A59-751395608FC4}" srcOrd="0" destOrd="0" presId="urn:microsoft.com/office/officeart/2005/8/layout/orgChart1"/>
    <dgm:cxn modelId="{F141B838-6798-47A6-B4C6-E2F0267792D6}" type="presParOf" srcId="{67D45879-B3DA-4262-8A59-751395608FC4}" destId="{2841B71F-A96B-4D32-B490-A3EA55F65A3C}" srcOrd="0" destOrd="0" presId="urn:microsoft.com/office/officeart/2005/8/layout/orgChart1"/>
    <dgm:cxn modelId="{F0AB5BA6-754E-42F9-9674-84E8590E0B37}" type="presParOf" srcId="{67D45879-B3DA-4262-8A59-751395608FC4}" destId="{7B8F10B3-8050-44F6-AE7D-FA4E45E9BB70}" srcOrd="1" destOrd="0" presId="urn:microsoft.com/office/officeart/2005/8/layout/orgChart1"/>
    <dgm:cxn modelId="{94A0C90C-0EA0-4211-BAAB-2411BF620D05}" type="presParOf" srcId="{9415B627-3AD3-41DE-A414-BE01372E7B6A}" destId="{E24215BB-2D75-426F-848D-EB4E0E037F05}" srcOrd="1" destOrd="0" presId="urn:microsoft.com/office/officeart/2005/8/layout/orgChart1"/>
    <dgm:cxn modelId="{20617BF0-9868-421A-BDA6-E50E147A9657}" type="presParOf" srcId="{E24215BB-2D75-426F-848D-EB4E0E037F05}" destId="{F61B8366-B262-4C2D-A616-7AF14DB8B293}" srcOrd="0" destOrd="0" presId="urn:microsoft.com/office/officeart/2005/8/layout/orgChart1"/>
    <dgm:cxn modelId="{000229AF-77A6-48DB-9DEE-F6D9D4C53440}" type="presParOf" srcId="{E24215BB-2D75-426F-848D-EB4E0E037F05}" destId="{6E4EA78B-43F1-4895-A281-70DD04B4520E}" srcOrd="1" destOrd="0" presId="urn:microsoft.com/office/officeart/2005/8/layout/orgChart1"/>
    <dgm:cxn modelId="{5D62051B-2A06-4458-BE91-6BB04351DFA1}" type="presParOf" srcId="{6E4EA78B-43F1-4895-A281-70DD04B4520E}" destId="{D1BAF30E-DFB6-4DAA-8016-034A3C0AA05F}" srcOrd="0" destOrd="0" presId="urn:microsoft.com/office/officeart/2005/8/layout/orgChart1"/>
    <dgm:cxn modelId="{62B300F7-7C28-4D95-84D5-43B244CB551B}" type="presParOf" srcId="{D1BAF30E-DFB6-4DAA-8016-034A3C0AA05F}" destId="{7C56ABB5-7635-4B47-9EE0-953FCEAA9A02}" srcOrd="0" destOrd="0" presId="urn:microsoft.com/office/officeart/2005/8/layout/orgChart1"/>
    <dgm:cxn modelId="{1DE1647B-F4E8-47C3-9055-6FDA61D22C8F}" type="presParOf" srcId="{D1BAF30E-DFB6-4DAA-8016-034A3C0AA05F}" destId="{8B3AC083-E276-471E-A1E2-0572B426D7B8}" srcOrd="1" destOrd="0" presId="urn:microsoft.com/office/officeart/2005/8/layout/orgChart1"/>
    <dgm:cxn modelId="{F0001404-16C0-4634-947B-077D9A9A8958}" type="presParOf" srcId="{6E4EA78B-43F1-4895-A281-70DD04B4520E}" destId="{9F7C8C6D-5502-427A-89FE-DA6F3736091B}" srcOrd="1" destOrd="0" presId="urn:microsoft.com/office/officeart/2005/8/layout/orgChart1"/>
    <dgm:cxn modelId="{2D3FA867-E8CF-4A52-BB76-D6B7AC7F655A}" type="presParOf" srcId="{9F7C8C6D-5502-427A-89FE-DA6F3736091B}" destId="{EBD506B5-0421-4FCE-B6B8-0DA31FC5AF75}" srcOrd="0" destOrd="0" presId="urn:microsoft.com/office/officeart/2005/8/layout/orgChart1"/>
    <dgm:cxn modelId="{96061A91-D6C3-4DE4-9923-6AB055553D0B}" type="presParOf" srcId="{9F7C8C6D-5502-427A-89FE-DA6F3736091B}" destId="{0872834A-8746-41D5-945E-8417576ABEA4}" srcOrd="1" destOrd="0" presId="urn:microsoft.com/office/officeart/2005/8/layout/orgChart1"/>
    <dgm:cxn modelId="{0BA75CA0-B7EB-4AF1-8DB5-F7A019CE0880}" type="presParOf" srcId="{0872834A-8746-41D5-945E-8417576ABEA4}" destId="{2847289D-EFB4-47B8-8C7A-739AF130DDB7}" srcOrd="0" destOrd="0" presId="urn:microsoft.com/office/officeart/2005/8/layout/orgChart1"/>
    <dgm:cxn modelId="{2AA287C3-226B-4D3F-ADEF-702F2E358031}" type="presParOf" srcId="{2847289D-EFB4-47B8-8C7A-739AF130DDB7}" destId="{90F7CAC1-D504-4068-8A99-99CE23C39C2F}" srcOrd="0" destOrd="0" presId="urn:microsoft.com/office/officeart/2005/8/layout/orgChart1"/>
    <dgm:cxn modelId="{25F402D6-444B-4AF3-BDCB-D29DFC8803CD}" type="presParOf" srcId="{2847289D-EFB4-47B8-8C7A-739AF130DDB7}" destId="{4F666861-B92E-410F-8828-DE58FBA43F5D}" srcOrd="1" destOrd="0" presId="urn:microsoft.com/office/officeart/2005/8/layout/orgChart1"/>
    <dgm:cxn modelId="{612D509B-8F1E-43B9-B8DA-7057487E29B5}" type="presParOf" srcId="{0872834A-8746-41D5-945E-8417576ABEA4}" destId="{5D0381A6-9C0B-47E9-B382-16BD165B45D3}" srcOrd="1" destOrd="0" presId="urn:microsoft.com/office/officeart/2005/8/layout/orgChart1"/>
    <dgm:cxn modelId="{9494A4F5-8257-4362-B9E1-4F75915A3BBD}" type="presParOf" srcId="{5D0381A6-9C0B-47E9-B382-16BD165B45D3}" destId="{A5A2AD7D-CC09-42AD-B14A-DDA48A767B7B}" srcOrd="0" destOrd="0" presId="urn:microsoft.com/office/officeart/2005/8/layout/orgChart1"/>
    <dgm:cxn modelId="{850A38E4-7B42-4808-923C-CB4838793678}" type="presParOf" srcId="{5D0381A6-9C0B-47E9-B382-16BD165B45D3}" destId="{CE6AFD58-12EF-4788-96AA-0C03A666FC4B}" srcOrd="1" destOrd="0" presId="urn:microsoft.com/office/officeart/2005/8/layout/orgChart1"/>
    <dgm:cxn modelId="{F16924EC-E986-430E-B04F-817535E0C011}" type="presParOf" srcId="{CE6AFD58-12EF-4788-96AA-0C03A666FC4B}" destId="{C02F8270-FADF-4D71-BBB2-FC50CBCD7B86}" srcOrd="0" destOrd="0" presId="urn:microsoft.com/office/officeart/2005/8/layout/orgChart1"/>
    <dgm:cxn modelId="{956B147B-61BE-492F-830A-7976AF132E6C}" type="presParOf" srcId="{C02F8270-FADF-4D71-BBB2-FC50CBCD7B86}" destId="{61CA7E4E-F1D1-4801-8FC3-B050B616C1F0}" srcOrd="0" destOrd="0" presId="urn:microsoft.com/office/officeart/2005/8/layout/orgChart1"/>
    <dgm:cxn modelId="{80CF46E5-59C5-447B-9C61-8AF71EA3C98D}" type="presParOf" srcId="{C02F8270-FADF-4D71-BBB2-FC50CBCD7B86}" destId="{0E6EFA24-BE73-42B1-93BB-B3AD38EB63A7}" srcOrd="1" destOrd="0" presId="urn:microsoft.com/office/officeart/2005/8/layout/orgChart1"/>
    <dgm:cxn modelId="{515DDB5F-5595-432A-804D-4459D8D8EAA2}" type="presParOf" srcId="{CE6AFD58-12EF-4788-96AA-0C03A666FC4B}" destId="{6E071359-774D-4F33-996B-3D9002ACDB2F}" srcOrd="1" destOrd="0" presId="urn:microsoft.com/office/officeart/2005/8/layout/orgChart1"/>
    <dgm:cxn modelId="{9821207F-4740-457E-8DCA-7C9157B66026}" type="presParOf" srcId="{CE6AFD58-12EF-4788-96AA-0C03A666FC4B}" destId="{AEDD1EA7-2D47-44F9-8984-6001B0A403C1}" srcOrd="2" destOrd="0" presId="urn:microsoft.com/office/officeart/2005/8/layout/orgChart1"/>
    <dgm:cxn modelId="{F9608828-5836-4206-A819-4C90559537E0}" type="presParOf" srcId="{5D0381A6-9C0B-47E9-B382-16BD165B45D3}" destId="{82DFA97A-5A0D-4B5D-A178-BC9DF6E8AB49}" srcOrd="2" destOrd="0" presId="urn:microsoft.com/office/officeart/2005/8/layout/orgChart1"/>
    <dgm:cxn modelId="{827D2D2B-883C-4C93-9D27-5F2F37496D73}" type="presParOf" srcId="{5D0381A6-9C0B-47E9-B382-16BD165B45D3}" destId="{363D70BE-EC6A-426B-A051-28215B61FD92}" srcOrd="3" destOrd="0" presId="urn:microsoft.com/office/officeart/2005/8/layout/orgChart1"/>
    <dgm:cxn modelId="{7BD6178B-C4A8-4267-ABC0-2856A23BD3F0}" type="presParOf" srcId="{363D70BE-EC6A-426B-A051-28215B61FD92}" destId="{D1B98B26-3DB3-4B8B-9F5E-57B4DDA9AD52}" srcOrd="0" destOrd="0" presId="urn:microsoft.com/office/officeart/2005/8/layout/orgChart1"/>
    <dgm:cxn modelId="{4A9A7D40-BC56-4B7B-A46C-B0FFE303B3FA}" type="presParOf" srcId="{D1B98B26-3DB3-4B8B-9F5E-57B4DDA9AD52}" destId="{503BA394-9781-4A98-8844-93E302CFDD35}" srcOrd="0" destOrd="0" presId="urn:microsoft.com/office/officeart/2005/8/layout/orgChart1"/>
    <dgm:cxn modelId="{659075BB-0AEC-4245-BCDC-048FFAC5D57A}" type="presParOf" srcId="{D1B98B26-3DB3-4B8B-9F5E-57B4DDA9AD52}" destId="{34A38101-21F7-4E85-B291-3A861F6FBCAF}" srcOrd="1" destOrd="0" presId="urn:microsoft.com/office/officeart/2005/8/layout/orgChart1"/>
    <dgm:cxn modelId="{A8F15D9E-993D-498A-B340-F89BD89DB5B6}" type="presParOf" srcId="{363D70BE-EC6A-426B-A051-28215B61FD92}" destId="{DEDA121A-051E-4D5C-9BF4-3BDEB00F19D7}" srcOrd="1" destOrd="0" presId="urn:microsoft.com/office/officeart/2005/8/layout/orgChart1"/>
    <dgm:cxn modelId="{3CF80157-08A0-4736-9058-883B15FB7DBD}" type="presParOf" srcId="{DEDA121A-051E-4D5C-9BF4-3BDEB00F19D7}" destId="{1B614CFC-6D9D-4B64-99FF-4AF6A68C83C3}" srcOrd="0" destOrd="0" presId="urn:microsoft.com/office/officeart/2005/8/layout/orgChart1"/>
    <dgm:cxn modelId="{34071E77-CED0-49FA-A532-C08A9BA6C6BC}" type="presParOf" srcId="{DEDA121A-051E-4D5C-9BF4-3BDEB00F19D7}" destId="{57B089D4-58F8-4ACC-998B-C1FEAD1A6EE8}" srcOrd="1" destOrd="0" presId="urn:microsoft.com/office/officeart/2005/8/layout/orgChart1"/>
    <dgm:cxn modelId="{961AFB14-1402-4E90-8EF8-A66D8B3307C2}" type="presParOf" srcId="{57B089D4-58F8-4ACC-998B-C1FEAD1A6EE8}" destId="{18EC50AB-F7F7-4C28-A359-CA7EA773A443}" srcOrd="0" destOrd="0" presId="urn:microsoft.com/office/officeart/2005/8/layout/orgChart1"/>
    <dgm:cxn modelId="{D080485F-F810-4C40-B386-85635DC2E078}" type="presParOf" srcId="{18EC50AB-F7F7-4C28-A359-CA7EA773A443}" destId="{58BAC31C-B12F-4547-A3C8-01C1F85CEE33}" srcOrd="0" destOrd="0" presId="urn:microsoft.com/office/officeart/2005/8/layout/orgChart1"/>
    <dgm:cxn modelId="{A44BB05B-7302-486A-8890-39F993BB28A9}" type="presParOf" srcId="{18EC50AB-F7F7-4C28-A359-CA7EA773A443}" destId="{FE1441B5-E162-4653-B3F7-286251055E84}" srcOrd="1" destOrd="0" presId="urn:microsoft.com/office/officeart/2005/8/layout/orgChart1"/>
    <dgm:cxn modelId="{23D4AC5C-B604-4F3E-A236-3B57219C922D}" type="presParOf" srcId="{57B089D4-58F8-4ACC-998B-C1FEAD1A6EE8}" destId="{2925BEAC-817F-4887-BC4E-C4F63022C982}" srcOrd="1" destOrd="0" presId="urn:microsoft.com/office/officeart/2005/8/layout/orgChart1"/>
    <dgm:cxn modelId="{B138029C-20A3-4048-95EF-35B0A38C308A}" type="presParOf" srcId="{57B089D4-58F8-4ACC-998B-C1FEAD1A6EE8}" destId="{10B1E6B4-E56E-4457-9D3F-2C6353D5BDA3}" srcOrd="2" destOrd="0" presId="urn:microsoft.com/office/officeart/2005/8/layout/orgChart1"/>
    <dgm:cxn modelId="{55C520DD-6962-4FB0-B02C-723F6983C7CF}" type="presParOf" srcId="{363D70BE-EC6A-426B-A051-28215B61FD92}" destId="{D3DD5C26-AC46-44A0-B965-B0434E329E60}" srcOrd="2" destOrd="0" presId="urn:microsoft.com/office/officeart/2005/8/layout/orgChart1"/>
    <dgm:cxn modelId="{2E4484EC-8EB2-4C66-B632-2F83B3112BDB}" type="presParOf" srcId="{0872834A-8746-41D5-945E-8417576ABEA4}" destId="{CBBB40DA-82F8-4753-AFC0-FC9C988E20B0}" srcOrd="2" destOrd="0" presId="urn:microsoft.com/office/officeart/2005/8/layout/orgChart1"/>
    <dgm:cxn modelId="{03DFA76C-D41E-414E-A616-D770C3DF00E4}" type="presParOf" srcId="{6E4EA78B-43F1-4895-A281-70DD04B4520E}" destId="{0CD32BBE-B97C-426B-8128-604B065BB328}" srcOrd="2" destOrd="0" presId="urn:microsoft.com/office/officeart/2005/8/layout/orgChart1"/>
    <dgm:cxn modelId="{AEE7DB40-FF4D-46AD-9FDB-DA7098C78982}" type="presParOf" srcId="{9415B627-3AD3-41DE-A414-BE01372E7B6A}" destId="{B8B38774-F0DD-4A7F-8725-5A26B55DCF17}" srcOrd="2" destOrd="0" presId="urn:microsoft.com/office/officeart/2005/8/layout/orgChart1"/>
    <dgm:cxn modelId="{795B5664-3A03-46FA-8868-6D65DCBB8CEE}" type="presParOf" srcId="{6DE2FDED-C9C8-4E63-A3CF-9E17AEB637F1}" destId="{705B421F-9C97-4034-8533-74560CB46EAA}" srcOrd="2" destOrd="0" presId="urn:microsoft.com/office/officeart/2005/8/layout/orgChart1"/>
    <dgm:cxn modelId="{2D0F0A0E-6912-4B41-B170-3DA3398A1C56}" type="presParOf" srcId="{6DE2FDED-C9C8-4E63-A3CF-9E17AEB637F1}" destId="{73D4A6A3-EA12-4970-99BC-4F9F73A2198F}" srcOrd="3" destOrd="0" presId="urn:microsoft.com/office/officeart/2005/8/layout/orgChart1"/>
    <dgm:cxn modelId="{359E1D5F-9841-4D39-8218-3AD266195154}" type="presParOf" srcId="{73D4A6A3-EA12-4970-99BC-4F9F73A2198F}" destId="{3EE97A7C-9D0C-4093-8AFE-B1D5931F8CEC}" srcOrd="0" destOrd="0" presId="urn:microsoft.com/office/officeart/2005/8/layout/orgChart1"/>
    <dgm:cxn modelId="{4C996407-CA8C-4656-A7C5-B06C1D74D3D2}" type="presParOf" srcId="{3EE97A7C-9D0C-4093-8AFE-B1D5931F8CEC}" destId="{03FDCE17-D476-4FE1-97BC-3A5550A1188A}" srcOrd="0" destOrd="0" presId="urn:microsoft.com/office/officeart/2005/8/layout/orgChart1"/>
    <dgm:cxn modelId="{7FB44756-E2E6-4539-A408-66B7BFDBABBB}" type="presParOf" srcId="{3EE97A7C-9D0C-4093-8AFE-B1D5931F8CEC}" destId="{E8578847-79C4-4EC9-BFB5-1EEFB5A08CC5}" srcOrd="1" destOrd="0" presId="urn:microsoft.com/office/officeart/2005/8/layout/orgChart1"/>
    <dgm:cxn modelId="{C295E339-CDE3-4FD7-9853-73F020151E08}" type="presParOf" srcId="{73D4A6A3-EA12-4970-99BC-4F9F73A2198F}" destId="{A1DA2808-8094-4A4C-8FBB-FFA895773010}" srcOrd="1" destOrd="0" presId="urn:microsoft.com/office/officeart/2005/8/layout/orgChart1"/>
    <dgm:cxn modelId="{3562EE42-9145-4E50-969F-ABB12370E66D}" type="presParOf" srcId="{A1DA2808-8094-4A4C-8FBB-FFA895773010}" destId="{45C18665-3AEC-40AA-83DE-072F86EEEBAE}" srcOrd="0" destOrd="0" presId="urn:microsoft.com/office/officeart/2005/8/layout/orgChart1"/>
    <dgm:cxn modelId="{CD3BCCF2-9523-4B78-AA2A-FE73CF4AA7F6}" type="presParOf" srcId="{A1DA2808-8094-4A4C-8FBB-FFA895773010}" destId="{2B858F5E-2188-4AEB-878E-47D174D7F627}" srcOrd="1" destOrd="0" presId="urn:microsoft.com/office/officeart/2005/8/layout/orgChart1"/>
    <dgm:cxn modelId="{1D2B5AA9-9170-4A2B-98B0-E0AAE1563685}" type="presParOf" srcId="{2B858F5E-2188-4AEB-878E-47D174D7F627}" destId="{2C9CB668-575E-45D8-8836-C294A4B58F51}" srcOrd="0" destOrd="0" presId="urn:microsoft.com/office/officeart/2005/8/layout/orgChart1"/>
    <dgm:cxn modelId="{3BBFF782-5738-4E59-A3B4-BB97C8511A81}" type="presParOf" srcId="{2C9CB668-575E-45D8-8836-C294A4B58F51}" destId="{1CD25DA5-4E3D-4CC5-86FC-442792E997B7}" srcOrd="0" destOrd="0" presId="urn:microsoft.com/office/officeart/2005/8/layout/orgChart1"/>
    <dgm:cxn modelId="{0C879318-C584-4822-88F8-CAD90F4E9E3B}" type="presParOf" srcId="{2C9CB668-575E-45D8-8836-C294A4B58F51}" destId="{A6515C15-9CCE-4655-B3F4-020C0FE2C4A5}" srcOrd="1" destOrd="0" presId="urn:microsoft.com/office/officeart/2005/8/layout/orgChart1"/>
    <dgm:cxn modelId="{FCA73BED-0A2D-45D1-AC58-141E00ACC15D}" type="presParOf" srcId="{2B858F5E-2188-4AEB-878E-47D174D7F627}" destId="{09E09F35-AA66-4C3E-B3C4-EEA1189EA0BA}" srcOrd="1" destOrd="0" presId="urn:microsoft.com/office/officeart/2005/8/layout/orgChart1"/>
    <dgm:cxn modelId="{3FF6CB49-1DAC-45C4-94A3-145B8B56DE79}" type="presParOf" srcId="{2B858F5E-2188-4AEB-878E-47D174D7F627}" destId="{56A2C9F9-2E38-448C-8C09-4C8792693E45}" srcOrd="2" destOrd="0" presId="urn:microsoft.com/office/officeart/2005/8/layout/orgChart1"/>
    <dgm:cxn modelId="{3D8A3ADF-8DCA-4F81-A406-993F548C28D8}" type="presParOf" srcId="{A1DA2808-8094-4A4C-8FBB-FFA895773010}" destId="{ED3C6C3F-6677-4C48-8A03-C7B8B1968F6B}" srcOrd="2" destOrd="0" presId="urn:microsoft.com/office/officeart/2005/8/layout/orgChart1"/>
    <dgm:cxn modelId="{48CFA1FE-1EAF-44F7-A514-D2D478D34271}" type="presParOf" srcId="{A1DA2808-8094-4A4C-8FBB-FFA895773010}" destId="{88672D44-CC92-42F0-9319-5D4CD1CA2BA0}" srcOrd="3" destOrd="0" presId="urn:microsoft.com/office/officeart/2005/8/layout/orgChart1"/>
    <dgm:cxn modelId="{427F6AB8-D200-4D72-BE98-91889020198B}" type="presParOf" srcId="{88672D44-CC92-42F0-9319-5D4CD1CA2BA0}" destId="{57AF6DE0-FFFB-4117-984D-3AFF70F78154}" srcOrd="0" destOrd="0" presId="urn:microsoft.com/office/officeart/2005/8/layout/orgChart1"/>
    <dgm:cxn modelId="{4161D685-06B0-45AA-9183-617E3E97B2C2}" type="presParOf" srcId="{57AF6DE0-FFFB-4117-984D-3AFF70F78154}" destId="{24DB5EAD-3ACC-419C-A4F7-1C23DD0BA410}" srcOrd="0" destOrd="0" presId="urn:microsoft.com/office/officeart/2005/8/layout/orgChart1"/>
    <dgm:cxn modelId="{BE4C602F-E043-468D-9767-63AEFA8F4082}" type="presParOf" srcId="{57AF6DE0-FFFB-4117-984D-3AFF70F78154}" destId="{6AD839DC-0382-4DF7-AB30-885C1A46AD63}" srcOrd="1" destOrd="0" presId="urn:microsoft.com/office/officeart/2005/8/layout/orgChart1"/>
    <dgm:cxn modelId="{90D7FFC5-DFD6-45F0-BB77-8D14A1CCEAF3}" type="presParOf" srcId="{88672D44-CC92-42F0-9319-5D4CD1CA2BA0}" destId="{18FEE491-B770-428B-98F6-67CB05D7C612}" srcOrd="1" destOrd="0" presId="urn:microsoft.com/office/officeart/2005/8/layout/orgChart1"/>
    <dgm:cxn modelId="{CACD6B1D-18D8-43E5-B925-8950490220DD}" type="presParOf" srcId="{88672D44-CC92-42F0-9319-5D4CD1CA2BA0}" destId="{15BA9859-C6CC-48E9-B9AA-32505BC8DA82}" srcOrd="2" destOrd="0" presId="urn:microsoft.com/office/officeart/2005/8/layout/orgChart1"/>
    <dgm:cxn modelId="{DFDF51D0-4E82-42A6-BCD1-C671E0B65962}" type="presParOf" srcId="{A1DA2808-8094-4A4C-8FBB-FFA895773010}" destId="{A85BF0BC-4576-40B9-9AD3-A8681CAB3455}" srcOrd="4" destOrd="0" presId="urn:microsoft.com/office/officeart/2005/8/layout/orgChart1"/>
    <dgm:cxn modelId="{9FABCAC2-A66F-4759-92D6-D7AF7FF48365}" type="presParOf" srcId="{A1DA2808-8094-4A4C-8FBB-FFA895773010}" destId="{2EB73C1B-3309-4764-8F77-9700EFE50956}" srcOrd="5" destOrd="0" presId="urn:microsoft.com/office/officeart/2005/8/layout/orgChart1"/>
    <dgm:cxn modelId="{C34FCB62-27DB-4E41-A9AD-23CF6C042FB7}" type="presParOf" srcId="{2EB73C1B-3309-4764-8F77-9700EFE50956}" destId="{C5420892-E019-49ED-95A6-9BE234E82786}" srcOrd="0" destOrd="0" presId="urn:microsoft.com/office/officeart/2005/8/layout/orgChart1"/>
    <dgm:cxn modelId="{6BCCE5F7-1098-45A6-8C89-4B55981AE0B6}" type="presParOf" srcId="{C5420892-E019-49ED-95A6-9BE234E82786}" destId="{07C45392-B194-4E89-9C05-7450E0F4598E}" srcOrd="0" destOrd="0" presId="urn:microsoft.com/office/officeart/2005/8/layout/orgChart1"/>
    <dgm:cxn modelId="{AFA4B4C3-AD38-452D-B5E2-020F2D81C3CF}" type="presParOf" srcId="{C5420892-E019-49ED-95A6-9BE234E82786}" destId="{87B934D5-94DE-4E55-83C7-AB36BFEA6340}" srcOrd="1" destOrd="0" presId="urn:microsoft.com/office/officeart/2005/8/layout/orgChart1"/>
    <dgm:cxn modelId="{E2AFE4FC-9CA3-4AE6-9DB2-71656F74D80D}" type="presParOf" srcId="{2EB73C1B-3309-4764-8F77-9700EFE50956}" destId="{A97E65DF-7E96-45DD-97B5-028111BF8F8F}" srcOrd="1" destOrd="0" presId="urn:microsoft.com/office/officeart/2005/8/layout/orgChart1"/>
    <dgm:cxn modelId="{2240969A-7365-4B5D-AE52-614E9498674F}" type="presParOf" srcId="{2EB73C1B-3309-4764-8F77-9700EFE50956}" destId="{A2A540CE-9175-4B24-B062-44BA21C4E6A4}" srcOrd="2" destOrd="0" presId="urn:microsoft.com/office/officeart/2005/8/layout/orgChart1"/>
    <dgm:cxn modelId="{6C7F8138-B5B0-4417-B42A-20FF120FB382}" type="presParOf" srcId="{A1DA2808-8094-4A4C-8FBB-FFA895773010}" destId="{30EC36FF-C26A-456F-A886-FA5F9E8412D4}" srcOrd="6" destOrd="0" presId="urn:microsoft.com/office/officeart/2005/8/layout/orgChart1"/>
    <dgm:cxn modelId="{4ED566A8-0551-4833-93E4-F2034855D974}" type="presParOf" srcId="{A1DA2808-8094-4A4C-8FBB-FFA895773010}" destId="{FA696CB6-F34B-47D4-8893-33E256E6B9A6}" srcOrd="7" destOrd="0" presId="urn:microsoft.com/office/officeart/2005/8/layout/orgChart1"/>
    <dgm:cxn modelId="{8153F5A0-61C8-4EC1-89DA-E2837ADDF3E9}" type="presParOf" srcId="{FA696CB6-F34B-47D4-8893-33E256E6B9A6}" destId="{A995029B-4558-4F2F-A7E3-B35586E3F78C}" srcOrd="0" destOrd="0" presId="urn:microsoft.com/office/officeart/2005/8/layout/orgChart1"/>
    <dgm:cxn modelId="{1424561F-7EEC-4966-A972-5A24E6A2011B}" type="presParOf" srcId="{A995029B-4558-4F2F-A7E3-B35586E3F78C}" destId="{D7125D64-F941-4358-98A6-E19C4C206F92}" srcOrd="0" destOrd="0" presId="urn:microsoft.com/office/officeart/2005/8/layout/orgChart1"/>
    <dgm:cxn modelId="{67BBBF6C-7084-487F-B9F9-178718F073F7}" type="presParOf" srcId="{A995029B-4558-4F2F-A7E3-B35586E3F78C}" destId="{3E257F39-9F00-4EE0-8C6A-4CD5C05E6555}" srcOrd="1" destOrd="0" presId="urn:microsoft.com/office/officeart/2005/8/layout/orgChart1"/>
    <dgm:cxn modelId="{B746373E-C917-4DDD-A635-694E9717C9FB}" type="presParOf" srcId="{FA696CB6-F34B-47D4-8893-33E256E6B9A6}" destId="{5F26637E-3109-497F-AF56-7E1BBC9D2D52}" srcOrd="1" destOrd="0" presId="urn:microsoft.com/office/officeart/2005/8/layout/orgChart1"/>
    <dgm:cxn modelId="{05372900-D938-4679-B1BC-C577F8D6CEBC}" type="presParOf" srcId="{FA696CB6-F34B-47D4-8893-33E256E6B9A6}" destId="{0B41406F-1E24-432E-9F6E-90FB3EAE8EA8}" srcOrd="2" destOrd="0" presId="urn:microsoft.com/office/officeart/2005/8/layout/orgChart1"/>
    <dgm:cxn modelId="{03E19BB7-5A88-4887-A6C6-DE1BAEA0C702}" type="presParOf" srcId="{73D4A6A3-EA12-4970-99BC-4F9F73A2198F}" destId="{0A1F407D-7285-4DF3-87E0-94C2C5C23DE6}" srcOrd="2" destOrd="0" presId="urn:microsoft.com/office/officeart/2005/8/layout/orgChart1"/>
    <dgm:cxn modelId="{C1AB0FF0-5782-478B-8BCE-C4F34532749F}" type="presParOf" srcId="{6DE2FDED-C9C8-4E63-A3CF-9E17AEB637F1}" destId="{40419788-517E-406F-82E1-067708C43A6F}" srcOrd="4" destOrd="0" presId="urn:microsoft.com/office/officeart/2005/8/layout/orgChart1"/>
    <dgm:cxn modelId="{79AF4C9A-7A27-4123-B8E7-7B2315C64AB9}" type="presParOf" srcId="{6DE2FDED-C9C8-4E63-A3CF-9E17AEB637F1}" destId="{8D0DF53D-AFF7-48C1-BCE7-F13653EFFB7D}" srcOrd="5" destOrd="0" presId="urn:microsoft.com/office/officeart/2005/8/layout/orgChart1"/>
    <dgm:cxn modelId="{71CE2D99-EEFE-4BB0-AEB1-60BF5D908C31}" type="presParOf" srcId="{8D0DF53D-AFF7-48C1-BCE7-F13653EFFB7D}" destId="{D039A5C5-1176-4635-9199-0E9572DB3AAD}" srcOrd="0" destOrd="0" presId="urn:microsoft.com/office/officeart/2005/8/layout/orgChart1"/>
    <dgm:cxn modelId="{40182B9A-177C-4A12-90AE-C7220A6CC828}" type="presParOf" srcId="{D039A5C5-1176-4635-9199-0E9572DB3AAD}" destId="{75411A07-5555-4A20-87E5-399016E358C0}" srcOrd="0" destOrd="0" presId="urn:microsoft.com/office/officeart/2005/8/layout/orgChart1"/>
    <dgm:cxn modelId="{43DAE178-C7B2-449F-8361-9334FF7F08AE}" type="presParOf" srcId="{D039A5C5-1176-4635-9199-0E9572DB3AAD}" destId="{920FE732-F95C-4F1B-816E-9D8F21BC36E7}" srcOrd="1" destOrd="0" presId="urn:microsoft.com/office/officeart/2005/8/layout/orgChart1"/>
    <dgm:cxn modelId="{C7C2FE7B-5511-48E4-854D-E154911B9998}" type="presParOf" srcId="{8D0DF53D-AFF7-48C1-BCE7-F13653EFFB7D}" destId="{794020BB-CC65-468F-9C7B-E8D109B1C2B6}" srcOrd="1" destOrd="0" presId="urn:microsoft.com/office/officeart/2005/8/layout/orgChart1"/>
    <dgm:cxn modelId="{C067CB4A-822A-4D79-BE58-150DF6E8DDA4}" type="presParOf" srcId="{794020BB-CC65-468F-9C7B-E8D109B1C2B6}" destId="{77BF46F3-6FDC-4111-BA13-79DA8F1682FE}" srcOrd="0" destOrd="0" presId="urn:microsoft.com/office/officeart/2005/8/layout/orgChart1"/>
    <dgm:cxn modelId="{F136A01F-89A6-45A0-9AFE-C1C580A2AE01}" type="presParOf" srcId="{794020BB-CC65-468F-9C7B-E8D109B1C2B6}" destId="{0E30F066-7A38-43C2-8F7E-E24985F1C30F}" srcOrd="1" destOrd="0" presId="urn:microsoft.com/office/officeart/2005/8/layout/orgChart1"/>
    <dgm:cxn modelId="{2117F030-3896-4F5C-B920-02F4AE256595}" type="presParOf" srcId="{0E30F066-7A38-43C2-8F7E-E24985F1C30F}" destId="{9F0DDAEA-888E-495A-90AE-CB8C27D217FF}" srcOrd="0" destOrd="0" presId="urn:microsoft.com/office/officeart/2005/8/layout/orgChart1"/>
    <dgm:cxn modelId="{B6A8D36D-C5E5-4B37-9271-07B8C5F28F20}" type="presParOf" srcId="{9F0DDAEA-888E-495A-90AE-CB8C27D217FF}" destId="{D22FC530-7C9E-4257-8EE4-92C410EEABFA}" srcOrd="0" destOrd="0" presId="urn:microsoft.com/office/officeart/2005/8/layout/orgChart1"/>
    <dgm:cxn modelId="{84462183-CC24-4D5A-848F-3C2EDA024B00}" type="presParOf" srcId="{9F0DDAEA-888E-495A-90AE-CB8C27D217FF}" destId="{0061D0F9-9333-4B01-A329-4FD8F94EA28D}" srcOrd="1" destOrd="0" presId="urn:microsoft.com/office/officeart/2005/8/layout/orgChart1"/>
    <dgm:cxn modelId="{AA411535-D766-47CC-8F5F-65A622E02F00}" type="presParOf" srcId="{0E30F066-7A38-43C2-8F7E-E24985F1C30F}" destId="{2640A5D5-AB5F-4273-ADAD-F7D29D059776}" srcOrd="1" destOrd="0" presId="urn:microsoft.com/office/officeart/2005/8/layout/orgChart1"/>
    <dgm:cxn modelId="{7EBBC394-0983-4E2D-9027-230359FA9290}" type="presParOf" srcId="{0E30F066-7A38-43C2-8F7E-E24985F1C30F}" destId="{976E2E48-7C9C-40FB-B781-ACE81805EF6E}" srcOrd="2" destOrd="0" presId="urn:microsoft.com/office/officeart/2005/8/layout/orgChart1"/>
    <dgm:cxn modelId="{42C0E26D-B073-4826-BB80-40315BF663D4}" type="presParOf" srcId="{794020BB-CC65-468F-9C7B-E8D109B1C2B6}" destId="{7746E682-AC9F-4ED3-99D5-3A70389AC7B9}" srcOrd="2" destOrd="0" presId="urn:microsoft.com/office/officeart/2005/8/layout/orgChart1"/>
    <dgm:cxn modelId="{E97E1B75-0EEC-42AE-AB9F-8C142BA3E5E0}" type="presParOf" srcId="{794020BB-CC65-468F-9C7B-E8D109B1C2B6}" destId="{E0EDFCDD-3584-42FE-9B55-9629A8AFE152}" srcOrd="3" destOrd="0" presId="urn:microsoft.com/office/officeart/2005/8/layout/orgChart1"/>
    <dgm:cxn modelId="{9BBF2F1F-DDD2-4A20-BBDE-DB3449A4ADFC}" type="presParOf" srcId="{E0EDFCDD-3584-42FE-9B55-9629A8AFE152}" destId="{964BFC9E-8FDE-42A7-8253-2513B6C9FC09}" srcOrd="0" destOrd="0" presId="urn:microsoft.com/office/officeart/2005/8/layout/orgChart1"/>
    <dgm:cxn modelId="{F10183BE-4151-4FCC-8C3C-13CA557EDF66}" type="presParOf" srcId="{964BFC9E-8FDE-42A7-8253-2513B6C9FC09}" destId="{BBF83380-8026-49B6-B296-2B3CBBDFF6E5}" srcOrd="0" destOrd="0" presId="urn:microsoft.com/office/officeart/2005/8/layout/orgChart1"/>
    <dgm:cxn modelId="{04982AFC-5D6D-4AE1-A3BA-5D25D78418E4}" type="presParOf" srcId="{964BFC9E-8FDE-42A7-8253-2513B6C9FC09}" destId="{CF057280-37F2-4FEA-9CF6-87989641017D}" srcOrd="1" destOrd="0" presId="urn:microsoft.com/office/officeart/2005/8/layout/orgChart1"/>
    <dgm:cxn modelId="{881C6B19-DC2B-48EB-901F-E6847AC74BC7}" type="presParOf" srcId="{E0EDFCDD-3584-42FE-9B55-9629A8AFE152}" destId="{5BA94179-A6A5-4D5D-A2C1-F3176D4787C3}" srcOrd="1" destOrd="0" presId="urn:microsoft.com/office/officeart/2005/8/layout/orgChart1"/>
    <dgm:cxn modelId="{E9A773FF-3961-4ABA-AF4D-9923BC684505}" type="presParOf" srcId="{E0EDFCDD-3584-42FE-9B55-9629A8AFE152}" destId="{C0DFA031-6983-4963-AE67-ACF78526C560}" srcOrd="2" destOrd="0" presId="urn:microsoft.com/office/officeart/2005/8/layout/orgChart1"/>
    <dgm:cxn modelId="{3642CFEC-BE80-4537-B9B4-179B5D223B76}" type="presParOf" srcId="{794020BB-CC65-468F-9C7B-E8D109B1C2B6}" destId="{6A016E18-6009-4C62-8C44-11D214F857CE}" srcOrd="4" destOrd="0" presId="urn:microsoft.com/office/officeart/2005/8/layout/orgChart1"/>
    <dgm:cxn modelId="{2301BC75-8C2C-4C4C-ADB5-D97C0806AB55}" type="presParOf" srcId="{794020BB-CC65-468F-9C7B-E8D109B1C2B6}" destId="{19F89840-7214-4CF1-A97C-1EF5BF7530FC}" srcOrd="5" destOrd="0" presId="urn:microsoft.com/office/officeart/2005/8/layout/orgChart1"/>
    <dgm:cxn modelId="{4D26B4B2-55F3-4CB1-B480-75C9AF1D78A5}" type="presParOf" srcId="{19F89840-7214-4CF1-A97C-1EF5BF7530FC}" destId="{670E13AD-92F1-4A87-ACD9-E969D1E9EE8B}" srcOrd="0" destOrd="0" presId="urn:microsoft.com/office/officeart/2005/8/layout/orgChart1"/>
    <dgm:cxn modelId="{9736BF71-1C19-48F2-9C1E-355409A506EA}" type="presParOf" srcId="{670E13AD-92F1-4A87-ACD9-E969D1E9EE8B}" destId="{2390668F-E2B8-4D04-AB95-0CB4D6AB3EEF}" srcOrd="0" destOrd="0" presId="urn:microsoft.com/office/officeart/2005/8/layout/orgChart1"/>
    <dgm:cxn modelId="{75559BAA-4820-4527-8E5F-1F01678907DB}" type="presParOf" srcId="{670E13AD-92F1-4A87-ACD9-E969D1E9EE8B}" destId="{C3EE15F0-DEE8-453A-B47B-4678F00A3F7E}" srcOrd="1" destOrd="0" presId="urn:microsoft.com/office/officeart/2005/8/layout/orgChart1"/>
    <dgm:cxn modelId="{9646067D-216B-4CE5-BB75-E43BD7F62DB3}" type="presParOf" srcId="{19F89840-7214-4CF1-A97C-1EF5BF7530FC}" destId="{292AD067-511F-45DC-A4D2-DA07898C8291}" srcOrd="1" destOrd="0" presId="urn:microsoft.com/office/officeart/2005/8/layout/orgChart1"/>
    <dgm:cxn modelId="{2D692271-0D59-4A00-8C59-7351EB44BFCB}" type="presParOf" srcId="{19F89840-7214-4CF1-A97C-1EF5BF7530FC}" destId="{140BC6A2-76E0-4871-87E0-E5016255776F}" srcOrd="2" destOrd="0" presId="urn:microsoft.com/office/officeart/2005/8/layout/orgChart1"/>
    <dgm:cxn modelId="{266DE6B3-E9B6-4E8E-9BAE-484CC57F043F}" type="presParOf" srcId="{794020BB-CC65-468F-9C7B-E8D109B1C2B6}" destId="{5822385C-B1AE-424A-B624-9EC0FA347A77}" srcOrd="6" destOrd="0" presId="urn:microsoft.com/office/officeart/2005/8/layout/orgChart1"/>
    <dgm:cxn modelId="{17733BEE-4B1F-4E08-9DA0-316776152075}" type="presParOf" srcId="{794020BB-CC65-468F-9C7B-E8D109B1C2B6}" destId="{46E2D67C-ABAC-4A89-8AFD-3C3EE20EDEA6}" srcOrd="7" destOrd="0" presId="urn:microsoft.com/office/officeart/2005/8/layout/orgChart1"/>
    <dgm:cxn modelId="{90D1976C-91C8-477E-B43F-5ED59D1627A4}" type="presParOf" srcId="{46E2D67C-ABAC-4A89-8AFD-3C3EE20EDEA6}" destId="{B5DD296E-48CB-4C4A-8786-0D134C98E7E3}" srcOrd="0" destOrd="0" presId="urn:microsoft.com/office/officeart/2005/8/layout/orgChart1"/>
    <dgm:cxn modelId="{57E3E916-C5F3-46A5-B5AE-41065A742AA5}" type="presParOf" srcId="{B5DD296E-48CB-4C4A-8786-0D134C98E7E3}" destId="{E33EB057-A6CD-4A30-8051-2926603D7D25}" srcOrd="0" destOrd="0" presId="urn:microsoft.com/office/officeart/2005/8/layout/orgChart1"/>
    <dgm:cxn modelId="{544CE897-D796-419A-BDCF-FEE88C6C6783}" type="presParOf" srcId="{B5DD296E-48CB-4C4A-8786-0D134C98E7E3}" destId="{20A6E641-1716-4061-A532-CFB1DFE01CBA}" srcOrd="1" destOrd="0" presId="urn:microsoft.com/office/officeart/2005/8/layout/orgChart1"/>
    <dgm:cxn modelId="{9A3D90A9-E7C7-481B-BCE9-E6C207DF5700}" type="presParOf" srcId="{46E2D67C-ABAC-4A89-8AFD-3C3EE20EDEA6}" destId="{9C3B919E-80DE-4715-AB64-1C45B1284186}" srcOrd="1" destOrd="0" presId="urn:microsoft.com/office/officeart/2005/8/layout/orgChart1"/>
    <dgm:cxn modelId="{8BBE92A5-F77D-44B5-BCFC-F23841F29D9C}" type="presParOf" srcId="{46E2D67C-ABAC-4A89-8AFD-3C3EE20EDEA6}" destId="{BFEDDE82-BD8B-4F56-8C3B-EC38F60EF663}" srcOrd="2" destOrd="0" presId="urn:microsoft.com/office/officeart/2005/8/layout/orgChart1"/>
    <dgm:cxn modelId="{D706B172-296E-4579-A451-D2305D262AB0}" type="presParOf" srcId="{794020BB-CC65-468F-9C7B-E8D109B1C2B6}" destId="{35FC38B0-650D-459F-8F82-7299E171BADC}" srcOrd="8" destOrd="0" presId="urn:microsoft.com/office/officeart/2005/8/layout/orgChart1"/>
    <dgm:cxn modelId="{AAAF5607-FF84-42A3-A020-545C0F3F23DA}" type="presParOf" srcId="{794020BB-CC65-468F-9C7B-E8D109B1C2B6}" destId="{B6270AEC-C447-4938-BA94-F663105C2A06}" srcOrd="9" destOrd="0" presId="urn:microsoft.com/office/officeart/2005/8/layout/orgChart1"/>
    <dgm:cxn modelId="{DCFEB842-E2E0-4FFC-A895-98E1C66D5042}" type="presParOf" srcId="{B6270AEC-C447-4938-BA94-F663105C2A06}" destId="{15C0EC44-28F8-473C-879A-E5E8889B5C22}" srcOrd="0" destOrd="0" presId="urn:microsoft.com/office/officeart/2005/8/layout/orgChart1"/>
    <dgm:cxn modelId="{B205DD2B-8009-4CFD-8D94-0C5738DD053E}" type="presParOf" srcId="{15C0EC44-28F8-473C-879A-E5E8889B5C22}" destId="{B27B4A30-572D-42C1-BF92-EC42832FE4E8}" srcOrd="0" destOrd="0" presId="urn:microsoft.com/office/officeart/2005/8/layout/orgChart1"/>
    <dgm:cxn modelId="{9FDFA3E1-F692-4D76-857F-6174FE4C4447}" type="presParOf" srcId="{15C0EC44-28F8-473C-879A-E5E8889B5C22}" destId="{1FF09385-5A8C-4B6B-A124-3494D398A367}" srcOrd="1" destOrd="0" presId="urn:microsoft.com/office/officeart/2005/8/layout/orgChart1"/>
    <dgm:cxn modelId="{99913FC3-38DB-40C6-A898-05B086FD7788}" type="presParOf" srcId="{B6270AEC-C447-4938-BA94-F663105C2A06}" destId="{E3E00ABA-37B6-4504-A588-4BFE7C65D92A}" srcOrd="1" destOrd="0" presId="urn:microsoft.com/office/officeart/2005/8/layout/orgChart1"/>
    <dgm:cxn modelId="{527E02FE-DF8D-491A-83F5-D44C0E843639}" type="presParOf" srcId="{B6270AEC-C447-4938-BA94-F663105C2A06}" destId="{B34AE2D7-5CBC-42FC-8D3D-A13C9167365B}" srcOrd="2" destOrd="0" presId="urn:microsoft.com/office/officeart/2005/8/layout/orgChart1"/>
    <dgm:cxn modelId="{946F4EF2-4867-4B86-8AC9-C39304323A9F}" type="presParOf" srcId="{8D0DF53D-AFF7-48C1-BCE7-F13653EFFB7D}" destId="{782D3BA6-7088-4420-AD8E-19F7C358DD90}" srcOrd="2" destOrd="0" presId="urn:microsoft.com/office/officeart/2005/8/layout/orgChart1"/>
    <dgm:cxn modelId="{6C301033-52BF-43BF-85C0-22C051E47F7E}" type="presParOf" srcId="{0DCD99A7-BAE1-4D10-8462-3927D14366AE}" destId="{26583C46-4FD2-4283-97EE-6B43E7A5BF5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FC38B0-650D-459F-8F82-7299E171BADC}">
      <dsp:nvSpPr>
        <dsp:cNvPr id="0" name=""/>
        <dsp:cNvSpPr/>
      </dsp:nvSpPr>
      <dsp:spPr>
        <a:xfrm>
          <a:off x="7787526" y="1691233"/>
          <a:ext cx="209168" cy="4601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1711"/>
              </a:lnTo>
              <a:lnTo>
                <a:pt x="209168" y="4601711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2385C-B1AE-424A-B624-9EC0FA347A77}">
      <dsp:nvSpPr>
        <dsp:cNvPr id="0" name=""/>
        <dsp:cNvSpPr/>
      </dsp:nvSpPr>
      <dsp:spPr>
        <a:xfrm>
          <a:off x="7787526" y="1691233"/>
          <a:ext cx="209168" cy="3611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1646"/>
              </a:lnTo>
              <a:lnTo>
                <a:pt x="209168" y="3611646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016E18-6009-4C62-8C44-11D214F857CE}">
      <dsp:nvSpPr>
        <dsp:cNvPr id="0" name=""/>
        <dsp:cNvSpPr/>
      </dsp:nvSpPr>
      <dsp:spPr>
        <a:xfrm>
          <a:off x="7787526" y="1691233"/>
          <a:ext cx="209168" cy="2621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1580"/>
              </a:lnTo>
              <a:lnTo>
                <a:pt x="209168" y="262158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6E682-AC9F-4ED3-99D5-3A70389AC7B9}">
      <dsp:nvSpPr>
        <dsp:cNvPr id="0" name=""/>
        <dsp:cNvSpPr/>
      </dsp:nvSpPr>
      <dsp:spPr>
        <a:xfrm>
          <a:off x="7787526" y="1691233"/>
          <a:ext cx="209168" cy="1631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1515"/>
              </a:lnTo>
              <a:lnTo>
                <a:pt x="209168" y="1631515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BF46F3-6FDC-4111-BA13-79DA8F1682FE}">
      <dsp:nvSpPr>
        <dsp:cNvPr id="0" name=""/>
        <dsp:cNvSpPr/>
      </dsp:nvSpPr>
      <dsp:spPr>
        <a:xfrm>
          <a:off x="7787526" y="1691233"/>
          <a:ext cx="209168" cy="641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450"/>
              </a:lnTo>
              <a:lnTo>
                <a:pt x="209168" y="64145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19788-517E-406F-82E1-067708C43A6F}">
      <dsp:nvSpPr>
        <dsp:cNvPr id="0" name=""/>
        <dsp:cNvSpPr/>
      </dsp:nvSpPr>
      <dsp:spPr>
        <a:xfrm>
          <a:off x="6236192" y="701168"/>
          <a:ext cx="2109117" cy="292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418"/>
              </a:lnTo>
              <a:lnTo>
                <a:pt x="2109117" y="146418"/>
              </a:lnTo>
              <a:lnTo>
                <a:pt x="2109117" y="292836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C36FF-C26A-456F-A886-FA5F9E8412D4}">
      <dsp:nvSpPr>
        <dsp:cNvPr id="0" name=""/>
        <dsp:cNvSpPr/>
      </dsp:nvSpPr>
      <dsp:spPr>
        <a:xfrm>
          <a:off x="6100232" y="1691233"/>
          <a:ext cx="209168" cy="3611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1646"/>
              </a:lnTo>
              <a:lnTo>
                <a:pt x="209168" y="3611646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5BF0BC-4576-40B9-9AD3-A8681CAB3455}">
      <dsp:nvSpPr>
        <dsp:cNvPr id="0" name=""/>
        <dsp:cNvSpPr/>
      </dsp:nvSpPr>
      <dsp:spPr>
        <a:xfrm>
          <a:off x="6100232" y="1691233"/>
          <a:ext cx="209168" cy="2621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1580"/>
              </a:lnTo>
              <a:lnTo>
                <a:pt x="209168" y="262158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3C6C3F-6677-4C48-8A03-C7B8B1968F6B}">
      <dsp:nvSpPr>
        <dsp:cNvPr id="0" name=""/>
        <dsp:cNvSpPr/>
      </dsp:nvSpPr>
      <dsp:spPr>
        <a:xfrm>
          <a:off x="6100232" y="1691233"/>
          <a:ext cx="209168" cy="1631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1515"/>
              </a:lnTo>
              <a:lnTo>
                <a:pt x="209168" y="1631515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C18665-3AEC-40AA-83DE-072F86EEEBAE}">
      <dsp:nvSpPr>
        <dsp:cNvPr id="0" name=""/>
        <dsp:cNvSpPr/>
      </dsp:nvSpPr>
      <dsp:spPr>
        <a:xfrm>
          <a:off x="6100232" y="1691233"/>
          <a:ext cx="209168" cy="641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450"/>
              </a:lnTo>
              <a:lnTo>
                <a:pt x="209168" y="64145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5B421F-9C97-4034-8533-74560CB46EAA}">
      <dsp:nvSpPr>
        <dsp:cNvPr id="0" name=""/>
        <dsp:cNvSpPr/>
      </dsp:nvSpPr>
      <dsp:spPr>
        <a:xfrm>
          <a:off x="6236192" y="701168"/>
          <a:ext cx="421823" cy="292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418"/>
              </a:lnTo>
              <a:lnTo>
                <a:pt x="421823" y="146418"/>
              </a:lnTo>
              <a:lnTo>
                <a:pt x="421823" y="292836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614CFC-6D9D-4B64-99FF-4AF6A68C83C3}">
      <dsp:nvSpPr>
        <dsp:cNvPr id="0" name=""/>
        <dsp:cNvSpPr/>
      </dsp:nvSpPr>
      <dsp:spPr>
        <a:xfrm>
          <a:off x="4412938" y="4661429"/>
          <a:ext cx="209168" cy="641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450"/>
              </a:lnTo>
              <a:lnTo>
                <a:pt x="209168" y="641450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DFA97A-5A0D-4B5D-A178-BC9DF6E8AB49}">
      <dsp:nvSpPr>
        <dsp:cNvPr id="0" name=""/>
        <dsp:cNvSpPr/>
      </dsp:nvSpPr>
      <dsp:spPr>
        <a:xfrm>
          <a:off x="4127074" y="3671363"/>
          <a:ext cx="843647" cy="292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418"/>
              </a:lnTo>
              <a:lnTo>
                <a:pt x="843647" y="146418"/>
              </a:lnTo>
              <a:lnTo>
                <a:pt x="843647" y="292836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A2AD7D-CC09-42AD-B14A-DDA48A767B7B}">
      <dsp:nvSpPr>
        <dsp:cNvPr id="0" name=""/>
        <dsp:cNvSpPr/>
      </dsp:nvSpPr>
      <dsp:spPr>
        <a:xfrm>
          <a:off x="3283427" y="3671363"/>
          <a:ext cx="843647" cy="292836"/>
        </a:xfrm>
        <a:custGeom>
          <a:avLst/>
          <a:gdLst/>
          <a:ahLst/>
          <a:cxnLst/>
          <a:rect l="0" t="0" r="0" b="0"/>
          <a:pathLst>
            <a:path>
              <a:moveTo>
                <a:pt x="843647" y="0"/>
              </a:moveTo>
              <a:lnTo>
                <a:pt x="843647" y="146418"/>
              </a:lnTo>
              <a:lnTo>
                <a:pt x="0" y="146418"/>
              </a:lnTo>
              <a:lnTo>
                <a:pt x="0" y="292836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506B5-0421-4FCE-B6B8-0DA31FC5AF75}">
      <dsp:nvSpPr>
        <dsp:cNvPr id="0" name=""/>
        <dsp:cNvSpPr/>
      </dsp:nvSpPr>
      <dsp:spPr>
        <a:xfrm>
          <a:off x="4081354" y="2681298"/>
          <a:ext cx="91440" cy="2928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836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1B8366-B262-4C2D-A616-7AF14DB8B293}">
      <dsp:nvSpPr>
        <dsp:cNvPr id="0" name=""/>
        <dsp:cNvSpPr/>
      </dsp:nvSpPr>
      <dsp:spPr>
        <a:xfrm>
          <a:off x="4081354" y="1691233"/>
          <a:ext cx="91440" cy="2928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836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52975F-FD75-45E0-A044-F8836EF748DD}">
      <dsp:nvSpPr>
        <dsp:cNvPr id="0" name=""/>
        <dsp:cNvSpPr/>
      </dsp:nvSpPr>
      <dsp:spPr>
        <a:xfrm>
          <a:off x="4127074" y="701168"/>
          <a:ext cx="2109117" cy="292836"/>
        </a:xfrm>
        <a:custGeom>
          <a:avLst/>
          <a:gdLst/>
          <a:ahLst/>
          <a:cxnLst/>
          <a:rect l="0" t="0" r="0" b="0"/>
          <a:pathLst>
            <a:path>
              <a:moveTo>
                <a:pt x="2109117" y="0"/>
              </a:moveTo>
              <a:lnTo>
                <a:pt x="2109117" y="146418"/>
              </a:lnTo>
              <a:lnTo>
                <a:pt x="0" y="146418"/>
              </a:lnTo>
              <a:lnTo>
                <a:pt x="0" y="292836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42868-0711-4960-BE5E-F45CBE52D6B2}">
      <dsp:nvSpPr>
        <dsp:cNvPr id="0" name=""/>
        <dsp:cNvSpPr/>
      </dsp:nvSpPr>
      <dsp:spPr>
        <a:xfrm>
          <a:off x="5538963" y="3939"/>
          <a:ext cx="1394457" cy="69722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smtClean="0"/>
            <a:t>Data Logs</a:t>
          </a:r>
          <a:endParaRPr lang="en-US" sz="1800" i="1" kern="1200" dirty="0"/>
        </a:p>
      </dsp:txBody>
      <dsp:txXfrm>
        <a:off x="5538963" y="3939"/>
        <a:ext cx="1394457" cy="697228"/>
      </dsp:txXfrm>
    </dsp:sp>
    <dsp:sp modelId="{2841B71F-A96B-4D32-B490-A3EA55F65A3C}">
      <dsp:nvSpPr>
        <dsp:cNvPr id="0" name=""/>
        <dsp:cNvSpPr/>
      </dsp:nvSpPr>
      <dsp:spPr>
        <a:xfrm>
          <a:off x="3429845" y="994004"/>
          <a:ext cx="1394457" cy="69722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smtClean="0"/>
            <a:t>Performance</a:t>
          </a:r>
          <a:endParaRPr lang="en-US" sz="1800" i="1" kern="1200" dirty="0"/>
        </a:p>
      </dsp:txBody>
      <dsp:txXfrm>
        <a:off x="3429845" y="994004"/>
        <a:ext cx="1394457" cy="697228"/>
      </dsp:txXfrm>
    </dsp:sp>
    <dsp:sp modelId="{7C56ABB5-7635-4B47-9EE0-953FCEAA9A02}">
      <dsp:nvSpPr>
        <dsp:cNvPr id="0" name=""/>
        <dsp:cNvSpPr/>
      </dsp:nvSpPr>
      <dsp:spPr>
        <a:xfrm>
          <a:off x="3429845" y="1984069"/>
          <a:ext cx="1394457" cy="69722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M*</a:t>
          </a:r>
          <a:endParaRPr lang="en-US" sz="1800" i="1" kern="1200" dirty="0"/>
        </a:p>
      </dsp:txBody>
      <dsp:txXfrm>
        <a:off x="3429845" y="1984069"/>
        <a:ext cx="1394457" cy="697228"/>
      </dsp:txXfrm>
    </dsp:sp>
    <dsp:sp modelId="{90F7CAC1-D504-4068-8A99-99CE23C39C2F}">
      <dsp:nvSpPr>
        <dsp:cNvPr id="0" name=""/>
        <dsp:cNvSpPr/>
      </dsp:nvSpPr>
      <dsp:spPr>
        <a:xfrm>
          <a:off x="3429845" y="2974135"/>
          <a:ext cx="1394457" cy="69722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SA</a:t>
          </a:r>
          <a:endParaRPr lang="en-US" sz="1800" i="1" kern="1200" dirty="0"/>
        </a:p>
      </dsp:txBody>
      <dsp:txXfrm>
        <a:off x="3429845" y="2974135"/>
        <a:ext cx="1394457" cy="697228"/>
      </dsp:txXfrm>
    </dsp:sp>
    <dsp:sp modelId="{61CA7E4E-F1D1-4801-8FC3-B050B616C1F0}">
      <dsp:nvSpPr>
        <dsp:cNvPr id="0" name=""/>
        <dsp:cNvSpPr/>
      </dsp:nvSpPr>
      <dsp:spPr>
        <a:xfrm>
          <a:off x="2586198" y="3964200"/>
          <a:ext cx="1394457" cy="69722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err="1" smtClean="0"/>
            <a:t>RnR</a:t>
          </a:r>
          <a:endParaRPr lang="en-US" sz="1800" i="1" kern="1200" dirty="0"/>
        </a:p>
      </dsp:txBody>
      <dsp:txXfrm>
        <a:off x="2586198" y="3964200"/>
        <a:ext cx="1394457" cy="697228"/>
      </dsp:txXfrm>
    </dsp:sp>
    <dsp:sp modelId="{503BA394-9781-4A98-8844-93E302CFDD35}">
      <dsp:nvSpPr>
        <dsp:cNvPr id="0" name=""/>
        <dsp:cNvSpPr/>
      </dsp:nvSpPr>
      <dsp:spPr>
        <a:xfrm>
          <a:off x="4273492" y="3964200"/>
          <a:ext cx="1394457" cy="69722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MV</a:t>
          </a:r>
          <a:endParaRPr lang="en-US" sz="1800" i="1" kern="1200" dirty="0"/>
        </a:p>
      </dsp:txBody>
      <dsp:txXfrm>
        <a:off x="4273492" y="3964200"/>
        <a:ext cx="1394457" cy="697228"/>
      </dsp:txXfrm>
    </dsp:sp>
    <dsp:sp modelId="{58BAC31C-B12F-4547-A3C8-01C1F85CEE33}">
      <dsp:nvSpPr>
        <dsp:cNvPr id="0" name=""/>
        <dsp:cNvSpPr/>
      </dsp:nvSpPr>
      <dsp:spPr>
        <a:xfrm>
          <a:off x="4622107" y="4954265"/>
          <a:ext cx="1394457" cy="69722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RICH</a:t>
          </a:r>
          <a:endParaRPr lang="en-US" sz="1800" i="1" kern="1200" dirty="0"/>
        </a:p>
      </dsp:txBody>
      <dsp:txXfrm>
        <a:off x="4622107" y="4954265"/>
        <a:ext cx="1394457" cy="697228"/>
      </dsp:txXfrm>
    </dsp:sp>
    <dsp:sp modelId="{03FDCE17-D476-4FE1-97BC-3A5550A1188A}">
      <dsp:nvSpPr>
        <dsp:cNvPr id="0" name=""/>
        <dsp:cNvSpPr/>
      </dsp:nvSpPr>
      <dsp:spPr>
        <a:xfrm>
          <a:off x="5960786" y="994004"/>
          <a:ext cx="1394457" cy="69722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smtClean="0"/>
            <a:t>Inventory</a:t>
          </a:r>
          <a:endParaRPr lang="en-US" sz="1800" i="1" kern="1200" dirty="0"/>
        </a:p>
      </dsp:txBody>
      <dsp:txXfrm>
        <a:off x="5960786" y="994004"/>
        <a:ext cx="1394457" cy="697228"/>
      </dsp:txXfrm>
    </dsp:sp>
    <dsp:sp modelId="{1CD25DA5-4E3D-4CC5-86FC-442792E997B7}">
      <dsp:nvSpPr>
        <dsp:cNvPr id="0" name=""/>
        <dsp:cNvSpPr/>
      </dsp:nvSpPr>
      <dsp:spPr>
        <a:xfrm>
          <a:off x="6309401" y="1984069"/>
          <a:ext cx="1394457" cy="69722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Campaign DB</a:t>
          </a:r>
          <a:endParaRPr lang="en-US" sz="1800" i="1" kern="1200" dirty="0"/>
        </a:p>
      </dsp:txBody>
      <dsp:txXfrm>
        <a:off x="6309401" y="1984069"/>
        <a:ext cx="1394457" cy="697228"/>
      </dsp:txXfrm>
    </dsp:sp>
    <dsp:sp modelId="{24DB5EAD-3ACC-419C-A4F7-1C23DD0BA410}">
      <dsp:nvSpPr>
        <dsp:cNvPr id="0" name=""/>
        <dsp:cNvSpPr/>
      </dsp:nvSpPr>
      <dsp:spPr>
        <a:xfrm>
          <a:off x="6309401" y="2974135"/>
          <a:ext cx="1394457" cy="69722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ODP</a:t>
          </a:r>
          <a:endParaRPr lang="en-US" sz="1800" i="1" kern="1200" dirty="0"/>
        </a:p>
      </dsp:txBody>
      <dsp:txXfrm>
        <a:off x="6309401" y="2974135"/>
        <a:ext cx="1394457" cy="697228"/>
      </dsp:txXfrm>
    </dsp:sp>
    <dsp:sp modelId="{07C45392-B194-4E89-9C05-7450E0F4598E}">
      <dsp:nvSpPr>
        <dsp:cNvPr id="0" name=""/>
        <dsp:cNvSpPr/>
      </dsp:nvSpPr>
      <dsp:spPr>
        <a:xfrm>
          <a:off x="6309401" y="3964200"/>
          <a:ext cx="1394457" cy="69722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C2C</a:t>
          </a:r>
          <a:endParaRPr lang="en-US" sz="1800" i="1" kern="1200" dirty="0"/>
        </a:p>
      </dsp:txBody>
      <dsp:txXfrm>
        <a:off x="6309401" y="3964200"/>
        <a:ext cx="1394457" cy="697228"/>
      </dsp:txXfrm>
    </dsp:sp>
    <dsp:sp modelId="{D7125D64-F941-4358-98A6-E19C4C206F92}">
      <dsp:nvSpPr>
        <dsp:cNvPr id="0" name=""/>
        <dsp:cNvSpPr/>
      </dsp:nvSpPr>
      <dsp:spPr>
        <a:xfrm>
          <a:off x="6309401" y="4954265"/>
          <a:ext cx="1394457" cy="69722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Demand Views</a:t>
          </a:r>
          <a:endParaRPr lang="en-US" sz="1800" i="1" kern="1200" dirty="0"/>
        </a:p>
      </dsp:txBody>
      <dsp:txXfrm>
        <a:off x="6309401" y="4954265"/>
        <a:ext cx="1394457" cy="697228"/>
      </dsp:txXfrm>
    </dsp:sp>
    <dsp:sp modelId="{75411A07-5555-4A20-87E5-399016E358C0}">
      <dsp:nvSpPr>
        <dsp:cNvPr id="0" name=""/>
        <dsp:cNvSpPr/>
      </dsp:nvSpPr>
      <dsp:spPr>
        <a:xfrm>
          <a:off x="7648080" y="994004"/>
          <a:ext cx="1394457" cy="69722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smtClean="0"/>
            <a:t>Others</a:t>
          </a:r>
          <a:endParaRPr lang="en-US" sz="1800" i="1" kern="1200" dirty="0"/>
        </a:p>
      </dsp:txBody>
      <dsp:txXfrm>
        <a:off x="7648080" y="994004"/>
        <a:ext cx="1394457" cy="697228"/>
      </dsp:txXfrm>
    </dsp:sp>
    <dsp:sp modelId="{D22FC530-7C9E-4257-8EE4-92C410EEABFA}">
      <dsp:nvSpPr>
        <dsp:cNvPr id="0" name=""/>
        <dsp:cNvSpPr/>
      </dsp:nvSpPr>
      <dsp:spPr>
        <a:xfrm>
          <a:off x="7996695" y="1984069"/>
          <a:ext cx="1394457" cy="69722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NIF</a:t>
          </a:r>
          <a:endParaRPr lang="en-US" sz="1800" i="1" kern="1200" dirty="0"/>
        </a:p>
      </dsp:txBody>
      <dsp:txXfrm>
        <a:off x="7996695" y="1984069"/>
        <a:ext cx="1394457" cy="697228"/>
      </dsp:txXfrm>
    </dsp:sp>
    <dsp:sp modelId="{BBF83380-8026-49B6-B296-2B3CBBDFF6E5}">
      <dsp:nvSpPr>
        <dsp:cNvPr id="0" name=""/>
        <dsp:cNvSpPr/>
      </dsp:nvSpPr>
      <dsp:spPr>
        <a:xfrm>
          <a:off x="7996695" y="2974135"/>
          <a:ext cx="1394457" cy="69722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err="1" smtClean="0"/>
            <a:t>RnR</a:t>
          </a:r>
          <a:r>
            <a:rPr lang="en-US" sz="1800" i="1" kern="1200" dirty="0" smtClean="0"/>
            <a:t>  Logs</a:t>
          </a:r>
          <a:endParaRPr lang="en-US" sz="1800" i="1" kern="1200" dirty="0"/>
        </a:p>
      </dsp:txBody>
      <dsp:txXfrm>
        <a:off x="7996695" y="2974135"/>
        <a:ext cx="1394457" cy="697228"/>
      </dsp:txXfrm>
    </dsp:sp>
    <dsp:sp modelId="{2390668F-E2B8-4D04-AB95-0CB4D6AB3EEF}">
      <dsp:nvSpPr>
        <dsp:cNvPr id="0" name=""/>
        <dsp:cNvSpPr/>
      </dsp:nvSpPr>
      <dsp:spPr>
        <a:xfrm>
          <a:off x="7996695" y="3964200"/>
          <a:ext cx="1394457" cy="69722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err="1" smtClean="0"/>
            <a:t>JointObject</a:t>
          </a:r>
          <a:endParaRPr lang="en-US" sz="1800" i="1" kern="1200" dirty="0"/>
        </a:p>
      </dsp:txBody>
      <dsp:txXfrm>
        <a:off x="7996695" y="3964200"/>
        <a:ext cx="1394457" cy="697228"/>
      </dsp:txXfrm>
    </dsp:sp>
    <dsp:sp modelId="{E33EB057-A6CD-4A30-8051-2926603D7D25}">
      <dsp:nvSpPr>
        <dsp:cNvPr id="0" name=""/>
        <dsp:cNvSpPr/>
      </dsp:nvSpPr>
      <dsp:spPr>
        <a:xfrm>
          <a:off x="7996695" y="4954265"/>
          <a:ext cx="1394457" cy="69722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IE</a:t>
          </a:r>
          <a:endParaRPr lang="en-US" sz="1800" i="1" kern="1200" dirty="0"/>
        </a:p>
      </dsp:txBody>
      <dsp:txXfrm>
        <a:off x="7996695" y="4954265"/>
        <a:ext cx="1394457" cy="697228"/>
      </dsp:txXfrm>
    </dsp:sp>
    <dsp:sp modelId="{B27B4A30-572D-42C1-BF92-EC42832FE4E8}">
      <dsp:nvSpPr>
        <dsp:cNvPr id="0" name=""/>
        <dsp:cNvSpPr/>
      </dsp:nvSpPr>
      <dsp:spPr>
        <a:xfrm>
          <a:off x="7996695" y="5944330"/>
          <a:ext cx="1394457" cy="69722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COM SCORE</a:t>
          </a:r>
          <a:endParaRPr lang="en-US" sz="1800" i="1" kern="1200" dirty="0"/>
        </a:p>
      </dsp:txBody>
      <dsp:txXfrm>
        <a:off x="7996695" y="5944330"/>
        <a:ext cx="1394457" cy="697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481CC-D7F7-4513-B553-340EE93781E8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A1ECE-399B-4148-B86E-6DD29DE84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0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Data logs implies Bing</a:t>
            </a:r>
            <a:r>
              <a:rPr lang="en-US" baseline="0" dirty="0" smtClean="0"/>
              <a:t> data, data log is basically storage and collection of data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Entire data can be divided into two major sub groups     a) Monetization Related     b) Demand Related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Monetization Related is dealing with supply related or query related aspects                   [In Search advertising QUERY is the SUPPLY SIDE and Advertisers are the DEMAND SIDE]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Demand related deals with advertiser setting and advertiser related aspects ( </a:t>
            </a:r>
            <a:r>
              <a:rPr lang="en-US" baseline="0" smtClean="0"/>
              <a:t>demand side)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A1ECE-399B-4148-B86E-6DD29DE846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54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A931-2E7D-43FF-9AAC-27348B2003D1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8B26-C8CC-41D8-8E9D-DE0B3C9C7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5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A931-2E7D-43FF-9AAC-27348B2003D1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8B26-C8CC-41D8-8E9D-DE0B3C9C7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8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A931-2E7D-43FF-9AAC-27348B2003D1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8B26-C8CC-41D8-8E9D-DE0B3C9C7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1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A931-2E7D-43FF-9AAC-27348B2003D1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8B26-C8CC-41D8-8E9D-DE0B3C9C7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1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A931-2E7D-43FF-9AAC-27348B2003D1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8B26-C8CC-41D8-8E9D-DE0B3C9C7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A931-2E7D-43FF-9AAC-27348B2003D1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8B26-C8CC-41D8-8E9D-DE0B3C9C7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3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A931-2E7D-43FF-9AAC-27348B2003D1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8B26-C8CC-41D8-8E9D-DE0B3C9C7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2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A931-2E7D-43FF-9AAC-27348B2003D1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8B26-C8CC-41D8-8E9D-DE0B3C9C7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9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A931-2E7D-43FF-9AAC-27348B2003D1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8B26-C8CC-41D8-8E9D-DE0B3C9C7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5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A931-2E7D-43FF-9AAC-27348B2003D1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8B26-C8CC-41D8-8E9D-DE0B3C9C7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6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A931-2E7D-43FF-9AAC-27348B2003D1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38B26-C8CC-41D8-8E9D-DE0B3C9C7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4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EA931-2E7D-43FF-9AAC-27348B2003D1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38B26-C8CC-41D8-8E9D-DE0B3C9C7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2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Presentation.ppt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96462479"/>
              </p:ext>
            </p:extLst>
          </p:nvPr>
        </p:nvGraphicFramePr>
        <p:xfrm>
          <a:off x="115910" y="90152"/>
          <a:ext cx="11977352" cy="664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43000" y="925830"/>
            <a:ext cx="16687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Monetization related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11780" y="1271239"/>
            <a:ext cx="845820" cy="30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647664" y="279499"/>
            <a:ext cx="128053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Demand  related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237141" y="646771"/>
            <a:ext cx="2410523" cy="501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8965580" y="925830"/>
            <a:ext cx="682084" cy="34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12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504412"/>
              </p:ext>
            </p:extLst>
          </p:nvPr>
        </p:nvGraphicFramePr>
        <p:xfrm>
          <a:off x="348804" y="2377140"/>
          <a:ext cx="11474004" cy="2516829"/>
        </p:xfrm>
        <a:graphic>
          <a:graphicData uri="http://schemas.openxmlformats.org/drawingml/2006/table">
            <a:tbl>
              <a:tblPr/>
              <a:tblGrid>
                <a:gridCol w="654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32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3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520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36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702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44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09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65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05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609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59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RGUID</a:t>
                      </a:r>
                    </a:p>
                  </a:txBody>
                  <a:tcPr marL="8337" marR="8337" marT="83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AdId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ClickId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Query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Customer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IsPageViewRecord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IsAdImpressionRecord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IsClickRecord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IsConversionRecord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SRPV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Impressions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Clicks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Revenue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Conversions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R1</a:t>
                      </a:r>
                    </a:p>
                  </a:txBody>
                  <a:tcPr marL="8337" marR="8337" marT="83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Null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Null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Q1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Null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TRUE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FALSE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FALSE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FALSE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Null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Null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Null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Null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R1</a:t>
                      </a:r>
                    </a:p>
                  </a:txBody>
                  <a:tcPr marL="8337" marR="8337" marT="83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A1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Null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Q1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C1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FALSE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TRUE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FALSE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FALSE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Null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Null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Null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Null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R1</a:t>
                      </a:r>
                    </a:p>
                  </a:txBody>
                  <a:tcPr marL="8337" marR="8337" marT="83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A1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C1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Q1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C1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FALSE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FALSE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TRUE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FALSE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Null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Null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$1.23 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Null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R1</a:t>
                      </a:r>
                    </a:p>
                  </a:txBody>
                  <a:tcPr marL="8337" marR="8337" marT="83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A2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Null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Q1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C2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FALSE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TRUE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FALSE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FALSE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Null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Null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Null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Null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R1</a:t>
                      </a:r>
                    </a:p>
                  </a:txBody>
                  <a:tcPr marL="8337" marR="8337" marT="83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A2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C2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Q1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C2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FALSE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FALSE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TRUE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FALSE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Null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Null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$1.23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Null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R1</a:t>
                      </a:r>
                    </a:p>
                  </a:txBody>
                  <a:tcPr marL="8337" marR="8337" marT="83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A2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C2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Q1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C2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FALSE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FALSE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FALSE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TRUE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Null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Null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Null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Null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marL="8337" marR="8337" marT="8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376971" y="474372"/>
            <a:ext cx="2092811" cy="1184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1.Page view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800704" y="474372"/>
            <a:ext cx="2092811" cy="1184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2.Impression view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224437" y="474372"/>
            <a:ext cx="2092811" cy="1184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3.Click view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8648169" y="474372"/>
            <a:ext cx="2092811" cy="1184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4.Conversion 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139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042118" y="525887"/>
            <a:ext cx="10085227" cy="5759003"/>
            <a:chOff x="1402728" y="487251"/>
            <a:chExt cx="8479670" cy="5593724"/>
          </a:xfrm>
        </p:grpSpPr>
        <p:sp>
          <p:nvSpPr>
            <p:cNvPr id="2" name="Rectangle 1"/>
            <p:cNvSpPr/>
            <p:nvPr/>
          </p:nvSpPr>
          <p:spPr>
            <a:xfrm>
              <a:off x="1402729" y="487251"/>
              <a:ext cx="1841679" cy="1184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1.Base script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4697574" y="487251"/>
              <a:ext cx="1841679" cy="1184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2.View script</a:t>
              </a:r>
              <a:endParaRPr lang="en-US" i="1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402728" y="2691685"/>
              <a:ext cx="1841679" cy="1184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4.Base dump</a:t>
              </a:r>
              <a:endParaRPr lang="en-US" i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992419" y="487251"/>
              <a:ext cx="1841679" cy="1184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3.Actual data logs</a:t>
              </a:r>
              <a:endParaRPr lang="en-US" i="1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270166" y="734096"/>
              <a:ext cx="1453166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6565011" y="734096"/>
              <a:ext cx="1453166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3244408" y="1442434"/>
              <a:ext cx="1453166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6539253" y="1442434"/>
              <a:ext cx="1453166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2" idx="2"/>
            </p:cNvCxnSpPr>
            <p:nvPr/>
          </p:nvCxnSpPr>
          <p:spPr>
            <a:xfrm flipH="1">
              <a:off x="2323568" y="1672107"/>
              <a:ext cx="1" cy="1019578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697573" y="2691685"/>
              <a:ext cx="1841679" cy="1184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5.Extractor script</a:t>
              </a:r>
              <a:endParaRPr lang="en-US" i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244407" y="3284113"/>
              <a:ext cx="1453166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7992418" y="2691685"/>
              <a:ext cx="1841679" cy="1184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6.Final data</a:t>
              </a:r>
              <a:endParaRPr lang="en-US" i="1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565011" y="3284113"/>
              <a:ext cx="1453166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8913257" y="3876541"/>
              <a:ext cx="1" cy="1019578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8040719" y="4896119"/>
              <a:ext cx="1841679" cy="1184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/>
                <a:t>7. Excel/PPT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7079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67426"/>
            <a:ext cx="1219199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#DECLARE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StartDate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"2016-01-24"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//Starting Date; Format - "2013-09-09"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#DECLARE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EndDate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=   </a:t>
            </a:r>
            <a:r>
              <a:rPr lang="en-US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"2016-01-04"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//Ending Date; Format - "2013-09-13"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IN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#DECLARE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StartHour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IN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"00:00"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;    </a:t>
            </a:r>
            <a:r>
              <a:rPr lang="en-IN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//Start Hour</a:t>
            </a:r>
            <a:endParaRPr lang="en-IN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IN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#DECLARE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EndHour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IN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"23:59"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;      </a:t>
            </a:r>
            <a:r>
              <a:rPr lang="en-IN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//End Hour</a:t>
            </a:r>
            <a:endParaRPr lang="en-IN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#DECLARE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MonetizationView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"/shares/</a:t>
            </a:r>
            <a:r>
              <a:rPr lang="en-US" sz="12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adCenter.BICore.SubjectArea</a:t>
            </a:r>
            <a:r>
              <a:rPr lang="en-US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SubjectArea</a:t>
            </a:r>
            <a:r>
              <a:rPr lang="en-US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/resources/PROD/</a:t>
            </a:r>
            <a:r>
              <a:rPr lang="en-US" sz="12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MonetizationFacts.view</a:t>
            </a:r>
            <a:r>
              <a:rPr lang="en-US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#DECLARE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StartDateTimeUtc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StartDate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" "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StartHour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#DECLARE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EndDateTimeUtc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.Parse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EndDate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" "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EndHour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Data =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MonetizationView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PARAMS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(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StartDateTimeUtc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StartDateTimeUtc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EndDateTimeUtc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@</a:t>
            </a:r>
            <a:r>
              <a:rPr lang="en-US" sz="1200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EndDateTimeUtc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DATASET 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= 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MBDate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  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CustomerId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  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AdvertiserAccountId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  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QueryPhrase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   </a:t>
            </a:r>
            <a:r>
              <a:rPr lang="en-US" sz="12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AdDisplayTypeId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  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DeviceTypeId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  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RelatedToAccountId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  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MarketplaceClassificationId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   </a:t>
            </a:r>
            <a:r>
              <a:rPr lang="en-IN" sz="1200" dirty="0" smtClean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IsAdImpressionRecord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== </a:t>
            </a:r>
            <a:r>
              <a:rPr lang="en-IN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, 1, 0)) </a:t>
            </a:r>
            <a:r>
              <a:rPr lang="en-IN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ImpressionCnt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   </a:t>
            </a:r>
            <a:r>
              <a:rPr lang="en-IN" sz="1200" dirty="0" smtClean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IsClickRecord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== </a:t>
            </a:r>
            <a:r>
              <a:rPr lang="en-IN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, 1, 0)) </a:t>
            </a:r>
            <a:r>
              <a:rPr lang="en-IN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ClickCnt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   </a:t>
            </a:r>
            <a:r>
              <a:rPr lang="en-IN" sz="1200" dirty="0" smtClean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IsClickRecord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== </a:t>
            </a:r>
            <a:r>
              <a:rPr lang="en-IN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IN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AmountChargedUSDMonthlyExchangeRt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, 0)) </a:t>
            </a:r>
            <a:r>
              <a:rPr lang="en-IN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Revenue,</a:t>
            </a:r>
          </a:p>
          <a:p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   </a:t>
            </a:r>
            <a:r>
              <a:rPr lang="en-IN" sz="1200" dirty="0" smtClean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IsAdImpressionRecord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== </a:t>
            </a:r>
            <a:r>
              <a:rPr lang="en-IN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PagePosition.Contains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"ML"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), 1, 0)) </a:t>
            </a:r>
            <a:r>
              <a:rPr lang="en-IN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Imp_ML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   </a:t>
            </a:r>
            <a:r>
              <a:rPr lang="en-IN" sz="1200" dirty="0" smtClean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IsClickRecord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== </a:t>
            </a:r>
            <a:r>
              <a:rPr lang="en-IN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PagePosition.Contains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"ML"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), 1, 0)) </a:t>
            </a:r>
            <a:r>
              <a:rPr lang="en-IN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Clk_ML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   </a:t>
            </a:r>
            <a:r>
              <a:rPr lang="en-IN" sz="1200" dirty="0" smtClean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IsClickRecord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== </a:t>
            </a:r>
            <a:r>
              <a:rPr lang="en-IN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PagePosition.Contains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"ML"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), </a:t>
            </a:r>
            <a:r>
              <a:rPr lang="en-IN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AmountChargedUSDMonthlyExchangeRt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, 0)) </a:t>
            </a:r>
            <a:r>
              <a:rPr lang="en-IN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Rev_ML</a:t>
            </a:r>
            <a:endParaRPr lang="en-IN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Data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FraudQualityBand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&gt;= 2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Billable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ANY</a:t>
            </a:r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IncomingPublisherWebSiteCountry</a:t>
            </a:r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== </a:t>
            </a:r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“US”,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IncomingPublisherWebSiteCountry</a:t>
            </a:r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== </a:t>
            </a:r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“us”) 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//US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IN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smtClean="0">
                <a:solidFill>
                  <a:srgbClr val="FF00FF"/>
                </a:solidFill>
                <a:latin typeface="Consolas" panose="020B0609020204030204" pitchFamily="49" charset="0"/>
              </a:rPr>
              <a:t>ANY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IN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MediumId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==1, </a:t>
            </a:r>
            <a:r>
              <a:rPr lang="en-IN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MediumId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==3); </a:t>
            </a:r>
            <a:r>
              <a:rPr lang="en-IN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//Search</a:t>
            </a:r>
          </a:p>
        </p:txBody>
      </p:sp>
    </p:spTree>
    <p:extLst>
      <p:ext uri="{BB962C8B-B14F-4D97-AF65-F5344CB8AC3E}">
        <p14:creationId xmlns:p14="http://schemas.microsoft.com/office/powerpoint/2010/main" val="256721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401355"/>
              </p:ext>
            </p:extLst>
          </p:nvPr>
        </p:nvGraphicFramePr>
        <p:xfrm>
          <a:off x="657896" y="141594"/>
          <a:ext cx="10701270" cy="6716405"/>
        </p:xfrm>
        <a:graphic>
          <a:graphicData uri="http://schemas.openxmlformats.org/drawingml/2006/table">
            <a:tbl>
              <a:tblPr firstRow="1" firstCol="1" bandRow="1"/>
              <a:tblGrid>
                <a:gridCol w="3567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7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7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101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Monetization logs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9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Field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Slices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90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Related to account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9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Yahoo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1058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906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Marketplace classification id (MV)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O&amp;O core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9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O&amp;O rest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9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Syndicated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9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Unknown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9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IPM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906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DeviceTypeId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9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 Fi Phone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9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 Fi Phone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9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Tablet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0906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MediumId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PaidSearch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09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09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MobilePaidSearch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09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MobileContent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209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Native</a:t>
                      </a:r>
                      <a:endParaRPr lang="en-US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209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FraudQualityBand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Billable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&gt;=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209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0209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82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FDM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7381" y="1143045"/>
            <a:ext cx="4383109" cy="138121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FDM info :</a:t>
            </a:r>
          </a:p>
          <a:p>
            <a:endParaRPr lang="en-US" sz="2400" dirty="0" smtClean="0"/>
          </a:p>
          <a:p>
            <a:r>
              <a:rPr lang="en-US" sz="2400" dirty="0" smtClean="0"/>
              <a:t>Fields in FDM : 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cxnSp>
        <p:nvCxnSpPr>
          <p:cNvPr id="9" name="Straight Connector 8"/>
          <p:cNvCxnSpPr>
            <a:endCxn id="17" idx="2"/>
          </p:cNvCxnSpPr>
          <p:nvPr/>
        </p:nvCxnSpPr>
        <p:spPr>
          <a:xfrm flipH="1">
            <a:off x="6076682" y="1017432"/>
            <a:ext cx="9660" cy="1670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0" y="1788957"/>
            <a:ext cx="104962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57518" y="2688332"/>
            <a:ext cx="104962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28541" y="1017432"/>
            <a:ext cx="10496282" cy="167089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19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093978"/>
              </p:ext>
            </p:extLst>
          </p:nvPr>
        </p:nvGraphicFramePr>
        <p:xfrm>
          <a:off x="7377449" y="106740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Presentation" showAsIcon="1" r:id="rId3" imgW="914400" imgH="771480" progId="PowerPoint.Show.12">
                  <p:embed/>
                </p:oleObj>
              </mc:Choice>
              <mc:Fallback>
                <p:oleObj name="Presentation" showAsIcon="1" r:id="rId3" imgW="914400" imgH="77148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77449" y="106740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714741"/>
              </p:ext>
            </p:extLst>
          </p:nvPr>
        </p:nvGraphicFramePr>
        <p:xfrm>
          <a:off x="7377449" y="194471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Worksheet" showAsIcon="1" r:id="rId5" imgW="914400" imgH="771480" progId="Excel.Sheet.12">
                  <p:embed/>
                </p:oleObj>
              </mc:Choice>
              <mc:Fallback>
                <p:oleObj name="Worksheet" showAsIcon="1" r:id="rId5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77449" y="194471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1716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590DEA44470F4084233F9696215EA5" ma:contentTypeVersion="7" ma:contentTypeDescription="Create a new document." ma:contentTypeScope="" ma:versionID="5c469a702d36791e651a21eb56c247dc">
  <xsd:schema xmlns:xsd="http://www.w3.org/2001/XMLSchema" xmlns:xs="http://www.w3.org/2001/XMLSchema" xmlns:p="http://schemas.microsoft.com/office/2006/metadata/properties" xmlns:ns2="9c762a39-758f-4f52-98b0-7df99ce90fad" xmlns:ns3="dfb6ad87-0ff7-49c4-bfa0-024c32870c44" targetNamespace="http://schemas.microsoft.com/office/2006/metadata/properties" ma:root="true" ma:fieldsID="742196edf6fcee305a9d598ed4171b03" ns2:_="" ns3:_="">
    <xsd:import namespace="9c762a39-758f-4f52-98b0-7df99ce90fad"/>
    <xsd:import namespace="dfb6ad87-0ff7-49c4-bfa0-024c32870c4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62a39-758f-4f52-98b0-7df99ce90fa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b6ad87-0ff7-49c4-bfa0-024c32870c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EE9589-4B9A-4C36-A86C-0A22C40FAB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CAE568-7843-4F2F-A3D0-5A0B7755D6C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EC80B5B-A34B-414B-ADA1-1A8B8A15D6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762a39-758f-4f52-98b0-7df99ce90fad"/>
    <ds:schemaRef ds:uri="dfb6ad87-0ff7-49c4-bfa0-024c32870c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566</TotalTime>
  <Words>552</Words>
  <Application>Microsoft Office PowerPoint</Application>
  <PresentationFormat>Widescreen</PresentationFormat>
  <Paragraphs>217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Segoe UI</vt:lpstr>
      <vt:lpstr>Times New Roman</vt:lpstr>
      <vt:lpstr>Office Theme</vt:lpstr>
      <vt:lpstr>Presentation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FDM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Prayas Dash</dc:creator>
  <cp:lastModifiedBy>Abhay Gupta</cp:lastModifiedBy>
  <cp:revision>66</cp:revision>
  <dcterms:created xsi:type="dcterms:W3CDTF">2014-10-30T12:35:54Z</dcterms:created>
  <dcterms:modified xsi:type="dcterms:W3CDTF">2017-11-16T09:13:26Z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0x0101005F590DEA44470F4084233F9696215EA5</vt:lpwstr>
  </property>
</Properties>
</file>