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1.xml" ContentType="application/vnd.openxmlformats-officedocument.drawingml.diagramData+xml"/>
  <Override PartName="/ppt/diagrams/data2.xml" ContentType="application/vnd.openxmlformats-officedocument.drawingml.diagramData+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notesSlides/notesSlide5.xml" ContentType="application/vnd.openxmlformats-officedocument.presentationml.notes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diagrams/layout3.xml" ContentType="application/vnd.openxmlformats-officedocument.drawingml.diagramLayout+xml"/>
  <Override PartName="/ppt/theme/theme1.xml" ContentType="application/vnd.openxmlformats-officedocument.theme+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5.xml" ContentType="application/vnd.openxmlformats-officedocument.drawingml.diagramLayout+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diagrams/layout2.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diagrams/colors5.xml" ContentType="application/vnd.openxmlformats-officedocument.drawingml.diagramColors+xml"/>
  <Override PartName="/ppt/diagrams/quickStyle5.xml" ContentType="application/vnd.openxmlformats-officedocument.drawingml.diagramStyle+xml"/>
  <Override PartName="/ppt/commentAuthors.xml" ContentType="application/vnd.openxmlformats-officedocument.presentationml.commentAuthors+xml"/>
  <Override PartName="/ppt/diagrams/drawing5.xml" ContentType="application/vnd.ms-office.drawingml.diagramDrawing+xml"/>
  <Override PartName="/ppt/diagrams/drawing6.xml" ContentType="application/vnd.ms-office.drawingml.diagramDrawing+xml"/>
  <Override PartName="/ppt/diagrams/colors6.xml" ContentType="application/vnd.openxmlformats-officedocument.drawingml.diagramColors+xml"/>
  <Override PartName="/ppt/diagrams/quickStyle6.xml" ContentType="application/vnd.openxmlformats-officedocument.drawingml.diagramStyle+xml"/>
  <Override PartName="/ppt/diagrams/layout6.xml" ContentType="application/vnd.openxmlformats-officedocument.drawingml.diagram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drawing7.xml" ContentType="application/vnd.ms-office.drawingml.diagramDrawing+xml"/>
  <Override PartName="/ppt/diagrams/quickStyle7.xml" ContentType="application/vnd.openxmlformats-officedocument.drawingml.diagramStyle+xml"/>
  <Override PartName="/ppt/diagrams/layout7.xml" ContentType="application/vnd.openxmlformats-officedocument.drawingml.diagramLayout+xml"/>
  <Override PartName="/ppt/diagrams/colors7.xml" ContentType="application/vnd.openxmlformats-officedocument.drawingml.diagramColors+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95" r:id="rId1"/>
  </p:sldMasterIdLst>
  <p:notesMasterIdLst>
    <p:notesMasterId r:id="rId39"/>
  </p:notesMasterIdLst>
  <p:handoutMasterIdLst>
    <p:handoutMasterId r:id="rId40"/>
  </p:handoutMasterIdLst>
  <p:sldIdLst>
    <p:sldId id="256" r:id="rId2"/>
    <p:sldId id="319" r:id="rId3"/>
    <p:sldId id="320" r:id="rId4"/>
    <p:sldId id="371" r:id="rId5"/>
    <p:sldId id="327" r:id="rId6"/>
    <p:sldId id="328" r:id="rId7"/>
    <p:sldId id="329" r:id="rId8"/>
    <p:sldId id="330" r:id="rId9"/>
    <p:sldId id="332" r:id="rId10"/>
    <p:sldId id="333" r:id="rId11"/>
    <p:sldId id="334" r:id="rId12"/>
    <p:sldId id="335" r:id="rId13"/>
    <p:sldId id="336" r:id="rId14"/>
    <p:sldId id="372" r:id="rId15"/>
    <p:sldId id="322" r:id="rId16"/>
    <p:sldId id="323" r:id="rId17"/>
    <p:sldId id="324" r:id="rId18"/>
    <p:sldId id="325" r:id="rId19"/>
    <p:sldId id="373" r:id="rId20"/>
    <p:sldId id="337" r:id="rId21"/>
    <p:sldId id="338" r:id="rId22"/>
    <p:sldId id="339" r:id="rId23"/>
    <p:sldId id="374" r:id="rId24"/>
    <p:sldId id="340" r:id="rId25"/>
    <p:sldId id="362" r:id="rId26"/>
    <p:sldId id="363" r:id="rId27"/>
    <p:sldId id="364" r:id="rId28"/>
    <p:sldId id="365" r:id="rId29"/>
    <p:sldId id="366" r:id="rId30"/>
    <p:sldId id="368" r:id="rId31"/>
    <p:sldId id="369" r:id="rId32"/>
    <p:sldId id="354" r:id="rId33"/>
    <p:sldId id="355" r:id="rId34"/>
    <p:sldId id="356" r:id="rId35"/>
    <p:sldId id="357" r:id="rId36"/>
    <p:sldId id="358" r:id="rId37"/>
    <p:sldId id="375" r:id="rId38"/>
  </p:sldIdLst>
  <p:sldSz cx="9902825" cy="68580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794">
          <p15:clr>
            <a:srgbClr val="A4A3A4"/>
          </p15:clr>
        </p15:guide>
        <p15:guide id="2" orient="horz" pos="3922">
          <p15:clr>
            <a:srgbClr val="A4A3A4"/>
          </p15:clr>
        </p15:guide>
        <p15:guide id="3" orient="horz" pos="1836">
          <p15:clr>
            <a:srgbClr val="A4A3A4"/>
          </p15:clr>
        </p15:guide>
        <p15:guide id="4" orient="horz" pos="3570">
          <p15:clr>
            <a:srgbClr val="A4A3A4"/>
          </p15:clr>
        </p15:guide>
        <p15:guide id="5" orient="horz" pos="2073">
          <p15:clr>
            <a:srgbClr val="A4A3A4"/>
          </p15:clr>
        </p15:guide>
        <p15:guide id="6" orient="horz" pos="2253">
          <p15:clr>
            <a:srgbClr val="A4A3A4"/>
          </p15:clr>
        </p15:guide>
        <p15:guide id="7" orient="horz" pos="3466">
          <p15:clr>
            <a:srgbClr val="A4A3A4"/>
          </p15:clr>
        </p15:guide>
        <p15:guide id="8" orient="horz" pos="3673">
          <p15:clr>
            <a:srgbClr val="A4A3A4"/>
          </p15:clr>
        </p15:guide>
        <p15:guide id="9" orient="horz" pos="715">
          <p15:clr>
            <a:srgbClr val="A4A3A4"/>
          </p15:clr>
        </p15:guide>
        <p15:guide id="10" orient="horz" pos="4094">
          <p15:clr>
            <a:srgbClr val="A4A3A4"/>
          </p15:clr>
        </p15:guide>
        <p15:guide id="11" orient="horz" pos="2493">
          <p15:clr>
            <a:srgbClr val="A4A3A4"/>
          </p15:clr>
        </p15:guide>
        <p15:guide id="12" pos="5200">
          <p15:clr>
            <a:srgbClr val="A4A3A4"/>
          </p15:clr>
        </p15:guide>
        <p15:guide id="13" pos="1013">
          <p15:clr>
            <a:srgbClr val="A4A3A4"/>
          </p15:clr>
        </p15:guide>
        <p15:guide id="14" pos="592">
          <p15:clr>
            <a:srgbClr val="A4A3A4"/>
          </p15:clr>
        </p15:guide>
        <p15:guide id="15" pos="5758">
          <p15:clr>
            <a:srgbClr val="A4A3A4"/>
          </p15:clr>
        </p15:guide>
        <p15:guide id="16" pos="162">
          <p15:clr>
            <a:srgbClr val="A4A3A4"/>
          </p15:clr>
        </p15:guide>
        <p15:guide id="17" pos="33">
          <p15:clr>
            <a:srgbClr val="A4A3A4"/>
          </p15:clr>
        </p15:guide>
        <p15:guide id="18" pos="282">
          <p15:clr>
            <a:srgbClr val="A4A3A4"/>
          </p15:clr>
        </p15:guide>
        <p15:guide id="19" pos="1727">
          <p15:clr>
            <a:srgbClr val="A4A3A4"/>
          </p15:clr>
        </p15:guide>
        <p15:guide id="20" pos="4624">
          <p15:clr>
            <a:srgbClr val="A4A3A4"/>
          </p15:clr>
        </p15:guide>
        <p15:guide id="21" pos="395">
          <p15:clr>
            <a:srgbClr val="A4A3A4"/>
          </p15:clr>
        </p15:guide>
        <p15:guide id="22" pos="3472">
          <p15:clr>
            <a:srgbClr val="A4A3A4"/>
          </p15:clr>
        </p15:guide>
        <p15:guide id="23" pos="124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 id="1" name="Desika" initials="S" lastIdx="6" clrIdx="1"/>
  <p:cmAuthor id="2" name="Amodh.Saxena"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707"/>
    <a:srgbClr val="009A96"/>
    <a:srgbClr val="006666"/>
    <a:srgbClr val="D8CBCB"/>
    <a:srgbClr val="DE5A00"/>
    <a:srgbClr val="7ECCBD"/>
    <a:srgbClr val="8E2200"/>
    <a:srgbClr val="016666"/>
    <a:srgbClr val="0B1F65"/>
    <a:srgbClr val="3601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3178" autoAdjust="0"/>
  </p:normalViewPr>
  <p:slideViewPr>
    <p:cSldViewPr snapToGrid="0">
      <p:cViewPr varScale="1">
        <p:scale>
          <a:sx n="69" d="100"/>
          <a:sy n="69" d="100"/>
        </p:scale>
        <p:origin x="1224" y="72"/>
      </p:cViewPr>
      <p:guideLst>
        <p:guide orient="horz" pos="794"/>
        <p:guide orient="horz" pos="3922"/>
        <p:guide orient="horz" pos="1836"/>
        <p:guide orient="horz" pos="3570"/>
        <p:guide orient="horz" pos="2073"/>
        <p:guide orient="horz" pos="2253"/>
        <p:guide orient="horz" pos="3466"/>
        <p:guide orient="horz" pos="3673"/>
        <p:guide orient="horz" pos="715"/>
        <p:guide orient="horz" pos="4094"/>
        <p:guide orient="horz" pos="2493"/>
        <p:guide pos="5200"/>
        <p:guide pos="1013"/>
        <p:guide pos="592"/>
        <p:guide pos="5758"/>
        <p:guide pos="162"/>
        <p:guide pos="33"/>
        <p:guide pos="282"/>
        <p:guide pos="1727"/>
        <p:guide pos="4624"/>
        <p:guide pos="395"/>
        <p:guide pos="3472"/>
        <p:guide pos="124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A21D73-C5D7-4C59-A758-4AD90B9A5D07}"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US"/>
        </a:p>
      </dgm:t>
    </dgm:pt>
    <dgm:pt modelId="{65DCD820-2236-42D2-B3E7-984F733B04B1}">
      <dgm:prSet phldrT="[Text]"/>
      <dgm:spPr/>
      <dgm:t>
        <a:bodyPr/>
        <a:lstStyle/>
        <a:p>
          <a:r>
            <a:rPr lang="en-US" dirty="0" smtClean="0"/>
            <a:t>Fault tolerant</a:t>
          </a:r>
          <a:endParaRPr lang="en-US" dirty="0"/>
        </a:p>
      </dgm:t>
    </dgm:pt>
    <dgm:pt modelId="{631EB160-5C29-408E-A884-8AF38410728E}" type="parTrans" cxnId="{C1A802B9-F84A-49C7-B7AE-F314F4716095}">
      <dgm:prSet/>
      <dgm:spPr/>
      <dgm:t>
        <a:bodyPr/>
        <a:lstStyle/>
        <a:p>
          <a:endParaRPr lang="en-US"/>
        </a:p>
      </dgm:t>
    </dgm:pt>
    <dgm:pt modelId="{36264C19-DB47-4999-9FE5-61C469235651}" type="sibTrans" cxnId="{C1A802B9-F84A-49C7-B7AE-F314F4716095}">
      <dgm:prSet/>
      <dgm:spPr/>
      <dgm:t>
        <a:bodyPr/>
        <a:lstStyle/>
        <a:p>
          <a:endParaRPr lang="en-US"/>
        </a:p>
      </dgm:t>
    </dgm:pt>
    <dgm:pt modelId="{AC325079-63AF-49D0-87E7-507F76A2CEE0}">
      <dgm:prSet phldrT="[Text]"/>
      <dgm:spPr/>
      <dgm:t>
        <a:bodyPr/>
        <a:lstStyle/>
        <a:p>
          <a:r>
            <a:rPr lang="en-US" dirty="0" smtClean="0"/>
            <a:t>Resilient to hardware and software errors</a:t>
          </a:r>
          <a:endParaRPr lang="en-US" dirty="0"/>
        </a:p>
      </dgm:t>
    </dgm:pt>
    <dgm:pt modelId="{B6D51E86-0670-48C4-BE6E-0558B2F15928}" type="parTrans" cxnId="{CF5E65AE-A573-4661-AD68-7C44A164D00E}">
      <dgm:prSet/>
      <dgm:spPr/>
      <dgm:t>
        <a:bodyPr/>
        <a:lstStyle/>
        <a:p>
          <a:endParaRPr lang="en-US"/>
        </a:p>
      </dgm:t>
    </dgm:pt>
    <dgm:pt modelId="{A591A608-ADE3-46B6-81DF-E145B2CB6BB5}" type="sibTrans" cxnId="{CF5E65AE-A573-4661-AD68-7C44A164D00E}">
      <dgm:prSet/>
      <dgm:spPr/>
      <dgm:t>
        <a:bodyPr/>
        <a:lstStyle/>
        <a:p>
          <a:endParaRPr lang="en-US"/>
        </a:p>
      </dgm:t>
    </dgm:pt>
    <dgm:pt modelId="{683D2141-FF61-4D9F-854C-0D116FCDE430}">
      <dgm:prSet phldrT="[Text]"/>
      <dgm:spPr/>
      <dgm:t>
        <a:bodyPr/>
        <a:lstStyle/>
        <a:p>
          <a:r>
            <a:rPr lang="en-US" dirty="0" smtClean="0"/>
            <a:t>Distributed</a:t>
          </a:r>
          <a:endParaRPr lang="en-US" dirty="0"/>
        </a:p>
      </dgm:t>
    </dgm:pt>
    <dgm:pt modelId="{D34F6763-AFD4-44F8-9F7C-0CD3720FF40F}" type="parTrans" cxnId="{73FC6A4D-6962-4086-B7AD-C6B738018963}">
      <dgm:prSet/>
      <dgm:spPr/>
      <dgm:t>
        <a:bodyPr/>
        <a:lstStyle/>
        <a:p>
          <a:endParaRPr lang="en-US"/>
        </a:p>
      </dgm:t>
    </dgm:pt>
    <dgm:pt modelId="{ACECD64A-C71D-4FA9-A71B-F327A7DD465E}" type="sibTrans" cxnId="{73FC6A4D-6962-4086-B7AD-C6B738018963}">
      <dgm:prSet/>
      <dgm:spPr/>
      <dgm:t>
        <a:bodyPr/>
        <a:lstStyle/>
        <a:p>
          <a:endParaRPr lang="en-US"/>
        </a:p>
      </dgm:t>
    </dgm:pt>
    <dgm:pt modelId="{00981F72-765A-469F-94C9-45542E2600DF}">
      <dgm:prSet phldrT="[Text]"/>
      <dgm:spPr/>
      <dgm:t>
        <a:bodyPr/>
        <a:lstStyle/>
        <a:p>
          <a:r>
            <a:rPr lang="en-US" dirty="0" smtClean="0"/>
            <a:t>Commodity servers in a single environment</a:t>
          </a:r>
          <a:endParaRPr lang="en-US" dirty="0"/>
        </a:p>
      </dgm:t>
    </dgm:pt>
    <dgm:pt modelId="{1F13AB58-6371-4B3B-AF9B-95018E5267DC}" type="parTrans" cxnId="{76B5E000-8600-4390-9C76-4D716CDE7C1A}">
      <dgm:prSet/>
      <dgm:spPr/>
      <dgm:t>
        <a:bodyPr/>
        <a:lstStyle/>
        <a:p>
          <a:endParaRPr lang="en-US"/>
        </a:p>
      </dgm:t>
    </dgm:pt>
    <dgm:pt modelId="{5BF25081-BED9-42B6-8DBF-0A87CED15727}" type="sibTrans" cxnId="{76B5E000-8600-4390-9C76-4D716CDE7C1A}">
      <dgm:prSet/>
      <dgm:spPr/>
      <dgm:t>
        <a:bodyPr/>
        <a:lstStyle/>
        <a:p>
          <a:endParaRPr lang="en-US"/>
        </a:p>
      </dgm:t>
    </dgm:pt>
    <dgm:pt modelId="{A4A185CE-C231-446E-8768-8AB462E2AEA9}">
      <dgm:prSet phldrT="[Text]"/>
      <dgm:spPr/>
      <dgm:t>
        <a:bodyPr/>
        <a:lstStyle/>
        <a:p>
          <a:r>
            <a:rPr lang="en-US" dirty="0" smtClean="0"/>
            <a:t>Storage</a:t>
          </a:r>
          <a:endParaRPr lang="en-US" dirty="0"/>
        </a:p>
      </dgm:t>
    </dgm:pt>
    <dgm:pt modelId="{0FE102B7-B362-4A15-A809-B8E0AE9B9B48}" type="parTrans" cxnId="{D15BF60A-8E80-4ECC-B21B-4F7021257A8F}">
      <dgm:prSet/>
      <dgm:spPr/>
      <dgm:t>
        <a:bodyPr/>
        <a:lstStyle/>
        <a:p>
          <a:endParaRPr lang="en-US"/>
        </a:p>
      </dgm:t>
    </dgm:pt>
    <dgm:pt modelId="{25038140-8763-4274-B05E-0AD1A0050D87}" type="sibTrans" cxnId="{D15BF60A-8E80-4ECC-B21B-4F7021257A8F}">
      <dgm:prSet/>
      <dgm:spPr/>
      <dgm:t>
        <a:bodyPr/>
        <a:lstStyle/>
        <a:p>
          <a:endParaRPr lang="en-US"/>
        </a:p>
      </dgm:t>
    </dgm:pt>
    <dgm:pt modelId="{F5D4E6C1-2A56-412C-9A9B-84A5D4BFDF7F}">
      <dgm:prSet phldrT="[Text]"/>
      <dgm:spPr/>
      <dgm:t>
        <a:bodyPr/>
        <a:lstStyle/>
        <a:p>
          <a:r>
            <a:rPr lang="en-US" dirty="0" smtClean="0">
              <a:sym typeface="Wingdings" pitchFamily="2" charset="2"/>
            </a:rPr>
            <a:t>Manages “streams” of data (think files)</a:t>
          </a:r>
          <a:endParaRPr lang="en-US" dirty="0"/>
        </a:p>
      </dgm:t>
    </dgm:pt>
    <dgm:pt modelId="{E74E24F5-9426-42CB-9ADC-584AFA5B2E7F}" type="parTrans" cxnId="{12539829-1081-4485-B469-35834690EBE1}">
      <dgm:prSet/>
      <dgm:spPr/>
      <dgm:t>
        <a:bodyPr/>
        <a:lstStyle/>
        <a:p>
          <a:endParaRPr lang="en-US"/>
        </a:p>
      </dgm:t>
    </dgm:pt>
    <dgm:pt modelId="{1085348F-A502-4A71-8F41-FB4F17829A8F}" type="sibTrans" cxnId="{12539829-1081-4485-B469-35834690EBE1}">
      <dgm:prSet/>
      <dgm:spPr/>
      <dgm:t>
        <a:bodyPr/>
        <a:lstStyle/>
        <a:p>
          <a:endParaRPr lang="en-US"/>
        </a:p>
      </dgm:t>
    </dgm:pt>
    <dgm:pt modelId="{AE569E57-C513-4B7C-83F4-923B5B392372}">
      <dgm:prSet phldrT="[Text]"/>
      <dgm:spPr/>
      <dgm:t>
        <a:bodyPr/>
        <a:lstStyle/>
        <a:p>
          <a:r>
            <a:rPr lang="en-US" dirty="0" smtClean="0">
              <a:sym typeface="Wingdings" pitchFamily="2" charset="2"/>
            </a:rPr>
            <a:t>Supports mechanisms to analyze data in place</a:t>
          </a:r>
          <a:endParaRPr lang="en-US" dirty="0"/>
        </a:p>
      </dgm:t>
    </dgm:pt>
    <dgm:pt modelId="{C5978CD4-8A2A-42B2-821F-B57D755AFAB1}" type="parTrans" cxnId="{FF9F97BB-F296-43F5-86F7-C1711355B8EA}">
      <dgm:prSet/>
      <dgm:spPr/>
      <dgm:t>
        <a:bodyPr/>
        <a:lstStyle/>
        <a:p>
          <a:endParaRPr lang="en-US"/>
        </a:p>
      </dgm:t>
    </dgm:pt>
    <dgm:pt modelId="{025A1C24-44F7-4512-95E6-766C568AE3E6}" type="sibTrans" cxnId="{FF9F97BB-F296-43F5-86F7-C1711355B8EA}">
      <dgm:prSet/>
      <dgm:spPr/>
      <dgm:t>
        <a:bodyPr/>
        <a:lstStyle/>
        <a:p>
          <a:endParaRPr lang="en-US"/>
        </a:p>
      </dgm:t>
    </dgm:pt>
    <dgm:pt modelId="{257C6EC5-B0CB-4988-867C-CF53F262945B}">
      <dgm:prSet phldrT="[Text]"/>
      <dgm:spPr/>
      <dgm:t>
        <a:bodyPr/>
        <a:lstStyle/>
        <a:p>
          <a:r>
            <a:rPr lang="en-US" dirty="0" smtClean="0"/>
            <a:t>Computation</a:t>
          </a:r>
          <a:endParaRPr lang="en-US" dirty="0"/>
        </a:p>
      </dgm:t>
    </dgm:pt>
    <dgm:pt modelId="{41D981DC-D04D-426E-A6F6-4DF1961AAB6F}" type="parTrans" cxnId="{9973677C-E610-4345-BDAC-61BE2AA5304D}">
      <dgm:prSet/>
      <dgm:spPr/>
      <dgm:t>
        <a:bodyPr/>
        <a:lstStyle/>
        <a:p>
          <a:endParaRPr lang="en-US"/>
        </a:p>
      </dgm:t>
    </dgm:pt>
    <dgm:pt modelId="{157698B7-EB75-4E85-BFA3-D2193329724C}" type="sibTrans" cxnId="{9973677C-E610-4345-BDAC-61BE2AA5304D}">
      <dgm:prSet/>
      <dgm:spPr/>
      <dgm:t>
        <a:bodyPr/>
        <a:lstStyle/>
        <a:p>
          <a:endParaRPr lang="en-US"/>
        </a:p>
      </dgm:t>
    </dgm:pt>
    <dgm:pt modelId="{01709397-C7F1-418A-9C30-08D9E61A9C8D}">
      <dgm:prSet/>
      <dgm:spPr/>
      <dgm:t>
        <a:bodyPr/>
        <a:lstStyle/>
        <a:p>
          <a:r>
            <a:rPr lang="en-US" dirty="0" smtClean="0"/>
            <a:t>Failures tolerated at multiple levels</a:t>
          </a:r>
          <a:endParaRPr lang="en-US" dirty="0"/>
        </a:p>
      </dgm:t>
    </dgm:pt>
    <dgm:pt modelId="{B71E41F5-9269-4A41-A53A-AAE985F25886}" type="parTrans" cxnId="{51392983-A0F5-4264-A255-BBA93990EA6B}">
      <dgm:prSet/>
      <dgm:spPr/>
      <dgm:t>
        <a:bodyPr/>
        <a:lstStyle/>
        <a:p>
          <a:endParaRPr lang="en-US"/>
        </a:p>
      </dgm:t>
    </dgm:pt>
    <dgm:pt modelId="{B22CC0E2-DB22-432C-BC3B-905F963BF2E7}" type="sibTrans" cxnId="{51392983-A0F5-4264-A255-BBA93990EA6B}">
      <dgm:prSet/>
      <dgm:spPr/>
      <dgm:t>
        <a:bodyPr/>
        <a:lstStyle/>
        <a:p>
          <a:endParaRPr lang="en-US"/>
        </a:p>
      </dgm:t>
    </dgm:pt>
    <dgm:pt modelId="{E71B9C4B-BBFB-4C80-BAB6-E1F9F90F428A}">
      <dgm:prSet/>
      <dgm:spPr/>
      <dgm:t>
        <a:bodyPr/>
        <a:lstStyle/>
        <a:p>
          <a:r>
            <a:rPr lang="en-US" dirty="0" smtClean="0"/>
            <a:t>Multiple production environments</a:t>
          </a:r>
        </a:p>
      </dgm:t>
    </dgm:pt>
    <dgm:pt modelId="{6F6A15DC-B4C9-4CC6-ABD8-0A6B94D3FB56}" type="parTrans" cxnId="{674E31DB-4D2B-4BE3-9C87-BB55A424C950}">
      <dgm:prSet/>
      <dgm:spPr/>
      <dgm:t>
        <a:bodyPr/>
        <a:lstStyle/>
        <a:p>
          <a:endParaRPr lang="en-US"/>
        </a:p>
      </dgm:t>
    </dgm:pt>
    <dgm:pt modelId="{CF344F40-D72B-4CCA-84FF-F04BA76346CF}" type="sibTrans" cxnId="{674E31DB-4D2B-4BE3-9C87-BB55A424C950}">
      <dgm:prSet/>
      <dgm:spPr/>
      <dgm:t>
        <a:bodyPr/>
        <a:lstStyle/>
        <a:p>
          <a:endParaRPr lang="en-US"/>
        </a:p>
      </dgm:t>
    </dgm:pt>
    <dgm:pt modelId="{20BE6445-580D-469E-95A8-BB615D91E544}">
      <dgm:prSet/>
      <dgm:spPr/>
      <dgm:t>
        <a:bodyPr/>
        <a:lstStyle/>
        <a:p>
          <a:r>
            <a:rPr lang="en-US" dirty="0" smtClean="0">
              <a:sym typeface="Wingdings" pitchFamily="2" charset="2"/>
            </a:rPr>
            <a:t>Data is 3x replicated for reliability</a:t>
          </a:r>
          <a:endParaRPr lang="en-US" dirty="0"/>
        </a:p>
      </dgm:t>
    </dgm:pt>
    <dgm:pt modelId="{7764B795-C185-4643-9CA0-F24B5F2BD8FC}" type="parTrans" cxnId="{39E0685B-D0C0-4262-86A8-C58C4014AB45}">
      <dgm:prSet/>
      <dgm:spPr/>
      <dgm:t>
        <a:bodyPr/>
        <a:lstStyle/>
        <a:p>
          <a:endParaRPr lang="en-US"/>
        </a:p>
      </dgm:t>
    </dgm:pt>
    <dgm:pt modelId="{4DAB1D54-DC3A-45F3-B160-303EBEF5AAB1}" type="sibTrans" cxnId="{39E0685B-D0C0-4262-86A8-C58C4014AB45}">
      <dgm:prSet/>
      <dgm:spPr/>
      <dgm:t>
        <a:bodyPr/>
        <a:lstStyle/>
        <a:p>
          <a:endParaRPr lang="en-US"/>
        </a:p>
      </dgm:t>
    </dgm:pt>
    <dgm:pt modelId="{43472D79-DFD8-4B65-B413-32480B3FDAB8}" type="pres">
      <dgm:prSet presAssocID="{9CA21D73-C5D7-4C59-A758-4AD90B9A5D07}" presName="Name0" presStyleCnt="0">
        <dgm:presLayoutVars>
          <dgm:dir/>
          <dgm:animLvl val="lvl"/>
          <dgm:resizeHandles val="exact"/>
        </dgm:presLayoutVars>
      </dgm:prSet>
      <dgm:spPr/>
      <dgm:t>
        <a:bodyPr/>
        <a:lstStyle/>
        <a:p>
          <a:endParaRPr lang="en-US"/>
        </a:p>
      </dgm:t>
    </dgm:pt>
    <dgm:pt modelId="{89D7F441-19F2-4BA8-95BE-6FBDA503BAB0}" type="pres">
      <dgm:prSet presAssocID="{65DCD820-2236-42D2-B3E7-984F733B04B1}" presName="linNode" presStyleCnt="0"/>
      <dgm:spPr/>
      <dgm:t>
        <a:bodyPr/>
        <a:lstStyle/>
        <a:p>
          <a:endParaRPr lang="en-US"/>
        </a:p>
      </dgm:t>
    </dgm:pt>
    <dgm:pt modelId="{F2296061-7000-4530-899F-59A929830677}" type="pres">
      <dgm:prSet presAssocID="{65DCD820-2236-42D2-B3E7-984F733B04B1}" presName="parentText" presStyleLbl="node1" presStyleIdx="0" presStyleCnt="4">
        <dgm:presLayoutVars>
          <dgm:chMax val="1"/>
          <dgm:bulletEnabled val="1"/>
        </dgm:presLayoutVars>
      </dgm:prSet>
      <dgm:spPr/>
      <dgm:t>
        <a:bodyPr/>
        <a:lstStyle/>
        <a:p>
          <a:endParaRPr lang="en-US"/>
        </a:p>
      </dgm:t>
    </dgm:pt>
    <dgm:pt modelId="{F5FEAE2D-895F-41A8-9A16-32EB2DEE6621}" type="pres">
      <dgm:prSet presAssocID="{65DCD820-2236-42D2-B3E7-984F733B04B1}" presName="descendantText" presStyleLbl="alignAccFollowNode1" presStyleIdx="0" presStyleCnt="4">
        <dgm:presLayoutVars>
          <dgm:bulletEnabled val="1"/>
        </dgm:presLayoutVars>
      </dgm:prSet>
      <dgm:spPr/>
      <dgm:t>
        <a:bodyPr/>
        <a:lstStyle/>
        <a:p>
          <a:endParaRPr lang="en-US"/>
        </a:p>
      </dgm:t>
    </dgm:pt>
    <dgm:pt modelId="{F7580489-F041-417A-8C06-E8EF71025E9B}" type="pres">
      <dgm:prSet presAssocID="{36264C19-DB47-4999-9FE5-61C469235651}" presName="sp" presStyleCnt="0"/>
      <dgm:spPr/>
      <dgm:t>
        <a:bodyPr/>
        <a:lstStyle/>
        <a:p>
          <a:endParaRPr lang="en-US"/>
        </a:p>
      </dgm:t>
    </dgm:pt>
    <dgm:pt modelId="{4031A5EA-1935-483D-BC4E-357831952FC8}" type="pres">
      <dgm:prSet presAssocID="{683D2141-FF61-4D9F-854C-0D116FCDE430}" presName="linNode" presStyleCnt="0"/>
      <dgm:spPr/>
      <dgm:t>
        <a:bodyPr/>
        <a:lstStyle/>
        <a:p>
          <a:endParaRPr lang="en-US"/>
        </a:p>
      </dgm:t>
    </dgm:pt>
    <dgm:pt modelId="{C812C14F-676D-4CFB-BEA5-E0BD5C39AD91}" type="pres">
      <dgm:prSet presAssocID="{683D2141-FF61-4D9F-854C-0D116FCDE430}" presName="parentText" presStyleLbl="node1" presStyleIdx="1" presStyleCnt="4">
        <dgm:presLayoutVars>
          <dgm:chMax val="1"/>
          <dgm:bulletEnabled val="1"/>
        </dgm:presLayoutVars>
      </dgm:prSet>
      <dgm:spPr/>
      <dgm:t>
        <a:bodyPr/>
        <a:lstStyle/>
        <a:p>
          <a:endParaRPr lang="en-US"/>
        </a:p>
      </dgm:t>
    </dgm:pt>
    <dgm:pt modelId="{27DD5F95-E8BB-4E97-8F83-1FA77592156F}" type="pres">
      <dgm:prSet presAssocID="{683D2141-FF61-4D9F-854C-0D116FCDE430}" presName="descendantText" presStyleLbl="alignAccFollowNode1" presStyleIdx="1" presStyleCnt="4">
        <dgm:presLayoutVars>
          <dgm:bulletEnabled val="1"/>
        </dgm:presLayoutVars>
      </dgm:prSet>
      <dgm:spPr/>
      <dgm:t>
        <a:bodyPr/>
        <a:lstStyle/>
        <a:p>
          <a:endParaRPr lang="en-US"/>
        </a:p>
      </dgm:t>
    </dgm:pt>
    <dgm:pt modelId="{B117E18A-7D95-4EEB-9B10-9659F68C3DD1}" type="pres">
      <dgm:prSet presAssocID="{ACECD64A-C71D-4FA9-A71B-F327A7DD465E}" presName="sp" presStyleCnt="0"/>
      <dgm:spPr/>
      <dgm:t>
        <a:bodyPr/>
        <a:lstStyle/>
        <a:p>
          <a:endParaRPr lang="en-US"/>
        </a:p>
      </dgm:t>
    </dgm:pt>
    <dgm:pt modelId="{F291DC42-E46F-4776-B85D-7641908D6D1B}" type="pres">
      <dgm:prSet presAssocID="{A4A185CE-C231-446E-8768-8AB462E2AEA9}" presName="linNode" presStyleCnt="0"/>
      <dgm:spPr/>
      <dgm:t>
        <a:bodyPr/>
        <a:lstStyle/>
        <a:p>
          <a:endParaRPr lang="en-US"/>
        </a:p>
      </dgm:t>
    </dgm:pt>
    <dgm:pt modelId="{745668EF-0A30-48AD-8466-C9B4DEF01428}" type="pres">
      <dgm:prSet presAssocID="{A4A185CE-C231-446E-8768-8AB462E2AEA9}" presName="parentText" presStyleLbl="node1" presStyleIdx="2" presStyleCnt="4">
        <dgm:presLayoutVars>
          <dgm:chMax val="1"/>
          <dgm:bulletEnabled val="1"/>
        </dgm:presLayoutVars>
      </dgm:prSet>
      <dgm:spPr/>
      <dgm:t>
        <a:bodyPr/>
        <a:lstStyle/>
        <a:p>
          <a:endParaRPr lang="en-US"/>
        </a:p>
      </dgm:t>
    </dgm:pt>
    <dgm:pt modelId="{DFB9FB49-A983-4D89-8B5F-F0F4029FDCDF}" type="pres">
      <dgm:prSet presAssocID="{A4A185CE-C231-446E-8768-8AB462E2AEA9}" presName="descendantText" presStyleLbl="alignAccFollowNode1" presStyleIdx="2" presStyleCnt="4">
        <dgm:presLayoutVars>
          <dgm:bulletEnabled val="1"/>
        </dgm:presLayoutVars>
      </dgm:prSet>
      <dgm:spPr/>
      <dgm:t>
        <a:bodyPr/>
        <a:lstStyle/>
        <a:p>
          <a:endParaRPr lang="en-US"/>
        </a:p>
      </dgm:t>
    </dgm:pt>
    <dgm:pt modelId="{1D57380C-B985-491D-92A7-257BF4760ACC}" type="pres">
      <dgm:prSet presAssocID="{25038140-8763-4274-B05E-0AD1A0050D87}" presName="sp" presStyleCnt="0"/>
      <dgm:spPr/>
      <dgm:t>
        <a:bodyPr/>
        <a:lstStyle/>
        <a:p>
          <a:endParaRPr lang="en-US"/>
        </a:p>
      </dgm:t>
    </dgm:pt>
    <dgm:pt modelId="{232E29F2-0A4B-4A32-8F78-8A19E2C8A834}" type="pres">
      <dgm:prSet presAssocID="{257C6EC5-B0CB-4988-867C-CF53F262945B}" presName="linNode" presStyleCnt="0"/>
      <dgm:spPr/>
      <dgm:t>
        <a:bodyPr/>
        <a:lstStyle/>
        <a:p>
          <a:endParaRPr lang="en-US"/>
        </a:p>
      </dgm:t>
    </dgm:pt>
    <dgm:pt modelId="{5EF6EFD8-D527-46B7-AE7D-FB5BA06E6A0C}" type="pres">
      <dgm:prSet presAssocID="{257C6EC5-B0CB-4988-867C-CF53F262945B}" presName="parentText" presStyleLbl="node1" presStyleIdx="3" presStyleCnt="4">
        <dgm:presLayoutVars>
          <dgm:chMax val="1"/>
          <dgm:bulletEnabled val="1"/>
        </dgm:presLayoutVars>
      </dgm:prSet>
      <dgm:spPr/>
      <dgm:t>
        <a:bodyPr/>
        <a:lstStyle/>
        <a:p>
          <a:endParaRPr lang="en-US"/>
        </a:p>
      </dgm:t>
    </dgm:pt>
    <dgm:pt modelId="{B74CCC0B-48F9-41F2-BB60-41192AF85692}" type="pres">
      <dgm:prSet presAssocID="{257C6EC5-B0CB-4988-867C-CF53F262945B}" presName="descendantText" presStyleLbl="alignAccFollowNode1" presStyleIdx="3" presStyleCnt="4">
        <dgm:presLayoutVars>
          <dgm:bulletEnabled val="1"/>
        </dgm:presLayoutVars>
      </dgm:prSet>
      <dgm:spPr/>
      <dgm:t>
        <a:bodyPr/>
        <a:lstStyle/>
        <a:p>
          <a:endParaRPr lang="en-US"/>
        </a:p>
      </dgm:t>
    </dgm:pt>
  </dgm:ptLst>
  <dgm:cxnLst>
    <dgm:cxn modelId="{751724BB-F6B4-4ACB-A9EC-05C20C991F03}" type="presOf" srcId="{683D2141-FF61-4D9F-854C-0D116FCDE430}" destId="{C812C14F-676D-4CFB-BEA5-E0BD5C39AD91}" srcOrd="0" destOrd="0" presId="urn:microsoft.com/office/officeart/2005/8/layout/vList5"/>
    <dgm:cxn modelId="{4DCEA4FE-D3C6-4D83-A224-DC59BE721334}" type="presOf" srcId="{00981F72-765A-469F-94C9-45542E2600DF}" destId="{27DD5F95-E8BB-4E97-8F83-1FA77592156F}" srcOrd="0" destOrd="0" presId="urn:microsoft.com/office/officeart/2005/8/layout/vList5"/>
    <dgm:cxn modelId="{12539829-1081-4485-B469-35834690EBE1}" srcId="{A4A185CE-C231-446E-8768-8AB462E2AEA9}" destId="{F5D4E6C1-2A56-412C-9A9B-84A5D4BFDF7F}" srcOrd="0" destOrd="0" parTransId="{E74E24F5-9426-42CB-9ADC-584AFA5B2E7F}" sibTransId="{1085348F-A502-4A71-8F41-FB4F17829A8F}"/>
    <dgm:cxn modelId="{7AD54C74-533B-4D31-8BB9-5A216DEBBCF8}" type="presOf" srcId="{9CA21D73-C5D7-4C59-A758-4AD90B9A5D07}" destId="{43472D79-DFD8-4B65-B413-32480B3FDAB8}" srcOrd="0" destOrd="0" presId="urn:microsoft.com/office/officeart/2005/8/layout/vList5"/>
    <dgm:cxn modelId="{9973677C-E610-4345-BDAC-61BE2AA5304D}" srcId="{9CA21D73-C5D7-4C59-A758-4AD90B9A5D07}" destId="{257C6EC5-B0CB-4988-867C-CF53F262945B}" srcOrd="3" destOrd="0" parTransId="{41D981DC-D04D-426E-A6F6-4DF1961AAB6F}" sibTransId="{157698B7-EB75-4E85-BFA3-D2193329724C}"/>
    <dgm:cxn modelId="{68272B03-FC85-453E-9AE4-A88299883B47}" type="presOf" srcId="{E71B9C4B-BBFB-4C80-BAB6-E1F9F90F428A}" destId="{27DD5F95-E8BB-4E97-8F83-1FA77592156F}" srcOrd="0" destOrd="1" presId="urn:microsoft.com/office/officeart/2005/8/layout/vList5"/>
    <dgm:cxn modelId="{51392983-A0F5-4264-A255-BBA93990EA6B}" srcId="{65DCD820-2236-42D2-B3E7-984F733B04B1}" destId="{01709397-C7F1-418A-9C30-08D9E61A9C8D}" srcOrd="1" destOrd="0" parTransId="{B71E41F5-9269-4A41-A53A-AAE985F25886}" sibTransId="{B22CC0E2-DB22-432C-BC3B-905F963BF2E7}"/>
    <dgm:cxn modelId="{D15BF60A-8E80-4ECC-B21B-4F7021257A8F}" srcId="{9CA21D73-C5D7-4C59-A758-4AD90B9A5D07}" destId="{A4A185CE-C231-446E-8768-8AB462E2AEA9}" srcOrd="2" destOrd="0" parTransId="{0FE102B7-B362-4A15-A809-B8E0AE9B9B48}" sibTransId="{25038140-8763-4274-B05E-0AD1A0050D87}"/>
    <dgm:cxn modelId="{1406B37F-A38A-4836-BF98-3E2864AC49AF}" type="presOf" srcId="{A4A185CE-C231-446E-8768-8AB462E2AEA9}" destId="{745668EF-0A30-48AD-8466-C9B4DEF01428}" srcOrd="0" destOrd="0" presId="urn:microsoft.com/office/officeart/2005/8/layout/vList5"/>
    <dgm:cxn modelId="{76B5E000-8600-4390-9C76-4D716CDE7C1A}" srcId="{683D2141-FF61-4D9F-854C-0D116FCDE430}" destId="{00981F72-765A-469F-94C9-45542E2600DF}" srcOrd="0" destOrd="0" parTransId="{1F13AB58-6371-4B3B-AF9B-95018E5267DC}" sibTransId="{5BF25081-BED9-42B6-8DBF-0A87CED15727}"/>
    <dgm:cxn modelId="{39E0685B-D0C0-4262-86A8-C58C4014AB45}" srcId="{A4A185CE-C231-446E-8768-8AB462E2AEA9}" destId="{20BE6445-580D-469E-95A8-BB615D91E544}" srcOrd="1" destOrd="0" parTransId="{7764B795-C185-4643-9CA0-F24B5F2BD8FC}" sibTransId="{4DAB1D54-DC3A-45F3-B160-303EBEF5AAB1}"/>
    <dgm:cxn modelId="{CF5E65AE-A573-4661-AD68-7C44A164D00E}" srcId="{65DCD820-2236-42D2-B3E7-984F733B04B1}" destId="{AC325079-63AF-49D0-87E7-507F76A2CEE0}" srcOrd="0" destOrd="0" parTransId="{B6D51E86-0670-48C4-BE6E-0558B2F15928}" sibTransId="{A591A608-ADE3-46B6-81DF-E145B2CB6BB5}"/>
    <dgm:cxn modelId="{31D2CA18-96E5-488E-A342-153822439F8F}" type="presOf" srcId="{01709397-C7F1-418A-9C30-08D9E61A9C8D}" destId="{F5FEAE2D-895F-41A8-9A16-32EB2DEE6621}" srcOrd="0" destOrd="1" presId="urn:microsoft.com/office/officeart/2005/8/layout/vList5"/>
    <dgm:cxn modelId="{FF9F97BB-F296-43F5-86F7-C1711355B8EA}" srcId="{257C6EC5-B0CB-4988-867C-CF53F262945B}" destId="{AE569E57-C513-4B7C-83F4-923B5B392372}" srcOrd="0" destOrd="0" parTransId="{C5978CD4-8A2A-42B2-821F-B57D755AFAB1}" sibTransId="{025A1C24-44F7-4512-95E6-766C568AE3E6}"/>
    <dgm:cxn modelId="{CD4AD01C-D369-4EB1-98DB-BD0EB6CCB52B}" type="presOf" srcId="{AE569E57-C513-4B7C-83F4-923B5B392372}" destId="{B74CCC0B-48F9-41F2-BB60-41192AF85692}" srcOrd="0" destOrd="0" presId="urn:microsoft.com/office/officeart/2005/8/layout/vList5"/>
    <dgm:cxn modelId="{053FEBF8-793E-4922-97A0-D2096EEBE81D}" type="presOf" srcId="{20BE6445-580D-469E-95A8-BB615D91E544}" destId="{DFB9FB49-A983-4D89-8B5F-F0F4029FDCDF}" srcOrd="0" destOrd="1" presId="urn:microsoft.com/office/officeart/2005/8/layout/vList5"/>
    <dgm:cxn modelId="{C3FAFAEA-0056-450A-9214-C8D456F0D8EF}" type="presOf" srcId="{65DCD820-2236-42D2-B3E7-984F733B04B1}" destId="{F2296061-7000-4530-899F-59A929830677}" srcOrd="0" destOrd="0" presId="urn:microsoft.com/office/officeart/2005/8/layout/vList5"/>
    <dgm:cxn modelId="{435AA012-1EF2-4ADD-A97B-9D3B852B6AD4}" type="presOf" srcId="{AC325079-63AF-49D0-87E7-507F76A2CEE0}" destId="{F5FEAE2D-895F-41A8-9A16-32EB2DEE6621}" srcOrd="0" destOrd="0" presId="urn:microsoft.com/office/officeart/2005/8/layout/vList5"/>
    <dgm:cxn modelId="{08BF3C67-F108-490E-913C-24A586937DB1}" type="presOf" srcId="{257C6EC5-B0CB-4988-867C-CF53F262945B}" destId="{5EF6EFD8-D527-46B7-AE7D-FB5BA06E6A0C}" srcOrd="0" destOrd="0" presId="urn:microsoft.com/office/officeart/2005/8/layout/vList5"/>
    <dgm:cxn modelId="{674E31DB-4D2B-4BE3-9C87-BB55A424C950}" srcId="{683D2141-FF61-4D9F-854C-0D116FCDE430}" destId="{E71B9C4B-BBFB-4C80-BAB6-E1F9F90F428A}" srcOrd="1" destOrd="0" parTransId="{6F6A15DC-B4C9-4CC6-ABD8-0A6B94D3FB56}" sibTransId="{CF344F40-D72B-4CCA-84FF-F04BA76346CF}"/>
    <dgm:cxn modelId="{73FC6A4D-6962-4086-B7AD-C6B738018963}" srcId="{9CA21D73-C5D7-4C59-A758-4AD90B9A5D07}" destId="{683D2141-FF61-4D9F-854C-0D116FCDE430}" srcOrd="1" destOrd="0" parTransId="{D34F6763-AFD4-44F8-9F7C-0CD3720FF40F}" sibTransId="{ACECD64A-C71D-4FA9-A71B-F327A7DD465E}"/>
    <dgm:cxn modelId="{C1A802B9-F84A-49C7-B7AE-F314F4716095}" srcId="{9CA21D73-C5D7-4C59-A758-4AD90B9A5D07}" destId="{65DCD820-2236-42D2-B3E7-984F733B04B1}" srcOrd="0" destOrd="0" parTransId="{631EB160-5C29-408E-A884-8AF38410728E}" sibTransId="{36264C19-DB47-4999-9FE5-61C469235651}"/>
    <dgm:cxn modelId="{D094A268-0546-49F0-AAC0-51C14DFFA301}" type="presOf" srcId="{F5D4E6C1-2A56-412C-9A9B-84A5D4BFDF7F}" destId="{DFB9FB49-A983-4D89-8B5F-F0F4029FDCDF}" srcOrd="0" destOrd="0" presId="urn:microsoft.com/office/officeart/2005/8/layout/vList5"/>
    <dgm:cxn modelId="{34345627-26BB-4310-A0BD-32043220C290}" type="presParOf" srcId="{43472D79-DFD8-4B65-B413-32480B3FDAB8}" destId="{89D7F441-19F2-4BA8-95BE-6FBDA503BAB0}" srcOrd="0" destOrd="0" presId="urn:microsoft.com/office/officeart/2005/8/layout/vList5"/>
    <dgm:cxn modelId="{B024EEB7-20B9-49F8-909B-286EC2EBF68A}" type="presParOf" srcId="{89D7F441-19F2-4BA8-95BE-6FBDA503BAB0}" destId="{F2296061-7000-4530-899F-59A929830677}" srcOrd="0" destOrd="0" presId="urn:microsoft.com/office/officeart/2005/8/layout/vList5"/>
    <dgm:cxn modelId="{95610168-2F97-4323-B121-48457193222D}" type="presParOf" srcId="{89D7F441-19F2-4BA8-95BE-6FBDA503BAB0}" destId="{F5FEAE2D-895F-41A8-9A16-32EB2DEE6621}" srcOrd="1" destOrd="0" presId="urn:microsoft.com/office/officeart/2005/8/layout/vList5"/>
    <dgm:cxn modelId="{5E141E0B-DA21-4BAC-8D9A-0DAB8F55CC4A}" type="presParOf" srcId="{43472D79-DFD8-4B65-B413-32480B3FDAB8}" destId="{F7580489-F041-417A-8C06-E8EF71025E9B}" srcOrd="1" destOrd="0" presId="urn:microsoft.com/office/officeart/2005/8/layout/vList5"/>
    <dgm:cxn modelId="{FA5E199B-1632-452F-820E-570D1DC4B631}" type="presParOf" srcId="{43472D79-DFD8-4B65-B413-32480B3FDAB8}" destId="{4031A5EA-1935-483D-BC4E-357831952FC8}" srcOrd="2" destOrd="0" presId="urn:microsoft.com/office/officeart/2005/8/layout/vList5"/>
    <dgm:cxn modelId="{8F6C7B66-0C0C-454D-A4A7-581AE04AEDD9}" type="presParOf" srcId="{4031A5EA-1935-483D-BC4E-357831952FC8}" destId="{C812C14F-676D-4CFB-BEA5-E0BD5C39AD91}" srcOrd="0" destOrd="0" presId="urn:microsoft.com/office/officeart/2005/8/layout/vList5"/>
    <dgm:cxn modelId="{B8DEB4A5-EA79-435D-AED7-C07A34C479E1}" type="presParOf" srcId="{4031A5EA-1935-483D-BC4E-357831952FC8}" destId="{27DD5F95-E8BB-4E97-8F83-1FA77592156F}" srcOrd="1" destOrd="0" presId="urn:microsoft.com/office/officeart/2005/8/layout/vList5"/>
    <dgm:cxn modelId="{E94E5E94-C2ED-4AB4-B5ED-AB2537C0769C}" type="presParOf" srcId="{43472D79-DFD8-4B65-B413-32480B3FDAB8}" destId="{B117E18A-7D95-4EEB-9B10-9659F68C3DD1}" srcOrd="3" destOrd="0" presId="urn:microsoft.com/office/officeart/2005/8/layout/vList5"/>
    <dgm:cxn modelId="{C1F876D3-C841-4F10-8D36-1BDC54AD66E9}" type="presParOf" srcId="{43472D79-DFD8-4B65-B413-32480B3FDAB8}" destId="{F291DC42-E46F-4776-B85D-7641908D6D1B}" srcOrd="4" destOrd="0" presId="urn:microsoft.com/office/officeart/2005/8/layout/vList5"/>
    <dgm:cxn modelId="{EBC7D8C0-CF4F-429E-AD1C-085BCA8088AD}" type="presParOf" srcId="{F291DC42-E46F-4776-B85D-7641908D6D1B}" destId="{745668EF-0A30-48AD-8466-C9B4DEF01428}" srcOrd="0" destOrd="0" presId="urn:microsoft.com/office/officeart/2005/8/layout/vList5"/>
    <dgm:cxn modelId="{02E4751A-DE10-4E8F-8893-809B817C5AFB}" type="presParOf" srcId="{F291DC42-E46F-4776-B85D-7641908D6D1B}" destId="{DFB9FB49-A983-4D89-8B5F-F0F4029FDCDF}" srcOrd="1" destOrd="0" presId="urn:microsoft.com/office/officeart/2005/8/layout/vList5"/>
    <dgm:cxn modelId="{27441B16-E00E-45ED-BF34-52F2E578B8FA}" type="presParOf" srcId="{43472D79-DFD8-4B65-B413-32480B3FDAB8}" destId="{1D57380C-B985-491D-92A7-257BF4760ACC}" srcOrd="5" destOrd="0" presId="urn:microsoft.com/office/officeart/2005/8/layout/vList5"/>
    <dgm:cxn modelId="{CD1C1349-478F-4CDA-A9A6-753D2502D8B5}" type="presParOf" srcId="{43472D79-DFD8-4B65-B413-32480B3FDAB8}" destId="{232E29F2-0A4B-4A32-8F78-8A19E2C8A834}" srcOrd="6" destOrd="0" presId="urn:microsoft.com/office/officeart/2005/8/layout/vList5"/>
    <dgm:cxn modelId="{CBFDDED0-ECA3-43F1-A6D3-2BF7228261BB}" type="presParOf" srcId="{232E29F2-0A4B-4A32-8F78-8A19E2C8A834}" destId="{5EF6EFD8-D527-46B7-AE7D-FB5BA06E6A0C}" srcOrd="0" destOrd="0" presId="urn:microsoft.com/office/officeart/2005/8/layout/vList5"/>
    <dgm:cxn modelId="{372E5716-5130-4F3D-9242-C1782E05ACA8}" type="presParOf" srcId="{232E29F2-0A4B-4A32-8F78-8A19E2C8A834}" destId="{B74CCC0B-48F9-41F2-BB60-41192AF8569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57B7EA-132D-431B-8E5B-0ECEF93E81A5}"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US"/>
        </a:p>
      </dgm:t>
    </dgm:pt>
    <dgm:pt modelId="{AC176CB7-49BD-4352-8692-3C480CB1A4DA}">
      <dgm:prSet phldrT="[Text]"/>
      <dgm:spPr/>
      <dgm:t>
        <a:bodyPr/>
        <a:lstStyle/>
        <a:p>
          <a:r>
            <a:rPr lang="en-US" dirty="0" smtClean="0"/>
            <a:t>Repository for data</a:t>
          </a:r>
          <a:endParaRPr lang="en-US" dirty="0"/>
        </a:p>
      </dgm:t>
    </dgm:pt>
    <dgm:pt modelId="{2A8A7ED7-D47D-4E7E-8AB0-014A689ABC89}" type="parTrans" cxnId="{67CE41C3-2199-4D71-9949-4C88FA4807B5}">
      <dgm:prSet/>
      <dgm:spPr/>
      <dgm:t>
        <a:bodyPr/>
        <a:lstStyle/>
        <a:p>
          <a:endParaRPr lang="en-US"/>
        </a:p>
      </dgm:t>
    </dgm:pt>
    <dgm:pt modelId="{C03909DD-6E46-4E9B-8F93-5FD7141DF155}" type="sibTrans" cxnId="{67CE41C3-2199-4D71-9949-4C88FA4807B5}">
      <dgm:prSet/>
      <dgm:spPr/>
      <dgm:t>
        <a:bodyPr/>
        <a:lstStyle/>
        <a:p>
          <a:endParaRPr lang="en-US"/>
        </a:p>
      </dgm:t>
    </dgm:pt>
    <dgm:pt modelId="{FA9CE6EB-D2E1-4B6C-8E1E-44DE95D7B450}">
      <dgm:prSet phldrT="[Text]"/>
      <dgm:spPr/>
      <dgm:t>
        <a:bodyPr/>
        <a:lstStyle/>
        <a:p>
          <a:r>
            <a:rPr lang="en-US" dirty="0" smtClean="0"/>
            <a:t>Data is our product!!</a:t>
          </a:r>
          <a:endParaRPr lang="en-US" dirty="0"/>
        </a:p>
      </dgm:t>
    </dgm:pt>
    <dgm:pt modelId="{4E16F13A-CC7D-4488-B2D2-6FF1D4E28222}" type="parTrans" cxnId="{9B6C5099-9403-4D79-99CB-4424C7B8A206}">
      <dgm:prSet/>
      <dgm:spPr/>
      <dgm:t>
        <a:bodyPr/>
        <a:lstStyle/>
        <a:p>
          <a:endParaRPr lang="en-US"/>
        </a:p>
      </dgm:t>
    </dgm:pt>
    <dgm:pt modelId="{E8849596-0F22-4025-9E2C-19098A490B9D}" type="sibTrans" cxnId="{9B6C5099-9403-4D79-99CB-4424C7B8A206}">
      <dgm:prSet/>
      <dgm:spPr/>
      <dgm:t>
        <a:bodyPr/>
        <a:lstStyle/>
        <a:p>
          <a:endParaRPr lang="en-US"/>
        </a:p>
      </dgm:t>
    </dgm:pt>
    <dgm:pt modelId="{C60460A4-D201-474E-832E-8981B580FD76}">
      <dgm:prSet phldrT="[Text]"/>
      <dgm:spPr/>
      <dgm:t>
        <a:bodyPr/>
        <a:lstStyle/>
        <a:p>
          <a:r>
            <a:rPr lang="en-US" dirty="0" smtClean="0"/>
            <a:t>Platform for computation</a:t>
          </a:r>
          <a:endParaRPr lang="en-US" dirty="0"/>
        </a:p>
      </dgm:t>
    </dgm:pt>
    <dgm:pt modelId="{AC3BD6FE-B7A2-4B93-84FC-2A63C2B88DD3}" type="parTrans" cxnId="{5B03B6C9-2464-4BF1-AA4A-CBAC62DE4A31}">
      <dgm:prSet/>
      <dgm:spPr/>
      <dgm:t>
        <a:bodyPr/>
        <a:lstStyle/>
        <a:p>
          <a:endParaRPr lang="en-US"/>
        </a:p>
      </dgm:t>
    </dgm:pt>
    <dgm:pt modelId="{DD48C9D1-B3FF-41B4-9816-E44254625454}" type="sibTrans" cxnId="{5B03B6C9-2464-4BF1-AA4A-CBAC62DE4A31}">
      <dgm:prSet/>
      <dgm:spPr/>
      <dgm:t>
        <a:bodyPr/>
        <a:lstStyle/>
        <a:p>
          <a:endParaRPr lang="en-US"/>
        </a:p>
      </dgm:t>
    </dgm:pt>
    <dgm:pt modelId="{77811718-3C0F-46F1-B515-9B644846347D}">
      <dgm:prSet phldrT="[Text]"/>
      <dgm:spPr/>
      <dgm:t>
        <a:bodyPr/>
        <a:lstStyle/>
        <a:p>
          <a:r>
            <a:rPr lang="en-US" dirty="0" smtClean="0"/>
            <a:t>Map-Reduce+ system built &amp; used internally by Microsoft</a:t>
          </a:r>
          <a:endParaRPr lang="en-US" dirty="0"/>
        </a:p>
      </dgm:t>
    </dgm:pt>
    <dgm:pt modelId="{3F8978CD-1075-4C0F-B81D-CA95E03FD460}" type="parTrans" cxnId="{4774B1DB-DE15-44E6-9AC7-775AE7CB59A0}">
      <dgm:prSet/>
      <dgm:spPr/>
      <dgm:t>
        <a:bodyPr/>
        <a:lstStyle/>
        <a:p>
          <a:endParaRPr lang="en-US"/>
        </a:p>
      </dgm:t>
    </dgm:pt>
    <dgm:pt modelId="{0BEF0187-E86B-457C-A4B2-15F99BBA8FFA}" type="sibTrans" cxnId="{4774B1DB-DE15-44E6-9AC7-775AE7CB59A0}">
      <dgm:prSet/>
      <dgm:spPr/>
      <dgm:t>
        <a:bodyPr/>
        <a:lstStyle/>
        <a:p>
          <a:endParaRPr lang="en-US"/>
        </a:p>
      </dgm:t>
    </dgm:pt>
    <dgm:pt modelId="{6B16DB93-037F-4315-AA62-82825C6AD1C9}">
      <dgm:prSet phldrT="[Text]"/>
      <dgm:spPr/>
      <dgm:t>
        <a:bodyPr/>
        <a:lstStyle/>
        <a:p>
          <a:r>
            <a:rPr lang="en-US" dirty="0" smtClean="0"/>
            <a:t>Cost Effective</a:t>
          </a:r>
          <a:endParaRPr lang="en-US" dirty="0"/>
        </a:p>
      </dgm:t>
    </dgm:pt>
    <dgm:pt modelId="{2195240E-8923-4617-9737-0E66226244AB}" type="parTrans" cxnId="{0CE9E517-01ED-4924-9E77-B1767E2B7608}">
      <dgm:prSet/>
      <dgm:spPr/>
      <dgm:t>
        <a:bodyPr/>
        <a:lstStyle/>
        <a:p>
          <a:endParaRPr lang="en-US"/>
        </a:p>
      </dgm:t>
    </dgm:pt>
    <dgm:pt modelId="{6905544E-0B43-48AA-BDC3-62D080E69648}" type="sibTrans" cxnId="{0CE9E517-01ED-4924-9E77-B1767E2B7608}">
      <dgm:prSet/>
      <dgm:spPr/>
      <dgm:t>
        <a:bodyPr/>
        <a:lstStyle/>
        <a:p>
          <a:endParaRPr lang="en-US"/>
        </a:p>
      </dgm:t>
    </dgm:pt>
    <dgm:pt modelId="{8611E535-BC76-4F2F-B708-46ED843A367A}">
      <dgm:prSet phldrT="[Text]"/>
      <dgm:spPr/>
      <dgm:t>
        <a:bodyPr/>
        <a:lstStyle/>
        <a:p>
          <a:r>
            <a:rPr lang="en-US" dirty="0" smtClean="0"/>
            <a:t>Build large scale data processing applications</a:t>
          </a:r>
          <a:endParaRPr lang="en-US" dirty="0"/>
        </a:p>
      </dgm:t>
    </dgm:pt>
    <dgm:pt modelId="{9DBB7FB5-2637-410C-9C46-1DA539EB7F6E}" type="parTrans" cxnId="{0F4AEFD0-19FD-4728-9D86-C4240EDEED45}">
      <dgm:prSet/>
      <dgm:spPr/>
      <dgm:t>
        <a:bodyPr/>
        <a:lstStyle/>
        <a:p>
          <a:endParaRPr lang="en-US"/>
        </a:p>
      </dgm:t>
    </dgm:pt>
    <dgm:pt modelId="{F47EEC31-3F40-4749-942A-4838FB6DDDDF}" type="sibTrans" cxnId="{0F4AEFD0-19FD-4728-9D86-C4240EDEED45}">
      <dgm:prSet/>
      <dgm:spPr/>
      <dgm:t>
        <a:bodyPr/>
        <a:lstStyle/>
        <a:p>
          <a:endParaRPr lang="en-US"/>
        </a:p>
      </dgm:t>
    </dgm:pt>
    <dgm:pt modelId="{7C94BE3C-3D86-42F4-8F99-F7A7ABD2684D}" type="pres">
      <dgm:prSet presAssocID="{6357B7EA-132D-431B-8E5B-0ECEF93E81A5}" presName="linear" presStyleCnt="0">
        <dgm:presLayoutVars>
          <dgm:animLvl val="lvl"/>
          <dgm:resizeHandles val="exact"/>
        </dgm:presLayoutVars>
      </dgm:prSet>
      <dgm:spPr/>
      <dgm:t>
        <a:bodyPr/>
        <a:lstStyle/>
        <a:p>
          <a:endParaRPr lang="en-US"/>
        </a:p>
      </dgm:t>
    </dgm:pt>
    <dgm:pt modelId="{50D16599-62FF-4858-9E12-13E44845C974}" type="pres">
      <dgm:prSet presAssocID="{AC176CB7-49BD-4352-8692-3C480CB1A4DA}" presName="parentText" presStyleLbl="node1" presStyleIdx="0" presStyleCnt="3">
        <dgm:presLayoutVars>
          <dgm:chMax val="0"/>
          <dgm:bulletEnabled val="1"/>
        </dgm:presLayoutVars>
      </dgm:prSet>
      <dgm:spPr/>
      <dgm:t>
        <a:bodyPr/>
        <a:lstStyle/>
        <a:p>
          <a:endParaRPr lang="en-US"/>
        </a:p>
      </dgm:t>
    </dgm:pt>
    <dgm:pt modelId="{61F8BF06-FA32-4991-A401-3EDEBB155E88}" type="pres">
      <dgm:prSet presAssocID="{AC176CB7-49BD-4352-8692-3C480CB1A4DA}" presName="childText" presStyleLbl="revTx" presStyleIdx="0" presStyleCnt="3">
        <dgm:presLayoutVars>
          <dgm:bulletEnabled val="1"/>
        </dgm:presLayoutVars>
      </dgm:prSet>
      <dgm:spPr/>
      <dgm:t>
        <a:bodyPr/>
        <a:lstStyle/>
        <a:p>
          <a:endParaRPr lang="en-US"/>
        </a:p>
      </dgm:t>
    </dgm:pt>
    <dgm:pt modelId="{3192F8AF-6562-46F1-B68A-6921AC6E1E4E}" type="pres">
      <dgm:prSet presAssocID="{C60460A4-D201-474E-832E-8981B580FD76}" presName="parentText" presStyleLbl="node1" presStyleIdx="1" presStyleCnt="3">
        <dgm:presLayoutVars>
          <dgm:chMax val="0"/>
          <dgm:bulletEnabled val="1"/>
        </dgm:presLayoutVars>
      </dgm:prSet>
      <dgm:spPr/>
      <dgm:t>
        <a:bodyPr/>
        <a:lstStyle/>
        <a:p>
          <a:endParaRPr lang="en-US"/>
        </a:p>
      </dgm:t>
    </dgm:pt>
    <dgm:pt modelId="{A742C1DF-9D17-44A8-BD25-EA926D2725A3}" type="pres">
      <dgm:prSet presAssocID="{C60460A4-D201-474E-832E-8981B580FD76}" presName="childText" presStyleLbl="revTx" presStyleIdx="1" presStyleCnt="3">
        <dgm:presLayoutVars>
          <dgm:bulletEnabled val="1"/>
        </dgm:presLayoutVars>
      </dgm:prSet>
      <dgm:spPr/>
      <dgm:t>
        <a:bodyPr/>
        <a:lstStyle/>
        <a:p>
          <a:endParaRPr lang="en-US"/>
        </a:p>
      </dgm:t>
    </dgm:pt>
    <dgm:pt modelId="{C2F64F36-66B1-434A-B89B-0C2E602972E8}" type="pres">
      <dgm:prSet presAssocID="{6B16DB93-037F-4315-AA62-82825C6AD1C9}" presName="parentText" presStyleLbl="node1" presStyleIdx="2" presStyleCnt="3">
        <dgm:presLayoutVars>
          <dgm:chMax val="0"/>
          <dgm:bulletEnabled val="1"/>
        </dgm:presLayoutVars>
      </dgm:prSet>
      <dgm:spPr/>
      <dgm:t>
        <a:bodyPr/>
        <a:lstStyle/>
        <a:p>
          <a:endParaRPr lang="en-US"/>
        </a:p>
      </dgm:t>
    </dgm:pt>
    <dgm:pt modelId="{9A77C89D-0397-4F2F-B702-BBFED1CF6766}" type="pres">
      <dgm:prSet presAssocID="{6B16DB93-037F-4315-AA62-82825C6AD1C9}" presName="childText" presStyleLbl="revTx" presStyleIdx="2" presStyleCnt="3">
        <dgm:presLayoutVars>
          <dgm:bulletEnabled val="1"/>
        </dgm:presLayoutVars>
      </dgm:prSet>
      <dgm:spPr/>
      <dgm:t>
        <a:bodyPr/>
        <a:lstStyle/>
        <a:p>
          <a:endParaRPr lang="en-US"/>
        </a:p>
      </dgm:t>
    </dgm:pt>
  </dgm:ptLst>
  <dgm:cxnLst>
    <dgm:cxn modelId="{D3A55B87-69DC-4470-9D23-4935B5A0D45D}" type="presOf" srcId="{77811718-3C0F-46F1-B515-9B644846347D}" destId="{A742C1DF-9D17-44A8-BD25-EA926D2725A3}" srcOrd="0" destOrd="0" presId="urn:microsoft.com/office/officeart/2005/8/layout/vList2"/>
    <dgm:cxn modelId="{9B6C5099-9403-4D79-99CB-4424C7B8A206}" srcId="{AC176CB7-49BD-4352-8692-3C480CB1A4DA}" destId="{FA9CE6EB-D2E1-4B6C-8E1E-44DE95D7B450}" srcOrd="0" destOrd="0" parTransId="{4E16F13A-CC7D-4488-B2D2-6FF1D4E28222}" sibTransId="{E8849596-0F22-4025-9E2C-19098A490B9D}"/>
    <dgm:cxn modelId="{2BF2AF28-6938-48AD-A1B1-88E426A13DE4}" type="presOf" srcId="{6357B7EA-132D-431B-8E5B-0ECEF93E81A5}" destId="{7C94BE3C-3D86-42F4-8F99-F7A7ABD2684D}" srcOrd="0" destOrd="0" presId="urn:microsoft.com/office/officeart/2005/8/layout/vList2"/>
    <dgm:cxn modelId="{0CE9E517-01ED-4924-9E77-B1767E2B7608}" srcId="{6357B7EA-132D-431B-8E5B-0ECEF93E81A5}" destId="{6B16DB93-037F-4315-AA62-82825C6AD1C9}" srcOrd="2" destOrd="0" parTransId="{2195240E-8923-4617-9737-0E66226244AB}" sibTransId="{6905544E-0B43-48AA-BDC3-62D080E69648}"/>
    <dgm:cxn modelId="{9B0BDB66-FAF4-4941-8287-CEE422B78363}" type="presOf" srcId="{C60460A4-D201-474E-832E-8981B580FD76}" destId="{3192F8AF-6562-46F1-B68A-6921AC6E1E4E}" srcOrd="0" destOrd="0" presId="urn:microsoft.com/office/officeart/2005/8/layout/vList2"/>
    <dgm:cxn modelId="{4774B1DB-DE15-44E6-9AC7-775AE7CB59A0}" srcId="{C60460A4-D201-474E-832E-8981B580FD76}" destId="{77811718-3C0F-46F1-B515-9B644846347D}" srcOrd="0" destOrd="0" parTransId="{3F8978CD-1075-4C0F-B81D-CA95E03FD460}" sibTransId="{0BEF0187-E86B-457C-A4B2-15F99BBA8FFA}"/>
    <dgm:cxn modelId="{EEDE619C-6254-4F04-8E96-0885CF19B006}" type="presOf" srcId="{6B16DB93-037F-4315-AA62-82825C6AD1C9}" destId="{C2F64F36-66B1-434A-B89B-0C2E602972E8}" srcOrd="0" destOrd="0" presId="urn:microsoft.com/office/officeart/2005/8/layout/vList2"/>
    <dgm:cxn modelId="{67CE41C3-2199-4D71-9949-4C88FA4807B5}" srcId="{6357B7EA-132D-431B-8E5B-0ECEF93E81A5}" destId="{AC176CB7-49BD-4352-8692-3C480CB1A4DA}" srcOrd="0" destOrd="0" parTransId="{2A8A7ED7-D47D-4E7E-8AB0-014A689ABC89}" sibTransId="{C03909DD-6E46-4E9B-8F93-5FD7141DF155}"/>
    <dgm:cxn modelId="{9927627F-7F8D-4186-9586-63E4266E4C17}" type="presOf" srcId="{AC176CB7-49BD-4352-8692-3C480CB1A4DA}" destId="{50D16599-62FF-4858-9E12-13E44845C974}" srcOrd="0" destOrd="0" presId="urn:microsoft.com/office/officeart/2005/8/layout/vList2"/>
    <dgm:cxn modelId="{5B03B6C9-2464-4BF1-AA4A-CBAC62DE4A31}" srcId="{6357B7EA-132D-431B-8E5B-0ECEF93E81A5}" destId="{C60460A4-D201-474E-832E-8981B580FD76}" srcOrd="1" destOrd="0" parTransId="{AC3BD6FE-B7A2-4B93-84FC-2A63C2B88DD3}" sibTransId="{DD48C9D1-B3FF-41B4-9816-E44254625454}"/>
    <dgm:cxn modelId="{7838B80A-FC92-4B4F-93A3-081ED2C36E72}" type="presOf" srcId="{FA9CE6EB-D2E1-4B6C-8E1E-44DE95D7B450}" destId="{61F8BF06-FA32-4991-A401-3EDEBB155E88}" srcOrd="0" destOrd="0" presId="urn:microsoft.com/office/officeart/2005/8/layout/vList2"/>
    <dgm:cxn modelId="{8331163E-6B8A-415B-94E1-BDF480E9CB5A}" type="presOf" srcId="{8611E535-BC76-4F2F-B708-46ED843A367A}" destId="{9A77C89D-0397-4F2F-B702-BBFED1CF6766}" srcOrd="0" destOrd="0" presId="urn:microsoft.com/office/officeart/2005/8/layout/vList2"/>
    <dgm:cxn modelId="{0F4AEFD0-19FD-4728-9D86-C4240EDEED45}" srcId="{6B16DB93-037F-4315-AA62-82825C6AD1C9}" destId="{8611E535-BC76-4F2F-B708-46ED843A367A}" srcOrd="0" destOrd="0" parTransId="{9DBB7FB5-2637-410C-9C46-1DA539EB7F6E}" sibTransId="{F47EEC31-3F40-4749-942A-4838FB6DDDDF}"/>
    <dgm:cxn modelId="{11828A7E-5435-4EB7-B561-448D30552A11}" type="presParOf" srcId="{7C94BE3C-3D86-42F4-8F99-F7A7ABD2684D}" destId="{50D16599-62FF-4858-9E12-13E44845C974}" srcOrd="0" destOrd="0" presId="urn:microsoft.com/office/officeart/2005/8/layout/vList2"/>
    <dgm:cxn modelId="{D856FDFF-96ED-4999-AB70-3B63AC6153D3}" type="presParOf" srcId="{7C94BE3C-3D86-42F4-8F99-F7A7ABD2684D}" destId="{61F8BF06-FA32-4991-A401-3EDEBB155E88}" srcOrd="1" destOrd="0" presId="urn:microsoft.com/office/officeart/2005/8/layout/vList2"/>
    <dgm:cxn modelId="{1F4A00D3-AFBF-4B07-8C62-12EDE9314F80}" type="presParOf" srcId="{7C94BE3C-3D86-42F4-8F99-F7A7ABD2684D}" destId="{3192F8AF-6562-46F1-B68A-6921AC6E1E4E}" srcOrd="2" destOrd="0" presId="urn:microsoft.com/office/officeart/2005/8/layout/vList2"/>
    <dgm:cxn modelId="{2C677C3F-5F04-4DF5-97A5-18F3412B8A53}" type="presParOf" srcId="{7C94BE3C-3D86-42F4-8F99-F7A7ABD2684D}" destId="{A742C1DF-9D17-44A8-BD25-EA926D2725A3}" srcOrd="3" destOrd="0" presId="urn:microsoft.com/office/officeart/2005/8/layout/vList2"/>
    <dgm:cxn modelId="{CC347B71-4DFB-4161-A73B-BD52D7BE8674}" type="presParOf" srcId="{7C94BE3C-3D86-42F4-8F99-F7A7ABD2684D}" destId="{C2F64F36-66B1-434A-B89B-0C2E602972E8}" srcOrd="4" destOrd="0" presId="urn:microsoft.com/office/officeart/2005/8/layout/vList2"/>
    <dgm:cxn modelId="{F81711BD-EEB8-4F4F-AF03-3C033DECBFC7}" type="presParOf" srcId="{7C94BE3C-3D86-42F4-8F99-F7A7ABD2684D}" destId="{9A77C89D-0397-4F2F-B702-BBFED1CF6766}" srcOrd="5"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A42E85-498C-4AB6-891A-6D5DC9127FCA}" type="doc">
      <dgm:prSet loTypeId="urn:microsoft.com/office/officeart/2005/8/layout/list1" loCatId="list" qsTypeId="urn:microsoft.com/office/officeart/2005/8/quickstyle/simple1" qsCatId="simple" csTypeId="urn:microsoft.com/office/officeart/2005/8/colors/accent4_3" csCatId="accent4" phldr="1"/>
      <dgm:spPr/>
      <dgm:t>
        <a:bodyPr/>
        <a:lstStyle/>
        <a:p>
          <a:endParaRPr lang="en-US"/>
        </a:p>
      </dgm:t>
    </dgm:pt>
    <dgm:pt modelId="{C2CEE2B0-2CE6-4604-92F4-BC726C278BBC}">
      <dgm:prSet phldrT="[Text]"/>
      <dgm:spPr>
        <a:solidFill>
          <a:schemeClr val="accent2"/>
        </a:solidFill>
      </dgm:spPr>
      <dgm:t>
        <a:bodyPr/>
        <a:lstStyle/>
        <a:p>
          <a:r>
            <a:rPr lang="en-US" dirty="0" smtClean="0"/>
            <a:t>Streams</a:t>
          </a:r>
          <a:endParaRPr lang="en-US" dirty="0"/>
        </a:p>
      </dgm:t>
    </dgm:pt>
    <dgm:pt modelId="{F6947352-17DE-4DC9-B731-9B47903BA2B6}" type="parTrans" cxnId="{9FDA204E-1256-44EB-A9C7-31A79EE1063A}">
      <dgm:prSet/>
      <dgm:spPr/>
      <dgm:t>
        <a:bodyPr/>
        <a:lstStyle/>
        <a:p>
          <a:endParaRPr lang="en-US"/>
        </a:p>
      </dgm:t>
    </dgm:pt>
    <dgm:pt modelId="{87DF1B9F-444E-4D2E-9F8B-E2CC07B2DDD5}" type="sibTrans" cxnId="{9FDA204E-1256-44EB-A9C7-31A79EE1063A}">
      <dgm:prSet/>
      <dgm:spPr/>
      <dgm:t>
        <a:bodyPr/>
        <a:lstStyle/>
        <a:p>
          <a:endParaRPr lang="en-US"/>
        </a:p>
      </dgm:t>
    </dgm:pt>
    <dgm:pt modelId="{CE74FD1A-72AC-408A-8A35-CD95D76DFD50}">
      <dgm:prSet phldrT="[Text]"/>
      <dgm:spPr>
        <a:ln>
          <a:solidFill>
            <a:schemeClr val="accent1"/>
          </a:solidFill>
        </a:ln>
      </dgm:spPr>
      <dgm:t>
        <a:bodyPr/>
        <a:lstStyle/>
        <a:p>
          <a:r>
            <a:rPr lang="en-US" dirty="0" smtClean="0"/>
            <a:t>Named collection of data</a:t>
          </a:r>
          <a:endParaRPr lang="en-US" dirty="0"/>
        </a:p>
      </dgm:t>
    </dgm:pt>
    <dgm:pt modelId="{BA283197-2153-4F6B-AB1F-B399DA2A6FE9}" type="parTrans" cxnId="{4983F132-BBDB-4926-9ADD-474EDF08EEDA}">
      <dgm:prSet/>
      <dgm:spPr/>
      <dgm:t>
        <a:bodyPr/>
        <a:lstStyle/>
        <a:p>
          <a:endParaRPr lang="en-US"/>
        </a:p>
      </dgm:t>
    </dgm:pt>
    <dgm:pt modelId="{1CE648B7-99B3-4DB8-B057-3BC1773EBE16}" type="sibTrans" cxnId="{4983F132-BBDB-4926-9ADD-474EDF08EEDA}">
      <dgm:prSet/>
      <dgm:spPr/>
      <dgm:t>
        <a:bodyPr/>
        <a:lstStyle/>
        <a:p>
          <a:endParaRPr lang="en-US"/>
        </a:p>
      </dgm:t>
    </dgm:pt>
    <dgm:pt modelId="{DB34A5C3-8D7D-4792-A77E-D35F9CC9207F}">
      <dgm:prSet phldrT="[Text]"/>
      <dgm:spPr>
        <a:solidFill>
          <a:srgbClr val="009A96"/>
        </a:solidFill>
      </dgm:spPr>
      <dgm:t>
        <a:bodyPr/>
        <a:lstStyle/>
        <a:p>
          <a:r>
            <a:rPr lang="en-US" dirty="0" smtClean="0"/>
            <a:t>Extents</a:t>
          </a:r>
          <a:endParaRPr lang="en-US" dirty="0"/>
        </a:p>
      </dgm:t>
    </dgm:pt>
    <dgm:pt modelId="{1AE98685-22D3-4084-9EBF-C1D6707CB432}" type="parTrans" cxnId="{5A9AD496-6323-413F-99B6-50A433D11206}">
      <dgm:prSet/>
      <dgm:spPr/>
      <dgm:t>
        <a:bodyPr/>
        <a:lstStyle/>
        <a:p>
          <a:endParaRPr lang="en-US"/>
        </a:p>
      </dgm:t>
    </dgm:pt>
    <dgm:pt modelId="{0EF7EA7A-0697-40A0-B1C4-5DBBF682FF21}" type="sibTrans" cxnId="{5A9AD496-6323-413F-99B6-50A433D11206}">
      <dgm:prSet/>
      <dgm:spPr/>
      <dgm:t>
        <a:bodyPr/>
        <a:lstStyle/>
        <a:p>
          <a:endParaRPr lang="en-US"/>
        </a:p>
      </dgm:t>
    </dgm:pt>
    <dgm:pt modelId="{1FE9D861-18DB-4F62-B6EC-C5FB411A90B4}">
      <dgm:prSet phldrT="[Text]"/>
      <dgm:spPr>
        <a:ln>
          <a:solidFill>
            <a:schemeClr val="accent1"/>
          </a:solidFill>
        </a:ln>
      </dgm:spPr>
      <dgm:t>
        <a:bodyPr/>
        <a:lstStyle/>
        <a:p>
          <a:r>
            <a:rPr lang="en-US" dirty="0" smtClean="0"/>
            <a:t>Physical unit of storage</a:t>
          </a:r>
          <a:endParaRPr lang="en-US" dirty="0"/>
        </a:p>
      </dgm:t>
    </dgm:pt>
    <dgm:pt modelId="{CD94CFEC-1259-4BE7-9262-9675C4F279E7}" type="parTrans" cxnId="{F0C6FCE6-724D-479E-8DC8-BECE3FFA2DD0}">
      <dgm:prSet/>
      <dgm:spPr/>
      <dgm:t>
        <a:bodyPr/>
        <a:lstStyle/>
        <a:p>
          <a:endParaRPr lang="en-US"/>
        </a:p>
      </dgm:t>
    </dgm:pt>
    <dgm:pt modelId="{976E4702-1E2E-4740-93EA-4425A4C39E93}" type="sibTrans" cxnId="{F0C6FCE6-724D-479E-8DC8-BECE3FFA2DD0}">
      <dgm:prSet/>
      <dgm:spPr/>
      <dgm:t>
        <a:bodyPr/>
        <a:lstStyle/>
        <a:p>
          <a:endParaRPr lang="en-US"/>
        </a:p>
      </dgm:t>
    </dgm:pt>
    <dgm:pt modelId="{4AEA5A06-D174-4D2D-BA9B-B7A6D5630F76}">
      <dgm:prSet/>
      <dgm:spPr>
        <a:ln>
          <a:solidFill>
            <a:schemeClr val="accent1"/>
          </a:solidFill>
        </a:ln>
      </dgm:spPr>
      <dgm:t>
        <a:bodyPr/>
        <a:lstStyle/>
        <a:p>
          <a:r>
            <a:rPr lang="en-US" dirty="0" smtClean="0"/>
            <a:t>Streams have path names</a:t>
          </a:r>
          <a:endParaRPr lang="en-US" dirty="0"/>
        </a:p>
      </dgm:t>
    </dgm:pt>
    <dgm:pt modelId="{F572C685-05DF-48BC-ABFB-E36684953785}" type="parTrans" cxnId="{A5CFEBD0-BFD4-44B6-8C54-21146D4AF1AD}">
      <dgm:prSet/>
      <dgm:spPr/>
      <dgm:t>
        <a:bodyPr/>
        <a:lstStyle/>
        <a:p>
          <a:endParaRPr lang="en-US"/>
        </a:p>
      </dgm:t>
    </dgm:pt>
    <dgm:pt modelId="{A0F7651A-6ECC-4158-94BD-0A8C642A7353}" type="sibTrans" cxnId="{A5CFEBD0-BFD4-44B6-8C54-21146D4AF1AD}">
      <dgm:prSet/>
      <dgm:spPr/>
      <dgm:t>
        <a:bodyPr/>
        <a:lstStyle/>
        <a:p>
          <a:endParaRPr lang="en-US"/>
        </a:p>
      </dgm:t>
    </dgm:pt>
    <dgm:pt modelId="{40B70563-3775-4106-93A0-5C3B8EA65CC6}">
      <dgm:prSet/>
      <dgm:spPr>
        <a:ln>
          <a:solidFill>
            <a:schemeClr val="accent1"/>
          </a:solidFill>
        </a:ln>
      </dgm:spPr>
      <dgm:t>
        <a:bodyPr/>
        <a:lstStyle/>
        <a:p>
          <a:r>
            <a:rPr lang="en-US" dirty="0" smtClean="0"/>
            <a:t>Data in extents is compressed (efficiently)</a:t>
          </a:r>
        </a:p>
      </dgm:t>
    </dgm:pt>
    <dgm:pt modelId="{A14DFFB9-002C-4ABF-ADC7-9B66A4B7417C}" type="parTrans" cxnId="{22038355-1047-4A8B-B686-F816DA93316B}">
      <dgm:prSet/>
      <dgm:spPr/>
      <dgm:t>
        <a:bodyPr/>
        <a:lstStyle/>
        <a:p>
          <a:endParaRPr lang="en-US"/>
        </a:p>
      </dgm:t>
    </dgm:pt>
    <dgm:pt modelId="{2A9DBD67-C24A-4D0A-8A5E-14A7CD6F613C}" type="sibTrans" cxnId="{22038355-1047-4A8B-B686-F816DA93316B}">
      <dgm:prSet/>
      <dgm:spPr/>
      <dgm:t>
        <a:bodyPr/>
        <a:lstStyle/>
        <a:p>
          <a:endParaRPr lang="en-US"/>
        </a:p>
      </dgm:t>
    </dgm:pt>
    <dgm:pt modelId="{24C07242-2DC3-46D8-A912-56A15AC36A53}">
      <dgm:prSet/>
      <dgm:spPr>
        <a:ln>
          <a:solidFill>
            <a:schemeClr val="accent1"/>
          </a:solidFill>
        </a:ln>
      </dgm:spPr>
      <dgm:t>
        <a:bodyPr/>
        <a:lstStyle/>
        <a:p>
          <a:r>
            <a:rPr lang="en-US" dirty="0" smtClean="0"/>
            <a:t>Multiple streams can contain the same extent (linking)</a:t>
          </a:r>
        </a:p>
      </dgm:t>
    </dgm:pt>
    <dgm:pt modelId="{BE4CACFE-3818-46A8-BD84-243BB6721B31}" type="parTrans" cxnId="{5C5FAABD-E812-4858-A25A-D3BF72536BD9}">
      <dgm:prSet/>
      <dgm:spPr/>
      <dgm:t>
        <a:bodyPr/>
        <a:lstStyle/>
        <a:p>
          <a:endParaRPr lang="en-US"/>
        </a:p>
      </dgm:t>
    </dgm:pt>
    <dgm:pt modelId="{8FE335BF-0E1B-447B-8DD1-94874559CFE9}" type="sibTrans" cxnId="{5C5FAABD-E812-4858-A25A-D3BF72536BD9}">
      <dgm:prSet/>
      <dgm:spPr/>
      <dgm:t>
        <a:bodyPr/>
        <a:lstStyle/>
        <a:p>
          <a:endParaRPr lang="en-US"/>
        </a:p>
      </dgm:t>
    </dgm:pt>
    <dgm:pt modelId="{60AC1C5C-6496-4FEE-A73D-BB28F9A0306C}">
      <dgm:prSet phldrT="[Text]"/>
      <dgm:spPr>
        <a:ln>
          <a:solidFill>
            <a:schemeClr val="accent1"/>
          </a:solidFill>
        </a:ln>
      </dgm:spPr>
      <dgm:t>
        <a:bodyPr/>
        <a:lstStyle/>
        <a:p>
          <a:r>
            <a:rPr lang="en-US" dirty="0" smtClean="0"/>
            <a:t>Just an array of ‘extents’</a:t>
          </a:r>
          <a:endParaRPr lang="en-US" dirty="0"/>
        </a:p>
      </dgm:t>
    </dgm:pt>
    <dgm:pt modelId="{DA69D2C7-E714-42E5-8F57-D532019426EF}" type="parTrans" cxnId="{2009BD53-5305-41F9-A7F0-2CE6A0EA4E2D}">
      <dgm:prSet/>
      <dgm:spPr/>
      <dgm:t>
        <a:bodyPr/>
        <a:lstStyle/>
        <a:p>
          <a:endParaRPr lang="en-US"/>
        </a:p>
      </dgm:t>
    </dgm:pt>
    <dgm:pt modelId="{9C0468D6-3226-4D38-B5B0-457F6BA63AC3}" type="sibTrans" cxnId="{2009BD53-5305-41F9-A7F0-2CE6A0EA4E2D}">
      <dgm:prSet/>
      <dgm:spPr/>
      <dgm:t>
        <a:bodyPr/>
        <a:lstStyle/>
        <a:p>
          <a:endParaRPr lang="en-US"/>
        </a:p>
      </dgm:t>
    </dgm:pt>
    <dgm:pt modelId="{CC69F468-8FB8-4F7F-B2A9-C22038BA3A0F}">
      <dgm:prSet phldrT="[Text]"/>
      <dgm:spPr>
        <a:ln>
          <a:solidFill>
            <a:schemeClr val="accent1"/>
          </a:solidFill>
        </a:ln>
      </dgm:spPr>
      <dgm:t>
        <a:bodyPr/>
        <a:lstStyle/>
        <a:p>
          <a:r>
            <a:rPr lang="en-US" dirty="0" smtClean="0"/>
            <a:t>Extents are roughly 250 MB</a:t>
          </a:r>
          <a:endParaRPr lang="en-US" dirty="0"/>
        </a:p>
      </dgm:t>
    </dgm:pt>
    <dgm:pt modelId="{4408FF8E-922A-428E-BCDF-E5B9C9B31CBE}" type="parTrans" cxnId="{4607A7FE-E4A4-4116-950D-67DC2FAF5A4D}">
      <dgm:prSet/>
      <dgm:spPr/>
      <dgm:t>
        <a:bodyPr/>
        <a:lstStyle/>
        <a:p>
          <a:endParaRPr lang="en-US"/>
        </a:p>
      </dgm:t>
    </dgm:pt>
    <dgm:pt modelId="{A964AA36-ABAA-418B-A9A9-D46E371D126B}" type="sibTrans" cxnId="{4607A7FE-E4A4-4116-950D-67DC2FAF5A4D}">
      <dgm:prSet/>
      <dgm:spPr/>
      <dgm:t>
        <a:bodyPr/>
        <a:lstStyle/>
        <a:p>
          <a:endParaRPr lang="en-US"/>
        </a:p>
      </dgm:t>
    </dgm:pt>
    <dgm:pt modelId="{F200665C-AEAE-4E3B-B6EA-375F6181C526}" type="pres">
      <dgm:prSet presAssocID="{D7A42E85-498C-4AB6-891A-6D5DC9127FCA}" presName="linear" presStyleCnt="0">
        <dgm:presLayoutVars>
          <dgm:dir/>
          <dgm:animLvl val="lvl"/>
          <dgm:resizeHandles val="exact"/>
        </dgm:presLayoutVars>
      </dgm:prSet>
      <dgm:spPr/>
      <dgm:t>
        <a:bodyPr/>
        <a:lstStyle/>
        <a:p>
          <a:endParaRPr lang="en-US"/>
        </a:p>
      </dgm:t>
    </dgm:pt>
    <dgm:pt modelId="{12B31418-61E7-4533-819D-C7D39BE0A49D}" type="pres">
      <dgm:prSet presAssocID="{C2CEE2B0-2CE6-4604-92F4-BC726C278BBC}" presName="parentLin" presStyleCnt="0"/>
      <dgm:spPr/>
    </dgm:pt>
    <dgm:pt modelId="{E979DB03-CE5A-4BD7-890E-0512B739282F}" type="pres">
      <dgm:prSet presAssocID="{C2CEE2B0-2CE6-4604-92F4-BC726C278BBC}" presName="parentLeftMargin" presStyleLbl="node1" presStyleIdx="0" presStyleCnt="2"/>
      <dgm:spPr/>
      <dgm:t>
        <a:bodyPr/>
        <a:lstStyle/>
        <a:p>
          <a:endParaRPr lang="en-US"/>
        </a:p>
      </dgm:t>
    </dgm:pt>
    <dgm:pt modelId="{7B362AF1-66ED-4E35-9959-C7DA74CEC208}" type="pres">
      <dgm:prSet presAssocID="{C2CEE2B0-2CE6-4604-92F4-BC726C278BBC}" presName="parentText" presStyleLbl="node1" presStyleIdx="0" presStyleCnt="2">
        <dgm:presLayoutVars>
          <dgm:chMax val="0"/>
          <dgm:bulletEnabled val="1"/>
        </dgm:presLayoutVars>
      </dgm:prSet>
      <dgm:spPr/>
      <dgm:t>
        <a:bodyPr/>
        <a:lstStyle/>
        <a:p>
          <a:endParaRPr lang="en-US"/>
        </a:p>
      </dgm:t>
    </dgm:pt>
    <dgm:pt modelId="{41B92098-34D8-4C84-8229-27FF031BDAD3}" type="pres">
      <dgm:prSet presAssocID="{C2CEE2B0-2CE6-4604-92F4-BC726C278BBC}" presName="negativeSpace" presStyleCnt="0"/>
      <dgm:spPr/>
    </dgm:pt>
    <dgm:pt modelId="{5F952EF4-9696-4473-A202-3B4837FA240F}" type="pres">
      <dgm:prSet presAssocID="{C2CEE2B0-2CE6-4604-92F4-BC726C278BBC}" presName="childText" presStyleLbl="conFgAcc1" presStyleIdx="0" presStyleCnt="2">
        <dgm:presLayoutVars>
          <dgm:bulletEnabled val="1"/>
        </dgm:presLayoutVars>
      </dgm:prSet>
      <dgm:spPr/>
      <dgm:t>
        <a:bodyPr/>
        <a:lstStyle/>
        <a:p>
          <a:endParaRPr lang="en-US"/>
        </a:p>
      </dgm:t>
    </dgm:pt>
    <dgm:pt modelId="{C4A0403A-B3EA-4846-B608-0FCBE9BB7F5F}" type="pres">
      <dgm:prSet presAssocID="{87DF1B9F-444E-4D2E-9F8B-E2CC07B2DDD5}" presName="spaceBetweenRectangles" presStyleCnt="0"/>
      <dgm:spPr/>
    </dgm:pt>
    <dgm:pt modelId="{BCA8C3C7-EC6A-4075-888C-3A98823D2616}" type="pres">
      <dgm:prSet presAssocID="{DB34A5C3-8D7D-4792-A77E-D35F9CC9207F}" presName="parentLin" presStyleCnt="0"/>
      <dgm:spPr/>
    </dgm:pt>
    <dgm:pt modelId="{00A438AB-A38E-4CE4-8EF8-ACE90B188A69}" type="pres">
      <dgm:prSet presAssocID="{DB34A5C3-8D7D-4792-A77E-D35F9CC9207F}" presName="parentLeftMargin" presStyleLbl="node1" presStyleIdx="0" presStyleCnt="2"/>
      <dgm:spPr/>
      <dgm:t>
        <a:bodyPr/>
        <a:lstStyle/>
        <a:p>
          <a:endParaRPr lang="en-US"/>
        </a:p>
      </dgm:t>
    </dgm:pt>
    <dgm:pt modelId="{83AABDE6-21B8-46A1-9706-48522A781B05}" type="pres">
      <dgm:prSet presAssocID="{DB34A5C3-8D7D-4792-A77E-D35F9CC9207F}" presName="parentText" presStyleLbl="node1" presStyleIdx="1" presStyleCnt="2">
        <dgm:presLayoutVars>
          <dgm:chMax val="0"/>
          <dgm:bulletEnabled val="1"/>
        </dgm:presLayoutVars>
      </dgm:prSet>
      <dgm:spPr/>
      <dgm:t>
        <a:bodyPr/>
        <a:lstStyle/>
        <a:p>
          <a:endParaRPr lang="en-US"/>
        </a:p>
      </dgm:t>
    </dgm:pt>
    <dgm:pt modelId="{4DCD2DEC-D67E-4C1A-BC8E-5C1E9C7E9B3F}" type="pres">
      <dgm:prSet presAssocID="{DB34A5C3-8D7D-4792-A77E-D35F9CC9207F}" presName="negativeSpace" presStyleCnt="0"/>
      <dgm:spPr/>
    </dgm:pt>
    <dgm:pt modelId="{A2ECB2F4-68FA-4709-BB87-E87783E6D286}" type="pres">
      <dgm:prSet presAssocID="{DB34A5C3-8D7D-4792-A77E-D35F9CC9207F}" presName="childText" presStyleLbl="conFgAcc1" presStyleIdx="1" presStyleCnt="2">
        <dgm:presLayoutVars>
          <dgm:bulletEnabled val="1"/>
        </dgm:presLayoutVars>
      </dgm:prSet>
      <dgm:spPr/>
      <dgm:t>
        <a:bodyPr/>
        <a:lstStyle/>
        <a:p>
          <a:endParaRPr lang="en-US"/>
        </a:p>
      </dgm:t>
    </dgm:pt>
  </dgm:ptLst>
  <dgm:cxnLst>
    <dgm:cxn modelId="{2009BD53-5305-41F9-A7F0-2CE6A0EA4E2D}" srcId="{C2CEE2B0-2CE6-4604-92F4-BC726C278BBC}" destId="{60AC1C5C-6496-4FEE-A73D-BB28F9A0306C}" srcOrd="1" destOrd="0" parTransId="{DA69D2C7-E714-42E5-8F57-D532019426EF}" sibTransId="{9C0468D6-3226-4D38-B5B0-457F6BA63AC3}"/>
    <dgm:cxn modelId="{9FDA204E-1256-44EB-A9C7-31A79EE1063A}" srcId="{D7A42E85-498C-4AB6-891A-6D5DC9127FCA}" destId="{C2CEE2B0-2CE6-4604-92F4-BC726C278BBC}" srcOrd="0" destOrd="0" parTransId="{F6947352-17DE-4DC9-B731-9B47903BA2B6}" sibTransId="{87DF1B9F-444E-4D2E-9F8B-E2CC07B2DDD5}"/>
    <dgm:cxn modelId="{6ED45B57-8CBA-4478-A504-25D44493D25B}" type="presOf" srcId="{1FE9D861-18DB-4F62-B6EC-C5FB411A90B4}" destId="{A2ECB2F4-68FA-4709-BB87-E87783E6D286}" srcOrd="0" destOrd="0" presId="urn:microsoft.com/office/officeart/2005/8/layout/list1"/>
    <dgm:cxn modelId="{4CB91480-F83C-4F2D-9517-CFD6F8EA6EEF}" type="presOf" srcId="{C2CEE2B0-2CE6-4604-92F4-BC726C278BBC}" destId="{E979DB03-CE5A-4BD7-890E-0512B739282F}" srcOrd="0" destOrd="0" presId="urn:microsoft.com/office/officeart/2005/8/layout/list1"/>
    <dgm:cxn modelId="{329BCE9B-A6F9-4D1C-A7E0-239EC9026AED}" type="presOf" srcId="{4AEA5A06-D174-4D2D-BA9B-B7A6D5630F76}" destId="{5F952EF4-9696-4473-A202-3B4837FA240F}" srcOrd="0" destOrd="2" presId="urn:microsoft.com/office/officeart/2005/8/layout/list1"/>
    <dgm:cxn modelId="{A0FC7529-BBB8-492F-A2F2-B097A327F90E}" type="presOf" srcId="{40B70563-3775-4106-93A0-5C3B8EA65CC6}" destId="{A2ECB2F4-68FA-4709-BB87-E87783E6D286}" srcOrd="0" destOrd="2" presId="urn:microsoft.com/office/officeart/2005/8/layout/list1"/>
    <dgm:cxn modelId="{5A9AD496-6323-413F-99B6-50A433D11206}" srcId="{D7A42E85-498C-4AB6-891A-6D5DC9127FCA}" destId="{DB34A5C3-8D7D-4792-A77E-D35F9CC9207F}" srcOrd="1" destOrd="0" parTransId="{1AE98685-22D3-4084-9EBF-C1D6707CB432}" sibTransId="{0EF7EA7A-0697-40A0-B1C4-5DBBF682FF21}"/>
    <dgm:cxn modelId="{5C5FAABD-E812-4858-A25A-D3BF72536BD9}" srcId="{DB34A5C3-8D7D-4792-A77E-D35F9CC9207F}" destId="{24C07242-2DC3-46D8-A912-56A15AC36A53}" srcOrd="3" destOrd="0" parTransId="{BE4CACFE-3818-46A8-BD84-243BB6721B31}" sibTransId="{8FE335BF-0E1B-447B-8DD1-94874559CFE9}"/>
    <dgm:cxn modelId="{92E717D8-4C76-45F8-862D-588CF3B9D2AC}" type="presOf" srcId="{24C07242-2DC3-46D8-A912-56A15AC36A53}" destId="{A2ECB2F4-68FA-4709-BB87-E87783E6D286}" srcOrd="0" destOrd="3" presId="urn:microsoft.com/office/officeart/2005/8/layout/list1"/>
    <dgm:cxn modelId="{B683F189-4910-4EBE-8827-02A8C5A14321}" type="presOf" srcId="{C2CEE2B0-2CE6-4604-92F4-BC726C278BBC}" destId="{7B362AF1-66ED-4E35-9959-C7DA74CEC208}" srcOrd="1" destOrd="0" presId="urn:microsoft.com/office/officeart/2005/8/layout/list1"/>
    <dgm:cxn modelId="{F0C6FCE6-724D-479E-8DC8-BECE3FFA2DD0}" srcId="{DB34A5C3-8D7D-4792-A77E-D35F9CC9207F}" destId="{1FE9D861-18DB-4F62-B6EC-C5FB411A90B4}" srcOrd="0" destOrd="0" parTransId="{CD94CFEC-1259-4BE7-9262-9675C4F279E7}" sibTransId="{976E4702-1E2E-4740-93EA-4425A4C39E93}"/>
    <dgm:cxn modelId="{A5CFEBD0-BFD4-44B6-8C54-21146D4AF1AD}" srcId="{C2CEE2B0-2CE6-4604-92F4-BC726C278BBC}" destId="{4AEA5A06-D174-4D2D-BA9B-B7A6D5630F76}" srcOrd="2" destOrd="0" parTransId="{F572C685-05DF-48BC-ABFB-E36684953785}" sibTransId="{A0F7651A-6ECC-4158-94BD-0A8C642A7353}"/>
    <dgm:cxn modelId="{ECAAB124-ECEB-450F-9CB2-99DD63FD6458}" type="presOf" srcId="{60AC1C5C-6496-4FEE-A73D-BB28F9A0306C}" destId="{5F952EF4-9696-4473-A202-3B4837FA240F}" srcOrd="0" destOrd="1" presId="urn:microsoft.com/office/officeart/2005/8/layout/list1"/>
    <dgm:cxn modelId="{339055F0-0BAA-4CCA-B1BC-ACD5C287DDAC}" type="presOf" srcId="{CC69F468-8FB8-4F7F-B2A9-C22038BA3A0F}" destId="{A2ECB2F4-68FA-4709-BB87-E87783E6D286}" srcOrd="0" destOrd="1" presId="urn:microsoft.com/office/officeart/2005/8/layout/list1"/>
    <dgm:cxn modelId="{4983F132-BBDB-4926-9ADD-474EDF08EEDA}" srcId="{C2CEE2B0-2CE6-4604-92F4-BC726C278BBC}" destId="{CE74FD1A-72AC-408A-8A35-CD95D76DFD50}" srcOrd="0" destOrd="0" parTransId="{BA283197-2153-4F6B-AB1F-B399DA2A6FE9}" sibTransId="{1CE648B7-99B3-4DB8-B057-3BC1773EBE16}"/>
    <dgm:cxn modelId="{F115D189-A5FF-4FFF-8CAD-14B811163EFB}" type="presOf" srcId="{CE74FD1A-72AC-408A-8A35-CD95D76DFD50}" destId="{5F952EF4-9696-4473-A202-3B4837FA240F}" srcOrd="0" destOrd="0" presId="urn:microsoft.com/office/officeart/2005/8/layout/list1"/>
    <dgm:cxn modelId="{CF1CF6D6-2BFF-4EF8-B420-7398E69D145A}" type="presOf" srcId="{DB34A5C3-8D7D-4792-A77E-D35F9CC9207F}" destId="{00A438AB-A38E-4CE4-8EF8-ACE90B188A69}" srcOrd="0" destOrd="0" presId="urn:microsoft.com/office/officeart/2005/8/layout/list1"/>
    <dgm:cxn modelId="{4607A7FE-E4A4-4116-950D-67DC2FAF5A4D}" srcId="{DB34A5C3-8D7D-4792-A77E-D35F9CC9207F}" destId="{CC69F468-8FB8-4F7F-B2A9-C22038BA3A0F}" srcOrd="1" destOrd="0" parTransId="{4408FF8E-922A-428E-BCDF-E5B9C9B31CBE}" sibTransId="{A964AA36-ABAA-418B-A9A9-D46E371D126B}"/>
    <dgm:cxn modelId="{22038355-1047-4A8B-B686-F816DA93316B}" srcId="{DB34A5C3-8D7D-4792-A77E-D35F9CC9207F}" destId="{40B70563-3775-4106-93A0-5C3B8EA65CC6}" srcOrd="2" destOrd="0" parTransId="{A14DFFB9-002C-4ABF-ADC7-9B66A4B7417C}" sibTransId="{2A9DBD67-C24A-4D0A-8A5E-14A7CD6F613C}"/>
    <dgm:cxn modelId="{4C9EC08D-ACFB-4B49-87B8-08C28F9F922D}" type="presOf" srcId="{D7A42E85-498C-4AB6-891A-6D5DC9127FCA}" destId="{F200665C-AEAE-4E3B-B6EA-375F6181C526}" srcOrd="0" destOrd="0" presId="urn:microsoft.com/office/officeart/2005/8/layout/list1"/>
    <dgm:cxn modelId="{604776F5-75BD-46BB-BEC7-0185216BDB0D}" type="presOf" srcId="{DB34A5C3-8D7D-4792-A77E-D35F9CC9207F}" destId="{83AABDE6-21B8-46A1-9706-48522A781B05}" srcOrd="1" destOrd="0" presId="urn:microsoft.com/office/officeart/2005/8/layout/list1"/>
    <dgm:cxn modelId="{1BC2E4CF-3ED3-437A-8B32-D07168117E96}" type="presParOf" srcId="{F200665C-AEAE-4E3B-B6EA-375F6181C526}" destId="{12B31418-61E7-4533-819D-C7D39BE0A49D}" srcOrd="0" destOrd="0" presId="urn:microsoft.com/office/officeart/2005/8/layout/list1"/>
    <dgm:cxn modelId="{4F23A6B8-3C11-4C99-895F-42D99733D2F8}" type="presParOf" srcId="{12B31418-61E7-4533-819D-C7D39BE0A49D}" destId="{E979DB03-CE5A-4BD7-890E-0512B739282F}" srcOrd="0" destOrd="0" presId="urn:microsoft.com/office/officeart/2005/8/layout/list1"/>
    <dgm:cxn modelId="{FCB570B9-2B72-4F26-8C38-3FE6944098F7}" type="presParOf" srcId="{12B31418-61E7-4533-819D-C7D39BE0A49D}" destId="{7B362AF1-66ED-4E35-9959-C7DA74CEC208}" srcOrd="1" destOrd="0" presId="urn:microsoft.com/office/officeart/2005/8/layout/list1"/>
    <dgm:cxn modelId="{69F18AE7-AE20-42F7-807B-0E144BCB4F99}" type="presParOf" srcId="{F200665C-AEAE-4E3B-B6EA-375F6181C526}" destId="{41B92098-34D8-4C84-8229-27FF031BDAD3}" srcOrd="1" destOrd="0" presId="urn:microsoft.com/office/officeart/2005/8/layout/list1"/>
    <dgm:cxn modelId="{6C2CBE7F-1339-4061-9E57-5A81ABA20A36}" type="presParOf" srcId="{F200665C-AEAE-4E3B-B6EA-375F6181C526}" destId="{5F952EF4-9696-4473-A202-3B4837FA240F}" srcOrd="2" destOrd="0" presId="urn:microsoft.com/office/officeart/2005/8/layout/list1"/>
    <dgm:cxn modelId="{C656835E-F862-42BC-80EA-EC779D4E9CE2}" type="presParOf" srcId="{F200665C-AEAE-4E3B-B6EA-375F6181C526}" destId="{C4A0403A-B3EA-4846-B608-0FCBE9BB7F5F}" srcOrd="3" destOrd="0" presId="urn:microsoft.com/office/officeart/2005/8/layout/list1"/>
    <dgm:cxn modelId="{59642B27-449F-4824-8498-185C310E3E71}" type="presParOf" srcId="{F200665C-AEAE-4E3B-B6EA-375F6181C526}" destId="{BCA8C3C7-EC6A-4075-888C-3A98823D2616}" srcOrd="4" destOrd="0" presId="urn:microsoft.com/office/officeart/2005/8/layout/list1"/>
    <dgm:cxn modelId="{B78217D1-2B48-4990-8071-FA1450D679DF}" type="presParOf" srcId="{BCA8C3C7-EC6A-4075-888C-3A98823D2616}" destId="{00A438AB-A38E-4CE4-8EF8-ACE90B188A69}" srcOrd="0" destOrd="0" presId="urn:microsoft.com/office/officeart/2005/8/layout/list1"/>
    <dgm:cxn modelId="{C09C3D3B-268C-4F9E-B262-A479F61690E7}" type="presParOf" srcId="{BCA8C3C7-EC6A-4075-888C-3A98823D2616}" destId="{83AABDE6-21B8-46A1-9706-48522A781B05}" srcOrd="1" destOrd="0" presId="urn:microsoft.com/office/officeart/2005/8/layout/list1"/>
    <dgm:cxn modelId="{CEB8FA06-46DA-4193-B1E7-64E95BE8B0A8}" type="presParOf" srcId="{F200665C-AEAE-4E3B-B6EA-375F6181C526}" destId="{4DCD2DEC-D67E-4C1A-BC8E-5C1E9C7E9B3F}" srcOrd="5" destOrd="0" presId="urn:microsoft.com/office/officeart/2005/8/layout/list1"/>
    <dgm:cxn modelId="{461A22F5-4380-41D5-B3BE-1968EB5445ED}" type="presParOf" srcId="{F200665C-AEAE-4E3B-B6EA-375F6181C526}" destId="{A2ECB2F4-68FA-4709-BB87-E87783E6D28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C5ADA6-43C7-456C-B7DE-C5AE95D56322}" type="doc">
      <dgm:prSet loTypeId="urn:microsoft.com/office/officeart/2008/layout/VerticalCurvedList" loCatId="list" qsTypeId="urn:microsoft.com/office/officeart/2005/8/quickstyle/simple1" qsCatId="simple" csTypeId="urn:microsoft.com/office/officeart/2005/8/colors/accent2_5" csCatId="accent2" phldr="1"/>
      <dgm:spPr/>
      <dgm:t>
        <a:bodyPr/>
        <a:lstStyle/>
        <a:p>
          <a:endParaRPr lang="en-US"/>
        </a:p>
      </dgm:t>
    </dgm:pt>
    <dgm:pt modelId="{C8632892-2953-43AC-9A0C-199A06054204}">
      <dgm:prSet phldrT="[Text]"/>
      <dgm:spPr/>
      <dgm:t>
        <a:bodyPr/>
        <a:lstStyle/>
        <a:p>
          <a:r>
            <a:rPr lang="en-US" dirty="0" smtClean="0"/>
            <a:t>Goes beyond Map-Reduce : Allows for flexible computations</a:t>
          </a:r>
          <a:endParaRPr lang="en-US" dirty="0"/>
        </a:p>
      </dgm:t>
    </dgm:pt>
    <dgm:pt modelId="{0DA78FCA-4C6B-4519-8247-60551A001F82}" type="parTrans" cxnId="{5A156C61-4F79-42A6-9EAF-0FD583CDC907}">
      <dgm:prSet/>
      <dgm:spPr/>
      <dgm:t>
        <a:bodyPr/>
        <a:lstStyle/>
        <a:p>
          <a:endParaRPr lang="en-US"/>
        </a:p>
      </dgm:t>
    </dgm:pt>
    <dgm:pt modelId="{818AABA8-4D9B-4CF0-835D-05D856475090}" type="sibTrans" cxnId="{5A156C61-4F79-42A6-9EAF-0FD583CDC907}">
      <dgm:prSet/>
      <dgm:spPr/>
      <dgm:t>
        <a:bodyPr/>
        <a:lstStyle/>
        <a:p>
          <a:endParaRPr lang="en-US"/>
        </a:p>
      </dgm:t>
    </dgm:pt>
    <dgm:pt modelId="{629C73D0-E301-401D-877B-C0E4836C6FBB}">
      <dgm:prSet phldrT="[Text]"/>
      <dgm:spPr/>
      <dgm:t>
        <a:bodyPr/>
        <a:lstStyle/>
        <a:p>
          <a:r>
            <a:rPr lang="en-US" dirty="0" smtClean="0"/>
            <a:t>Leverages.NET functionality : Added advantage of C# blocks &amp; error handling</a:t>
          </a:r>
          <a:endParaRPr lang="en-US" dirty="0"/>
        </a:p>
      </dgm:t>
    </dgm:pt>
    <dgm:pt modelId="{EF04EA52-50CC-44A2-AAF4-31240DB2C3C4}" type="parTrans" cxnId="{3C870CE3-726D-4496-B136-F345BCC31B68}">
      <dgm:prSet/>
      <dgm:spPr/>
      <dgm:t>
        <a:bodyPr/>
        <a:lstStyle/>
        <a:p>
          <a:endParaRPr lang="en-US"/>
        </a:p>
      </dgm:t>
    </dgm:pt>
    <dgm:pt modelId="{41B5B2B7-A2EA-4092-911F-9E5A5F5F27F8}" type="sibTrans" cxnId="{3C870CE3-726D-4496-B136-F345BCC31B68}">
      <dgm:prSet/>
      <dgm:spPr/>
      <dgm:t>
        <a:bodyPr/>
        <a:lstStyle/>
        <a:p>
          <a:endParaRPr lang="en-US"/>
        </a:p>
      </dgm:t>
    </dgm:pt>
    <dgm:pt modelId="{BB0D71C1-81B3-4340-85EF-B9C74DF98723}">
      <dgm:prSet phldrT="[Text]"/>
      <dgm:spPr/>
      <dgm:t>
        <a:bodyPr/>
        <a:lstStyle/>
        <a:p>
          <a:r>
            <a:rPr lang="en-US" dirty="0" smtClean="0"/>
            <a:t>Read data from streams or views</a:t>
          </a:r>
        </a:p>
      </dgm:t>
    </dgm:pt>
    <dgm:pt modelId="{89666FD3-2CF5-4BE6-B302-C97A80F84266}" type="parTrans" cxnId="{8475E12B-C7A2-48D7-8462-1DAB2E3EA72F}">
      <dgm:prSet/>
      <dgm:spPr/>
      <dgm:t>
        <a:bodyPr/>
        <a:lstStyle/>
        <a:p>
          <a:endParaRPr lang="en-US"/>
        </a:p>
      </dgm:t>
    </dgm:pt>
    <dgm:pt modelId="{49471174-D571-4371-85C3-17C89F4F387E}" type="sibTrans" cxnId="{8475E12B-C7A2-48D7-8462-1DAB2E3EA72F}">
      <dgm:prSet/>
      <dgm:spPr/>
      <dgm:t>
        <a:bodyPr/>
        <a:lstStyle/>
        <a:p>
          <a:endParaRPr lang="en-US"/>
        </a:p>
      </dgm:t>
    </dgm:pt>
    <dgm:pt modelId="{4D553DCC-94D2-4803-BED7-5D71CB53A8E8}">
      <dgm:prSet phldrT="[Text]"/>
      <dgm:spPr/>
      <dgm:t>
        <a:bodyPr/>
        <a:lstStyle/>
        <a:p>
          <a:r>
            <a:rPr lang="en-US" dirty="0" smtClean="0"/>
            <a:t>Write data to streams</a:t>
          </a:r>
        </a:p>
      </dgm:t>
    </dgm:pt>
    <dgm:pt modelId="{AA30BCD5-1CB7-40C2-AA72-DF487DA0BFC7}" type="parTrans" cxnId="{1429C0A3-D28C-438E-98B0-CA71D6D3D7B3}">
      <dgm:prSet/>
      <dgm:spPr/>
      <dgm:t>
        <a:bodyPr/>
        <a:lstStyle/>
        <a:p>
          <a:endParaRPr lang="en-US"/>
        </a:p>
      </dgm:t>
    </dgm:pt>
    <dgm:pt modelId="{F574294B-915D-4758-8B8C-8A025C4191BA}" type="sibTrans" cxnId="{1429C0A3-D28C-438E-98B0-CA71D6D3D7B3}">
      <dgm:prSet/>
      <dgm:spPr/>
      <dgm:t>
        <a:bodyPr/>
        <a:lstStyle/>
        <a:p>
          <a:endParaRPr lang="en-US"/>
        </a:p>
      </dgm:t>
    </dgm:pt>
    <dgm:pt modelId="{8CA49E12-744A-4655-8357-7B1F8154FE90}">
      <dgm:prSet phldrT="[Text]"/>
      <dgm:spPr/>
      <dgm:t>
        <a:bodyPr/>
        <a:lstStyle/>
        <a:p>
          <a:r>
            <a:rPr lang="en-US" dirty="0" smtClean="0"/>
            <a:t>User Defined Operator : Powerful enough to support complex applications</a:t>
          </a:r>
        </a:p>
      </dgm:t>
    </dgm:pt>
    <dgm:pt modelId="{6E2FA1BC-BF0E-40A3-B9CD-BF4096AD6D9F}" type="parTrans" cxnId="{2E3A2E03-8444-4DB2-A073-5E9CBF6E1D5F}">
      <dgm:prSet/>
      <dgm:spPr/>
      <dgm:t>
        <a:bodyPr/>
        <a:lstStyle/>
        <a:p>
          <a:endParaRPr lang="en-US"/>
        </a:p>
      </dgm:t>
    </dgm:pt>
    <dgm:pt modelId="{205D9E96-94AF-4EBD-87EC-190B09181711}" type="sibTrans" cxnId="{2E3A2E03-8444-4DB2-A073-5E9CBF6E1D5F}">
      <dgm:prSet/>
      <dgm:spPr/>
      <dgm:t>
        <a:bodyPr/>
        <a:lstStyle/>
        <a:p>
          <a:endParaRPr lang="en-US"/>
        </a:p>
      </dgm:t>
    </dgm:pt>
    <dgm:pt modelId="{5959CC17-52BC-4483-A7EF-B979DF8A5B03}">
      <dgm:prSet phldrT="[Text]"/>
      <dgm:spPr/>
      <dgm:t>
        <a:bodyPr/>
        <a:lstStyle/>
        <a:p>
          <a:r>
            <a:rPr lang="en-US" smtClean="0"/>
            <a:t>SQL-like </a:t>
          </a:r>
          <a:r>
            <a:rPr lang="en-US" dirty="0" smtClean="0"/>
            <a:t>syntax for data flow but it is not SQL</a:t>
          </a:r>
          <a:endParaRPr lang="en-US" dirty="0"/>
        </a:p>
      </dgm:t>
    </dgm:pt>
    <dgm:pt modelId="{65CF99D3-696A-46FA-98AA-4D43006D739C}" type="parTrans" cxnId="{543BDDDD-AB5F-455F-967A-FEBC0C2FFFA5}">
      <dgm:prSet/>
      <dgm:spPr/>
      <dgm:t>
        <a:bodyPr/>
        <a:lstStyle/>
        <a:p>
          <a:endParaRPr lang="en-US"/>
        </a:p>
      </dgm:t>
    </dgm:pt>
    <dgm:pt modelId="{CB9D682D-88C8-42D9-AECB-212462386806}" type="sibTrans" cxnId="{543BDDDD-AB5F-455F-967A-FEBC0C2FFFA5}">
      <dgm:prSet/>
      <dgm:spPr/>
      <dgm:t>
        <a:bodyPr/>
        <a:lstStyle/>
        <a:p>
          <a:endParaRPr lang="en-US"/>
        </a:p>
      </dgm:t>
    </dgm:pt>
    <dgm:pt modelId="{D1A6FD17-6166-40F7-A7AF-C89448DB37B3}" type="pres">
      <dgm:prSet presAssocID="{79C5ADA6-43C7-456C-B7DE-C5AE95D56322}" presName="Name0" presStyleCnt="0">
        <dgm:presLayoutVars>
          <dgm:chMax val="7"/>
          <dgm:chPref val="7"/>
          <dgm:dir/>
        </dgm:presLayoutVars>
      </dgm:prSet>
      <dgm:spPr/>
      <dgm:t>
        <a:bodyPr/>
        <a:lstStyle/>
        <a:p>
          <a:endParaRPr lang="en-US"/>
        </a:p>
      </dgm:t>
    </dgm:pt>
    <dgm:pt modelId="{C1B0C507-C6C7-4FFB-ACAD-1F9C1B266D09}" type="pres">
      <dgm:prSet presAssocID="{79C5ADA6-43C7-456C-B7DE-C5AE95D56322}" presName="Name1" presStyleCnt="0"/>
      <dgm:spPr/>
      <dgm:t>
        <a:bodyPr/>
        <a:lstStyle/>
        <a:p>
          <a:endParaRPr lang="en-US"/>
        </a:p>
      </dgm:t>
    </dgm:pt>
    <dgm:pt modelId="{FC9E23B5-87B8-45D9-BAB5-6FF158A20991}" type="pres">
      <dgm:prSet presAssocID="{79C5ADA6-43C7-456C-B7DE-C5AE95D56322}" presName="cycle" presStyleCnt="0"/>
      <dgm:spPr/>
      <dgm:t>
        <a:bodyPr/>
        <a:lstStyle/>
        <a:p>
          <a:endParaRPr lang="en-US"/>
        </a:p>
      </dgm:t>
    </dgm:pt>
    <dgm:pt modelId="{610F61DB-0922-4307-B8BA-0FEC28B1C2BF}" type="pres">
      <dgm:prSet presAssocID="{79C5ADA6-43C7-456C-B7DE-C5AE95D56322}" presName="srcNode" presStyleLbl="node1" presStyleIdx="0" presStyleCnt="6"/>
      <dgm:spPr/>
      <dgm:t>
        <a:bodyPr/>
        <a:lstStyle/>
        <a:p>
          <a:endParaRPr lang="en-US"/>
        </a:p>
      </dgm:t>
    </dgm:pt>
    <dgm:pt modelId="{C110C235-64F0-49B1-A17F-1E7890D13766}" type="pres">
      <dgm:prSet presAssocID="{79C5ADA6-43C7-456C-B7DE-C5AE95D56322}" presName="conn" presStyleLbl="parChTrans1D2" presStyleIdx="0" presStyleCnt="1"/>
      <dgm:spPr/>
      <dgm:t>
        <a:bodyPr/>
        <a:lstStyle/>
        <a:p>
          <a:endParaRPr lang="en-US"/>
        </a:p>
      </dgm:t>
    </dgm:pt>
    <dgm:pt modelId="{94EAB86A-8A7B-4300-939F-C5386F02537F}" type="pres">
      <dgm:prSet presAssocID="{79C5ADA6-43C7-456C-B7DE-C5AE95D56322}" presName="extraNode" presStyleLbl="node1" presStyleIdx="0" presStyleCnt="6"/>
      <dgm:spPr/>
      <dgm:t>
        <a:bodyPr/>
        <a:lstStyle/>
        <a:p>
          <a:endParaRPr lang="en-US"/>
        </a:p>
      </dgm:t>
    </dgm:pt>
    <dgm:pt modelId="{B12B3209-D5CB-4621-965B-ED96498AB9AF}" type="pres">
      <dgm:prSet presAssocID="{79C5ADA6-43C7-456C-B7DE-C5AE95D56322}" presName="dstNode" presStyleLbl="node1" presStyleIdx="0" presStyleCnt="6"/>
      <dgm:spPr/>
      <dgm:t>
        <a:bodyPr/>
        <a:lstStyle/>
        <a:p>
          <a:endParaRPr lang="en-US"/>
        </a:p>
      </dgm:t>
    </dgm:pt>
    <dgm:pt modelId="{E0098D78-7AE0-4E68-B1DE-A0DA81B02AB3}" type="pres">
      <dgm:prSet presAssocID="{C8632892-2953-43AC-9A0C-199A06054204}" presName="text_1" presStyleLbl="node1" presStyleIdx="0" presStyleCnt="6">
        <dgm:presLayoutVars>
          <dgm:bulletEnabled val="1"/>
        </dgm:presLayoutVars>
      </dgm:prSet>
      <dgm:spPr/>
      <dgm:t>
        <a:bodyPr/>
        <a:lstStyle/>
        <a:p>
          <a:endParaRPr lang="en-US"/>
        </a:p>
      </dgm:t>
    </dgm:pt>
    <dgm:pt modelId="{E0499645-B194-4692-B57E-EAB3E2EBEC8A}" type="pres">
      <dgm:prSet presAssocID="{C8632892-2953-43AC-9A0C-199A06054204}" presName="accent_1" presStyleCnt="0"/>
      <dgm:spPr/>
      <dgm:t>
        <a:bodyPr/>
        <a:lstStyle/>
        <a:p>
          <a:endParaRPr lang="en-US"/>
        </a:p>
      </dgm:t>
    </dgm:pt>
    <dgm:pt modelId="{0E888D36-ABBB-4D54-B745-7574D058749D}" type="pres">
      <dgm:prSet presAssocID="{C8632892-2953-43AC-9A0C-199A06054204}" presName="accentRepeatNode" presStyleLbl="solidFgAcc1" presStyleIdx="0" presStyleCnt="6"/>
      <dgm:spPr/>
      <dgm:t>
        <a:bodyPr/>
        <a:lstStyle/>
        <a:p>
          <a:endParaRPr lang="en-US"/>
        </a:p>
      </dgm:t>
    </dgm:pt>
    <dgm:pt modelId="{CC6FC887-062E-4A24-9847-538108373B52}" type="pres">
      <dgm:prSet presAssocID="{5959CC17-52BC-4483-A7EF-B979DF8A5B03}" presName="text_2" presStyleLbl="node1" presStyleIdx="1" presStyleCnt="6">
        <dgm:presLayoutVars>
          <dgm:bulletEnabled val="1"/>
        </dgm:presLayoutVars>
      </dgm:prSet>
      <dgm:spPr/>
      <dgm:t>
        <a:bodyPr/>
        <a:lstStyle/>
        <a:p>
          <a:endParaRPr lang="en-US"/>
        </a:p>
      </dgm:t>
    </dgm:pt>
    <dgm:pt modelId="{482763DD-2CA8-495C-9A53-DFFD3A42E5BE}" type="pres">
      <dgm:prSet presAssocID="{5959CC17-52BC-4483-A7EF-B979DF8A5B03}" presName="accent_2" presStyleCnt="0"/>
      <dgm:spPr/>
      <dgm:t>
        <a:bodyPr/>
        <a:lstStyle/>
        <a:p>
          <a:endParaRPr lang="en-US"/>
        </a:p>
      </dgm:t>
    </dgm:pt>
    <dgm:pt modelId="{00EF17EC-659C-4E9B-A43B-2BDFAA41D1B2}" type="pres">
      <dgm:prSet presAssocID="{5959CC17-52BC-4483-A7EF-B979DF8A5B03}" presName="accentRepeatNode" presStyleLbl="solidFgAcc1" presStyleIdx="1" presStyleCnt="6"/>
      <dgm:spPr/>
      <dgm:t>
        <a:bodyPr/>
        <a:lstStyle/>
        <a:p>
          <a:endParaRPr lang="en-US"/>
        </a:p>
      </dgm:t>
    </dgm:pt>
    <dgm:pt modelId="{B30F8DD4-7241-402F-924D-716190F24470}" type="pres">
      <dgm:prSet presAssocID="{629C73D0-E301-401D-877B-C0E4836C6FBB}" presName="text_3" presStyleLbl="node1" presStyleIdx="2" presStyleCnt="6">
        <dgm:presLayoutVars>
          <dgm:bulletEnabled val="1"/>
        </dgm:presLayoutVars>
      </dgm:prSet>
      <dgm:spPr/>
      <dgm:t>
        <a:bodyPr/>
        <a:lstStyle/>
        <a:p>
          <a:endParaRPr lang="en-US"/>
        </a:p>
      </dgm:t>
    </dgm:pt>
    <dgm:pt modelId="{AA2AA7D4-780C-4956-867D-4192954ECD04}" type="pres">
      <dgm:prSet presAssocID="{629C73D0-E301-401D-877B-C0E4836C6FBB}" presName="accent_3" presStyleCnt="0"/>
      <dgm:spPr/>
      <dgm:t>
        <a:bodyPr/>
        <a:lstStyle/>
        <a:p>
          <a:endParaRPr lang="en-US"/>
        </a:p>
      </dgm:t>
    </dgm:pt>
    <dgm:pt modelId="{84721A8F-591B-43FA-A2ED-77810063A99C}" type="pres">
      <dgm:prSet presAssocID="{629C73D0-E301-401D-877B-C0E4836C6FBB}" presName="accentRepeatNode" presStyleLbl="solidFgAcc1" presStyleIdx="2" presStyleCnt="6"/>
      <dgm:spPr/>
      <dgm:t>
        <a:bodyPr/>
        <a:lstStyle/>
        <a:p>
          <a:endParaRPr lang="en-US"/>
        </a:p>
      </dgm:t>
    </dgm:pt>
    <dgm:pt modelId="{140A837B-2D1D-4326-BE56-BAC2B64B2397}" type="pres">
      <dgm:prSet presAssocID="{BB0D71C1-81B3-4340-85EF-B9C74DF98723}" presName="text_4" presStyleLbl="node1" presStyleIdx="3" presStyleCnt="6">
        <dgm:presLayoutVars>
          <dgm:bulletEnabled val="1"/>
        </dgm:presLayoutVars>
      </dgm:prSet>
      <dgm:spPr/>
      <dgm:t>
        <a:bodyPr/>
        <a:lstStyle/>
        <a:p>
          <a:endParaRPr lang="en-US"/>
        </a:p>
      </dgm:t>
    </dgm:pt>
    <dgm:pt modelId="{CDBB37F5-60EF-41C2-9F58-4075D94BD3EB}" type="pres">
      <dgm:prSet presAssocID="{BB0D71C1-81B3-4340-85EF-B9C74DF98723}" presName="accent_4" presStyleCnt="0"/>
      <dgm:spPr/>
      <dgm:t>
        <a:bodyPr/>
        <a:lstStyle/>
        <a:p>
          <a:endParaRPr lang="en-US"/>
        </a:p>
      </dgm:t>
    </dgm:pt>
    <dgm:pt modelId="{600E1977-C2D6-49EB-8E83-3524F3F8E099}" type="pres">
      <dgm:prSet presAssocID="{BB0D71C1-81B3-4340-85EF-B9C74DF98723}" presName="accentRepeatNode" presStyleLbl="solidFgAcc1" presStyleIdx="3" presStyleCnt="6"/>
      <dgm:spPr/>
      <dgm:t>
        <a:bodyPr/>
        <a:lstStyle/>
        <a:p>
          <a:endParaRPr lang="en-US"/>
        </a:p>
      </dgm:t>
    </dgm:pt>
    <dgm:pt modelId="{87064FFC-ED71-4107-AAFB-369086EAB384}" type="pres">
      <dgm:prSet presAssocID="{4D553DCC-94D2-4803-BED7-5D71CB53A8E8}" presName="text_5" presStyleLbl="node1" presStyleIdx="4" presStyleCnt="6">
        <dgm:presLayoutVars>
          <dgm:bulletEnabled val="1"/>
        </dgm:presLayoutVars>
      </dgm:prSet>
      <dgm:spPr/>
      <dgm:t>
        <a:bodyPr/>
        <a:lstStyle/>
        <a:p>
          <a:endParaRPr lang="en-US"/>
        </a:p>
      </dgm:t>
    </dgm:pt>
    <dgm:pt modelId="{B087DE5A-3E15-449B-B114-1D3EEE7619B5}" type="pres">
      <dgm:prSet presAssocID="{4D553DCC-94D2-4803-BED7-5D71CB53A8E8}" presName="accent_5" presStyleCnt="0"/>
      <dgm:spPr/>
      <dgm:t>
        <a:bodyPr/>
        <a:lstStyle/>
        <a:p>
          <a:endParaRPr lang="en-US"/>
        </a:p>
      </dgm:t>
    </dgm:pt>
    <dgm:pt modelId="{5460034A-EB13-4BBE-B384-AFFB2F2BA622}" type="pres">
      <dgm:prSet presAssocID="{4D553DCC-94D2-4803-BED7-5D71CB53A8E8}" presName="accentRepeatNode" presStyleLbl="solidFgAcc1" presStyleIdx="4" presStyleCnt="6"/>
      <dgm:spPr/>
      <dgm:t>
        <a:bodyPr/>
        <a:lstStyle/>
        <a:p>
          <a:endParaRPr lang="en-US"/>
        </a:p>
      </dgm:t>
    </dgm:pt>
    <dgm:pt modelId="{2DE470A2-6C3D-4D21-8FA5-0E57BF8E64B0}" type="pres">
      <dgm:prSet presAssocID="{8CA49E12-744A-4655-8357-7B1F8154FE90}" presName="text_6" presStyleLbl="node1" presStyleIdx="5" presStyleCnt="6">
        <dgm:presLayoutVars>
          <dgm:bulletEnabled val="1"/>
        </dgm:presLayoutVars>
      </dgm:prSet>
      <dgm:spPr/>
      <dgm:t>
        <a:bodyPr/>
        <a:lstStyle/>
        <a:p>
          <a:endParaRPr lang="en-US"/>
        </a:p>
      </dgm:t>
    </dgm:pt>
    <dgm:pt modelId="{74F5068F-182D-44A7-B3EE-F65B07BDE67E}" type="pres">
      <dgm:prSet presAssocID="{8CA49E12-744A-4655-8357-7B1F8154FE90}" presName="accent_6" presStyleCnt="0"/>
      <dgm:spPr/>
      <dgm:t>
        <a:bodyPr/>
        <a:lstStyle/>
        <a:p>
          <a:endParaRPr lang="en-US"/>
        </a:p>
      </dgm:t>
    </dgm:pt>
    <dgm:pt modelId="{3007DBD0-6119-4207-B505-77EE48B15881}" type="pres">
      <dgm:prSet presAssocID="{8CA49E12-744A-4655-8357-7B1F8154FE90}" presName="accentRepeatNode" presStyleLbl="solidFgAcc1" presStyleIdx="5" presStyleCnt="6"/>
      <dgm:spPr/>
      <dgm:t>
        <a:bodyPr/>
        <a:lstStyle/>
        <a:p>
          <a:endParaRPr lang="en-US"/>
        </a:p>
      </dgm:t>
    </dgm:pt>
  </dgm:ptLst>
  <dgm:cxnLst>
    <dgm:cxn modelId="{3C870CE3-726D-4496-B136-F345BCC31B68}" srcId="{79C5ADA6-43C7-456C-B7DE-C5AE95D56322}" destId="{629C73D0-E301-401D-877B-C0E4836C6FBB}" srcOrd="2" destOrd="0" parTransId="{EF04EA52-50CC-44A2-AAF4-31240DB2C3C4}" sibTransId="{41B5B2B7-A2EA-4092-911F-9E5A5F5F27F8}"/>
    <dgm:cxn modelId="{5DD669BE-AD84-49EE-8234-559BFAA5C0E1}" type="presOf" srcId="{8CA49E12-744A-4655-8357-7B1F8154FE90}" destId="{2DE470A2-6C3D-4D21-8FA5-0E57BF8E64B0}" srcOrd="0" destOrd="0" presId="urn:microsoft.com/office/officeart/2008/layout/VerticalCurvedList"/>
    <dgm:cxn modelId="{9B6A4918-D1B1-4BD7-8D27-C0580040AE82}" type="presOf" srcId="{5959CC17-52BC-4483-A7EF-B979DF8A5B03}" destId="{CC6FC887-062E-4A24-9847-538108373B52}" srcOrd="0" destOrd="0" presId="urn:microsoft.com/office/officeart/2008/layout/VerticalCurvedList"/>
    <dgm:cxn modelId="{FB0D4F92-FC06-4FF1-87B6-510BF170B2EF}" type="presOf" srcId="{79C5ADA6-43C7-456C-B7DE-C5AE95D56322}" destId="{D1A6FD17-6166-40F7-A7AF-C89448DB37B3}" srcOrd="0" destOrd="0" presId="urn:microsoft.com/office/officeart/2008/layout/VerticalCurvedList"/>
    <dgm:cxn modelId="{CE14C780-FB25-4CB5-9054-CBDA1722EDF2}" type="presOf" srcId="{4D553DCC-94D2-4803-BED7-5D71CB53A8E8}" destId="{87064FFC-ED71-4107-AAFB-369086EAB384}" srcOrd="0" destOrd="0" presId="urn:microsoft.com/office/officeart/2008/layout/VerticalCurvedList"/>
    <dgm:cxn modelId="{8C1113F7-4843-4F28-B504-B382E828AA67}" type="presOf" srcId="{818AABA8-4D9B-4CF0-835D-05D856475090}" destId="{C110C235-64F0-49B1-A17F-1E7890D13766}" srcOrd="0" destOrd="0" presId="urn:microsoft.com/office/officeart/2008/layout/VerticalCurvedList"/>
    <dgm:cxn modelId="{5A156C61-4F79-42A6-9EAF-0FD583CDC907}" srcId="{79C5ADA6-43C7-456C-B7DE-C5AE95D56322}" destId="{C8632892-2953-43AC-9A0C-199A06054204}" srcOrd="0" destOrd="0" parTransId="{0DA78FCA-4C6B-4519-8247-60551A001F82}" sibTransId="{818AABA8-4D9B-4CF0-835D-05D856475090}"/>
    <dgm:cxn modelId="{40014720-EE2B-46AB-B1EB-5BEEA5A9B035}" type="presOf" srcId="{629C73D0-E301-401D-877B-C0E4836C6FBB}" destId="{B30F8DD4-7241-402F-924D-716190F24470}" srcOrd="0" destOrd="0" presId="urn:microsoft.com/office/officeart/2008/layout/VerticalCurvedList"/>
    <dgm:cxn modelId="{6BBC60C3-CC52-4DE1-A0BB-4C7D05841FDF}" type="presOf" srcId="{BB0D71C1-81B3-4340-85EF-B9C74DF98723}" destId="{140A837B-2D1D-4326-BE56-BAC2B64B2397}" srcOrd="0" destOrd="0" presId="urn:microsoft.com/office/officeart/2008/layout/VerticalCurvedList"/>
    <dgm:cxn modelId="{543BDDDD-AB5F-455F-967A-FEBC0C2FFFA5}" srcId="{79C5ADA6-43C7-456C-B7DE-C5AE95D56322}" destId="{5959CC17-52BC-4483-A7EF-B979DF8A5B03}" srcOrd="1" destOrd="0" parTransId="{65CF99D3-696A-46FA-98AA-4D43006D739C}" sibTransId="{CB9D682D-88C8-42D9-AECB-212462386806}"/>
    <dgm:cxn modelId="{2E3A2E03-8444-4DB2-A073-5E9CBF6E1D5F}" srcId="{79C5ADA6-43C7-456C-B7DE-C5AE95D56322}" destId="{8CA49E12-744A-4655-8357-7B1F8154FE90}" srcOrd="5" destOrd="0" parTransId="{6E2FA1BC-BF0E-40A3-B9CD-BF4096AD6D9F}" sibTransId="{205D9E96-94AF-4EBD-87EC-190B09181711}"/>
    <dgm:cxn modelId="{8475E12B-C7A2-48D7-8462-1DAB2E3EA72F}" srcId="{79C5ADA6-43C7-456C-B7DE-C5AE95D56322}" destId="{BB0D71C1-81B3-4340-85EF-B9C74DF98723}" srcOrd="3" destOrd="0" parTransId="{89666FD3-2CF5-4BE6-B302-C97A80F84266}" sibTransId="{49471174-D571-4371-85C3-17C89F4F387E}"/>
    <dgm:cxn modelId="{DC69952C-DA02-479B-811A-24BF4032DEE9}" type="presOf" srcId="{C8632892-2953-43AC-9A0C-199A06054204}" destId="{E0098D78-7AE0-4E68-B1DE-A0DA81B02AB3}" srcOrd="0" destOrd="0" presId="urn:microsoft.com/office/officeart/2008/layout/VerticalCurvedList"/>
    <dgm:cxn modelId="{1429C0A3-D28C-438E-98B0-CA71D6D3D7B3}" srcId="{79C5ADA6-43C7-456C-B7DE-C5AE95D56322}" destId="{4D553DCC-94D2-4803-BED7-5D71CB53A8E8}" srcOrd="4" destOrd="0" parTransId="{AA30BCD5-1CB7-40C2-AA72-DF487DA0BFC7}" sibTransId="{F574294B-915D-4758-8B8C-8A025C4191BA}"/>
    <dgm:cxn modelId="{20DABD0D-2E40-4042-AC04-307A9334A9A7}" type="presParOf" srcId="{D1A6FD17-6166-40F7-A7AF-C89448DB37B3}" destId="{C1B0C507-C6C7-4FFB-ACAD-1F9C1B266D09}" srcOrd="0" destOrd="0" presId="urn:microsoft.com/office/officeart/2008/layout/VerticalCurvedList"/>
    <dgm:cxn modelId="{57272E5C-B8C1-464A-B5EC-0B477772548E}" type="presParOf" srcId="{C1B0C507-C6C7-4FFB-ACAD-1F9C1B266D09}" destId="{FC9E23B5-87B8-45D9-BAB5-6FF158A20991}" srcOrd="0" destOrd="0" presId="urn:microsoft.com/office/officeart/2008/layout/VerticalCurvedList"/>
    <dgm:cxn modelId="{C147647B-1096-4FE4-AA4E-DD609ACE2EDD}" type="presParOf" srcId="{FC9E23B5-87B8-45D9-BAB5-6FF158A20991}" destId="{610F61DB-0922-4307-B8BA-0FEC28B1C2BF}" srcOrd="0" destOrd="0" presId="urn:microsoft.com/office/officeart/2008/layout/VerticalCurvedList"/>
    <dgm:cxn modelId="{B5DC6824-AFC6-4B5E-B8DA-7D02B58FFF11}" type="presParOf" srcId="{FC9E23B5-87B8-45D9-BAB5-6FF158A20991}" destId="{C110C235-64F0-49B1-A17F-1E7890D13766}" srcOrd="1" destOrd="0" presId="urn:microsoft.com/office/officeart/2008/layout/VerticalCurvedList"/>
    <dgm:cxn modelId="{DC2C679E-BF50-4060-9C9E-2D4A534E292D}" type="presParOf" srcId="{FC9E23B5-87B8-45D9-BAB5-6FF158A20991}" destId="{94EAB86A-8A7B-4300-939F-C5386F02537F}" srcOrd="2" destOrd="0" presId="urn:microsoft.com/office/officeart/2008/layout/VerticalCurvedList"/>
    <dgm:cxn modelId="{7E763F27-4935-4964-9B99-CC330C7C0386}" type="presParOf" srcId="{FC9E23B5-87B8-45D9-BAB5-6FF158A20991}" destId="{B12B3209-D5CB-4621-965B-ED96498AB9AF}" srcOrd="3" destOrd="0" presId="urn:microsoft.com/office/officeart/2008/layout/VerticalCurvedList"/>
    <dgm:cxn modelId="{A83F1FFA-7D82-4BCC-8B5D-7BB7CC000890}" type="presParOf" srcId="{C1B0C507-C6C7-4FFB-ACAD-1F9C1B266D09}" destId="{E0098D78-7AE0-4E68-B1DE-A0DA81B02AB3}" srcOrd="1" destOrd="0" presId="urn:microsoft.com/office/officeart/2008/layout/VerticalCurvedList"/>
    <dgm:cxn modelId="{57C9F4E8-FAA9-4489-BD49-F5F14C4BE6EA}" type="presParOf" srcId="{C1B0C507-C6C7-4FFB-ACAD-1F9C1B266D09}" destId="{E0499645-B194-4692-B57E-EAB3E2EBEC8A}" srcOrd="2" destOrd="0" presId="urn:microsoft.com/office/officeart/2008/layout/VerticalCurvedList"/>
    <dgm:cxn modelId="{2F681213-8956-4C29-967F-EBADF2867432}" type="presParOf" srcId="{E0499645-B194-4692-B57E-EAB3E2EBEC8A}" destId="{0E888D36-ABBB-4D54-B745-7574D058749D}" srcOrd="0" destOrd="0" presId="urn:microsoft.com/office/officeart/2008/layout/VerticalCurvedList"/>
    <dgm:cxn modelId="{0CC52603-A001-418D-9BEC-688F91D9FD76}" type="presParOf" srcId="{C1B0C507-C6C7-4FFB-ACAD-1F9C1B266D09}" destId="{CC6FC887-062E-4A24-9847-538108373B52}" srcOrd="3" destOrd="0" presId="urn:microsoft.com/office/officeart/2008/layout/VerticalCurvedList"/>
    <dgm:cxn modelId="{2C70C1B6-0192-4C07-B8B7-6B48BF0A8A1F}" type="presParOf" srcId="{C1B0C507-C6C7-4FFB-ACAD-1F9C1B266D09}" destId="{482763DD-2CA8-495C-9A53-DFFD3A42E5BE}" srcOrd="4" destOrd="0" presId="urn:microsoft.com/office/officeart/2008/layout/VerticalCurvedList"/>
    <dgm:cxn modelId="{1BFAAF16-0154-42A8-B560-3BAB4A08DAA2}" type="presParOf" srcId="{482763DD-2CA8-495C-9A53-DFFD3A42E5BE}" destId="{00EF17EC-659C-4E9B-A43B-2BDFAA41D1B2}" srcOrd="0" destOrd="0" presId="urn:microsoft.com/office/officeart/2008/layout/VerticalCurvedList"/>
    <dgm:cxn modelId="{9321C614-D29C-42B5-A54F-DEBE78173946}" type="presParOf" srcId="{C1B0C507-C6C7-4FFB-ACAD-1F9C1B266D09}" destId="{B30F8DD4-7241-402F-924D-716190F24470}" srcOrd="5" destOrd="0" presId="urn:microsoft.com/office/officeart/2008/layout/VerticalCurvedList"/>
    <dgm:cxn modelId="{CCC6E88D-4357-462B-9CCC-237523EE8A7E}" type="presParOf" srcId="{C1B0C507-C6C7-4FFB-ACAD-1F9C1B266D09}" destId="{AA2AA7D4-780C-4956-867D-4192954ECD04}" srcOrd="6" destOrd="0" presId="urn:microsoft.com/office/officeart/2008/layout/VerticalCurvedList"/>
    <dgm:cxn modelId="{410B8C5A-AF04-430E-9A35-E881E17A0D23}" type="presParOf" srcId="{AA2AA7D4-780C-4956-867D-4192954ECD04}" destId="{84721A8F-591B-43FA-A2ED-77810063A99C}" srcOrd="0" destOrd="0" presId="urn:microsoft.com/office/officeart/2008/layout/VerticalCurvedList"/>
    <dgm:cxn modelId="{AAD920D2-2FBD-4BD0-97CC-58FAA20C381F}" type="presParOf" srcId="{C1B0C507-C6C7-4FFB-ACAD-1F9C1B266D09}" destId="{140A837B-2D1D-4326-BE56-BAC2B64B2397}" srcOrd="7" destOrd="0" presId="urn:microsoft.com/office/officeart/2008/layout/VerticalCurvedList"/>
    <dgm:cxn modelId="{8AC2BB2A-C955-466F-A540-2266DAC31701}" type="presParOf" srcId="{C1B0C507-C6C7-4FFB-ACAD-1F9C1B266D09}" destId="{CDBB37F5-60EF-41C2-9F58-4075D94BD3EB}" srcOrd="8" destOrd="0" presId="urn:microsoft.com/office/officeart/2008/layout/VerticalCurvedList"/>
    <dgm:cxn modelId="{716215F4-7784-474D-87BE-1D62C320E747}" type="presParOf" srcId="{CDBB37F5-60EF-41C2-9F58-4075D94BD3EB}" destId="{600E1977-C2D6-49EB-8E83-3524F3F8E099}" srcOrd="0" destOrd="0" presId="urn:microsoft.com/office/officeart/2008/layout/VerticalCurvedList"/>
    <dgm:cxn modelId="{F64680B4-2488-4395-98C2-278B9C0864E7}" type="presParOf" srcId="{C1B0C507-C6C7-4FFB-ACAD-1F9C1B266D09}" destId="{87064FFC-ED71-4107-AAFB-369086EAB384}" srcOrd="9" destOrd="0" presId="urn:microsoft.com/office/officeart/2008/layout/VerticalCurvedList"/>
    <dgm:cxn modelId="{595DAB3F-F773-430C-BD10-D35F70BF2A80}" type="presParOf" srcId="{C1B0C507-C6C7-4FFB-ACAD-1F9C1B266D09}" destId="{B087DE5A-3E15-449B-B114-1D3EEE7619B5}" srcOrd="10" destOrd="0" presId="urn:microsoft.com/office/officeart/2008/layout/VerticalCurvedList"/>
    <dgm:cxn modelId="{1477ECB8-B486-453E-A6FF-37A8EC938E6F}" type="presParOf" srcId="{B087DE5A-3E15-449B-B114-1D3EEE7619B5}" destId="{5460034A-EB13-4BBE-B384-AFFB2F2BA622}" srcOrd="0" destOrd="0" presId="urn:microsoft.com/office/officeart/2008/layout/VerticalCurvedList"/>
    <dgm:cxn modelId="{A2243185-063A-4F1E-B227-EEEDFEC1A386}" type="presParOf" srcId="{C1B0C507-C6C7-4FFB-ACAD-1F9C1B266D09}" destId="{2DE470A2-6C3D-4D21-8FA5-0E57BF8E64B0}" srcOrd="11" destOrd="0" presId="urn:microsoft.com/office/officeart/2008/layout/VerticalCurvedList"/>
    <dgm:cxn modelId="{903DB09D-CBB9-4D2C-89C8-47DE93B7D96D}" type="presParOf" srcId="{C1B0C507-C6C7-4FFB-ACAD-1F9C1B266D09}" destId="{74F5068F-182D-44A7-B3EE-F65B07BDE67E}" srcOrd="12" destOrd="0" presId="urn:microsoft.com/office/officeart/2008/layout/VerticalCurvedList"/>
    <dgm:cxn modelId="{1CC2069B-BFE9-465F-96A5-4FCA2332A7C6}" type="presParOf" srcId="{74F5068F-182D-44A7-B3EE-F65B07BDE67E}" destId="{3007DBD0-6119-4207-B505-77EE48B1588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AC8853-30F2-4ADC-B487-08ACB4163976}" type="doc">
      <dgm:prSet loTypeId="urn:microsoft.com/office/officeart/2008/layout/VerticalCurvedList" loCatId="list" qsTypeId="urn:microsoft.com/office/officeart/2005/8/quickstyle/simple1" qsCatId="simple" csTypeId="urn:microsoft.com/office/officeart/2005/8/colors/accent2_5" csCatId="accent2" phldr="1"/>
      <dgm:spPr/>
      <dgm:t>
        <a:bodyPr/>
        <a:lstStyle/>
        <a:p>
          <a:endParaRPr lang="en-US"/>
        </a:p>
      </dgm:t>
    </dgm:pt>
    <dgm:pt modelId="{C831FE8D-B844-48CC-AE18-A31C224EC19C}">
      <dgm:prSet phldrT="[Text]"/>
      <dgm:spPr/>
      <dgm:t>
        <a:bodyPr/>
        <a:lstStyle/>
        <a:p>
          <a:r>
            <a:rPr lang="en-US" dirty="0" smtClean="0"/>
            <a:t>SCOPE supports most .NET Data types, even nullable versions</a:t>
          </a:r>
          <a:endParaRPr lang="en-US" dirty="0"/>
        </a:p>
      </dgm:t>
    </dgm:pt>
    <dgm:pt modelId="{DCF7A70F-D8DF-4770-8150-6AD98A898D80}" type="parTrans" cxnId="{8C54B088-060E-4EB6-8CB2-674F40940EA7}">
      <dgm:prSet/>
      <dgm:spPr/>
      <dgm:t>
        <a:bodyPr/>
        <a:lstStyle/>
        <a:p>
          <a:endParaRPr lang="en-US"/>
        </a:p>
      </dgm:t>
    </dgm:pt>
    <dgm:pt modelId="{94741F98-1F56-4963-8AF3-0E883F2DFF6D}" type="sibTrans" cxnId="{8C54B088-060E-4EB6-8CB2-674F40940EA7}">
      <dgm:prSet/>
      <dgm:spPr/>
      <dgm:t>
        <a:bodyPr/>
        <a:lstStyle/>
        <a:p>
          <a:endParaRPr lang="en-US"/>
        </a:p>
      </dgm:t>
    </dgm:pt>
    <dgm:pt modelId="{7C9B5F67-370E-4664-A740-25DE1C7C0ACA}">
      <dgm:prSet phldrT="[Text]"/>
      <dgm:spPr/>
      <dgm:t>
        <a:bodyPr/>
        <a:lstStyle/>
        <a:p>
          <a:r>
            <a:rPr lang="en-US" dirty="0" smtClean="0"/>
            <a:t>SCOPE supports User defined data types as well. Users can create .NET collections : lists, tuples etc.</a:t>
          </a:r>
          <a:endParaRPr lang="en-US" dirty="0"/>
        </a:p>
      </dgm:t>
    </dgm:pt>
    <dgm:pt modelId="{B2B40EE3-5F37-4C1D-A9E2-923FB91DCEAC}" type="parTrans" cxnId="{8A531E16-B2A6-49BB-941C-6786112C382B}">
      <dgm:prSet/>
      <dgm:spPr/>
      <dgm:t>
        <a:bodyPr/>
        <a:lstStyle/>
        <a:p>
          <a:endParaRPr lang="en-US"/>
        </a:p>
      </dgm:t>
    </dgm:pt>
    <dgm:pt modelId="{10B9A8E8-583D-4C59-8BFD-F88146B5988F}" type="sibTrans" cxnId="{8A531E16-B2A6-49BB-941C-6786112C382B}">
      <dgm:prSet/>
      <dgm:spPr/>
      <dgm:t>
        <a:bodyPr/>
        <a:lstStyle/>
        <a:p>
          <a:endParaRPr lang="en-US"/>
        </a:p>
      </dgm:t>
    </dgm:pt>
    <dgm:pt modelId="{2CE3CE89-3A0D-4013-BAED-A8ADE15A3E94}">
      <dgm:prSet phldrT="[Text]"/>
      <dgm:spPr/>
      <dgm:t>
        <a:bodyPr/>
        <a:lstStyle/>
        <a:p>
          <a:r>
            <a:rPr lang="en-US" dirty="0" smtClean="0"/>
            <a:t>SCOPE supports following logical operators : AND &amp; OR</a:t>
          </a:r>
          <a:endParaRPr lang="en-US" dirty="0"/>
        </a:p>
      </dgm:t>
    </dgm:pt>
    <dgm:pt modelId="{898EBF99-51D8-4CFB-A211-E9A1FB9B65FC}" type="parTrans" cxnId="{B90D252F-068C-46C9-8E56-1447197BB1FF}">
      <dgm:prSet/>
      <dgm:spPr/>
      <dgm:t>
        <a:bodyPr/>
        <a:lstStyle/>
        <a:p>
          <a:endParaRPr lang="en-US"/>
        </a:p>
      </dgm:t>
    </dgm:pt>
    <dgm:pt modelId="{C1185E70-1728-497A-A272-E28918F605E5}" type="sibTrans" cxnId="{B90D252F-068C-46C9-8E56-1447197BB1FF}">
      <dgm:prSet/>
      <dgm:spPr/>
      <dgm:t>
        <a:bodyPr/>
        <a:lstStyle/>
        <a:p>
          <a:endParaRPr lang="en-US"/>
        </a:p>
      </dgm:t>
    </dgm:pt>
    <dgm:pt modelId="{51B95EC2-A573-441F-87FC-74D14E37953E}">
      <dgm:prSet phldrT="[Text]"/>
      <dgm:spPr/>
      <dgm:t>
        <a:bodyPr/>
        <a:lstStyle/>
        <a:p>
          <a:r>
            <a:rPr lang="en-US" dirty="0" smtClean="0"/>
            <a:t>SCOPE allows users to call .NET methods in SELECT clause for which the rowset columns are strongly typed</a:t>
          </a:r>
          <a:endParaRPr lang="en-US" dirty="0"/>
        </a:p>
      </dgm:t>
    </dgm:pt>
    <dgm:pt modelId="{53CCF51E-24D5-49F7-86FB-DA80C9C35323}" type="parTrans" cxnId="{35522FF4-1A59-453F-8C0A-0F3ADBC6D83B}">
      <dgm:prSet/>
      <dgm:spPr/>
      <dgm:t>
        <a:bodyPr/>
        <a:lstStyle/>
        <a:p>
          <a:endParaRPr lang="en-US"/>
        </a:p>
      </dgm:t>
    </dgm:pt>
    <dgm:pt modelId="{AB0BA780-3FF2-47E8-B2D4-27375EB2F9B2}" type="sibTrans" cxnId="{35522FF4-1A59-453F-8C0A-0F3ADBC6D83B}">
      <dgm:prSet/>
      <dgm:spPr/>
      <dgm:t>
        <a:bodyPr/>
        <a:lstStyle/>
        <a:p>
          <a:endParaRPr lang="en-US"/>
        </a:p>
      </dgm:t>
    </dgm:pt>
    <dgm:pt modelId="{EA946F7B-1FF0-4BF7-ACA6-6EDFF2DBDDD2}">
      <dgm:prSet phldrT="[Text]"/>
      <dgm:spPr/>
      <dgm:t>
        <a:bodyPr/>
        <a:lstStyle/>
        <a:p>
          <a:r>
            <a:rPr lang="en-US" dirty="0" smtClean="0"/>
            <a:t>SCOPE supports LINQ(Language integrated query) query syntax &amp; method syntax</a:t>
          </a:r>
          <a:endParaRPr lang="en-US" dirty="0"/>
        </a:p>
      </dgm:t>
    </dgm:pt>
    <dgm:pt modelId="{EAB9DAA2-AA11-4BCF-9737-F84077646668}" type="parTrans" cxnId="{00208C26-21C4-47AA-A1BF-56A69C0B5527}">
      <dgm:prSet/>
      <dgm:spPr/>
      <dgm:t>
        <a:bodyPr/>
        <a:lstStyle/>
        <a:p>
          <a:endParaRPr lang="en-US"/>
        </a:p>
      </dgm:t>
    </dgm:pt>
    <dgm:pt modelId="{EEEFD88A-2720-4CC7-8937-5444BACB3511}" type="sibTrans" cxnId="{00208C26-21C4-47AA-A1BF-56A69C0B5527}">
      <dgm:prSet/>
      <dgm:spPr/>
      <dgm:t>
        <a:bodyPr/>
        <a:lstStyle/>
        <a:p>
          <a:endParaRPr lang="en-US"/>
        </a:p>
      </dgm:t>
    </dgm:pt>
    <dgm:pt modelId="{D9EB5ADE-8D0F-4944-81C6-33CFC17FBC57}">
      <dgm:prSet phldrT="[Text]"/>
      <dgm:spPr/>
      <dgm:t>
        <a:bodyPr/>
        <a:lstStyle/>
        <a:p>
          <a:r>
            <a:rPr lang="en-US" dirty="0" smtClean="0"/>
            <a:t>SCOPE supports regular expressions</a:t>
          </a:r>
          <a:endParaRPr lang="en-US" dirty="0"/>
        </a:p>
      </dgm:t>
    </dgm:pt>
    <dgm:pt modelId="{0109CFB1-5B9A-4D38-9359-34B69AF5BB3F}" type="parTrans" cxnId="{7981ACB2-5EFC-49CC-8410-D14A27C496D8}">
      <dgm:prSet/>
      <dgm:spPr/>
      <dgm:t>
        <a:bodyPr/>
        <a:lstStyle/>
        <a:p>
          <a:endParaRPr lang="en-US"/>
        </a:p>
      </dgm:t>
    </dgm:pt>
    <dgm:pt modelId="{BF8BCA96-DCB0-4637-B8FD-4363C92307A9}" type="sibTrans" cxnId="{7981ACB2-5EFC-49CC-8410-D14A27C496D8}">
      <dgm:prSet/>
      <dgm:spPr/>
      <dgm:t>
        <a:bodyPr/>
        <a:lstStyle/>
        <a:p>
          <a:endParaRPr lang="en-US"/>
        </a:p>
      </dgm:t>
    </dgm:pt>
    <dgm:pt modelId="{DDE0AAE3-2346-4F1E-8F2F-4BC9FBCA65B1}" type="pres">
      <dgm:prSet presAssocID="{6FAC8853-30F2-4ADC-B487-08ACB4163976}" presName="Name0" presStyleCnt="0">
        <dgm:presLayoutVars>
          <dgm:chMax val="7"/>
          <dgm:chPref val="7"/>
          <dgm:dir/>
        </dgm:presLayoutVars>
      </dgm:prSet>
      <dgm:spPr/>
      <dgm:t>
        <a:bodyPr/>
        <a:lstStyle/>
        <a:p>
          <a:endParaRPr lang="en-US"/>
        </a:p>
      </dgm:t>
    </dgm:pt>
    <dgm:pt modelId="{C22269A8-156E-4B1E-ADDF-94A43E4A3C76}" type="pres">
      <dgm:prSet presAssocID="{6FAC8853-30F2-4ADC-B487-08ACB4163976}" presName="Name1" presStyleCnt="0"/>
      <dgm:spPr/>
      <dgm:t>
        <a:bodyPr/>
        <a:lstStyle/>
        <a:p>
          <a:endParaRPr lang="en-US"/>
        </a:p>
      </dgm:t>
    </dgm:pt>
    <dgm:pt modelId="{80F19975-14A8-40E6-8EF8-402B4F593DB4}" type="pres">
      <dgm:prSet presAssocID="{6FAC8853-30F2-4ADC-B487-08ACB4163976}" presName="cycle" presStyleCnt="0"/>
      <dgm:spPr/>
      <dgm:t>
        <a:bodyPr/>
        <a:lstStyle/>
        <a:p>
          <a:endParaRPr lang="en-US"/>
        </a:p>
      </dgm:t>
    </dgm:pt>
    <dgm:pt modelId="{9F931469-5D0D-469D-9F30-B189D1BCC3EE}" type="pres">
      <dgm:prSet presAssocID="{6FAC8853-30F2-4ADC-B487-08ACB4163976}" presName="srcNode" presStyleLbl="node1" presStyleIdx="0" presStyleCnt="6"/>
      <dgm:spPr/>
      <dgm:t>
        <a:bodyPr/>
        <a:lstStyle/>
        <a:p>
          <a:endParaRPr lang="en-US"/>
        </a:p>
      </dgm:t>
    </dgm:pt>
    <dgm:pt modelId="{3E528F1E-27C9-422C-8CB5-5B544D1EA419}" type="pres">
      <dgm:prSet presAssocID="{6FAC8853-30F2-4ADC-B487-08ACB4163976}" presName="conn" presStyleLbl="parChTrans1D2" presStyleIdx="0" presStyleCnt="1"/>
      <dgm:spPr/>
      <dgm:t>
        <a:bodyPr/>
        <a:lstStyle/>
        <a:p>
          <a:endParaRPr lang="en-US"/>
        </a:p>
      </dgm:t>
    </dgm:pt>
    <dgm:pt modelId="{AC1B4F84-0B2D-4F11-A2DE-17DFC368A953}" type="pres">
      <dgm:prSet presAssocID="{6FAC8853-30F2-4ADC-B487-08ACB4163976}" presName="extraNode" presStyleLbl="node1" presStyleIdx="0" presStyleCnt="6"/>
      <dgm:spPr/>
      <dgm:t>
        <a:bodyPr/>
        <a:lstStyle/>
        <a:p>
          <a:endParaRPr lang="en-US"/>
        </a:p>
      </dgm:t>
    </dgm:pt>
    <dgm:pt modelId="{33FD0D5D-BAF8-4634-A95F-A458C9198E2D}" type="pres">
      <dgm:prSet presAssocID="{6FAC8853-30F2-4ADC-B487-08ACB4163976}" presName="dstNode" presStyleLbl="node1" presStyleIdx="0" presStyleCnt="6"/>
      <dgm:spPr/>
      <dgm:t>
        <a:bodyPr/>
        <a:lstStyle/>
        <a:p>
          <a:endParaRPr lang="en-US"/>
        </a:p>
      </dgm:t>
    </dgm:pt>
    <dgm:pt modelId="{890896DF-D678-47C0-80EE-669737E6E96D}" type="pres">
      <dgm:prSet presAssocID="{C831FE8D-B844-48CC-AE18-A31C224EC19C}" presName="text_1" presStyleLbl="node1" presStyleIdx="0" presStyleCnt="6">
        <dgm:presLayoutVars>
          <dgm:bulletEnabled val="1"/>
        </dgm:presLayoutVars>
      </dgm:prSet>
      <dgm:spPr/>
      <dgm:t>
        <a:bodyPr/>
        <a:lstStyle/>
        <a:p>
          <a:endParaRPr lang="en-US"/>
        </a:p>
      </dgm:t>
    </dgm:pt>
    <dgm:pt modelId="{800FF0DC-B10B-405A-915D-44C0F48B7FD3}" type="pres">
      <dgm:prSet presAssocID="{C831FE8D-B844-48CC-AE18-A31C224EC19C}" presName="accent_1" presStyleCnt="0"/>
      <dgm:spPr/>
      <dgm:t>
        <a:bodyPr/>
        <a:lstStyle/>
        <a:p>
          <a:endParaRPr lang="en-US"/>
        </a:p>
      </dgm:t>
    </dgm:pt>
    <dgm:pt modelId="{C1891898-F789-471F-BDD1-151A9E906EF0}" type="pres">
      <dgm:prSet presAssocID="{C831FE8D-B844-48CC-AE18-A31C224EC19C}" presName="accentRepeatNode" presStyleLbl="solidFgAcc1" presStyleIdx="0" presStyleCnt="6"/>
      <dgm:spPr/>
      <dgm:t>
        <a:bodyPr/>
        <a:lstStyle/>
        <a:p>
          <a:endParaRPr lang="en-US"/>
        </a:p>
      </dgm:t>
    </dgm:pt>
    <dgm:pt modelId="{3C62EF8A-FD89-4DFB-AF3B-26108A9DEDE2}" type="pres">
      <dgm:prSet presAssocID="{7C9B5F67-370E-4664-A740-25DE1C7C0ACA}" presName="text_2" presStyleLbl="node1" presStyleIdx="1" presStyleCnt="6">
        <dgm:presLayoutVars>
          <dgm:bulletEnabled val="1"/>
        </dgm:presLayoutVars>
      </dgm:prSet>
      <dgm:spPr/>
      <dgm:t>
        <a:bodyPr/>
        <a:lstStyle/>
        <a:p>
          <a:endParaRPr lang="en-US"/>
        </a:p>
      </dgm:t>
    </dgm:pt>
    <dgm:pt modelId="{785F9E3C-CFE7-4B39-AEAF-EC0D658D2051}" type="pres">
      <dgm:prSet presAssocID="{7C9B5F67-370E-4664-A740-25DE1C7C0ACA}" presName="accent_2" presStyleCnt="0"/>
      <dgm:spPr/>
      <dgm:t>
        <a:bodyPr/>
        <a:lstStyle/>
        <a:p>
          <a:endParaRPr lang="en-US"/>
        </a:p>
      </dgm:t>
    </dgm:pt>
    <dgm:pt modelId="{61309E33-0A09-484E-9BE7-8846AD409A09}" type="pres">
      <dgm:prSet presAssocID="{7C9B5F67-370E-4664-A740-25DE1C7C0ACA}" presName="accentRepeatNode" presStyleLbl="solidFgAcc1" presStyleIdx="1" presStyleCnt="6"/>
      <dgm:spPr/>
      <dgm:t>
        <a:bodyPr/>
        <a:lstStyle/>
        <a:p>
          <a:endParaRPr lang="en-US"/>
        </a:p>
      </dgm:t>
    </dgm:pt>
    <dgm:pt modelId="{506E3C02-2D5C-45E3-8BF6-6C9633FEB48F}" type="pres">
      <dgm:prSet presAssocID="{2CE3CE89-3A0D-4013-BAED-A8ADE15A3E94}" presName="text_3" presStyleLbl="node1" presStyleIdx="2" presStyleCnt="6">
        <dgm:presLayoutVars>
          <dgm:bulletEnabled val="1"/>
        </dgm:presLayoutVars>
      </dgm:prSet>
      <dgm:spPr/>
      <dgm:t>
        <a:bodyPr/>
        <a:lstStyle/>
        <a:p>
          <a:endParaRPr lang="en-US"/>
        </a:p>
      </dgm:t>
    </dgm:pt>
    <dgm:pt modelId="{17E605A4-DC63-4559-AC8E-F925C925AF6D}" type="pres">
      <dgm:prSet presAssocID="{2CE3CE89-3A0D-4013-BAED-A8ADE15A3E94}" presName="accent_3" presStyleCnt="0"/>
      <dgm:spPr/>
      <dgm:t>
        <a:bodyPr/>
        <a:lstStyle/>
        <a:p>
          <a:endParaRPr lang="en-US"/>
        </a:p>
      </dgm:t>
    </dgm:pt>
    <dgm:pt modelId="{EA0C4101-E54F-4D54-88D5-2DEB6B2C4507}" type="pres">
      <dgm:prSet presAssocID="{2CE3CE89-3A0D-4013-BAED-A8ADE15A3E94}" presName="accentRepeatNode" presStyleLbl="solidFgAcc1" presStyleIdx="2" presStyleCnt="6"/>
      <dgm:spPr/>
      <dgm:t>
        <a:bodyPr/>
        <a:lstStyle/>
        <a:p>
          <a:endParaRPr lang="en-US"/>
        </a:p>
      </dgm:t>
    </dgm:pt>
    <dgm:pt modelId="{3A7F888A-58D3-4A20-8FAF-7939A407252D}" type="pres">
      <dgm:prSet presAssocID="{51B95EC2-A573-441F-87FC-74D14E37953E}" presName="text_4" presStyleLbl="node1" presStyleIdx="3" presStyleCnt="6">
        <dgm:presLayoutVars>
          <dgm:bulletEnabled val="1"/>
        </dgm:presLayoutVars>
      </dgm:prSet>
      <dgm:spPr/>
      <dgm:t>
        <a:bodyPr/>
        <a:lstStyle/>
        <a:p>
          <a:endParaRPr lang="en-US"/>
        </a:p>
      </dgm:t>
    </dgm:pt>
    <dgm:pt modelId="{E24EC76F-6F73-4C9C-B767-CB944370F968}" type="pres">
      <dgm:prSet presAssocID="{51B95EC2-A573-441F-87FC-74D14E37953E}" presName="accent_4" presStyleCnt="0"/>
      <dgm:spPr/>
      <dgm:t>
        <a:bodyPr/>
        <a:lstStyle/>
        <a:p>
          <a:endParaRPr lang="en-US"/>
        </a:p>
      </dgm:t>
    </dgm:pt>
    <dgm:pt modelId="{17A9E9D5-5D22-4B35-8BD2-94210B42ECF4}" type="pres">
      <dgm:prSet presAssocID="{51B95EC2-A573-441F-87FC-74D14E37953E}" presName="accentRepeatNode" presStyleLbl="solidFgAcc1" presStyleIdx="3" presStyleCnt="6"/>
      <dgm:spPr/>
      <dgm:t>
        <a:bodyPr/>
        <a:lstStyle/>
        <a:p>
          <a:endParaRPr lang="en-US"/>
        </a:p>
      </dgm:t>
    </dgm:pt>
    <dgm:pt modelId="{A3904C58-D4A1-4127-90A7-25AB405247E1}" type="pres">
      <dgm:prSet presAssocID="{EA946F7B-1FF0-4BF7-ACA6-6EDFF2DBDDD2}" presName="text_5" presStyleLbl="node1" presStyleIdx="4" presStyleCnt="6">
        <dgm:presLayoutVars>
          <dgm:bulletEnabled val="1"/>
        </dgm:presLayoutVars>
      </dgm:prSet>
      <dgm:spPr/>
      <dgm:t>
        <a:bodyPr/>
        <a:lstStyle/>
        <a:p>
          <a:endParaRPr lang="en-US"/>
        </a:p>
      </dgm:t>
    </dgm:pt>
    <dgm:pt modelId="{9B915674-A05B-46EB-B51F-FB1BC58041C3}" type="pres">
      <dgm:prSet presAssocID="{EA946F7B-1FF0-4BF7-ACA6-6EDFF2DBDDD2}" presName="accent_5" presStyleCnt="0"/>
      <dgm:spPr/>
      <dgm:t>
        <a:bodyPr/>
        <a:lstStyle/>
        <a:p>
          <a:endParaRPr lang="en-US"/>
        </a:p>
      </dgm:t>
    </dgm:pt>
    <dgm:pt modelId="{8485D6CD-C113-4F8B-8D04-8237818F5986}" type="pres">
      <dgm:prSet presAssocID="{EA946F7B-1FF0-4BF7-ACA6-6EDFF2DBDDD2}" presName="accentRepeatNode" presStyleLbl="solidFgAcc1" presStyleIdx="4" presStyleCnt="6"/>
      <dgm:spPr/>
      <dgm:t>
        <a:bodyPr/>
        <a:lstStyle/>
        <a:p>
          <a:endParaRPr lang="en-US"/>
        </a:p>
      </dgm:t>
    </dgm:pt>
    <dgm:pt modelId="{B31DBFA2-B148-455E-AB7B-47E966549688}" type="pres">
      <dgm:prSet presAssocID="{D9EB5ADE-8D0F-4944-81C6-33CFC17FBC57}" presName="text_6" presStyleLbl="node1" presStyleIdx="5" presStyleCnt="6">
        <dgm:presLayoutVars>
          <dgm:bulletEnabled val="1"/>
        </dgm:presLayoutVars>
      </dgm:prSet>
      <dgm:spPr/>
      <dgm:t>
        <a:bodyPr/>
        <a:lstStyle/>
        <a:p>
          <a:endParaRPr lang="en-US"/>
        </a:p>
      </dgm:t>
    </dgm:pt>
    <dgm:pt modelId="{E1BA0145-ECE1-4131-9276-519A1CECDF15}" type="pres">
      <dgm:prSet presAssocID="{D9EB5ADE-8D0F-4944-81C6-33CFC17FBC57}" presName="accent_6" presStyleCnt="0"/>
      <dgm:spPr/>
      <dgm:t>
        <a:bodyPr/>
        <a:lstStyle/>
        <a:p>
          <a:endParaRPr lang="en-US"/>
        </a:p>
      </dgm:t>
    </dgm:pt>
    <dgm:pt modelId="{969422CC-F799-448B-9012-885911896441}" type="pres">
      <dgm:prSet presAssocID="{D9EB5ADE-8D0F-4944-81C6-33CFC17FBC57}" presName="accentRepeatNode" presStyleLbl="solidFgAcc1" presStyleIdx="5" presStyleCnt="6"/>
      <dgm:spPr/>
      <dgm:t>
        <a:bodyPr/>
        <a:lstStyle/>
        <a:p>
          <a:endParaRPr lang="en-US"/>
        </a:p>
      </dgm:t>
    </dgm:pt>
  </dgm:ptLst>
  <dgm:cxnLst>
    <dgm:cxn modelId="{F03C41E0-13D7-47AD-8238-2BD4383AF974}" type="presOf" srcId="{7C9B5F67-370E-4664-A740-25DE1C7C0ACA}" destId="{3C62EF8A-FD89-4DFB-AF3B-26108A9DEDE2}" srcOrd="0" destOrd="0" presId="urn:microsoft.com/office/officeart/2008/layout/VerticalCurvedList"/>
    <dgm:cxn modelId="{B90D252F-068C-46C9-8E56-1447197BB1FF}" srcId="{6FAC8853-30F2-4ADC-B487-08ACB4163976}" destId="{2CE3CE89-3A0D-4013-BAED-A8ADE15A3E94}" srcOrd="2" destOrd="0" parTransId="{898EBF99-51D8-4CFB-A211-E9A1FB9B65FC}" sibTransId="{C1185E70-1728-497A-A272-E28918F605E5}"/>
    <dgm:cxn modelId="{8A531E16-B2A6-49BB-941C-6786112C382B}" srcId="{6FAC8853-30F2-4ADC-B487-08ACB4163976}" destId="{7C9B5F67-370E-4664-A740-25DE1C7C0ACA}" srcOrd="1" destOrd="0" parTransId="{B2B40EE3-5F37-4C1D-A9E2-923FB91DCEAC}" sibTransId="{10B9A8E8-583D-4C59-8BFD-F88146B5988F}"/>
    <dgm:cxn modelId="{35522FF4-1A59-453F-8C0A-0F3ADBC6D83B}" srcId="{6FAC8853-30F2-4ADC-B487-08ACB4163976}" destId="{51B95EC2-A573-441F-87FC-74D14E37953E}" srcOrd="3" destOrd="0" parTransId="{53CCF51E-24D5-49F7-86FB-DA80C9C35323}" sibTransId="{AB0BA780-3FF2-47E8-B2D4-27375EB2F9B2}"/>
    <dgm:cxn modelId="{BC2D2C5A-8A82-4D1C-A55F-85614EEA62CD}" type="presOf" srcId="{EA946F7B-1FF0-4BF7-ACA6-6EDFF2DBDDD2}" destId="{A3904C58-D4A1-4127-90A7-25AB405247E1}" srcOrd="0" destOrd="0" presId="urn:microsoft.com/office/officeart/2008/layout/VerticalCurvedList"/>
    <dgm:cxn modelId="{00208C26-21C4-47AA-A1BF-56A69C0B5527}" srcId="{6FAC8853-30F2-4ADC-B487-08ACB4163976}" destId="{EA946F7B-1FF0-4BF7-ACA6-6EDFF2DBDDD2}" srcOrd="4" destOrd="0" parTransId="{EAB9DAA2-AA11-4BCF-9737-F84077646668}" sibTransId="{EEEFD88A-2720-4CC7-8937-5444BACB3511}"/>
    <dgm:cxn modelId="{F601377A-8D16-4FFD-948B-7C9EFCA6A6F3}" type="presOf" srcId="{94741F98-1F56-4963-8AF3-0E883F2DFF6D}" destId="{3E528F1E-27C9-422C-8CB5-5B544D1EA419}" srcOrd="0" destOrd="0" presId="urn:microsoft.com/office/officeart/2008/layout/VerticalCurvedList"/>
    <dgm:cxn modelId="{7981ACB2-5EFC-49CC-8410-D14A27C496D8}" srcId="{6FAC8853-30F2-4ADC-B487-08ACB4163976}" destId="{D9EB5ADE-8D0F-4944-81C6-33CFC17FBC57}" srcOrd="5" destOrd="0" parTransId="{0109CFB1-5B9A-4D38-9359-34B69AF5BB3F}" sibTransId="{BF8BCA96-DCB0-4637-B8FD-4363C92307A9}"/>
    <dgm:cxn modelId="{F039FD4D-F4D8-448B-BCA2-4F391FEBBCD0}" type="presOf" srcId="{D9EB5ADE-8D0F-4944-81C6-33CFC17FBC57}" destId="{B31DBFA2-B148-455E-AB7B-47E966549688}" srcOrd="0" destOrd="0" presId="urn:microsoft.com/office/officeart/2008/layout/VerticalCurvedList"/>
    <dgm:cxn modelId="{FC32A8CC-C92B-4763-B04E-97DE1D2CA2E2}" type="presOf" srcId="{2CE3CE89-3A0D-4013-BAED-A8ADE15A3E94}" destId="{506E3C02-2D5C-45E3-8BF6-6C9633FEB48F}" srcOrd="0" destOrd="0" presId="urn:microsoft.com/office/officeart/2008/layout/VerticalCurvedList"/>
    <dgm:cxn modelId="{8C54B088-060E-4EB6-8CB2-674F40940EA7}" srcId="{6FAC8853-30F2-4ADC-B487-08ACB4163976}" destId="{C831FE8D-B844-48CC-AE18-A31C224EC19C}" srcOrd="0" destOrd="0" parTransId="{DCF7A70F-D8DF-4770-8150-6AD98A898D80}" sibTransId="{94741F98-1F56-4963-8AF3-0E883F2DFF6D}"/>
    <dgm:cxn modelId="{2DF38A2C-9E9E-4559-BE8C-C1463D6346A1}" type="presOf" srcId="{51B95EC2-A573-441F-87FC-74D14E37953E}" destId="{3A7F888A-58D3-4A20-8FAF-7939A407252D}" srcOrd="0" destOrd="0" presId="urn:microsoft.com/office/officeart/2008/layout/VerticalCurvedList"/>
    <dgm:cxn modelId="{C42B4C50-0770-423B-ADE6-C36E6CBC873A}" type="presOf" srcId="{C831FE8D-B844-48CC-AE18-A31C224EC19C}" destId="{890896DF-D678-47C0-80EE-669737E6E96D}" srcOrd="0" destOrd="0" presId="urn:microsoft.com/office/officeart/2008/layout/VerticalCurvedList"/>
    <dgm:cxn modelId="{17C09232-682D-4F6F-B730-3CD4D709B4FD}" type="presOf" srcId="{6FAC8853-30F2-4ADC-B487-08ACB4163976}" destId="{DDE0AAE3-2346-4F1E-8F2F-4BC9FBCA65B1}" srcOrd="0" destOrd="0" presId="urn:microsoft.com/office/officeart/2008/layout/VerticalCurvedList"/>
    <dgm:cxn modelId="{3A43807A-1AAC-4488-A56D-40DE676AE321}" type="presParOf" srcId="{DDE0AAE3-2346-4F1E-8F2F-4BC9FBCA65B1}" destId="{C22269A8-156E-4B1E-ADDF-94A43E4A3C76}" srcOrd="0" destOrd="0" presId="urn:microsoft.com/office/officeart/2008/layout/VerticalCurvedList"/>
    <dgm:cxn modelId="{563A424C-8ED4-47AB-B5FE-DBC1F7E88FE3}" type="presParOf" srcId="{C22269A8-156E-4B1E-ADDF-94A43E4A3C76}" destId="{80F19975-14A8-40E6-8EF8-402B4F593DB4}" srcOrd="0" destOrd="0" presId="urn:microsoft.com/office/officeart/2008/layout/VerticalCurvedList"/>
    <dgm:cxn modelId="{A0A32E9B-EFE2-4B98-A4A9-E3C836DB7A2A}" type="presParOf" srcId="{80F19975-14A8-40E6-8EF8-402B4F593DB4}" destId="{9F931469-5D0D-469D-9F30-B189D1BCC3EE}" srcOrd="0" destOrd="0" presId="urn:microsoft.com/office/officeart/2008/layout/VerticalCurvedList"/>
    <dgm:cxn modelId="{07A3C1B2-441F-402A-97CF-165679965342}" type="presParOf" srcId="{80F19975-14A8-40E6-8EF8-402B4F593DB4}" destId="{3E528F1E-27C9-422C-8CB5-5B544D1EA419}" srcOrd="1" destOrd="0" presId="urn:microsoft.com/office/officeart/2008/layout/VerticalCurvedList"/>
    <dgm:cxn modelId="{A8C9070A-E19D-4475-BC96-E1225BBC86CC}" type="presParOf" srcId="{80F19975-14A8-40E6-8EF8-402B4F593DB4}" destId="{AC1B4F84-0B2D-4F11-A2DE-17DFC368A953}" srcOrd="2" destOrd="0" presId="urn:microsoft.com/office/officeart/2008/layout/VerticalCurvedList"/>
    <dgm:cxn modelId="{7A4EB323-EA4F-4329-AF32-EA9DDB555955}" type="presParOf" srcId="{80F19975-14A8-40E6-8EF8-402B4F593DB4}" destId="{33FD0D5D-BAF8-4634-A95F-A458C9198E2D}" srcOrd="3" destOrd="0" presId="urn:microsoft.com/office/officeart/2008/layout/VerticalCurvedList"/>
    <dgm:cxn modelId="{AB4DBA39-290E-45DC-8891-F59550A4EBC8}" type="presParOf" srcId="{C22269A8-156E-4B1E-ADDF-94A43E4A3C76}" destId="{890896DF-D678-47C0-80EE-669737E6E96D}" srcOrd="1" destOrd="0" presId="urn:microsoft.com/office/officeart/2008/layout/VerticalCurvedList"/>
    <dgm:cxn modelId="{009A883D-6184-493F-A330-FA76183B2F9D}" type="presParOf" srcId="{C22269A8-156E-4B1E-ADDF-94A43E4A3C76}" destId="{800FF0DC-B10B-405A-915D-44C0F48B7FD3}" srcOrd="2" destOrd="0" presId="urn:microsoft.com/office/officeart/2008/layout/VerticalCurvedList"/>
    <dgm:cxn modelId="{1C5BDF0B-7C23-441A-A640-86C5D4752CEA}" type="presParOf" srcId="{800FF0DC-B10B-405A-915D-44C0F48B7FD3}" destId="{C1891898-F789-471F-BDD1-151A9E906EF0}" srcOrd="0" destOrd="0" presId="urn:microsoft.com/office/officeart/2008/layout/VerticalCurvedList"/>
    <dgm:cxn modelId="{2B1F125C-C08B-476D-A404-97C34F1DC5F0}" type="presParOf" srcId="{C22269A8-156E-4B1E-ADDF-94A43E4A3C76}" destId="{3C62EF8A-FD89-4DFB-AF3B-26108A9DEDE2}" srcOrd="3" destOrd="0" presId="urn:microsoft.com/office/officeart/2008/layout/VerticalCurvedList"/>
    <dgm:cxn modelId="{899A7586-41F3-4F30-9C30-61797E296466}" type="presParOf" srcId="{C22269A8-156E-4B1E-ADDF-94A43E4A3C76}" destId="{785F9E3C-CFE7-4B39-AEAF-EC0D658D2051}" srcOrd="4" destOrd="0" presId="urn:microsoft.com/office/officeart/2008/layout/VerticalCurvedList"/>
    <dgm:cxn modelId="{C896D368-FA12-4265-BEA7-C364A3BD1AF1}" type="presParOf" srcId="{785F9E3C-CFE7-4B39-AEAF-EC0D658D2051}" destId="{61309E33-0A09-484E-9BE7-8846AD409A09}" srcOrd="0" destOrd="0" presId="urn:microsoft.com/office/officeart/2008/layout/VerticalCurvedList"/>
    <dgm:cxn modelId="{DE854549-24C3-407C-AE35-54066064877D}" type="presParOf" srcId="{C22269A8-156E-4B1E-ADDF-94A43E4A3C76}" destId="{506E3C02-2D5C-45E3-8BF6-6C9633FEB48F}" srcOrd="5" destOrd="0" presId="urn:microsoft.com/office/officeart/2008/layout/VerticalCurvedList"/>
    <dgm:cxn modelId="{AA6C46FC-5569-4C08-9D7D-1786D9E3922B}" type="presParOf" srcId="{C22269A8-156E-4B1E-ADDF-94A43E4A3C76}" destId="{17E605A4-DC63-4559-AC8E-F925C925AF6D}" srcOrd="6" destOrd="0" presId="urn:microsoft.com/office/officeart/2008/layout/VerticalCurvedList"/>
    <dgm:cxn modelId="{C9679B1D-4633-4051-B117-EBE2FF1D7134}" type="presParOf" srcId="{17E605A4-DC63-4559-AC8E-F925C925AF6D}" destId="{EA0C4101-E54F-4D54-88D5-2DEB6B2C4507}" srcOrd="0" destOrd="0" presId="urn:microsoft.com/office/officeart/2008/layout/VerticalCurvedList"/>
    <dgm:cxn modelId="{F238DC15-AD61-4CB7-81B5-76675292D484}" type="presParOf" srcId="{C22269A8-156E-4B1E-ADDF-94A43E4A3C76}" destId="{3A7F888A-58D3-4A20-8FAF-7939A407252D}" srcOrd="7" destOrd="0" presId="urn:microsoft.com/office/officeart/2008/layout/VerticalCurvedList"/>
    <dgm:cxn modelId="{615FF248-0BDE-4060-A8D0-220D964E90CA}" type="presParOf" srcId="{C22269A8-156E-4B1E-ADDF-94A43E4A3C76}" destId="{E24EC76F-6F73-4C9C-B767-CB944370F968}" srcOrd="8" destOrd="0" presId="urn:microsoft.com/office/officeart/2008/layout/VerticalCurvedList"/>
    <dgm:cxn modelId="{3AA130A4-3D3D-497B-9689-AD4508ECCFD7}" type="presParOf" srcId="{E24EC76F-6F73-4C9C-B767-CB944370F968}" destId="{17A9E9D5-5D22-4B35-8BD2-94210B42ECF4}" srcOrd="0" destOrd="0" presId="urn:microsoft.com/office/officeart/2008/layout/VerticalCurvedList"/>
    <dgm:cxn modelId="{2736A00E-3262-4A49-915A-7575316DEA2E}" type="presParOf" srcId="{C22269A8-156E-4B1E-ADDF-94A43E4A3C76}" destId="{A3904C58-D4A1-4127-90A7-25AB405247E1}" srcOrd="9" destOrd="0" presId="urn:microsoft.com/office/officeart/2008/layout/VerticalCurvedList"/>
    <dgm:cxn modelId="{42F17654-18F7-43C4-AFB9-74D232372C8C}" type="presParOf" srcId="{C22269A8-156E-4B1E-ADDF-94A43E4A3C76}" destId="{9B915674-A05B-46EB-B51F-FB1BC58041C3}" srcOrd="10" destOrd="0" presId="urn:microsoft.com/office/officeart/2008/layout/VerticalCurvedList"/>
    <dgm:cxn modelId="{36645202-B4D1-4138-B4F0-AA0D64F9B581}" type="presParOf" srcId="{9B915674-A05B-46EB-B51F-FB1BC58041C3}" destId="{8485D6CD-C113-4F8B-8D04-8237818F5986}" srcOrd="0" destOrd="0" presId="urn:microsoft.com/office/officeart/2008/layout/VerticalCurvedList"/>
    <dgm:cxn modelId="{6DD8C537-831B-4CD8-9CD2-BED1E044C155}" type="presParOf" srcId="{C22269A8-156E-4B1E-ADDF-94A43E4A3C76}" destId="{B31DBFA2-B148-455E-AB7B-47E966549688}" srcOrd="11" destOrd="0" presId="urn:microsoft.com/office/officeart/2008/layout/VerticalCurvedList"/>
    <dgm:cxn modelId="{49484C1B-CA2B-4958-9BD9-0B61EF725EC6}" type="presParOf" srcId="{C22269A8-156E-4B1E-ADDF-94A43E4A3C76}" destId="{E1BA0145-ECE1-4131-9276-519A1CECDF15}" srcOrd="12" destOrd="0" presId="urn:microsoft.com/office/officeart/2008/layout/VerticalCurvedList"/>
    <dgm:cxn modelId="{1EF373C2-25E6-4D18-95DE-7AB6ACFB3E1B}" type="presParOf" srcId="{E1BA0145-ECE1-4131-9276-519A1CECDF15}" destId="{969422CC-F799-448B-9012-88591189644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160C58-752A-4861-87DC-76532CC49436}"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US"/>
        </a:p>
      </dgm:t>
    </dgm:pt>
    <dgm:pt modelId="{57BB064A-7EC6-4506-B187-9E54ED244F1B}">
      <dgm:prSet phldrT="[Text]" custT="1"/>
      <dgm:spPr/>
      <dgm:t>
        <a:bodyPr/>
        <a:lstStyle/>
        <a:p>
          <a:r>
            <a:rPr lang="en-US" sz="1400" dirty="0" smtClean="0"/>
            <a:t>Input / Output</a:t>
          </a:r>
          <a:endParaRPr lang="en-US" sz="1400" dirty="0"/>
        </a:p>
      </dgm:t>
    </dgm:pt>
    <dgm:pt modelId="{9C6B0690-FCFA-464C-9248-CD6700A1CE8F}" type="parTrans" cxnId="{74F04EFD-A7B3-46D3-AFDA-CD135D327D60}">
      <dgm:prSet/>
      <dgm:spPr/>
      <dgm:t>
        <a:bodyPr/>
        <a:lstStyle/>
        <a:p>
          <a:endParaRPr lang="en-US"/>
        </a:p>
      </dgm:t>
    </dgm:pt>
    <dgm:pt modelId="{D6001F8C-C96B-428D-9CF0-EB0322178DB9}" type="sibTrans" cxnId="{74F04EFD-A7B3-46D3-AFDA-CD135D327D60}">
      <dgm:prSet/>
      <dgm:spPr/>
      <dgm:t>
        <a:bodyPr/>
        <a:lstStyle/>
        <a:p>
          <a:endParaRPr lang="en-US"/>
        </a:p>
      </dgm:t>
    </dgm:pt>
    <dgm:pt modelId="{BF3A7571-0836-4FC7-8874-8A19E18E1F40}">
      <dgm:prSet phldrT="[Text]" custT="1"/>
      <dgm:spPr/>
      <dgm:t>
        <a:bodyPr/>
        <a:lstStyle/>
        <a:p>
          <a:r>
            <a:rPr lang="en-US" sz="1200" dirty="0" smtClean="0"/>
            <a:t>EXTRACT : Read data from stream</a:t>
          </a:r>
          <a:endParaRPr lang="en-US" sz="1200" dirty="0"/>
        </a:p>
      </dgm:t>
    </dgm:pt>
    <dgm:pt modelId="{DD76C080-8371-46BC-A1A8-D41AA41BC5BC}" type="parTrans" cxnId="{F39F9377-CA98-447D-970E-896EE08F4626}">
      <dgm:prSet/>
      <dgm:spPr/>
      <dgm:t>
        <a:bodyPr/>
        <a:lstStyle/>
        <a:p>
          <a:endParaRPr lang="en-US"/>
        </a:p>
      </dgm:t>
    </dgm:pt>
    <dgm:pt modelId="{899386A0-154C-4983-8D11-48DCB17A9150}" type="sibTrans" cxnId="{F39F9377-CA98-447D-970E-896EE08F4626}">
      <dgm:prSet/>
      <dgm:spPr/>
      <dgm:t>
        <a:bodyPr/>
        <a:lstStyle/>
        <a:p>
          <a:endParaRPr lang="en-US"/>
        </a:p>
      </dgm:t>
    </dgm:pt>
    <dgm:pt modelId="{AA5D22D1-970C-4B9B-9309-5BB9C9FBDA7B}">
      <dgm:prSet phldrT="[Text]" custT="1"/>
      <dgm:spPr/>
      <dgm:t>
        <a:bodyPr/>
        <a:lstStyle/>
        <a:p>
          <a:r>
            <a:rPr lang="en-US" sz="1400" dirty="0" smtClean="0"/>
            <a:t>Processing Data</a:t>
          </a:r>
          <a:endParaRPr lang="en-US" sz="1400" dirty="0"/>
        </a:p>
      </dgm:t>
    </dgm:pt>
    <dgm:pt modelId="{1C803631-58C2-47A2-B462-768D72103EA4}" type="parTrans" cxnId="{03802181-2105-4756-A570-9CC33D8110E3}">
      <dgm:prSet/>
      <dgm:spPr/>
      <dgm:t>
        <a:bodyPr/>
        <a:lstStyle/>
        <a:p>
          <a:endParaRPr lang="en-US"/>
        </a:p>
      </dgm:t>
    </dgm:pt>
    <dgm:pt modelId="{B8585A4D-8730-40D3-AAA7-675BD0F99F7F}" type="sibTrans" cxnId="{03802181-2105-4756-A570-9CC33D8110E3}">
      <dgm:prSet/>
      <dgm:spPr/>
      <dgm:t>
        <a:bodyPr/>
        <a:lstStyle/>
        <a:p>
          <a:endParaRPr lang="en-US"/>
        </a:p>
      </dgm:t>
    </dgm:pt>
    <dgm:pt modelId="{6E054EEE-8228-496A-A905-5092512410A0}">
      <dgm:prSet phldrT="[Text]" custT="1"/>
      <dgm:spPr/>
      <dgm:t>
        <a:bodyPr/>
        <a:lstStyle/>
        <a:p>
          <a:r>
            <a:rPr lang="en-US" sz="1200" dirty="0" smtClean="0"/>
            <a:t>SELECT : The “One Ring”</a:t>
          </a:r>
          <a:endParaRPr lang="en-US" sz="1200" dirty="0"/>
        </a:p>
      </dgm:t>
    </dgm:pt>
    <dgm:pt modelId="{FE833B8D-3086-4725-B558-05A08E48195C}" type="parTrans" cxnId="{BC995BE2-EFC6-4111-91DD-9FD8E3A6E5C3}">
      <dgm:prSet/>
      <dgm:spPr/>
      <dgm:t>
        <a:bodyPr/>
        <a:lstStyle/>
        <a:p>
          <a:endParaRPr lang="en-US"/>
        </a:p>
      </dgm:t>
    </dgm:pt>
    <dgm:pt modelId="{D7C0AE6C-2753-432C-B1AF-486259C80BEC}" type="sibTrans" cxnId="{BC995BE2-EFC6-4111-91DD-9FD8E3A6E5C3}">
      <dgm:prSet/>
      <dgm:spPr/>
      <dgm:t>
        <a:bodyPr/>
        <a:lstStyle/>
        <a:p>
          <a:endParaRPr lang="en-US"/>
        </a:p>
      </dgm:t>
    </dgm:pt>
    <dgm:pt modelId="{DB104EDE-F47D-477D-9A71-E103BD9473AE}">
      <dgm:prSet phldrT="[Text]" custT="1"/>
      <dgm:spPr/>
      <dgm:t>
        <a:bodyPr/>
        <a:lstStyle/>
        <a:p>
          <a:r>
            <a:rPr lang="en-US" sz="1200" dirty="0" smtClean="0"/>
            <a:t>OUTPUT : Write data to stream</a:t>
          </a:r>
          <a:endParaRPr lang="en-US" sz="1200" dirty="0"/>
        </a:p>
      </dgm:t>
    </dgm:pt>
    <dgm:pt modelId="{C3E4077A-B7A9-4B36-9C43-F4DCFA18B65C}" type="parTrans" cxnId="{72A443D5-4B6B-4914-807B-6DB946A03F63}">
      <dgm:prSet/>
      <dgm:spPr/>
      <dgm:t>
        <a:bodyPr/>
        <a:lstStyle/>
        <a:p>
          <a:endParaRPr lang="en-US"/>
        </a:p>
      </dgm:t>
    </dgm:pt>
    <dgm:pt modelId="{E777DBE1-F40F-42E7-8CA1-99A9E32BACCC}" type="sibTrans" cxnId="{72A443D5-4B6B-4914-807B-6DB946A03F63}">
      <dgm:prSet/>
      <dgm:spPr/>
      <dgm:t>
        <a:bodyPr/>
        <a:lstStyle/>
        <a:p>
          <a:endParaRPr lang="en-US"/>
        </a:p>
      </dgm:t>
    </dgm:pt>
    <dgm:pt modelId="{7A7FAC6B-C81F-4097-9D76-77725870F413}">
      <dgm:prSet phldrT="[Text]" custT="1"/>
      <dgm:spPr/>
      <dgm:t>
        <a:bodyPr/>
        <a:lstStyle/>
        <a:p>
          <a:r>
            <a:rPr lang="en-US" sz="1400" dirty="0" smtClean="0"/>
            <a:t>Custom Processing Commands(SCOPE Objects)</a:t>
          </a:r>
          <a:endParaRPr lang="en-US" sz="1400" dirty="0"/>
        </a:p>
      </dgm:t>
    </dgm:pt>
    <dgm:pt modelId="{8C9CE478-0D6E-4428-8E51-EDFED016B2FA}" type="parTrans" cxnId="{B1E82834-D5E3-4A6C-B1B3-3884644E345B}">
      <dgm:prSet/>
      <dgm:spPr/>
      <dgm:t>
        <a:bodyPr/>
        <a:lstStyle/>
        <a:p>
          <a:endParaRPr lang="en-US"/>
        </a:p>
      </dgm:t>
    </dgm:pt>
    <dgm:pt modelId="{7A9FC06D-648C-4F99-9535-1AC56FA9DA0F}" type="sibTrans" cxnId="{B1E82834-D5E3-4A6C-B1B3-3884644E345B}">
      <dgm:prSet/>
      <dgm:spPr/>
      <dgm:t>
        <a:bodyPr/>
        <a:lstStyle/>
        <a:p>
          <a:endParaRPr lang="en-US"/>
        </a:p>
      </dgm:t>
    </dgm:pt>
    <dgm:pt modelId="{42347A90-1904-4C92-A62C-B257351EF7A2}">
      <dgm:prSet phldrT="[Text]" custT="1"/>
      <dgm:spPr/>
      <dgm:t>
        <a:bodyPr/>
        <a:lstStyle/>
        <a:p>
          <a:r>
            <a:rPr lang="en-US" sz="1200" dirty="0" smtClean="0"/>
            <a:t>PROCESS : Invoke a user defined processor</a:t>
          </a:r>
          <a:endParaRPr lang="en-US" sz="1200" dirty="0"/>
        </a:p>
      </dgm:t>
    </dgm:pt>
    <dgm:pt modelId="{F7EA50FB-995D-4E1B-95BE-9759D6DC8DBA}" type="parTrans" cxnId="{ED15AF69-384C-462F-9CAC-1C036C3D7482}">
      <dgm:prSet/>
      <dgm:spPr/>
      <dgm:t>
        <a:bodyPr/>
        <a:lstStyle/>
        <a:p>
          <a:endParaRPr lang="en-US"/>
        </a:p>
      </dgm:t>
    </dgm:pt>
    <dgm:pt modelId="{860A37A3-39E7-4EBD-A63D-41360DE44194}" type="sibTrans" cxnId="{ED15AF69-384C-462F-9CAC-1C036C3D7482}">
      <dgm:prSet/>
      <dgm:spPr/>
      <dgm:t>
        <a:bodyPr/>
        <a:lstStyle/>
        <a:p>
          <a:endParaRPr lang="en-US"/>
        </a:p>
      </dgm:t>
    </dgm:pt>
    <dgm:pt modelId="{2BA43602-8F81-4279-8E2E-2B2E873BBC49}">
      <dgm:prSet phldrT="[Text]" custT="1"/>
      <dgm:spPr/>
      <dgm:t>
        <a:bodyPr/>
        <a:lstStyle/>
        <a:p>
          <a:r>
            <a:rPr lang="en-US" sz="1200" dirty="0" smtClean="0"/>
            <a:t>REDUCE : Invoke a user defined reducer</a:t>
          </a:r>
          <a:endParaRPr lang="en-US" sz="1200" dirty="0"/>
        </a:p>
      </dgm:t>
    </dgm:pt>
    <dgm:pt modelId="{BBA94268-C8E2-4BFF-B303-CA447C3ADE89}" type="parTrans" cxnId="{6549591D-3421-495B-A83E-A7BFE2388822}">
      <dgm:prSet/>
      <dgm:spPr/>
      <dgm:t>
        <a:bodyPr/>
        <a:lstStyle/>
        <a:p>
          <a:endParaRPr lang="en-US"/>
        </a:p>
      </dgm:t>
    </dgm:pt>
    <dgm:pt modelId="{84735D2B-AC15-4BCB-A8A4-C635524F1AB9}" type="sibTrans" cxnId="{6549591D-3421-495B-A83E-A7BFE2388822}">
      <dgm:prSet/>
      <dgm:spPr/>
      <dgm:t>
        <a:bodyPr/>
        <a:lstStyle/>
        <a:p>
          <a:endParaRPr lang="en-US"/>
        </a:p>
      </dgm:t>
    </dgm:pt>
    <dgm:pt modelId="{1010249F-4CEB-412B-9B34-500B85CC0871}">
      <dgm:prSet phldrT="[Text]" custT="1"/>
      <dgm:spPr/>
      <dgm:t>
        <a:bodyPr/>
        <a:lstStyle/>
        <a:p>
          <a:r>
            <a:rPr lang="en-US" sz="1200" dirty="0" smtClean="0"/>
            <a:t>COMBINE : Invoke a user defined combiner</a:t>
          </a:r>
          <a:endParaRPr lang="en-US" sz="1200" dirty="0"/>
        </a:p>
      </dgm:t>
    </dgm:pt>
    <dgm:pt modelId="{B5DAB69E-DFC3-4515-8F8E-4E4EB39B6CA2}" type="parTrans" cxnId="{0B9C1A38-B4C0-4B94-8D3C-8BB7E5D16169}">
      <dgm:prSet/>
      <dgm:spPr/>
      <dgm:t>
        <a:bodyPr/>
        <a:lstStyle/>
        <a:p>
          <a:endParaRPr lang="en-US"/>
        </a:p>
      </dgm:t>
    </dgm:pt>
    <dgm:pt modelId="{53DC1E92-8729-450E-84AD-6B22B2A7C90A}" type="sibTrans" cxnId="{0B9C1A38-B4C0-4B94-8D3C-8BB7E5D16169}">
      <dgm:prSet/>
      <dgm:spPr/>
      <dgm:t>
        <a:bodyPr/>
        <a:lstStyle/>
        <a:p>
          <a:endParaRPr lang="en-US"/>
        </a:p>
      </dgm:t>
    </dgm:pt>
    <dgm:pt modelId="{FA3F5173-F2ED-4C9D-8E28-1A1AD2D2D826}">
      <dgm:prSet phldrT="[Text]" custT="1"/>
      <dgm:spPr/>
      <dgm:t>
        <a:bodyPr/>
        <a:lstStyle/>
        <a:p>
          <a:r>
            <a:rPr lang="en-US" sz="1400" dirty="0" smtClean="0"/>
            <a:t>Dependencies</a:t>
          </a:r>
          <a:endParaRPr lang="en-US" sz="1400" dirty="0"/>
        </a:p>
      </dgm:t>
    </dgm:pt>
    <dgm:pt modelId="{3DE7CAC3-B90E-42D0-A5A8-B53159DD5698}" type="parTrans" cxnId="{1DD8CF7A-0AF5-40EB-91CA-AEF9F9E836B4}">
      <dgm:prSet/>
      <dgm:spPr/>
      <dgm:t>
        <a:bodyPr/>
        <a:lstStyle/>
        <a:p>
          <a:endParaRPr lang="en-US"/>
        </a:p>
      </dgm:t>
    </dgm:pt>
    <dgm:pt modelId="{ED0DE460-47E3-4925-B4F1-9E8218618E6B}" type="sibTrans" cxnId="{1DD8CF7A-0AF5-40EB-91CA-AEF9F9E836B4}">
      <dgm:prSet/>
      <dgm:spPr/>
      <dgm:t>
        <a:bodyPr/>
        <a:lstStyle/>
        <a:p>
          <a:endParaRPr lang="en-US"/>
        </a:p>
      </dgm:t>
    </dgm:pt>
    <dgm:pt modelId="{91EF1699-3F20-4320-A819-326D6CCA6A6C}">
      <dgm:prSet phldrT="[Text]" custT="1"/>
      <dgm:spPr/>
      <dgm:t>
        <a:bodyPr/>
        <a:lstStyle/>
        <a:p>
          <a:r>
            <a:rPr lang="en-US" sz="1200" dirty="0" smtClean="0"/>
            <a:t>REFERENCE : Load .NET assembly</a:t>
          </a:r>
          <a:endParaRPr lang="en-US" sz="1200" dirty="0"/>
        </a:p>
      </dgm:t>
    </dgm:pt>
    <dgm:pt modelId="{45EE70AC-5893-467B-9142-8137BA839897}" type="parTrans" cxnId="{7B71C21A-FCF9-4E53-A6F3-C6576D70E9EE}">
      <dgm:prSet/>
      <dgm:spPr/>
      <dgm:t>
        <a:bodyPr/>
        <a:lstStyle/>
        <a:p>
          <a:endParaRPr lang="en-US"/>
        </a:p>
      </dgm:t>
    </dgm:pt>
    <dgm:pt modelId="{407E34D2-79AD-4B49-BA6B-94AA1A105CEB}" type="sibTrans" cxnId="{7B71C21A-FCF9-4E53-A6F3-C6576D70E9EE}">
      <dgm:prSet/>
      <dgm:spPr/>
      <dgm:t>
        <a:bodyPr/>
        <a:lstStyle/>
        <a:p>
          <a:endParaRPr lang="en-US"/>
        </a:p>
      </dgm:t>
    </dgm:pt>
    <dgm:pt modelId="{5EC25890-FAFD-4375-8849-CF44CF52A1E3}">
      <dgm:prSet phldrT="[Text]" custT="1"/>
      <dgm:spPr/>
      <dgm:t>
        <a:bodyPr/>
        <a:lstStyle/>
        <a:p>
          <a:r>
            <a:rPr lang="en-US" sz="1200" dirty="0" smtClean="0"/>
            <a:t>RESOURCE : Provide arbitrary file to user defined object</a:t>
          </a:r>
          <a:endParaRPr lang="en-US" sz="1200" dirty="0"/>
        </a:p>
      </dgm:t>
    </dgm:pt>
    <dgm:pt modelId="{F395441B-DA36-4853-8AD2-023460065365}" type="parTrans" cxnId="{E91B003C-1515-4FF7-8678-040242E2B1AF}">
      <dgm:prSet/>
      <dgm:spPr/>
      <dgm:t>
        <a:bodyPr/>
        <a:lstStyle/>
        <a:p>
          <a:endParaRPr lang="en-US"/>
        </a:p>
      </dgm:t>
    </dgm:pt>
    <dgm:pt modelId="{B5ECDE16-74F6-4DFD-A2DF-7F72766CC773}" type="sibTrans" cxnId="{E91B003C-1515-4FF7-8678-040242E2B1AF}">
      <dgm:prSet/>
      <dgm:spPr/>
      <dgm:t>
        <a:bodyPr/>
        <a:lstStyle/>
        <a:p>
          <a:endParaRPr lang="en-US"/>
        </a:p>
      </dgm:t>
    </dgm:pt>
    <dgm:pt modelId="{4AD73A59-9FF9-4003-841D-4A63694A6CB3}" type="pres">
      <dgm:prSet presAssocID="{5E160C58-752A-4861-87DC-76532CC49436}" presName="linear" presStyleCnt="0">
        <dgm:presLayoutVars>
          <dgm:animLvl val="lvl"/>
          <dgm:resizeHandles val="exact"/>
        </dgm:presLayoutVars>
      </dgm:prSet>
      <dgm:spPr/>
      <dgm:t>
        <a:bodyPr/>
        <a:lstStyle/>
        <a:p>
          <a:endParaRPr lang="en-US"/>
        </a:p>
      </dgm:t>
    </dgm:pt>
    <dgm:pt modelId="{41256CEB-205F-441D-8FCB-B4DFA8044839}" type="pres">
      <dgm:prSet presAssocID="{57BB064A-7EC6-4506-B187-9E54ED244F1B}" presName="parentText" presStyleLbl="node1" presStyleIdx="0" presStyleCnt="4">
        <dgm:presLayoutVars>
          <dgm:chMax val="0"/>
          <dgm:bulletEnabled val="1"/>
        </dgm:presLayoutVars>
      </dgm:prSet>
      <dgm:spPr/>
      <dgm:t>
        <a:bodyPr/>
        <a:lstStyle/>
        <a:p>
          <a:endParaRPr lang="en-US"/>
        </a:p>
      </dgm:t>
    </dgm:pt>
    <dgm:pt modelId="{E01D0302-4C8C-49F0-B16D-0706596F89FE}" type="pres">
      <dgm:prSet presAssocID="{57BB064A-7EC6-4506-B187-9E54ED244F1B}" presName="childText" presStyleLbl="revTx" presStyleIdx="0" presStyleCnt="4">
        <dgm:presLayoutVars>
          <dgm:bulletEnabled val="1"/>
        </dgm:presLayoutVars>
      </dgm:prSet>
      <dgm:spPr/>
      <dgm:t>
        <a:bodyPr/>
        <a:lstStyle/>
        <a:p>
          <a:endParaRPr lang="en-US"/>
        </a:p>
      </dgm:t>
    </dgm:pt>
    <dgm:pt modelId="{91C13C66-D8DC-4F9E-99FF-4F4E3EDEC93B}" type="pres">
      <dgm:prSet presAssocID="{AA5D22D1-970C-4B9B-9309-5BB9C9FBDA7B}" presName="parentText" presStyleLbl="node1" presStyleIdx="1" presStyleCnt="4">
        <dgm:presLayoutVars>
          <dgm:chMax val="0"/>
          <dgm:bulletEnabled val="1"/>
        </dgm:presLayoutVars>
      </dgm:prSet>
      <dgm:spPr/>
      <dgm:t>
        <a:bodyPr/>
        <a:lstStyle/>
        <a:p>
          <a:endParaRPr lang="en-US"/>
        </a:p>
      </dgm:t>
    </dgm:pt>
    <dgm:pt modelId="{561A3338-6B18-4678-BDC6-90793EBB69F3}" type="pres">
      <dgm:prSet presAssocID="{AA5D22D1-970C-4B9B-9309-5BB9C9FBDA7B}" presName="childText" presStyleLbl="revTx" presStyleIdx="1" presStyleCnt="4">
        <dgm:presLayoutVars>
          <dgm:bulletEnabled val="1"/>
        </dgm:presLayoutVars>
      </dgm:prSet>
      <dgm:spPr/>
      <dgm:t>
        <a:bodyPr/>
        <a:lstStyle/>
        <a:p>
          <a:endParaRPr lang="en-US"/>
        </a:p>
      </dgm:t>
    </dgm:pt>
    <dgm:pt modelId="{257512D0-23BB-404D-ACB8-176E42CFE559}" type="pres">
      <dgm:prSet presAssocID="{7A7FAC6B-C81F-4097-9D76-77725870F413}" presName="parentText" presStyleLbl="node1" presStyleIdx="2" presStyleCnt="4">
        <dgm:presLayoutVars>
          <dgm:chMax val="0"/>
          <dgm:bulletEnabled val="1"/>
        </dgm:presLayoutVars>
      </dgm:prSet>
      <dgm:spPr/>
      <dgm:t>
        <a:bodyPr/>
        <a:lstStyle/>
        <a:p>
          <a:endParaRPr lang="en-US"/>
        </a:p>
      </dgm:t>
    </dgm:pt>
    <dgm:pt modelId="{6D0DE174-9228-401D-BB1E-2FDE611BC4D6}" type="pres">
      <dgm:prSet presAssocID="{7A7FAC6B-C81F-4097-9D76-77725870F413}" presName="childText" presStyleLbl="revTx" presStyleIdx="2" presStyleCnt="4">
        <dgm:presLayoutVars>
          <dgm:bulletEnabled val="1"/>
        </dgm:presLayoutVars>
      </dgm:prSet>
      <dgm:spPr/>
      <dgm:t>
        <a:bodyPr/>
        <a:lstStyle/>
        <a:p>
          <a:endParaRPr lang="en-US"/>
        </a:p>
      </dgm:t>
    </dgm:pt>
    <dgm:pt modelId="{B4EBD88B-C001-4407-9875-B52C46AE93FD}" type="pres">
      <dgm:prSet presAssocID="{FA3F5173-F2ED-4C9D-8E28-1A1AD2D2D826}" presName="parentText" presStyleLbl="node1" presStyleIdx="3" presStyleCnt="4">
        <dgm:presLayoutVars>
          <dgm:chMax val="0"/>
          <dgm:bulletEnabled val="1"/>
        </dgm:presLayoutVars>
      </dgm:prSet>
      <dgm:spPr/>
      <dgm:t>
        <a:bodyPr/>
        <a:lstStyle/>
        <a:p>
          <a:endParaRPr lang="en-US"/>
        </a:p>
      </dgm:t>
    </dgm:pt>
    <dgm:pt modelId="{165F8A30-7964-4F61-8263-004CDDD66891}" type="pres">
      <dgm:prSet presAssocID="{FA3F5173-F2ED-4C9D-8E28-1A1AD2D2D826}" presName="childText" presStyleLbl="revTx" presStyleIdx="3" presStyleCnt="4">
        <dgm:presLayoutVars>
          <dgm:bulletEnabled val="1"/>
        </dgm:presLayoutVars>
      </dgm:prSet>
      <dgm:spPr/>
      <dgm:t>
        <a:bodyPr/>
        <a:lstStyle/>
        <a:p>
          <a:endParaRPr lang="en-US"/>
        </a:p>
      </dgm:t>
    </dgm:pt>
  </dgm:ptLst>
  <dgm:cxnLst>
    <dgm:cxn modelId="{74F04EFD-A7B3-46D3-AFDA-CD135D327D60}" srcId="{5E160C58-752A-4861-87DC-76532CC49436}" destId="{57BB064A-7EC6-4506-B187-9E54ED244F1B}" srcOrd="0" destOrd="0" parTransId="{9C6B0690-FCFA-464C-9248-CD6700A1CE8F}" sibTransId="{D6001F8C-C96B-428D-9CF0-EB0322178DB9}"/>
    <dgm:cxn modelId="{B1E82834-D5E3-4A6C-B1B3-3884644E345B}" srcId="{5E160C58-752A-4861-87DC-76532CC49436}" destId="{7A7FAC6B-C81F-4097-9D76-77725870F413}" srcOrd="2" destOrd="0" parTransId="{8C9CE478-0D6E-4428-8E51-EDFED016B2FA}" sibTransId="{7A9FC06D-648C-4F99-9535-1AC56FA9DA0F}"/>
    <dgm:cxn modelId="{ED15AF69-384C-462F-9CAC-1C036C3D7482}" srcId="{7A7FAC6B-C81F-4097-9D76-77725870F413}" destId="{42347A90-1904-4C92-A62C-B257351EF7A2}" srcOrd="0" destOrd="0" parTransId="{F7EA50FB-995D-4E1B-95BE-9759D6DC8DBA}" sibTransId="{860A37A3-39E7-4EBD-A63D-41360DE44194}"/>
    <dgm:cxn modelId="{7B71C21A-FCF9-4E53-A6F3-C6576D70E9EE}" srcId="{FA3F5173-F2ED-4C9D-8E28-1A1AD2D2D826}" destId="{91EF1699-3F20-4320-A819-326D6CCA6A6C}" srcOrd="0" destOrd="0" parTransId="{45EE70AC-5893-467B-9142-8137BA839897}" sibTransId="{407E34D2-79AD-4B49-BA6B-94AA1A105CEB}"/>
    <dgm:cxn modelId="{B4596BEA-0132-4FE6-9E5E-BD23A072841B}" type="presOf" srcId="{2BA43602-8F81-4279-8E2E-2B2E873BBC49}" destId="{6D0DE174-9228-401D-BB1E-2FDE611BC4D6}" srcOrd="0" destOrd="1" presId="urn:microsoft.com/office/officeart/2005/8/layout/vList2"/>
    <dgm:cxn modelId="{7F025216-9516-4874-B686-8E93F378453B}" type="presOf" srcId="{1010249F-4CEB-412B-9B34-500B85CC0871}" destId="{6D0DE174-9228-401D-BB1E-2FDE611BC4D6}" srcOrd="0" destOrd="2" presId="urn:microsoft.com/office/officeart/2005/8/layout/vList2"/>
    <dgm:cxn modelId="{CA20E644-3D1E-43C5-8123-9D0D57DF3603}" type="presOf" srcId="{DB104EDE-F47D-477D-9A71-E103BD9473AE}" destId="{E01D0302-4C8C-49F0-B16D-0706596F89FE}" srcOrd="0" destOrd="1" presId="urn:microsoft.com/office/officeart/2005/8/layout/vList2"/>
    <dgm:cxn modelId="{EAC10860-84EA-4DF7-97D3-C40CDF42BA89}" type="presOf" srcId="{6E054EEE-8228-496A-A905-5092512410A0}" destId="{561A3338-6B18-4678-BDC6-90793EBB69F3}" srcOrd="0" destOrd="0" presId="urn:microsoft.com/office/officeart/2005/8/layout/vList2"/>
    <dgm:cxn modelId="{BC995BE2-EFC6-4111-91DD-9FD8E3A6E5C3}" srcId="{AA5D22D1-970C-4B9B-9309-5BB9C9FBDA7B}" destId="{6E054EEE-8228-496A-A905-5092512410A0}" srcOrd="0" destOrd="0" parTransId="{FE833B8D-3086-4725-B558-05A08E48195C}" sibTransId="{D7C0AE6C-2753-432C-B1AF-486259C80BEC}"/>
    <dgm:cxn modelId="{94819F8D-EB7B-4087-8FD4-6686B7EFD979}" type="presOf" srcId="{AA5D22D1-970C-4B9B-9309-5BB9C9FBDA7B}" destId="{91C13C66-D8DC-4F9E-99FF-4F4E3EDEC93B}" srcOrd="0" destOrd="0" presId="urn:microsoft.com/office/officeart/2005/8/layout/vList2"/>
    <dgm:cxn modelId="{569C725F-7B83-4CA5-B07B-4FD23461845D}" type="presOf" srcId="{BF3A7571-0836-4FC7-8874-8A19E18E1F40}" destId="{E01D0302-4C8C-49F0-B16D-0706596F89FE}" srcOrd="0" destOrd="0" presId="urn:microsoft.com/office/officeart/2005/8/layout/vList2"/>
    <dgm:cxn modelId="{1A79FB75-ED7B-4DFD-B208-C667F13C2ED2}" type="presOf" srcId="{91EF1699-3F20-4320-A819-326D6CCA6A6C}" destId="{165F8A30-7964-4F61-8263-004CDDD66891}" srcOrd="0" destOrd="0" presId="urn:microsoft.com/office/officeart/2005/8/layout/vList2"/>
    <dgm:cxn modelId="{F39F9377-CA98-447D-970E-896EE08F4626}" srcId="{57BB064A-7EC6-4506-B187-9E54ED244F1B}" destId="{BF3A7571-0836-4FC7-8874-8A19E18E1F40}" srcOrd="0" destOrd="0" parTransId="{DD76C080-8371-46BC-A1A8-D41AA41BC5BC}" sibTransId="{899386A0-154C-4983-8D11-48DCB17A9150}"/>
    <dgm:cxn modelId="{89E0BBD1-2F5F-43A1-AA16-EB4FA0D02F84}" type="presOf" srcId="{5EC25890-FAFD-4375-8849-CF44CF52A1E3}" destId="{165F8A30-7964-4F61-8263-004CDDD66891}" srcOrd="0" destOrd="1" presId="urn:microsoft.com/office/officeart/2005/8/layout/vList2"/>
    <dgm:cxn modelId="{6549591D-3421-495B-A83E-A7BFE2388822}" srcId="{7A7FAC6B-C81F-4097-9D76-77725870F413}" destId="{2BA43602-8F81-4279-8E2E-2B2E873BBC49}" srcOrd="1" destOrd="0" parTransId="{BBA94268-C8E2-4BFF-B303-CA447C3ADE89}" sibTransId="{84735D2B-AC15-4BCB-A8A4-C635524F1AB9}"/>
    <dgm:cxn modelId="{863E2491-F34A-4FC1-844A-9A8536E92FF0}" type="presOf" srcId="{FA3F5173-F2ED-4C9D-8E28-1A1AD2D2D826}" destId="{B4EBD88B-C001-4407-9875-B52C46AE93FD}" srcOrd="0" destOrd="0" presId="urn:microsoft.com/office/officeart/2005/8/layout/vList2"/>
    <dgm:cxn modelId="{E91B003C-1515-4FF7-8678-040242E2B1AF}" srcId="{FA3F5173-F2ED-4C9D-8E28-1A1AD2D2D826}" destId="{5EC25890-FAFD-4375-8849-CF44CF52A1E3}" srcOrd="1" destOrd="0" parTransId="{F395441B-DA36-4853-8AD2-023460065365}" sibTransId="{B5ECDE16-74F6-4DFD-A2DF-7F72766CC773}"/>
    <dgm:cxn modelId="{0B9C1A38-B4C0-4B94-8D3C-8BB7E5D16169}" srcId="{7A7FAC6B-C81F-4097-9D76-77725870F413}" destId="{1010249F-4CEB-412B-9B34-500B85CC0871}" srcOrd="2" destOrd="0" parTransId="{B5DAB69E-DFC3-4515-8F8E-4E4EB39B6CA2}" sibTransId="{53DC1E92-8729-450E-84AD-6B22B2A7C90A}"/>
    <dgm:cxn modelId="{47E21D89-F556-4AEB-85EE-CAC78B3A9CE0}" type="presOf" srcId="{57BB064A-7EC6-4506-B187-9E54ED244F1B}" destId="{41256CEB-205F-441D-8FCB-B4DFA8044839}" srcOrd="0" destOrd="0" presId="urn:microsoft.com/office/officeart/2005/8/layout/vList2"/>
    <dgm:cxn modelId="{03802181-2105-4756-A570-9CC33D8110E3}" srcId="{5E160C58-752A-4861-87DC-76532CC49436}" destId="{AA5D22D1-970C-4B9B-9309-5BB9C9FBDA7B}" srcOrd="1" destOrd="0" parTransId="{1C803631-58C2-47A2-B462-768D72103EA4}" sibTransId="{B8585A4D-8730-40D3-AAA7-675BD0F99F7F}"/>
    <dgm:cxn modelId="{F862F9E9-BAC0-4D09-A6B8-FAA4ED7AC702}" type="presOf" srcId="{5E160C58-752A-4861-87DC-76532CC49436}" destId="{4AD73A59-9FF9-4003-841D-4A63694A6CB3}" srcOrd="0" destOrd="0" presId="urn:microsoft.com/office/officeart/2005/8/layout/vList2"/>
    <dgm:cxn modelId="{2458CDA7-E807-49A6-B23E-4A235506EB33}" type="presOf" srcId="{42347A90-1904-4C92-A62C-B257351EF7A2}" destId="{6D0DE174-9228-401D-BB1E-2FDE611BC4D6}" srcOrd="0" destOrd="0" presId="urn:microsoft.com/office/officeart/2005/8/layout/vList2"/>
    <dgm:cxn modelId="{B4B3FFC4-3413-4644-841A-2FCB756D1383}" type="presOf" srcId="{7A7FAC6B-C81F-4097-9D76-77725870F413}" destId="{257512D0-23BB-404D-ACB8-176E42CFE559}" srcOrd="0" destOrd="0" presId="urn:microsoft.com/office/officeart/2005/8/layout/vList2"/>
    <dgm:cxn modelId="{72A443D5-4B6B-4914-807B-6DB946A03F63}" srcId="{57BB064A-7EC6-4506-B187-9E54ED244F1B}" destId="{DB104EDE-F47D-477D-9A71-E103BD9473AE}" srcOrd="1" destOrd="0" parTransId="{C3E4077A-B7A9-4B36-9C43-F4DCFA18B65C}" sibTransId="{E777DBE1-F40F-42E7-8CA1-99A9E32BACCC}"/>
    <dgm:cxn modelId="{1DD8CF7A-0AF5-40EB-91CA-AEF9F9E836B4}" srcId="{5E160C58-752A-4861-87DC-76532CC49436}" destId="{FA3F5173-F2ED-4C9D-8E28-1A1AD2D2D826}" srcOrd="3" destOrd="0" parTransId="{3DE7CAC3-B90E-42D0-A5A8-B53159DD5698}" sibTransId="{ED0DE460-47E3-4925-B4F1-9E8218618E6B}"/>
    <dgm:cxn modelId="{DDE162F7-784D-4F12-9AC3-FA3FE03B0E7E}" type="presParOf" srcId="{4AD73A59-9FF9-4003-841D-4A63694A6CB3}" destId="{41256CEB-205F-441D-8FCB-B4DFA8044839}" srcOrd="0" destOrd="0" presId="urn:microsoft.com/office/officeart/2005/8/layout/vList2"/>
    <dgm:cxn modelId="{F65A9242-ECA0-4582-BFED-22EB070933BA}" type="presParOf" srcId="{4AD73A59-9FF9-4003-841D-4A63694A6CB3}" destId="{E01D0302-4C8C-49F0-B16D-0706596F89FE}" srcOrd="1" destOrd="0" presId="urn:microsoft.com/office/officeart/2005/8/layout/vList2"/>
    <dgm:cxn modelId="{A8FA3F89-AD4C-434A-A372-8A044A762744}" type="presParOf" srcId="{4AD73A59-9FF9-4003-841D-4A63694A6CB3}" destId="{91C13C66-D8DC-4F9E-99FF-4F4E3EDEC93B}" srcOrd="2" destOrd="0" presId="urn:microsoft.com/office/officeart/2005/8/layout/vList2"/>
    <dgm:cxn modelId="{7AEFF728-BD33-4CAF-BB7C-A434A70D9512}" type="presParOf" srcId="{4AD73A59-9FF9-4003-841D-4A63694A6CB3}" destId="{561A3338-6B18-4678-BDC6-90793EBB69F3}" srcOrd="3" destOrd="0" presId="urn:microsoft.com/office/officeart/2005/8/layout/vList2"/>
    <dgm:cxn modelId="{7BA8CF9D-2E77-4443-ACDB-33A54613DFA4}" type="presParOf" srcId="{4AD73A59-9FF9-4003-841D-4A63694A6CB3}" destId="{257512D0-23BB-404D-ACB8-176E42CFE559}" srcOrd="4" destOrd="0" presId="urn:microsoft.com/office/officeart/2005/8/layout/vList2"/>
    <dgm:cxn modelId="{36376727-128E-46BA-A5CE-EEBBE1267FA1}" type="presParOf" srcId="{4AD73A59-9FF9-4003-841D-4A63694A6CB3}" destId="{6D0DE174-9228-401D-BB1E-2FDE611BC4D6}" srcOrd="5" destOrd="0" presId="urn:microsoft.com/office/officeart/2005/8/layout/vList2"/>
    <dgm:cxn modelId="{E32DEDAA-B12B-440D-AE34-6B574D988AEF}" type="presParOf" srcId="{4AD73A59-9FF9-4003-841D-4A63694A6CB3}" destId="{B4EBD88B-C001-4407-9875-B52C46AE93FD}" srcOrd="6" destOrd="0" presId="urn:microsoft.com/office/officeart/2005/8/layout/vList2"/>
    <dgm:cxn modelId="{7CC0AA08-B6A7-4ABC-AF80-DB99045D5C48}" type="presParOf" srcId="{4AD73A59-9FF9-4003-841D-4A63694A6CB3}" destId="{165F8A30-7964-4F61-8263-004CDDD6689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27CA30-8F3C-416B-949E-51C9B5D6D199}" type="doc">
      <dgm:prSet loTypeId="urn:microsoft.com/office/officeart/2005/8/layout/hProcess11" loCatId="process" qsTypeId="urn:microsoft.com/office/officeart/2005/8/quickstyle/simple1" qsCatId="simple" csTypeId="urn:microsoft.com/office/officeart/2005/8/colors/accent4_2" csCatId="accent4" phldr="1"/>
      <dgm:spPr/>
    </dgm:pt>
    <dgm:pt modelId="{95767256-14DF-4330-9A17-ACEF1ACA20DF}">
      <dgm:prSet phldrT="[Text]"/>
      <dgm:spPr/>
      <dgm:t>
        <a:bodyPr/>
        <a:lstStyle/>
        <a:p>
          <a:r>
            <a:rPr lang="en-US" dirty="0" smtClean="0"/>
            <a:t>FROM</a:t>
          </a:r>
          <a:endParaRPr lang="en-US" dirty="0"/>
        </a:p>
      </dgm:t>
    </dgm:pt>
    <dgm:pt modelId="{29CD6056-2185-44A5-A2D5-32245625DE98}" type="parTrans" cxnId="{942E16A1-E913-4D78-A674-94298DC33002}">
      <dgm:prSet/>
      <dgm:spPr/>
      <dgm:t>
        <a:bodyPr/>
        <a:lstStyle/>
        <a:p>
          <a:endParaRPr lang="en-US"/>
        </a:p>
      </dgm:t>
    </dgm:pt>
    <dgm:pt modelId="{F9C86BE3-CB54-4D47-929E-7CF68B585CA6}" type="sibTrans" cxnId="{942E16A1-E913-4D78-A674-94298DC33002}">
      <dgm:prSet/>
      <dgm:spPr/>
      <dgm:t>
        <a:bodyPr/>
        <a:lstStyle/>
        <a:p>
          <a:endParaRPr lang="en-US"/>
        </a:p>
      </dgm:t>
    </dgm:pt>
    <dgm:pt modelId="{1D46FF89-E5FB-4A50-B529-E32CE8253EE9}">
      <dgm:prSet phldrT="[Text]"/>
      <dgm:spPr/>
      <dgm:t>
        <a:bodyPr/>
        <a:lstStyle/>
        <a:p>
          <a:r>
            <a:rPr lang="en-US" dirty="0" smtClean="0"/>
            <a:t>GROUP BY</a:t>
          </a:r>
          <a:endParaRPr lang="en-US" dirty="0"/>
        </a:p>
      </dgm:t>
    </dgm:pt>
    <dgm:pt modelId="{1548E9A4-B3CD-4E25-8242-D85D1D4A03C3}" type="parTrans" cxnId="{656A10B2-EB86-4A9B-9E69-2E241B7EB2D2}">
      <dgm:prSet/>
      <dgm:spPr/>
      <dgm:t>
        <a:bodyPr/>
        <a:lstStyle/>
        <a:p>
          <a:endParaRPr lang="en-US"/>
        </a:p>
      </dgm:t>
    </dgm:pt>
    <dgm:pt modelId="{B26BC13C-6343-4D05-90CA-368F7FBE9C86}" type="sibTrans" cxnId="{656A10B2-EB86-4A9B-9E69-2E241B7EB2D2}">
      <dgm:prSet/>
      <dgm:spPr/>
      <dgm:t>
        <a:bodyPr/>
        <a:lstStyle/>
        <a:p>
          <a:endParaRPr lang="en-US"/>
        </a:p>
      </dgm:t>
    </dgm:pt>
    <dgm:pt modelId="{20EA4619-91AE-4FCE-B25E-CD89DB881BAA}">
      <dgm:prSet phldrT="[Text]"/>
      <dgm:spPr/>
      <dgm:t>
        <a:bodyPr/>
        <a:lstStyle/>
        <a:p>
          <a:r>
            <a:rPr lang="en-US" dirty="0" smtClean="0"/>
            <a:t>HAVING</a:t>
          </a:r>
          <a:endParaRPr lang="en-US" dirty="0"/>
        </a:p>
      </dgm:t>
    </dgm:pt>
    <dgm:pt modelId="{EDB5E4C2-D77B-4A16-A816-B4EE892CFB3F}" type="parTrans" cxnId="{CA13CA46-53F0-4CCF-BCC8-660674969B01}">
      <dgm:prSet/>
      <dgm:spPr/>
      <dgm:t>
        <a:bodyPr/>
        <a:lstStyle/>
        <a:p>
          <a:endParaRPr lang="en-US"/>
        </a:p>
      </dgm:t>
    </dgm:pt>
    <dgm:pt modelId="{4DB4EED7-0B55-4ADE-B4CF-15F1C73744E1}" type="sibTrans" cxnId="{CA13CA46-53F0-4CCF-BCC8-660674969B01}">
      <dgm:prSet/>
      <dgm:spPr/>
      <dgm:t>
        <a:bodyPr/>
        <a:lstStyle/>
        <a:p>
          <a:endParaRPr lang="en-US"/>
        </a:p>
      </dgm:t>
    </dgm:pt>
    <dgm:pt modelId="{E25B5BCE-5DD1-45F8-BBA1-BAE5596B2E95}">
      <dgm:prSet phldrT="[Text]"/>
      <dgm:spPr/>
      <dgm:t>
        <a:bodyPr/>
        <a:lstStyle/>
        <a:p>
          <a:r>
            <a:rPr lang="en-US" dirty="0" smtClean="0"/>
            <a:t>WHERE</a:t>
          </a:r>
          <a:endParaRPr lang="en-US" dirty="0"/>
        </a:p>
      </dgm:t>
    </dgm:pt>
    <dgm:pt modelId="{70847C2C-F708-4821-9325-EDC3E85CD532}" type="parTrans" cxnId="{7BF82F71-5932-47B4-A9F3-E6D329C99707}">
      <dgm:prSet/>
      <dgm:spPr/>
      <dgm:t>
        <a:bodyPr/>
        <a:lstStyle/>
        <a:p>
          <a:endParaRPr lang="en-US"/>
        </a:p>
      </dgm:t>
    </dgm:pt>
    <dgm:pt modelId="{49A1965A-8772-4FE6-AB53-3E9087DEC260}" type="sibTrans" cxnId="{7BF82F71-5932-47B4-A9F3-E6D329C99707}">
      <dgm:prSet/>
      <dgm:spPr/>
      <dgm:t>
        <a:bodyPr/>
        <a:lstStyle/>
        <a:p>
          <a:endParaRPr lang="en-US"/>
        </a:p>
      </dgm:t>
    </dgm:pt>
    <dgm:pt modelId="{6A60D329-2176-4E4C-9CF0-C2B639643141}">
      <dgm:prSet phldrT="[Text]"/>
      <dgm:spPr/>
      <dgm:t>
        <a:bodyPr/>
        <a:lstStyle/>
        <a:p>
          <a:r>
            <a:rPr lang="en-US" dirty="0" smtClean="0"/>
            <a:t>SELECT</a:t>
          </a:r>
          <a:endParaRPr lang="en-US" dirty="0"/>
        </a:p>
      </dgm:t>
    </dgm:pt>
    <dgm:pt modelId="{0BA35BE2-1661-404B-AC28-AB003CC7A5E6}" type="parTrans" cxnId="{CCCFACC9-EF0F-4AA0-9F9E-0931609EF974}">
      <dgm:prSet/>
      <dgm:spPr/>
      <dgm:t>
        <a:bodyPr/>
        <a:lstStyle/>
        <a:p>
          <a:endParaRPr lang="en-US"/>
        </a:p>
      </dgm:t>
    </dgm:pt>
    <dgm:pt modelId="{AF3ED908-97A2-46C4-A559-2365924FB929}" type="sibTrans" cxnId="{CCCFACC9-EF0F-4AA0-9F9E-0931609EF974}">
      <dgm:prSet/>
      <dgm:spPr/>
      <dgm:t>
        <a:bodyPr/>
        <a:lstStyle/>
        <a:p>
          <a:endParaRPr lang="en-US"/>
        </a:p>
      </dgm:t>
    </dgm:pt>
    <dgm:pt modelId="{DE54EED8-7863-4499-958F-676D35CB9D41}">
      <dgm:prSet phldrT="[Text]"/>
      <dgm:spPr/>
      <dgm:t>
        <a:bodyPr/>
        <a:lstStyle/>
        <a:p>
          <a:r>
            <a:rPr lang="en-US" dirty="0" smtClean="0"/>
            <a:t>DISTINCT</a:t>
          </a:r>
          <a:endParaRPr lang="en-US" dirty="0"/>
        </a:p>
      </dgm:t>
    </dgm:pt>
    <dgm:pt modelId="{295972B7-C595-4F65-B7C8-C0B287B149FA}" type="parTrans" cxnId="{F727B317-599B-43DF-A286-ADFAFA4C2B43}">
      <dgm:prSet/>
      <dgm:spPr/>
      <dgm:t>
        <a:bodyPr/>
        <a:lstStyle/>
        <a:p>
          <a:endParaRPr lang="en-US"/>
        </a:p>
      </dgm:t>
    </dgm:pt>
    <dgm:pt modelId="{7EC93024-C75A-41D1-B410-BEC6BBC09439}" type="sibTrans" cxnId="{F727B317-599B-43DF-A286-ADFAFA4C2B43}">
      <dgm:prSet/>
      <dgm:spPr/>
      <dgm:t>
        <a:bodyPr/>
        <a:lstStyle/>
        <a:p>
          <a:endParaRPr lang="en-US"/>
        </a:p>
      </dgm:t>
    </dgm:pt>
    <dgm:pt modelId="{E36D48B7-064E-4D29-B111-81B68E76C7E3}">
      <dgm:prSet phldrT="[Text]"/>
      <dgm:spPr/>
      <dgm:t>
        <a:bodyPr/>
        <a:lstStyle/>
        <a:p>
          <a:r>
            <a:rPr lang="en-US" dirty="0" smtClean="0"/>
            <a:t>ORDER BY</a:t>
          </a:r>
          <a:endParaRPr lang="en-US" dirty="0"/>
        </a:p>
      </dgm:t>
    </dgm:pt>
    <dgm:pt modelId="{81306D9B-DE62-480F-BA35-B8CA9FD30DE6}" type="parTrans" cxnId="{BFCCCB86-7E24-4A72-B3F7-5CBE51344FD1}">
      <dgm:prSet/>
      <dgm:spPr/>
      <dgm:t>
        <a:bodyPr/>
        <a:lstStyle/>
        <a:p>
          <a:endParaRPr lang="en-US"/>
        </a:p>
      </dgm:t>
    </dgm:pt>
    <dgm:pt modelId="{63F48154-7A1A-457C-B8E3-B639210624A9}" type="sibTrans" cxnId="{BFCCCB86-7E24-4A72-B3F7-5CBE51344FD1}">
      <dgm:prSet/>
      <dgm:spPr/>
      <dgm:t>
        <a:bodyPr/>
        <a:lstStyle/>
        <a:p>
          <a:endParaRPr lang="en-US"/>
        </a:p>
      </dgm:t>
    </dgm:pt>
    <dgm:pt modelId="{07E95AF3-6377-4112-8454-64CA6D7A7E34}">
      <dgm:prSet phldrT="[Text]"/>
      <dgm:spPr/>
      <dgm:t>
        <a:bodyPr/>
        <a:lstStyle/>
        <a:p>
          <a:r>
            <a:rPr lang="en-US" dirty="0" smtClean="0"/>
            <a:t>TOP</a:t>
          </a:r>
          <a:endParaRPr lang="en-US" dirty="0"/>
        </a:p>
      </dgm:t>
    </dgm:pt>
    <dgm:pt modelId="{8937FC80-CFDB-4A41-8233-8BB08D8867C7}" type="parTrans" cxnId="{35F15336-E54B-43F8-A0F0-59070E39464F}">
      <dgm:prSet/>
      <dgm:spPr/>
      <dgm:t>
        <a:bodyPr/>
        <a:lstStyle/>
        <a:p>
          <a:endParaRPr lang="en-US"/>
        </a:p>
      </dgm:t>
    </dgm:pt>
    <dgm:pt modelId="{1AADE8E9-5536-4E24-9FB7-8C3742011C9E}" type="sibTrans" cxnId="{35F15336-E54B-43F8-A0F0-59070E39464F}">
      <dgm:prSet/>
      <dgm:spPr/>
      <dgm:t>
        <a:bodyPr/>
        <a:lstStyle/>
        <a:p>
          <a:endParaRPr lang="en-US"/>
        </a:p>
      </dgm:t>
    </dgm:pt>
    <dgm:pt modelId="{D69DF7E6-A25E-4C13-91AD-1AC6F66B3EE8}" type="pres">
      <dgm:prSet presAssocID="{C527CA30-8F3C-416B-949E-51C9B5D6D199}" presName="Name0" presStyleCnt="0">
        <dgm:presLayoutVars>
          <dgm:dir/>
          <dgm:resizeHandles val="exact"/>
        </dgm:presLayoutVars>
      </dgm:prSet>
      <dgm:spPr/>
    </dgm:pt>
    <dgm:pt modelId="{29FA46D1-7601-4AA7-9921-56E86B254C23}" type="pres">
      <dgm:prSet presAssocID="{C527CA30-8F3C-416B-949E-51C9B5D6D199}" presName="arrow" presStyleLbl="bgShp" presStyleIdx="0" presStyleCnt="1"/>
      <dgm:spPr/>
    </dgm:pt>
    <dgm:pt modelId="{435E3903-F83E-4B77-BF67-8845AECA7682}" type="pres">
      <dgm:prSet presAssocID="{C527CA30-8F3C-416B-949E-51C9B5D6D199}" presName="points" presStyleCnt="0"/>
      <dgm:spPr/>
    </dgm:pt>
    <dgm:pt modelId="{5AE18DBA-B4D5-428D-B4E1-73446CEFA023}" type="pres">
      <dgm:prSet presAssocID="{95767256-14DF-4330-9A17-ACEF1ACA20DF}" presName="compositeA" presStyleCnt="0"/>
      <dgm:spPr/>
    </dgm:pt>
    <dgm:pt modelId="{25841356-8617-4A4E-88E9-5D7D6618819B}" type="pres">
      <dgm:prSet presAssocID="{95767256-14DF-4330-9A17-ACEF1ACA20DF}" presName="textA" presStyleLbl="revTx" presStyleIdx="0" presStyleCnt="8">
        <dgm:presLayoutVars>
          <dgm:bulletEnabled val="1"/>
        </dgm:presLayoutVars>
      </dgm:prSet>
      <dgm:spPr/>
      <dgm:t>
        <a:bodyPr/>
        <a:lstStyle/>
        <a:p>
          <a:endParaRPr lang="en-US"/>
        </a:p>
      </dgm:t>
    </dgm:pt>
    <dgm:pt modelId="{0870B771-D0E5-4D2B-BFEC-E2366EA556D3}" type="pres">
      <dgm:prSet presAssocID="{95767256-14DF-4330-9A17-ACEF1ACA20DF}" presName="circleA" presStyleLbl="node1" presStyleIdx="0" presStyleCnt="8"/>
      <dgm:spPr/>
    </dgm:pt>
    <dgm:pt modelId="{5944C5C1-4F3C-44AC-8A72-1BA60A332046}" type="pres">
      <dgm:prSet presAssocID="{95767256-14DF-4330-9A17-ACEF1ACA20DF}" presName="spaceA" presStyleCnt="0"/>
      <dgm:spPr/>
    </dgm:pt>
    <dgm:pt modelId="{EE6474B4-B8FD-4ABA-9735-737F25172185}" type="pres">
      <dgm:prSet presAssocID="{F9C86BE3-CB54-4D47-929E-7CF68B585CA6}" presName="space" presStyleCnt="0"/>
      <dgm:spPr/>
    </dgm:pt>
    <dgm:pt modelId="{C27519B5-8187-4184-8DF0-5FE90417C3BA}" type="pres">
      <dgm:prSet presAssocID="{E25B5BCE-5DD1-45F8-BBA1-BAE5596B2E95}" presName="compositeB" presStyleCnt="0"/>
      <dgm:spPr/>
    </dgm:pt>
    <dgm:pt modelId="{0E4BFD67-6BDB-4870-A960-95D8A983482C}" type="pres">
      <dgm:prSet presAssocID="{E25B5BCE-5DD1-45F8-BBA1-BAE5596B2E95}" presName="textB" presStyleLbl="revTx" presStyleIdx="1" presStyleCnt="8">
        <dgm:presLayoutVars>
          <dgm:bulletEnabled val="1"/>
        </dgm:presLayoutVars>
      </dgm:prSet>
      <dgm:spPr/>
      <dgm:t>
        <a:bodyPr/>
        <a:lstStyle/>
        <a:p>
          <a:endParaRPr lang="en-US"/>
        </a:p>
      </dgm:t>
    </dgm:pt>
    <dgm:pt modelId="{27B9DD4A-5B7A-4495-BD3F-68861957CC28}" type="pres">
      <dgm:prSet presAssocID="{E25B5BCE-5DD1-45F8-BBA1-BAE5596B2E95}" presName="circleB" presStyleLbl="node1" presStyleIdx="1" presStyleCnt="8"/>
      <dgm:spPr/>
    </dgm:pt>
    <dgm:pt modelId="{0B16212A-066A-40A4-A6F8-2EDE2F90F7EC}" type="pres">
      <dgm:prSet presAssocID="{E25B5BCE-5DD1-45F8-BBA1-BAE5596B2E95}" presName="spaceB" presStyleCnt="0"/>
      <dgm:spPr/>
    </dgm:pt>
    <dgm:pt modelId="{88BC6D8F-BAB4-41A0-8B72-6FDD51F63D61}" type="pres">
      <dgm:prSet presAssocID="{49A1965A-8772-4FE6-AB53-3E9087DEC260}" presName="space" presStyleCnt="0"/>
      <dgm:spPr/>
    </dgm:pt>
    <dgm:pt modelId="{03F05609-E8C4-4AE0-B780-437332468F32}" type="pres">
      <dgm:prSet presAssocID="{1D46FF89-E5FB-4A50-B529-E32CE8253EE9}" presName="compositeA" presStyleCnt="0"/>
      <dgm:spPr/>
    </dgm:pt>
    <dgm:pt modelId="{C53816DC-4FC2-45DA-9365-EB2FE53B1AEE}" type="pres">
      <dgm:prSet presAssocID="{1D46FF89-E5FB-4A50-B529-E32CE8253EE9}" presName="textA" presStyleLbl="revTx" presStyleIdx="2" presStyleCnt="8">
        <dgm:presLayoutVars>
          <dgm:bulletEnabled val="1"/>
        </dgm:presLayoutVars>
      </dgm:prSet>
      <dgm:spPr/>
      <dgm:t>
        <a:bodyPr/>
        <a:lstStyle/>
        <a:p>
          <a:endParaRPr lang="en-US"/>
        </a:p>
      </dgm:t>
    </dgm:pt>
    <dgm:pt modelId="{8242537F-63D2-4CBF-ACA3-4F6CE9CBF341}" type="pres">
      <dgm:prSet presAssocID="{1D46FF89-E5FB-4A50-B529-E32CE8253EE9}" presName="circleA" presStyleLbl="node1" presStyleIdx="2" presStyleCnt="8"/>
      <dgm:spPr/>
    </dgm:pt>
    <dgm:pt modelId="{646F36A5-8A0B-4FEA-B81B-1B23EE3645BC}" type="pres">
      <dgm:prSet presAssocID="{1D46FF89-E5FB-4A50-B529-E32CE8253EE9}" presName="spaceA" presStyleCnt="0"/>
      <dgm:spPr/>
    </dgm:pt>
    <dgm:pt modelId="{D32E36C3-4E0E-4501-92AC-5D0B3ED2F62D}" type="pres">
      <dgm:prSet presAssocID="{B26BC13C-6343-4D05-90CA-368F7FBE9C86}" presName="space" presStyleCnt="0"/>
      <dgm:spPr/>
    </dgm:pt>
    <dgm:pt modelId="{192CCF47-C923-4863-8F3B-7E9383D8BCAE}" type="pres">
      <dgm:prSet presAssocID="{20EA4619-91AE-4FCE-B25E-CD89DB881BAA}" presName="compositeB" presStyleCnt="0"/>
      <dgm:spPr/>
    </dgm:pt>
    <dgm:pt modelId="{5892FA6E-5EF6-4E23-AC90-E3013B92BC26}" type="pres">
      <dgm:prSet presAssocID="{20EA4619-91AE-4FCE-B25E-CD89DB881BAA}" presName="textB" presStyleLbl="revTx" presStyleIdx="3" presStyleCnt="8">
        <dgm:presLayoutVars>
          <dgm:bulletEnabled val="1"/>
        </dgm:presLayoutVars>
      </dgm:prSet>
      <dgm:spPr/>
      <dgm:t>
        <a:bodyPr/>
        <a:lstStyle/>
        <a:p>
          <a:endParaRPr lang="en-US"/>
        </a:p>
      </dgm:t>
    </dgm:pt>
    <dgm:pt modelId="{B4836702-32D2-45A3-B2C9-3631C1B681DD}" type="pres">
      <dgm:prSet presAssocID="{20EA4619-91AE-4FCE-B25E-CD89DB881BAA}" presName="circleB" presStyleLbl="node1" presStyleIdx="3" presStyleCnt="8"/>
      <dgm:spPr/>
    </dgm:pt>
    <dgm:pt modelId="{E6FF545D-7376-4E02-9B3A-41D373DB41A1}" type="pres">
      <dgm:prSet presAssocID="{20EA4619-91AE-4FCE-B25E-CD89DB881BAA}" presName="spaceB" presStyleCnt="0"/>
      <dgm:spPr/>
    </dgm:pt>
    <dgm:pt modelId="{E7246AD2-A5AD-42C8-B30B-B9F2D658F82F}" type="pres">
      <dgm:prSet presAssocID="{4DB4EED7-0B55-4ADE-B4CF-15F1C73744E1}" presName="space" presStyleCnt="0"/>
      <dgm:spPr/>
    </dgm:pt>
    <dgm:pt modelId="{728894DA-29A0-48D0-B2D5-C11D0B065F85}" type="pres">
      <dgm:prSet presAssocID="{6A60D329-2176-4E4C-9CF0-C2B639643141}" presName="compositeA" presStyleCnt="0"/>
      <dgm:spPr/>
    </dgm:pt>
    <dgm:pt modelId="{8B0421A0-FADA-42B8-B67F-9DA241FB000B}" type="pres">
      <dgm:prSet presAssocID="{6A60D329-2176-4E4C-9CF0-C2B639643141}" presName="textA" presStyleLbl="revTx" presStyleIdx="4" presStyleCnt="8">
        <dgm:presLayoutVars>
          <dgm:bulletEnabled val="1"/>
        </dgm:presLayoutVars>
      </dgm:prSet>
      <dgm:spPr/>
      <dgm:t>
        <a:bodyPr/>
        <a:lstStyle/>
        <a:p>
          <a:endParaRPr lang="en-US"/>
        </a:p>
      </dgm:t>
    </dgm:pt>
    <dgm:pt modelId="{8DDCFDDE-931D-4C3B-915E-C0B1FBA303AA}" type="pres">
      <dgm:prSet presAssocID="{6A60D329-2176-4E4C-9CF0-C2B639643141}" presName="circleA" presStyleLbl="node1" presStyleIdx="4" presStyleCnt="8"/>
      <dgm:spPr/>
    </dgm:pt>
    <dgm:pt modelId="{AAD4E410-29F1-4BC3-99E3-216B6F5EA81F}" type="pres">
      <dgm:prSet presAssocID="{6A60D329-2176-4E4C-9CF0-C2B639643141}" presName="spaceA" presStyleCnt="0"/>
      <dgm:spPr/>
    </dgm:pt>
    <dgm:pt modelId="{132F0D90-5854-4042-8030-8A48C03A90B3}" type="pres">
      <dgm:prSet presAssocID="{AF3ED908-97A2-46C4-A559-2365924FB929}" presName="space" presStyleCnt="0"/>
      <dgm:spPr/>
    </dgm:pt>
    <dgm:pt modelId="{D561CC9C-2242-48CB-9CBC-222F4F8A9785}" type="pres">
      <dgm:prSet presAssocID="{DE54EED8-7863-4499-958F-676D35CB9D41}" presName="compositeB" presStyleCnt="0"/>
      <dgm:spPr/>
    </dgm:pt>
    <dgm:pt modelId="{EC1EE347-3FB3-43D8-AAFC-07A744747285}" type="pres">
      <dgm:prSet presAssocID="{DE54EED8-7863-4499-958F-676D35CB9D41}" presName="textB" presStyleLbl="revTx" presStyleIdx="5" presStyleCnt="8">
        <dgm:presLayoutVars>
          <dgm:bulletEnabled val="1"/>
        </dgm:presLayoutVars>
      </dgm:prSet>
      <dgm:spPr/>
      <dgm:t>
        <a:bodyPr/>
        <a:lstStyle/>
        <a:p>
          <a:endParaRPr lang="en-US"/>
        </a:p>
      </dgm:t>
    </dgm:pt>
    <dgm:pt modelId="{601964E4-1223-4118-9B82-9F0D0BDFC06D}" type="pres">
      <dgm:prSet presAssocID="{DE54EED8-7863-4499-958F-676D35CB9D41}" presName="circleB" presStyleLbl="node1" presStyleIdx="5" presStyleCnt="8"/>
      <dgm:spPr/>
    </dgm:pt>
    <dgm:pt modelId="{A0819045-71FF-4CD8-9FD4-438E343F5F7E}" type="pres">
      <dgm:prSet presAssocID="{DE54EED8-7863-4499-958F-676D35CB9D41}" presName="spaceB" presStyleCnt="0"/>
      <dgm:spPr/>
    </dgm:pt>
    <dgm:pt modelId="{B3E4FFA6-87A8-4E48-8D69-C8FA9967DF0D}" type="pres">
      <dgm:prSet presAssocID="{7EC93024-C75A-41D1-B410-BEC6BBC09439}" presName="space" presStyleCnt="0"/>
      <dgm:spPr/>
    </dgm:pt>
    <dgm:pt modelId="{1EB45CD9-CA58-451B-9F26-C9501D1757B3}" type="pres">
      <dgm:prSet presAssocID="{E36D48B7-064E-4D29-B111-81B68E76C7E3}" presName="compositeA" presStyleCnt="0"/>
      <dgm:spPr/>
    </dgm:pt>
    <dgm:pt modelId="{6378CD16-8F1F-419A-BC9D-5734E10E463A}" type="pres">
      <dgm:prSet presAssocID="{E36D48B7-064E-4D29-B111-81B68E76C7E3}" presName="textA" presStyleLbl="revTx" presStyleIdx="6" presStyleCnt="8">
        <dgm:presLayoutVars>
          <dgm:bulletEnabled val="1"/>
        </dgm:presLayoutVars>
      </dgm:prSet>
      <dgm:spPr/>
      <dgm:t>
        <a:bodyPr/>
        <a:lstStyle/>
        <a:p>
          <a:endParaRPr lang="en-US"/>
        </a:p>
      </dgm:t>
    </dgm:pt>
    <dgm:pt modelId="{115F3E7F-62DF-472B-B6DC-4FA5E3416544}" type="pres">
      <dgm:prSet presAssocID="{E36D48B7-064E-4D29-B111-81B68E76C7E3}" presName="circleA" presStyleLbl="node1" presStyleIdx="6" presStyleCnt="8"/>
      <dgm:spPr/>
    </dgm:pt>
    <dgm:pt modelId="{31CD4CFD-F17C-4F72-8F86-C3C782FAF701}" type="pres">
      <dgm:prSet presAssocID="{E36D48B7-064E-4D29-B111-81B68E76C7E3}" presName="spaceA" presStyleCnt="0"/>
      <dgm:spPr/>
    </dgm:pt>
    <dgm:pt modelId="{AF4681ED-16C6-4680-BBB3-2AAE900CBEB0}" type="pres">
      <dgm:prSet presAssocID="{63F48154-7A1A-457C-B8E3-B639210624A9}" presName="space" presStyleCnt="0"/>
      <dgm:spPr/>
    </dgm:pt>
    <dgm:pt modelId="{744698EC-7F9E-4E59-BB5B-124A8C13540A}" type="pres">
      <dgm:prSet presAssocID="{07E95AF3-6377-4112-8454-64CA6D7A7E34}" presName="compositeB" presStyleCnt="0"/>
      <dgm:spPr/>
    </dgm:pt>
    <dgm:pt modelId="{4866E01E-A1D5-48CC-817D-6522D068E4FC}" type="pres">
      <dgm:prSet presAssocID="{07E95AF3-6377-4112-8454-64CA6D7A7E34}" presName="textB" presStyleLbl="revTx" presStyleIdx="7" presStyleCnt="8">
        <dgm:presLayoutVars>
          <dgm:bulletEnabled val="1"/>
        </dgm:presLayoutVars>
      </dgm:prSet>
      <dgm:spPr/>
      <dgm:t>
        <a:bodyPr/>
        <a:lstStyle/>
        <a:p>
          <a:endParaRPr lang="en-US"/>
        </a:p>
      </dgm:t>
    </dgm:pt>
    <dgm:pt modelId="{1E4664D4-D68E-4253-BC01-DDEA0BC22852}" type="pres">
      <dgm:prSet presAssocID="{07E95AF3-6377-4112-8454-64CA6D7A7E34}" presName="circleB" presStyleLbl="node1" presStyleIdx="7" presStyleCnt="8"/>
      <dgm:spPr/>
    </dgm:pt>
    <dgm:pt modelId="{0B5E2A4C-C5E8-42DA-BD24-4A8C874A7121}" type="pres">
      <dgm:prSet presAssocID="{07E95AF3-6377-4112-8454-64CA6D7A7E34}" presName="spaceB" presStyleCnt="0"/>
      <dgm:spPr/>
    </dgm:pt>
  </dgm:ptLst>
  <dgm:cxnLst>
    <dgm:cxn modelId="{BDFA7AE1-C733-45E5-B1A3-DDC9FB19CE97}" type="presOf" srcId="{07E95AF3-6377-4112-8454-64CA6D7A7E34}" destId="{4866E01E-A1D5-48CC-817D-6522D068E4FC}" srcOrd="0" destOrd="0" presId="urn:microsoft.com/office/officeart/2005/8/layout/hProcess11"/>
    <dgm:cxn modelId="{520DBCF1-2952-41C8-A7F1-D8B423ED798C}" type="presOf" srcId="{E25B5BCE-5DD1-45F8-BBA1-BAE5596B2E95}" destId="{0E4BFD67-6BDB-4870-A960-95D8A983482C}" srcOrd="0" destOrd="0" presId="urn:microsoft.com/office/officeart/2005/8/layout/hProcess11"/>
    <dgm:cxn modelId="{7BF82F71-5932-47B4-A9F3-E6D329C99707}" srcId="{C527CA30-8F3C-416B-949E-51C9B5D6D199}" destId="{E25B5BCE-5DD1-45F8-BBA1-BAE5596B2E95}" srcOrd="1" destOrd="0" parTransId="{70847C2C-F708-4821-9325-EDC3E85CD532}" sibTransId="{49A1965A-8772-4FE6-AB53-3E9087DEC260}"/>
    <dgm:cxn modelId="{E52CF5E4-8313-403F-BC7E-B1C48C58217A}" type="presOf" srcId="{DE54EED8-7863-4499-958F-676D35CB9D41}" destId="{EC1EE347-3FB3-43D8-AAFC-07A744747285}" srcOrd="0" destOrd="0" presId="urn:microsoft.com/office/officeart/2005/8/layout/hProcess11"/>
    <dgm:cxn modelId="{942E16A1-E913-4D78-A674-94298DC33002}" srcId="{C527CA30-8F3C-416B-949E-51C9B5D6D199}" destId="{95767256-14DF-4330-9A17-ACEF1ACA20DF}" srcOrd="0" destOrd="0" parTransId="{29CD6056-2185-44A5-A2D5-32245625DE98}" sibTransId="{F9C86BE3-CB54-4D47-929E-7CF68B585CA6}"/>
    <dgm:cxn modelId="{2FA323BC-337F-4490-AD07-1951ACE671B8}" type="presOf" srcId="{E36D48B7-064E-4D29-B111-81B68E76C7E3}" destId="{6378CD16-8F1F-419A-BC9D-5734E10E463A}" srcOrd="0" destOrd="0" presId="urn:microsoft.com/office/officeart/2005/8/layout/hProcess11"/>
    <dgm:cxn modelId="{45450EE4-686C-4AA0-8617-9450BCA4AE2A}" type="presOf" srcId="{C527CA30-8F3C-416B-949E-51C9B5D6D199}" destId="{D69DF7E6-A25E-4C13-91AD-1AC6F66B3EE8}" srcOrd="0" destOrd="0" presId="urn:microsoft.com/office/officeart/2005/8/layout/hProcess11"/>
    <dgm:cxn modelId="{5C78891D-58D1-435B-91B9-313E380F3711}" type="presOf" srcId="{20EA4619-91AE-4FCE-B25E-CD89DB881BAA}" destId="{5892FA6E-5EF6-4E23-AC90-E3013B92BC26}" srcOrd="0" destOrd="0" presId="urn:microsoft.com/office/officeart/2005/8/layout/hProcess11"/>
    <dgm:cxn modelId="{CA13CA46-53F0-4CCF-BCC8-660674969B01}" srcId="{C527CA30-8F3C-416B-949E-51C9B5D6D199}" destId="{20EA4619-91AE-4FCE-B25E-CD89DB881BAA}" srcOrd="3" destOrd="0" parTransId="{EDB5E4C2-D77B-4A16-A816-B4EE892CFB3F}" sibTransId="{4DB4EED7-0B55-4ADE-B4CF-15F1C73744E1}"/>
    <dgm:cxn modelId="{35F15336-E54B-43F8-A0F0-59070E39464F}" srcId="{C527CA30-8F3C-416B-949E-51C9B5D6D199}" destId="{07E95AF3-6377-4112-8454-64CA6D7A7E34}" srcOrd="7" destOrd="0" parTransId="{8937FC80-CFDB-4A41-8233-8BB08D8867C7}" sibTransId="{1AADE8E9-5536-4E24-9FB7-8C3742011C9E}"/>
    <dgm:cxn modelId="{656A10B2-EB86-4A9B-9E69-2E241B7EB2D2}" srcId="{C527CA30-8F3C-416B-949E-51C9B5D6D199}" destId="{1D46FF89-E5FB-4A50-B529-E32CE8253EE9}" srcOrd="2" destOrd="0" parTransId="{1548E9A4-B3CD-4E25-8242-D85D1D4A03C3}" sibTransId="{B26BC13C-6343-4D05-90CA-368F7FBE9C86}"/>
    <dgm:cxn modelId="{CCCFACC9-EF0F-4AA0-9F9E-0931609EF974}" srcId="{C527CA30-8F3C-416B-949E-51C9B5D6D199}" destId="{6A60D329-2176-4E4C-9CF0-C2B639643141}" srcOrd="4" destOrd="0" parTransId="{0BA35BE2-1661-404B-AC28-AB003CC7A5E6}" sibTransId="{AF3ED908-97A2-46C4-A559-2365924FB929}"/>
    <dgm:cxn modelId="{E0CEADC3-B4F4-45FC-89FB-52C0BDA2ADF7}" type="presOf" srcId="{1D46FF89-E5FB-4A50-B529-E32CE8253EE9}" destId="{C53816DC-4FC2-45DA-9365-EB2FE53B1AEE}" srcOrd="0" destOrd="0" presId="urn:microsoft.com/office/officeart/2005/8/layout/hProcess11"/>
    <dgm:cxn modelId="{5EF745F4-45FA-4F78-995B-BF1CE3479C76}" type="presOf" srcId="{6A60D329-2176-4E4C-9CF0-C2B639643141}" destId="{8B0421A0-FADA-42B8-B67F-9DA241FB000B}" srcOrd="0" destOrd="0" presId="urn:microsoft.com/office/officeart/2005/8/layout/hProcess11"/>
    <dgm:cxn modelId="{261282ED-8146-49E3-A96B-0E6E83FA8C0B}" type="presOf" srcId="{95767256-14DF-4330-9A17-ACEF1ACA20DF}" destId="{25841356-8617-4A4E-88E9-5D7D6618819B}" srcOrd="0" destOrd="0" presId="urn:microsoft.com/office/officeart/2005/8/layout/hProcess11"/>
    <dgm:cxn modelId="{F727B317-599B-43DF-A286-ADFAFA4C2B43}" srcId="{C527CA30-8F3C-416B-949E-51C9B5D6D199}" destId="{DE54EED8-7863-4499-958F-676D35CB9D41}" srcOrd="5" destOrd="0" parTransId="{295972B7-C595-4F65-B7C8-C0B287B149FA}" sibTransId="{7EC93024-C75A-41D1-B410-BEC6BBC09439}"/>
    <dgm:cxn modelId="{BFCCCB86-7E24-4A72-B3F7-5CBE51344FD1}" srcId="{C527CA30-8F3C-416B-949E-51C9B5D6D199}" destId="{E36D48B7-064E-4D29-B111-81B68E76C7E3}" srcOrd="6" destOrd="0" parTransId="{81306D9B-DE62-480F-BA35-B8CA9FD30DE6}" sibTransId="{63F48154-7A1A-457C-B8E3-B639210624A9}"/>
    <dgm:cxn modelId="{95288B85-FF2D-4886-87A8-96881EB3ACF6}" type="presParOf" srcId="{D69DF7E6-A25E-4C13-91AD-1AC6F66B3EE8}" destId="{29FA46D1-7601-4AA7-9921-56E86B254C23}" srcOrd="0" destOrd="0" presId="urn:microsoft.com/office/officeart/2005/8/layout/hProcess11"/>
    <dgm:cxn modelId="{410BFE57-159E-4954-8B2D-DC37A4687EBF}" type="presParOf" srcId="{D69DF7E6-A25E-4C13-91AD-1AC6F66B3EE8}" destId="{435E3903-F83E-4B77-BF67-8845AECA7682}" srcOrd="1" destOrd="0" presId="urn:microsoft.com/office/officeart/2005/8/layout/hProcess11"/>
    <dgm:cxn modelId="{EB57CFDE-4897-4520-B4AE-55CB42EFBFC2}" type="presParOf" srcId="{435E3903-F83E-4B77-BF67-8845AECA7682}" destId="{5AE18DBA-B4D5-428D-B4E1-73446CEFA023}" srcOrd="0" destOrd="0" presId="urn:microsoft.com/office/officeart/2005/8/layout/hProcess11"/>
    <dgm:cxn modelId="{90261058-1BBC-4524-902F-8EF1202AC332}" type="presParOf" srcId="{5AE18DBA-B4D5-428D-B4E1-73446CEFA023}" destId="{25841356-8617-4A4E-88E9-5D7D6618819B}" srcOrd="0" destOrd="0" presId="urn:microsoft.com/office/officeart/2005/8/layout/hProcess11"/>
    <dgm:cxn modelId="{22683445-56B3-4698-A4ED-CDFE1577CFDA}" type="presParOf" srcId="{5AE18DBA-B4D5-428D-B4E1-73446CEFA023}" destId="{0870B771-D0E5-4D2B-BFEC-E2366EA556D3}" srcOrd="1" destOrd="0" presId="urn:microsoft.com/office/officeart/2005/8/layout/hProcess11"/>
    <dgm:cxn modelId="{C46B4BCD-3A6B-46D8-B33A-D1F19725D1AE}" type="presParOf" srcId="{5AE18DBA-B4D5-428D-B4E1-73446CEFA023}" destId="{5944C5C1-4F3C-44AC-8A72-1BA60A332046}" srcOrd="2" destOrd="0" presId="urn:microsoft.com/office/officeart/2005/8/layout/hProcess11"/>
    <dgm:cxn modelId="{7FBF66BF-1390-4AC1-9F76-A7228B766564}" type="presParOf" srcId="{435E3903-F83E-4B77-BF67-8845AECA7682}" destId="{EE6474B4-B8FD-4ABA-9735-737F25172185}" srcOrd="1" destOrd="0" presId="urn:microsoft.com/office/officeart/2005/8/layout/hProcess11"/>
    <dgm:cxn modelId="{52A7419C-637F-45AE-96D6-BA645E4008C1}" type="presParOf" srcId="{435E3903-F83E-4B77-BF67-8845AECA7682}" destId="{C27519B5-8187-4184-8DF0-5FE90417C3BA}" srcOrd="2" destOrd="0" presId="urn:microsoft.com/office/officeart/2005/8/layout/hProcess11"/>
    <dgm:cxn modelId="{70EAE8C6-D6FA-46A6-AA5D-C206DA6749D5}" type="presParOf" srcId="{C27519B5-8187-4184-8DF0-5FE90417C3BA}" destId="{0E4BFD67-6BDB-4870-A960-95D8A983482C}" srcOrd="0" destOrd="0" presId="urn:microsoft.com/office/officeart/2005/8/layout/hProcess11"/>
    <dgm:cxn modelId="{0E535F26-E59C-4748-85D8-83ED33B51602}" type="presParOf" srcId="{C27519B5-8187-4184-8DF0-5FE90417C3BA}" destId="{27B9DD4A-5B7A-4495-BD3F-68861957CC28}" srcOrd="1" destOrd="0" presId="urn:microsoft.com/office/officeart/2005/8/layout/hProcess11"/>
    <dgm:cxn modelId="{71268BBB-D202-4823-816B-4EB5BA7F4562}" type="presParOf" srcId="{C27519B5-8187-4184-8DF0-5FE90417C3BA}" destId="{0B16212A-066A-40A4-A6F8-2EDE2F90F7EC}" srcOrd="2" destOrd="0" presId="urn:microsoft.com/office/officeart/2005/8/layout/hProcess11"/>
    <dgm:cxn modelId="{7A059C1E-8FBE-411D-A163-943FB71C958A}" type="presParOf" srcId="{435E3903-F83E-4B77-BF67-8845AECA7682}" destId="{88BC6D8F-BAB4-41A0-8B72-6FDD51F63D61}" srcOrd="3" destOrd="0" presId="urn:microsoft.com/office/officeart/2005/8/layout/hProcess11"/>
    <dgm:cxn modelId="{93EDCA2A-F6D8-4F2D-96B9-62C40337033C}" type="presParOf" srcId="{435E3903-F83E-4B77-BF67-8845AECA7682}" destId="{03F05609-E8C4-4AE0-B780-437332468F32}" srcOrd="4" destOrd="0" presId="urn:microsoft.com/office/officeart/2005/8/layout/hProcess11"/>
    <dgm:cxn modelId="{A0ABA36D-D4B4-461A-AB19-CDDCA64E7144}" type="presParOf" srcId="{03F05609-E8C4-4AE0-B780-437332468F32}" destId="{C53816DC-4FC2-45DA-9365-EB2FE53B1AEE}" srcOrd="0" destOrd="0" presId="urn:microsoft.com/office/officeart/2005/8/layout/hProcess11"/>
    <dgm:cxn modelId="{69975630-7310-4D72-82E5-10831E399C45}" type="presParOf" srcId="{03F05609-E8C4-4AE0-B780-437332468F32}" destId="{8242537F-63D2-4CBF-ACA3-4F6CE9CBF341}" srcOrd="1" destOrd="0" presId="urn:microsoft.com/office/officeart/2005/8/layout/hProcess11"/>
    <dgm:cxn modelId="{BD9DA884-59A1-48FF-AE80-76F1E851DF71}" type="presParOf" srcId="{03F05609-E8C4-4AE0-B780-437332468F32}" destId="{646F36A5-8A0B-4FEA-B81B-1B23EE3645BC}" srcOrd="2" destOrd="0" presId="urn:microsoft.com/office/officeart/2005/8/layout/hProcess11"/>
    <dgm:cxn modelId="{DF28AEB0-8B8B-444B-A4FB-4016AB5B2616}" type="presParOf" srcId="{435E3903-F83E-4B77-BF67-8845AECA7682}" destId="{D32E36C3-4E0E-4501-92AC-5D0B3ED2F62D}" srcOrd="5" destOrd="0" presId="urn:microsoft.com/office/officeart/2005/8/layout/hProcess11"/>
    <dgm:cxn modelId="{A054DD42-2063-4480-B0D1-A43CEEA221F6}" type="presParOf" srcId="{435E3903-F83E-4B77-BF67-8845AECA7682}" destId="{192CCF47-C923-4863-8F3B-7E9383D8BCAE}" srcOrd="6" destOrd="0" presId="urn:microsoft.com/office/officeart/2005/8/layout/hProcess11"/>
    <dgm:cxn modelId="{EA917FC7-5454-4A92-B276-AB40EE4D9CBA}" type="presParOf" srcId="{192CCF47-C923-4863-8F3B-7E9383D8BCAE}" destId="{5892FA6E-5EF6-4E23-AC90-E3013B92BC26}" srcOrd="0" destOrd="0" presId="urn:microsoft.com/office/officeart/2005/8/layout/hProcess11"/>
    <dgm:cxn modelId="{991EC683-2264-47E5-9420-17FE4AA30FF5}" type="presParOf" srcId="{192CCF47-C923-4863-8F3B-7E9383D8BCAE}" destId="{B4836702-32D2-45A3-B2C9-3631C1B681DD}" srcOrd="1" destOrd="0" presId="urn:microsoft.com/office/officeart/2005/8/layout/hProcess11"/>
    <dgm:cxn modelId="{F51E863D-4F3F-422F-95D7-7CD87647513A}" type="presParOf" srcId="{192CCF47-C923-4863-8F3B-7E9383D8BCAE}" destId="{E6FF545D-7376-4E02-9B3A-41D373DB41A1}" srcOrd="2" destOrd="0" presId="urn:microsoft.com/office/officeart/2005/8/layout/hProcess11"/>
    <dgm:cxn modelId="{DB02FC00-6520-402E-B7A0-B0E12345284B}" type="presParOf" srcId="{435E3903-F83E-4B77-BF67-8845AECA7682}" destId="{E7246AD2-A5AD-42C8-B30B-B9F2D658F82F}" srcOrd="7" destOrd="0" presId="urn:microsoft.com/office/officeart/2005/8/layout/hProcess11"/>
    <dgm:cxn modelId="{90FD6EAE-E414-431F-8872-3DD5E421401D}" type="presParOf" srcId="{435E3903-F83E-4B77-BF67-8845AECA7682}" destId="{728894DA-29A0-48D0-B2D5-C11D0B065F85}" srcOrd="8" destOrd="0" presId="urn:microsoft.com/office/officeart/2005/8/layout/hProcess11"/>
    <dgm:cxn modelId="{68F4C87D-F8B5-402D-BD51-F39A98302595}" type="presParOf" srcId="{728894DA-29A0-48D0-B2D5-C11D0B065F85}" destId="{8B0421A0-FADA-42B8-B67F-9DA241FB000B}" srcOrd="0" destOrd="0" presId="urn:microsoft.com/office/officeart/2005/8/layout/hProcess11"/>
    <dgm:cxn modelId="{F4372EEF-F521-4DED-9CB7-69C6C5C9776E}" type="presParOf" srcId="{728894DA-29A0-48D0-B2D5-C11D0B065F85}" destId="{8DDCFDDE-931D-4C3B-915E-C0B1FBA303AA}" srcOrd="1" destOrd="0" presId="urn:microsoft.com/office/officeart/2005/8/layout/hProcess11"/>
    <dgm:cxn modelId="{2A544F63-A653-4AEB-B362-9612E51B04CC}" type="presParOf" srcId="{728894DA-29A0-48D0-B2D5-C11D0B065F85}" destId="{AAD4E410-29F1-4BC3-99E3-216B6F5EA81F}" srcOrd="2" destOrd="0" presId="urn:microsoft.com/office/officeart/2005/8/layout/hProcess11"/>
    <dgm:cxn modelId="{DC607ABA-472F-4A6E-90F4-D5D471E27315}" type="presParOf" srcId="{435E3903-F83E-4B77-BF67-8845AECA7682}" destId="{132F0D90-5854-4042-8030-8A48C03A90B3}" srcOrd="9" destOrd="0" presId="urn:microsoft.com/office/officeart/2005/8/layout/hProcess11"/>
    <dgm:cxn modelId="{5FE1A4E5-B832-4AAD-AF4D-5AAF15D37E2B}" type="presParOf" srcId="{435E3903-F83E-4B77-BF67-8845AECA7682}" destId="{D561CC9C-2242-48CB-9CBC-222F4F8A9785}" srcOrd="10" destOrd="0" presId="urn:microsoft.com/office/officeart/2005/8/layout/hProcess11"/>
    <dgm:cxn modelId="{5B54CC16-C06F-4E07-89AB-12698D013AC9}" type="presParOf" srcId="{D561CC9C-2242-48CB-9CBC-222F4F8A9785}" destId="{EC1EE347-3FB3-43D8-AAFC-07A744747285}" srcOrd="0" destOrd="0" presId="urn:microsoft.com/office/officeart/2005/8/layout/hProcess11"/>
    <dgm:cxn modelId="{B70C9B60-CC7A-4199-9C17-6E023D01417B}" type="presParOf" srcId="{D561CC9C-2242-48CB-9CBC-222F4F8A9785}" destId="{601964E4-1223-4118-9B82-9F0D0BDFC06D}" srcOrd="1" destOrd="0" presId="urn:microsoft.com/office/officeart/2005/8/layout/hProcess11"/>
    <dgm:cxn modelId="{9459DC79-FB1F-4DCB-90E1-E2AEBB621C68}" type="presParOf" srcId="{D561CC9C-2242-48CB-9CBC-222F4F8A9785}" destId="{A0819045-71FF-4CD8-9FD4-438E343F5F7E}" srcOrd="2" destOrd="0" presId="urn:microsoft.com/office/officeart/2005/8/layout/hProcess11"/>
    <dgm:cxn modelId="{5F56196C-1D33-41ED-9186-B3EB23901F5D}" type="presParOf" srcId="{435E3903-F83E-4B77-BF67-8845AECA7682}" destId="{B3E4FFA6-87A8-4E48-8D69-C8FA9967DF0D}" srcOrd="11" destOrd="0" presId="urn:microsoft.com/office/officeart/2005/8/layout/hProcess11"/>
    <dgm:cxn modelId="{4FDB6557-EC28-4929-A761-A726F65235DB}" type="presParOf" srcId="{435E3903-F83E-4B77-BF67-8845AECA7682}" destId="{1EB45CD9-CA58-451B-9F26-C9501D1757B3}" srcOrd="12" destOrd="0" presId="urn:microsoft.com/office/officeart/2005/8/layout/hProcess11"/>
    <dgm:cxn modelId="{AD5D582E-BDC1-4BF4-887E-507701E3D09A}" type="presParOf" srcId="{1EB45CD9-CA58-451B-9F26-C9501D1757B3}" destId="{6378CD16-8F1F-419A-BC9D-5734E10E463A}" srcOrd="0" destOrd="0" presId="urn:microsoft.com/office/officeart/2005/8/layout/hProcess11"/>
    <dgm:cxn modelId="{A3A557DB-6CF9-466D-A135-9141F3308513}" type="presParOf" srcId="{1EB45CD9-CA58-451B-9F26-C9501D1757B3}" destId="{115F3E7F-62DF-472B-B6DC-4FA5E3416544}" srcOrd="1" destOrd="0" presId="urn:microsoft.com/office/officeart/2005/8/layout/hProcess11"/>
    <dgm:cxn modelId="{8A2ADBB6-5421-409C-84B2-73658A96F8C4}" type="presParOf" srcId="{1EB45CD9-CA58-451B-9F26-C9501D1757B3}" destId="{31CD4CFD-F17C-4F72-8F86-C3C782FAF701}" srcOrd="2" destOrd="0" presId="urn:microsoft.com/office/officeart/2005/8/layout/hProcess11"/>
    <dgm:cxn modelId="{5A57ACBB-0083-4721-9B18-0904ED7D8729}" type="presParOf" srcId="{435E3903-F83E-4B77-BF67-8845AECA7682}" destId="{AF4681ED-16C6-4680-BBB3-2AAE900CBEB0}" srcOrd="13" destOrd="0" presId="urn:microsoft.com/office/officeart/2005/8/layout/hProcess11"/>
    <dgm:cxn modelId="{77CF1D2B-F124-4439-86C5-A9E494222C0A}" type="presParOf" srcId="{435E3903-F83E-4B77-BF67-8845AECA7682}" destId="{744698EC-7F9E-4E59-BB5B-124A8C13540A}" srcOrd="14" destOrd="0" presId="urn:microsoft.com/office/officeart/2005/8/layout/hProcess11"/>
    <dgm:cxn modelId="{1F07F6A1-9F35-4968-B6CA-9A03B7D162A7}" type="presParOf" srcId="{744698EC-7F9E-4E59-BB5B-124A8C13540A}" destId="{4866E01E-A1D5-48CC-817D-6522D068E4FC}" srcOrd="0" destOrd="0" presId="urn:microsoft.com/office/officeart/2005/8/layout/hProcess11"/>
    <dgm:cxn modelId="{B47A5B9C-A49F-4D7D-84A9-2C43A29CBB10}" type="presParOf" srcId="{744698EC-7F9E-4E59-BB5B-124A8C13540A}" destId="{1E4664D4-D68E-4253-BC01-DDEA0BC22852}" srcOrd="1" destOrd="0" presId="urn:microsoft.com/office/officeart/2005/8/layout/hProcess11"/>
    <dgm:cxn modelId="{FE51888E-2DA0-45F5-B0D0-EF752A0BC1F6}" type="presParOf" srcId="{744698EC-7F9E-4E59-BB5B-124A8C13540A}" destId="{0B5E2A4C-C5E8-42DA-BD24-4A8C874A712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EAE2D-895F-41A8-9A16-32EB2DEE6621}">
      <dsp:nvSpPr>
        <dsp:cNvPr id="0" name=""/>
        <dsp:cNvSpPr/>
      </dsp:nvSpPr>
      <dsp:spPr>
        <a:xfrm rot="5400000">
          <a:off x="2969773" y="-1116983"/>
          <a:ext cx="715150" cy="3131622"/>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Resilient to hardware and software errors</a:t>
          </a:r>
          <a:endParaRPr lang="en-US" sz="1400" kern="1200" dirty="0"/>
        </a:p>
        <a:p>
          <a:pPr marL="114300" lvl="1" indent="-114300" algn="l" defTabSz="622300">
            <a:lnSpc>
              <a:spcPct val="90000"/>
            </a:lnSpc>
            <a:spcBef>
              <a:spcPct val="0"/>
            </a:spcBef>
            <a:spcAft>
              <a:spcPct val="15000"/>
            </a:spcAft>
            <a:buChar char="••"/>
          </a:pPr>
          <a:r>
            <a:rPr lang="en-US" sz="1400" kern="1200" dirty="0" smtClean="0"/>
            <a:t>Failures tolerated at multiple levels</a:t>
          </a:r>
          <a:endParaRPr lang="en-US" sz="1400" kern="1200" dirty="0"/>
        </a:p>
      </dsp:txBody>
      <dsp:txXfrm rot="-5400000">
        <a:off x="1761538" y="126163"/>
        <a:ext cx="3096711" cy="645328"/>
      </dsp:txXfrm>
    </dsp:sp>
    <dsp:sp modelId="{F2296061-7000-4530-899F-59A929830677}">
      <dsp:nvSpPr>
        <dsp:cNvPr id="0" name=""/>
        <dsp:cNvSpPr/>
      </dsp:nvSpPr>
      <dsp:spPr>
        <a:xfrm>
          <a:off x="0" y="1858"/>
          <a:ext cx="1761537" cy="89393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t>Fault tolerant</a:t>
          </a:r>
          <a:endParaRPr lang="en-US" sz="1900" kern="1200" dirty="0"/>
        </a:p>
      </dsp:txBody>
      <dsp:txXfrm>
        <a:off x="43638" y="45496"/>
        <a:ext cx="1674261" cy="806661"/>
      </dsp:txXfrm>
    </dsp:sp>
    <dsp:sp modelId="{27DD5F95-E8BB-4E97-8F83-1FA77592156F}">
      <dsp:nvSpPr>
        <dsp:cNvPr id="0" name=""/>
        <dsp:cNvSpPr/>
      </dsp:nvSpPr>
      <dsp:spPr>
        <a:xfrm rot="5400000">
          <a:off x="2969773" y="-178349"/>
          <a:ext cx="715150" cy="3131622"/>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Commodity servers in a single environment</a:t>
          </a:r>
          <a:endParaRPr lang="en-US" sz="1400" kern="1200" dirty="0"/>
        </a:p>
        <a:p>
          <a:pPr marL="114300" lvl="1" indent="-114300" algn="l" defTabSz="622300">
            <a:lnSpc>
              <a:spcPct val="90000"/>
            </a:lnSpc>
            <a:spcBef>
              <a:spcPct val="0"/>
            </a:spcBef>
            <a:spcAft>
              <a:spcPct val="15000"/>
            </a:spcAft>
            <a:buChar char="••"/>
          </a:pPr>
          <a:r>
            <a:rPr lang="en-US" sz="1400" kern="1200" dirty="0" smtClean="0"/>
            <a:t>Multiple production environments</a:t>
          </a:r>
        </a:p>
      </dsp:txBody>
      <dsp:txXfrm rot="-5400000">
        <a:off x="1761538" y="1064797"/>
        <a:ext cx="3096711" cy="645328"/>
      </dsp:txXfrm>
    </dsp:sp>
    <dsp:sp modelId="{C812C14F-676D-4CFB-BEA5-E0BD5C39AD91}">
      <dsp:nvSpPr>
        <dsp:cNvPr id="0" name=""/>
        <dsp:cNvSpPr/>
      </dsp:nvSpPr>
      <dsp:spPr>
        <a:xfrm>
          <a:off x="0" y="940493"/>
          <a:ext cx="1761537" cy="89393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t>Distributed</a:t>
          </a:r>
          <a:endParaRPr lang="en-US" sz="1900" kern="1200" dirty="0"/>
        </a:p>
      </dsp:txBody>
      <dsp:txXfrm>
        <a:off x="43638" y="984131"/>
        <a:ext cx="1674261" cy="806661"/>
      </dsp:txXfrm>
    </dsp:sp>
    <dsp:sp modelId="{DFB9FB49-A983-4D89-8B5F-F0F4029FDCDF}">
      <dsp:nvSpPr>
        <dsp:cNvPr id="0" name=""/>
        <dsp:cNvSpPr/>
      </dsp:nvSpPr>
      <dsp:spPr>
        <a:xfrm rot="5400000">
          <a:off x="2969773" y="760285"/>
          <a:ext cx="715150" cy="3131622"/>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sym typeface="Wingdings" pitchFamily="2" charset="2"/>
            </a:rPr>
            <a:t>Manages “streams” of data (think files)</a:t>
          </a:r>
          <a:endParaRPr lang="en-US" sz="1400" kern="1200" dirty="0"/>
        </a:p>
        <a:p>
          <a:pPr marL="114300" lvl="1" indent="-114300" algn="l" defTabSz="622300">
            <a:lnSpc>
              <a:spcPct val="90000"/>
            </a:lnSpc>
            <a:spcBef>
              <a:spcPct val="0"/>
            </a:spcBef>
            <a:spcAft>
              <a:spcPct val="15000"/>
            </a:spcAft>
            <a:buChar char="••"/>
          </a:pPr>
          <a:r>
            <a:rPr lang="en-US" sz="1400" kern="1200" dirty="0" smtClean="0">
              <a:sym typeface="Wingdings" pitchFamily="2" charset="2"/>
            </a:rPr>
            <a:t>Data is 3x replicated for reliability</a:t>
          </a:r>
          <a:endParaRPr lang="en-US" sz="1400" kern="1200" dirty="0"/>
        </a:p>
      </dsp:txBody>
      <dsp:txXfrm rot="-5400000">
        <a:off x="1761538" y="2003432"/>
        <a:ext cx="3096711" cy="645328"/>
      </dsp:txXfrm>
    </dsp:sp>
    <dsp:sp modelId="{745668EF-0A30-48AD-8466-C9B4DEF01428}">
      <dsp:nvSpPr>
        <dsp:cNvPr id="0" name=""/>
        <dsp:cNvSpPr/>
      </dsp:nvSpPr>
      <dsp:spPr>
        <a:xfrm>
          <a:off x="0" y="1879127"/>
          <a:ext cx="1761537" cy="89393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t>Storage</a:t>
          </a:r>
          <a:endParaRPr lang="en-US" sz="1900" kern="1200" dirty="0"/>
        </a:p>
      </dsp:txBody>
      <dsp:txXfrm>
        <a:off x="43638" y="1922765"/>
        <a:ext cx="1674261" cy="806661"/>
      </dsp:txXfrm>
    </dsp:sp>
    <dsp:sp modelId="{B74CCC0B-48F9-41F2-BB60-41192AF85692}">
      <dsp:nvSpPr>
        <dsp:cNvPr id="0" name=""/>
        <dsp:cNvSpPr/>
      </dsp:nvSpPr>
      <dsp:spPr>
        <a:xfrm rot="5400000">
          <a:off x="2969773" y="1698920"/>
          <a:ext cx="715150" cy="3131622"/>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sym typeface="Wingdings" pitchFamily="2" charset="2"/>
            </a:rPr>
            <a:t>Supports mechanisms to analyze data in place</a:t>
          </a:r>
          <a:endParaRPr lang="en-US" sz="1400" kern="1200" dirty="0"/>
        </a:p>
      </dsp:txBody>
      <dsp:txXfrm rot="-5400000">
        <a:off x="1761538" y="2942067"/>
        <a:ext cx="3096711" cy="645328"/>
      </dsp:txXfrm>
    </dsp:sp>
    <dsp:sp modelId="{5EF6EFD8-D527-46B7-AE7D-FB5BA06E6A0C}">
      <dsp:nvSpPr>
        <dsp:cNvPr id="0" name=""/>
        <dsp:cNvSpPr/>
      </dsp:nvSpPr>
      <dsp:spPr>
        <a:xfrm>
          <a:off x="0" y="2817762"/>
          <a:ext cx="1761537" cy="89393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t>Computation</a:t>
          </a:r>
          <a:endParaRPr lang="en-US" sz="1900" kern="1200" dirty="0"/>
        </a:p>
      </dsp:txBody>
      <dsp:txXfrm>
        <a:off x="43638" y="2861400"/>
        <a:ext cx="1674261" cy="8066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16599-62FF-4858-9E12-13E44845C974}">
      <dsp:nvSpPr>
        <dsp:cNvPr id="0" name=""/>
        <dsp:cNvSpPr/>
      </dsp:nvSpPr>
      <dsp:spPr>
        <a:xfrm>
          <a:off x="0" y="244339"/>
          <a:ext cx="3684433" cy="561599"/>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Repository for data</a:t>
          </a:r>
          <a:endParaRPr lang="en-US" sz="2400" kern="1200" dirty="0"/>
        </a:p>
      </dsp:txBody>
      <dsp:txXfrm>
        <a:off x="27415" y="271754"/>
        <a:ext cx="3629603" cy="506769"/>
      </dsp:txXfrm>
    </dsp:sp>
    <dsp:sp modelId="{61F8BF06-FA32-4991-A401-3EDEBB155E88}">
      <dsp:nvSpPr>
        <dsp:cNvPr id="0" name=""/>
        <dsp:cNvSpPr/>
      </dsp:nvSpPr>
      <dsp:spPr>
        <a:xfrm>
          <a:off x="0" y="805939"/>
          <a:ext cx="3684433"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8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t>Data is our product!!</a:t>
          </a:r>
          <a:endParaRPr lang="en-US" sz="1900" kern="1200" dirty="0"/>
        </a:p>
      </dsp:txBody>
      <dsp:txXfrm>
        <a:off x="0" y="805939"/>
        <a:ext cx="3684433" cy="397440"/>
      </dsp:txXfrm>
    </dsp:sp>
    <dsp:sp modelId="{3192F8AF-6562-46F1-B68A-6921AC6E1E4E}">
      <dsp:nvSpPr>
        <dsp:cNvPr id="0" name=""/>
        <dsp:cNvSpPr/>
      </dsp:nvSpPr>
      <dsp:spPr>
        <a:xfrm>
          <a:off x="0" y="1203379"/>
          <a:ext cx="3684433" cy="561599"/>
        </a:xfrm>
        <a:prstGeom prst="roundRect">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Platform for computation</a:t>
          </a:r>
          <a:endParaRPr lang="en-US" sz="2400" kern="1200" dirty="0"/>
        </a:p>
      </dsp:txBody>
      <dsp:txXfrm>
        <a:off x="27415" y="1230794"/>
        <a:ext cx="3629603" cy="506769"/>
      </dsp:txXfrm>
    </dsp:sp>
    <dsp:sp modelId="{A742C1DF-9D17-44A8-BD25-EA926D2725A3}">
      <dsp:nvSpPr>
        <dsp:cNvPr id="0" name=""/>
        <dsp:cNvSpPr/>
      </dsp:nvSpPr>
      <dsp:spPr>
        <a:xfrm>
          <a:off x="0" y="1764979"/>
          <a:ext cx="3684433"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8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t>Map-Reduce+ system built &amp; used internally by Microsoft</a:t>
          </a:r>
          <a:endParaRPr lang="en-US" sz="1900" kern="1200" dirty="0"/>
        </a:p>
      </dsp:txBody>
      <dsp:txXfrm>
        <a:off x="0" y="1764979"/>
        <a:ext cx="3684433" cy="571320"/>
      </dsp:txXfrm>
    </dsp:sp>
    <dsp:sp modelId="{C2F64F36-66B1-434A-B89B-0C2E602972E8}">
      <dsp:nvSpPr>
        <dsp:cNvPr id="0" name=""/>
        <dsp:cNvSpPr/>
      </dsp:nvSpPr>
      <dsp:spPr>
        <a:xfrm>
          <a:off x="0" y="2336299"/>
          <a:ext cx="3684433" cy="561599"/>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Cost Effective</a:t>
          </a:r>
          <a:endParaRPr lang="en-US" sz="2400" kern="1200" dirty="0"/>
        </a:p>
      </dsp:txBody>
      <dsp:txXfrm>
        <a:off x="27415" y="2363714"/>
        <a:ext cx="3629603" cy="506769"/>
      </dsp:txXfrm>
    </dsp:sp>
    <dsp:sp modelId="{9A77C89D-0397-4F2F-B702-BBFED1CF6766}">
      <dsp:nvSpPr>
        <dsp:cNvPr id="0" name=""/>
        <dsp:cNvSpPr/>
      </dsp:nvSpPr>
      <dsp:spPr>
        <a:xfrm>
          <a:off x="0" y="2897899"/>
          <a:ext cx="3684433"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8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t>Build large scale data processing applications</a:t>
          </a:r>
          <a:endParaRPr lang="en-US" sz="1900" kern="1200" dirty="0"/>
        </a:p>
      </dsp:txBody>
      <dsp:txXfrm>
        <a:off x="0" y="2897899"/>
        <a:ext cx="3684433" cy="571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52EF4-9696-4473-A202-3B4837FA240F}">
      <dsp:nvSpPr>
        <dsp:cNvPr id="0" name=""/>
        <dsp:cNvSpPr/>
      </dsp:nvSpPr>
      <dsp:spPr>
        <a:xfrm>
          <a:off x="0" y="304961"/>
          <a:ext cx="3605247" cy="1304100"/>
        </a:xfrm>
        <a:prstGeom prst="rect">
          <a:avLst/>
        </a:prstGeom>
        <a:solidFill>
          <a:schemeClr val="lt1">
            <a:alpha val="90000"/>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279807" tIns="374904" rIns="27980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Named collection of data</a:t>
          </a:r>
          <a:endParaRPr lang="en-US" sz="1800" kern="1200" dirty="0"/>
        </a:p>
        <a:p>
          <a:pPr marL="171450" lvl="1" indent="-171450" algn="l" defTabSz="800100">
            <a:lnSpc>
              <a:spcPct val="90000"/>
            </a:lnSpc>
            <a:spcBef>
              <a:spcPct val="0"/>
            </a:spcBef>
            <a:spcAft>
              <a:spcPct val="15000"/>
            </a:spcAft>
            <a:buChar char="••"/>
          </a:pPr>
          <a:r>
            <a:rPr lang="en-US" sz="1800" kern="1200" dirty="0" smtClean="0"/>
            <a:t>Just an array of ‘extents’</a:t>
          </a:r>
          <a:endParaRPr lang="en-US" sz="1800" kern="1200" dirty="0"/>
        </a:p>
        <a:p>
          <a:pPr marL="171450" lvl="1" indent="-171450" algn="l" defTabSz="800100">
            <a:lnSpc>
              <a:spcPct val="90000"/>
            </a:lnSpc>
            <a:spcBef>
              <a:spcPct val="0"/>
            </a:spcBef>
            <a:spcAft>
              <a:spcPct val="15000"/>
            </a:spcAft>
            <a:buChar char="••"/>
          </a:pPr>
          <a:r>
            <a:rPr lang="en-US" sz="1800" kern="1200" dirty="0" smtClean="0"/>
            <a:t>Streams have path names</a:t>
          </a:r>
          <a:endParaRPr lang="en-US" sz="1800" kern="1200" dirty="0"/>
        </a:p>
      </dsp:txBody>
      <dsp:txXfrm>
        <a:off x="0" y="304961"/>
        <a:ext cx="3605247" cy="1304100"/>
      </dsp:txXfrm>
    </dsp:sp>
    <dsp:sp modelId="{7B362AF1-66ED-4E35-9959-C7DA74CEC208}">
      <dsp:nvSpPr>
        <dsp:cNvPr id="0" name=""/>
        <dsp:cNvSpPr/>
      </dsp:nvSpPr>
      <dsp:spPr>
        <a:xfrm>
          <a:off x="180262" y="39281"/>
          <a:ext cx="2523672" cy="53136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389" tIns="0" rIns="95389" bIns="0" numCol="1" spcCol="1270" anchor="ctr" anchorCtr="0">
          <a:noAutofit/>
        </a:bodyPr>
        <a:lstStyle/>
        <a:p>
          <a:pPr lvl="0" algn="l" defTabSz="800100">
            <a:lnSpc>
              <a:spcPct val="90000"/>
            </a:lnSpc>
            <a:spcBef>
              <a:spcPct val="0"/>
            </a:spcBef>
            <a:spcAft>
              <a:spcPct val="35000"/>
            </a:spcAft>
          </a:pPr>
          <a:r>
            <a:rPr lang="en-US" sz="1800" kern="1200" dirty="0" smtClean="0"/>
            <a:t>Streams</a:t>
          </a:r>
          <a:endParaRPr lang="en-US" sz="1800" kern="1200" dirty="0"/>
        </a:p>
      </dsp:txBody>
      <dsp:txXfrm>
        <a:off x="206201" y="65220"/>
        <a:ext cx="2471794" cy="479482"/>
      </dsp:txXfrm>
    </dsp:sp>
    <dsp:sp modelId="{A2ECB2F4-68FA-4709-BB87-E87783E6D286}">
      <dsp:nvSpPr>
        <dsp:cNvPr id="0" name=""/>
        <dsp:cNvSpPr/>
      </dsp:nvSpPr>
      <dsp:spPr>
        <a:xfrm>
          <a:off x="0" y="1971942"/>
          <a:ext cx="3605247" cy="2324700"/>
        </a:xfrm>
        <a:prstGeom prst="rect">
          <a:avLst/>
        </a:prstGeom>
        <a:solidFill>
          <a:schemeClr val="lt1">
            <a:alpha val="90000"/>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279807" tIns="374904" rIns="27980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Physical unit of storage</a:t>
          </a:r>
          <a:endParaRPr lang="en-US" sz="1800" kern="1200" dirty="0"/>
        </a:p>
        <a:p>
          <a:pPr marL="171450" lvl="1" indent="-171450" algn="l" defTabSz="800100">
            <a:lnSpc>
              <a:spcPct val="90000"/>
            </a:lnSpc>
            <a:spcBef>
              <a:spcPct val="0"/>
            </a:spcBef>
            <a:spcAft>
              <a:spcPct val="15000"/>
            </a:spcAft>
            <a:buChar char="••"/>
          </a:pPr>
          <a:r>
            <a:rPr lang="en-US" sz="1800" kern="1200" dirty="0" smtClean="0"/>
            <a:t>Extents are roughly 250 MB</a:t>
          </a:r>
          <a:endParaRPr lang="en-US" sz="1800" kern="1200" dirty="0"/>
        </a:p>
        <a:p>
          <a:pPr marL="171450" lvl="1" indent="-171450" algn="l" defTabSz="800100">
            <a:lnSpc>
              <a:spcPct val="90000"/>
            </a:lnSpc>
            <a:spcBef>
              <a:spcPct val="0"/>
            </a:spcBef>
            <a:spcAft>
              <a:spcPct val="15000"/>
            </a:spcAft>
            <a:buChar char="••"/>
          </a:pPr>
          <a:r>
            <a:rPr lang="en-US" sz="1800" kern="1200" dirty="0" smtClean="0"/>
            <a:t>Data in extents is compressed (efficiently)</a:t>
          </a:r>
        </a:p>
        <a:p>
          <a:pPr marL="171450" lvl="1" indent="-171450" algn="l" defTabSz="800100">
            <a:lnSpc>
              <a:spcPct val="90000"/>
            </a:lnSpc>
            <a:spcBef>
              <a:spcPct val="0"/>
            </a:spcBef>
            <a:spcAft>
              <a:spcPct val="15000"/>
            </a:spcAft>
            <a:buChar char="••"/>
          </a:pPr>
          <a:r>
            <a:rPr lang="en-US" sz="1800" kern="1200" dirty="0" smtClean="0"/>
            <a:t>Multiple streams can contain the same extent (linking)</a:t>
          </a:r>
        </a:p>
      </dsp:txBody>
      <dsp:txXfrm>
        <a:off x="0" y="1971942"/>
        <a:ext cx="3605247" cy="2324700"/>
      </dsp:txXfrm>
    </dsp:sp>
    <dsp:sp modelId="{83AABDE6-21B8-46A1-9706-48522A781B05}">
      <dsp:nvSpPr>
        <dsp:cNvPr id="0" name=""/>
        <dsp:cNvSpPr/>
      </dsp:nvSpPr>
      <dsp:spPr>
        <a:xfrm>
          <a:off x="180262" y="1706262"/>
          <a:ext cx="2523672" cy="531360"/>
        </a:xfrm>
        <a:prstGeom prst="roundRect">
          <a:avLst/>
        </a:prstGeom>
        <a:solidFill>
          <a:srgbClr val="009A9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389" tIns="0" rIns="95389" bIns="0" numCol="1" spcCol="1270" anchor="ctr" anchorCtr="0">
          <a:noAutofit/>
        </a:bodyPr>
        <a:lstStyle/>
        <a:p>
          <a:pPr lvl="0" algn="l" defTabSz="800100">
            <a:lnSpc>
              <a:spcPct val="90000"/>
            </a:lnSpc>
            <a:spcBef>
              <a:spcPct val="0"/>
            </a:spcBef>
            <a:spcAft>
              <a:spcPct val="35000"/>
            </a:spcAft>
          </a:pPr>
          <a:r>
            <a:rPr lang="en-US" sz="1800" kern="1200" dirty="0" smtClean="0"/>
            <a:t>Extents</a:t>
          </a:r>
          <a:endParaRPr lang="en-US" sz="1800" kern="1200" dirty="0"/>
        </a:p>
      </dsp:txBody>
      <dsp:txXfrm>
        <a:off x="206201" y="1732201"/>
        <a:ext cx="2471794"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0C235-64F0-49B1-A17F-1E7890D13766}">
      <dsp:nvSpPr>
        <dsp:cNvPr id="0" name=""/>
        <dsp:cNvSpPr/>
      </dsp:nvSpPr>
      <dsp:spPr>
        <a:xfrm>
          <a:off x="-4502923" y="-690510"/>
          <a:ext cx="5364224" cy="5364224"/>
        </a:xfrm>
        <a:prstGeom prst="blockArc">
          <a:avLst>
            <a:gd name="adj1" fmla="val 18900000"/>
            <a:gd name="adj2" fmla="val 2700000"/>
            <a:gd name="adj3" fmla="val 403"/>
          </a:avLst>
        </a:pr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098D78-7AE0-4E68-B1DE-A0DA81B02AB3}">
      <dsp:nvSpPr>
        <dsp:cNvPr id="0" name=""/>
        <dsp:cNvSpPr/>
      </dsp:nvSpPr>
      <dsp:spPr>
        <a:xfrm>
          <a:off x="321705" y="209755"/>
          <a:ext cx="8165570" cy="419351"/>
        </a:xfrm>
        <a:prstGeom prst="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2860"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Goes beyond Map-Reduce : Allows for flexible computations</a:t>
          </a:r>
          <a:endParaRPr lang="en-US" sz="1600" kern="1200" dirty="0"/>
        </a:p>
      </dsp:txBody>
      <dsp:txXfrm>
        <a:off x="321705" y="209755"/>
        <a:ext cx="8165570" cy="419351"/>
      </dsp:txXfrm>
    </dsp:sp>
    <dsp:sp modelId="{0E888D36-ABBB-4D54-B745-7574D058749D}">
      <dsp:nvSpPr>
        <dsp:cNvPr id="0" name=""/>
        <dsp:cNvSpPr/>
      </dsp:nvSpPr>
      <dsp:spPr>
        <a:xfrm>
          <a:off x="59610" y="157336"/>
          <a:ext cx="524189" cy="524189"/>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6FC887-062E-4A24-9847-538108373B52}">
      <dsp:nvSpPr>
        <dsp:cNvPr id="0" name=""/>
        <dsp:cNvSpPr/>
      </dsp:nvSpPr>
      <dsp:spPr>
        <a:xfrm>
          <a:off x="666650" y="838703"/>
          <a:ext cx="7820625" cy="419351"/>
        </a:xfrm>
        <a:prstGeom prst="rect">
          <a:avLst/>
        </a:prstGeom>
        <a:solidFill>
          <a:schemeClr val="accent2">
            <a:alpha val="90000"/>
            <a:hueOff val="0"/>
            <a:satOff val="0"/>
            <a:lumOff val="0"/>
            <a:alphaOff val="-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2860" tIns="40640" rIns="40640" bIns="40640" numCol="1" spcCol="1270" anchor="ctr" anchorCtr="0">
          <a:noAutofit/>
        </a:bodyPr>
        <a:lstStyle/>
        <a:p>
          <a:pPr lvl="0" algn="l" defTabSz="711200">
            <a:lnSpc>
              <a:spcPct val="90000"/>
            </a:lnSpc>
            <a:spcBef>
              <a:spcPct val="0"/>
            </a:spcBef>
            <a:spcAft>
              <a:spcPct val="35000"/>
            </a:spcAft>
          </a:pPr>
          <a:r>
            <a:rPr lang="en-US" sz="1600" kern="1200" smtClean="0"/>
            <a:t>SQL-like </a:t>
          </a:r>
          <a:r>
            <a:rPr lang="en-US" sz="1600" kern="1200" dirty="0" smtClean="0"/>
            <a:t>syntax for data flow but it is not SQL</a:t>
          </a:r>
          <a:endParaRPr lang="en-US" sz="1600" kern="1200" dirty="0"/>
        </a:p>
      </dsp:txBody>
      <dsp:txXfrm>
        <a:off x="666650" y="838703"/>
        <a:ext cx="7820625" cy="419351"/>
      </dsp:txXfrm>
    </dsp:sp>
    <dsp:sp modelId="{00EF17EC-659C-4E9B-A43B-2BDFAA41D1B2}">
      <dsp:nvSpPr>
        <dsp:cNvPr id="0" name=""/>
        <dsp:cNvSpPr/>
      </dsp:nvSpPr>
      <dsp:spPr>
        <a:xfrm>
          <a:off x="404556" y="786284"/>
          <a:ext cx="524189" cy="524189"/>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8000"/>
            </a:schemeClr>
          </a:solidFill>
          <a:prstDash val="solid"/>
        </a:ln>
        <a:effectLst/>
      </dsp:spPr>
      <dsp:style>
        <a:lnRef idx="2">
          <a:scrgbClr r="0" g="0" b="0"/>
        </a:lnRef>
        <a:fillRef idx="1">
          <a:scrgbClr r="0" g="0" b="0"/>
        </a:fillRef>
        <a:effectRef idx="0">
          <a:scrgbClr r="0" g="0" b="0"/>
        </a:effectRef>
        <a:fontRef idx="minor"/>
      </dsp:style>
    </dsp:sp>
    <dsp:sp modelId="{B30F8DD4-7241-402F-924D-716190F24470}">
      <dsp:nvSpPr>
        <dsp:cNvPr id="0" name=""/>
        <dsp:cNvSpPr/>
      </dsp:nvSpPr>
      <dsp:spPr>
        <a:xfrm>
          <a:off x="824385" y="1467650"/>
          <a:ext cx="7662890" cy="419351"/>
        </a:xfrm>
        <a:prstGeom prst="rect">
          <a:avLst/>
        </a:prstGeom>
        <a:solidFill>
          <a:schemeClr val="accent2">
            <a:alpha val="90000"/>
            <a:hueOff val="0"/>
            <a:satOff val="0"/>
            <a:lumOff val="0"/>
            <a:alphaOff val="-1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2860"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Leverages.NET functionality : Added advantage of C# blocks &amp; error handling</a:t>
          </a:r>
          <a:endParaRPr lang="en-US" sz="1600" kern="1200" dirty="0"/>
        </a:p>
      </dsp:txBody>
      <dsp:txXfrm>
        <a:off x="824385" y="1467650"/>
        <a:ext cx="7662890" cy="419351"/>
      </dsp:txXfrm>
    </dsp:sp>
    <dsp:sp modelId="{84721A8F-591B-43FA-A2ED-77810063A99C}">
      <dsp:nvSpPr>
        <dsp:cNvPr id="0" name=""/>
        <dsp:cNvSpPr/>
      </dsp:nvSpPr>
      <dsp:spPr>
        <a:xfrm>
          <a:off x="562291" y="1415232"/>
          <a:ext cx="524189" cy="524189"/>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16000"/>
            </a:schemeClr>
          </a:solidFill>
          <a:prstDash val="solid"/>
        </a:ln>
        <a:effectLst/>
      </dsp:spPr>
      <dsp:style>
        <a:lnRef idx="2">
          <a:scrgbClr r="0" g="0" b="0"/>
        </a:lnRef>
        <a:fillRef idx="1">
          <a:scrgbClr r="0" g="0" b="0"/>
        </a:fillRef>
        <a:effectRef idx="0">
          <a:scrgbClr r="0" g="0" b="0"/>
        </a:effectRef>
        <a:fontRef idx="minor"/>
      </dsp:style>
    </dsp:sp>
    <dsp:sp modelId="{140A837B-2D1D-4326-BE56-BAC2B64B2397}">
      <dsp:nvSpPr>
        <dsp:cNvPr id="0" name=""/>
        <dsp:cNvSpPr/>
      </dsp:nvSpPr>
      <dsp:spPr>
        <a:xfrm>
          <a:off x="824385" y="2096200"/>
          <a:ext cx="7662890" cy="419351"/>
        </a:xfrm>
        <a:prstGeom prst="rect">
          <a:avLst/>
        </a:prstGeom>
        <a:solidFill>
          <a:schemeClr val="accent2">
            <a:alpha val="90000"/>
            <a:hueOff val="0"/>
            <a:satOff val="0"/>
            <a:lumOff val="0"/>
            <a:alphaOff val="-2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2860"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Read data from streams or views</a:t>
          </a:r>
        </a:p>
      </dsp:txBody>
      <dsp:txXfrm>
        <a:off x="824385" y="2096200"/>
        <a:ext cx="7662890" cy="419351"/>
      </dsp:txXfrm>
    </dsp:sp>
    <dsp:sp modelId="{600E1977-C2D6-49EB-8E83-3524F3F8E099}">
      <dsp:nvSpPr>
        <dsp:cNvPr id="0" name=""/>
        <dsp:cNvSpPr/>
      </dsp:nvSpPr>
      <dsp:spPr>
        <a:xfrm>
          <a:off x="562291" y="2043781"/>
          <a:ext cx="524189" cy="524189"/>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24000"/>
            </a:schemeClr>
          </a:solidFill>
          <a:prstDash val="solid"/>
        </a:ln>
        <a:effectLst/>
      </dsp:spPr>
      <dsp:style>
        <a:lnRef idx="2">
          <a:scrgbClr r="0" g="0" b="0"/>
        </a:lnRef>
        <a:fillRef idx="1">
          <a:scrgbClr r="0" g="0" b="0"/>
        </a:fillRef>
        <a:effectRef idx="0">
          <a:scrgbClr r="0" g="0" b="0"/>
        </a:effectRef>
        <a:fontRef idx="minor"/>
      </dsp:style>
    </dsp:sp>
    <dsp:sp modelId="{87064FFC-ED71-4107-AAFB-369086EAB384}">
      <dsp:nvSpPr>
        <dsp:cNvPr id="0" name=""/>
        <dsp:cNvSpPr/>
      </dsp:nvSpPr>
      <dsp:spPr>
        <a:xfrm>
          <a:off x="666650" y="2725148"/>
          <a:ext cx="7820625" cy="419351"/>
        </a:xfrm>
        <a:prstGeom prst="rect">
          <a:avLst/>
        </a:prstGeom>
        <a:solidFill>
          <a:schemeClr val="accent2">
            <a:alpha val="90000"/>
            <a:hueOff val="0"/>
            <a:satOff val="0"/>
            <a:lumOff val="0"/>
            <a:alphaOff val="-32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2860"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Write data to streams</a:t>
          </a:r>
        </a:p>
      </dsp:txBody>
      <dsp:txXfrm>
        <a:off x="666650" y="2725148"/>
        <a:ext cx="7820625" cy="419351"/>
      </dsp:txXfrm>
    </dsp:sp>
    <dsp:sp modelId="{5460034A-EB13-4BBE-B384-AFFB2F2BA622}">
      <dsp:nvSpPr>
        <dsp:cNvPr id="0" name=""/>
        <dsp:cNvSpPr/>
      </dsp:nvSpPr>
      <dsp:spPr>
        <a:xfrm>
          <a:off x="404556" y="2672729"/>
          <a:ext cx="524189" cy="524189"/>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32000"/>
            </a:schemeClr>
          </a:solidFill>
          <a:prstDash val="solid"/>
        </a:ln>
        <a:effectLst/>
      </dsp:spPr>
      <dsp:style>
        <a:lnRef idx="2">
          <a:scrgbClr r="0" g="0" b="0"/>
        </a:lnRef>
        <a:fillRef idx="1">
          <a:scrgbClr r="0" g="0" b="0"/>
        </a:fillRef>
        <a:effectRef idx="0">
          <a:scrgbClr r="0" g="0" b="0"/>
        </a:effectRef>
        <a:fontRef idx="minor"/>
      </dsp:style>
    </dsp:sp>
    <dsp:sp modelId="{2DE470A2-6C3D-4D21-8FA5-0E57BF8E64B0}">
      <dsp:nvSpPr>
        <dsp:cNvPr id="0" name=""/>
        <dsp:cNvSpPr/>
      </dsp:nvSpPr>
      <dsp:spPr>
        <a:xfrm>
          <a:off x="321705" y="3354095"/>
          <a:ext cx="8165570" cy="419351"/>
        </a:xfrm>
        <a:prstGeom prst="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2860"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User Defined Operator : Powerful enough to support complex applications</a:t>
          </a:r>
        </a:p>
      </dsp:txBody>
      <dsp:txXfrm>
        <a:off x="321705" y="3354095"/>
        <a:ext cx="8165570" cy="419351"/>
      </dsp:txXfrm>
    </dsp:sp>
    <dsp:sp modelId="{3007DBD0-6119-4207-B505-77EE48B15881}">
      <dsp:nvSpPr>
        <dsp:cNvPr id="0" name=""/>
        <dsp:cNvSpPr/>
      </dsp:nvSpPr>
      <dsp:spPr>
        <a:xfrm>
          <a:off x="59610" y="3301676"/>
          <a:ext cx="524189" cy="524189"/>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28F1E-27C9-422C-8CB5-5B544D1EA419}">
      <dsp:nvSpPr>
        <dsp:cNvPr id="0" name=""/>
        <dsp:cNvSpPr/>
      </dsp:nvSpPr>
      <dsp:spPr>
        <a:xfrm>
          <a:off x="-4568827" y="-700530"/>
          <a:ext cx="5442514" cy="5442514"/>
        </a:xfrm>
        <a:prstGeom prst="blockArc">
          <a:avLst>
            <a:gd name="adj1" fmla="val 18900000"/>
            <a:gd name="adj2" fmla="val 2700000"/>
            <a:gd name="adj3" fmla="val 397"/>
          </a:avLst>
        </a:pr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0896DF-D678-47C0-80EE-669737E6E96D}">
      <dsp:nvSpPr>
        <dsp:cNvPr id="0" name=""/>
        <dsp:cNvSpPr/>
      </dsp:nvSpPr>
      <dsp:spPr>
        <a:xfrm>
          <a:off x="326278" y="212822"/>
          <a:ext cx="8502306" cy="425484"/>
        </a:xfrm>
        <a:prstGeom prst="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7728" tIns="33020" rIns="33020" bIns="33020" numCol="1" spcCol="1270" anchor="ctr" anchorCtr="0">
          <a:noAutofit/>
        </a:bodyPr>
        <a:lstStyle/>
        <a:p>
          <a:pPr lvl="0" algn="l" defTabSz="577850">
            <a:lnSpc>
              <a:spcPct val="90000"/>
            </a:lnSpc>
            <a:spcBef>
              <a:spcPct val="0"/>
            </a:spcBef>
            <a:spcAft>
              <a:spcPct val="35000"/>
            </a:spcAft>
          </a:pPr>
          <a:r>
            <a:rPr lang="en-US" sz="1300" kern="1200" dirty="0" smtClean="0"/>
            <a:t>SCOPE supports most .NET Data types, even nullable versions</a:t>
          </a:r>
          <a:endParaRPr lang="en-US" sz="1300" kern="1200" dirty="0"/>
        </a:p>
      </dsp:txBody>
      <dsp:txXfrm>
        <a:off x="326278" y="212822"/>
        <a:ext cx="8502306" cy="425484"/>
      </dsp:txXfrm>
    </dsp:sp>
    <dsp:sp modelId="{C1891898-F789-471F-BDD1-151A9E906EF0}">
      <dsp:nvSpPr>
        <dsp:cNvPr id="0" name=""/>
        <dsp:cNvSpPr/>
      </dsp:nvSpPr>
      <dsp:spPr>
        <a:xfrm>
          <a:off x="60350" y="159637"/>
          <a:ext cx="531855" cy="531855"/>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62EF8A-FD89-4DFB-AF3B-26108A9DEDE2}">
      <dsp:nvSpPr>
        <dsp:cNvPr id="0" name=""/>
        <dsp:cNvSpPr/>
      </dsp:nvSpPr>
      <dsp:spPr>
        <a:xfrm>
          <a:off x="676268" y="850968"/>
          <a:ext cx="8152316" cy="425484"/>
        </a:xfrm>
        <a:prstGeom prst="rect">
          <a:avLst/>
        </a:prstGeom>
        <a:solidFill>
          <a:schemeClr val="accent2">
            <a:alpha val="90000"/>
            <a:hueOff val="0"/>
            <a:satOff val="0"/>
            <a:lumOff val="0"/>
            <a:alphaOff val="-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7728" tIns="33020" rIns="33020" bIns="33020" numCol="1" spcCol="1270" anchor="ctr" anchorCtr="0">
          <a:noAutofit/>
        </a:bodyPr>
        <a:lstStyle/>
        <a:p>
          <a:pPr lvl="0" algn="l" defTabSz="577850">
            <a:lnSpc>
              <a:spcPct val="90000"/>
            </a:lnSpc>
            <a:spcBef>
              <a:spcPct val="0"/>
            </a:spcBef>
            <a:spcAft>
              <a:spcPct val="35000"/>
            </a:spcAft>
          </a:pPr>
          <a:r>
            <a:rPr lang="en-US" sz="1300" kern="1200" dirty="0" smtClean="0"/>
            <a:t>SCOPE supports User defined data types as well. Users can create .NET collections : lists, tuples etc.</a:t>
          </a:r>
          <a:endParaRPr lang="en-US" sz="1300" kern="1200" dirty="0"/>
        </a:p>
      </dsp:txBody>
      <dsp:txXfrm>
        <a:off x="676268" y="850968"/>
        <a:ext cx="8152316" cy="425484"/>
      </dsp:txXfrm>
    </dsp:sp>
    <dsp:sp modelId="{61309E33-0A09-484E-9BE7-8846AD409A09}">
      <dsp:nvSpPr>
        <dsp:cNvPr id="0" name=""/>
        <dsp:cNvSpPr/>
      </dsp:nvSpPr>
      <dsp:spPr>
        <a:xfrm>
          <a:off x="410340" y="797783"/>
          <a:ext cx="531855" cy="531855"/>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8000"/>
            </a:schemeClr>
          </a:solidFill>
          <a:prstDash val="solid"/>
        </a:ln>
        <a:effectLst/>
      </dsp:spPr>
      <dsp:style>
        <a:lnRef idx="2">
          <a:scrgbClr r="0" g="0" b="0"/>
        </a:lnRef>
        <a:fillRef idx="1">
          <a:scrgbClr r="0" g="0" b="0"/>
        </a:fillRef>
        <a:effectRef idx="0">
          <a:scrgbClr r="0" g="0" b="0"/>
        </a:effectRef>
        <a:fontRef idx="minor"/>
      </dsp:style>
    </dsp:sp>
    <dsp:sp modelId="{506E3C02-2D5C-45E3-8BF6-6C9633FEB48F}">
      <dsp:nvSpPr>
        <dsp:cNvPr id="0" name=""/>
        <dsp:cNvSpPr/>
      </dsp:nvSpPr>
      <dsp:spPr>
        <a:xfrm>
          <a:off x="836310" y="1489114"/>
          <a:ext cx="7992275" cy="425484"/>
        </a:xfrm>
        <a:prstGeom prst="rect">
          <a:avLst/>
        </a:prstGeom>
        <a:solidFill>
          <a:schemeClr val="accent2">
            <a:alpha val="90000"/>
            <a:hueOff val="0"/>
            <a:satOff val="0"/>
            <a:lumOff val="0"/>
            <a:alphaOff val="-1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7728" tIns="33020" rIns="33020" bIns="33020" numCol="1" spcCol="1270" anchor="ctr" anchorCtr="0">
          <a:noAutofit/>
        </a:bodyPr>
        <a:lstStyle/>
        <a:p>
          <a:pPr lvl="0" algn="l" defTabSz="577850">
            <a:lnSpc>
              <a:spcPct val="90000"/>
            </a:lnSpc>
            <a:spcBef>
              <a:spcPct val="0"/>
            </a:spcBef>
            <a:spcAft>
              <a:spcPct val="35000"/>
            </a:spcAft>
          </a:pPr>
          <a:r>
            <a:rPr lang="en-US" sz="1300" kern="1200" dirty="0" smtClean="0"/>
            <a:t>SCOPE supports following logical operators : AND &amp; OR</a:t>
          </a:r>
          <a:endParaRPr lang="en-US" sz="1300" kern="1200" dirty="0"/>
        </a:p>
      </dsp:txBody>
      <dsp:txXfrm>
        <a:off x="836310" y="1489114"/>
        <a:ext cx="7992275" cy="425484"/>
      </dsp:txXfrm>
    </dsp:sp>
    <dsp:sp modelId="{EA0C4101-E54F-4D54-88D5-2DEB6B2C4507}">
      <dsp:nvSpPr>
        <dsp:cNvPr id="0" name=""/>
        <dsp:cNvSpPr/>
      </dsp:nvSpPr>
      <dsp:spPr>
        <a:xfrm>
          <a:off x="570382" y="1435928"/>
          <a:ext cx="531855" cy="531855"/>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16000"/>
            </a:schemeClr>
          </a:solidFill>
          <a:prstDash val="solid"/>
        </a:ln>
        <a:effectLst/>
      </dsp:spPr>
      <dsp:style>
        <a:lnRef idx="2">
          <a:scrgbClr r="0" g="0" b="0"/>
        </a:lnRef>
        <a:fillRef idx="1">
          <a:scrgbClr r="0" g="0" b="0"/>
        </a:fillRef>
        <a:effectRef idx="0">
          <a:scrgbClr r="0" g="0" b="0"/>
        </a:effectRef>
        <a:fontRef idx="minor"/>
      </dsp:style>
    </dsp:sp>
    <dsp:sp modelId="{3A7F888A-58D3-4A20-8FAF-7939A407252D}">
      <dsp:nvSpPr>
        <dsp:cNvPr id="0" name=""/>
        <dsp:cNvSpPr/>
      </dsp:nvSpPr>
      <dsp:spPr>
        <a:xfrm>
          <a:off x="836310" y="2126855"/>
          <a:ext cx="7992275" cy="425484"/>
        </a:xfrm>
        <a:prstGeom prst="rect">
          <a:avLst/>
        </a:prstGeom>
        <a:solidFill>
          <a:schemeClr val="accent2">
            <a:alpha val="90000"/>
            <a:hueOff val="0"/>
            <a:satOff val="0"/>
            <a:lumOff val="0"/>
            <a:alphaOff val="-2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7728" tIns="33020" rIns="33020" bIns="33020" numCol="1" spcCol="1270" anchor="ctr" anchorCtr="0">
          <a:noAutofit/>
        </a:bodyPr>
        <a:lstStyle/>
        <a:p>
          <a:pPr lvl="0" algn="l" defTabSz="577850">
            <a:lnSpc>
              <a:spcPct val="90000"/>
            </a:lnSpc>
            <a:spcBef>
              <a:spcPct val="0"/>
            </a:spcBef>
            <a:spcAft>
              <a:spcPct val="35000"/>
            </a:spcAft>
          </a:pPr>
          <a:r>
            <a:rPr lang="en-US" sz="1300" kern="1200" dirty="0" smtClean="0"/>
            <a:t>SCOPE allows users to call .NET methods in SELECT clause for which the rowset columns are strongly typed</a:t>
          </a:r>
          <a:endParaRPr lang="en-US" sz="1300" kern="1200" dirty="0"/>
        </a:p>
      </dsp:txBody>
      <dsp:txXfrm>
        <a:off x="836310" y="2126855"/>
        <a:ext cx="7992275" cy="425484"/>
      </dsp:txXfrm>
    </dsp:sp>
    <dsp:sp modelId="{17A9E9D5-5D22-4B35-8BD2-94210B42ECF4}">
      <dsp:nvSpPr>
        <dsp:cNvPr id="0" name=""/>
        <dsp:cNvSpPr/>
      </dsp:nvSpPr>
      <dsp:spPr>
        <a:xfrm>
          <a:off x="570382" y="2073670"/>
          <a:ext cx="531855" cy="531855"/>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24000"/>
            </a:schemeClr>
          </a:solidFill>
          <a:prstDash val="solid"/>
        </a:ln>
        <a:effectLst/>
      </dsp:spPr>
      <dsp:style>
        <a:lnRef idx="2">
          <a:scrgbClr r="0" g="0" b="0"/>
        </a:lnRef>
        <a:fillRef idx="1">
          <a:scrgbClr r="0" g="0" b="0"/>
        </a:fillRef>
        <a:effectRef idx="0">
          <a:scrgbClr r="0" g="0" b="0"/>
        </a:effectRef>
        <a:fontRef idx="minor"/>
      </dsp:style>
    </dsp:sp>
    <dsp:sp modelId="{A3904C58-D4A1-4127-90A7-25AB405247E1}">
      <dsp:nvSpPr>
        <dsp:cNvPr id="0" name=""/>
        <dsp:cNvSpPr/>
      </dsp:nvSpPr>
      <dsp:spPr>
        <a:xfrm>
          <a:off x="676268" y="2765001"/>
          <a:ext cx="8152316" cy="425484"/>
        </a:xfrm>
        <a:prstGeom prst="rect">
          <a:avLst/>
        </a:prstGeom>
        <a:solidFill>
          <a:schemeClr val="accent2">
            <a:alpha val="90000"/>
            <a:hueOff val="0"/>
            <a:satOff val="0"/>
            <a:lumOff val="0"/>
            <a:alphaOff val="-32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7728" tIns="33020" rIns="33020" bIns="33020" numCol="1" spcCol="1270" anchor="ctr" anchorCtr="0">
          <a:noAutofit/>
        </a:bodyPr>
        <a:lstStyle/>
        <a:p>
          <a:pPr lvl="0" algn="l" defTabSz="577850">
            <a:lnSpc>
              <a:spcPct val="90000"/>
            </a:lnSpc>
            <a:spcBef>
              <a:spcPct val="0"/>
            </a:spcBef>
            <a:spcAft>
              <a:spcPct val="35000"/>
            </a:spcAft>
          </a:pPr>
          <a:r>
            <a:rPr lang="en-US" sz="1300" kern="1200" dirty="0" smtClean="0"/>
            <a:t>SCOPE supports LINQ(Language integrated query) query syntax &amp; method syntax</a:t>
          </a:r>
          <a:endParaRPr lang="en-US" sz="1300" kern="1200" dirty="0"/>
        </a:p>
      </dsp:txBody>
      <dsp:txXfrm>
        <a:off x="676268" y="2765001"/>
        <a:ext cx="8152316" cy="425484"/>
      </dsp:txXfrm>
    </dsp:sp>
    <dsp:sp modelId="{8485D6CD-C113-4F8B-8D04-8237818F5986}">
      <dsp:nvSpPr>
        <dsp:cNvPr id="0" name=""/>
        <dsp:cNvSpPr/>
      </dsp:nvSpPr>
      <dsp:spPr>
        <a:xfrm>
          <a:off x="410340" y="2711815"/>
          <a:ext cx="531855" cy="531855"/>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32000"/>
            </a:schemeClr>
          </a:solidFill>
          <a:prstDash val="solid"/>
        </a:ln>
        <a:effectLst/>
      </dsp:spPr>
      <dsp:style>
        <a:lnRef idx="2">
          <a:scrgbClr r="0" g="0" b="0"/>
        </a:lnRef>
        <a:fillRef idx="1">
          <a:scrgbClr r="0" g="0" b="0"/>
        </a:fillRef>
        <a:effectRef idx="0">
          <a:scrgbClr r="0" g="0" b="0"/>
        </a:effectRef>
        <a:fontRef idx="minor"/>
      </dsp:style>
    </dsp:sp>
    <dsp:sp modelId="{B31DBFA2-B148-455E-AB7B-47E966549688}">
      <dsp:nvSpPr>
        <dsp:cNvPr id="0" name=""/>
        <dsp:cNvSpPr/>
      </dsp:nvSpPr>
      <dsp:spPr>
        <a:xfrm>
          <a:off x="326278" y="3403146"/>
          <a:ext cx="8502306" cy="425484"/>
        </a:xfrm>
        <a:prstGeom prst="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7728" tIns="33020" rIns="33020" bIns="33020" numCol="1" spcCol="1270" anchor="ctr" anchorCtr="0">
          <a:noAutofit/>
        </a:bodyPr>
        <a:lstStyle/>
        <a:p>
          <a:pPr lvl="0" algn="l" defTabSz="577850">
            <a:lnSpc>
              <a:spcPct val="90000"/>
            </a:lnSpc>
            <a:spcBef>
              <a:spcPct val="0"/>
            </a:spcBef>
            <a:spcAft>
              <a:spcPct val="35000"/>
            </a:spcAft>
          </a:pPr>
          <a:r>
            <a:rPr lang="en-US" sz="1300" kern="1200" dirty="0" smtClean="0"/>
            <a:t>SCOPE supports regular expressions</a:t>
          </a:r>
          <a:endParaRPr lang="en-US" sz="1300" kern="1200" dirty="0"/>
        </a:p>
      </dsp:txBody>
      <dsp:txXfrm>
        <a:off x="326278" y="3403146"/>
        <a:ext cx="8502306" cy="425484"/>
      </dsp:txXfrm>
    </dsp:sp>
    <dsp:sp modelId="{969422CC-F799-448B-9012-885911896441}">
      <dsp:nvSpPr>
        <dsp:cNvPr id="0" name=""/>
        <dsp:cNvSpPr/>
      </dsp:nvSpPr>
      <dsp:spPr>
        <a:xfrm>
          <a:off x="60350" y="3349961"/>
          <a:ext cx="531855" cy="531855"/>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56CEB-205F-441D-8FCB-B4DFA8044839}">
      <dsp:nvSpPr>
        <dsp:cNvPr id="0" name=""/>
        <dsp:cNvSpPr/>
      </dsp:nvSpPr>
      <dsp:spPr>
        <a:xfrm>
          <a:off x="0" y="61860"/>
          <a:ext cx="8763000" cy="52416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Input / Output</a:t>
          </a:r>
          <a:endParaRPr lang="en-US" sz="1400" kern="1200" dirty="0"/>
        </a:p>
      </dsp:txBody>
      <dsp:txXfrm>
        <a:off x="25587" y="87447"/>
        <a:ext cx="8711826" cy="472986"/>
      </dsp:txXfrm>
    </dsp:sp>
    <dsp:sp modelId="{E01D0302-4C8C-49F0-B16D-0706596F89FE}">
      <dsp:nvSpPr>
        <dsp:cNvPr id="0" name=""/>
        <dsp:cNvSpPr/>
      </dsp:nvSpPr>
      <dsp:spPr>
        <a:xfrm>
          <a:off x="0" y="586020"/>
          <a:ext cx="876300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225"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smtClean="0"/>
            <a:t>EXTRACT : Read data from stream</a:t>
          </a:r>
          <a:endParaRPr lang="en-US" sz="1200" kern="1200" dirty="0"/>
        </a:p>
        <a:p>
          <a:pPr marL="114300" lvl="1" indent="-114300" algn="l" defTabSz="533400">
            <a:lnSpc>
              <a:spcPct val="90000"/>
            </a:lnSpc>
            <a:spcBef>
              <a:spcPct val="0"/>
            </a:spcBef>
            <a:spcAft>
              <a:spcPct val="20000"/>
            </a:spcAft>
            <a:buChar char="••"/>
          </a:pPr>
          <a:r>
            <a:rPr lang="en-US" sz="1200" kern="1200" dirty="0" smtClean="0"/>
            <a:t>OUTPUT : Write data to stream</a:t>
          </a:r>
          <a:endParaRPr lang="en-US" sz="1200" kern="1200" dirty="0"/>
        </a:p>
      </dsp:txBody>
      <dsp:txXfrm>
        <a:off x="0" y="586020"/>
        <a:ext cx="8763000" cy="463680"/>
      </dsp:txXfrm>
    </dsp:sp>
    <dsp:sp modelId="{91C13C66-D8DC-4F9E-99FF-4F4E3EDEC93B}">
      <dsp:nvSpPr>
        <dsp:cNvPr id="0" name=""/>
        <dsp:cNvSpPr/>
      </dsp:nvSpPr>
      <dsp:spPr>
        <a:xfrm>
          <a:off x="0" y="1049700"/>
          <a:ext cx="8763000" cy="524160"/>
        </a:xfrm>
        <a:prstGeom prst="roundRect">
          <a:avLst/>
        </a:prstGeom>
        <a:solidFill>
          <a:schemeClr val="accent2">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Processing Data</a:t>
          </a:r>
          <a:endParaRPr lang="en-US" sz="1400" kern="1200" dirty="0"/>
        </a:p>
      </dsp:txBody>
      <dsp:txXfrm>
        <a:off x="25587" y="1075287"/>
        <a:ext cx="8711826" cy="472986"/>
      </dsp:txXfrm>
    </dsp:sp>
    <dsp:sp modelId="{561A3338-6B18-4678-BDC6-90793EBB69F3}">
      <dsp:nvSpPr>
        <dsp:cNvPr id="0" name=""/>
        <dsp:cNvSpPr/>
      </dsp:nvSpPr>
      <dsp:spPr>
        <a:xfrm>
          <a:off x="0" y="1573860"/>
          <a:ext cx="876300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225"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smtClean="0"/>
            <a:t>SELECT : The “One Ring”</a:t>
          </a:r>
          <a:endParaRPr lang="en-US" sz="1200" kern="1200" dirty="0"/>
        </a:p>
      </dsp:txBody>
      <dsp:txXfrm>
        <a:off x="0" y="1573860"/>
        <a:ext cx="8763000" cy="463680"/>
      </dsp:txXfrm>
    </dsp:sp>
    <dsp:sp modelId="{257512D0-23BB-404D-ACB8-176E42CFE559}">
      <dsp:nvSpPr>
        <dsp:cNvPr id="0" name=""/>
        <dsp:cNvSpPr/>
      </dsp:nvSpPr>
      <dsp:spPr>
        <a:xfrm>
          <a:off x="0" y="2037540"/>
          <a:ext cx="8763000" cy="524160"/>
        </a:xfrm>
        <a:prstGeom prst="roundRect">
          <a:avLst/>
        </a:prstGeom>
        <a:solidFill>
          <a:schemeClr val="accent2">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Custom Processing Commands(SCOPE Objects)</a:t>
          </a:r>
          <a:endParaRPr lang="en-US" sz="1400" kern="1200" dirty="0"/>
        </a:p>
      </dsp:txBody>
      <dsp:txXfrm>
        <a:off x="25587" y="2063127"/>
        <a:ext cx="8711826" cy="472986"/>
      </dsp:txXfrm>
    </dsp:sp>
    <dsp:sp modelId="{6D0DE174-9228-401D-BB1E-2FDE611BC4D6}">
      <dsp:nvSpPr>
        <dsp:cNvPr id="0" name=""/>
        <dsp:cNvSpPr/>
      </dsp:nvSpPr>
      <dsp:spPr>
        <a:xfrm>
          <a:off x="0" y="2561700"/>
          <a:ext cx="87630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225"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smtClean="0"/>
            <a:t>PROCESS : Invoke a user defined processor</a:t>
          </a:r>
          <a:endParaRPr lang="en-US" sz="1200" kern="1200" dirty="0"/>
        </a:p>
        <a:p>
          <a:pPr marL="114300" lvl="1" indent="-114300" algn="l" defTabSz="533400">
            <a:lnSpc>
              <a:spcPct val="90000"/>
            </a:lnSpc>
            <a:spcBef>
              <a:spcPct val="0"/>
            </a:spcBef>
            <a:spcAft>
              <a:spcPct val="20000"/>
            </a:spcAft>
            <a:buChar char="••"/>
          </a:pPr>
          <a:r>
            <a:rPr lang="en-US" sz="1200" kern="1200" dirty="0" smtClean="0"/>
            <a:t>REDUCE : Invoke a user defined reducer</a:t>
          </a:r>
          <a:endParaRPr lang="en-US" sz="1200" kern="1200" dirty="0"/>
        </a:p>
        <a:p>
          <a:pPr marL="114300" lvl="1" indent="-114300" algn="l" defTabSz="533400">
            <a:lnSpc>
              <a:spcPct val="90000"/>
            </a:lnSpc>
            <a:spcBef>
              <a:spcPct val="0"/>
            </a:spcBef>
            <a:spcAft>
              <a:spcPct val="20000"/>
            </a:spcAft>
            <a:buChar char="••"/>
          </a:pPr>
          <a:r>
            <a:rPr lang="en-US" sz="1200" kern="1200" dirty="0" smtClean="0"/>
            <a:t>COMBINE : Invoke a user defined combiner</a:t>
          </a:r>
          <a:endParaRPr lang="en-US" sz="1200" kern="1200" dirty="0"/>
        </a:p>
      </dsp:txBody>
      <dsp:txXfrm>
        <a:off x="0" y="2561700"/>
        <a:ext cx="8763000" cy="579600"/>
      </dsp:txXfrm>
    </dsp:sp>
    <dsp:sp modelId="{B4EBD88B-C001-4407-9875-B52C46AE93FD}">
      <dsp:nvSpPr>
        <dsp:cNvPr id="0" name=""/>
        <dsp:cNvSpPr/>
      </dsp:nvSpPr>
      <dsp:spPr>
        <a:xfrm>
          <a:off x="0" y="3141299"/>
          <a:ext cx="8763000" cy="52416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Dependencies</a:t>
          </a:r>
          <a:endParaRPr lang="en-US" sz="1400" kern="1200" dirty="0"/>
        </a:p>
      </dsp:txBody>
      <dsp:txXfrm>
        <a:off x="25587" y="3166886"/>
        <a:ext cx="8711826" cy="472986"/>
      </dsp:txXfrm>
    </dsp:sp>
    <dsp:sp modelId="{165F8A30-7964-4F61-8263-004CDDD66891}">
      <dsp:nvSpPr>
        <dsp:cNvPr id="0" name=""/>
        <dsp:cNvSpPr/>
      </dsp:nvSpPr>
      <dsp:spPr>
        <a:xfrm>
          <a:off x="0" y="3665460"/>
          <a:ext cx="876300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225"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smtClean="0"/>
            <a:t>REFERENCE : Load .NET assembly</a:t>
          </a:r>
          <a:endParaRPr lang="en-US" sz="1200" kern="1200" dirty="0"/>
        </a:p>
        <a:p>
          <a:pPr marL="114300" lvl="1" indent="-114300" algn="l" defTabSz="533400">
            <a:lnSpc>
              <a:spcPct val="90000"/>
            </a:lnSpc>
            <a:spcBef>
              <a:spcPct val="0"/>
            </a:spcBef>
            <a:spcAft>
              <a:spcPct val="20000"/>
            </a:spcAft>
            <a:buChar char="••"/>
          </a:pPr>
          <a:r>
            <a:rPr lang="en-US" sz="1200" kern="1200" dirty="0" smtClean="0"/>
            <a:t>RESOURCE : Provide arbitrary file to user defined object</a:t>
          </a:r>
          <a:endParaRPr lang="en-US" sz="1200" kern="1200" dirty="0"/>
        </a:p>
      </dsp:txBody>
      <dsp:txXfrm>
        <a:off x="0" y="3665460"/>
        <a:ext cx="8763000" cy="4636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A46D1-7601-4AA7-9921-56E86B254C23}">
      <dsp:nvSpPr>
        <dsp:cNvPr id="0" name=""/>
        <dsp:cNvSpPr/>
      </dsp:nvSpPr>
      <dsp:spPr>
        <a:xfrm>
          <a:off x="0" y="803876"/>
          <a:ext cx="8726865" cy="1071835"/>
        </a:xfrm>
        <a:prstGeom prst="notched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841356-8617-4A4E-88E9-5D7D6618819B}">
      <dsp:nvSpPr>
        <dsp:cNvPr id="0" name=""/>
        <dsp:cNvSpPr/>
      </dsp:nvSpPr>
      <dsp:spPr>
        <a:xfrm>
          <a:off x="311" y="0"/>
          <a:ext cx="940545" cy="1071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kern="1200" dirty="0" smtClean="0"/>
            <a:t>FROM</a:t>
          </a:r>
          <a:endParaRPr lang="en-US" sz="1200" kern="1200" dirty="0"/>
        </a:p>
      </dsp:txBody>
      <dsp:txXfrm>
        <a:off x="311" y="0"/>
        <a:ext cx="940545" cy="1071835"/>
      </dsp:txXfrm>
    </dsp:sp>
    <dsp:sp modelId="{0870B771-D0E5-4D2B-BFEC-E2366EA556D3}">
      <dsp:nvSpPr>
        <dsp:cNvPr id="0" name=""/>
        <dsp:cNvSpPr/>
      </dsp:nvSpPr>
      <dsp:spPr>
        <a:xfrm>
          <a:off x="336604" y="1205814"/>
          <a:ext cx="267958" cy="26795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4BFD67-6BDB-4870-A960-95D8A983482C}">
      <dsp:nvSpPr>
        <dsp:cNvPr id="0" name=""/>
        <dsp:cNvSpPr/>
      </dsp:nvSpPr>
      <dsp:spPr>
        <a:xfrm>
          <a:off x="987884" y="1607752"/>
          <a:ext cx="940545" cy="1071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kern="1200" dirty="0" smtClean="0"/>
            <a:t>WHERE</a:t>
          </a:r>
          <a:endParaRPr lang="en-US" sz="1200" kern="1200" dirty="0"/>
        </a:p>
      </dsp:txBody>
      <dsp:txXfrm>
        <a:off x="987884" y="1607752"/>
        <a:ext cx="940545" cy="1071835"/>
      </dsp:txXfrm>
    </dsp:sp>
    <dsp:sp modelId="{27B9DD4A-5B7A-4495-BD3F-68861957CC28}">
      <dsp:nvSpPr>
        <dsp:cNvPr id="0" name=""/>
        <dsp:cNvSpPr/>
      </dsp:nvSpPr>
      <dsp:spPr>
        <a:xfrm>
          <a:off x="1324177" y="1205814"/>
          <a:ext cx="267958" cy="26795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3816DC-4FC2-45DA-9365-EB2FE53B1AEE}">
      <dsp:nvSpPr>
        <dsp:cNvPr id="0" name=""/>
        <dsp:cNvSpPr/>
      </dsp:nvSpPr>
      <dsp:spPr>
        <a:xfrm>
          <a:off x="1975457" y="0"/>
          <a:ext cx="940545" cy="1071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kern="1200" dirty="0" smtClean="0"/>
            <a:t>GROUP BY</a:t>
          </a:r>
          <a:endParaRPr lang="en-US" sz="1200" kern="1200" dirty="0"/>
        </a:p>
      </dsp:txBody>
      <dsp:txXfrm>
        <a:off x="1975457" y="0"/>
        <a:ext cx="940545" cy="1071835"/>
      </dsp:txXfrm>
    </dsp:sp>
    <dsp:sp modelId="{8242537F-63D2-4CBF-ACA3-4F6CE9CBF341}">
      <dsp:nvSpPr>
        <dsp:cNvPr id="0" name=""/>
        <dsp:cNvSpPr/>
      </dsp:nvSpPr>
      <dsp:spPr>
        <a:xfrm>
          <a:off x="2311750" y="1205814"/>
          <a:ext cx="267958" cy="26795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92FA6E-5EF6-4E23-AC90-E3013B92BC26}">
      <dsp:nvSpPr>
        <dsp:cNvPr id="0" name=""/>
        <dsp:cNvSpPr/>
      </dsp:nvSpPr>
      <dsp:spPr>
        <a:xfrm>
          <a:off x="2963030" y="1607752"/>
          <a:ext cx="940545" cy="1071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kern="1200" dirty="0" smtClean="0"/>
            <a:t>HAVING</a:t>
          </a:r>
          <a:endParaRPr lang="en-US" sz="1200" kern="1200" dirty="0"/>
        </a:p>
      </dsp:txBody>
      <dsp:txXfrm>
        <a:off x="2963030" y="1607752"/>
        <a:ext cx="940545" cy="1071835"/>
      </dsp:txXfrm>
    </dsp:sp>
    <dsp:sp modelId="{B4836702-32D2-45A3-B2C9-3631C1B681DD}">
      <dsp:nvSpPr>
        <dsp:cNvPr id="0" name=""/>
        <dsp:cNvSpPr/>
      </dsp:nvSpPr>
      <dsp:spPr>
        <a:xfrm>
          <a:off x="3299323" y="1205814"/>
          <a:ext cx="267958" cy="26795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0421A0-FADA-42B8-B67F-9DA241FB000B}">
      <dsp:nvSpPr>
        <dsp:cNvPr id="0" name=""/>
        <dsp:cNvSpPr/>
      </dsp:nvSpPr>
      <dsp:spPr>
        <a:xfrm>
          <a:off x="3950602" y="0"/>
          <a:ext cx="940545" cy="1071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kern="1200" dirty="0" smtClean="0"/>
            <a:t>SELECT</a:t>
          </a:r>
          <a:endParaRPr lang="en-US" sz="1200" kern="1200" dirty="0"/>
        </a:p>
      </dsp:txBody>
      <dsp:txXfrm>
        <a:off x="3950602" y="0"/>
        <a:ext cx="940545" cy="1071835"/>
      </dsp:txXfrm>
    </dsp:sp>
    <dsp:sp modelId="{8DDCFDDE-931D-4C3B-915E-C0B1FBA303AA}">
      <dsp:nvSpPr>
        <dsp:cNvPr id="0" name=""/>
        <dsp:cNvSpPr/>
      </dsp:nvSpPr>
      <dsp:spPr>
        <a:xfrm>
          <a:off x="4286896" y="1205814"/>
          <a:ext cx="267958" cy="26795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1EE347-3FB3-43D8-AAFC-07A744747285}">
      <dsp:nvSpPr>
        <dsp:cNvPr id="0" name=""/>
        <dsp:cNvSpPr/>
      </dsp:nvSpPr>
      <dsp:spPr>
        <a:xfrm>
          <a:off x="4938175" y="1607752"/>
          <a:ext cx="940545" cy="1071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kern="1200" dirty="0" smtClean="0"/>
            <a:t>DISTINCT</a:t>
          </a:r>
          <a:endParaRPr lang="en-US" sz="1200" kern="1200" dirty="0"/>
        </a:p>
      </dsp:txBody>
      <dsp:txXfrm>
        <a:off x="4938175" y="1607752"/>
        <a:ext cx="940545" cy="1071835"/>
      </dsp:txXfrm>
    </dsp:sp>
    <dsp:sp modelId="{601964E4-1223-4118-9B82-9F0D0BDFC06D}">
      <dsp:nvSpPr>
        <dsp:cNvPr id="0" name=""/>
        <dsp:cNvSpPr/>
      </dsp:nvSpPr>
      <dsp:spPr>
        <a:xfrm>
          <a:off x="5274469" y="1205814"/>
          <a:ext cx="267958" cy="26795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78CD16-8F1F-419A-BC9D-5734E10E463A}">
      <dsp:nvSpPr>
        <dsp:cNvPr id="0" name=""/>
        <dsp:cNvSpPr/>
      </dsp:nvSpPr>
      <dsp:spPr>
        <a:xfrm>
          <a:off x="5925748" y="0"/>
          <a:ext cx="940545" cy="1071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kern="1200" dirty="0" smtClean="0"/>
            <a:t>ORDER BY</a:t>
          </a:r>
          <a:endParaRPr lang="en-US" sz="1200" kern="1200" dirty="0"/>
        </a:p>
      </dsp:txBody>
      <dsp:txXfrm>
        <a:off x="5925748" y="0"/>
        <a:ext cx="940545" cy="1071835"/>
      </dsp:txXfrm>
    </dsp:sp>
    <dsp:sp modelId="{115F3E7F-62DF-472B-B6DC-4FA5E3416544}">
      <dsp:nvSpPr>
        <dsp:cNvPr id="0" name=""/>
        <dsp:cNvSpPr/>
      </dsp:nvSpPr>
      <dsp:spPr>
        <a:xfrm>
          <a:off x="6262041" y="1205814"/>
          <a:ext cx="267958" cy="26795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66E01E-A1D5-48CC-817D-6522D068E4FC}">
      <dsp:nvSpPr>
        <dsp:cNvPr id="0" name=""/>
        <dsp:cNvSpPr/>
      </dsp:nvSpPr>
      <dsp:spPr>
        <a:xfrm>
          <a:off x="6913321" y="1607752"/>
          <a:ext cx="940545" cy="1071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kern="1200" dirty="0" smtClean="0"/>
            <a:t>TOP</a:t>
          </a:r>
          <a:endParaRPr lang="en-US" sz="1200" kern="1200" dirty="0"/>
        </a:p>
      </dsp:txBody>
      <dsp:txXfrm>
        <a:off x="6913321" y="1607752"/>
        <a:ext cx="940545" cy="1071835"/>
      </dsp:txXfrm>
    </dsp:sp>
    <dsp:sp modelId="{1E4664D4-D68E-4253-BC01-DDEA0BC22852}">
      <dsp:nvSpPr>
        <dsp:cNvPr id="0" name=""/>
        <dsp:cNvSpPr/>
      </dsp:nvSpPr>
      <dsp:spPr>
        <a:xfrm>
          <a:off x="7249614" y="1205814"/>
          <a:ext cx="267958" cy="26795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0"/>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dirty="0"/>
          </a:p>
        </p:txBody>
      </p:sp>
    </p:spTree>
    <p:extLst>
      <p:ext uri="{BB962C8B-B14F-4D97-AF65-F5344CB8AC3E}">
        <p14:creationId xmlns:p14="http://schemas.microsoft.com/office/powerpoint/2010/main" val="638546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5" y="4562475"/>
            <a:ext cx="5986463" cy="4737100"/>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051" name="Rectangle 3"/>
          <p:cNvSpPr>
            <a:spLocks noGrp="1" noRot="1" noChangeAspect="1" noChangeArrowheads="1" noTextEdit="1"/>
          </p:cNvSpPr>
          <p:nvPr>
            <p:ph type="sldImg" idx="2"/>
          </p:nvPr>
        </p:nvSpPr>
        <p:spPr bwMode="auto">
          <a:xfrm>
            <a:off x="676275" y="220663"/>
            <a:ext cx="5911850"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3" y="9417050"/>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dirty="0"/>
          </a:p>
        </p:txBody>
      </p:sp>
    </p:spTree>
    <p:extLst>
      <p:ext uri="{BB962C8B-B14F-4D97-AF65-F5344CB8AC3E}">
        <p14:creationId xmlns:p14="http://schemas.microsoft.com/office/powerpoint/2010/main" val="1811554887"/>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Segoe UI" panose="020B0502040204020203" pitchFamily="34" charset="0"/>
                <a:ea typeface="+mn-ea"/>
                <a:cs typeface="+mn-cs"/>
              </a:rPr>
              <a:t>Cosmos is a data storage and processing platform. The goal of Cosmos is to give users the ability to store and process large amounts of data (</a:t>
            </a:r>
            <a:r>
              <a:rPr lang="en-US" sz="1200" kern="1200" dirty="0" err="1" smtClean="0">
                <a:solidFill>
                  <a:schemeClr val="tx1"/>
                </a:solidFill>
                <a:effectLst/>
                <a:latin typeface="Segoe UI" panose="020B0502040204020203" pitchFamily="34" charset="0"/>
                <a:ea typeface="+mn-ea"/>
                <a:cs typeface="+mn-cs"/>
              </a:rPr>
              <a:t>TiB</a:t>
            </a:r>
            <a:r>
              <a:rPr lang="en-US" sz="1200" kern="1200" dirty="0" smtClean="0">
                <a:solidFill>
                  <a:schemeClr val="tx1"/>
                </a:solidFill>
                <a:effectLst/>
                <a:latin typeface="Segoe UI" panose="020B0502040204020203" pitchFamily="34" charset="0"/>
                <a:ea typeface="+mn-ea"/>
                <a:cs typeface="+mn-cs"/>
              </a:rPr>
              <a:t> to </a:t>
            </a:r>
            <a:r>
              <a:rPr lang="en-US" sz="1200" kern="1200" dirty="0" err="1" smtClean="0">
                <a:solidFill>
                  <a:schemeClr val="tx1"/>
                </a:solidFill>
                <a:effectLst/>
                <a:latin typeface="Segoe UI" panose="020B0502040204020203" pitchFamily="34" charset="0"/>
                <a:ea typeface="+mn-ea"/>
                <a:cs typeface="+mn-cs"/>
              </a:rPr>
              <a:t>PiB</a:t>
            </a:r>
            <a:r>
              <a:rPr lang="en-US" sz="1200" kern="1200" dirty="0" smtClean="0">
                <a:solidFill>
                  <a:schemeClr val="tx1"/>
                </a:solidFill>
                <a:effectLst/>
                <a:latin typeface="Segoe UI" panose="020B0502040204020203" pitchFamily="34" charset="0"/>
                <a:ea typeface="+mn-ea"/>
                <a:cs typeface="+mn-cs"/>
              </a:rPr>
              <a:t>) quickly and easily with simple to write SCOPE scripts</a:t>
            </a:r>
            <a:r>
              <a:rPr lang="en-US" sz="1200" i="1" kern="1200" dirty="0" smtClean="0">
                <a:solidFill>
                  <a:schemeClr val="tx1"/>
                </a:solidFill>
                <a:effectLst/>
                <a:latin typeface="Segoe UI" panose="020B0502040204020203" pitchFamily="34" charset="0"/>
                <a:ea typeface="+mn-ea"/>
                <a:cs typeface="+mn-cs"/>
              </a:rPr>
              <a:t>(which we will discuss</a:t>
            </a:r>
            <a:r>
              <a:rPr lang="en-US" sz="1200" i="1" kern="1200" baseline="0" dirty="0" smtClean="0">
                <a:solidFill>
                  <a:schemeClr val="tx1"/>
                </a:solidFill>
                <a:effectLst/>
                <a:latin typeface="Segoe UI" panose="020B0502040204020203" pitchFamily="34" charset="0"/>
                <a:ea typeface="+mn-ea"/>
                <a:cs typeface="+mn-cs"/>
              </a:rPr>
              <a:t> in later parts of this session)</a:t>
            </a:r>
            <a:r>
              <a:rPr lang="en-US" sz="1200" i="1" kern="1200" dirty="0" smtClean="0">
                <a:solidFill>
                  <a:schemeClr val="tx1"/>
                </a:solidFill>
                <a:effectLst/>
                <a:latin typeface="Segoe UI" panose="020B0502040204020203" pitchFamily="34" charset="0"/>
                <a:ea typeface="+mn-ea"/>
                <a:cs typeface="+mn-cs"/>
              </a:rPr>
              <a:t>.</a:t>
            </a:r>
            <a:r>
              <a:rPr lang="en-US" sz="1200" kern="1200" dirty="0" smtClean="0">
                <a:solidFill>
                  <a:schemeClr val="tx1"/>
                </a:solidFill>
                <a:effectLst/>
                <a:latin typeface="Segoe UI" panose="020B0502040204020203" pitchFamily="34" charset="0"/>
                <a:ea typeface="+mn-ea"/>
                <a:cs typeface="+mn-cs"/>
              </a:rPr>
              <a:t> Our processing paradigm is a version of "Map-Reduce" which runs on top of the "Cosmos File System" (CFS), which is a distributed file system.  For job execution, we've incorporated Dryad, a computation framework developed in MSR.  Additionally, Cosmos is a hosted service; teams do not create their own clusters but rather are allocated quotas in the Cosmos clusters hosted by the Cosmos team.</a:t>
            </a:r>
            <a:endParaRPr lang="en-US" dirty="0"/>
          </a:p>
        </p:txBody>
      </p:sp>
      <p:sp>
        <p:nvSpPr>
          <p:cNvPr id="4" name="Slide Number Placeholder 3"/>
          <p:cNvSpPr>
            <a:spLocks noGrp="1"/>
          </p:cNvSpPr>
          <p:nvPr>
            <p:ph type="sldNum" sz="quarter" idx="10"/>
          </p:nvPr>
        </p:nvSpPr>
        <p:spPr/>
        <p:txBody>
          <a:bodyPr/>
          <a:lstStyle/>
          <a:p>
            <a:fld id="{CC43679E-75BF-4FD4-9ED7-B5A5C183ED73}" type="slidenum">
              <a:rPr lang="en-US" smtClean="0"/>
              <a:pPr/>
              <a:t>14</a:t>
            </a:fld>
            <a:endParaRPr lang="en-US" dirty="0"/>
          </a:p>
        </p:txBody>
      </p:sp>
    </p:spTree>
    <p:extLst>
      <p:ext uri="{BB962C8B-B14F-4D97-AF65-F5344CB8AC3E}">
        <p14:creationId xmlns:p14="http://schemas.microsoft.com/office/powerpoint/2010/main" val="168208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Segoe UI" panose="020B0502040204020203" pitchFamily="34" charset="0"/>
                <a:ea typeface="+mn-ea"/>
                <a:cs typeface="+mn-cs"/>
              </a:rPr>
              <a:t>Cosmos consists of three clusters, each cluster with eight-to-ten containers, each container with forty pods, and each pod with forty-five servers.</a:t>
            </a:r>
          </a:p>
          <a:p>
            <a:endParaRPr lang="en-US" dirty="0"/>
          </a:p>
        </p:txBody>
      </p:sp>
      <p:sp>
        <p:nvSpPr>
          <p:cNvPr id="4" name="Slide Number Placeholder 3"/>
          <p:cNvSpPr>
            <a:spLocks noGrp="1"/>
          </p:cNvSpPr>
          <p:nvPr>
            <p:ph type="sldNum" sz="quarter" idx="10"/>
          </p:nvPr>
        </p:nvSpPr>
        <p:spPr/>
        <p:txBody>
          <a:bodyPr/>
          <a:lstStyle/>
          <a:p>
            <a:fld id="{CC43679E-75BF-4FD4-9ED7-B5A5C183ED73}" type="slidenum">
              <a:rPr lang="en-US" smtClean="0"/>
              <a:pPr/>
              <a:t>17</a:t>
            </a:fld>
            <a:endParaRPr lang="en-US" dirty="0"/>
          </a:p>
        </p:txBody>
      </p:sp>
    </p:spTree>
    <p:extLst>
      <p:ext uri="{BB962C8B-B14F-4D97-AF65-F5344CB8AC3E}">
        <p14:creationId xmlns:p14="http://schemas.microsoft.com/office/powerpoint/2010/main" val="3581735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Segoe UI" panose="020B0502040204020203" pitchFamily="34" charset="0"/>
                <a:ea typeface="+mn-ea"/>
                <a:cs typeface="+mn-cs"/>
              </a:rPr>
              <a:t>At a first level of approximation, a Scope script maps some input to some output via a processing step.</a:t>
            </a:r>
          </a:p>
          <a:p>
            <a:r>
              <a:rPr lang="en-US" sz="1200" kern="1200" dirty="0" smtClean="0">
                <a:solidFill>
                  <a:schemeClr val="tx1"/>
                </a:solidFill>
                <a:effectLst/>
                <a:latin typeface="Segoe UI" panose="020B0502040204020203" pitchFamily="34" charset="0"/>
                <a:ea typeface="+mn-ea"/>
                <a:cs typeface="+mn-cs"/>
              </a:rPr>
              <a:t>Inputs and outputs are </a:t>
            </a:r>
            <a:r>
              <a:rPr lang="en-US" sz="1200" b="1" kern="1200" dirty="0" smtClean="0">
                <a:solidFill>
                  <a:schemeClr val="tx1"/>
                </a:solidFill>
                <a:effectLst/>
                <a:latin typeface="Segoe UI" panose="020B0502040204020203" pitchFamily="34" charset="0"/>
                <a:ea typeface="+mn-ea"/>
                <a:cs typeface="+mn-cs"/>
              </a:rPr>
              <a:t>Streams</a:t>
            </a:r>
            <a:r>
              <a:rPr lang="en-US" sz="1200" kern="1200" dirty="0" smtClean="0">
                <a:solidFill>
                  <a:schemeClr val="tx1"/>
                </a:solidFill>
                <a:effectLst/>
                <a:latin typeface="Segoe UI" panose="020B0502040204020203" pitchFamily="34" charset="0"/>
                <a:ea typeface="+mn-ea"/>
                <a:cs typeface="+mn-cs"/>
              </a:rPr>
              <a:t> – essentially a file-like data structure that can be read from or written out. (</a:t>
            </a:r>
            <a:r>
              <a:rPr lang="en-US" sz="1200" b="1" kern="1200" dirty="0" smtClean="0">
                <a:solidFill>
                  <a:schemeClr val="tx1"/>
                </a:solidFill>
                <a:effectLst/>
                <a:latin typeface="Segoe UI" panose="020B0502040204020203" pitchFamily="34" charset="0"/>
                <a:ea typeface="+mn-ea"/>
                <a:cs typeface="+mn-cs"/>
              </a:rPr>
              <a:t>Views</a:t>
            </a:r>
            <a:r>
              <a:rPr lang="en-US" sz="1200" kern="1200" dirty="0" smtClean="0">
                <a:solidFill>
                  <a:schemeClr val="tx1"/>
                </a:solidFill>
                <a:effectLst/>
                <a:latin typeface="Segoe UI" panose="020B0502040204020203" pitchFamily="34" charset="0"/>
                <a:ea typeface="+mn-ea"/>
                <a:cs typeface="+mn-cs"/>
              </a:rPr>
              <a:t> can also be inputs. This will be covered later). In other words, streams are </a:t>
            </a:r>
            <a:r>
              <a:rPr lang="en-US" sz="1200" i="1" kern="1200" dirty="0" smtClean="0">
                <a:solidFill>
                  <a:schemeClr val="tx1"/>
                </a:solidFill>
                <a:effectLst/>
                <a:latin typeface="Segoe UI" panose="020B0502040204020203" pitchFamily="34" charset="0"/>
                <a:ea typeface="+mn-ea"/>
                <a:cs typeface="+mn-cs"/>
              </a:rPr>
              <a:t>persisted</a:t>
            </a:r>
            <a:r>
              <a:rPr lang="en-US" sz="1200" kern="1200" dirty="0" smtClean="0">
                <a:solidFill>
                  <a:schemeClr val="tx1"/>
                </a:solidFill>
                <a:effectLst/>
                <a:latin typeface="Segoe UI" panose="020B0502040204020203" pitchFamily="34" charset="0"/>
                <a:ea typeface="+mn-ea"/>
                <a:cs typeface="+mn-cs"/>
              </a:rPr>
              <a:t> entities. During processing an input stream is transformed into a </a:t>
            </a:r>
            <a:r>
              <a:rPr lang="en-US" sz="1200" b="1" kern="1200" dirty="0" smtClean="0">
                <a:solidFill>
                  <a:schemeClr val="tx1"/>
                </a:solidFill>
                <a:effectLst/>
                <a:latin typeface="Segoe UI" panose="020B0502040204020203" pitchFamily="34" charset="0"/>
                <a:ea typeface="+mn-ea"/>
                <a:cs typeface="+mn-cs"/>
              </a:rPr>
              <a:t>rowset.  </a:t>
            </a:r>
            <a:r>
              <a:rPr lang="en-US" sz="1200" kern="1200" dirty="0" err="1" smtClean="0">
                <a:solidFill>
                  <a:schemeClr val="tx1"/>
                </a:solidFill>
                <a:effectLst/>
                <a:latin typeface="Segoe UI" panose="020B0502040204020203" pitchFamily="34" charset="0"/>
                <a:ea typeface="+mn-ea"/>
                <a:cs typeface="+mn-cs"/>
              </a:rPr>
              <a:t>Rowsets</a:t>
            </a:r>
            <a:r>
              <a:rPr lang="en-US" sz="1200" kern="1200" dirty="0" smtClean="0">
                <a:solidFill>
                  <a:schemeClr val="tx1"/>
                </a:solidFill>
                <a:effectLst/>
                <a:latin typeface="Segoe UI" panose="020B0502040204020203" pitchFamily="34" charset="0"/>
                <a:ea typeface="+mn-ea"/>
                <a:cs typeface="+mn-cs"/>
              </a:rPr>
              <a:t> – similar to an intermediate table – are how Scope internally passes data during script execution</a:t>
            </a:r>
            <a:r>
              <a:rPr lang="en-US" sz="1200" b="1" kern="1200" dirty="0" smtClean="0">
                <a:solidFill>
                  <a:schemeClr val="tx1"/>
                </a:solidFill>
                <a:effectLst/>
                <a:latin typeface="Segoe UI" panose="020B0502040204020203" pitchFamily="34" charset="0"/>
                <a:ea typeface="+mn-ea"/>
                <a:cs typeface="+mn-cs"/>
              </a:rPr>
              <a:t>. </a:t>
            </a:r>
            <a:r>
              <a:rPr lang="en-US" sz="1200" kern="1200" dirty="0" smtClean="0">
                <a:solidFill>
                  <a:schemeClr val="tx1"/>
                </a:solidFill>
                <a:effectLst/>
                <a:latin typeface="Segoe UI" panose="020B0502040204020203" pitchFamily="34" charset="0"/>
                <a:ea typeface="+mn-ea"/>
                <a:cs typeface="+mn-cs"/>
              </a:rPr>
              <a:t>That rowset may be transformed to other </a:t>
            </a:r>
            <a:r>
              <a:rPr lang="en-US" sz="1200" kern="1200" dirty="0" err="1" smtClean="0">
                <a:solidFill>
                  <a:schemeClr val="tx1"/>
                </a:solidFill>
                <a:effectLst/>
                <a:latin typeface="Segoe UI" panose="020B0502040204020203" pitchFamily="34" charset="0"/>
                <a:ea typeface="+mn-ea"/>
                <a:cs typeface="+mn-cs"/>
              </a:rPr>
              <a:t>rowsets</a:t>
            </a:r>
            <a:r>
              <a:rPr lang="en-US" sz="1200" kern="1200" dirty="0" smtClean="0">
                <a:solidFill>
                  <a:schemeClr val="tx1"/>
                </a:solidFill>
                <a:effectLst/>
                <a:latin typeface="Segoe UI" panose="020B0502040204020203" pitchFamily="34" charset="0"/>
                <a:ea typeface="+mn-ea"/>
                <a:cs typeface="+mn-cs"/>
              </a:rPr>
              <a:t>. Finally a rowset may be persisted back out as a stream</a:t>
            </a:r>
            <a:endParaRPr lang="en-US" dirty="0"/>
          </a:p>
        </p:txBody>
      </p:sp>
      <p:sp>
        <p:nvSpPr>
          <p:cNvPr id="4" name="Slide Number Placeholder 3"/>
          <p:cNvSpPr>
            <a:spLocks noGrp="1"/>
          </p:cNvSpPr>
          <p:nvPr>
            <p:ph type="sldNum" sz="quarter" idx="10"/>
          </p:nvPr>
        </p:nvSpPr>
        <p:spPr/>
        <p:txBody>
          <a:bodyPr/>
          <a:lstStyle/>
          <a:p>
            <a:fld id="{CC43679E-75BF-4FD4-9ED7-B5A5C183ED73}" type="slidenum">
              <a:rPr lang="en-US" smtClean="0"/>
              <a:pPr/>
              <a:t>23</a:t>
            </a:fld>
            <a:endParaRPr lang="en-US" dirty="0"/>
          </a:p>
        </p:txBody>
      </p:sp>
    </p:spTree>
    <p:extLst>
      <p:ext uri="{BB962C8B-B14F-4D97-AF65-F5344CB8AC3E}">
        <p14:creationId xmlns:p14="http://schemas.microsoft.com/office/powerpoint/2010/main" val="995431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25</a:t>
            </a:fld>
            <a:endParaRPr lang="en-US" dirty="0"/>
          </a:p>
        </p:txBody>
      </p:sp>
    </p:spTree>
    <p:extLst>
      <p:ext uri="{BB962C8B-B14F-4D97-AF65-F5344CB8AC3E}">
        <p14:creationId xmlns:p14="http://schemas.microsoft.com/office/powerpoint/2010/main" val="3514952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7863" y="220663"/>
            <a:ext cx="5908675" cy="4092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36</a:t>
            </a:fld>
            <a:endParaRPr lang="en-US" dirty="0"/>
          </a:p>
        </p:txBody>
      </p:sp>
    </p:spTree>
    <p:extLst>
      <p:ext uri="{BB962C8B-B14F-4D97-AF65-F5344CB8AC3E}">
        <p14:creationId xmlns:p14="http://schemas.microsoft.com/office/powerpoint/2010/main" val="776885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13.v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14.v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15.vml"/><Relationship Id="rId5" Type="http://schemas.openxmlformats.org/officeDocument/2006/relationships/image" Target="../media/image2.png"/><Relationship Id="rId4" Type="http://schemas.openxmlformats.org/officeDocument/2006/relationships/oleObject" Target="../embeddings/oleObject16.bin"/></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vmlDrawing" Target="../drawings/vmlDrawing16.v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17.v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vmlDrawing" Target="../drawings/vmlDrawing18.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vmlDrawing" Target="../drawings/vmlDrawing19.v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20.v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vmlDrawing" Target="../drawings/vmlDrawing21.v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vmlDrawing" Target="../drawings/vmlDrawing22.v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vmlDrawing" Target="../drawings/vmlDrawing23.v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vmlDrawing" Target="../drawings/vmlDrawing24.v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vmlDrawing" Target="../drawings/vmlDrawing25.vml"/><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vmlDrawing" Target="../drawings/vmlDrawing26.v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vmlDrawing" Target="../drawings/vmlDrawing27.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1.xml"/><Relationship Id="rId1" Type="http://schemas.openxmlformats.org/officeDocument/2006/relationships/vmlDrawing" Target="../drawings/vmlDrawing28.vml"/><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29.vml"/><Relationship Id="rId5" Type="http://schemas.openxmlformats.org/officeDocument/2006/relationships/image" Target="../media/image2.png"/><Relationship Id="rId4" Type="http://schemas.openxmlformats.org/officeDocument/2006/relationships/oleObject" Target="../embeddings/oleObject30.bin"/></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1.xml"/><Relationship Id="rId1" Type="http://schemas.openxmlformats.org/officeDocument/2006/relationships/vmlDrawing" Target="../drawings/vmlDrawing30.vml"/><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1.xml"/><Relationship Id="rId1" Type="http://schemas.openxmlformats.org/officeDocument/2006/relationships/vmlDrawing" Target="../drawings/vmlDrawing31.vml"/><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1.xml"/><Relationship Id="rId1" Type="http://schemas.openxmlformats.org/officeDocument/2006/relationships/vmlDrawing" Target="../drawings/vmlDrawing32.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solidFill>
                <a:srgbClr val="000000"/>
              </a:solidFill>
            </a:endParaRPr>
          </a:p>
        </p:txBody>
      </p:sp>
      <p:sp>
        <p:nvSpPr>
          <p:cNvPr id="6" name="Line 6"/>
          <p:cNvSpPr>
            <a:spLocks noChangeShapeType="1"/>
          </p:cNvSpPr>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solidFill>
                <a:srgbClr val="000000"/>
              </a:solidFill>
            </a:endParaRPr>
          </a:p>
        </p:txBody>
      </p:sp>
      <p:graphicFrame>
        <p:nvGraphicFramePr>
          <p:cNvPr id="7" name="Object 9"/>
          <p:cNvGraphicFramePr>
            <a:graphicFrameLocks noChangeAspect="1"/>
          </p:cNvGraphicFramePr>
          <p:nvPr/>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74334" r:id="rId3" imgW="1085714" imgH="1286055" progId="PBrush">
                  <p:embed/>
                </p:oleObj>
              </mc:Choice>
              <mc:Fallback>
                <p:oleObj r:id="rId3" imgW="1085714" imgH="128605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prstClr val="white"/>
                </a:solidFill>
              </a:rPr>
              <a:t>Chicago, IL</a:t>
            </a:r>
          </a:p>
          <a:p>
            <a:pPr>
              <a:spcBef>
                <a:spcPct val="0"/>
              </a:spcBef>
              <a:buClrTx/>
              <a:buFontTx/>
              <a:buNone/>
            </a:pPr>
            <a:r>
              <a:rPr lang="en-US" sz="2000" b="1" dirty="0">
                <a:solidFill>
                  <a:prstClr val="white"/>
                </a:solidFill>
              </a:rPr>
              <a:t>Bangalore, India</a:t>
            </a:r>
          </a:p>
          <a:p>
            <a:pPr>
              <a:spcBef>
                <a:spcPct val="0"/>
              </a:spcBef>
              <a:buClrTx/>
              <a:buFontTx/>
              <a:buNone/>
            </a:pPr>
            <a:r>
              <a:rPr lang="en-US" sz="2000" b="1" dirty="0" smtClean="0">
                <a:solidFill>
                  <a:prstClr val="white"/>
                </a:solidFill>
              </a:rPr>
              <a:t>www.mu-sigma.com</a:t>
            </a:r>
            <a:endParaRPr lang="en-US" sz="2000" b="1" dirty="0">
              <a:solidFill>
                <a:prstClr val="white"/>
              </a:solidFill>
            </a:endParaRPr>
          </a:p>
          <a:p>
            <a:pPr>
              <a:spcBef>
                <a:spcPct val="0"/>
              </a:spcBef>
              <a:buClrTx/>
              <a:buFontTx/>
              <a:buNone/>
            </a:pPr>
            <a:endParaRPr lang="en-US" sz="2000" b="1" dirty="0">
              <a:solidFill>
                <a:prstClr val="white"/>
              </a:solidFill>
            </a:endParaRPr>
          </a:p>
        </p:txBody>
      </p:sp>
      <p:sp>
        <p:nvSpPr>
          <p:cNvPr id="12" name="Rectangle 13"/>
          <p:cNvSpPr>
            <a:spLocks noChangeArrowheads="1"/>
          </p:cNvSpPr>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prstClr val="white"/>
                </a:solidFill>
              </a:rPr>
              <a:t>Proprietary Information</a:t>
            </a:r>
            <a:endParaRPr lang="en-US" sz="1000" u="sng" dirty="0">
              <a:solidFill>
                <a:prstClr val="white"/>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prstClr val="white"/>
              </a:solidFill>
            </a:endParaRPr>
          </a:p>
        </p:txBody>
      </p:sp>
      <p:sp>
        <p:nvSpPr>
          <p:cNvPr id="5" name="Title Placeholder 13"/>
          <p:cNvSpPr>
            <a:spLocks noGrp="1"/>
          </p:cNvSpPr>
          <p:nvPr>
            <p:ph type="title" hasCustomPrompt="1"/>
          </p:nvPr>
        </p:nvSpPr>
        <p:spPr>
          <a:xfrm>
            <a:off x="1872343" y="2467429"/>
            <a:ext cx="6858000" cy="457200"/>
          </a:xfrm>
          <a:prstGeom prst="rect">
            <a:avLst/>
          </a:prstGeom>
        </p:spPr>
        <p:txBody>
          <a:bodyPr vert="horz" lIns="91440" tIns="45720" rIns="91440" bIns="45720" rtlCol="0" anchor="ctr">
            <a:normAutofit/>
          </a:bodyPr>
          <a:lstStyle>
            <a:lvl1pPr>
              <a:defRPr/>
            </a:lvl1pPr>
          </a:lstStyle>
          <a:p>
            <a:r>
              <a:rPr lang="en-US" dirty="0" smtClean="0"/>
              <a:t>Project Title</a:t>
            </a:r>
            <a:endParaRPr lang="en-US" dirty="0"/>
          </a:p>
        </p:txBody>
      </p:sp>
      <p:sp>
        <p:nvSpPr>
          <p:cNvPr id="11" name="Text Placeholder 10"/>
          <p:cNvSpPr>
            <a:spLocks noGrp="1"/>
          </p:cNvSpPr>
          <p:nvPr>
            <p:ph type="body" sz="quarter" idx="11" hasCustomPrompt="1"/>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smtClean="0"/>
              <a:t>Insert Date</a:t>
            </a:r>
            <a:endParaRPr lang="en-US" dirty="0"/>
          </a:p>
        </p:txBody>
      </p:sp>
      <p:sp>
        <p:nvSpPr>
          <p:cNvPr id="13" name="Rectangle 14"/>
          <p:cNvSpPr>
            <a:spLocks noChangeArrowheads="1"/>
          </p:cNvSpPr>
          <p:nvPr/>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prstClr val="white"/>
                </a:solidFill>
                <a:ea typeface="Arial Unicode MS" pitchFamily="34" charset="-128"/>
                <a:cs typeface="Arial Unicode MS" pitchFamily="34" charset="-128"/>
              </a:rPr>
              <a:t>"This document and its attachments are confidential.  Any</a:t>
            </a:r>
            <a:r>
              <a:rPr lang="en-US" sz="1000" dirty="0">
                <a:solidFill>
                  <a:prstClr val="white"/>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prstClr val="white"/>
                </a:solidFill>
              </a:rPr>
              <a:t>	</a:t>
            </a:r>
            <a:r>
              <a:rPr lang="en-US" sz="1000" dirty="0">
                <a:solidFill>
                  <a:prstClr val="white"/>
                </a:solidFill>
              </a:rPr>
              <a:t> </a:t>
            </a:r>
          </a:p>
        </p:txBody>
      </p:sp>
      <p:sp>
        <p:nvSpPr>
          <p:cNvPr id="15" name="Text Placeholder 14"/>
          <p:cNvSpPr>
            <a:spLocks noGrp="1"/>
          </p:cNvSpPr>
          <p:nvPr>
            <p:ph type="body" sz="quarter" idx="12" hasCustomPrompt="1"/>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smtClean="0"/>
              <a:t>Meeting Title</a:t>
            </a:r>
          </a:p>
        </p:txBody>
      </p:sp>
      <p:sp>
        <p:nvSpPr>
          <p:cNvPr id="14" name="Rectangle 11"/>
          <p:cNvSpPr>
            <a:spLocks noChangeArrowheads="1"/>
          </p:cNvSpPr>
          <p:nvPr userDrawn="1"/>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solidFill>
                <a:srgbClr val="000000"/>
              </a:solidFill>
            </a:endParaRPr>
          </a:p>
        </p:txBody>
      </p:sp>
      <p:sp>
        <p:nvSpPr>
          <p:cNvPr id="16" name="Line 6"/>
          <p:cNvSpPr>
            <a:spLocks noChangeShapeType="1"/>
          </p:cNvSpPr>
          <p:nvPr userDrawn="1"/>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solidFill>
                <a:srgbClr val="000000"/>
              </a:solidFill>
            </a:endParaRPr>
          </a:p>
        </p:txBody>
      </p:sp>
      <p:graphicFrame>
        <p:nvGraphicFramePr>
          <p:cNvPr id="17" name="Object 9"/>
          <p:cNvGraphicFramePr>
            <a:graphicFrameLocks noChangeAspect="1"/>
          </p:cNvGraphicFramePr>
          <p:nvPr userDrawn="1"/>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74335" r:id="rId5" imgW="1085714" imgH="1286055" progId="PBrush">
                  <p:embed/>
                </p:oleObj>
              </mc:Choice>
              <mc:Fallback>
                <p:oleObj r:id="rId5" imgW="1085714" imgH="128605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prstClr val="white"/>
                </a:solidFill>
              </a:rPr>
              <a:t>Chicago, IL</a:t>
            </a:r>
          </a:p>
          <a:p>
            <a:pPr>
              <a:spcBef>
                <a:spcPct val="0"/>
              </a:spcBef>
              <a:buClrTx/>
              <a:buFontTx/>
              <a:buNone/>
            </a:pPr>
            <a:r>
              <a:rPr lang="en-US" sz="2000" b="1" dirty="0">
                <a:solidFill>
                  <a:prstClr val="white"/>
                </a:solidFill>
              </a:rPr>
              <a:t>Bangalore, India</a:t>
            </a:r>
          </a:p>
          <a:p>
            <a:pPr>
              <a:spcBef>
                <a:spcPct val="0"/>
              </a:spcBef>
              <a:buClrTx/>
              <a:buFontTx/>
              <a:buNone/>
            </a:pPr>
            <a:r>
              <a:rPr lang="en-US" sz="2000" b="1" dirty="0" smtClean="0">
                <a:solidFill>
                  <a:prstClr val="white"/>
                </a:solidFill>
              </a:rPr>
              <a:t>www.mu-sigma.com</a:t>
            </a:r>
            <a:endParaRPr lang="en-US" sz="2000" b="1" dirty="0">
              <a:solidFill>
                <a:prstClr val="white"/>
              </a:solidFill>
            </a:endParaRPr>
          </a:p>
          <a:p>
            <a:pPr>
              <a:spcBef>
                <a:spcPct val="0"/>
              </a:spcBef>
              <a:buClrTx/>
              <a:buFontTx/>
              <a:buNone/>
            </a:pPr>
            <a:endParaRPr lang="en-US" sz="2000" b="1" dirty="0">
              <a:solidFill>
                <a:prstClr val="white"/>
              </a:solidFill>
            </a:endParaRPr>
          </a:p>
        </p:txBody>
      </p:sp>
      <p:sp>
        <p:nvSpPr>
          <p:cNvPr id="19" name="Rectangle 13"/>
          <p:cNvSpPr>
            <a:spLocks noChangeArrowheads="1"/>
          </p:cNvSpPr>
          <p:nvPr userDrawn="1"/>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prstClr val="white"/>
                </a:solidFill>
              </a:rPr>
              <a:t>Proprietary Information</a:t>
            </a:r>
            <a:endParaRPr lang="en-US" sz="1000" u="sng" dirty="0">
              <a:solidFill>
                <a:prstClr val="white"/>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prstClr val="white"/>
              </a:solidFill>
            </a:endParaRPr>
          </a:p>
        </p:txBody>
      </p:sp>
      <p:sp>
        <p:nvSpPr>
          <p:cNvPr id="20" name="Rectangle 14"/>
          <p:cNvSpPr>
            <a:spLocks noChangeArrowheads="1"/>
          </p:cNvSpPr>
          <p:nvPr userDrawn="1"/>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prstClr val="white"/>
                </a:solidFill>
                <a:ea typeface="Arial Unicode MS" pitchFamily="34" charset="-128"/>
                <a:cs typeface="Arial Unicode MS" pitchFamily="34" charset="-128"/>
              </a:rPr>
              <a:t>"This document and its attachments are confidential.  Any</a:t>
            </a:r>
            <a:r>
              <a:rPr lang="en-US" sz="1000" dirty="0">
                <a:solidFill>
                  <a:prstClr val="white"/>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prstClr val="white"/>
                </a:solidFill>
              </a:rPr>
              <a:t>	</a:t>
            </a:r>
            <a:r>
              <a:rPr lang="en-US" sz="1000" dirty="0">
                <a:solidFill>
                  <a:prstClr val="white"/>
                </a:solidFill>
              </a:rPr>
              <a:t> </a:t>
            </a:r>
          </a:p>
        </p:txBody>
      </p:sp>
      <p:sp>
        <p:nvSpPr>
          <p:cNvPr id="21" name="TextBox 23"/>
          <p:cNvSpPr txBox="1">
            <a:spLocks noChangeArrowheads="1"/>
          </p:cNvSpPr>
          <p:nvPr userDrawn="1"/>
        </p:nvSpPr>
        <p:spPr bwMode="auto">
          <a:xfrm>
            <a:off x="3241675" y="3556000"/>
            <a:ext cx="3403600" cy="400050"/>
          </a:xfrm>
          <a:prstGeom prst="rect">
            <a:avLst/>
          </a:prstGeom>
          <a:noFill/>
          <a:ln w="9525">
            <a:noFill/>
            <a:miter lim="800000"/>
            <a:headEnd/>
            <a:tailEnd/>
          </a:ln>
        </p:spPr>
        <p:txBody>
          <a:bodyPr>
            <a:spAutoFit/>
          </a:bodyPr>
          <a:lstStyle/>
          <a:p>
            <a:r>
              <a:rPr lang="en-US" sz="2000" b="1" i="1" dirty="0">
                <a:solidFill>
                  <a:prstClr val="white"/>
                </a:solidFill>
              </a:rPr>
              <a:t>Do The Math</a:t>
            </a:r>
          </a:p>
        </p:txBody>
      </p:sp>
      <p:cxnSp>
        <p:nvCxnSpPr>
          <p:cNvPr id="22" name="Straight Connector 25"/>
          <p:cNvCxnSpPr>
            <a:cxnSpLocks noChangeShapeType="1"/>
          </p:cNvCxnSpPr>
          <p:nvPr userDrawn="1"/>
        </p:nvCxnSpPr>
        <p:spPr bwMode="auto">
          <a:xfrm flipV="1">
            <a:off x="4157663" y="3951288"/>
            <a:ext cx="1554162" cy="0"/>
          </a:xfrm>
          <a:prstGeom prst="line">
            <a:avLst/>
          </a:prstGeom>
          <a:noFill/>
          <a:ln w="38100">
            <a:solidFill>
              <a:schemeClr val="bg1"/>
            </a:solidFill>
            <a:round/>
            <a:headEnd/>
            <a:tailEnd/>
          </a:ln>
        </p:spPr>
      </p:cxnSp>
    </p:spTree>
    <p:extLst>
      <p:ext uri="{BB962C8B-B14F-4D97-AF65-F5344CB8AC3E}">
        <p14:creationId xmlns:p14="http://schemas.microsoft.com/office/powerpoint/2010/main" val="350429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7211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3332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Situation – Current</a:t>
                      </a:r>
                      <a:r>
                        <a:rPr lang="en-US" sz="1400" baseline="0" dirty="0" smtClean="0"/>
                        <a:t>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7" name="Text Placeholder 6"/>
          <p:cNvSpPr>
            <a:spLocks noGrp="1"/>
          </p:cNvSpPr>
          <p:nvPr>
            <p:ph type="body" sz="quarter" idx="10" hasCustomPrompt="1"/>
          </p:nvPr>
        </p:nvSpPr>
        <p:spPr>
          <a:xfrm>
            <a:off x="444500" y="2717800"/>
            <a:ext cx="2781300" cy="2933700"/>
          </a:xfrm>
        </p:spPr>
        <p:txBody>
          <a:bodyPr/>
          <a:lstStyle>
            <a:lvl1pPr>
              <a:spcBef>
                <a:spcPts val="600"/>
              </a:spcBef>
              <a:defRPr sz="1400" baseline="0"/>
            </a:lvl1pPr>
            <a:lvl2pPr>
              <a:lnSpc>
                <a:spcPct val="100000"/>
              </a:lnSpc>
              <a:spcBef>
                <a:spcPts val="300"/>
              </a:spcBef>
              <a:defRPr sz="1200"/>
            </a:lvl2pPr>
            <a:lvl3pPr>
              <a:defRPr sz="1100"/>
            </a:lvl3pPr>
          </a:lstStyle>
          <a:p>
            <a:pPr lvl="0"/>
            <a:r>
              <a:rPr lang="en-US" dirty="0" smtClean="0"/>
              <a:t>What are the undisputed facts about the situation?</a:t>
            </a:r>
          </a:p>
          <a:p>
            <a:pPr lvl="1"/>
            <a:r>
              <a:rPr lang="en-US" dirty="0" smtClean="0"/>
              <a:t>Second level</a:t>
            </a:r>
          </a:p>
          <a:p>
            <a:pPr lvl="2"/>
            <a:r>
              <a:rPr lang="en-US" dirty="0" smtClean="0"/>
              <a:t>Third level</a:t>
            </a:r>
          </a:p>
        </p:txBody>
      </p:sp>
      <p:graphicFrame>
        <p:nvGraphicFramePr>
          <p:cNvPr id="8" name="Table 7"/>
          <p:cNvGraphicFramePr>
            <a:graphicFrameLocks noGrp="1"/>
          </p:cNvGraphicFramePr>
          <p:nvPr userDrawn="1"/>
        </p:nvGraphicFramePr>
        <p:xfrm>
          <a:off x="6666971" y="23332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Desired Future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9" name="Text Placeholder 6"/>
          <p:cNvSpPr>
            <a:spLocks noGrp="1"/>
          </p:cNvSpPr>
          <p:nvPr>
            <p:ph type="body" sz="quarter" idx="11" hasCustomPrompt="1"/>
          </p:nvPr>
        </p:nvSpPr>
        <p:spPr>
          <a:xfrm>
            <a:off x="6667500" y="2717800"/>
            <a:ext cx="2781300" cy="2933700"/>
          </a:xfrm>
        </p:spPr>
        <p:txBody>
          <a:bodyPr/>
          <a:lstStyle>
            <a:lvl1pPr>
              <a:spcBef>
                <a:spcPts val="600"/>
              </a:spcBef>
              <a:defRPr sz="1400" baseline="0"/>
            </a:lvl1pPr>
            <a:lvl2pPr>
              <a:lnSpc>
                <a:spcPct val="100000"/>
              </a:lnSpc>
              <a:spcBef>
                <a:spcPts val="300"/>
              </a:spcBef>
              <a:defRPr sz="1200"/>
            </a:lvl2pPr>
            <a:lvl3pPr>
              <a:defRPr sz="1100"/>
            </a:lvl3pPr>
          </a:lstStyle>
          <a:p>
            <a:pPr lvl="0"/>
            <a:r>
              <a:rPr lang="en-US" dirty="0" smtClean="0"/>
              <a:t>Where would we like to be?</a:t>
            </a:r>
          </a:p>
          <a:p>
            <a:pPr lvl="1"/>
            <a:r>
              <a:rPr lang="en-US" dirty="0" smtClean="0"/>
              <a:t>Second level</a:t>
            </a:r>
          </a:p>
          <a:p>
            <a:pPr lvl="2"/>
            <a:r>
              <a:rPr lang="en-US" dirty="0" smtClean="0"/>
              <a:t>Third level</a:t>
            </a:r>
          </a:p>
        </p:txBody>
      </p:sp>
      <p:sp>
        <p:nvSpPr>
          <p:cNvPr id="10" name="Right Arrow 9"/>
          <p:cNvSpPr/>
          <p:nvPr userDrawn="1"/>
        </p:nvSpPr>
        <p:spPr bwMode="auto">
          <a:xfrm>
            <a:off x="3291840" y="34163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2" name="Right Arrow 11"/>
          <p:cNvSpPr/>
          <p:nvPr userDrawn="1"/>
        </p:nvSpPr>
        <p:spPr bwMode="auto">
          <a:xfrm>
            <a:off x="6339840" y="34163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graphicFrame>
        <p:nvGraphicFramePr>
          <p:cNvPr id="13" name="Table 12"/>
          <p:cNvGraphicFramePr>
            <a:graphicFrameLocks noGrp="1"/>
          </p:cNvGraphicFramePr>
          <p:nvPr userDrawn="1"/>
        </p:nvGraphicFramePr>
        <p:xfrm>
          <a:off x="3378200" y="1304572"/>
          <a:ext cx="3149599" cy="1959848"/>
        </p:xfrm>
        <a:graphic>
          <a:graphicData uri="http://schemas.openxmlformats.org/drawingml/2006/table">
            <a:tbl>
              <a:tblPr firstRow="1" bandRow="1">
                <a:tableStyleId>{5C22544A-7EE6-4342-B048-85BDC9FD1C3A}</a:tableStyleId>
              </a:tblPr>
              <a:tblGrid>
                <a:gridCol w="3149599"/>
              </a:tblGrid>
              <a:tr h="365760">
                <a:tc>
                  <a:txBody>
                    <a:bodyPr/>
                    <a:lstStyle/>
                    <a:p>
                      <a:pPr algn="ctr"/>
                      <a:r>
                        <a:rPr lang="en-US" sz="1400" dirty="0" smtClean="0"/>
                        <a:t>Complications – The Gap / Trigger</a:t>
                      </a:r>
                      <a:endParaRPr lang="en-US" sz="1400" dirty="0"/>
                    </a:p>
                  </a:txBody>
                  <a:tcPr anchor="ctr"/>
                </a:tc>
              </a:tr>
              <a:tr h="15940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6"/>
          <p:cNvSpPr>
            <a:spLocks noGrp="1"/>
          </p:cNvSpPr>
          <p:nvPr>
            <p:ph type="body" sz="quarter" idx="12" hasCustomPrompt="1"/>
          </p:nvPr>
        </p:nvSpPr>
        <p:spPr>
          <a:xfrm>
            <a:off x="3390900" y="1689100"/>
            <a:ext cx="3124200" cy="1562100"/>
          </a:xfrm>
        </p:spPr>
        <p:txBody>
          <a:bodyPr/>
          <a:lstStyle>
            <a:lvl1pPr>
              <a:spcBef>
                <a:spcPts val="600"/>
              </a:spcBef>
              <a:defRPr sz="1400" baseline="0"/>
            </a:lvl1pPr>
            <a:lvl2pPr>
              <a:lnSpc>
                <a:spcPct val="100000"/>
              </a:lnSpc>
              <a:spcBef>
                <a:spcPts val="300"/>
              </a:spcBef>
              <a:defRPr sz="1200"/>
            </a:lvl2pPr>
            <a:lvl3pPr>
              <a:defRPr sz="1100" baseline="0"/>
            </a:lvl3pPr>
          </a:lstStyle>
          <a:p>
            <a:pPr lvl="0"/>
            <a:r>
              <a:rPr lang="en-US" dirty="0" smtClean="0"/>
              <a:t>Explain the cause of the gap between the current state and desired future state</a:t>
            </a:r>
          </a:p>
          <a:p>
            <a:pPr lvl="1"/>
            <a:r>
              <a:rPr lang="en-US" dirty="0" smtClean="0"/>
              <a:t>Second level</a:t>
            </a:r>
          </a:p>
          <a:p>
            <a:pPr lvl="2"/>
            <a:r>
              <a:rPr lang="en-US" dirty="0" smtClean="0"/>
              <a:t>Third level</a:t>
            </a:r>
          </a:p>
        </p:txBody>
      </p:sp>
      <p:sp>
        <p:nvSpPr>
          <p:cNvPr id="15" name="Right Arrow 14"/>
          <p:cNvSpPr/>
          <p:nvPr userDrawn="1"/>
        </p:nvSpPr>
        <p:spPr bwMode="auto">
          <a:xfrm rot="5400000">
            <a:off x="4815840" y="28956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6" name="Right Arrow 15"/>
          <p:cNvSpPr/>
          <p:nvPr userDrawn="1"/>
        </p:nvSpPr>
        <p:spPr bwMode="auto">
          <a:xfrm rot="5400000">
            <a:off x="4815840" y="39116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graphicFrame>
        <p:nvGraphicFramePr>
          <p:cNvPr id="18" name="Table 17"/>
          <p:cNvGraphicFramePr>
            <a:graphicFrameLocks noGrp="1"/>
          </p:cNvGraphicFramePr>
          <p:nvPr userDrawn="1"/>
        </p:nvGraphicFramePr>
        <p:xfrm>
          <a:off x="3378200" y="4708172"/>
          <a:ext cx="3149599" cy="1959848"/>
        </p:xfrm>
        <a:graphic>
          <a:graphicData uri="http://schemas.openxmlformats.org/drawingml/2006/table">
            <a:tbl>
              <a:tblPr firstRow="1" bandRow="1">
                <a:tableStyleId>{5C22544A-7EE6-4342-B048-85BDC9FD1C3A}</a:tableStyleId>
              </a:tblPr>
              <a:tblGrid>
                <a:gridCol w="3149599"/>
              </a:tblGrid>
              <a:tr h="365760">
                <a:tc>
                  <a:txBody>
                    <a:bodyPr/>
                    <a:lstStyle/>
                    <a:p>
                      <a:pPr algn="ctr"/>
                      <a:r>
                        <a:rPr lang="en-US" sz="1400" dirty="0" smtClean="0"/>
                        <a:t>Questions – which</a:t>
                      </a:r>
                      <a:r>
                        <a:rPr lang="en-US" sz="1400" baseline="0" dirty="0" smtClean="0"/>
                        <a:t> need answers</a:t>
                      </a:r>
                      <a:endParaRPr lang="en-US" sz="1400" dirty="0"/>
                    </a:p>
                  </a:txBody>
                  <a:tcPr anchor="ctr"/>
                </a:tc>
              </a:tr>
              <a:tr h="15940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9" name="Text Placeholder 6"/>
          <p:cNvSpPr>
            <a:spLocks noGrp="1"/>
          </p:cNvSpPr>
          <p:nvPr>
            <p:ph type="body" sz="quarter" idx="13" hasCustomPrompt="1"/>
          </p:nvPr>
        </p:nvSpPr>
        <p:spPr>
          <a:xfrm>
            <a:off x="3390900" y="5092700"/>
            <a:ext cx="3124200" cy="1562100"/>
          </a:xfrm>
        </p:spPr>
        <p:txBody>
          <a:bodyPr/>
          <a:lstStyle>
            <a:lvl1pPr>
              <a:spcBef>
                <a:spcPts val="600"/>
              </a:spcBef>
              <a:defRPr sz="1400"/>
            </a:lvl1pPr>
            <a:lvl2pPr>
              <a:lnSpc>
                <a:spcPct val="100000"/>
              </a:lnSpc>
              <a:spcBef>
                <a:spcPts val="300"/>
              </a:spcBef>
              <a:defRPr sz="1200"/>
            </a:lvl2pPr>
            <a:lvl3pPr>
              <a:defRPr sz="1100"/>
            </a:lvl3pPr>
          </a:lstStyle>
          <a:p>
            <a:pPr lvl="0"/>
            <a:r>
              <a:rPr lang="en-US" dirty="0" smtClean="0"/>
              <a:t>What is the one key question that we should answer to get from current to desired future state?</a:t>
            </a:r>
          </a:p>
          <a:p>
            <a:pPr lvl="1"/>
            <a:r>
              <a:rPr lang="en-US" dirty="0" smtClean="0"/>
              <a:t>What questions will help me answer the one key question?</a:t>
            </a:r>
          </a:p>
          <a:p>
            <a:pPr lvl="2"/>
            <a:r>
              <a:rPr lang="en-US" dirty="0" smtClean="0"/>
              <a:t>Third level</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69312" r:id="rId4" imgW="971686" imgH="895238" progId="PBrush">
                  <p:embed/>
                </p:oleObj>
              </mc:Choice>
              <mc:Fallback>
                <p:oleObj r:id="rId4" imgW="971686" imgH="89523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31115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4" name="Rounded Rectangle 3"/>
          <p:cNvSpPr/>
          <p:nvPr userDrawn="1"/>
        </p:nvSpPr>
        <p:spPr bwMode="auto">
          <a:xfrm>
            <a:off x="3149600" y="4594436"/>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5" name="Rounded Rectangle 4"/>
          <p:cNvSpPr/>
          <p:nvPr userDrawn="1"/>
        </p:nvSpPr>
        <p:spPr bwMode="auto">
          <a:xfrm>
            <a:off x="3149600" y="2935393"/>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6" name="Pentagon 5"/>
          <p:cNvSpPr/>
          <p:nvPr userDrawn="1"/>
        </p:nvSpPr>
        <p:spPr bwMode="auto">
          <a:xfrm rot="5400000">
            <a:off x="994410" y="974089"/>
            <a:ext cx="1554480" cy="228600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7" name="Chevron 6"/>
          <p:cNvSpPr/>
          <p:nvPr userDrawn="1"/>
        </p:nvSpPr>
        <p:spPr bwMode="auto">
          <a:xfrm rot="5400000">
            <a:off x="994410" y="2569633"/>
            <a:ext cx="1554480" cy="228600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8" name="Chevron 7"/>
          <p:cNvSpPr/>
          <p:nvPr userDrawn="1"/>
        </p:nvSpPr>
        <p:spPr bwMode="auto">
          <a:xfrm rot="5400000">
            <a:off x="994410" y="4228676"/>
            <a:ext cx="1554480" cy="228600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0" name="Text Placeholder 8"/>
          <p:cNvSpPr>
            <a:spLocks noGrp="1"/>
          </p:cNvSpPr>
          <p:nvPr>
            <p:ph type="body" sz="quarter" idx="10" hasCustomPrompt="1"/>
          </p:nvPr>
        </p:nvSpPr>
        <p:spPr>
          <a:xfrm>
            <a:off x="622300" y="1778000"/>
            <a:ext cx="2286000" cy="640080"/>
          </a:xfrm>
        </p:spPr>
        <p:txBody>
          <a:bodyPr anchor="ctr"/>
          <a:lstStyle>
            <a:lvl1pPr algn="ctr">
              <a:buNone/>
              <a:defRPr sz="1400" b="1">
                <a:solidFill>
                  <a:schemeClr val="bg1"/>
                </a:solidFill>
              </a:defRPr>
            </a:lvl1pPr>
          </a:lstStyle>
          <a:p>
            <a:pPr lvl="0"/>
            <a:r>
              <a:rPr lang="en-US" dirty="0" smtClean="0"/>
              <a:t>Add step 1</a:t>
            </a:r>
          </a:p>
        </p:txBody>
      </p:sp>
      <p:sp>
        <p:nvSpPr>
          <p:cNvPr id="11" name="Text Placeholder 8"/>
          <p:cNvSpPr>
            <a:spLocks noGrp="1"/>
          </p:cNvSpPr>
          <p:nvPr>
            <p:ph type="body" sz="quarter" idx="11" hasCustomPrompt="1"/>
          </p:nvPr>
        </p:nvSpPr>
        <p:spPr>
          <a:xfrm>
            <a:off x="622300" y="3378199"/>
            <a:ext cx="2286000" cy="640080"/>
          </a:xfrm>
        </p:spPr>
        <p:txBody>
          <a:bodyPr anchor="ctr"/>
          <a:lstStyle>
            <a:lvl1pPr algn="ctr">
              <a:buNone/>
              <a:defRPr sz="1400" b="1">
                <a:solidFill>
                  <a:schemeClr val="bg1"/>
                </a:solidFill>
              </a:defRPr>
            </a:lvl1pPr>
          </a:lstStyle>
          <a:p>
            <a:pPr lvl="0"/>
            <a:r>
              <a:rPr lang="en-US" dirty="0" smtClean="0"/>
              <a:t>Add step 2</a:t>
            </a:r>
          </a:p>
        </p:txBody>
      </p:sp>
      <p:sp>
        <p:nvSpPr>
          <p:cNvPr id="12" name="Text Placeholder 8"/>
          <p:cNvSpPr>
            <a:spLocks noGrp="1"/>
          </p:cNvSpPr>
          <p:nvPr>
            <p:ph type="body" sz="quarter" idx="12" hasCustomPrompt="1"/>
          </p:nvPr>
        </p:nvSpPr>
        <p:spPr>
          <a:xfrm>
            <a:off x="622300" y="5033434"/>
            <a:ext cx="2286000" cy="640080"/>
          </a:xfrm>
        </p:spPr>
        <p:txBody>
          <a:bodyPr anchor="ctr"/>
          <a:lstStyle>
            <a:lvl1pPr algn="ctr">
              <a:buNone/>
              <a:defRPr sz="1400" b="1">
                <a:solidFill>
                  <a:schemeClr val="bg1"/>
                </a:solidFill>
              </a:defRPr>
            </a:lvl1pPr>
          </a:lstStyle>
          <a:p>
            <a:pPr lvl="0"/>
            <a:r>
              <a:rPr lang="en-US" dirty="0" smtClean="0"/>
              <a:t>Add step 3</a:t>
            </a:r>
          </a:p>
        </p:txBody>
      </p:sp>
      <p:sp>
        <p:nvSpPr>
          <p:cNvPr id="14" name="Rounded Rectangle 13"/>
          <p:cNvSpPr/>
          <p:nvPr userDrawn="1"/>
        </p:nvSpPr>
        <p:spPr bwMode="auto">
          <a:xfrm>
            <a:off x="3149600" y="1339849"/>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5" name="Text Placeholder 14"/>
          <p:cNvSpPr>
            <a:spLocks noGrp="1"/>
          </p:cNvSpPr>
          <p:nvPr>
            <p:ph type="body" sz="quarter" idx="14" hasCustomPrompt="1"/>
          </p:nvPr>
        </p:nvSpPr>
        <p:spPr>
          <a:xfrm>
            <a:off x="3225800" y="1339849"/>
            <a:ext cx="5905500" cy="137160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6" name="Text Placeholder 14"/>
          <p:cNvSpPr>
            <a:spLocks noGrp="1"/>
          </p:cNvSpPr>
          <p:nvPr>
            <p:ph type="body" sz="quarter" idx="15" hasCustomPrompt="1"/>
          </p:nvPr>
        </p:nvSpPr>
        <p:spPr>
          <a:xfrm>
            <a:off x="3225800" y="2942167"/>
            <a:ext cx="5905500" cy="13716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7" name="Text Placeholder 14"/>
          <p:cNvSpPr>
            <a:spLocks noGrp="1"/>
          </p:cNvSpPr>
          <p:nvPr>
            <p:ph type="body" sz="quarter" idx="16" hasCustomPrompt="1"/>
          </p:nvPr>
        </p:nvSpPr>
        <p:spPr>
          <a:xfrm>
            <a:off x="3225800" y="4601634"/>
            <a:ext cx="5905500" cy="13716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70336"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143040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4" name="Rounded Rectangle 23"/>
          <p:cNvSpPr/>
          <p:nvPr userDrawn="1"/>
        </p:nvSpPr>
        <p:spPr bwMode="auto">
          <a:xfrm>
            <a:off x="3149600" y="5173980"/>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23" name="Rounded Rectangle 22"/>
          <p:cNvSpPr/>
          <p:nvPr userDrawn="1"/>
        </p:nvSpPr>
        <p:spPr bwMode="auto">
          <a:xfrm>
            <a:off x="3149600" y="3895936"/>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22" name="Rounded Rectangle 21"/>
          <p:cNvSpPr/>
          <p:nvPr userDrawn="1"/>
        </p:nvSpPr>
        <p:spPr bwMode="auto">
          <a:xfrm>
            <a:off x="3149600" y="2617893"/>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Pentagon 2"/>
          <p:cNvSpPr/>
          <p:nvPr userDrawn="1"/>
        </p:nvSpPr>
        <p:spPr bwMode="auto">
          <a:xfrm rot="5400000">
            <a:off x="1186815" y="800735"/>
            <a:ext cx="1188720" cy="226695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4" name="Chevron 3"/>
          <p:cNvSpPr/>
          <p:nvPr userDrawn="1"/>
        </p:nvSpPr>
        <p:spPr bwMode="auto">
          <a:xfrm rot="5400000">
            <a:off x="1186815" y="2078778"/>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6" name="Chevron 5"/>
          <p:cNvSpPr/>
          <p:nvPr userDrawn="1"/>
        </p:nvSpPr>
        <p:spPr bwMode="auto">
          <a:xfrm rot="5400000">
            <a:off x="1186815" y="3356821"/>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7" name="Chevron 6"/>
          <p:cNvSpPr/>
          <p:nvPr userDrawn="1"/>
        </p:nvSpPr>
        <p:spPr bwMode="auto">
          <a:xfrm rot="5400000">
            <a:off x="1186815" y="4634865"/>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9" name="Text Placeholder 8"/>
          <p:cNvSpPr>
            <a:spLocks noGrp="1"/>
          </p:cNvSpPr>
          <p:nvPr>
            <p:ph type="body" sz="quarter" idx="10" hasCustomPrompt="1"/>
          </p:nvPr>
        </p:nvSpPr>
        <p:spPr>
          <a:xfrm>
            <a:off x="622300" y="1689100"/>
            <a:ext cx="2286000" cy="520700"/>
          </a:xfrm>
        </p:spPr>
        <p:txBody>
          <a:bodyPr anchor="ctr"/>
          <a:lstStyle>
            <a:lvl1pPr algn="ctr">
              <a:buNone/>
              <a:defRPr sz="1400" b="1">
                <a:solidFill>
                  <a:schemeClr val="bg1"/>
                </a:solidFill>
              </a:defRPr>
            </a:lvl1pPr>
          </a:lstStyle>
          <a:p>
            <a:pPr lvl="0"/>
            <a:r>
              <a:rPr lang="en-US" dirty="0" smtClean="0"/>
              <a:t>Add step 1</a:t>
            </a:r>
          </a:p>
        </p:txBody>
      </p:sp>
      <p:sp>
        <p:nvSpPr>
          <p:cNvPr id="10" name="Text Placeholder 8"/>
          <p:cNvSpPr>
            <a:spLocks noGrp="1"/>
          </p:cNvSpPr>
          <p:nvPr>
            <p:ph type="body" sz="quarter" idx="11" hasCustomPrompt="1"/>
          </p:nvPr>
        </p:nvSpPr>
        <p:spPr>
          <a:xfrm>
            <a:off x="622300" y="2967567"/>
            <a:ext cx="2286000" cy="520700"/>
          </a:xfrm>
        </p:spPr>
        <p:txBody>
          <a:bodyPr anchor="ctr"/>
          <a:lstStyle>
            <a:lvl1pPr algn="ctr">
              <a:buNone/>
              <a:defRPr sz="1400" b="1">
                <a:solidFill>
                  <a:schemeClr val="bg1"/>
                </a:solidFill>
              </a:defRPr>
            </a:lvl1pPr>
          </a:lstStyle>
          <a:p>
            <a:pPr lvl="0"/>
            <a:r>
              <a:rPr lang="en-US" dirty="0" smtClean="0"/>
              <a:t>Add step 2</a:t>
            </a:r>
          </a:p>
        </p:txBody>
      </p:sp>
      <p:sp>
        <p:nvSpPr>
          <p:cNvPr id="11" name="Text Placeholder 8"/>
          <p:cNvSpPr>
            <a:spLocks noGrp="1"/>
          </p:cNvSpPr>
          <p:nvPr>
            <p:ph type="body" sz="quarter" idx="12" hasCustomPrompt="1"/>
          </p:nvPr>
        </p:nvSpPr>
        <p:spPr>
          <a:xfrm>
            <a:off x="622300" y="4258734"/>
            <a:ext cx="2286000" cy="520700"/>
          </a:xfrm>
        </p:spPr>
        <p:txBody>
          <a:bodyPr anchor="ctr"/>
          <a:lstStyle>
            <a:lvl1pPr algn="ctr">
              <a:buNone/>
              <a:defRPr sz="1400" b="1">
                <a:solidFill>
                  <a:schemeClr val="bg1"/>
                </a:solidFill>
              </a:defRPr>
            </a:lvl1pPr>
          </a:lstStyle>
          <a:p>
            <a:pPr lvl="0"/>
            <a:r>
              <a:rPr lang="en-US" dirty="0" smtClean="0"/>
              <a:t>Add step 3</a:t>
            </a:r>
          </a:p>
        </p:txBody>
      </p:sp>
      <p:sp>
        <p:nvSpPr>
          <p:cNvPr id="12" name="Text Placeholder 8"/>
          <p:cNvSpPr>
            <a:spLocks noGrp="1"/>
          </p:cNvSpPr>
          <p:nvPr>
            <p:ph type="body" sz="quarter" idx="13" hasCustomPrompt="1"/>
          </p:nvPr>
        </p:nvSpPr>
        <p:spPr>
          <a:xfrm>
            <a:off x="622300" y="5524500"/>
            <a:ext cx="2286000" cy="520700"/>
          </a:xfrm>
        </p:spPr>
        <p:txBody>
          <a:bodyPr anchor="ctr"/>
          <a:lstStyle>
            <a:lvl1pPr algn="ctr">
              <a:buNone/>
              <a:defRPr sz="1400" b="1">
                <a:solidFill>
                  <a:schemeClr val="bg1"/>
                </a:solidFill>
              </a:defRPr>
            </a:lvl1pPr>
          </a:lstStyle>
          <a:p>
            <a:pPr lvl="0"/>
            <a:r>
              <a:rPr lang="en-US" dirty="0" smtClean="0"/>
              <a:t>Add step 4</a:t>
            </a:r>
          </a:p>
        </p:txBody>
      </p:sp>
      <p:sp>
        <p:nvSpPr>
          <p:cNvPr id="13" name="Rounded Rectangle 12"/>
          <p:cNvSpPr/>
          <p:nvPr userDrawn="1"/>
        </p:nvSpPr>
        <p:spPr bwMode="auto">
          <a:xfrm>
            <a:off x="3149600" y="1339849"/>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5" name="Text Placeholder 14"/>
          <p:cNvSpPr>
            <a:spLocks noGrp="1"/>
          </p:cNvSpPr>
          <p:nvPr>
            <p:ph type="body" sz="quarter" idx="14" hasCustomPrompt="1"/>
          </p:nvPr>
        </p:nvSpPr>
        <p:spPr>
          <a:xfrm>
            <a:off x="3225800" y="1346200"/>
            <a:ext cx="5905500" cy="109728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7" name="Text Placeholder 14"/>
          <p:cNvSpPr>
            <a:spLocks noGrp="1"/>
          </p:cNvSpPr>
          <p:nvPr>
            <p:ph type="body" sz="quarter" idx="15" hasCustomPrompt="1"/>
          </p:nvPr>
        </p:nvSpPr>
        <p:spPr>
          <a:xfrm>
            <a:off x="3225800" y="2617893"/>
            <a:ext cx="5905500" cy="109728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9" name="Text Placeholder 14"/>
          <p:cNvSpPr>
            <a:spLocks noGrp="1"/>
          </p:cNvSpPr>
          <p:nvPr>
            <p:ph type="body" sz="quarter" idx="16" hasCustomPrompt="1"/>
          </p:nvPr>
        </p:nvSpPr>
        <p:spPr>
          <a:xfrm>
            <a:off x="3225800" y="3903134"/>
            <a:ext cx="5905500" cy="109728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21" name="Text Placeholder 14"/>
          <p:cNvSpPr>
            <a:spLocks noGrp="1"/>
          </p:cNvSpPr>
          <p:nvPr>
            <p:ph type="body" sz="quarter" idx="17" hasCustomPrompt="1"/>
          </p:nvPr>
        </p:nvSpPr>
        <p:spPr>
          <a:xfrm>
            <a:off x="3225800" y="5181600"/>
            <a:ext cx="5905500" cy="109728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71360"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42836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Pentagon 2"/>
          <p:cNvSpPr/>
          <p:nvPr userDrawn="1"/>
        </p:nvSpPr>
        <p:spPr bwMode="auto">
          <a:xfrm>
            <a:off x="457200" y="14859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4" name="Chevron 3"/>
          <p:cNvSpPr/>
          <p:nvPr userDrawn="1"/>
        </p:nvSpPr>
        <p:spPr bwMode="auto">
          <a:xfrm>
            <a:off x="2696633"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5" name="Chevron 4"/>
          <p:cNvSpPr/>
          <p:nvPr userDrawn="1"/>
        </p:nvSpPr>
        <p:spPr bwMode="auto">
          <a:xfrm>
            <a:off x="4936066"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6" name="Chevron 5"/>
          <p:cNvSpPr/>
          <p:nvPr userDrawn="1"/>
        </p:nvSpPr>
        <p:spPr bwMode="auto">
          <a:xfrm>
            <a:off x="7175500"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7" name="Rounded Rectangle 6"/>
          <p:cNvSpPr/>
          <p:nvPr userDrawn="1"/>
        </p:nvSpPr>
        <p:spPr bwMode="auto">
          <a:xfrm>
            <a:off x="431800"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0" name="Text Placeholder 9"/>
          <p:cNvSpPr>
            <a:spLocks noGrp="1"/>
          </p:cNvSpPr>
          <p:nvPr>
            <p:ph type="body" sz="quarter" idx="10" hasCustomPrompt="1"/>
          </p:nvPr>
        </p:nvSpPr>
        <p:spPr>
          <a:xfrm>
            <a:off x="444500"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1" name="Rounded Rectangle 10"/>
          <p:cNvSpPr/>
          <p:nvPr userDrawn="1"/>
        </p:nvSpPr>
        <p:spPr bwMode="auto">
          <a:xfrm>
            <a:off x="2683933"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2" name="Text Placeholder 9"/>
          <p:cNvSpPr>
            <a:spLocks noGrp="1"/>
          </p:cNvSpPr>
          <p:nvPr>
            <p:ph type="body" sz="quarter" idx="11" hasCustomPrompt="1"/>
          </p:nvPr>
        </p:nvSpPr>
        <p:spPr>
          <a:xfrm>
            <a:off x="2696633"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3" name="Rounded Rectangle 12"/>
          <p:cNvSpPr/>
          <p:nvPr userDrawn="1"/>
        </p:nvSpPr>
        <p:spPr bwMode="auto">
          <a:xfrm>
            <a:off x="4936066"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4" name="Text Placeholder 9"/>
          <p:cNvSpPr>
            <a:spLocks noGrp="1"/>
          </p:cNvSpPr>
          <p:nvPr>
            <p:ph type="body" sz="quarter" idx="12" hasCustomPrompt="1"/>
          </p:nvPr>
        </p:nvSpPr>
        <p:spPr>
          <a:xfrm>
            <a:off x="4948766"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15" name="Rounded Rectangle 14"/>
          <p:cNvSpPr/>
          <p:nvPr userDrawn="1"/>
        </p:nvSpPr>
        <p:spPr bwMode="auto">
          <a:xfrm>
            <a:off x="7188200"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6" name="Text Placeholder 9"/>
          <p:cNvSpPr>
            <a:spLocks noGrp="1"/>
          </p:cNvSpPr>
          <p:nvPr>
            <p:ph type="body" sz="quarter" idx="13" hasCustomPrompt="1"/>
          </p:nvPr>
        </p:nvSpPr>
        <p:spPr>
          <a:xfrm>
            <a:off x="7200900"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7" name="Text Placeholder 8"/>
          <p:cNvSpPr>
            <a:spLocks noGrp="1"/>
          </p:cNvSpPr>
          <p:nvPr>
            <p:ph type="body" sz="quarter" idx="14" hasCustomPrompt="1"/>
          </p:nvPr>
        </p:nvSpPr>
        <p:spPr>
          <a:xfrm>
            <a:off x="3043767" y="1524000"/>
            <a:ext cx="1549400" cy="800100"/>
          </a:xfrm>
        </p:spPr>
        <p:txBody>
          <a:bodyPr anchor="ctr"/>
          <a:lstStyle>
            <a:lvl1pPr algn="ctr">
              <a:buNone/>
              <a:defRPr sz="1400" b="1">
                <a:solidFill>
                  <a:schemeClr val="bg1"/>
                </a:solidFill>
              </a:defRPr>
            </a:lvl1pPr>
          </a:lstStyle>
          <a:p>
            <a:pPr lvl="0"/>
            <a:r>
              <a:rPr lang="en-US" dirty="0" smtClean="0"/>
              <a:t>Add step 2</a:t>
            </a:r>
          </a:p>
        </p:txBody>
      </p:sp>
      <p:sp>
        <p:nvSpPr>
          <p:cNvPr id="18" name="Text Placeholder 8"/>
          <p:cNvSpPr>
            <a:spLocks noGrp="1"/>
          </p:cNvSpPr>
          <p:nvPr>
            <p:ph type="body" sz="quarter" idx="15" hasCustomPrompt="1"/>
          </p:nvPr>
        </p:nvSpPr>
        <p:spPr>
          <a:xfrm>
            <a:off x="800100" y="1524000"/>
            <a:ext cx="1549400" cy="800100"/>
          </a:xfrm>
        </p:spPr>
        <p:txBody>
          <a:bodyPr anchor="ctr"/>
          <a:lstStyle>
            <a:lvl1pPr algn="ctr">
              <a:buNone/>
              <a:defRPr sz="1400" b="1">
                <a:solidFill>
                  <a:schemeClr val="bg1"/>
                </a:solidFill>
              </a:defRPr>
            </a:lvl1pPr>
          </a:lstStyle>
          <a:p>
            <a:pPr lvl="0"/>
            <a:r>
              <a:rPr lang="en-US" dirty="0" smtClean="0"/>
              <a:t>Add step 1</a:t>
            </a:r>
          </a:p>
        </p:txBody>
      </p:sp>
      <p:sp>
        <p:nvSpPr>
          <p:cNvPr id="19" name="Text Placeholder 8"/>
          <p:cNvSpPr>
            <a:spLocks noGrp="1"/>
          </p:cNvSpPr>
          <p:nvPr>
            <p:ph type="body" sz="quarter" idx="16" hasCustomPrompt="1"/>
          </p:nvPr>
        </p:nvSpPr>
        <p:spPr>
          <a:xfrm>
            <a:off x="7531100" y="1524000"/>
            <a:ext cx="1549400" cy="800100"/>
          </a:xfrm>
        </p:spPr>
        <p:txBody>
          <a:bodyPr anchor="ctr"/>
          <a:lstStyle>
            <a:lvl1pPr algn="ctr">
              <a:buNone/>
              <a:defRPr sz="1400" b="1">
                <a:solidFill>
                  <a:schemeClr val="bg1"/>
                </a:solidFill>
              </a:defRPr>
            </a:lvl1pPr>
          </a:lstStyle>
          <a:p>
            <a:pPr lvl="0"/>
            <a:r>
              <a:rPr lang="en-US" dirty="0" smtClean="0"/>
              <a:t>Add step 4</a:t>
            </a:r>
          </a:p>
        </p:txBody>
      </p:sp>
      <p:sp>
        <p:nvSpPr>
          <p:cNvPr id="20" name="Text Placeholder 8"/>
          <p:cNvSpPr>
            <a:spLocks noGrp="1"/>
          </p:cNvSpPr>
          <p:nvPr>
            <p:ph type="body" sz="quarter" idx="17" hasCustomPrompt="1"/>
          </p:nvPr>
        </p:nvSpPr>
        <p:spPr>
          <a:xfrm>
            <a:off x="5287434" y="1524000"/>
            <a:ext cx="1549400" cy="800100"/>
          </a:xfrm>
        </p:spPr>
        <p:txBody>
          <a:bodyPr anchor="ctr"/>
          <a:lstStyle>
            <a:lvl1pPr algn="ctr">
              <a:buNone/>
              <a:defRPr sz="1400" b="1">
                <a:solidFill>
                  <a:schemeClr val="bg1"/>
                </a:solidFill>
              </a:defRPr>
            </a:lvl1pPr>
          </a:lstStyle>
          <a:p>
            <a:pPr lvl="0"/>
            <a:r>
              <a:rPr lang="en-US" dirty="0" smtClean="0"/>
              <a:t>Add step 3</a:t>
            </a:r>
          </a:p>
        </p:txBody>
      </p:sp>
      <p:graphicFrame>
        <p:nvGraphicFramePr>
          <p:cNvPr id="113152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72384"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884359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3728"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68372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7824"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Facts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Performance</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Describe the company in terms of their business presence etc.</a:t>
            </a:r>
          </a:p>
          <a:p>
            <a:pPr lvl="1"/>
            <a:r>
              <a:rPr lang="en-US" dirty="0" smtClean="0"/>
              <a:t>Second level</a:t>
            </a:r>
          </a:p>
        </p:txBody>
      </p:sp>
      <p:sp>
        <p:nvSpPr>
          <p:cNvPr id="24" name="Text Placeholder 13"/>
          <p:cNvSpPr>
            <a:spLocks noGrp="1"/>
          </p:cNvSpPr>
          <p:nvPr>
            <p:ph type="body" sz="quarter" idx="13" hasCustomPrompt="1"/>
          </p:nvPr>
        </p:nvSpPr>
        <p:spPr>
          <a:xfrm>
            <a:off x="444500" y="4318000"/>
            <a:ext cx="4297680" cy="1816100"/>
          </a:xfrm>
        </p:spPr>
        <p:txBody>
          <a:bodyPr>
            <a:noAutofit/>
          </a:bodyPr>
          <a:lstStyle>
            <a:lvl1pPr>
              <a:spcBef>
                <a:spcPts val="600"/>
              </a:spcBef>
              <a:defRPr sz="1400"/>
            </a:lvl1pPr>
            <a:lvl2pPr>
              <a:spcBef>
                <a:spcPts val="300"/>
              </a:spcBef>
              <a:defRPr sz="1200"/>
            </a:lvl2pPr>
          </a:lstStyle>
          <a:p>
            <a:pPr lvl="0"/>
            <a:r>
              <a:rPr lang="en-US" dirty="0" smtClean="0"/>
              <a:t>How has the company been performing?</a:t>
            </a:r>
          </a:p>
          <a:p>
            <a:pPr lvl="1"/>
            <a:r>
              <a:rPr lang="en-US" dirty="0" smtClean="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Market Situation</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Key Imperatives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1816100"/>
          </a:xfrm>
        </p:spPr>
        <p:txBody>
          <a:bodyPr>
            <a:noAutofit/>
          </a:bodyPr>
          <a:lstStyle>
            <a:lvl1pPr>
              <a:spcBef>
                <a:spcPts val="600"/>
              </a:spcBef>
              <a:defRPr sz="1400"/>
            </a:lvl1pPr>
            <a:lvl2pPr>
              <a:lnSpc>
                <a:spcPct val="100000"/>
              </a:lnSpc>
              <a:spcBef>
                <a:spcPts val="300"/>
              </a:spcBef>
              <a:defRPr sz="1200"/>
            </a:lvl2pPr>
          </a:lstStyle>
          <a:p>
            <a:pPr lvl="0"/>
            <a:r>
              <a:rPr lang="en-US" dirty="0" smtClean="0"/>
              <a:t>Describe the state of the market that the company is in</a:t>
            </a:r>
          </a:p>
          <a:p>
            <a:pPr lvl="1"/>
            <a:r>
              <a:rPr lang="en-US" dirty="0" smtClean="0"/>
              <a:t>Second level</a:t>
            </a:r>
          </a:p>
        </p:txBody>
      </p:sp>
      <p:sp>
        <p:nvSpPr>
          <p:cNvPr id="15" name="Text Placeholder 13"/>
          <p:cNvSpPr>
            <a:spLocks noGrp="1"/>
          </p:cNvSpPr>
          <p:nvPr>
            <p:ph type="body" sz="quarter" idx="15" hasCustomPrompt="1"/>
          </p:nvPr>
        </p:nvSpPr>
        <p:spPr>
          <a:xfrm>
            <a:off x="5181600" y="4318000"/>
            <a:ext cx="4297680" cy="1816100"/>
          </a:xfrm>
        </p:spPr>
        <p:txBody>
          <a:bodyPr>
            <a:noAutofit/>
          </a:bodyPr>
          <a:lstStyle>
            <a:lvl1pPr>
              <a:spcBef>
                <a:spcPts val="600"/>
              </a:spcBef>
              <a:defRPr sz="1400" baseline="0"/>
            </a:lvl1pPr>
            <a:lvl2pPr>
              <a:spcBef>
                <a:spcPts val="300"/>
              </a:spcBef>
              <a:defRPr sz="1200"/>
            </a:lvl2pPr>
          </a:lstStyle>
          <a:p>
            <a:pPr lvl="0"/>
            <a:r>
              <a:rPr lang="en-US" dirty="0" smtClean="0"/>
              <a:t>According to the company, what are the key focus areas or strategies for the near and distant future?</a:t>
            </a:r>
          </a:p>
          <a:p>
            <a:pPr lvl="1"/>
            <a:r>
              <a:rPr lang="en-US" dirty="0" smtClean="0"/>
              <a:t>Second level</a:t>
            </a:r>
          </a:p>
        </p:txBody>
      </p:sp>
    </p:spTree>
    <p:extLst>
      <p:ext uri="{BB962C8B-B14F-4D97-AF65-F5344CB8AC3E}">
        <p14:creationId xmlns:p14="http://schemas.microsoft.com/office/powerpoint/2010/main" val="3064313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MPDNA – What is the Key Takeaway from the Slide?</a:t>
            </a:r>
            <a:endParaRPr lang="en-US" dirty="0"/>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5560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1554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Situation – Current</a:t>
                      </a:r>
                      <a:r>
                        <a:rPr lang="en-US" sz="1400" baseline="0" dirty="0" smtClean="0"/>
                        <a:t>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7" name="Text Placeholder 6"/>
          <p:cNvSpPr>
            <a:spLocks noGrp="1"/>
          </p:cNvSpPr>
          <p:nvPr>
            <p:ph type="body" sz="quarter" idx="10" hasCustomPrompt="1"/>
          </p:nvPr>
        </p:nvSpPr>
        <p:spPr>
          <a:xfrm>
            <a:off x="444500" y="2540000"/>
            <a:ext cx="2781300" cy="29337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What are the undisputed facts about the client and project?</a:t>
            </a:r>
          </a:p>
          <a:p>
            <a:pPr lvl="1"/>
            <a:r>
              <a:rPr lang="en-US" dirty="0" smtClean="0"/>
              <a:t>Second level</a:t>
            </a:r>
          </a:p>
        </p:txBody>
      </p:sp>
      <p:graphicFrame>
        <p:nvGraphicFramePr>
          <p:cNvPr id="8" name="Table 7"/>
          <p:cNvGraphicFramePr>
            <a:graphicFrameLocks noGrp="1"/>
          </p:cNvGraphicFramePr>
          <p:nvPr userDrawn="1"/>
        </p:nvGraphicFramePr>
        <p:xfrm>
          <a:off x="6666971" y="21554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Desired Future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9" name="Text Placeholder 6"/>
          <p:cNvSpPr>
            <a:spLocks noGrp="1"/>
          </p:cNvSpPr>
          <p:nvPr>
            <p:ph type="body" sz="quarter" idx="11" hasCustomPrompt="1"/>
          </p:nvPr>
        </p:nvSpPr>
        <p:spPr>
          <a:xfrm>
            <a:off x="6667500" y="2540000"/>
            <a:ext cx="2781300" cy="2933700"/>
          </a:xfrm>
        </p:spPr>
        <p:txBody>
          <a:bodyPr>
            <a:noAutofit/>
          </a:bodyPr>
          <a:lstStyle>
            <a:lvl1pPr>
              <a:spcBef>
                <a:spcPts val="600"/>
              </a:spcBef>
              <a:defRPr sz="1400"/>
            </a:lvl1pPr>
            <a:lvl2pPr>
              <a:lnSpc>
                <a:spcPct val="100000"/>
              </a:lnSpc>
              <a:spcBef>
                <a:spcPts val="300"/>
              </a:spcBef>
              <a:defRPr sz="1200"/>
            </a:lvl2pPr>
          </a:lstStyle>
          <a:p>
            <a:pPr lvl="0"/>
            <a:r>
              <a:rPr lang="en-US" dirty="0" smtClean="0"/>
              <a:t>Where would the client like to be?</a:t>
            </a:r>
          </a:p>
          <a:p>
            <a:pPr lvl="1"/>
            <a:r>
              <a:rPr lang="en-US" dirty="0" smtClean="0"/>
              <a:t>Second level</a:t>
            </a:r>
          </a:p>
        </p:txBody>
      </p:sp>
      <p:sp>
        <p:nvSpPr>
          <p:cNvPr id="10" name="Right Arrow 9"/>
          <p:cNvSpPr/>
          <p:nvPr userDrawn="1"/>
        </p:nvSpPr>
        <p:spPr bwMode="auto">
          <a:xfrm>
            <a:off x="3291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2" name="Right Arrow 11"/>
          <p:cNvSpPr/>
          <p:nvPr userDrawn="1"/>
        </p:nvSpPr>
        <p:spPr bwMode="auto">
          <a:xfrm>
            <a:off x="6339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graphicFrame>
        <p:nvGraphicFramePr>
          <p:cNvPr id="13" name="Table 12"/>
          <p:cNvGraphicFramePr>
            <a:graphicFrameLocks noGrp="1"/>
          </p:cNvGraphicFramePr>
          <p:nvPr userDrawn="1"/>
        </p:nvGraphicFramePr>
        <p:xfrm>
          <a:off x="3378200" y="1304572"/>
          <a:ext cx="3149599" cy="1832328"/>
        </p:xfrm>
        <a:graphic>
          <a:graphicData uri="http://schemas.openxmlformats.org/drawingml/2006/table">
            <a:tbl>
              <a:tblPr firstRow="1" bandRow="1">
                <a:tableStyleId>{5C22544A-7EE6-4342-B048-85BDC9FD1C3A}</a:tableStyleId>
              </a:tblPr>
              <a:tblGrid>
                <a:gridCol w="3149599"/>
              </a:tblGrid>
              <a:tr h="341962">
                <a:tc>
                  <a:txBody>
                    <a:bodyPr/>
                    <a:lstStyle/>
                    <a:p>
                      <a:pPr algn="ctr"/>
                      <a:r>
                        <a:rPr lang="en-US" sz="1400" dirty="0" smtClean="0"/>
                        <a:t>Complications – The Gap / Trigger</a:t>
                      </a:r>
                      <a:endParaRPr lang="en-US" sz="1400" dirty="0"/>
                    </a:p>
                  </a:txBody>
                  <a:tcPr anchor="ctr"/>
                </a:tc>
              </a:tr>
              <a:tr h="1490366">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6"/>
          <p:cNvSpPr>
            <a:spLocks noGrp="1"/>
          </p:cNvSpPr>
          <p:nvPr>
            <p:ph type="body" sz="quarter" idx="12" hasCustomPrompt="1"/>
          </p:nvPr>
        </p:nvSpPr>
        <p:spPr>
          <a:xfrm>
            <a:off x="3390900" y="1676400"/>
            <a:ext cx="3124200" cy="14478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Explain the cause of the gap between the current state and desired future state</a:t>
            </a:r>
          </a:p>
          <a:p>
            <a:pPr lvl="1"/>
            <a:r>
              <a:rPr lang="en-US" dirty="0" smtClean="0"/>
              <a:t>Second level</a:t>
            </a:r>
          </a:p>
        </p:txBody>
      </p:sp>
      <p:sp>
        <p:nvSpPr>
          <p:cNvPr id="15" name="Right Arrow 14"/>
          <p:cNvSpPr/>
          <p:nvPr userDrawn="1"/>
        </p:nvSpPr>
        <p:spPr bwMode="auto">
          <a:xfrm rot="5400000">
            <a:off x="4815840" y="2730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6" name="Right Arrow 15"/>
          <p:cNvSpPr/>
          <p:nvPr userDrawn="1"/>
        </p:nvSpPr>
        <p:spPr bwMode="auto">
          <a:xfrm rot="5400000">
            <a:off x="4815840" y="3746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graphicFrame>
        <p:nvGraphicFramePr>
          <p:cNvPr id="18" name="Table 17"/>
          <p:cNvGraphicFramePr>
            <a:graphicFrameLocks noGrp="1"/>
          </p:cNvGraphicFramePr>
          <p:nvPr userDrawn="1"/>
        </p:nvGraphicFramePr>
        <p:xfrm>
          <a:off x="3378200" y="4530372"/>
          <a:ext cx="3149599" cy="1832328"/>
        </p:xfrm>
        <a:graphic>
          <a:graphicData uri="http://schemas.openxmlformats.org/drawingml/2006/table">
            <a:tbl>
              <a:tblPr firstRow="1" bandRow="1">
                <a:tableStyleId>{5C22544A-7EE6-4342-B048-85BDC9FD1C3A}</a:tableStyleId>
              </a:tblPr>
              <a:tblGrid>
                <a:gridCol w="3149599"/>
              </a:tblGrid>
              <a:tr h="341962">
                <a:tc>
                  <a:txBody>
                    <a:bodyPr/>
                    <a:lstStyle/>
                    <a:p>
                      <a:pPr algn="ctr"/>
                      <a:r>
                        <a:rPr lang="en-US" sz="1400" dirty="0" smtClean="0"/>
                        <a:t>Questions – which</a:t>
                      </a:r>
                      <a:r>
                        <a:rPr lang="en-US" sz="1400" baseline="0" dirty="0" smtClean="0"/>
                        <a:t> need answers</a:t>
                      </a:r>
                      <a:endParaRPr lang="en-US" sz="1400" dirty="0"/>
                    </a:p>
                  </a:txBody>
                  <a:tcPr anchor="ctr"/>
                </a:tc>
              </a:tr>
              <a:tr h="1490366">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9" name="Text Placeholder 6"/>
          <p:cNvSpPr>
            <a:spLocks noGrp="1"/>
          </p:cNvSpPr>
          <p:nvPr>
            <p:ph type="body" sz="quarter" idx="13" hasCustomPrompt="1"/>
          </p:nvPr>
        </p:nvSpPr>
        <p:spPr>
          <a:xfrm>
            <a:off x="3390900" y="4902200"/>
            <a:ext cx="3124200" cy="1447800"/>
          </a:xfrm>
        </p:spPr>
        <p:txBody>
          <a:bodyPr>
            <a:noAutofit/>
          </a:bodyPr>
          <a:lstStyle>
            <a:lvl1pPr>
              <a:spcBef>
                <a:spcPts val="600"/>
              </a:spcBef>
              <a:defRPr sz="1400"/>
            </a:lvl1pPr>
            <a:lvl2pPr>
              <a:lnSpc>
                <a:spcPct val="100000"/>
              </a:lnSpc>
              <a:spcBef>
                <a:spcPts val="300"/>
              </a:spcBef>
              <a:defRPr sz="1200"/>
            </a:lvl2pPr>
          </a:lstStyle>
          <a:p>
            <a:pPr lvl="0"/>
            <a:r>
              <a:rPr lang="en-US" dirty="0" smtClean="0"/>
              <a:t>What is the one key question that we should answer to get from current to desired future state?</a:t>
            </a:r>
          </a:p>
          <a:p>
            <a:pPr lvl="1"/>
            <a:r>
              <a:rPr lang="en-US" dirty="0" smtClean="0"/>
              <a:t>What questions will help me answer the one key question?</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8848" r:id="rId4" imgW="971686" imgH="895238" progId="PBrush">
                  <p:embed/>
                </p:oleObj>
              </mc:Choice>
              <mc:Fallback>
                <p:oleObj r:id="rId4" imgW="971686" imgH="89523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66025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smtClean="0"/>
              <a:t>MuKyun</a:t>
            </a:r>
            <a:r>
              <a:rPr lang="en-US" dirty="0" smtClean="0"/>
              <a:t> – What is the Key Takeaway from the Slide?</a:t>
            </a:r>
            <a:endParaRPr lang="en-US" dirty="0"/>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9872"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reeform 8"/>
          <p:cNvSpPr/>
          <p:nvPr/>
        </p:nvSpPr>
        <p:spPr>
          <a:xfrm>
            <a:off x="457200" y="1282761"/>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algn="l" defTabSz="844550">
              <a:lnSpc>
                <a:spcPct val="90000"/>
              </a:lnSpc>
              <a:spcBef>
                <a:spcPct val="0"/>
              </a:spcBef>
              <a:spcAft>
                <a:spcPct val="35000"/>
              </a:spcAft>
            </a:pPr>
            <a:endParaRPr lang="en-US" sz="1400" dirty="0" smtClean="0">
              <a:solidFill>
                <a:srgbClr val="000000"/>
              </a:solidFill>
            </a:endParaRPr>
          </a:p>
        </p:txBody>
      </p:sp>
      <p:sp>
        <p:nvSpPr>
          <p:cNvPr id="12" name="Rounded Rectangle 11"/>
          <p:cNvSpPr/>
          <p:nvPr/>
        </p:nvSpPr>
        <p:spPr>
          <a:xfrm>
            <a:off x="554330" y="1379891"/>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defRPr/>
            </a:pPr>
            <a:r>
              <a:rPr lang="en-US" sz="1400" b="1" dirty="0" smtClean="0">
                <a:solidFill>
                  <a:prstClr val="white"/>
                </a:solidFill>
              </a:rPr>
              <a:t>Who is the end consumer?</a:t>
            </a:r>
          </a:p>
        </p:txBody>
      </p:sp>
      <p:sp>
        <p:nvSpPr>
          <p:cNvPr id="16" name="Freeform 15"/>
          <p:cNvSpPr/>
          <p:nvPr/>
        </p:nvSpPr>
        <p:spPr>
          <a:xfrm>
            <a:off x="457200" y="2351195"/>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algn="l" defTabSz="844550">
              <a:lnSpc>
                <a:spcPct val="90000"/>
              </a:lnSpc>
              <a:spcBef>
                <a:spcPct val="0"/>
              </a:spcBef>
              <a:spcAft>
                <a:spcPct val="35000"/>
              </a:spcAft>
            </a:pPr>
            <a:endParaRPr lang="en-US" sz="1400" dirty="0" smtClean="0">
              <a:solidFill>
                <a:srgbClr val="000000"/>
              </a:solidFill>
            </a:endParaRPr>
          </a:p>
        </p:txBody>
      </p:sp>
      <p:sp>
        <p:nvSpPr>
          <p:cNvPr id="21" name="Rounded Rectangle 20"/>
          <p:cNvSpPr/>
          <p:nvPr/>
        </p:nvSpPr>
        <p:spPr>
          <a:xfrm>
            <a:off x="554330" y="2448325"/>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defRPr/>
            </a:pPr>
            <a:r>
              <a:rPr lang="en-US" sz="1400" b="1" dirty="0" smtClean="0">
                <a:solidFill>
                  <a:prstClr val="white"/>
                </a:solidFill>
              </a:rPr>
              <a:t>What is the business question?</a:t>
            </a:r>
          </a:p>
        </p:txBody>
      </p:sp>
      <p:sp>
        <p:nvSpPr>
          <p:cNvPr id="22" name="Freeform 21"/>
          <p:cNvSpPr/>
          <p:nvPr/>
        </p:nvSpPr>
        <p:spPr>
          <a:xfrm>
            <a:off x="457200" y="3419629"/>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algn="l" defTabSz="844550">
              <a:lnSpc>
                <a:spcPct val="90000"/>
              </a:lnSpc>
              <a:spcBef>
                <a:spcPct val="0"/>
              </a:spcBef>
              <a:spcAft>
                <a:spcPct val="35000"/>
              </a:spcAft>
            </a:pPr>
            <a:endParaRPr lang="en-US" sz="1400" dirty="0">
              <a:solidFill>
                <a:srgbClr val="000000"/>
              </a:solidFill>
            </a:endParaRPr>
          </a:p>
        </p:txBody>
      </p:sp>
      <p:sp>
        <p:nvSpPr>
          <p:cNvPr id="23" name="Rounded Rectangle 22"/>
          <p:cNvSpPr/>
          <p:nvPr/>
        </p:nvSpPr>
        <p:spPr>
          <a:xfrm>
            <a:off x="554330" y="3516759"/>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400" b="1" dirty="0" smtClean="0">
                <a:solidFill>
                  <a:prstClr val="white">
                    <a:hueOff val="0"/>
                    <a:satOff val="0"/>
                    <a:lumOff val="0"/>
                    <a:alphaOff val="0"/>
                  </a:prstClr>
                </a:solidFill>
              </a:rPr>
              <a:t>What triggered the question?</a:t>
            </a:r>
          </a:p>
        </p:txBody>
      </p:sp>
      <p:sp>
        <p:nvSpPr>
          <p:cNvPr id="24" name="Freeform 23"/>
          <p:cNvSpPr/>
          <p:nvPr/>
        </p:nvSpPr>
        <p:spPr>
          <a:xfrm>
            <a:off x="457200" y="4488063"/>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algn="l" defTabSz="844550">
              <a:lnSpc>
                <a:spcPct val="90000"/>
              </a:lnSpc>
              <a:spcBef>
                <a:spcPct val="0"/>
              </a:spcBef>
              <a:spcAft>
                <a:spcPct val="35000"/>
              </a:spcAft>
            </a:pPr>
            <a:endParaRPr lang="en-US" sz="1400" dirty="0">
              <a:solidFill>
                <a:srgbClr val="000000"/>
              </a:solidFill>
            </a:endParaRPr>
          </a:p>
        </p:txBody>
      </p:sp>
      <p:sp>
        <p:nvSpPr>
          <p:cNvPr id="25" name="Rounded Rectangle 24"/>
          <p:cNvSpPr/>
          <p:nvPr/>
        </p:nvSpPr>
        <p:spPr>
          <a:xfrm>
            <a:off x="554330" y="4585193"/>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defRPr/>
            </a:pPr>
            <a:r>
              <a:rPr lang="en-US" sz="1400" b="1" dirty="0" smtClean="0">
                <a:solidFill>
                  <a:prstClr val="white"/>
                </a:solidFill>
              </a:rPr>
              <a:t>What do you intend to do with the output?</a:t>
            </a:r>
          </a:p>
        </p:txBody>
      </p:sp>
      <p:sp>
        <p:nvSpPr>
          <p:cNvPr id="26" name="Freeform 25"/>
          <p:cNvSpPr/>
          <p:nvPr/>
        </p:nvSpPr>
        <p:spPr>
          <a:xfrm>
            <a:off x="457200" y="5556497"/>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algn="l" defTabSz="844550">
              <a:lnSpc>
                <a:spcPct val="90000"/>
              </a:lnSpc>
              <a:spcBef>
                <a:spcPct val="0"/>
              </a:spcBef>
              <a:spcAft>
                <a:spcPct val="35000"/>
              </a:spcAft>
            </a:pPr>
            <a:endParaRPr lang="en-US" sz="1400" dirty="0" smtClean="0">
              <a:solidFill>
                <a:srgbClr val="000000"/>
              </a:solidFill>
            </a:endParaRPr>
          </a:p>
        </p:txBody>
      </p:sp>
      <p:sp>
        <p:nvSpPr>
          <p:cNvPr id="27" name="Rounded Rectangle 26"/>
          <p:cNvSpPr/>
          <p:nvPr/>
        </p:nvSpPr>
        <p:spPr>
          <a:xfrm>
            <a:off x="554330" y="5653627"/>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defRPr/>
            </a:pPr>
            <a:r>
              <a:rPr lang="en-US" sz="1400" b="1" dirty="0" smtClean="0">
                <a:solidFill>
                  <a:prstClr val="white"/>
                </a:solidFill>
              </a:rPr>
              <a:t>What do you ‘expect’ as the outcomes?</a:t>
            </a:r>
          </a:p>
        </p:txBody>
      </p:sp>
      <p:sp>
        <p:nvSpPr>
          <p:cNvPr id="14" name="Text Placeholder 14"/>
          <p:cNvSpPr>
            <a:spLocks noGrp="1"/>
          </p:cNvSpPr>
          <p:nvPr>
            <p:ph type="body" sz="quarter" idx="14" hasCustomPrompt="1"/>
          </p:nvPr>
        </p:nvSpPr>
        <p:spPr>
          <a:xfrm>
            <a:off x="2351379" y="1311212"/>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who the end consumer of the request would be – in several cases, this may not be the requestor himself/herself</a:t>
            </a:r>
          </a:p>
          <a:p>
            <a:pPr lvl="1"/>
            <a:endParaRPr lang="en-US" dirty="0" smtClean="0"/>
          </a:p>
        </p:txBody>
      </p:sp>
      <p:sp>
        <p:nvSpPr>
          <p:cNvPr id="17" name="Text Placeholder 14"/>
          <p:cNvSpPr>
            <a:spLocks noGrp="1"/>
          </p:cNvSpPr>
          <p:nvPr>
            <p:ph type="body" sz="quarter" idx="15" hasCustomPrompt="1"/>
          </p:nvPr>
        </p:nvSpPr>
        <p:spPr>
          <a:xfrm>
            <a:off x="2351379" y="2379646"/>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the request in business terms and not the specific data or refresh request</a:t>
            </a:r>
          </a:p>
        </p:txBody>
      </p:sp>
      <p:sp>
        <p:nvSpPr>
          <p:cNvPr id="18" name="Text Placeholder 14"/>
          <p:cNvSpPr>
            <a:spLocks noGrp="1"/>
          </p:cNvSpPr>
          <p:nvPr>
            <p:ph type="body" sz="quarter" idx="16" hasCustomPrompt="1"/>
          </p:nvPr>
        </p:nvSpPr>
        <p:spPr>
          <a:xfrm>
            <a:off x="2351379" y="3445029"/>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the factors that drove the requestor to ask this question</a:t>
            </a:r>
          </a:p>
        </p:txBody>
      </p:sp>
      <p:sp>
        <p:nvSpPr>
          <p:cNvPr id="19" name="Text Placeholder 14"/>
          <p:cNvSpPr>
            <a:spLocks noGrp="1"/>
          </p:cNvSpPr>
          <p:nvPr>
            <p:ph type="body" sz="quarter" idx="17" hasCustomPrompt="1"/>
          </p:nvPr>
        </p:nvSpPr>
        <p:spPr>
          <a:xfrm>
            <a:off x="2351379" y="4513463"/>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351379" y="5581897"/>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smtClean="0"/>
              <a:t>Understand the expected ‘takeaways’ from this request – this can be used to validate the output and also define the sniff checks that need to be defined</a:t>
            </a:r>
          </a:p>
        </p:txBody>
      </p:sp>
    </p:spTree>
    <p:extLst>
      <p:ext uri="{BB962C8B-B14F-4D97-AF65-F5344CB8AC3E}">
        <p14:creationId xmlns:p14="http://schemas.microsoft.com/office/powerpoint/2010/main" val="509293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smtClean="0"/>
              <a:t>FIRe</a:t>
            </a:r>
            <a:r>
              <a:rPr lang="en-US" dirty="0" smtClean="0"/>
              <a:t> – What is the Key Takeaway from the Slide?</a:t>
            </a:r>
            <a:endParaRPr lang="en-US" dirty="0"/>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1920"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userDrawn="1"/>
        </p:nvSpPr>
        <p:spPr>
          <a:xfrm>
            <a:off x="49530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solidFill>
                <a:srgbClr val="000000"/>
              </a:solidFill>
            </a:endParaRPr>
          </a:p>
        </p:txBody>
      </p:sp>
      <p:sp>
        <p:nvSpPr>
          <p:cNvPr id="17" name="TextBox 16"/>
          <p:cNvSpPr txBox="1"/>
          <p:nvPr userDrawn="1"/>
        </p:nvSpPr>
        <p:spPr>
          <a:xfrm>
            <a:off x="495300" y="5067300"/>
            <a:ext cx="8641080" cy="13843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solidFill>
                <a:srgbClr val="000000"/>
              </a:solidFill>
            </a:endParaRPr>
          </a:p>
        </p:txBody>
      </p:sp>
      <p:sp>
        <p:nvSpPr>
          <p:cNvPr id="18" name="Text Placeholder 14"/>
          <p:cNvSpPr>
            <a:spLocks noGrp="1"/>
          </p:cNvSpPr>
          <p:nvPr>
            <p:ph type="body" sz="quarter" idx="17" hasCustomPrompt="1"/>
          </p:nvPr>
        </p:nvSpPr>
        <p:spPr>
          <a:xfrm>
            <a:off x="495300" y="5067300"/>
            <a:ext cx="8622792" cy="13843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Recommendation 1</a:t>
            </a:r>
          </a:p>
          <a:p>
            <a:pPr lvl="1"/>
            <a:r>
              <a:rPr lang="en-US" dirty="0" smtClean="0"/>
              <a:t>Sub-recommendation 1</a:t>
            </a:r>
          </a:p>
          <a:p>
            <a:pPr lvl="0"/>
            <a:r>
              <a:rPr lang="en-US" dirty="0" smtClean="0"/>
              <a:t>Recommendation 2</a:t>
            </a:r>
          </a:p>
        </p:txBody>
      </p:sp>
      <p:sp>
        <p:nvSpPr>
          <p:cNvPr id="19" name="Text Placeholder 14"/>
          <p:cNvSpPr>
            <a:spLocks noGrp="1"/>
          </p:cNvSpPr>
          <p:nvPr>
            <p:ph type="body" sz="quarter" idx="15" hasCustomPrompt="1"/>
          </p:nvPr>
        </p:nvSpPr>
        <p:spPr>
          <a:xfrm>
            <a:off x="495300" y="1646763"/>
            <a:ext cx="4236720" cy="300143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smtClean="0"/>
              <a:t>Finding 1</a:t>
            </a:r>
          </a:p>
          <a:p>
            <a:pPr lvl="1"/>
            <a:r>
              <a:rPr lang="en-US" dirty="0" smtClean="0"/>
              <a:t>Sub-finding 1</a:t>
            </a:r>
          </a:p>
          <a:p>
            <a:pPr lvl="1"/>
            <a:r>
              <a:rPr lang="en-US" dirty="0" smtClean="0"/>
              <a:t>Sub-finding 2</a:t>
            </a:r>
          </a:p>
          <a:p>
            <a:pPr lvl="0"/>
            <a:r>
              <a:rPr lang="en-US" dirty="0" smtClean="0"/>
              <a:t>Finding 2</a:t>
            </a:r>
          </a:p>
          <a:p>
            <a:pPr lvl="1"/>
            <a:r>
              <a:rPr lang="en-US" dirty="0" smtClean="0"/>
              <a:t>Sub-finding 1</a:t>
            </a:r>
          </a:p>
          <a:p>
            <a:pPr lvl="1"/>
            <a:r>
              <a:rPr lang="en-US" dirty="0" smtClean="0"/>
              <a:t>Sub-finding 2</a:t>
            </a:r>
          </a:p>
          <a:p>
            <a:pPr lvl="0"/>
            <a:r>
              <a:rPr lang="en-US" dirty="0" smtClean="0"/>
              <a:t>Finding 3</a:t>
            </a:r>
          </a:p>
          <a:p>
            <a:pPr lvl="0"/>
            <a:r>
              <a:rPr lang="en-US" dirty="0" smtClean="0"/>
              <a:t>Finding 4</a:t>
            </a:r>
          </a:p>
        </p:txBody>
      </p:sp>
      <p:sp>
        <p:nvSpPr>
          <p:cNvPr id="20" name="Rounded Rectangle 19"/>
          <p:cNvSpPr/>
          <p:nvPr userDrawn="1"/>
        </p:nvSpPr>
        <p:spPr bwMode="auto">
          <a:xfrm>
            <a:off x="59023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600" b="1" dirty="0" smtClean="0">
                <a:solidFill>
                  <a:prstClr val="white"/>
                </a:solidFill>
              </a:rPr>
              <a:t>Findings</a:t>
            </a:r>
          </a:p>
        </p:txBody>
      </p:sp>
      <p:sp>
        <p:nvSpPr>
          <p:cNvPr id="21" name="Rounded Rectangle 20"/>
          <p:cNvSpPr/>
          <p:nvPr userDrawn="1"/>
        </p:nvSpPr>
        <p:spPr bwMode="auto">
          <a:xfrm>
            <a:off x="590232" y="47879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600" b="1" dirty="0" smtClean="0">
                <a:solidFill>
                  <a:prstClr val="white"/>
                </a:solidFill>
              </a:rPr>
              <a:t>Recommendations</a:t>
            </a:r>
          </a:p>
        </p:txBody>
      </p:sp>
      <p:sp>
        <p:nvSpPr>
          <p:cNvPr id="22" name="TextBox 21"/>
          <p:cNvSpPr txBox="1"/>
          <p:nvPr userDrawn="1"/>
        </p:nvSpPr>
        <p:spPr>
          <a:xfrm>
            <a:off x="489458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smtClean="0">
              <a:solidFill>
                <a:srgbClr val="000000"/>
              </a:solidFill>
            </a:endParaRPr>
          </a:p>
        </p:txBody>
      </p:sp>
      <p:sp>
        <p:nvSpPr>
          <p:cNvPr id="23" name="Text Placeholder 14"/>
          <p:cNvSpPr>
            <a:spLocks noGrp="1"/>
          </p:cNvSpPr>
          <p:nvPr>
            <p:ph type="body" sz="quarter" idx="18" hasCustomPrompt="1"/>
          </p:nvPr>
        </p:nvSpPr>
        <p:spPr>
          <a:xfrm>
            <a:off x="4894580" y="1646763"/>
            <a:ext cx="4236720" cy="300143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smtClean="0"/>
              <a:t>Insight 1</a:t>
            </a:r>
          </a:p>
          <a:p>
            <a:pPr lvl="1"/>
            <a:r>
              <a:rPr lang="en-US" dirty="0" smtClean="0"/>
              <a:t>Sub-insight</a:t>
            </a:r>
          </a:p>
          <a:p>
            <a:pPr lvl="1"/>
            <a:r>
              <a:rPr lang="en-US" dirty="0" smtClean="0"/>
              <a:t>Sub-insight</a:t>
            </a:r>
          </a:p>
          <a:p>
            <a:pPr lvl="0"/>
            <a:r>
              <a:rPr lang="en-US" dirty="0" smtClean="0"/>
              <a:t>Insight 2</a:t>
            </a:r>
          </a:p>
          <a:p>
            <a:pPr lvl="0"/>
            <a:r>
              <a:rPr lang="en-US" dirty="0" smtClean="0"/>
              <a:t>Insight 3</a:t>
            </a:r>
          </a:p>
          <a:p>
            <a:pPr lvl="0"/>
            <a:r>
              <a:rPr lang="en-US" dirty="0" smtClean="0"/>
              <a:t>Insight 4</a:t>
            </a:r>
          </a:p>
        </p:txBody>
      </p:sp>
      <p:sp>
        <p:nvSpPr>
          <p:cNvPr id="24" name="Rounded Rectangle 23"/>
          <p:cNvSpPr/>
          <p:nvPr userDrawn="1"/>
        </p:nvSpPr>
        <p:spPr bwMode="auto">
          <a:xfrm>
            <a:off x="498951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eaLnBrk="1" hangingPunct="1">
              <a:spcBef>
                <a:spcPct val="100000"/>
              </a:spcBef>
              <a:buClrTx/>
            </a:pPr>
            <a:r>
              <a:rPr lang="en-US" sz="1600" b="1" dirty="0" smtClean="0">
                <a:solidFill>
                  <a:prstClr val="white"/>
                </a:solidFill>
              </a:rPr>
              <a:t>Insights</a:t>
            </a:r>
          </a:p>
        </p:txBody>
      </p:sp>
    </p:spTree>
    <p:extLst>
      <p:ext uri="{BB962C8B-B14F-4D97-AF65-F5344CB8AC3E}">
        <p14:creationId xmlns:p14="http://schemas.microsoft.com/office/powerpoint/2010/main" val="41460865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2944"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7" name="Table 6"/>
          <p:cNvGraphicFramePr>
            <a:graphicFrameLocks noGrp="1"/>
          </p:cNvGraphicFramePr>
          <p:nvPr userDrawn="1">
            <p:extLst>
              <p:ext uri="{D42A27DB-BD31-4B8C-83A1-F6EECF244321}">
                <p14:modId xmlns:p14="http://schemas.microsoft.com/office/powerpoint/2010/main" val="3215776642"/>
              </p:ext>
            </p:extLst>
          </p:nvPr>
        </p:nvGraphicFramePr>
        <p:xfrm>
          <a:off x="443967" y="1431572"/>
          <a:ext cx="4297680" cy="29118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Background</a:t>
                      </a:r>
                      <a:endParaRPr lang="en-US" sz="1400" dirty="0"/>
                    </a:p>
                  </a:txBody>
                  <a:tcPr anchor="ctr"/>
                </a:tc>
              </a:tr>
              <a:tr h="25460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500595944"/>
              </p:ext>
            </p:extLst>
          </p:nvPr>
        </p:nvGraphicFramePr>
        <p:xfrm>
          <a:off x="443967" y="4466872"/>
          <a:ext cx="4297680" cy="18577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Objectives</a:t>
                      </a:r>
                      <a:endParaRPr lang="en-US" sz="1400" dirty="0"/>
                    </a:p>
                  </a:txBody>
                  <a:tcPr anchor="ctr"/>
                </a:tc>
              </a:tr>
              <a:tr h="14919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13"/>
          <p:cNvSpPr>
            <a:spLocks noGrp="1"/>
          </p:cNvSpPr>
          <p:nvPr>
            <p:ph type="body" sz="quarter" idx="11" hasCustomPrompt="1"/>
          </p:nvPr>
        </p:nvSpPr>
        <p:spPr>
          <a:xfrm>
            <a:off x="444500" y="1816100"/>
            <a:ext cx="4297680" cy="25019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What are the relevant facts that serve as the background for this project?</a:t>
            </a:r>
          </a:p>
          <a:p>
            <a:pPr lvl="1"/>
            <a:r>
              <a:rPr lang="en-US" dirty="0" smtClean="0"/>
              <a:t>Second level</a:t>
            </a:r>
          </a:p>
        </p:txBody>
      </p:sp>
      <p:sp>
        <p:nvSpPr>
          <p:cNvPr id="24" name="Text Placeholder 13"/>
          <p:cNvSpPr>
            <a:spLocks noGrp="1"/>
          </p:cNvSpPr>
          <p:nvPr>
            <p:ph type="body" sz="quarter" idx="13" hasCustomPrompt="1"/>
          </p:nvPr>
        </p:nvSpPr>
        <p:spPr>
          <a:xfrm>
            <a:off x="444500" y="4851400"/>
            <a:ext cx="4297680" cy="1473200"/>
          </a:xfrm>
        </p:spPr>
        <p:txBody>
          <a:bodyPr>
            <a:noAutofit/>
          </a:bodyPr>
          <a:lstStyle>
            <a:lvl1pPr>
              <a:spcBef>
                <a:spcPts val="600"/>
              </a:spcBef>
              <a:defRPr sz="1400"/>
            </a:lvl1pPr>
            <a:lvl2pPr>
              <a:spcBef>
                <a:spcPts val="300"/>
              </a:spcBef>
              <a:defRPr sz="1200"/>
            </a:lvl2pPr>
          </a:lstStyle>
          <a:p>
            <a:pPr lvl="0"/>
            <a:r>
              <a:rPr lang="en-US" dirty="0" smtClean="0"/>
              <a:t>Describe the key project objectives</a:t>
            </a:r>
          </a:p>
          <a:p>
            <a:pPr lvl="1"/>
            <a:r>
              <a:rPr lang="en-US" dirty="0" smtClean="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1186078195"/>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Approach</a:t>
                      </a:r>
                      <a:endParaRPr lang="en-US" sz="1400" dirty="0"/>
                    </a:p>
                  </a:txBody>
                  <a:tcPr anchor="ctr"/>
                </a:tc>
              </a:tr>
              <a:tr h="45272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Describe the approach used by Mu Sigma in this project.  You can insert text or paste graphics in this box</a:t>
            </a:r>
          </a:p>
          <a:p>
            <a:pPr lvl="1"/>
            <a:r>
              <a:rPr lang="en-US" dirty="0" smtClean="0"/>
              <a:t>Second level</a:t>
            </a:r>
          </a:p>
        </p:txBody>
      </p:sp>
      <p:sp>
        <p:nvSpPr>
          <p:cNvPr id="2" name="Right Arrow 1"/>
          <p:cNvSpPr/>
          <p:nvPr userDrawn="1"/>
        </p:nvSpPr>
        <p:spPr bwMode="auto">
          <a:xfrm>
            <a:off x="4829492" y="2895600"/>
            <a:ext cx="274320"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Tree>
    <p:extLst>
      <p:ext uri="{BB962C8B-B14F-4D97-AF65-F5344CB8AC3E}">
        <p14:creationId xmlns:p14="http://schemas.microsoft.com/office/powerpoint/2010/main" val="374166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p:txBody>
      </p:sp>
      <p:graphicFrame>
        <p:nvGraphicFramePr>
          <p:cNvPr id="111821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62144"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97237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3968"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2459260405"/>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Analysis</a:t>
                      </a:r>
                      <a:r>
                        <a:rPr lang="en-US" sz="1400" baseline="0" dirty="0" smtClean="0"/>
                        <a:t> Illustrations</a:t>
                      </a:r>
                      <a:endParaRPr lang="en-US" sz="1400" dirty="0"/>
                    </a:p>
                  </a:txBody>
                  <a:tcPr anchor="ctr"/>
                </a:tc>
              </a:tr>
              <a:tr h="45272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Paste charts/graphics that illustrate key analysis outputs and support the key findings</a:t>
            </a:r>
          </a:p>
          <a:p>
            <a:pPr lvl="1"/>
            <a:r>
              <a:rPr lang="en-US" dirty="0" smtClean="0"/>
              <a:t>Second level</a:t>
            </a:r>
          </a:p>
        </p:txBody>
      </p:sp>
      <p:sp>
        <p:nvSpPr>
          <p:cNvPr id="2" name="Right Arrow 1"/>
          <p:cNvSpPr/>
          <p:nvPr userDrawn="1"/>
        </p:nvSpPr>
        <p:spPr bwMode="auto">
          <a:xfrm>
            <a:off x="4829492" y="19812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4036670812"/>
              </p:ext>
            </p:extLst>
          </p:nvPr>
        </p:nvGraphicFramePr>
        <p:xfrm>
          <a:off x="443967" y="1431572"/>
          <a:ext cx="4297680" cy="23784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Key Findings</a:t>
                      </a:r>
                      <a:endParaRPr lang="en-US" sz="1400" dirty="0"/>
                    </a:p>
                  </a:txBody>
                  <a:tcPr anchor="ctr"/>
                </a:tc>
              </a:tr>
              <a:tr h="20126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4273966633"/>
              </p:ext>
            </p:extLst>
          </p:nvPr>
        </p:nvGraphicFramePr>
        <p:xfrm>
          <a:off x="443967" y="3933472"/>
          <a:ext cx="4297680" cy="2391128"/>
        </p:xfrm>
        <a:graphic>
          <a:graphicData uri="http://schemas.openxmlformats.org/drawingml/2006/table">
            <a:tbl>
              <a:tblPr firstRow="1" bandRow="1">
                <a:tableStyleId>{69012ECD-51FC-41F1-AA8D-1B2483CD663E}</a:tableStyleId>
              </a:tblPr>
              <a:tblGrid>
                <a:gridCol w="4297680"/>
              </a:tblGrid>
              <a:tr h="365760">
                <a:tc>
                  <a:txBody>
                    <a:bodyPr/>
                    <a:lstStyle/>
                    <a:p>
                      <a:pPr algn="ctr"/>
                      <a:r>
                        <a:rPr lang="en-US" sz="1400" dirty="0" smtClean="0"/>
                        <a:t>Business Impact</a:t>
                      </a:r>
                      <a:endParaRPr lang="en-US" sz="1400" dirty="0"/>
                    </a:p>
                  </a:txBody>
                  <a:tcPr anchor="ctr"/>
                </a:tc>
              </a:tr>
              <a:tr h="202536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6" name="Text Placeholder 13"/>
          <p:cNvSpPr>
            <a:spLocks noGrp="1"/>
          </p:cNvSpPr>
          <p:nvPr>
            <p:ph type="body" sz="quarter" idx="11" hasCustomPrompt="1"/>
          </p:nvPr>
        </p:nvSpPr>
        <p:spPr>
          <a:xfrm>
            <a:off x="444500" y="1816100"/>
            <a:ext cx="4297680" cy="1993900"/>
          </a:xfrm>
        </p:spPr>
        <p:txBody>
          <a:bodyPr>
            <a:noAutofit/>
          </a:bodyPr>
          <a:lstStyle>
            <a:lvl1pPr>
              <a:spcBef>
                <a:spcPts val="600"/>
              </a:spcBef>
              <a:defRPr sz="1400" baseline="0"/>
            </a:lvl1pPr>
            <a:lvl2pPr>
              <a:lnSpc>
                <a:spcPct val="100000"/>
              </a:lnSpc>
              <a:spcBef>
                <a:spcPts val="300"/>
              </a:spcBef>
              <a:defRPr sz="1200"/>
            </a:lvl2pPr>
          </a:lstStyle>
          <a:p>
            <a:pPr lvl="0"/>
            <a:r>
              <a:rPr lang="en-US" dirty="0" smtClean="0"/>
              <a:t>Describe the findings/insights obtained from the analysis</a:t>
            </a:r>
          </a:p>
          <a:p>
            <a:pPr lvl="1"/>
            <a:r>
              <a:rPr lang="en-US" dirty="0" smtClean="0"/>
              <a:t>Second level</a:t>
            </a:r>
          </a:p>
        </p:txBody>
      </p:sp>
      <p:sp>
        <p:nvSpPr>
          <p:cNvPr id="17" name="Text Placeholder 13"/>
          <p:cNvSpPr>
            <a:spLocks noGrp="1"/>
          </p:cNvSpPr>
          <p:nvPr>
            <p:ph type="body" sz="quarter" idx="13" hasCustomPrompt="1"/>
          </p:nvPr>
        </p:nvSpPr>
        <p:spPr>
          <a:xfrm>
            <a:off x="444500" y="4318000"/>
            <a:ext cx="4297680" cy="2006600"/>
          </a:xfrm>
        </p:spPr>
        <p:txBody>
          <a:bodyPr>
            <a:noAutofit/>
          </a:bodyPr>
          <a:lstStyle>
            <a:lvl1pPr>
              <a:spcBef>
                <a:spcPts val="600"/>
              </a:spcBef>
              <a:defRPr sz="1400" baseline="0"/>
            </a:lvl1pPr>
            <a:lvl2pPr>
              <a:spcBef>
                <a:spcPts val="300"/>
              </a:spcBef>
              <a:defRPr sz="1200"/>
            </a:lvl2pPr>
          </a:lstStyle>
          <a:p>
            <a:pPr lvl="0"/>
            <a:r>
              <a:rPr lang="en-US" dirty="0" smtClean="0"/>
              <a:t>What was the real/projected impact of the project on the business?</a:t>
            </a:r>
          </a:p>
          <a:p>
            <a:pPr lvl="1"/>
            <a:r>
              <a:rPr lang="en-US" dirty="0" smtClean="0"/>
              <a:t>Second level</a:t>
            </a:r>
          </a:p>
        </p:txBody>
      </p:sp>
      <p:sp>
        <p:nvSpPr>
          <p:cNvPr id="18" name="Right Arrow 17"/>
          <p:cNvSpPr/>
          <p:nvPr userDrawn="1"/>
        </p:nvSpPr>
        <p:spPr bwMode="auto">
          <a:xfrm rot="10800000">
            <a:off x="4829492" y="44196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Tree>
    <p:extLst>
      <p:ext uri="{BB962C8B-B14F-4D97-AF65-F5344CB8AC3E}">
        <p14:creationId xmlns:p14="http://schemas.microsoft.com/office/powerpoint/2010/main" val="21576197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4992"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ounded Rectangle 19"/>
          <p:cNvSpPr/>
          <p:nvPr userDrawn="1"/>
        </p:nvSpPr>
        <p:spPr bwMode="auto">
          <a:xfrm>
            <a:off x="3149600" y="3490815"/>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25" name="Rounded Rectangle 24"/>
          <p:cNvSpPr/>
          <p:nvPr userDrawn="1"/>
        </p:nvSpPr>
        <p:spPr bwMode="auto">
          <a:xfrm>
            <a:off x="3149600" y="2440109"/>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26" name="Pentagon 25"/>
          <p:cNvSpPr/>
          <p:nvPr userDrawn="1"/>
        </p:nvSpPr>
        <p:spPr bwMode="auto">
          <a:xfrm rot="5400000">
            <a:off x="1268730" y="749324"/>
            <a:ext cx="100584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27" name="Chevron 26"/>
          <p:cNvSpPr/>
          <p:nvPr userDrawn="1"/>
        </p:nvSpPr>
        <p:spPr bwMode="auto">
          <a:xfrm rot="5400000">
            <a:off x="1268730" y="1800876"/>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28" name="Text Placeholder 8"/>
          <p:cNvSpPr>
            <a:spLocks noGrp="1"/>
          </p:cNvSpPr>
          <p:nvPr>
            <p:ph type="body" sz="quarter" idx="10" hasCustomPrompt="1"/>
          </p:nvPr>
        </p:nvSpPr>
        <p:spPr>
          <a:xfrm>
            <a:off x="622300" y="1557020"/>
            <a:ext cx="2286000" cy="640080"/>
          </a:xfrm>
        </p:spPr>
        <p:txBody>
          <a:bodyPr anchor="ctr"/>
          <a:lstStyle>
            <a:lvl1pPr marL="0" indent="0" algn="ctr">
              <a:buNone/>
              <a:defRPr sz="1400" b="1">
                <a:solidFill>
                  <a:schemeClr val="bg1"/>
                </a:solidFill>
              </a:defRPr>
            </a:lvl1pPr>
          </a:lstStyle>
          <a:p>
            <a:pPr lvl="0"/>
            <a:r>
              <a:rPr lang="en-US" dirty="0" smtClean="0"/>
              <a:t>Add step 1</a:t>
            </a:r>
          </a:p>
        </p:txBody>
      </p:sp>
      <p:sp>
        <p:nvSpPr>
          <p:cNvPr id="29" name="Text Placeholder 8"/>
          <p:cNvSpPr>
            <a:spLocks noGrp="1"/>
          </p:cNvSpPr>
          <p:nvPr>
            <p:ph type="body" sz="quarter" idx="11" hasCustomPrompt="1"/>
          </p:nvPr>
        </p:nvSpPr>
        <p:spPr>
          <a:xfrm>
            <a:off x="622300" y="2608582"/>
            <a:ext cx="2286000" cy="640080"/>
          </a:xfrm>
        </p:spPr>
        <p:txBody>
          <a:bodyPr anchor="ctr"/>
          <a:lstStyle>
            <a:lvl1pPr marL="0" indent="0" algn="ctr">
              <a:buNone/>
              <a:defRPr sz="1400" b="1" baseline="0">
                <a:solidFill>
                  <a:schemeClr val="bg1"/>
                </a:solidFill>
              </a:defRPr>
            </a:lvl1pPr>
          </a:lstStyle>
          <a:p>
            <a:pPr lvl="0"/>
            <a:r>
              <a:rPr lang="en-US" dirty="0" smtClean="0"/>
              <a:t>Add step 2</a:t>
            </a:r>
          </a:p>
        </p:txBody>
      </p:sp>
      <p:sp>
        <p:nvSpPr>
          <p:cNvPr id="30" name="Rounded Rectangle 29"/>
          <p:cNvSpPr/>
          <p:nvPr userDrawn="1"/>
        </p:nvSpPr>
        <p:spPr bwMode="auto">
          <a:xfrm>
            <a:off x="3149600" y="1389403"/>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31" name="Text Placeholder 14"/>
          <p:cNvSpPr>
            <a:spLocks noGrp="1"/>
          </p:cNvSpPr>
          <p:nvPr>
            <p:ph type="body" sz="quarter" idx="14" hasCustomPrompt="1"/>
          </p:nvPr>
        </p:nvSpPr>
        <p:spPr>
          <a:xfrm>
            <a:off x="3225800" y="1371600"/>
            <a:ext cx="5852160" cy="91440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32" name="Text Placeholder 14"/>
          <p:cNvSpPr>
            <a:spLocks noGrp="1"/>
          </p:cNvSpPr>
          <p:nvPr>
            <p:ph type="body" sz="quarter" idx="15" hasCustomPrompt="1"/>
          </p:nvPr>
        </p:nvSpPr>
        <p:spPr>
          <a:xfrm>
            <a:off x="3225800" y="2425700"/>
            <a:ext cx="5852160" cy="9144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33" name="Text Placeholder 14"/>
          <p:cNvSpPr>
            <a:spLocks noGrp="1"/>
          </p:cNvSpPr>
          <p:nvPr>
            <p:ph type="body" sz="quarter" idx="16" hasCustomPrompt="1"/>
          </p:nvPr>
        </p:nvSpPr>
        <p:spPr>
          <a:xfrm>
            <a:off x="3225800" y="3479800"/>
            <a:ext cx="5852160" cy="9144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34" name="Chevron 33"/>
          <p:cNvSpPr/>
          <p:nvPr userDrawn="1"/>
        </p:nvSpPr>
        <p:spPr bwMode="auto">
          <a:xfrm rot="5400000">
            <a:off x="1268730" y="2852428"/>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35" name="Text Placeholder 8"/>
          <p:cNvSpPr>
            <a:spLocks noGrp="1"/>
          </p:cNvSpPr>
          <p:nvPr>
            <p:ph type="body" sz="quarter" idx="12" hasCustomPrompt="1"/>
          </p:nvPr>
        </p:nvSpPr>
        <p:spPr>
          <a:xfrm>
            <a:off x="622300" y="3660144"/>
            <a:ext cx="2286000" cy="640080"/>
          </a:xfrm>
        </p:spPr>
        <p:txBody>
          <a:bodyPr anchor="ctr"/>
          <a:lstStyle>
            <a:lvl1pPr marL="0" indent="0" algn="ctr">
              <a:buNone/>
              <a:defRPr sz="1400" b="1">
                <a:solidFill>
                  <a:schemeClr val="bg1"/>
                </a:solidFill>
              </a:defRPr>
            </a:lvl1pPr>
          </a:lstStyle>
          <a:p>
            <a:pPr lvl="0"/>
            <a:r>
              <a:rPr lang="en-US" dirty="0" smtClean="0"/>
              <a:t>Add step 3</a:t>
            </a:r>
          </a:p>
        </p:txBody>
      </p:sp>
      <p:sp>
        <p:nvSpPr>
          <p:cNvPr id="38" name="Chevron 37"/>
          <p:cNvSpPr/>
          <p:nvPr userDrawn="1"/>
        </p:nvSpPr>
        <p:spPr bwMode="auto">
          <a:xfrm rot="5400000">
            <a:off x="1268730" y="3903980"/>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39" name="Text Placeholder 8"/>
          <p:cNvSpPr>
            <a:spLocks noGrp="1"/>
          </p:cNvSpPr>
          <p:nvPr>
            <p:ph type="body" sz="quarter" idx="17" hasCustomPrompt="1"/>
          </p:nvPr>
        </p:nvSpPr>
        <p:spPr>
          <a:xfrm>
            <a:off x="622300" y="4711707"/>
            <a:ext cx="2286000" cy="640080"/>
          </a:xfrm>
        </p:spPr>
        <p:txBody>
          <a:bodyPr anchor="ctr"/>
          <a:lstStyle>
            <a:lvl1pPr marL="0" indent="0" algn="ctr">
              <a:buNone/>
              <a:defRPr sz="1400" b="1">
                <a:solidFill>
                  <a:schemeClr val="bg1"/>
                </a:solidFill>
              </a:defRPr>
            </a:lvl1pPr>
          </a:lstStyle>
          <a:p>
            <a:pPr lvl="0"/>
            <a:r>
              <a:rPr lang="en-US" dirty="0" smtClean="0"/>
              <a:t>Add step 4</a:t>
            </a:r>
          </a:p>
        </p:txBody>
      </p:sp>
      <p:sp>
        <p:nvSpPr>
          <p:cNvPr id="42" name="Rounded Rectangle 41"/>
          <p:cNvSpPr/>
          <p:nvPr userDrawn="1"/>
        </p:nvSpPr>
        <p:spPr bwMode="auto">
          <a:xfrm>
            <a:off x="3149600" y="4541521"/>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43" name="Text Placeholder 14"/>
          <p:cNvSpPr>
            <a:spLocks noGrp="1"/>
          </p:cNvSpPr>
          <p:nvPr>
            <p:ph type="body" sz="quarter" idx="18" hasCustomPrompt="1"/>
          </p:nvPr>
        </p:nvSpPr>
        <p:spPr>
          <a:xfrm>
            <a:off x="3225800" y="4533900"/>
            <a:ext cx="5852160" cy="91440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Tree>
    <p:extLst>
      <p:ext uri="{BB962C8B-B14F-4D97-AF65-F5344CB8AC3E}">
        <p14:creationId xmlns:p14="http://schemas.microsoft.com/office/powerpoint/2010/main" val="16145625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4" name="Rounded Rectangle 3"/>
          <p:cNvSpPr/>
          <p:nvPr userDrawn="1"/>
        </p:nvSpPr>
        <p:spPr bwMode="auto">
          <a:xfrm>
            <a:off x="3149600" y="4251937"/>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5" name="Rounded Rectangle 4"/>
          <p:cNvSpPr/>
          <p:nvPr userDrawn="1"/>
        </p:nvSpPr>
        <p:spPr bwMode="auto">
          <a:xfrm>
            <a:off x="3149600" y="2811768"/>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6" name="Pentagon 5"/>
          <p:cNvSpPr/>
          <p:nvPr userDrawn="1"/>
        </p:nvSpPr>
        <p:spPr bwMode="auto">
          <a:xfrm rot="5400000">
            <a:off x="1131570" y="868681"/>
            <a:ext cx="128016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7" name="Chevron 6"/>
          <p:cNvSpPr/>
          <p:nvPr userDrawn="1"/>
        </p:nvSpPr>
        <p:spPr bwMode="auto">
          <a:xfrm rot="5400000">
            <a:off x="1131570" y="2308849"/>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0" name="Text Placeholder 8"/>
          <p:cNvSpPr>
            <a:spLocks noGrp="1"/>
          </p:cNvSpPr>
          <p:nvPr>
            <p:ph type="body" sz="quarter" idx="10" hasCustomPrompt="1"/>
          </p:nvPr>
        </p:nvSpPr>
        <p:spPr>
          <a:xfrm>
            <a:off x="622300" y="1645917"/>
            <a:ext cx="2286000" cy="640080"/>
          </a:xfrm>
        </p:spPr>
        <p:txBody>
          <a:bodyPr anchor="ctr">
            <a:noAutofit/>
          </a:bodyPr>
          <a:lstStyle>
            <a:lvl1pPr marL="0" indent="0" algn="ctr">
              <a:buNone/>
              <a:defRPr sz="1400" b="1">
                <a:solidFill>
                  <a:schemeClr val="bg1"/>
                </a:solidFill>
              </a:defRPr>
            </a:lvl1pPr>
          </a:lstStyle>
          <a:p>
            <a:pPr lvl="0"/>
            <a:r>
              <a:rPr lang="en-US" dirty="0" smtClean="0"/>
              <a:t>Add step 1</a:t>
            </a:r>
          </a:p>
        </p:txBody>
      </p:sp>
      <p:sp>
        <p:nvSpPr>
          <p:cNvPr id="11" name="Text Placeholder 8"/>
          <p:cNvSpPr>
            <a:spLocks noGrp="1"/>
          </p:cNvSpPr>
          <p:nvPr>
            <p:ph type="body" sz="quarter" idx="11" hasCustomPrompt="1"/>
          </p:nvPr>
        </p:nvSpPr>
        <p:spPr>
          <a:xfrm>
            <a:off x="622300" y="3086085"/>
            <a:ext cx="2286000" cy="640080"/>
          </a:xfrm>
        </p:spPr>
        <p:txBody>
          <a:bodyPr anchor="ctr">
            <a:noAutofit/>
          </a:bodyPr>
          <a:lstStyle>
            <a:lvl1pPr marL="0" indent="0" algn="ctr">
              <a:buNone/>
              <a:defRPr sz="1400" b="1">
                <a:solidFill>
                  <a:schemeClr val="bg1"/>
                </a:solidFill>
              </a:defRPr>
            </a:lvl1pPr>
          </a:lstStyle>
          <a:p>
            <a:pPr lvl="0"/>
            <a:r>
              <a:rPr lang="en-US" dirty="0" smtClean="0"/>
              <a:t>Add step 2</a:t>
            </a:r>
          </a:p>
        </p:txBody>
      </p:sp>
      <p:sp>
        <p:nvSpPr>
          <p:cNvPr id="14" name="Rounded Rectangle 13"/>
          <p:cNvSpPr/>
          <p:nvPr userDrawn="1"/>
        </p:nvSpPr>
        <p:spPr bwMode="auto">
          <a:xfrm>
            <a:off x="3149600" y="1371600"/>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noAutofit/>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5" name="Text Placeholder 14"/>
          <p:cNvSpPr>
            <a:spLocks noGrp="1"/>
          </p:cNvSpPr>
          <p:nvPr>
            <p:ph type="body" sz="quarter" idx="14" hasCustomPrompt="1"/>
          </p:nvPr>
        </p:nvSpPr>
        <p:spPr>
          <a:xfrm>
            <a:off x="3225800" y="1397000"/>
            <a:ext cx="5852160" cy="118872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6" name="Text Placeholder 14"/>
          <p:cNvSpPr>
            <a:spLocks noGrp="1"/>
          </p:cNvSpPr>
          <p:nvPr>
            <p:ph type="body" sz="quarter" idx="15" hasCustomPrompt="1"/>
          </p:nvPr>
        </p:nvSpPr>
        <p:spPr>
          <a:xfrm>
            <a:off x="3225800" y="2837168"/>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7" name="Text Placeholder 14"/>
          <p:cNvSpPr>
            <a:spLocks noGrp="1"/>
          </p:cNvSpPr>
          <p:nvPr>
            <p:ph type="body" sz="quarter" idx="16" hasCustomPrompt="1"/>
          </p:nvPr>
        </p:nvSpPr>
        <p:spPr>
          <a:xfrm>
            <a:off x="3225800" y="4277337"/>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6016"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hevron 18"/>
          <p:cNvSpPr/>
          <p:nvPr userDrawn="1"/>
        </p:nvSpPr>
        <p:spPr bwMode="auto">
          <a:xfrm rot="5400000">
            <a:off x="1131570" y="3749017"/>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2" name="Text Placeholder 8"/>
          <p:cNvSpPr>
            <a:spLocks noGrp="1"/>
          </p:cNvSpPr>
          <p:nvPr>
            <p:ph type="body" sz="quarter" idx="12" hasCustomPrompt="1"/>
          </p:nvPr>
        </p:nvSpPr>
        <p:spPr>
          <a:xfrm>
            <a:off x="622300" y="4526254"/>
            <a:ext cx="2286000" cy="640080"/>
          </a:xfrm>
        </p:spPr>
        <p:txBody>
          <a:bodyPr anchor="ctr">
            <a:noAutofit/>
          </a:bodyPr>
          <a:lstStyle>
            <a:lvl1pPr marL="0" indent="0" algn="ctr">
              <a:buNone/>
              <a:defRPr sz="1400" b="1">
                <a:solidFill>
                  <a:schemeClr val="bg1"/>
                </a:solidFill>
              </a:defRPr>
            </a:lvl1pPr>
          </a:lstStyle>
          <a:p>
            <a:pPr lvl="0"/>
            <a:r>
              <a:rPr lang="en-US" dirty="0" smtClean="0"/>
              <a:t>Add step 3</a:t>
            </a:r>
          </a:p>
        </p:txBody>
      </p:sp>
    </p:spTree>
    <p:extLst>
      <p:ext uri="{BB962C8B-B14F-4D97-AF65-F5344CB8AC3E}">
        <p14:creationId xmlns:p14="http://schemas.microsoft.com/office/powerpoint/2010/main" val="2901241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Pentagon 2"/>
          <p:cNvSpPr/>
          <p:nvPr userDrawn="1"/>
        </p:nvSpPr>
        <p:spPr bwMode="auto">
          <a:xfrm>
            <a:off x="457200" y="13716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4" name="Chevron 3"/>
          <p:cNvSpPr/>
          <p:nvPr userDrawn="1"/>
        </p:nvSpPr>
        <p:spPr bwMode="auto">
          <a:xfrm>
            <a:off x="2696633"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5" name="Chevron 4"/>
          <p:cNvSpPr/>
          <p:nvPr userDrawn="1"/>
        </p:nvSpPr>
        <p:spPr bwMode="auto">
          <a:xfrm>
            <a:off x="4936066"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6" name="Chevron 5"/>
          <p:cNvSpPr/>
          <p:nvPr userDrawn="1"/>
        </p:nvSpPr>
        <p:spPr bwMode="auto">
          <a:xfrm>
            <a:off x="7175500"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7" name="Rounded Rectangle 6"/>
          <p:cNvSpPr/>
          <p:nvPr userDrawn="1"/>
        </p:nvSpPr>
        <p:spPr bwMode="auto">
          <a:xfrm>
            <a:off x="4318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0" name="Text Placeholder 9"/>
          <p:cNvSpPr>
            <a:spLocks noGrp="1"/>
          </p:cNvSpPr>
          <p:nvPr>
            <p:ph type="body" sz="quarter" idx="10" hasCustomPrompt="1"/>
          </p:nvPr>
        </p:nvSpPr>
        <p:spPr>
          <a:xfrm>
            <a:off x="4445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1" name="Rounded Rectangle 10"/>
          <p:cNvSpPr/>
          <p:nvPr userDrawn="1"/>
        </p:nvSpPr>
        <p:spPr bwMode="auto">
          <a:xfrm>
            <a:off x="2683933"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2" name="Text Placeholder 9"/>
          <p:cNvSpPr>
            <a:spLocks noGrp="1"/>
          </p:cNvSpPr>
          <p:nvPr>
            <p:ph type="body" sz="quarter" idx="11" hasCustomPrompt="1"/>
          </p:nvPr>
        </p:nvSpPr>
        <p:spPr>
          <a:xfrm>
            <a:off x="2696633"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3" name="Rounded Rectangle 12"/>
          <p:cNvSpPr/>
          <p:nvPr userDrawn="1"/>
        </p:nvSpPr>
        <p:spPr bwMode="auto">
          <a:xfrm>
            <a:off x="4936066"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4" name="Text Placeholder 9"/>
          <p:cNvSpPr>
            <a:spLocks noGrp="1"/>
          </p:cNvSpPr>
          <p:nvPr>
            <p:ph type="body" sz="quarter" idx="12" hasCustomPrompt="1"/>
          </p:nvPr>
        </p:nvSpPr>
        <p:spPr>
          <a:xfrm>
            <a:off x="4948766"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15" name="Rounded Rectangle 14"/>
          <p:cNvSpPr/>
          <p:nvPr userDrawn="1"/>
        </p:nvSpPr>
        <p:spPr bwMode="auto">
          <a:xfrm>
            <a:off x="71882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6" name="Text Placeholder 9"/>
          <p:cNvSpPr>
            <a:spLocks noGrp="1"/>
          </p:cNvSpPr>
          <p:nvPr>
            <p:ph type="body" sz="quarter" idx="13" hasCustomPrompt="1"/>
          </p:nvPr>
        </p:nvSpPr>
        <p:spPr>
          <a:xfrm>
            <a:off x="72009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7" name="Text Placeholder 8"/>
          <p:cNvSpPr>
            <a:spLocks noGrp="1"/>
          </p:cNvSpPr>
          <p:nvPr>
            <p:ph type="body" sz="quarter" idx="14" hasCustomPrompt="1"/>
          </p:nvPr>
        </p:nvSpPr>
        <p:spPr>
          <a:xfrm>
            <a:off x="2927879" y="1409700"/>
            <a:ext cx="1737360" cy="800100"/>
          </a:xfrm>
        </p:spPr>
        <p:txBody>
          <a:bodyPr anchor="ctr"/>
          <a:lstStyle>
            <a:lvl1pPr marL="0" indent="0" algn="ctr">
              <a:buNone/>
              <a:defRPr sz="1400" b="1">
                <a:solidFill>
                  <a:schemeClr val="bg1"/>
                </a:solidFill>
              </a:defRPr>
            </a:lvl1pPr>
          </a:lstStyle>
          <a:p>
            <a:pPr lvl="0"/>
            <a:r>
              <a:rPr lang="en-US" dirty="0" smtClean="0"/>
              <a:t>Add step 2</a:t>
            </a:r>
          </a:p>
        </p:txBody>
      </p:sp>
      <p:sp>
        <p:nvSpPr>
          <p:cNvPr id="18" name="Text Placeholder 8"/>
          <p:cNvSpPr>
            <a:spLocks noGrp="1"/>
          </p:cNvSpPr>
          <p:nvPr>
            <p:ph type="body" sz="quarter" idx="15" hasCustomPrompt="1"/>
          </p:nvPr>
        </p:nvSpPr>
        <p:spPr>
          <a:xfrm>
            <a:off x="684212" y="1409700"/>
            <a:ext cx="1737360" cy="800100"/>
          </a:xfrm>
        </p:spPr>
        <p:txBody>
          <a:bodyPr anchor="ctr"/>
          <a:lstStyle>
            <a:lvl1pPr marL="0" indent="0" algn="ctr">
              <a:buNone/>
              <a:defRPr sz="1400" b="1">
                <a:solidFill>
                  <a:schemeClr val="bg1"/>
                </a:solidFill>
              </a:defRPr>
            </a:lvl1pPr>
          </a:lstStyle>
          <a:p>
            <a:pPr lvl="0"/>
            <a:r>
              <a:rPr lang="en-US" dirty="0" smtClean="0"/>
              <a:t>Add step 1</a:t>
            </a:r>
          </a:p>
        </p:txBody>
      </p:sp>
      <p:sp>
        <p:nvSpPr>
          <p:cNvPr id="19" name="Text Placeholder 8"/>
          <p:cNvSpPr>
            <a:spLocks noGrp="1"/>
          </p:cNvSpPr>
          <p:nvPr>
            <p:ph type="body" sz="quarter" idx="16" hasCustomPrompt="1"/>
          </p:nvPr>
        </p:nvSpPr>
        <p:spPr>
          <a:xfrm>
            <a:off x="7415212" y="1409700"/>
            <a:ext cx="1737360" cy="800100"/>
          </a:xfrm>
        </p:spPr>
        <p:txBody>
          <a:bodyPr anchor="ctr"/>
          <a:lstStyle>
            <a:lvl1pPr marL="0" indent="0" algn="ctr">
              <a:buNone/>
              <a:defRPr sz="1400" b="1">
                <a:solidFill>
                  <a:schemeClr val="bg1"/>
                </a:solidFill>
              </a:defRPr>
            </a:lvl1pPr>
          </a:lstStyle>
          <a:p>
            <a:pPr lvl="0"/>
            <a:r>
              <a:rPr lang="en-US" dirty="0" smtClean="0"/>
              <a:t>Add step 4</a:t>
            </a:r>
          </a:p>
        </p:txBody>
      </p:sp>
      <p:sp>
        <p:nvSpPr>
          <p:cNvPr id="20" name="Text Placeholder 8"/>
          <p:cNvSpPr>
            <a:spLocks noGrp="1"/>
          </p:cNvSpPr>
          <p:nvPr>
            <p:ph type="body" sz="quarter" idx="17" hasCustomPrompt="1"/>
          </p:nvPr>
        </p:nvSpPr>
        <p:spPr>
          <a:xfrm>
            <a:off x="5171546" y="1409700"/>
            <a:ext cx="1737360" cy="800100"/>
          </a:xfrm>
        </p:spPr>
        <p:txBody>
          <a:bodyPr anchor="ctr"/>
          <a:lstStyle>
            <a:lvl1pPr marL="0" indent="0" algn="ctr">
              <a:buNone/>
              <a:defRPr sz="1400" b="1">
                <a:solidFill>
                  <a:schemeClr val="bg1"/>
                </a:solidFill>
              </a:defRPr>
            </a:lvl1pPr>
          </a:lstStyle>
          <a:p>
            <a:pPr lvl="0"/>
            <a:r>
              <a:rPr lang="en-US" dirty="0" smtClean="0"/>
              <a:t>Add step 3</a:t>
            </a:r>
          </a:p>
        </p:txBody>
      </p:sp>
      <p:graphicFrame>
        <p:nvGraphicFramePr>
          <p:cNvPr id="113152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7040"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611579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ycle with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rgbClr val="FF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rgbClr val="D4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rgbClr val="AA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tx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graphicFrame>
        <p:nvGraphicFramePr>
          <p:cNvPr id="113254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8064"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66154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smtClean="0"/>
              <a:t>Enter Text</a:t>
            </a:r>
            <a:endParaRPr lang="en-US" dirty="0"/>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Font typeface="Webdings" pitchFamily="18" charset="2"/>
              <a:buChar char="4"/>
            </a:pPr>
            <a:endParaRPr lang="en-US" sz="1600" dirty="0" smtClean="0">
              <a:solidFill>
                <a:srgbClr val="000000"/>
              </a:solidFill>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graphicFrame>
        <p:nvGraphicFramePr>
          <p:cNvPr id="113357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59088"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408520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8" name="Chart Placeholder 7"/>
          <p:cNvSpPr>
            <a:spLocks noGrp="1"/>
          </p:cNvSpPr>
          <p:nvPr>
            <p:ph type="chart" sz="quarter" idx="10"/>
          </p:nvPr>
        </p:nvSpPr>
        <p:spPr>
          <a:xfrm>
            <a:off x="1827213" y="1295400"/>
            <a:ext cx="6248400" cy="3962400"/>
          </a:xfrm>
        </p:spPr>
        <p:txBody>
          <a:bodyPr/>
          <a:lstStyle/>
          <a:p>
            <a:r>
              <a:rPr lang="en-US" dirty="0" smtClean="0"/>
              <a:t>Click icon to add chart</a:t>
            </a:r>
            <a:endParaRPr lang="en-US" dirty="0"/>
          </a:p>
        </p:txBody>
      </p:sp>
      <p:graphicFrame>
        <p:nvGraphicFramePr>
          <p:cNvPr id="113459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60112"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882889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967886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74711" r:id="rId3" imgW="971686" imgH="895238" progId="PBrush">
                  <p:embed/>
                </p:oleObj>
              </mc:Choice>
              <mc:Fallback>
                <p:oleObj r:id="rId3" imgW="971686" imgH="895238" progId="PBrush">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5030788"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Title 1"/>
          <p:cNvSpPr>
            <a:spLocks noGrp="1"/>
          </p:cNvSpPr>
          <p:nvPr>
            <p:ph type="title" hasCustomPrompt="1"/>
          </p:nvPr>
        </p:nvSpPr>
        <p:spPr>
          <a:xfrm>
            <a:off x="457200" y="381000"/>
            <a:ext cx="8985250" cy="838200"/>
          </a:xfrm>
        </p:spPr>
        <p:txBody>
          <a:bodyPr/>
          <a:lstStyle/>
          <a:p>
            <a:r>
              <a:rPr lang="en-US" dirty="0" smtClean="0"/>
              <a:t>What is the Key Takeaway from the Slide?</a:t>
            </a:r>
            <a:endParaRPr lang="en-US" dirty="0"/>
          </a:p>
        </p:txBody>
      </p:sp>
      <p:graphicFrame>
        <p:nvGraphicFramePr>
          <p:cNvPr id="112230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75735" r:id="rId3" imgW="971686" imgH="895238" progId="PBrush">
                  <p:embed/>
                </p:oleObj>
              </mc:Choice>
              <mc:Fallback>
                <p:oleObj r:id="rId3" imgW="971686" imgH="895238" progId="PBrush">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6"/>
          <p:cNvSpPr>
            <a:spLocks noGrp="1"/>
          </p:cNvSpPr>
          <p:nvPr>
            <p:ph type="body" sz="quarter" idx="10"/>
          </p:nvPr>
        </p:nvSpPr>
        <p:spPr>
          <a:xfrm>
            <a:off x="522288" y="2160588"/>
            <a:ext cx="9144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2713760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76759" r:id="rId3" imgW="971686" imgH="895238" progId="PBrush">
                  <p:embed/>
                </p:oleObj>
              </mc:Choice>
              <mc:Fallback>
                <p:oleObj r:id="rId3" imgW="971686" imgH="895238" progId="PBrush">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Facts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Performance</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rmAutofit/>
          </a:bodyPr>
          <a:lstStyle>
            <a:lvl1pPr>
              <a:spcBef>
                <a:spcPts val="600"/>
              </a:spcBef>
              <a:defRPr sz="1400" baseline="0"/>
            </a:lvl1pPr>
            <a:lvl2pPr>
              <a:lnSpc>
                <a:spcPct val="100000"/>
              </a:lnSpc>
              <a:spcBef>
                <a:spcPts val="300"/>
              </a:spcBef>
              <a:defRPr sz="1200"/>
            </a:lvl2pPr>
          </a:lstStyle>
          <a:p>
            <a:pPr lvl="0"/>
            <a:r>
              <a:rPr lang="en-US" dirty="0" smtClean="0"/>
              <a:t>Describe the company in terms of their business presence etc.</a:t>
            </a:r>
          </a:p>
          <a:p>
            <a:pPr lvl="1"/>
            <a:r>
              <a:rPr lang="en-US" dirty="0" smtClean="0"/>
              <a:t>Second level</a:t>
            </a:r>
          </a:p>
        </p:txBody>
      </p:sp>
      <p:sp>
        <p:nvSpPr>
          <p:cNvPr id="24" name="Text Placeholder 13"/>
          <p:cNvSpPr>
            <a:spLocks noGrp="1"/>
          </p:cNvSpPr>
          <p:nvPr>
            <p:ph type="body" sz="quarter" idx="13" hasCustomPrompt="1"/>
          </p:nvPr>
        </p:nvSpPr>
        <p:spPr>
          <a:xfrm>
            <a:off x="444500" y="4318000"/>
            <a:ext cx="4297680" cy="1816100"/>
          </a:xfrm>
        </p:spPr>
        <p:txBody>
          <a:bodyPr>
            <a:normAutofit/>
          </a:bodyPr>
          <a:lstStyle>
            <a:lvl1pPr>
              <a:spcBef>
                <a:spcPts val="600"/>
              </a:spcBef>
              <a:defRPr sz="1400"/>
            </a:lvl1pPr>
            <a:lvl2pPr>
              <a:spcBef>
                <a:spcPts val="300"/>
              </a:spcBef>
              <a:defRPr sz="1200"/>
            </a:lvl2pPr>
          </a:lstStyle>
          <a:p>
            <a:pPr lvl="0"/>
            <a:r>
              <a:rPr lang="en-US" dirty="0" smtClean="0"/>
              <a:t>How has the company been performing?</a:t>
            </a:r>
          </a:p>
          <a:p>
            <a:pPr lvl="1"/>
            <a:r>
              <a:rPr lang="en-US" dirty="0" smtClean="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Market Situation</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Key Imperatives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1816100"/>
          </a:xfrm>
        </p:spPr>
        <p:txBody>
          <a:bodyPr>
            <a:normAutofit/>
          </a:bodyPr>
          <a:lstStyle>
            <a:lvl1pPr>
              <a:spcBef>
                <a:spcPts val="600"/>
              </a:spcBef>
              <a:defRPr sz="1400"/>
            </a:lvl1pPr>
            <a:lvl2pPr>
              <a:lnSpc>
                <a:spcPct val="100000"/>
              </a:lnSpc>
              <a:spcBef>
                <a:spcPts val="300"/>
              </a:spcBef>
              <a:defRPr sz="1200"/>
            </a:lvl2pPr>
          </a:lstStyle>
          <a:p>
            <a:pPr lvl="0"/>
            <a:r>
              <a:rPr lang="en-US" dirty="0" smtClean="0"/>
              <a:t>Describe the state of the market that the company is in</a:t>
            </a:r>
          </a:p>
          <a:p>
            <a:pPr lvl="1"/>
            <a:r>
              <a:rPr lang="en-US" dirty="0" smtClean="0"/>
              <a:t>Second level</a:t>
            </a:r>
          </a:p>
        </p:txBody>
      </p:sp>
      <p:sp>
        <p:nvSpPr>
          <p:cNvPr id="15" name="Text Placeholder 13"/>
          <p:cNvSpPr>
            <a:spLocks noGrp="1"/>
          </p:cNvSpPr>
          <p:nvPr>
            <p:ph type="body" sz="quarter" idx="15" hasCustomPrompt="1"/>
          </p:nvPr>
        </p:nvSpPr>
        <p:spPr>
          <a:xfrm>
            <a:off x="5181600" y="4318000"/>
            <a:ext cx="4297680" cy="1816100"/>
          </a:xfrm>
        </p:spPr>
        <p:txBody>
          <a:bodyPr>
            <a:normAutofit/>
          </a:bodyPr>
          <a:lstStyle>
            <a:lvl1pPr>
              <a:spcBef>
                <a:spcPts val="600"/>
              </a:spcBef>
              <a:defRPr sz="1400" baseline="0"/>
            </a:lvl1pPr>
            <a:lvl2pPr>
              <a:spcBef>
                <a:spcPts val="300"/>
              </a:spcBef>
              <a:defRPr sz="1200"/>
            </a:lvl2pPr>
          </a:lstStyle>
          <a:p>
            <a:pPr lvl="0"/>
            <a:r>
              <a:rPr lang="en-US" dirty="0" smtClean="0"/>
              <a:t>According to the company, what are the key focus areas or strategies for the near and distant future?</a:t>
            </a:r>
          </a:p>
          <a:p>
            <a:pPr lvl="1"/>
            <a:r>
              <a:rPr lang="en-US" dirty="0" smtClean="0"/>
              <a:t>Second level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7211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3332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Situation – Current</a:t>
                      </a:r>
                      <a:r>
                        <a:rPr lang="en-US" sz="1400" baseline="0" dirty="0" smtClean="0"/>
                        <a:t>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7" name="Text Placeholder 6"/>
          <p:cNvSpPr>
            <a:spLocks noGrp="1"/>
          </p:cNvSpPr>
          <p:nvPr>
            <p:ph type="body" sz="quarter" idx="10" hasCustomPrompt="1"/>
          </p:nvPr>
        </p:nvSpPr>
        <p:spPr>
          <a:xfrm>
            <a:off x="444500" y="2717800"/>
            <a:ext cx="2781300" cy="2933700"/>
          </a:xfrm>
        </p:spPr>
        <p:txBody>
          <a:bodyPr/>
          <a:lstStyle>
            <a:lvl1pPr>
              <a:spcBef>
                <a:spcPts val="600"/>
              </a:spcBef>
              <a:defRPr sz="1400" baseline="0"/>
            </a:lvl1pPr>
            <a:lvl2pPr>
              <a:lnSpc>
                <a:spcPct val="100000"/>
              </a:lnSpc>
              <a:spcBef>
                <a:spcPts val="300"/>
              </a:spcBef>
              <a:defRPr sz="1200"/>
            </a:lvl2pPr>
            <a:lvl3pPr>
              <a:defRPr sz="1100"/>
            </a:lvl3pPr>
          </a:lstStyle>
          <a:p>
            <a:pPr lvl="0"/>
            <a:r>
              <a:rPr lang="en-US" dirty="0" smtClean="0"/>
              <a:t>What are the undisputed facts about the situation?</a:t>
            </a:r>
          </a:p>
          <a:p>
            <a:pPr lvl="1"/>
            <a:r>
              <a:rPr lang="en-US" dirty="0" smtClean="0"/>
              <a:t>Second level</a:t>
            </a:r>
          </a:p>
          <a:p>
            <a:pPr lvl="2"/>
            <a:r>
              <a:rPr lang="en-US" dirty="0" smtClean="0"/>
              <a:t>Third level</a:t>
            </a:r>
          </a:p>
        </p:txBody>
      </p:sp>
      <p:graphicFrame>
        <p:nvGraphicFramePr>
          <p:cNvPr id="8" name="Table 7"/>
          <p:cNvGraphicFramePr>
            <a:graphicFrameLocks noGrp="1"/>
          </p:cNvGraphicFramePr>
          <p:nvPr userDrawn="1"/>
        </p:nvGraphicFramePr>
        <p:xfrm>
          <a:off x="6666971" y="23332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Desired Future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9" name="Text Placeholder 6"/>
          <p:cNvSpPr>
            <a:spLocks noGrp="1"/>
          </p:cNvSpPr>
          <p:nvPr>
            <p:ph type="body" sz="quarter" idx="11" hasCustomPrompt="1"/>
          </p:nvPr>
        </p:nvSpPr>
        <p:spPr>
          <a:xfrm>
            <a:off x="6667500" y="2717800"/>
            <a:ext cx="2781300" cy="2933700"/>
          </a:xfrm>
        </p:spPr>
        <p:txBody>
          <a:bodyPr/>
          <a:lstStyle>
            <a:lvl1pPr>
              <a:spcBef>
                <a:spcPts val="600"/>
              </a:spcBef>
              <a:defRPr sz="1400" baseline="0"/>
            </a:lvl1pPr>
            <a:lvl2pPr>
              <a:lnSpc>
                <a:spcPct val="100000"/>
              </a:lnSpc>
              <a:spcBef>
                <a:spcPts val="300"/>
              </a:spcBef>
              <a:defRPr sz="1200"/>
            </a:lvl2pPr>
            <a:lvl3pPr>
              <a:defRPr sz="1100"/>
            </a:lvl3pPr>
          </a:lstStyle>
          <a:p>
            <a:pPr lvl="0"/>
            <a:r>
              <a:rPr lang="en-US" dirty="0" smtClean="0"/>
              <a:t>Where would we like to be?</a:t>
            </a:r>
          </a:p>
          <a:p>
            <a:pPr lvl="1"/>
            <a:r>
              <a:rPr lang="en-US" dirty="0" smtClean="0"/>
              <a:t>Second level</a:t>
            </a:r>
          </a:p>
          <a:p>
            <a:pPr lvl="2"/>
            <a:r>
              <a:rPr lang="en-US" dirty="0" smtClean="0"/>
              <a:t>Third level</a:t>
            </a:r>
          </a:p>
        </p:txBody>
      </p:sp>
      <p:sp>
        <p:nvSpPr>
          <p:cNvPr id="10" name="Right Arrow 9"/>
          <p:cNvSpPr/>
          <p:nvPr userDrawn="1"/>
        </p:nvSpPr>
        <p:spPr bwMode="auto">
          <a:xfrm>
            <a:off x="3291840" y="34163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 name="Right Arrow 11"/>
          <p:cNvSpPr/>
          <p:nvPr userDrawn="1"/>
        </p:nvSpPr>
        <p:spPr bwMode="auto">
          <a:xfrm>
            <a:off x="6339840" y="34163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3378200" y="1304572"/>
          <a:ext cx="3149599" cy="1959848"/>
        </p:xfrm>
        <a:graphic>
          <a:graphicData uri="http://schemas.openxmlformats.org/drawingml/2006/table">
            <a:tbl>
              <a:tblPr firstRow="1" bandRow="1">
                <a:tableStyleId>{5C22544A-7EE6-4342-B048-85BDC9FD1C3A}</a:tableStyleId>
              </a:tblPr>
              <a:tblGrid>
                <a:gridCol w="3149599"/>
              </a:tblGrid>
              <a:tr h="365760">
                <a:tc>
                  <a:txBody>
                    <a:bodyPr/>
                    <a:lstStyle/>
                    <a:p>
                      <a:pPr algn="ctr"/>
                      <a:r>
                        <a:rPr lang="en-US" sz="1400" dirty="0" smtClean="0"/>
                        <a:t>Complications – The Gap / Trigger</a:t>
                      </a:r>
                      <a:endParaRPr lang="en-US" sz="1400" dirty="0"/>
                    </a:p>
                  </a:txBody>
                  <a:tcPr anchor="ctr"/>
                </a:tc>
              </a:tr>
              <a:tr h="15940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6"/>
          <p:cNvSpPr>
            <a:spLocks noGrp="1"/>
          </p:cNvSpPr>
          <p:nvPr>
            <p:ph type="body" sz="quarter" idx="12" hasCustomPrompt="1"/>
          </p:nvPr>
        </p:nvSpPr>
        <p:spPr>
          <a:xfrm>
            <a:off x="3390900" y="1689100"/>
            <a:ext cx="3124200" cy="1562100"/>
          </a:xfrm>
        </p:spPr>
        <p:txBody>
          <a:bodyPr/>
          <a:lstStyle>
            <a:lvl1pPr>
              <a:spcBef>
                <a:spcPts val="600"/>
              </a:spcBef>
              <a:defRPr sz="1400" baseline="0"/>
            </a:lvl1pPr>
            <a:lvl2pPr>
              <a:lnSpc>
                <a:spcPct val="100000"/>
              </a:lnSpc>
              <a:spcBef>
                <a:spcPts val="300"/>
              </a:spcBef>
              <a:defRPr sz="1200"/>
            </a:lvl2pPr>
            <a:lvl3pPr>
              <a:defRPr sz="1100" baseline="0"/>
            </a:lvl3pPr>
          </a:lstStyle>
          <a:p>
            <a:pPr lvl="0"/>
            <a:r>
              <a:rPr lang="en-US" dirty="0" smtClean="0"/>
              <a:t>Explain the cause of the gap between the current state and desired future state</a:t>
            </a:r>
          </a:p>
          <a:p>
            <a:pPr lvl="1"/>
            <a:r>
              <a:rPr lang="en-US" dirty="0" smtClean="0"/>
              <a:t>Second level</a:t>
            </a:r>
          </a:p>
          <a:p>
            <a:pPr lvl="2"/>
            <a:r>
              <a:rPr lang="en-US" dirty="0" smtClean="0"/>
              <a:t>Third level</a:t>
            </a:r>
          </a:p>
        </p:txBody>
      </p:sp>
      <p:sp>
        <p:nvSpPr>
          <p:cNvPr id="15" name="Right Arrow 14"/>
          <p:cNvSpPr/>
          <p:nvPr userDrawn="1"/>
        </p:nvSpPr>
        <p:spPr bwMode="auto">
          <a:xfrm rot="5400000">
            <a:off x="4815840" y="28956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6" name="Right Arrow 15"/>
          <p:cNvSpPr/>
          <p:nvPr userDrawn="1"/>
        </p:nvSpPr>
        <p:spPr bwMode="auto">
          <a:xfrm rot="5400000">
            <a:off x="4815840" y="39116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3378200" y="4708172"/>
          <a:ext cx="3149599" cy="1959848"/>
        </p:xfrm>
        <a:graphic>
          <a:graphicData uri="http://schemas.openxmlformats.org/drawingml/2006/table">
            <a:tbl>
              <a:tblPr firstRow="1" bandRow="1">
                <a:tableStyleId>{5C22544A-7EE6-4342-B048-85BDC9FD1C3A}</a:tableStyleId>
              </a:tblPr>
              <a:tblGrid>
                <a:gridCol w="3149599"/>
              </a:tblGrid>
              <a:tr h="365760">
                <a:tc>
                  <a:txBody>
                    <a:bodyPr/>
                    <a:lstStyle/>
                    <a:p>
                      <a:pPr algn="ctr"/>
                      <a:r>
                        <a:rPr lang="en-US" sz="1400" dirty="0" smtClean="0"/>
                        <a:t>Questions – which</a:t>
                      </a:r>
                      <a:r>
                        <a:rPr lang="en-US" sz="1400" baseline="0" dirty="0" smtClean="0"/>
                        <a:t> need answers</a:t>
                      </a:r>
                      <a:endParaRPr lang="en-US" sz="1400" dirty="0"/>
                    </a:p>
                  </a:txBody>
                  <a:tcPr anchor="ctr"/>
                </a:tc>
              </a:tr>
              <a:tr h="15940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9" name="Text Placeholder 6"/>
          <p:cNvSpPr>
            <a:spLocks noGrp="1"/>
          </p:cNvSpPr>
          <p:nvPr>
            <p:ph type="body" sz="quarter" idx="13" hasCustomPrompt="1"/>
          </p:nvPr>
        </p:nvSpPr>
        <p:spPr>
          <a:xfrm>
            <a:off x="3390900" y="5092700"/>
            <a:ext cx="3124200" cy="1562100"/>
          </a:xfrm>
        </p:spPr>
        <p:txBody>
          <a:bodyPr/>
          <a:lstStyle>
            <a:lvl1pPr>
              <a:spcBef>
                <a:spcPts val="600"/>
              </a:spcBef>
              <a:defRPr sz="1400"/>
            </a:lvl1pPr>
            <a:lvl2pPr>
              <a:lnSpc>
                <a:spcPct val="100000"/>
              </a:lnSpc>
              <a:spcBef>
                <a:spcPts val="300"/>
              </a:spcBef>
              <a:defRPr sz="1200"/>
            </a:lvl2pPr>
            <a:lvl3pPr>
              <a:defRPr sz="1100"/>
            </a:lvl3pPr>
          </a:lstStyle>
          <a:p>
            <a:pPr lvl="0"/>
            <a:r>
              <a:rPr lang="en-US" dirty="0" smtClean="0"/>
              <a:t>What is the one key question that we should answer to get from current to desired future state?</a:t>
            </a:r>
          </a:p>
          <a:p>
            <a:pPr lvl="1"/>
            <a:r>
              <a:rPr lang="en-US" dirty="0" smtClean="0"/>
              <a:t>What questions will help me answer the one key question?</a:t>
            </a:r>
          </a:p>
          <a:p>
            <a:pPr lvl="2"/>
            <a:r>
              <a:rPr lang="en-US" dirty="0" smtClean="0"/>
              <a:t>Third level</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77783" r:id="rId4" imgW="971686" imgH="895238" progId="PBrush">
                  <p:embed/>
                </p:oleObj>
              </mc:Choice>
              <mc:Fallback>
                <p:oleObj r:id="rId4" imgW="971686" imgH="895238" progId="PBrush">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4" name="Rounded Rectangle 3"/>
          <p:cNvSpPr/>
          <p:nvPr userDrawn="1"/>
        </p:nvSpPr>
        <p:spPr bwMode="auto">
          <a:xfrm>
            <a:off x="3149600" y="4594436"/>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5" name="Rounded Rectangle 4"/>
          <p:cNvSpPr/>
          <p:nvPr userDrawn="1"/>
        </p:nvSpPr>
        <p:spPr bwMode="auto">
          <a:xfrm>
            <a:off x="3149600" y="2935393"/>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Pentagon 5"/>
          <p:cNvSpPr/>
          <p:nvPr userDrawn="1"/>
        </p:nvSpPr>
        <p:spPr bwMode="auto">
          <a:xfrm rot="5400000">
            <a:off x="994410" y="974089"/>
            <a:ext cx="1554480" cy="228600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Chevron 6"/>
          <p:cNvSpPr/>
          <p:nvPr userDrawn="1"/>
        </p:nvSpPr>
        <p:spPr bwMode="auto">
          <a:xfrm rot="5400000">
            <a:off x="994410" y="2569633"/>
            <a:ext cx="1554480" cy="228600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 name="Chevron 7"/>
          <p:cNvSpPr/>
          <p:nvPr userDrawn="1"/>
        </p:nvSpPr>
        <p:spPr bwMode="auto">
          <a:xfrm rot="5400000">
            <a:off x="994410" y="4228676"/>
            <a:ext cx="1554480" cy="228600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622300" y="1778000"/>
            <a:ext cx="2286000" cy="640080"/>
          </a:xfrm>
        </p:spPr>
        <p:txBody>
          <a:bodyPr anchor="ctr"/>
          <a:lstStyle>
            <a:lvl1pPr algn="ctr">
              <a:buNone/>
              <a:defRPr sz="1400" b="1">
                <a:solidFill>
                  <a:schemeClr val="bg1"/>
                </a:solidFill>
              </a:defRPr>
            </a:lvl1pPr>
          </a:lstStyle>
          <a:p>
            <a:pPr lvl="0"/>
            <a:r>
              <a:rPr lang="en-US" dirty="0" smtClean="0"/>
              <a:t>Add step 1</a:t>
            </a:r>
          </a:p>
        </p:txBody>
      </p:sp>
      <p:sp>
        <p:nvSpPr>
          <p:cNvPr id="11" name="Text Placeholder 8"/>
          <p:cNvSpPr>
            <a:spLocks noGrp="1"/>
          </p:cNvSpPr>
          <p:nvPr>
            <p:ph type="body" sz="quarter" idx="11" hasCustomPrompt="1"/>
          </p:nvPr>
        </p:nvSpPr>
        <p:spPr>
          <a:xfrm>
            <a:off x="622300" y="3378199"/>
            <a:ext cx="2286000" cy="640080"/>
          </a:xfrm>
        </p:spPr>
        <p:txBody>
          <a:bodyPr anchor="ctr"/>
          <a:lstStyle>
            <a:lvl1pPr algn="ctr">
              <a:buNone/>
              <a:defRPr sz="1400" b="1">
                <a:solidFill>
                  <a:schemeClr val="bg1"/>
                </a:solidFill>
              </a:defRPr>
            </a:lvl1pPr>
          </a:lstStyle>
          <a:p>
            <a:pPr lvl="0"/>
            <a:r>
              <a:rPr lang="en-US" dirty="0" smtClean="0"/>
              <a:t>Add step 2</a:t>
            </a:r>
          </a:p>
        </p:txBody>
      </p:sp>
      <p:sp>
        <p:nvSpPr>
          <p:cNvPr id="12" name="Text Placeholder 8"/>
          <p:cNvSpPr>
            <a:spLocks noGrp="1"/>
          </p:cNvSpPr>
          <p:nvPr>
            <p:ph type="body" sz="quarter" idx="12" hasCustomPrompt="1"/>
          </p:nvPr>
        </p:nvSpPr>
        <p:spPr>
          <a:xfrm>
            <a:off x="622300" y="5033434"/>
            <a:ext cx="2286000" cy="640080"/>
          </a:xfrm>
        </p:spPr>
        <p:txBody>
          <a:bodyPr anchor="ctr"/>
          <a:lstStyle>
            <a:lvl1pPr algn="ctr">
              <a:buNone/>
              <a:defRPr sz="1400" b="1">
                <a:solidFill>
                  <a:schemeClr val="bg1"/>
                </a:solidFill>
              </a:defRPr>
            </a:lvl1pPr>
          </a:lstStyle>
          <a:p>
            <a:pPr lvl="0"/>
            <a:r>
              <a:rPr lang="en-US" dirty="0" smtClean="0"/>
              <a:t>Add step 3</a:t>
            </a:r>
          </a:p>
        </p:txBody>
      </p:sp>
      <p:sp>
        <p:nvSpPr>
          <p:cNvPr id="14" name="Rounded Rectangle 13"/>
          <p:cNvSpPr/>
          <p:nvPr userDrawn="1"/>
        </p:nvSpPr>
        <p:spPr bwMode="auto">
          <a:xfrm>
            <a:off x="3149600" y="1339849"/>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39849"/>
            <a:ext cx="5905500" cy="137160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6" name="Text Placeholder 14"/>
          <p:cNvSpPr>
            <a:spLocks noGrp="1"/>
          </p:cNvSpPr>
          <p:nvPr>
            <p:ph type="body" sz="quarter" idx="15" hasCustomPrompt="1"/>
          </p:nvPr>
        </p:nvSpPr>
        <p:spPr>
          <a:xfrm>
            <a:off x="3225800" y="2942167"/>
            <a:ext cx="5905500" cy="137160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7" name="Text Placeholder 14"/>
          <p:cNvSpPr>
            <a:spLocks noGrp="1"/>
          </p:cNvSpPr>
          <p:nvPr>
            <p:ph type="body" sz="quarter" idx="16" hasCustomPrompt="1"/>
          </p:nvPr>
        </p:nvSpPr>
        <p:spPr>
          <a:xfrm>
            <a:off x="3225800" y="4601634"/>
            <a:ext cx="5905500" cy="137160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78807" r:id="rId3" imgW="971686" imgH="895238" progId="PBrush">
                  <p:embed/>
                </p:oleObj>
              </mc:Choice>
              <mc:Fallback>
                <p:oleObj r:id="rId3" imgW="971686" imgH="895238" progId="PBrush">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Four vertical chevrons slide">
    <p:spTree>
      <p:nvGrpSpPr>
        <p:cNvPr id="1" name=""/>
        <p:cNvGrpSpPr/>
        <p:nvPr/>
      </p:nvGrpSpPr>
      <p:grpSpPr>
        <a:xfrm>
          <a:off x="0" y="0"/>
          <a:ext cx="0" cy="0"/>
          <a:chOff x="0" y="0"/>
          <a:chExt cx="0" cy="0"/>
        </a:xfrm>
      </p:grpSpPr>
      <p:sp>
        <p:nvSpPr>
          <p:cNvPr id="24" name="Rounded Rectangle 23"/>
          <p:cNvSpPr/>
          <p:nvPr userDrawn="1"/>
        </p:nvSpPr>
        <p:spPr bwMode="auto">
          <a:xfrm>
            <a:off x="3149600" y="5173980"/>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3" name="Rounded Rectangle 22"/>
          <p:cNvSpPr/>
          <p:nvPr userDrawn="1"/>
        </p:nvSpPr>
        <p:spPr bwMode="auto">
          <a:xfrm>
            <a:off x="3149600" y="3895936"/>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2" name="Rounded Rectangle 21"/>
          <p:cNvSpPr/>
          <p:nvPr userDrawn="1"/>
        </p:nvSpPr>
        <p:spPr bwMode="auto">
          <a:xfrm>
            <a:off x="3149600" y="2617893"/>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Pentagon 2"/>
          <p:cNvSpPr/>
          <p:nvPr userDrawn="1"/>
        </p:nvSpPr>
        <p:spPr bwMode="auto">
          <a:xfrm rot="5400000">
            <a:off x="1186815" y="800735"/>
            <a:ext cx="1188720" cy="226695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4" name="Chevron 3"/>
          <p:cNvSpPr/>
          <p:nvPr userDrawn="1"/>
        </p:nvSpPr>
        <p:spPr bwMode="auto">
          <a:xfrm rot="5400000">
            <a:off x="1186815" y="2078778"/>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Chevron 5"/>
          <p:cNvSpPr/>
          <p:nvPr userDrawn="1"/>
        </p:nvSpPr>
        <p:spPr bwMode="auto">
          <a:xfrm rot="5400000">
            <a:off x="1186815" y="3356821"/>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Chevron 6"/>
          <p:cNvSpPr/>
          <p:nvPr userDrawn="1"/>
        </p:nvSpPr>
        <p:spPr bwMode="auto">
          <a:xfrm rot="5400000">
            <a:off x="1186815" y="4634865"/>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9" name="Text Placeholder 8"/>
          <p:cNvSpPr>
            <a:spLocks noGrp="1"/>
          </p:cNvSpPr>
          <p:nvPr>
            <p:ph type="body" sz="quarter" idx="10" hasCustomPrompt="1"/>
          </p:nvPr>
        </p:nvSpPr>
        <p:spPr>
          <a:xfrm>
            <a:off x="622300" y="1689100"/>
            <a:ext cx="2286000" cy="520700"/>
          </a:xfrm>
        </p:spPr>
        <p:txBody>
          <a:bodyPr anchor="ctr"/>
          <a:lstStyle>
            <a:lvl1pPr algn="ctr">
              <a:buNone/>
              <a:defRPr sz="1400" b="1">
                <a:solidFill>
                  <a:schemeClr val="bg1"/>
                </a:solidFill>
              </a:defRPr>
            </a:lvl1pPr>
          </a:lstStyle>
          <a:p>
            <a:pPr lvl="0"/>
            <a:r>
              <a:rPr lang="en-US" dirty="0" smtClean="0"/>
              <a:t>Add step 1</a:t>
            </a:r>
          </a:p>
        </p:txBody>
      </p:sp>
      <p:sp>
        <p:nvSpPr>
          <p:cNvPr id="10" name="Text Placeholder 8"/>
          <p:cNvSpPr>
            <a:spLocks noGrp="1"/>
          </p:cNvSpPr>
          <p:nvPr>
            <p:ph type="body" sz="quarter" idx="11" hasCustomPrompt="1"/>
          </p:nvPr>
        </p:nvSpPr>
        <p:spPr>
          <a:xfrm>
            <a:off x="622300" y="2967567"/>
            <a:ext cx="2286000" cy="520700"/>
          </a:xfrm>
        </p:spPr>
        <p:txBody>
          <a:bodyPr anchor="ctr"/>
          <a:lstStyle>
            <a:lvl1pPr algn="ctr">
              <a:buNone/>
              <a:defRPr sz="1400" b="1">
                <a:solidFill>
                  <a:schemeClr val="bg1"/>
                </a:solidFill>
              </a:defRPr>
            </a:lvl1pPr>
          </a:lstStyle>
          <a:p>
            <a:pPr lvl="0"/>
            <a:r>
              <a:rPr lang="en-US" dirty="0" smtClean="0"/>
              <a:t>Add step 2</a:t>
            </a:r>
          </a:p>
        </p:txBody>
      </p:sp>
      <p:sp>
        <p:nvSpPr>
          <p:cNvPr id="11" name="Text Placeholder 8"/>
          <p:cNvSpPr>
            <a:spLocks noGrp="1"/>
          </p:cNvSpPr>
          <p:nvPr>
            <p:ph type="body" sz="quarter" idx="12" hasCustomPrompt="1"/>
          </p:nvPr>
        </p:nvSpPr>
        <p:spPr>
          <a:xfrm>
            <a:off x="622300" y="4258734"/>
            <a:ext cx="2286000" cy="520700"/>
          </a:xfrm>
        </p:spPr>
        <p:txBody>
          <a:bodyPr anchor="ctr"/>
          <a:lstStyle>
            <a:lvl1pPr algn="ctr">
              <a:buNone/>
              <a:defRPr sz="1400" b="1">
                <a:solidFill>
                  <a:schemeClr val="bg1"/>
                </a:solidFill>
              </a:defRPr>
            </a:lvl1pPr>
          </a:lstStyle>
          <a:p>
            <a:pPr lvl="0"/>
            <a:r>
              <a:rPr lang="en-US" dirty="0" smtClean="0"/>
              <a:t>Add step 3</a:t>
            </a:r>
          </a:p>
        </p:txBody>
      </p:sp>
      <p:sp>
        <p:nvSpPr>
          <p:cNvPr id="12" name="Text Placeholder 8"/>
          <p:cNvSpPr>
            <a:spLocks noGrp="1"/>
          </p:cNvSpPr>
          <p:nvPr>
            <p:ph type="body" sz="quarter" idx="13" hasCustomPrompt="1"/>
          </p:nvPr>
        </p:nvSpPr>
        <p:spPr>
          <a:xfrm>
            <a:off x="622300" y="5524500"/>
            <a:ext cx="2286000" cy="520700"/>
          </a:xfrm>
        </p:spPr>
        <p:txBody>
          <a:bodyPr anchor="ctr"/>
          <a:lstStyle>
            <a:lvl1pPr algn="ctr">
              <a:buNone/>
              <a:defRPr sz="1400" b="1">
                <a:solidFill>
                  <a:schemeClr val="bg1"/>
                </a:solidFill>
              </a:defRPr>
            </a:lvl1pPr>
          </a:lstStyle>
          <a:p>
            <a:pPr lvl="0"/>
            <a:r>
              <a:rPr lang="en-US" dirty="0" smtClean="0"/>
              <a:t>Add step 4</a:t>
            </a:r>
          </a:p>
        </p:txBody>
      </p:sp>
      <p:sp>
        <p:nvSpPr>
          <p:cNvPr id="13" name="Rounded Rectangle 12"/>
          <p:cNvSpPr/>
          <p:nvPr userDrawn="1"/>
        </p:nvSpPr>
        <p:spPr bwMode="auto">
          <a:xfrm>
            <a:off x="3149600" y="1339849"/>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46200"/>
            <a:ext cx="5905500" cy="1097280"/>
          </a:xfr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7" name="Text Placeholder 14"/>
          <p:cNvSpPr>
            <a:spLocks noGrp="1"/>
          </p:cNvSpPr>
          <p:nvPr>
            <p:ph type="body" sz="quarter" idx="15" hasCustomPrompt="1"/>
          </p:nvPr>
        </p:nvSpPr>
        <p:spPr>
          <a:xfrm>
            <a:off x="3225800" y="2617893"/>
            <a:ext cx="5905500" cy="1097280"/>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9" name="Text Placeholder 14"/>
          <p:cNvSpPr>
            <a:spLocks noGrp="1"/>
          </p:cNvSpPr>
          <p:nvPr>
            <p:ph type="body" sz="quarter" idx="16" hasCustomPrompt="1"/>
          </p:nvPr>
        </p:nvSpPr>
        <p:spPr>
          <a:xfrm>
            <a:off x="3225800" y="3903134"/>
            <a:ext cx="5905500" cy="1097280"/>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21" name="Text Placeholder 14"/>
          <p:cNvSpPr>
            <a:spLocks noGrp="1"/>
          </p:cNvSpPr>
          <p:nvPr>
            <p:ph type="body" sz="quarter" idx="17" hasCustomPrompt="1"/>
          </p:nvPr>
        </p:nvSpPr>
        <p:spPr>
          <a:xfrm>
            <a:off x="3225800" y="5181600"/>
            <a:ext cx="5905500" cy="1097280"/>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79831" r:id="rId3" imgW="971686" imgH="895238" progId="PBrush">
                  <p:embed/>
                </p:oleObj>
              </mc:Choice>
              <mc:Fallback>
                <p:oleObj r:id="rId3" imgW="971686" imgH="895238" progId="PBrush">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Pentagon 2"/>
          <p:cNvSpPr/>
          <p:nvPr userDrawn="1"/>
        </p:nvSpPr>
        <p:spPr bwMode="auto">
          <a:xfrm>
            <a:off x="457200" y="14859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4" name="Chevron 3"/>
          <p:cNvSpPr/>
          <p:nvPr userDrawn="1"/>
        </p:nvSpPr>
        <p:spPr bwMode="auto">
          <a:xfrm>
            <a:off x="2696633"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5" name="Chevron 4"/>
          <p:cNvSpPr/>
          <p:nvPr userDrawn="1"/>
        </p:nvSpPr>
        <p:spPr bwMode="auto">
          <a:xfrm>
            <a:off x="4936066"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Chevron 5"/>
          <p:cNvSpPr/>
          <p:nvPr userDrawn="1"/>
        </p:nvSpPr>
        <p:spPr bwMode="auto">
          <a:xfrm>
            <a:off x="7175500"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Rounded Rectangle 6"/>
          <p:cNvSpPr/>
          <p:nvPr userDrawn="1"/>
        </p:nvSpPr>
        <p:spPr bwMode="auto">
          <a:xfrm>
            <a:off x="431800"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444500"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1" name="Rounded Rectangle 10"/>
          <p:cNvSpPr/>
          <p:nvPr userDrawn="1"/>
        </p:nvSpPr>
        <p:spPr bwMode="auto">
          <a:xfrm>
            <a:off x="2683933"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2696633"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3" name="Rounded Rectangle 12"/>
          <p:cNvSpPr/>
          <p:nvPr userDrawn="1"/>
        </p:nvSpPr>
        <p:spPr bwMode="auto">
          <a:xfrm>
            <a:off x="4936066"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4948766"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15" name="Rounded Rectangle 14"/>
          <p:cNvSpPr/>
          <p:nvPr userDrawn="1"/>
        </p:nvSpPr>
        <p:spPr bwMode="auto">
          <a:xfrm>
            <a:off x="7188200"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7200900" y="2565399"/>
            <a:ext cx="2159000" cy="3771901"/>
          </a:xfr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7" name="Text Placeholder 8"/>
          <p:cNvSpPr>
            <a:spLocks noGrp="1"/>
          </p:cNvSpPr>
          <p:nvPr>
            <p:ph type="body" sz="quarter" idx="14" hasCustomPrompt="1"/>
          </p:nvPr>
        </p:nvSpPr>
        <p:spPr>
          <a:xfrm>
            <a:off x="3043767" y="1524000"/>
            <a:ext cx="1549400" cy="800100"/>
          </a:xfrm>
        </p:spPr>
        <p:txBody>
          <a:bodyPr anchor="ctr"/>
          <a:lstStyle>
            <a:lvl1pPr algn="ctr">
              <a:buNone/>
              <a:defRPr sz="1400" b="1">
                <a:solidFill>
                  <a:schemeClr val="bg1"/>
                </a:solidFill>
              </a:defRPr>
            </a:lvl1pPr>
          </a:lstStyle>
          <a:p>
            <a:pPr lvl="0"/>
            <a:r>
              <a:rPr lang="en-US" dirty="0" smtClean="0"/>
              <a:t>Add step 2</a:t>
            </a:r>
          </a:p>
        </p:txBody>
      </p:sp>
      <p:sp>
        <p:nvSpPr>
          <p:cNvPr id="18" name="Text Placeholder 8"/>
          <p:cNvSpPr>
            <a:spLocks noGrp="1"/>
          </p:cNvSpPr>
          <p:nvPr>
            <p:ph type="body" sz="quarter" idx="15" hasCustomPrompt="1"/>
          </p:nvPr>
        </p:nvSpPr>
        <p:spPr>
          <a:xfrm>
            <a:off x="800100" y="1524000"/>
            <a:ext cx="1549400" cy="800100"/>
          </a:xfrm>
        </p:spPr>
        <p:txBody>
          <a:bodyPr anchor="ctr"/>
          <a:lstStyle>
            <a:lvl1pPr algn="ctr">
              <a:buNone/>
              <a:defRPr sz="1400" b="1">
                <a:solidFill>
                  <a:schemeClr val="bg1"/>
                </a:solidFill>
              </a:defRPr>
            </a:lvl1pPr>
          </a:lstStyle>
          <a:p>
            <a:pPr lvl="0"/>
            <a:r>
              <a:rPr lang="en-US" dirty="0" smtClean="0"/>
              <a:t>Add step 1</a:t>
            </a:r>
          </a:p>
        </p:txBody>
      </p:sp>
      <p:sp>
        <p:nvSpPr>
          <p:cNvPr id="19" name="Text Placeholder 8"/>
          <p:cNvSpPr>
            <a:spLocks noGrp="1"/>
          </p:cNvSpPr>
          <p:nvPr>
            <p:ph type="body" sz="quarter" idx="16" hasCustomPrompt="1"/>
          </p:nvPr>
        </p:nvSpPr>
        <p:spPr>
          <a:xfrm>
            <a:off x="7531100" y="1524000"/>
            <a:ext cx="1549400" cy="800100"/>
          </a:xfrm>
        </p:spPr>
        <p:txBody>
          <a:bodyPr anchor="ctr"/>
          <a:lstStyle>
            <a:lvl1pPr algn="ctr">
              <a:buNone/>
              <a:defRPr sz="1400" b="1">
                <a:solidFill>
                  <a:schemeClr val="bg1"/>
                </a:solidFill>
              </a:defRPr>
            </a:lvl1pPr>
          </a:lstStyle>
          <a:p>
            <a:pPr lvl="0"/>
            <a:r>
              <a:rPr lang="en-US" dirty="0" smtClean="0"/>
              <a:t>Add step 4</a:t>
            </a:r>
          </a:p>
        </p:txBody>
      </p:sp>
      <p:sp>
        <p:nvSpPr>
          <p:cNvPr id="20" name="Text Placeholder 8"/>
          <p:cNvSpPr>
            <a:spLocks noGrp="1"/>
          </p:cNvSpPr>
          <p:nvPr>
            <p:ph type="body" sz="quarter" idx="17" hasCustomPrompt="1"/>
          </p:nvPr>
        </p:nvSpPr>
        <p:spPr>
          <a:xfrm>
            <a:off x="5287434" y="1524000"/>
            <a:ext cx="1549400" cy="800100"/>
          </a:xfrm>
        </p:spPr>
        <p:txBody>
          <a:bodyPr anchor="ctr"/>
          <a:lstStyle>
            <a:lvl1pPr algn="ctr">
              <a:buNone/>
              <a:defRPr sz="1400" b="1">
                <a:solidFill>
                  <a:schemeClr val="bg1"/>
                </a:solidFill>
              </a:defRPr>
            </a:lvl1pPr>
          </a:lstStyle>
          <a:p>
            <a:pPr lvl="0"/>
            <a:r>
              <a:rPr lang="en-US" dirty="0" smtClean="0"/>
              <a:t>Add step 3</a:t>
            </a:r>
          </a:p>
        </p:txBody>
      </p:sp>
      <p:graphicFrame>
        <p:nvGraphicFramePr>
          <p:cNvPr id="113152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80855" r:id="rId3" imgW="971686" imgH="895238" progId="PBrush">
                  <p:embed/>
                </p:oleObj>
              </mc:Choice>
              <mc:Fallback>
                <p:oleObj r:id="rId3" imgW="971686" imgH="895238" progId="PBrush">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smtClean="0"/>
              <a:t>Click to edit Master subtitle style</a:t>
            </a:r>
            <a:endParaRPr lang="en-US"/>
          </a:p>
        </p:txBody>
      </p:sp>
      <p:sp>
        <p:nvSpPr>
          <p:cNvPr id="598019" name="Rectangle 3"/>
          <p:cNvSpPr>
            <a:spLocks noGrp="1" noChangeArrowheads="1"/>
          </p:cNvSpPr>
          <p:nvPr>
            <p:ph type="ctrTitle"/>
          </p:nvPr>
        </p:nvSpPr>
        <p:spPr>
          <a:xfrm>
            <a:off x="1600200" y="1219200"/>
            <a:ext cx="6705600" cy="1143000"/>
          </a:xfrm>
        </p:spPr>
        <p:txBody>
          <a:bodyPr tIns="45720" bIns="45720"/>
          <a:lstStyle>
            <a:lvl1pPr>
              <a:defRPr/>
            </a:lvl1pPr>
          </a:lstStyle>
          <a:p>
            <a:r>
              <a:rPr lang="en-US" smtClean="0"/>
              <a:t>Click to edit Master title style</a:t>
            </a:r>
            <a:endParaRPr lang="en-US"/>
          </a:p>
        </p:txBody>
      </p:sp>
      <p:sp>
        <p:nvSpPr>
          <p:cNvPr id="598020" name="Line 4"/>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dirty="0">
              <a:solidFill>
                <a:srgbClr val="000000"/>
              </a:solidFill>
            </a:endParaRPr>
          </a:p>
        </p:txBody>
      </p:sp>
      <p:sp>
        <p:nvSpPr>
          <p:cNvPr id="10" name="Text Box 5"/>
          <p:cNvSpPr txBox="1">
            <a:spLocks noChangeArrowheads="1"/>
          </p:cNvSpPr>
          <p:nvPr/>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solidFill>
                  <a:srgbClr val="000000"/>
                </a:solidFill>
              </a:rPr>
              <a:pPr algn="r">
                <a:spcBef>
                  <a:spcPct val="0"/>
                </a:spcBef>
                <a:buClrTx/>
                <a:buFontTx/>
                <a:buNone/>
              </a:pPr>
              <a:t>‹#›</a:t>
            </a:fld>
            <a:endParaRPr lang="en-US" sz="1200" dirty="0">
              <a:solidFill>
                <a:srgbClr val="000000"/>
              </a:solidFill>
            </a:endParaRPr>
          </a:p>
        </p:txBody>
      </p:sp>
      <p:sp>
        <p:nvSpPr>
          <p:cNvPr id="8" name="Text Box 5"/>
          <p:cNvSpPr txBox="1">
            <a:spLocks noChangeArrowheads="1"/>
          </p:cNvSpPr>
          <p:nvPr userDrawn="1"/>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solidFill>
                  <a:srgbClr val="000000"/>
                </a:solidFill>
              </a:rPr>
              <a:pPr algn="r">
                <a:spcBef>
                  <a:spcPct val="0"/>
                </a:spcBef>
                <a:buClrTx/>
                <a:buFontTx/>
                <a:buNone/>
              </a:pPr>
              <a:t>‹#›</a:t>
            </a:fld>
            <a:endParaRPr lang="en-US" sz="1200" dirty="0">
              <a:solidFill>
                <a:srgbClr val="000000"/>
              </a:solidFill>
            </a:endParaRPr>
          </a:p>
        </p:txBody>
      </p:sp>
      <p:graphicFrame>
        <p:nvGraphicFramePr>
          <p:cNvPr id="111923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63168"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userDrawn="1"/>
        </p:nvSpPr>
        <p:spPr>
          <a:xfrm>
            <a:off x="182880" y="6492240"/>
            <a:ext cx="1828800" cy="276999"/>
          </a:xfrm>
          <a:prstGeom prst="rect">
            <a:avLst/>
          </a:prstGeom>
          <a:noFill/>
        </p:spPr>
        <p:txBody>
          <a:bodyPr wrap="square" rtlCol="0">
            <a:spAutoFit/>
          </a:bodyPr>
          <a:lstStyle/>
          <a:p>
            <a:pPr algn="l"/>
            <a:r>
              <a:rPr lang="en-US" sz="1200" i="1" dirty="0" smtClean="0">
                <a:solidFill>
                  <a:srgbClr val="000000"/>
                </a:solidFill>
              </a:rPr>
              <a:t>Mu Sigma Confidential</a:t>
            </a:r>
            <a:endParaRPr lang="en-US" sz="1200" i="1" dirty="0">
              <a:solidFill>
                <a:srgbClr val="000000"/>
              </a:solidFill>
            </a:endParaRPr>
          </a:p>
        </p:txBody>
      </p:sp>
    </p:spTree>
    <p:extLst>
      <p:ext uri="{BB962C8B-B14F-4D97-AF65-F5344CB8AC3E}">
        <p14:creationId xmlns:p14="http://schemas.microsoft.com/office/powerpoint/2010/main" val="793107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smtClean="0"/>
              <a:t>What is the Key Takeaway from the Slide?</a:t>
            </a:r>
            <a:endParaRPr lang="en-US" dirty="0"/>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64192"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684103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What is the Key Takeaway from the Slide?</a:t>
            </a:r>
            <a:endParaRPr lang="en-US" dirty="0"/>
          </a:p>
        </p:txBody>
      </p:sp>
      <p:sp>
        <p:nvSpPr>
          <p:cNvPr id="3" name="Content Placeholder 2"/>
          <p:cNvSpPr>
            <a:spLocks noGrp="1"/>
          </p:cNvSpPr>
          <p:nvPr>
            <p:ph sz="half" idx="1"/>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5103813"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Click to edit Master text styles</a:t>
            </a:r>
          </a:p>
          <a:p>
            <a:pPr marL="234950" marR="0" lvl="1"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Second level</a:t>
            </a:r>
          </a:p>
          <a:p>
            <a:pPr marL="234950" marR="0" lvl="2"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Third level</a:t>
            </a:r>
          </a:p>
          <a:p>
            <a:pPr marL="234950" marR="0" lvl="3"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Fourth level</a:t>
            </a:r>
          </a:p>
        </p:txBody>
      </p:sp>
      <p:graphicFrame>
        <p:nvGraphicFramePr>
          <p:cNvPr id="112128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65216"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79939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5030788"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Title 1"/>
          <p:cNvSpPr>
            <a:spLocks noGrp="1"/>
          </p:cNvSpPr>
          <p:nvPr>
            <p:ph type="title" hasCustomPrompt="1"/>
          </p:nvPr>
        </p:nvSpPr>
        <p:spPr>
          <a:xfrm>
            <a:off x="457200" y="381000"/>
            <a:ext cx="8985250" cy="838200"/>
          </a:xfrm>
        </p:spPr>
        <p:txBody>
          <a:bodyPr/>
          <a:lstStyle/>
          <a:p>
            <a:r>
              <a:rPr lang="en-US" dirty="0" smtClean="0"/>
              <a:t>What is the Key Takeaway from the Slide?</a:t>
            </a:r>
            <a:endParaRPr lang="en-US" dirty="0"/>
          </a:p>
        </p:txBody>
      </p:sp>
      <p:graphicFrame>
        <p:nvGraphicFramePr>
          <p:cNvPr id="112230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66240"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6"/>
          <p:cNvSpPr>
            <a:spLocks noGrp="1"/>
          </p:cNvSpPr>
          <p:nvPr>
            <p:ph type="body" sz="quarter" idx="10"/>
          </p:nvPr>
        </p:nvSpPr>
        <p:spPr>
          <a:xfrm>
            <a:off x="522288" y="2160588"/>
            <a:ext cx="9144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7552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67264"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828044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68288"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smtClean="0"/>
              <a:t>What is the Key Takeaway from the Slide?</a:t>
            </a:r>
            <a:endParaRPr lang="en-US" dirty="0"/>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Facts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Performance</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rmAutofit/>
          </a:bodyPr>
          <a:lstStyle>
            <a:lvl1pPr>
              <a:spcBef>
                <a:spcPts val="600"/>
              </a:spcBef>
              <a:defRPr sz="1400" baseline="0"/>
            </a:lvl1pPr>
            <a:lvl2pPr>
              <a:lnSpc>
                <a:spcPct val="100000"/>
              </a:lnSpc>
              <a:spcBef>
                <a:spcPts val="300"/>
              </a:spcBef>
              <a:defRPr sz="1200"/>
            </a:lvl2pPr>
          </a:lstStyle>
          <a:p>
            <a:pPr lvl="0"/>
            <a:r>
              <a:rPr lang="en-US" dirty="0" smtClean="0"/>
              <a:t>Describe the company in terms of their business presence etc.</a:t>
            </a:r>
          </a:p>
          <a:p>
            <a:pPr lvl="1"/>
            <a:r>
              <a:rPr lang="en-US" dirty="0" smtClean="0"/>
              <a:t>Second level</a:t>
            </a:r>
          </a:p>
        </p:txBody>
      </p:sp>
      <p:sp>
        <p:nvSpPr>
          <p:cNvPr id="24" name="Text Placeholder 13"/>
          <p:cNvSpPr>
            <a:spLocks noGrp="1"/>
          </p:cNvSpPr>
          <p:nvPr>
            <p:ph type="body" sz="quarter" idx="13" hasCustomPrompt="1"/>
          </p:nvPr>
        </p:nvSpPr>
        <p:spPr>
          <a:xfrm>
            <a:off x="444500" y="4318000"/>
            <a:ext cx="4297680" cy="1816100"/>
          </a:xfrm>
        </p:spPr>
        <p:txBody>
          <a:bodyPr>
            <a:normAutofit/>
          </a:bodyPr>
          <a:lstStyle>
            <a:lvl1pPr>
              <a:spcBef>
                <a:spcPts val="600"/>
              </a:spcBef>
              <a:defRPr sz="1400"/>
            </a:lvl1pPr>
            <a:lvl2pPr>
              <a:spcBef>
                <a:spcPts val="300"/>
              </a:spcBef>
              <a:defRPr sz="1200"/>
            </a:lvl2pPr>
          </a:lstStyle>
          <a:p>
            <a:pPr lvl="0"/>
            <a:r>
              <a:rPr lang="en-US" dirty="0" smtClean="0"/>
              <a:t>How has the company been performing?</a:t>
            </a:r>
          </a:p>
          <a:p>
            <a:pPr lvl="1"/>
            <a:r>
              <a:rPr lang="en-US" dirty="0" smtClean="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Market Situation</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Key Imperatives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1816100"/>
          </a:xfrm>
        </p:spPr>
        <p:txBody>
          <a:bodyPr>
            <a:normAutofit/>
          </a:bodyPr>
          <a:lstStyle>
            <a:lvl1pPr>
              <a:spcBef>
                <a:spcPts val="600"/>
              </a:spcBef>
              <a:defRPr sz="1400"/>
            </a:lvl1pPr>
            <a:lvl2pPr>
              <a:lnSpc>
                <a:spcPct val="100000"/>
              </a:lnSpc>
              <a:spcBef>
                <a:spcPts val="300"/>
              </a:spcBef>
              <a:defRPr sz="1200"/>
            </a:lvl2pPr>
          </a:lstStyle>
          <a:p>
            <a:pPr lvl="0"/>
            <a:r>
              <a:rPr lang="en-US" dirty="0" smtClean="0"/>
              <a:t>Describe the state of the market that the company is in</a:t>
            </a:r>
          </a:p>
          <a:p>
            <a:pPr lvl="1"/>
            <a:r>
              <a:rPr lang="en-US" dirty="0" smtClean="0"/>
              <a:t>Second level</a:t>
            </a:r>
          </a:p>
        </p:txBody>
      </p:sp>
      <p:sp>
        <p:nvSpPr>
          <p:cNvPr id="15" name="Text Placeholder 13"/>
          <p:cNvSpPr>
            <a:spLocks noGrp="1"/>
          </p:cNvSpPr>
          <p:nvPr>
            <p:ph type="body" sz="quarter" idx="15" hasCustomPrompt="1"/>
          </p:nvPr>
        </p:nvSpPr>
        <p:spPr>
          <a:xfrm>
            <a:off x="5181600" y="4318000"/>
            <a:ext cx="4297680" cy="1816100"/>
          </a:xfrm>
        </p:spPr>
        <p:txBody>
          <a:bodyPr>
            <a:normAutofit/>
          </a:bodyPr>
          <a:lstStyle>
            <a:lvl1pPr>
              <a:spcBef>
                <a:spcPts val="600"/>
              </a:spcBef>
              <a:defRPr sz="1400" baseline="0"/>
            </a:lvl1pPr>
            <a:lvl2pPr>
              <a:spcBef>
                <a:spcPts val="300"/>
              </a:spcBef>
              <a:defRPr sz="1200"/>
            </a:lvl2pPr>
          </a:lstStyle>
          <a:p>
            <a:pPr lvl="0"/>
            <a:r>
              <a:rPr lang="en-US" dirty="0" smtClean="0"/>
              <a:t>According to the company, what are the key focus areas or strategies for the near and distant future?</a:t>
            </a:r>
          </a:p>
          <a:p>
            <a:pPr lvl="1"/>
            <a:r>
              <a:rPr lang="en-US" dirty="0" smtClean="0"/>
              <a:t>Second level</a:t>
            </a:r>
          </a:p>
        </p:txBody>
      </p:sp>
    </p:spTree>
    <p:extLst>
      <p:ext uri="{BB962C8B-B14F-4D97-AF65-F5344CB8AC3E}">
        <p14:creationId xmlns:p14="http://schemas.microsoft.com/office/powerpoint/2010/main" val="28475530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646113" y="1381125"/>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596995" name="Rectangle 3"/>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smtClean="0"/>
              <a:t>What is the Key Takeaway from the Slide?</a:t>
            </a:r>
          </a:p>
        </p:txBody>
      </p:sp>
      <p:sp>
        <p:nvSpPr>
          <p:cNvPr id="597103" name="Rectangle 111"/>
          <p:cNvSpPr>
            <a:spLocks noChangeArrowheads="1"/>
          </p:cNvSpPr>
          <p:nvPr/>
        </p:nvSpPr>
        <p:spPr bwMode="auto">
          <a:xfrm>
            <a:off x="4437063" y="2957513"/>
            <a:ext cx="9902825" cy="0"/>
          </a:xfrm>
          <a:prstGeom prst="rect">
            <a:avLst/>
          </a:prstGeom>
          <a:noFill/>
          <a:ln w="9525">
            <a:noFill/>
            <a:miter lim="800000"/>
            <a:headEnd/>
            <a:tailEnd/>
          </a:ln>
          <a:effectLst/>
        </p:spPr>
        <p:txBody>
          <a:bodyPr lIns="45720" rIns="45720">
            <a:spAutoFit/>
          </a:bodyPr>
          <a:lstStyle/>
          <a:p>
            <a:endParaRPr lang="en-US" dirty="0">
              <a:solidFill>
                <a:srgbClr val="000000"/>
              </a:solidFill>
            </a:endParaRPr>
          </a:p>
        </p:txBody>
      </p:sp>
      <p:sp>
        <p:nvSpPr>
          <p:cNvPr id="6" name="Text Box 5"/>
          <p:cNvSpPr txBox="1">
            <a:spLocks noChangeArrowheads="1"/>
          </p:cNvSpPr>
          <p:nvPr/>
        </p:nvSpPr>
        <p:spPr bwMode="auto">
          <a:xfrm>
            <a:off x="9507496"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solidFill>
                  <a:srgbClr val="000000"/>
                </a:solidFill>
              </a:rPr>
              <a:pPr algn="r">
                <a:spcBef>
                  <a:spcPct val="0"/>
                </a:spcBef>
                <a:buClrTx/>
                <a:buFontTx/>
                <a:buNone/>
              </a:pPr>
              <a:t>‹#›</a:t>
            </a:fld>
            <a:endParaRPr lang="en-US" sz="1200" dirty="0">
              <a:solidFill>
                <a:srgbClr val="000000"/>
              </a:solidFill>
            </a:endParaRPr>
          </a:p>
        </p:txBody>
      </p:sp>
      <p:sp>
        <p:nvSpPr>
          <p:cNvPr id="7" name="TextBox 6"/>
          <p:cNvSpPr txBox="1"/>
          <p:nvPr/>
        </p:nvSpPr>
        <p:spPr>
          <a:xfrm>
            <a:off x="182880" y="6492240"/>
            <a:ext cx="1828800" cy="276999"/>
          </a:xfrm>
          <a:prstGeom prst="rect">
            <a:avLst/>
          </a:prstGeom>
          <a:noFill/>
        </p:spPr>
        <p:txBody>
          <a:bodyPr wrap="square" rtlCol="0">
            <a:spAutoFit/>
          </a:bodyPr>
          <a:lstStyle/>
          <a:p>
            <a:pPr algn="l"/>
            <a:r>
              <a:rPr lang="en-US" sz="1200" i="1" dirty="0" smtClean="0">
                <a:solidFill>
                  <a:srgbClr val="000000">
                    <a:lumMod val="50000"/>
                    <a:lumOff val="50000"/>
                  </a:srgbClr>
                </a:solidFill>
              </a:rPr>
              <a:t>Mu Sigma Confidential</a:t>
            </a:r>
            <a:endParaRPr lang="en-US" sz="1200" i="1" dirty="0">
              <a:solidFill>
                <a:srgbClr val="000000">
                  <a:lumMod val="50000"/>
                  <a:lumOff val="50000"/>
                </a:srgbClr>
              </a:solidFill>
            </a:endParaRPr>
          </a:p>
        </p:txBody>
      </p:sp>
    </p:spTree>
    <p:extLst>
      <p:ext uri="{BB962C8B-B14F-4D97-AF65-F5344CB8AC3E}">
        <p14:creationId xmlns:p14="http://schemas.microsoft.com/office/powerpoint/2010/main" val="58939086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778" r:id="rId14"/>
    <p:sldLayoutId id="2147483782" r:id="rId15"/>
    <p:sldLayoutId id="2147483783" r:id="rId16"/>
    <p:sldLayoutId id="2147483784"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794" r:id="rId26"/>
    <p:sldLayoutId id="2147483773" r:id="rId27"/>
    <p:sldLayoutId id="2147483766" r:id="rId28"/>
    <p:sldLayoutId id="2147483764" r:id="rId29"/>
    <p:sldLayoutId id="2147483768" r:id="rId30"/>
    <p:sldLayoutId id="2147483769" r:id="rId31"/>
    <p:sldLayoutId id="2147483772" r:id="rId32"/>
    <p:sldLayoutId id="2147483770" r:id="rId33"/>
    <p:sldLayoutId id="2147483771" r:id="rId34"/>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ble.com/" TargetMode="External"/><Relationship Id="rId2" Type="http://schemas.openxmlformats.org/officeDocument/2006/relationships/hyperlink" Target="http://www.baker.com/" TargetMode="External"/><Relationship Id="rId1" Type="http://schemas.openxmlformats.org/officeDocument/2006/relationships/slideLayout" Target="../slideLayouts/slideLayout2.xml"/><Relationship Id="rId6" Type="http://schemas.openxmlformats.org/officeDocument/2006/relationships/hyperlink" Target="http://www.zebra.com/" TargetMode="External"/><Relationship Id="rId5" Type="http://schemas.openxmlformats.org/officeDocument/2006/relationships/hyperlink" Target="http://www.candy.com/" TargetMode="External"/><Relationship Id="rId4" Type="http://schemas.openxmlformats.org/officeDocument/2006/relationships/hyperlink" Target="http://www.wikipedia.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microsoft.sharepoint.com/portals/hub/_layouts/15/PointPublishing.aspx?app=video&amp;p=c&amp;chid=34096c7f-eb54-4cb5-ab22-fa237c95a92c&amp;s=0&amp;t=pfb" TargetMode="External"/><Relationship Id="rId3" Type="http://schemas.openxmlformats.org/officeDocument/2006/relationships/hyperlink" Target="https://en.wikipedia.org/wiki/Big_data" TargetMode="External"/><Relationship Id="rId7" Type="http://schemas.openxmlformats.org/officeDocument/2006/relationships/hyperlink" Target="https://microsoft.sharepoint.com/teams/Cosmos/Wiki/Cosmos%20Bootcamp.asp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tutorialspoint.com/hadoop/hadoop_mapreduce.htm" TargetMode="External"/><Relationship Id="rId11" Type="http://schemas.openxmlformats.org/officeDocument/2006/relationships/hyperlink" Target="https://microsoft.sharepoint.com/teams/Cosmos/Documents/Forms/AllItems.aspx?RootFolder=/teams/Cosmos/Documents/Scope/Tutorial&amp;FolderCTID=0x01200012F908FF3C0C2C41B24C5E56ADD0C5C7" TargetMode="External"/><Relationship Id="rId5" Type="http://schemas.openxmlformats.org/officeDocument/2006/relationships/hyperlink" Target="https://www-01.ibm.com/software/data/infosphere/hadoop/mapreduce/" TargetMode="External"/><Relationship Id="rId10" Type="http://schemas.openxmlformats.org/officeDocument/2006/relationships/hyperlink" Target="https://microsoft.sharepoint.com/teams/Cosmos/SitePages/Scope.aspx" TargetMode="External"/><Relationship Id="rId4" Type="http://schemas.openxmlformats.org/officeDocument/2006/relationships/hyperlink" Target="https://en.wikipedia.org/wiki/MapReduce" TargetMode="External"/><Relationship Id="rId9" Type="http://schemas.openxmlformats.org/officeDocument/2006/relationships/hyperlink" Target="https://microsoft.sharepoint.com/teams/Cosmos/Presentations/_layouts/15/start.aspx#/SitePages/Home.asp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aker.com/" TargetMode="External"/><Relationship Id="rId2" Type="http://schemas.openxmlformats.org/officeDocument/2006/relationships/hyperlink" Target="http://www.able.com/" TargetMode="External"/><Relationship Id="rId1" Type="http://schemas.openxmlformats.org/officeDocument/2006/relationships/slideLayout" Target="../slideLayouts/slideLayout2.xml"/><Relationship Id="rId5" Type="http://schemas.openxmlformats.org/officeDocument/2006/relationships/hyperlink" Target="http://www.candy.com/" TargetMode="External"/><Relationship Id="rId4" Type="http://schemas.openxmlformats.org/officeDocument/2006/relationships/hyperlink" Target="http://www.wikipedia.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baker.com/" TargetMode="External"/><Relationship Id="rId2" Type="http://schemas.openxmlformats.org/officeDocument/2006/relationships/hyperlink" Target="http://www.able.com/" TargetMode="External"/><Relationship Id="rId1" Type="http://schemas.openxmlformats.org/officeDocument/2006/relationships/slideLayout" Target="../slideLayouts/slideLayout2.xml"/><Relationship Id="rId5" Type="http://schemas.openxmlformats.org/officeDocument/2006/relationships/hyperlink" Target="http://www.candy.com/" TargetMode="External"/><Relationship Id="rId4" Type="http://schemas.openxmlformats.org/officeDocument/2006/relationships/hyperlink" Target="http://www.wikipedia.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342" y="2467429"/>
            <a:ext cx="6927273" cy="457200"/>
          </a:xfrm>
        </p:spPr>
        <p:txBody>
          <a:bodyPr>
            <a:normAutofit/>
          </a:bodyPr>
          <a:lstStyle/>
          <a:p>
            <a:r>
              <a:rPr lang="en-US" dirty="0" smtClean="0"/>
              <a:t>COSMOS Basic</a:t>
            </a:r>
            <a:endParaRPr lang="en-US" dirty="0"/>
          </a:p>
        </p:txBody>
      </p:sp>
      <p:sp>
        <p:nvSpPr>
          <p:cNvPr id="3" name="Text Placeholder 2"/>
          <p:cNvSpPr>
            <a:spLocks noGrp="1"/>
          </p:cNvSpPr>
          <p:nvPr>
            <p:ph type="body" sz="quarter" idx="11"/>
          </p:nvPr>
        </p:nvSpPr>
        <p:spPr/>
        <p:txBody>
          <a:bodyPr/>
          <a:lstStyle/>
          <a:p>
            <a:r>
              <a:rPr lang="en-US" dirty="0" smtClean="0"/>
              <a:t>28</a:t>
            </a:r>
            <a:r>
              <a:rPr lang="en-US" baseline="30000" dirty="0" smtClean="0"/>
              <a:t>th</a:t>
            </a:r>
            <a:r>
              <a:rPr lang="en-US" dirty="0" smtClean="0"/>
              <a:t> April 2016</a:t>
            </a:r>
            <a:endParaRPr lang="en-US" dirty="0"/>
          </a:p>
        </p:txBody>
      </p:sp>
      <p:sp>
        <p:nvSpPr>
          <p:cNvPr id="4" name="Text Placeholder 3"/>
          <p:cNvSpPr>
            <a:spLocks noGrp="1"/>
          </p:cNvSpPr>
          <p:nvPr>
            <p:ph type="body" sz="quarter" idx="12"/>
          </p:nvPr>
        </p:nvSpPr>
        <p:spPr/>
        <p:txBody>
          <a:bodyPr/>
          <a:lstStyle/>
          <a:p>
            <a:endParaRPr lang="en-US" dirty="0" smtClean="0"/>
          </a:p>
          <a:p>
            <a:r>
              <a:rPr lang="en-US" b="0" i="0" dirty="0" smtClean="0"/>
              <a:t>Course Content</a:t>
            </a:r>
          </a:p>
          <a:p>
            <a:endParaRPr lang="en-US" dirty="0"/>
          </a:p>
        </p:txBody>
      </p:sp>
      <p:sp>
        <p:nvSpPr>
          <p:cNvPr id="5" name="TextBox 4"/>
          <p:cNvSpPr txBox="1"/>
          <p:nvPr/>
        </p:nvSpPr>
        <p:spPr>
          <a:xfrm>
            <a:off x="7384473" y="290945"/>
            <a:ext cx="2230582" cy="261610"/>
          </a:xfrm>
          <a:prstGeom prst="rect">
            <a:avLst/>
          </a:prstGeom>
          <a:noFill/>
        </p:spPr>
        <p:txBody>
          <a:bodyPr wrap="square" rtlCol="0">
            <a:spAutoFit/>
          </a:bodyPr>
          <a:lstStyle/>
          <a:p>
            <a:r>
              <a:rPr lang="en-US" dirty="0" smtClean="0">
                <a:solidFill>
                  <a:schemeClr val="tx1">
                    <a:alpha val="2000"/>
                  </a:schemeClr>
                </a:solidFill>
              </a:rPr>
              <a:t>Made by Taufeeq Rahmani</a:t>
            </a:r>
            <a:endParaRPr lang="en-US" dirty="0">
              <a:solidFill>
                <a:schemeClr val="tx1">
                  <a:alpha val="2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Map - Reduce</a:t>
            </a:r>
            <a:br>
              <a:rPr lang="en-US" smtClean="0"/>
            </a:br>
            <a:r>
              <a:rPr lang="en-US" smtClean="0"/>
              <a:t>Everything runs in parallel</a:t>
            </a:r>
            <a:endParaRPr lang="en-US" dirty="0"/>
          </a:p>
        </p:txBody>
      </p:sp>
      <p:sp>
        <p:nvSpPr>
          <p:cNvPr id="47" name="Rectangle 32"/>
          <p:cNvSpPr>
            <a:spLocks noChangeArrowheads="1"/>
          </p:cNvSpPr>
          <p:nvPr/>
        </p:nvSpPr>
        <p:spPr bwMode="auto">
          <a:xfrm>
            <a:off x="3342204"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48" name="Rectangle 4"/>
          <p:cNvSpPr>
            <a:spLocks noChangeArrowheads="1"/>
          </p:cNvSpPr>
          <p:nvPr/>
        </p:nvSpPr>
        <p:spPr bwMode="auto">
          <a:xfrm>
            <a:off x="1573106"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49" name="Oval 5"/>
          <p:cNvSpPr>
            <a:spLocks noChangeArrowheads="1"/>
          </p:cNvSpPr>
          <p:nvPr/>
        </p:nvSpPr>
        <p:spPr bwMode="auto">
          <a:xfrm>
            <a:off x="1883859"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dirty="0"/>
              <a:t>Extent</a:t>
            </a:r>
          </a:p>
        </p:txBody>
      </p:sp>
      <p:sp>
        <p:nvSpPr>
          <p:cNvPr id="50" name="Rectangle 7"/>
          <p:cNvSpPr>
            <a:spLocks noChangeArrowheads="1"/>
          </p:cNvSpPr>
          <p:nvPr/>
        </p:nvSpPr>
        <p:spPr bwMode="auto">
          <a:xfrm>
            <a:off x="1794887"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51" name="Rectangle 9"/>
          <p:cNvSpPr>
            <a:spLocks noChangeArrowheads="1"/>
          </p:cNvSpPr>
          <p:nvPr/>
        </p:nvSpPr>
        <p:spPr bwMode="auto">
          <a:xfrm>
            <a:off x="1794887" y="4171712"/>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52" name="Rectangle 10"/>
          <p:cNvSpPr>
            <a:spLocks noChangeArrowheads="1"/>
          </p:cNvSpPr>
          <p:nvPr/>
        </p:nvSpPr>
        <p:spPr bwMode="auto">
          <a:xfrm>
            <a:off x="1794887" y="4775165"/>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53" name="AutoShape 11"/>
          <p:cNvCxnSpPr>
            <a:cxnSpLocks noChangeShapeType="1"/>
            <a:stCxn id="49" idx="4"/>
            <a:endCxn id="50" idx="0"/>
          </p:cNvCxnSpPr>
          <p:nvPr/>
        </p:nvCxnSpPr>
        <p:spPr bwMode="auto">
          <a:xfrm flipH="1">
            <a:off x="2302922" y="2637291"/>
            <a:ext cx="5158" cy="234676"/>
          </a:xfrm>
          <a:prstGeom prst="straightConnector1">
            <a:avLst/>
          </a:prstGeom>
          <a:noFill/>
          <a:ln w="12700">
            <a:solidFill>
              <a:schemeClr val="tx1"/>
            </a:solidFill>
            <a:round/>
            <a:headEnd/>
            <a:tailEnd type="triangle" w="med" len="med"/>
          </a:ln>
        </p:spPr>
      </p:cxnSp>
      <p:cxnSp>
        <p:nvCxnSpPr>
          <p:cNvPr id="55" name="AutoShape 13"/>
          <p:cNvCxnSpPr>
            <a:cxnSpLocks noChangeShapeType="1"/>
            <a:stCxn id="51" idx="2"/>
            <a:endCxn id="52" idx="0"/>
          </p:cNvCxnSpPr>
          <p:nvPr/>
        </p:nvCxnSpPr>
        <p:spPr bwMode="auto">
          <a:xfrm>
            <a:off x="2302922" y="4558541"/>
            <a:ext cx="0" cy="216624"/>
          </a:xfrm>
          <a:prstGeom prst="straightConnector1">
            <a:avLst/>
          </a:prstGeom>
          <a:noFill/>
          <a:ln w="12700">
            <a:solidFill>
              <a:schemeClr val="tx1"/>
            </a:solidFill>
            <a:round/>
            <a:headEnd/>
            <a:tailEnd type="triangle" w="med" len="med"/>
          </a:ln>
        </p:spPr>
      </p:cxnSp>
      <p:sp>
        <p:nvSpPr>
          <p:cNvPr id="56" name="Oval 33"/>
          <p:cNvSpPr>
            <a:spLocks noChangeArrowheads="1"/>
          </p:cNvSpPr>
          <p:nvPr/>
        </p:nvSpPr>
        <p:spPr bwMode="auto">
          <a:xfrm>
            <a:off x="3652957"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57" name="Rectangle 34"/>
          <p:cNvSpPr>
            <a:spLocks noChangeArrowheads="1"/>
          </p:cNvSpPr>
          <p:nvPr/>
        </p:nvSpPr>
        <p:spPr bwMode="auto">
          <a:xfrm>
            <a:off x="3563985"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58" name="Rectangle 35"/>
          <p:cNvSpPr>
            <a:spLocks noChangeArrowheads="1"/>
          </p:cNvSpPr>
          <p:nvPr/>
        </p:nvSpPr>
        <p:spPr bwMode="auto">
          <a:xfrm>
            <a:off x="3563985" y="4171712"/>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59" name="Rectangle 36"/>
          <p:cNvSpPr>
            <a:spLocks noChangeArrowheads="1"/>
          </p:cNvSpPr>
          <p:nvPr/>
        </p:nvSpPr>
        <p:spPr bwMode="auto">
          <a:xfrm>
            <a:off x="3563985" y="4775165"/>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60" name="AutoShape 37"/>
          <p:cNvCxnSpPr>
            <a:cxnSpLocks noChangeShapeType="1"/>
            <a:stCxn id="56" idx="4"/>
            <a:endCxn id="57" idx="0"/>
          </p:cNvCxnSpPr>
          <p:nvPr/>
        </p:nvCxnSpPr>
        <p:spPr bwMode="auto">
          <a:xfrm flipH="1">
            <a:off x="4072020" y="2637291"/>
            <a:ext cx="5158" cy="234676"/>
          </a:xfrm>
          <a:prstGeom prst="straightConnector1">
            <a:avLst/>
          </a:prstGeom>
          <a:noFill/>
          <a:ln w="12700">
            <a:solidFill>
              <a:schemeClr val="tx1"/>
            </a:solidFill>
            <a:round/>
            <a:headEnd/>
            <a:tailEnd type="triangle" w="med" len="med"/>
          </a:ln>
        </p:spPr>
      </p:cxnSp>
      <p:cxnSp>
        <p:nvCxnSpPr>
          <p:cNvPr id="61" name="AutoShape 38"/>
          <p:cNvCxnSpPr>
            <a:cxnSpLocks noChangeShapeType="1"/>
            <a:stCxn id="57" idx="2"/>
            <a:endCxn id="90" idx="0"/>
          </p:cNvCxnSpPr>
          <p:nvPr/>
        </p:nvCxnSpPr>
        <p:spPr bwMode="auto">
          <a:xfrm flipH="1">
            <a:off x="4070732" y="3258795"/>
            <a:ext cx="1289" cy="170205"/>
          </a:xfrm>
          <a:prstGeom prst="straightConnector1">
            <a:avLst/>
          </a:prstGeom>
          <a:noFill/>
          <a:ln w="12700">
            <a:solidFill>
              <a:schemeClr val="tx1"/>
            </a:solidFill>
            <a:round/>
            <a:headEnd/>
            <a:tailEnd type="triangle" w="med" len="med"/>
          </a:ln>
        </p:spPr>
      </p:cxnSp>
      <p:cxnSp>
        <p:nvCxnSpPr>
          <p:cNvPr id="62" name="AutoShape 39"/>
          <p:cNvCxnSpPr>
            <a:cxnSpLocks noChangeShapeType="1"/>
            <a:stCxn id="58" idx="2"/>
            <a:endCxn id="59" idx="0"/>
          </p:cNvCxnSpPr>
          <p:nvPr/>
        </p:nvCxnSpPr>
        <p:spPr bwMode="auto">
          <a:xfrm>
            <a:off x="4072021" y="4558541"/>
            <a:ext cx="0" cy="216624"/>
          </a:xfrm>
          <a:prstGeom prst="straightConnector1">
            <a:avLst/>
          </a:prstGeom>
          <a:noFill/>
          <a:ln w="12700">
            <a:solidFill>
              <a:schemeClr val="tx1"/>
            </a:solidFill>
            <a:round/>
            <a:headEnd/>
            <a:tailEnd type="triangle" w="med" len="med"/>
          </a:ln>
        </p:spPr>
      </p:cxnSp>
      <p:sp>
        <p:nvSpPr>
          <p:cNvPr id="63" name="Rectangle 40"/>
          <p:cNvSpPr>
            <a:spLocks noChangeArrowheads="1"/>
          </p:cNvSpPr>
          <p:nvPr/>
        </p:nvSpPr>
        <p:spPr bwMode="auto">
          <a:xfrm>
            <a:off x="5097118" y="2216890"/>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64" name="Oval 41"/>
          <p:cNvSpPr>
            <a:spLocks noChangeArrowheads="1"/>
          </p:cNvSpPr>
          <p:nvPr/>
        </p:nvSpPr>
        <p:spPr bwMode="auto">
          <a:xfrm>
            <a:off x="5385952"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65" name="Rectangle 42"/>
          <p:cNvSpPr>
            <a:spLocks noChangeArrowheads="1"/>
          </p:cNvSpPr>
          <p:nvPr/>
        </p:nvSpPr>
        <p:spPr bwMode="auto">
          <a:xfrm>
            <a:off x="5296979"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66" name="Rectangle 43"/>
          <p:cNvSpPr>
            <a:spLocks noChangeArrowheads="1"/>
          </p:cNvSpPr>
          <p:nvPr/>
        </p:nvSpPr>
        <p:spPr bwMode="auto">
          <a:xfrm>
            <a:off x="5296979" y="4171712"/>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67" name="Rectangle 44"/>
          <p:cNvSpPr>
            <a:spLocks noChangeArrowheads="1"/>
          </p:cNvSpPr>
          <p:nvPr/>
        </p:nvSpPr>
        <p:spPr bwMode="auto">
          <a:xfrm>
            <a:off x="5296979" y="4775165"/>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68" name="AutoShape 45"/>
          <p:cNvCxnSpPr>
            <a:cxnSpLocks noChangeShapeType="1"/>
            <a:stCxn id="64" idx="4"/>
            <a:endCxn id="65" idx="0"/>
          </p:cNvCxnSpPr>
          <p:nvPr/>
        </p:nvCxnSpPr>
        <p:spPr bwMode="auto">
          <a:xfrm flipH="1">
            <a:off x="5805015" y="2637291"/>
            <a:ext cx="5158" cy="234676"/>
          </a:xfrm>
          <a:prstGeom prst="straightConnector1">
            <a:avLst/>
          </a:prstGeom>
          <a:noFill/>
          <a:ln w="12700">
            <a:solidFill>
              <a:schemeClr val="tx1"/>
            </a:solidFill>
            <a:round/>
            <a:headEnd/>
            <a:tailEnd type="triangle" w="med" len="med"/>
          </a:ln>
        </p:spPr>
      </p:cxnSp>
      <p:cxnSp>
        <p:nvCxnSpPr>
          <p:cNvPr id="70" name="AutoShape 47"/>
          <p:cNvCxnSpPr>
            <a:cxnSpLocks noChangeShapeType="1"/>
            <a:stCxn id="66" idx="2"/>
            <a:endCxn id="67" idx="0"/>
          </p:cNvCxnSpPr>
          <p:nvPr/>
        </p:nvCxnSpPr>
        <p:spPr bwMode="auto">
          <a:xfrm>
            <a:off x="5805015" y="4558541"/>
            <a:ext cx="0" cy="216624"/>
          </a:xfrm>
          <a:prstGeom prst="straightConnector1">
            <a:avLst/>
          </a:prstGeom>
          <a:noFill/>
          <a:ln w="12700">
            <a:solidFill>
              <a:schemeClr val="tx1"/>
            </a:solidFill>
            <a:round/>
            <a:headEnd/>
            <a:tailEnd type="triangle" w="med" len="med"/>
          </a:ln>
        </p:spPr>
      </p:cxnSp>
      <p:sp>
        <p:nvSpPr>
          <p:cNvPr id="71" name="Rectangle 48"/>
          <p:cNvSpPr>
            <a:spLocks noChangeArrowheads="1"/>
          </p:cNvSpPr>
          <p:nvPr/>
        </p:nvSpPr>
        <p:spPr bwMode="auto">
          <a:xfrm>
            <a:off x="6808193"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72" name="Oval 49"/>
          <p:cNvSpPr>
            <a:spLocks noChangeArrowheads="1"/>
          </p:cNvSpPr>
          <p:nvPr/>
        </p:nvSpPr>
        <p:spPr bwMode="auto">
          <a:xfrm>
            <a:off x="7118946"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74" name="Rectangle 51"/>
          <p:cNvSpPr>
            <a:spLocks noChangeArrowheads="1"/>
          </p:cNvSpPr>
          <p:nvPr/>
        </p:nvSpPr>
        <p:spPr bwMode="auto">
          <a:xfrm>
            <a:off x="7029974" y="4171712"/>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75" name="Rectangle 52"/>
          <p:cNvSpPr>
            <a:spLocks noChangeArrowheads="1"/>
          </p:cNvSpPr>
          <p:nvPr/>
        </p:nvSpPr>
        <p:spPr bwMode="auto">
          <a:xfrm>
            <a:off x="7029974" y="4775165"/>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76" name="AutoShape 53"/>
          <p:cNvCxnSpPr>
            <a:cxnSpLocks noChangeShapeType="1"/>
            <a:stCxn id="72" idx="4"/>
            <a:endCxn id="73" idx="0"/>
          </p:cNvCxnSpPr>
          <p:nvPr/>
        </p:nvCxnSpPr>
        <p:spPr bwMode="auto">
          <a:xfrm flipH="1">
            <a:off x="7538009" y="2637291"/>
            <a:ext cx="5158" cy="234676"/>
          </a:xfrm>
          <a:prstGeom prst="straightConnector1">
            <a:avLst/>
          </a:prstGeom>
          <a:noFill/>
          <a:ln w="12700">
            <a:solidFill>
              <a:schemeClr val="tx1"/>
            </a:solidFill>
            <a:round/>
            <a:headEnd/>
            <a:tailEnd type="triangle" w="med" len="med"/>
          </a:ln>
        </p:spPr>
      </p:cxnSp>
      <p:cxnSp>
        <p:nvCxnSpPr>
          <p:cNvPr id="78" name="AutoShape 55"/>
          <p:cNvCxnSpPr>
            <a:cxnSpLocks noChangeShapeType="1"/>
            <a:stCxn id="74" idx="2"/>
            <a:endCxn id="75" idx="0"/>
          </p:cNvCxnSpPr>
          <p:nvPr/>
        </p:nvCxnSpPr>
        <p:spPr bwMode="auto">
          <a:xfrm>
            <a:off x="7538009" y="4558541"/>
            <a:ext cx="0" cy="216624"/>
          </a:xfrm>
          <a:prstGeom prst="straightConnector1">
            <a:avLst/>
          </a:prstGeom>
          <a:noFill/>
          <a:ln w="12700">
            <a:solidFill>
              <a:schemeClr val="tx1"/>
            </a:solidFill>
            <a:round/>
            <a:headEnd/>
            <a:tailEnd type="triangle" w="med" len="med"/>
          </a:ln>
        </p:spPr>
      </p:cxnSp>
      <p:cxnSp>
        <p:nvCxnSpPr>
          <p:cNvPr id="79" name="AutoShape 58"/>
          <p:cNvCxnSpPr>
            <a:cxnSpLocks noChangeShapeType="1"/>
            <a:stCxn id="67" idx="2"/>
            <a:endCxn id="81" idx="0"/>
          </p:cNvCxnSpPr>
          <p:nvPr/>
        </p:nvCxnSpPr>
        <p:spPr bwMode="auto">
          <a:xfrm flipH="1">
            <a:off x="4961084" y="5161995"/>
            <a:ext cx="843932" cy="417775"/>
          </a:xfrm>
          <a:prstGeom prst="straightConnector1">
            <a:avLst/>
          </a:prstGeom>
          <a:noFill/>
          <a:ln w="12700">
            <a:solidFill>
              <a:schemeClr val="tx1"/>
            </a:solidFill>
            <a:round/>
            <a:headEnd/>
            <a:tailEnd type="triangle" w="med" len="med"/>
          </a:ln>
        </p:spPr>
      </p:cxnSp>
      <p:cxnSp>
        <p:nvCxnSpPr>
          <p:cNvPr id="80" name="AutoShape 59"/>
          <p:cNvCxnSpPr>
            <a:cxnSpLocks noChangeShapeType="1"/>
            <a:stCxn id="75" idx="2"/>
            <a:endCxn id="81" idx="0"/>
          </p:cNvCxnSpPr>
          <p:nvPr/>
        </p:nvCxnSpPr>
        <p:spPr bwMode="auto">
          <a:xfrm flipH="1">
            <a:off x="4961084" y="5161995"/>
            <a:ext cx="2576927" cy="417775"/>
          </a:xfrm>
          <a:prstGeom prst="straightConnector1">
            <a:avLst/>
          </a:prstGeom>
          <a:noFill/>
          <a:ln w="12700">
            <a:solidFill>
              <a:schemeClr val="tx1"/>
            </a:solidFill>
            <a:round/>
            <a:headEnd/>
            <a:tailEnd type="triangle" w="med" len="med"/>
          </a:ln>
        </p:spPr>
      </p:cxnSp>
      <p:sp>
        <p:nvSpPr>
          <p:cNvPr id="81" name="Oval 61"/>
          <p:cNvSpPr>
            <a:spLocks noChangeArrowheads="1"/>
          </p:cNvSpPr>
          <p:nvPr/>
        </p:nvSpPr>
        <p:spPr bwMode="auto">
          <a:xfrm>
            <a:off x="4537505" y="5579770"/>
            <a:ext cx="847156" cy="386829"/>
          </a:xfrm>
          <a:prstGeom prst="ellipse">
            <a:avLst/>
          </a:prstGeom>
          <a:solidFill>
            <a:schemeClr val="accent1"/>
          </a:solidFill>
          <a:ln w="9525">
            <a:solidFill>
              <a:schemeClr val="tx1"/>
            </a:solidFill>
            <a:round/>
            <a:headEnd/>
            <a:tailEnd/>
          </a:ln>
        </p:spPr>
        <p:txBody>
          <a:bodyPr wrap="none" anchor="ctr"/>
          <a:lstStyle/>
          <a:p>
            <a:pPr algn="ctr"/>
            <a:r>
              <a:rPr lang="en-US" sz="893" dirty="0">
                <a:solidFill>
                  <a:schemeClr val="bg1"/>
                </a:solidFill>
              </a:rPr>
              <a:t>Output</a:t>
            </a:r>
          </a:p>
        </p:txBody>
      </p:sp>
      <p:cxnSp>
        <p:nvCxnSpPr>
          <p:cNvPr id="82" name="AutoShape 62"/>
          <p:cNvCxnSpPr>
            <a:cxnSpLocks noChangeShapeType="1"/>
            <a:stCxn id="59" idx="2"/>
            <a:endCxn id="81" idx="0"/>
          </p:cNvCxnSpPr>
          <p:nvPr/>
        </p:nvCxnSpPr>
        <p:spPr bwMode="auto">
          <a:xfrm>
            <a:off x="4072022" y="5161995"/>
            <a:ext cx="889062" cy="417775"/>
          </a:xfrm>
          <a:prstGeom prst="straightConnector1">
            <a:avLst/>
          </a:prstGeom>
          <a:noFill/>
          <a:ln w="12700">
            <a:solidFill>
              <a:schemeClr val="tx1"/>
            </a:solidFill>
            <a:round/>
            <a:headEnd/>
            <a:tailEnd type="triangle" w="med" len="med"/>
          </a:ln>
        </p:spPr>
      </p:cxnSp>
      <p:cxnSp>
        <p:nvCxnSpPr>
          <p:cNvPr id="83" name="AutoShape 63"/>
          <p:cNvCxnSpPr>
            <a:cxnSpLocks noChangeShapeType="1"/>
            <a:stCxn id="52" idx="2"/>
            <a:endCxn id="81" idx="0"/>
          </p:cNvCxnSpPr>
          <p:nvPr/>
        </p:nvCxnSpPr>
        <p:spPr bwMode="auto">
          <a:xfrm>
            <a:off x="2302924" y="5161995"/>
            <a:ext cx="2658160" cy="417775"/>
          </a:xfrm>
          <a:prstGeom prst="straightConnector1">
            <a:avLst/>
          </a:prstGeom>
          <a:noFill/>
          <a:ln w="12700">
            <a:solidFill>
              <a:schemeClr val="tx1"/>
            </a:solidFill>
            <a:round/>
            <a:headEnd/>
            <a:tailEnd type="triangle" w="med" len="med"/>
          </a:ln>
        </p:spPr>
      </p:cxnSp>
      <p:sp>
        <p:nvSpPr>
          <p:cNvPr id="84" name="Text Box 64"/>
          <p:cNvSpPr txBox="1">
            <a:spLocks noChangeArrowheads="1"/>
          </p:cNvSpPr>
          <p:nvPr/>
        </p:nvSpPr>
        <p:spPr bwMode="auto">
          <a:xfrm>
            <a:off x="1671101" y="1943577"/>
            <a:ext cx="1114068" cy="267317"/>
          </a:xfrm>
          <a:prstGeom prst="rect">
            <a:avLst/>
          </a:prstGeom>
          <a:noFill/>
          <a:ln w="9525">
            <a:noFill/>
            <a:miter lim="800000"/>
            <a:headEnd/>
            <a:tailEnd/>
          </a:ln>
        </p:spPr>
        <p:txBody>
          <a:bodyPr>
            <a:spAutoFit/>
          </a:bodyPr>
          <a:lstStyle/>
          <a:p>
            <a:pPr marL="278503" indent="-278503"/>
            <a:r>
              <a:rPr lang="en-US" sz="1137" i="1" dirty="0">
                <a:solidFill>
                  <a:schemeClr val="accent1"/>
                </a:solidFill>
              </a:rPr>
              <a:t>Machine #1</a:t>
            </a:r>
          </a:p>
        </p:txBody>
      </p:sp>
      <p:sp>
        <p:nvSpPr>
          <p:cNvPr id="85" name="Text Box 65"/>
          <p:cNvSpPr txBox="1">
            <a:spLocks noChangeArrowheads="1"/>
          </p:cNvSpPr>
          <p:nvPr/>
        </p:nvSpPr>
        <p:spPr bwMode="auto">
          <a:xfrm>
            <a:off x="3404095" y="1943577"/>
            <a:ext cx="1299746" cy="267317"/>
          </a:xfrm>
          <a:prstGeom prst="rect">
            <a:avLst/>
          </a:prstGeom>
          <a:noFill/>
          <a:ln w="9525">
            <a:noFill/>
            <a:miter lim="800000"/>
            <a:headEnd/>
            <a:tailEnd/>
          </a:ln>
        </p:spPr>
        <p:txBody>
          <a:bodyPr>
            <a:spAutoFit/>
          </a:bodyPr>
          <a:lstStyle/>
          <a:p>
            <a:pPr marL="278503" indent="-278503"/>
            <a:r>
              <a:rPr lang="en-US" sz="1137" i="1" dirty="0">
                <a:solidFill>
                  <a:schemeClr val="accent1"/>
                </a:solidFill>
              </a:rPr>
              <a:t>Machine #2</a:t>
            </a:r>
          </a:p>
        </p:txBody>
      </p:sp>
      <p:sp>
        <p:nvSpPr>
          <p:cNvPr id="86" name="Text Box 66"/>
          <p:cNvSpPr txBox="1">
            <a:spLocks noChangeArrowheads="1"/>
          </p:cNvSpPr>
          <p:nvPr/>
        </p:nvSpPr>
        <p:spPr bwMode="auto">
          <a:xfrm>
            <a:off x="5152563" y="1943577"/>
            <a:ext cx="1299746" cy="267317"/>
          </a:xfrm>
          <a:prstGeom prst="rect">
            <a:avLst/>
          </a:prstGeom>
          <a:noFill/>
          <a:ln w="9525">
            <a:noFill/>
            <a:miter lim="800000"/>
            <a:headEnd/>
            <a:tailEnd/>
          </a:ln>
        </p:spPr>
        <p:txBody>
          <a:bodyPr>
            <a:spAutoFit/>
          </a:bodyPr>
          <a:lstStyle/>
          <a:p>
            <a:pPr marL="278503" indent="-278503"/>
            <a:r>
              <a:rPr lang="en-US" sz="1137" i="1">
                <a:solidFill>
                  <a:schemeClr val="accent1"/>
                </a:solidFill>
              </a:rPr>
              <a:t>Machine #3</a:t>
            </a:r>
          </a:p>
        </p:txBody>
      </p:sp>
      <p:sp>
        <p:nvSpPr>
          <p:cNvPr id="87" name="Text Box 67"/>
          <p:cNvSpPr txBox="1">
            <a:spLocks noChangeArrowheads="1"/>
          </p:cNvSpPr>
          <p:nvPr/>
        </p:nvSpPr>
        <p:spPr bwMode="auto">
          <a:xfrm>
            <a:off x="6901031" y="1943577"/>
            <a:ext cx="1299746" cy="267317"/>
          </a:xfrm>
          <a:prstGeom prst="rect">
            <a:avLst/>
          </a:prstGeom>
          <a:noFill/>
          <a:ln w="9525">
            <a:noFill/>
            <a:miter lim="800000"/>
            <a:headEnd/>
            <a:tailEnd/>
          </a:ln>
        </p:spPr>
        <p:txBody>
          <a:bodyPr>
            <a:spAutoFit/>
          </a:bodyPr>
          <a:lstStyle/>
          <a:p>
            <a:pPr marL="278503" indent="-278503"/>
            <a:r>
              <a:rPr lang="en-US" sz="1137" i="1">
                <a:solidFill>
                  <a:schemeClr val="accent1"/>
                </a:solidFill>
              </a:rPr>
              <a:t>Machine #4</a:t>
            </a:r>
          </a:p>
        </p:txBody>
      </p:sp>
      <p:sp>
        <p:nvSpPr>
          <p:cNvPr id="90" name="Rectangle 35"/>
          <p:cNvSpPr>
            <a:spLocks noChangeArrowheads="1"/>
          </p:cNvSpPr>
          <p:nvPr/>
        </p:nvSpPr>
        <p:spPr bwMode="auto">
          <a:xfrm>
            <a:off x="3562696" y="3429000"/>
            <a:ext cx="1016071" cy="392287"/>
          </a:xfrm>
          <a:prstGeom prst="rect">
            <a:avLst/>
          </a:prstGeom>
          <a:solidFill>
            <a:schemeClr val="accent3"/>
          </a:solidFill>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Map</a:t>
            </a:r>
          </a:p>
        </p:txBody>
      </p:sp>
      <p:cxnSp>
        <p:nvCxnSpPr>
          <p:cNvPr id="91" name="AutoShape 38"/>
          <p:cNvCxnSpPr>
            <a:cxnSpLocks noChangeShapeType="1"/>
            <a:stCxn id="65" idx="2"/>
            <a:endCxn id="92" idx="0"/>
          </p:cNvCxnSpPr>
          <p:nvPr/>
        </p:nvCxnSpPr>
        <p:spPr bwMode="auto">
          <a:xfrm>
            <a:off x="5805015" y="3258795"/>
            <a:ext cx="0" cy="170205"/>
          </a:xfrm>
          <a:prstGeom prst="straightConnector1">
            <a:avLst/>
          </a:prstGeom>
          <a:noFill/>
          <a:ln w="12700">
            <a:solidFill>
              <a:schemeClr val="tx1"/>
            </a:solidFill>
            <a:round/>
            <a:headEnd/>
            <a:tailEnd type="triangle" w="med" len="med"/>
          </a:ln>
        </p:spPr>
      </p:cxnSp>
      <p:sp>
        <p:nvSpPr>
          <p:cNvPr id="92" name="Rectangle 35"/>
          <p:cNvSpPr>
            <a:spLocks noChangeArrowheads="1"/>
          </p:cNvSpPr>
          <p:nvPr/>
        </p:nvSpPr>
        <p:spPr bwMode="auto">
          <a:xfrm>
            <a:off x="5296979" y="3429000"/>
            <a:ext cx="1016071" cy="392287"/>
          </a:xfrm>
          <a:prstGeom prst="rect">
            <a:avLst/>
          </a:prstGeom>
          <a:solidFill>
            <a:schemeClr val="accent3"/>
          </a:solidFill>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Map</a:t>
            </a:r>
          </a:p>
        </p:txBody>
      </p:sp>
      <p:cxnSp>
        <p:nvCxnSpPr>
          <p:cNvPr id="93" name="AutoShape 38"/>
          <p:cNvCxnSpPr>
            <a:cxnSpLocks noChangeShapeType="1"/>
            <a:endCxn id="94" idx="0"/>
          </p:cNvCxnSpPr>
          <p:nvPr/>
        </p:nvCxnSpPr>
        <p:spPr bwMode="auto">
          <a:xfrm flipH="1">
            <a:off x="7538010" y="3225246"/>
            <a:ext cx="2580" cy="203754"/>
          </a:xfrm>
          <a:prstGeom prst="straightConnector1">
            <a:avLst/>
          </a:prstGeom>
          <a:noFill/>
          <a:ln w="12700">
            <a:solidFill>
              <a:schemeClr val="tx1"/>
            </a:solidFill>
            <a:round/>
            <a:headEnd/>
            <a:tailEnd type="triangle" w="med" len="med"/>
          </a:ln>
        </p:spPr>
      </p:cxnSp>
      <p:sp>
        <p:nvSpPr>
          <p:cNvPr id="94" name="Rectangle 35"/>
          <p:cNvSpPr>
            <a:spLocks noChangeArrowheads="1"/>
          </p:cNvSpPr>
          <p:nvPr/>
        </p:nvSpPr>
        <p:spPr bwMode="auto">
          <a:xfrm>
            <a:off x="7029974" y="3429000"/>
            <a:ext cx="1016071" cy="392287"/>
          </a:xfrm>
          <a:prstGeom prst="rect">
            <a:avLst/>
          </a:prstGeom>
          <a:solidFill>
            <a:schemeClr val="accent3"/>
          </a:solidFill>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Map</a:t>
            </a:r>
          </a:p>
        </p:txBody>
      </p:sp>
      <p:cxnSp>
        <p:nvCxnSpPr>
          <p:cNvPr id="95" name="AutoShape 38"/>
          <p:cNvCxnSpPr>
            <a:cxnSpLocks noChangeShapeType="1"/>
            <a:stCxn id="50" idx="2"/>
            <a:endCxn id="96" idx="0"/>
          </p:cNvCxnSpPr>
          <p:nvPr/>
        </p:nvCxnSpPr>
        <p:spPr bwMode="auto">
          <a:xfrm>
            <a:off x="2302923" y="3258795"/>
            <a:ext cx="0" cy="170205"/>
          </a:xfrm>
          <a:prstGeom prst="straightConnector1">
            <a:avLst/>
          </a:prstGeom>
          <a:noFill/>
          <a:ln w="12700">
            <a:solidFill>
              <a:schemeClr val="tx1"/>
            </a:solidFill>
            <a:round/>
            <a:headEnd/>
            <a:tailEnd type="triangle" w="med" len="med"/>
          </a:ln>
        </p:spPr>
      </p:cxnSp>
      <p:sp>
        <p:nvSpPr>
          <p:cNvPr id="96" name="Rectangle 35"/>
          <p:cNvSpPr>
            <a:spLocks noChangeArrowheads="1"/>
          </p:cNvSpPr>
          <p:nvPr/>
        </p:nvSpPr>
        <p:spPr bwMode="auto">
          <a:xfrm>
            <a:off x="1794887" y="3429000"/>
            <a:ext cx="1016071" cy="392287"/>
          </a:xfrm>
          <a:prstGeom prst="rect">
            <a:avLst/>
          </a:prstGeom>
          <a:solidFill>
            <a:schemeClr val="accent3"/>
          </a:solidFill>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Map</a:t>
            </a:r>
          </a:p>
        </p:txBody>
      </p:sp>
      <p:sp>
        <p:nvSpPr>
          <p:cNvPr id="73" name="Rectangle 50"/>
          <p:cNvSpPr>
            <a:spLocks noChangeArrowheads="1"/>
          </p:cNvSpPr>
          <p:nvPr/>
        </p:nvSpPr>
        <p:spPr bwMode="auto">
          <a:xfrm>
            <a:off x="7029974"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cxnSp>
        <p:nvCxnSpPr>
          <p:cNvPr id="97" name="AutoShape 38"/>
          <p:cNvCxnSpPr>
            <a:cxnSpLocks noChangeShapeType="1"/>
            <a:stCxn id="96" idx="2"/>
            <a:endCxn id="51" idx="0"/>
          </p:cNvCxnSpPr>
          <p:nvPr/>
        </p:nvCxnSpPr>
        <p:spPr bwMode="auto">
          <a:xfrm>
            <a:off x="2302923" y="3821287"/>
            <a:ext cx="0" cy="350425"/>
          </a:xfrm>
          <a:prstGeom prst="straightConnector1">
            <a:avLst/>
          </a:prstGeom>
          <a:noFill/>
          <a:ln w="12700">
            <a:solidFill>
              <a:schemeClr val="tx1"/>
            </a:solidFill>
            <a:round/>
            <a:headEnd/>
            <a:tailEnd type="triangle" w="med" len="med"/>
          </a:ln>
        </p:spPr>
      </p:cxnSp>
      <p:cxnSp>
        <p:nvCxnSpPr>
          <p:cNvPr id="98" name="AutoShape 38"/>
          <p:cNvCxnSpPr>
            <a:cxnSpLocks noChangeShapeType="1"/>
            <a:stCxn id="96" idx="2"/>
            <a:endCxn id="58" idx="0"/>
          </p:cNvCxnSpPr>
          <p:nvPr/>
        </p:nvCxnSpPr>
        <p:spPr bwMode="auto">
          <a:xfrm>
            <a:off x="2302923" y="3821287"/>
            <a:ext cx="1769098" cy="350425"/>
          </a:xfrm>
          <a:prstGeom prst="straightConnector1">
            <a:avLst/>
          </a:prstGeom>
          <a:noFill/>
          <a:ln w="12700">
            <a:solidFill>
              <a:schemeClr val="tx1"/>
            </a:solidFill>
            <a:round/>
            <a:headEnd/>
            <a:tailEnd type="triangle" w="med" len="med"/>
          </a:ln>
        </p:spPr>
      </p:cxnSp>
      <p:cxnSp>
        <p:nvCxnSpPr>
          <p:cNvPr id="99" name="AutoShape 38"/>
          <p:cNvCxnSpPr>
            <a:cxnSpLocks noChangeShapeType="1"/>
            <a:stCxn id="96" idx="2"/>
            <a:endCxn id="66" idx="0"/>
          </p:cNvCxnSpPr>
          <p:nvPr/>
        </p:nvCxnSpPr>
        <p:spPr bwMode="auto">
          <a:xfrm>
            <a:off x="2302923" y="3821287"/>
            <a:ext cx="3502092" cy="350425"/>
          </a:xfrm>
          <a:prstGeom prst="straightConnector1">
            <a:avLst/>
          </a:prstGeom>
          <a:noFill/>
          <a:ln w="12700">
            <a:solidFill>
              <a:schemeClr val="tx1"/>
            </a:solidFill>
            <a:round/>
            <a:headEnd/>
            <a:tailEnd type="triangle" w="med" len="med"/>
          </a:ln>
        </p:spPr>
      </p:cxnSp>
      <p:cxnSp>
        <p:nvCxnSpPr>
          <p:cNvPr id="100" name="AutoShape 38"/>
          <p:cNvCxnSpPr>
            <a:cxnSpLocks noChangeShapeType="1"/>
            <a:stCxn id="96" idx="2"/>
            <a:endCxn id="74" idx="0"/>
          </p:cNvCxnSpPr>
          <p:nvPr/>
        </p:nvCxnSpPr>
        <p:spPr bwMode="auto">
          <a:xfrm>
            <a:off x="2302923" y="3821287"/>
            <a:ext cx="5235087" cy="350425"/>
          </a:xfrm>
          <a:prstGeom prst="straightConnector1">
            <a:avLst/>
          </a:prstGeom>
          <a:noFill/>
          <a:ln w="12700">
            <a:solidFill>
              <a:schemeClr val="tx1"/>
            </a:solidFill>
            <a:round/>
            <a:headEnd/>
            <a:tailEnd type="triangle" w="med" len="med"/>
          </a:ln>
        </p:spPr>
      </p:cxnSp>
      <p:cxnSp>
        <p:nvCxnSpPr>
          <p:cNvPr id="101" name="AutoShape 38"/>
          <p:cNvCxnSpPr>
            <a:cxnSpLocks noChangeShapeType="1"/>
            <a:stCxn id="90" idx="2"/>
          </p:cNvCxnSpPr>
          <p:nvPr/>
        </p:nvCxnSpPr>
        <p:spPr bwMode="auto">
          <a:xfrm flipH="1">
            <a:off x="2278426" y="3821287"/>
            <a:ext cx="1792306" cy="304006"/>
          </a:xfrm>
          <a:prstGeom prst="straightConnector1">
            <a:avLst/>
          </a:prstGeom>
          <a:noFill/>
          <a:ln w="12700">
            <a:solidFill>
              <a:schemeClr val="tx1"/>
            </a:solidFill>
            <a:round/>
            <a:headEnd/>
            <a:tailEnd type="triangle" w="med" len="med"/>
          </a:ln>
        </p:spPr>
      </p:cxnSp>
      <p:cxnSp>
        <p:nvCxnSpPr>
          <p:cNvPr id="102" name="AutoShape 38"/>
          <p:cNvCxnSpPr>
            <a:cxnSpLocks noChangeShapeType="1"/>
            <a:stCxn id="90" idx="2"/>
            <a:endCxn id="58" idx="0"/>
          </p:cNvCxnSpPr>
          <p:nvPr/>
        </p:nvCxnSpPr>
        <p:spPr bwMode="auto">
          <a:xfrm>
            <a:off x="4070732" y="3821287"/>
            <a:ext cx="1289" cy="350425"/>
          </a:xfrm>
          <a:prstGeom prst="straightConnector1">
            <a:avLst/>
          </a:prstGeom>
          <a:noFill/>
          <a:ln w="12700">
            <a:solidFill>
              <a:schemeClr val="tx1"/>
            </a:solidFill>
            <a:round/>
            <a:headEnd/>
            <a:tailEnd type="triangle" w="med" len="med"/>
          </a:ln>
        </p:spPr>
      </p:cxnSp>
      <p:cxnSp>
        <p:nvCxnSpPr>
          <p:cNvPr id="103" name="AutoShape 38"/>
          <p:cNvCxnSpPr>
            <a:cxnSpLocks noChangeShapeType="1"/>
            <a:stCxn id="90" idx="2"/>
            <a:endCxn id="66" idx="0"/>
          </p:cNvCxnSpPr>
          <p:nvPr/>
        </p:nvCxnSpPr>
        <p:spPr bwMode="auto">
          <a:xfrm>
            <a:off x="4070732" y="3821287"/>
            <a:ext cx="1734283" cy="350425"/>
          </a:xfrm>
          <a:prstGeom prst="straightConnector1">
            <a:avLst/>
          </a:prstGeom>
          <a:noFill/>
          <a:ln w="12700">
            <a:solidFill>
              <a:schemeClr val="tx1"/>
            </a:solidFill>
            <a:round/>
            <a:headEnd/>
            <a:tailEnd type="triangle" w="med" len="med"/>
          </a:ln>
        </p:spPr>
      </p:cxnSp>
      <p:cxnSp>
        <p:nvCxnSpPr>
          <p:cNvPr id="104" name="AutoShape 38"/>
          <p:cNvCxnSpPr>
            <a:cxnSpLocks noChangeShapeType="1"/>
            <a:stCxn id="90" idx="2"/>
            <a:endCxn id="74" idx="0"/>
          </p:cNvCxnSpPr>
          <p:nvPr/>
        </p:nvCxnSpPr>
        <p:spPr bwMode="auto">
          <a:xfrm>
            <a:off x="4070732" y="3821287"/>
            <a:ext cx="3467278" cy="350425"/>
          </a:xfrm>
          <a:prstGeom prst="straightConnector1">
            <a:avLst/>
          </a:prstGeom>
          <a:noFill/>
          <a:ln w="12700">
            <a:solidFill>
              <a:schemeClr val="tx1"/>
            </a:solidFill>
            <a:round/>
            <a:headEnd/>
            <a:tailEnd type="triangle" w="med" len="med"/>
          </a:ln>
        </p:spPr>
      </p:cxnSp>
      <p:cxnSp>
        <p:nvCxnSpPr>
          <p:cNvPr id="105" name="AutoShape 38"/>
          <p:cNvCxnSpPr>
            <a:cxnSpLocks noChangeShapeType="1"/>
            <a:stCxn id="92" idx="2"/>
            <a:endCxn id="51" idx="0"/>
          </p:cNvCxnSpPr>
          <p:nvPr/>
        </p:nvCxnSpPr>
        <p:spPr bwMode="auto">
          <a:xfrm flipH="1">
            <a:off x="2302923" y="3821287"/>
            <a:ext cx="3502092" cy="350425"/>
          </a:xfrm>
          <a:prstGeom prst="straightConnector1">
            <a:avLst/>
          </a:prstGeom>
          <a:noFill/>
          <a:ln w="12700">
            <a:solidFill>
              <a:schemeClr val="tx1"/>
            </a:solidFill>
            <a:round/>
            <a:headEnd/>
            <a:tailEnd type="triangle" w="med" len="med"/>
          </a:ln>
        </p:spPr>
      </p:cxnSp>
      <p:cxnSp>
        <p:nvCxnSpPr>
          <p:cNvPr id="106" name="AutoShape 38"/>
          <p:cNvCxnSpPr>
            <a:cxnSpLocks noChangeShapeType="1"/>
            <a:stCxn id="92" idx="2"/>
            <a:endCxn id="58" idx="0"/>
          </p:cNvCxnSpPr>
          <p:nvPr/>
        </p:nvCxnSpPr>
        <p:spPr bwMode="auto">
          <a:xfrm flipH="1">
            <a:off x="4072021" y="3821287"/>
            <a:ext cx="1732994" cy="350425"/>
          </a:xfrm>
          <a:prstGeom prst="straightConnector1">
            <a:avLst/>
          </a:prstGeom>
          <a:noFill/>
          <a:ln w="12700">
            <a:solidFill>
              <a:schemeClr val="tx1"/>
            </a:solidFill>
            <a:round/>
            <a:headEnd/>
            <a:tailEnd type="triangle" w="med" len="med"/>
          </a:ln>
        </p:spPr>
      </p:cxnSp>
      <p:cxnSp>
        <p:nvCxnSpPr>
          <p:cNvPr id="107" name="AutoShape 38"/>
          <p:cNvCxnSpPr>
            <a:cxnSpLocks noChangeShapeType="1"/>
            <a:stCxn id="92" idx="2"/>
            <a:endCxn id="66" idx="0"/>
          </p:cNvCxnSpPr>
          <p:nvPr/>
        </p:nvCxnSpPr>
        <p:spPr bwMode="auto">
          <a:xfrm>
            <a:off x="5805015" y="3821287"/>
            <a:ext cx="0" cy="350425"/>
          </a:xfrm>
          <a:prstGeom prst="straightConnector1">
            <a:avLst/>
          </a:prstGeom>
          <a:noFill/>
          <a:ln w="12700">
            <a:solidFill>
              <a:schemeClr val="tx1"/>
            </a:solidFill>
            <a:round/>
            <a:headEnd/>
            <a:tailEnd type="triangle" w="med" len="med"/>
          </a:ln>
        </p:spPr>
      </p:cxnSp>
      <p:cxnSp>
        <p:nvCxnSpPr>
          <p:cNvPr id="108" name="AutoShape 38"/>
          <p:cNvCxnSpPr>
            <a:cxnSpLocks noChangeShapeType="1"/>
            <a:stCxn id="92" idx="2"/>
            <a:endCxn id="74" idx="0"/>
          </p:cNvCxnSpPr>
          <p:nvPr/>
        </p:nvCxnSpPr>
        <p:spPr bwMode="auto">
          <a:xfrm>
            <a:off x="5805015" y="3821287"/>
            <a:ext cx="1732995" cy="350425"/>
          </a:xfrm>
          <a:prstGeom prst="straightConnector1">
            <a:avLst/>
          </a:prstGeom>
          <a:noFill/>
          <a:ln w="12700">
            <a:solidFill>
              <a:schemeClr val="tx1"/>
            </a:solidFill>
            <a:round/>
            <a:headEnd/>
            <a:tailEnd type="triangle" w="med" len="med"/>
          </a:ln>
        </p:spPr>
      </p:cxnSp>
      <p:cxnSp>
        <p:nvCxnSpPr>
          <p:cNvPr id="109" name="AutoShape 38"/>
          <p:cNvCxnSpPr>
            <a:cxnSpLocks noChangeShapeType="1"/>
            <a:stCxn id="94" idx="2"/>
            <a:endCxn id="51" idx="0"/>
          </p:cNvCxnSpPr>
          <p:nvPr/>
        </p:nvCxnSpPr>
        <p:spPr bwMode="auto">
          <a:xfrm flipH="1">
            <a:off x="2302923" y="3821287"/>
            <a:ext cx="5235087" cy="350425"/>
          </a:xfrm>
          <a:prstGeom prst="straightConnector1">
            <a:avLst/>
          </a:prstGeom>
          <a:noFill/>
          <a:ln w="12700">
            <a:solidFill>
              <a:schemeClr val="tx1"/>
            </a:solidFill>
            <a:round/>
            <a:headEnd/>
            <a:tailEnd type="triangle" w="med" len="med"/>
          </a:ln>
        </p:spPr>
      </p:cxnSp>
      <p:cxnSp>
        <p:nvCxnSpPr>
          <p:cNvPr id="110" name="AutoShape 38"/>
          <p:cNvCxnSpPr>
            <a:cxnSpLocks noChangeShapeType="1"/>
            <a:stCxn id="94" idx="2"/>
            <a:endCxn id="58" idx="0"/>
          </p:cNvCxnSpPr>
          <p:nvPr/>
        </p:nvCxnSpPr>
        <p:spPr bwMode="auto">
          <a:xfrm flipH="1">
            <a:off x="4072021" y="3821287"/>
            <a:ext cx="3465989" cy="350425"/>
          </a:xfrm>
          <a:prstGeom prst="straightConnector1">
            <a:avLst/>
          </a:prstGeom>
          <a:noFill/>
          <a:ln w="12700">
            <a:solidFill>
              <a:schemeClr val="tx1"/>
            </a:solidFill>
            <a:round/>
            <a:headEnd/>
            <a:tailEnd type="triangle" w="med" len="med"/>
          </a:ln>
        </p:spPr>
      </p:cxnSp>
      <p:cxnSp>
        <p:nvCxnSpPr>
          <p:cNvPr id="111" name="AutoShape 38"/>
          <p:cNvCxnSpPr>
            <a:cxnSpLocks noChangeShapeType="1"/>
            <a:stCxn id="94" idx="2"/>
            <a:endCxn id="66" idx="0"/>
          </p:cNvCxnSpPr>
          <p:nvPr/>
        </p:nvCxnSpPr>
        <p:spPr bwMode="auto">
          <a:xfrm flipH="1">
            <a:off x="5805015" y="3821287"/>
            <a:ext cx="1732995" cy="350425"/>
          </a:xfrm>
          <a:prstGeom prst="straightConnector1">
            <a:avLst/>
          </a:prstGeom>
          <a:noFill/>
          <a:ln w="12700">
            <a:solidFill>
              <a:schemeClr val="tx1"/>
            </a:solidFill>
            <a:round/>
            <a:headEnd/>
            <a:tailEnd type="triangle" w="med" len="med"/>
          </a:ln>
        </p:spPr>
      </p:cxnSp>
      <p:cxnSp>
        <p:nvCxnSpPr>
          <p:cNvPr id="112" name="AutoShape 38"/>
          <p:cNvCxnSpPr>
            <a:cxnSpLocks noChangeShapeType="1"/>
            <a:stCxn id="94" idx="2"/>
            <a:endCxn id="74" idx="0"/>
          </p:cNvCxnSpPr>
          <p:nvPr/>
        </p:nvCxnSpPr>
        <p:spPr bwMode="auto">
          <a:xfrm>
            <a:off x="7538010" y="3821287"/>
            <a:ext cx="0" cy="350425"/>
          </a:xfrm>
          <a:prstGeom prst="straightConnector1">
            <a:avLst/>
          </a:prstGeom>
          <a:noFill/>
          <a:ln w="12700">
            <a:solidFill>
              <a:schemeClr val="tx1"/>
            </a:solidFill>
            <a:round/>
            <a:headEnd/>
            <a:tailEnd type="triangle" w="med" len="med"/>
          </a:ln>
        </p:spPr>
      </p:cxnSp>
    </p:spTree>
    <p:extLst>
      <p:ext uri="{BB962C8B-B14F-4D97-AF65-F5344CB8AC3E}">
        <p14:creationId xmlns:p14="http://schemas.microsoft.com/office/powerpoint/2010/main" val="4096834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smtClean="0"/>
              <a:t>Map - Reduce:</a:t>
            </a:r>
            <a:br>
              <a:rPr lang="en-US" dirty="0" smtClean="0"/>
            </a:br>
            <a:r>
              <a:rPr lang="en-US" dirty="0" smtClean="0"/>
              <a:t>Maps the n-grams to distinct buckets</a:t>
            </a:r>
            <a:endParaRPr lang="en-US" dirty="0"/>
          </a:p>
        </p:txBody>
      </p:sp>
      <p:sp>
        <p:nvSpPr>
          <p:cNvPr id="47" name="Rectangle 32"/>
          <p:cNvSpPr>
            <a:spLocks noChangeArrowheads="1"/>
          </p:cNvSpPr>
          <p:nvPr/>
        </p:nvSpPr>
        <p:spPr bwMode="auto">
          <a:xfrm>
            <a:off x="3342204"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48" name="Rectangle 4"/>
          <p:cNvSpPr>
            <a:spLocks noChangeArrowheads="1"/>
          </p:cNvSpPr>
          <p:nvPr/>
        </p:nvSpPr>
        <p:spPr bwMode="auto">
          <a:xfrm>
            <a:off x="1573106"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49" name="Oval 5"/>
          <p:cNvSpPr>
            <a:spLocks noChangeArrowheads="1"/>
          </p:cNvSpPr>
          <p:nvPr/>
        </p:nvSpPr>
        <p:spPr bwMode="auto">
          <a:xfrm>
            <a:off x="1883859"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dirty="0"/>
              <a:t>Extent</a:t>
            </a:r>
          </a:p>
        </p:txBody>
      </p:sp>
      <p:sp>
        <p:nvSpPr>
          <p:cNvPr id="50" name="Rectangle 7"/>
          <p:cNvSpPr>
            <a:spLocks noChangeArrowheads="1"/>
          </p:cNvSpPr>
          <p:nvPr/>
        </p:nvSpPr>
        <p:spPr bwMode="auto">
          <a:xfrm>
            <a:off x="1794887"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51" name="Rectangle 9"/>
          <p:cNvSpPr>
            <a:spLocks noChangeArrowheads="1"/>
          </p:cNvSpPr>
          <p:nvPr/>
        </p:nvSpPr>
        <p:spPr bwMode="auto">
          <a:xfrm>
            <a:off x="1794887" y="4171712"/>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52" name="Rectangle 10"/>
          <p:cNvSpPr>
            <a:spLocks noChangeArrowheads="1"/>
          </p:cNvSpPr>
          <p:nvPr/>
        </p:nvSpPr>
        <p:spPr bwMode="auto">
          <a:xfrm>
            <a:off x="1794887" y="4775165"/>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53" name="AutoShape 11"/>
          <p:cNvCxnSpPr>
            <a:cxnSpLocks noChangeShapeType="1"/>
            <a:stCxn id="49" idx="4"/>
            <a:endCxn id="50" idx="0"/>
          </p:cNvCxnSpPr>
          <p:nvPr/>
        </p:nvCxnSpPr>
        <p:spPr bwMode="auto">
          <a:xfrm flipH="1">
            <a:off x="2302922" y="2637291"/>
            <a:ext cx="5158" cy="234676"/>
          </a:xfrm>
          <a:prstGeom prst="straightConnector1">
            <a:avLst/>
          </a:prstGeom>
          <a:noFill/>
          <a:ln w="12700">
            <a:solidFill>
              <a:schemeClr val="tx1"/>
            </a:solidFill>
            <a:round/>
            <a:headEnd/>
            <a:tailEnd type="triangle" w="med" len="med"/>
          </a:ln>
        </p:spPr>
      </p:cxnSp>
      <p:cxnSp>
        <p:nvCxnSpPr>
          <p:cNvPr id="55" name="AutoShape 13"/>
          <p:cNvCxnSpPr>
            <a:cxnSpLocks noChangeShapeType="1"/>
            <a:stCxn id="51" idx="2"/>
            <a:endCxn id="52" idx="0"/>
          </p:cNvCxnSpPr>
          <p:nvPr/>
        </p:nvCxnSpPr>
        <p:spPr bwMode="auto">
          <a:xfrm>
            <a:off x="2302922" y="4558541"/>
            <a:ext cx="0" cy="216624"/>
          </a:xfrm>
          <a:prstGeom prst="straightConnector1">
            <a:avLst/>
          </a:prstGeom>
          <a:noFill/>
          <a:ln w="12700">
            <a:solidFill>
              <a:schemeClr val="tx1"/>
            </a:solidFill>
            <a:round/>
            <a:headEnd/>
            <a:tailEnd type="triangle" w="med" len="med"/>
          </a:ln>
        </p:spPr>
      </p:cxnSp>
      <p:sp>
        <p:nvSpPr>
          <p:cNvPr id="56" name="Oval 33"/>
          <p:cNvSpPr>
            <a:spLocks noChangeArrowheads="1"/>
          </p:cNvSpPr>
          <p:nvPr/>
        </p:nvSpPr>
        <p:spPr bwMode="auto">
          <a:xfrm>
            <a:off x="3652957"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57" name="Rectangle 34"/>
          <p:cNvSpPr>
            <a:spLocks noChangeArrowheads="1"/>
          </p:cNvSpPr>
          <p:nvPr/>
        </p:nvSpPr>
        <p:spPr bwMode="auto">
          <a:xfrm>
            <a:off x="3563985"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58" name="Rectangle 35"/>
          <p:cNvSpPr>
            <a:spLocks noChangeArrowheads="1"/>
          </p:cNvSpPr>
          <p:nvPr/>
        </p:nvSpPr>
        <p:spPr bwMode="auto">
          <a:xfrm>
            <a:off x="3563985" y="4171712"/>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59" name="Rectangle 36"/>
          <p:cNvSpPr>
            <a:spLocks noChangeArrowheads="1"/>
          </p:cNvSpPr>
          <p:nvPr/>
        </p:nvSpPr>
        <p:spPr bwMode="auto">
          <a:xfrm>
            <a:off x="3563985" y="4775165"/>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60" name="AutoShape 37"/>
          <p:cNvCxnSpPr>
            <a:cxnSpLocks noChangeShapeType="1"/>
            <a:stCxn id="56" idx="4"/>
            <a:endCxn id="57" idx="0"/>
          </p:cNvCxnSpPr>
          <p:nvPr/>
        </p:nvCxnSpPr>
        <p:spPr bwMode="auto">
          <a:xfrm flipH="1">
            <a:off x="4072020" y="2637291"/>
            <a:ext cx="5158" cy="234676"/>
          </a:xfrm>
          <a:prstGeom prst="straightConnector1">
            <a:avLst/>
          </a:prstGeom>
          <a:noFill/>
          <a:ln w="12700">
            <a:solidFill>
              <a:schemeClr val="tx1"/>
            </a:solidFill>
            <a:round/>
            <a:headEnd/>
            <a:tailEnd type="triangle" w="med" len="med"/>
          </a:ln>
        </p:spPr>
      </p:cxnSp>
      <p:cxnSp>
        <p:nvCxnSpPr>
          <p:cNvPr id="61" name="AutoShape 38"/>
          <p:cNvCxnSpPr>
            <a:cxnSpLocks noChangeShapeType="1"/>
            <a:stCxn id="57" idx="2"/>
            <a:endCxn id="90" idx="0"/>
          </p:cNvCxnSpPr>
          <p:nvPr/>
        </p:nvCxnSpPr>
        <p:spPr bwMode="auto">
          <a:xfrm flipH="1">
            <a:off x="4070732" y="3258795"/>
            <a:ext cx="1289" cy="170205"/>
          </a:xfrm>
          <a:prstGeom prst="straightConnector1">
            <a:avLst/>
          </a:prstGeom>
          <a:noFill/>
          <a:ln w="12700">
            <a:solidFill>
              <a:schemeClr val="tx1"/>
            </a:solidFill>
            <a:round/>
            <a:headEnd/>
            <a:tailEnd type="triangle" w="med" len="med"/>
          </a:ln>
        </p:spPr>
      </p:cxnSp>
      <p:cxnSp>
        <p:nvCxnSpPr>
          <p:cNvPr id="62" name="AutoShape 39"/>
          <p:cNvCxnSpPr>
            <a:cxnSpLocks noChangeShapeType="1"/>
            <a:stCxn id="58" idx="2"/>
            <a:endCxn id="59" idx="0"/>
          </p:cNvCxnSpPr>
          <p:nvPr/>
        </p:nvCxnSpPr>
        <p:spPr bwMode="auto">
          <a:xfrm>
            <a:off x="4072021" y="4558541"/>
            <a:ext cx="0" cy="216624"/>
          </a:xfrm>
          <a:prstGeom prst="straightConnector1">
            <a:avLst/>
          </a:prstGeom>
          <a:noFill/>
          <a:ln w="12700">
            <a:solidFill>
              <a:schemeClr val="tx1"/>
            </a:solidFill>
            <a:round/>
            <a:headEnd/>
            <a:tailEnd type="triangle" w="med" len="med"/>
          </a:ln>
        </p:spPr>
      </p:cxnSp>
      <p:sp>
        <p:nvSpPr>
          <p:cNvPr id="63" name="Rectangle 40"/>
          <p:cNvSpPr>
            <a:spLocks noChangeArrowheads="1"/>
          </p:cNvSpPr>
          <p:nvPr/>
        </p:nvSpPr>
        <p:spPr bwMode="auto">
          <a:xfrm>
            <a:off x="5097118" y="2216890"/>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64" name="Oval 41"/>
          <p:cNvSpPr>
            <a:spLocks noChangeArrowheads="1"/>
          </p:cNvSpPr>
          <p:nvPr/>
        </p:nvSpPr>
        <p:spPr bwMode="auto">
          <a:xfrm>
            <a:off x="5385952"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65" name="Rectangle 42"/>
          <p:cNvSpPr>
            <a:spLocks noChangeArrowheads="1"/>
          </p:cNvSpPr>
          <p:nvPr/>
        </p:nvSpPr>
        <p:spPr bwMode="auto">
          <a:xfrm>
            <a:off x="5296979"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66" name="Rectangle 43"/>
          <p:cNvSpPr>
            <a:spLocks noChangeArrowheads="1"/>
          </p:cNvSpPr>
          <p:nvPr/>
        </p:nvSpPr>
        <p:spPr bwMode="auto">
          <a:xfrm>
            <a:off x="5296979" y="4171712"/>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67" name="Rectangle 44"/>
          <p:cNvSpPr>
            <a:spLocks noChangeArrowheads="1"/>
          </p:cNvSpPr>
          <p:nvPr/>
        </p:nvSpPr>
        <p:spPr bwMode="auto">
          <a:xfrm>
            <a:off x="5296979" y="4775165"/>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68" name="AutoShape 45"/>
          <p:cNvCxnSpPr>
            <a:cxnSpLocks noChangeShapeType="1"/>
            <a:stCxn id="64" idx="4"/>
            <a:endCxn id="65" idx="0"/>
          </p:cNvCxnSpPr>
          <p:nvPr/>
        </p:nvCxnSpPr>
        <p:spPr bwMode="auto">
          <a:xfrm flipH="1">
            <a:off x="5805015" y="2637291"/>
            <a:ext cx="5158" cy="234676"/>
          </a:xfrm>
          <a:prstGeom prst="straightConnector1">
            <a:avLst/>
          </a:prstGeom>
          <a:noFill/>
          <a:ln w="12700">
            <a:solidFill>
              <a:schemeClr val="tx1"/>
            </a:solidFill>
            <a:round/>
            <a:headEnd/>
            <a:tailEnd type="triangle" w="med" len="med"/>
          </a:ln>
        </p:spPr>
      </p:cxnSp>
      <p:cxnSp>
        <p:nvCxnSpPr>
          <p:cNvPr id="70" name="AutoShape 47"/>
          <p:cNvCxnSpPr>
            <a:cxnSpLocks noChangeShapeType="1"/>
            <a:stCxn id="66" idx="2"/>
            <a:endCxn id="67" idx="0"/>
          </p:cNvCxnSpPr>
          <p:nvPr/>
        </p:nvCxnSpPr>
        <p:spPr bwMode="auto">
          <a:xfrm>
            <a:off x="5805015" y="4558541"/>
            <a:ext cx="0" cy="216624"/>
          </a:xfrm>
          <a:prstGeom prst="straightConnector1">
            <a:avLst/>
          </a:prstGeom>
          <a:noFill/>
          <a:ln w="12700">
            <a:solidFill>
              <a:schemeClr val="tx1"/>
            </a:solidFill>
            <a:round/>
            <a:headEnd/>
            <a:tailEnd type="triangle" w="med" len="med"/>
          </a:ln>
        </p:spPr>
      </p:cxnSp>
      <p:sp>
        <p:nvSpPr>
          <p:cNvPr id="71" name="Rectangle 48"/>
          <p:cNvSpPr>
            <a:spLocks noChangeArrowheads="1"/>
          </p:cNvSpPr>
          <p:nvPr/>
        </p:nvSpPr>
        <p:spPr bwMode="auto">
          <a:xfrm>
            <a:off x="6808193"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72" name="Oval 49"/>
          <p:cNvSpPr>
            <a:spLocks noChangeArrowheads="1"/>
          </p:cNvSpPr>
          <p:nvPr/>
        </p:nvSpPr>
        <p:spPr bwMode="auto">
          <a:xfrm>
            <a:off x="7118946"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74" name="Rectangle 51"/>
          <p:cNvSpPr>
            <a:spLocks noChangeArrowheads="1"/>
          </p:cNvSpPr>
          <p:nvPr/>
        </p:nvSpPr>
        <p:spPr bwMode="auto">
          <a:xfrm>
            <a:off x="7029974" y="4171712"/>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75" name="Rectangle 52"/>
          <p:cNvSpPr>
            <a:spLocks noChangeArrowheads="1"/>
          </p:cNvSpPr>
          <p:nvPr/>
        </p:nvSpPr>
        <p:spPr bwMode="auto">
          <a:xfrm>
            <a:off x="7029974" y="4775165"/>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76" name="AutoShape 53"/>
          <p:cNvCxnSpPr>
            <a:cxnSpLocks noChangeShapeType="1"/>
            <a:stCxn id="72" idx="4"/>
            <a:endCxn id="73" idx="0"/>
          </p:cNvCxnSpPr>
          <p:nvPr/>
        </p:nvCxnSpPr>
        <p:spPr bwMode="auto">
          <a:xfrm flipH="1">
            <a:off x="7538009" y="2637291"/>
            <a:ext cx="5158" cy="234676"/>
          </a:xfrm>
          <a:prstGeom prst="straightConnector1">
            <a:avLst/>
          </a:prstGeom>
          <a:noFill/>
          <a:ln w="12700">
            <a:solidFill>
              <a:schemeClr val="tx1"/>
            </a:solidFill>
            <a:round/>
            <a:headEnd/>
            <a:tailEnd type="triangle" w="med" len="med"/>
          </a:ln>
        </p:spPr>
      </p:cxnSp>
      <p:cxnSp>
        <p:nvCxnSpPr>
          <p:cNvPr id="78" name="AutoShape 55"/>
          <p:cNvCxnSpPr>
            <a:cxnSpLocks noChangeShapeType="1"/>
            <a:stCxn id="74" idx="2"/>
            <a:endCxn id="75" idx="0"/>
          </p:cNvCxnSpPr>
          <p:nvPr/>
        </p:nvCxnSpPr>
        <p:spPr bwMode="auto">
          <a:xfrm>
            <a:off x="7538009" y="4558541"/>
            <a:ext cx="0" cy="216624"/>
          </a:xfrm>
          <a:prstGeom prst="straightConnector1">
            <a:avLst/>
          </a:prstGeom>
          <a:noFill/>
          <a:ln w="12700">
            <a:solidFill>
              <a:schemeClr val="tx1"/>
            </a:solidFill>
            <a:round/>
            <a:headEnd/>
            <a:tailEnd type="triangle" w="med" len="med"/>
          </a:ln>
        </p:spPr>
      </p:cxnSp>
      <p:cxnSp>
        <p:nvCxnSpPr>
          <p:cNvPr id="79" name="AutoShape 58"/>
          <p:cNvCxnSpPr>
            <a:cxnSpLocks noChangeShapeType="1"/>
            <a:stCxn id="67" idx="2"/>
            <a:endCxn id="81" idx="0"/>
          </p:cNvCxnSpPr>
          <p:nvPr/>
        </p:nvCxnSpPr>
        <p:spPr bwMode="auto">
          <a:xfrm flipH="1">
            <a:off x="4961084" y="5161995"/>
            <a:ext cx="843932" cy="417775"/>
          </a:xfrm>
          <a:prstGeom prst="straightConnector1">
            <a:avLst/>
          </a:prstGeom>
          <a:noFill/>
          <a:ln w="12700">
            <a:solidFill>
              <a:schemeClr val="tx1"/>
            </a:solidFill>
            <a:round/>
            <a:headEnd/>
            <a:tailEnd type="triangle" w="med" len="med"/>
          </a:ln>
        </p:spPr>
      </p:cxnSp>
      <p:cxnSp>
        <p:nvCxnSpPr>
          <p:cNvPr id="80" name="AutoShape 59"/>
          <p:cNvCxnSpPr>
            <a:cxnSpLocks noChangeShapeType="1"/>
            <a:stCxn id="75" idx="2"/>
            <a:endCxn id="81" idx="0"/>
          </p:cNvCxnSpPr>
          <p:nvPr/>
        </p:nvCxnSpPr>
        <p:spPr bwMode="auto">
          <a:xfrm flipH="1">
            <a:off x="4961084" y="5161995"/>
            <a:ext cx="2576927" cy="417775"/>
          </a:xfrm>
          <a:prstGeom prst="straightConnector1">
            <a:avLst/>
          </a:prstGeom>
          <a:noFill/>
          <a:ln w="12700">
            <a:solidFill>
              <a:schemeClr val="tx1"/>
            </a:solidFill>
            <a:round/>
            <a:headEnd/>
            <a:tailEnd type="triangle" w="med" len="med"/>
          </a:ln>
        </p:spPr>
      </p:cxnSp>
      <p:sp>
        <p:nvSpPr>
          <p:cNvPr id="81" name="Oval 61"/>
          <p:cNvSpPr>
            <a:spLocks noChangeArrowheads="1"/>
          </p:cNvSpPr>
          <p:nvPr/>
        </p:nvSpPr>
        <p:spPr bwMode="auto">
          <a:xfrm>
            <a:off x="4537505" y="5579770"/>
            <a:ext cx="847156" cy="386829"/>
          </a:xfrm>
          <a:prstGeom prst="ellipse">
            <a:avLst/>
          </a:prstGeom>
          <a:solidFill>
            <a:schemeClr val="accent1"/>
          </a:solidFill>
          <a:ln w="9525">
            <a:solidFill>
              <a:schemeClr val="tx1"/>
            </a:solidFill>
            <a:round/>
            <a:headEnd/>
            <a:tailEnd/>
          </a:ln>
        </p:spPr>
        <p:txBody>
          <a:bodyPr wrap="none" anchor="ctr"/>
          <a:lstStyle/>
          <a:p>
            <a:pPr algn="ctr"/>
            <a:r>
              <a:rPr lang="en-US" sz="893" dirty="0">
                <a:solidFill>
                  <a:schemeClr val="bg1"/>
                </a:solidFill>
              </a:rPr>
              <a:t>Output</a:t>
            </a:r>
          </a:p>
        </p:txBody>
      </p:sp>
      <p:cxnSp>
        <p:nvCxnSpPr>
          <p:cNvPr id="82" name="AutoShape 62"/>
          <p:cNvCxnSpPr>
            <a:cxnSpLocks noChangeShapeType="1"/>
            <a:stCxn id="59" idx="2"/>
            <a:endCxn id="81" idx="0"/>
          </p:cNvCxnSpPr>
          <p:nvPr/>
        </p:nvCxnSpPr>
        <p:spPr bwMode="auto">
          <a:xfrm>
            <a:off x="4072022" y="5161995"/>
            <a:ext cx="889062" cy="417775"/>
          </a:xfrm>
          <a:prstGeom prst="straightConnector1">
            <a:avLst/>
          </a:prstGeom>
          <a:noFill/>
          <a:ln w="12700">
            <a:solidFill>
              <a:schemeClr val="tx1"/>
            </a:solidFill>
            <a:round/>
            <a:headEnd/>
            <a:tailEnd type="triangle" w="med" len="med"/>
          </a:ln>
        </p:spPr>
      </p:cxnSp>
      <p:cxnSp>
        <p:nvCxnSpPr>
          <p:cNvPr id="83" name="AutoShape 63"/>
          <p:cNvCxnSpPr>
            <a:cxnSpLocks noChangeShapeType="1"/>
            <a:stCxn id="52" idx="2"/>
            <a:endCxn id="81" idx="0"/>
          </p:cNvCxnSpPr>
          <p:nvPr/>
        </p:nvCxnSpPr>
        <p:spPr bwMode="auto">
          <a:xfrm>
            <a:off x="2302924" y="5161995"/>
            <a:ext cx="2658160" cy="417775"/>
          </a:xfrm>
          <a:prstGeom prst="straightConnector1">
            <a:avLst/>
          </a:prstGeom>
          <a:noFill/>
          <a:ln w="12700">
            <a:solidFill>
              <a:schemeClr val="tx1"/>
            </a:solidFill>
            <a:round/>
            <a:headEnd/>
            <a:tailEnd type="triangle" w="med" len="med"/>
          </a:ln>
        </p:spPr>
      </p:cxnSp>
      <p:sp>
        <p:nvSpPr>
          <p:cNvPr id="84" name="Text Box 64"/>
          <p:cNvSpPr txBox="1">
            <a:spLocks noChangeArrowheads="1"/>
          </p:cNvSpPr>
          <p:nvPr/>
        </p:nvSpPr>
        <p:spPr bwMode="auto">
          <a:xfrm>
            <a:off x="1671101" y="1943577"/>
            <a:ext cx="1114068" cy="267317"/>
          </a:xfrm>
          <a:prstGeom prst="rect">
            <a:avLst/>
          </a:prstGeom>
          <a:noFill/>
          <a:ln w="9525">
            <a:noFill/>
            <a:miter lim="800000"/>
            <a:headEnd/>
            <a:tailEnd/>
          </a:ln>
        </p:spPr>
        <p:txBody>
          <a:bodyPr>
            <a:spAutoFit/>
          </a:bodyPr>
          <a:lstStyle/>
          <a:p>
            <a:pPr marL="278503" indent="-278503"/>
            <a:r>
              <a:rPr lang="en-US" sz="1137" i="1" dirty="0">
                <a:solidFill>
                  <a:schemeClr val="accent1"/>
                </a:solidFill>
              </a:rPr>
              <a:t>Machine #1</a:t>
            </a:r>
          </a:p>
        </p:txBody>
      </p:sp>
      <p:sp>
        <p:nvSpPr>
          <p:cNvPr id="85" name="Text Box 65"/>
          <p:cNvSpPr txBox="1">
            <a:spLocks noChangeArrowheads="1"/>
          </p:cNvSpPr>
          <p:nvPr/>
        </p:nvSpPr>
        <p:spPr bwMode="auto">
          <a:xfrm>
            <a:off x="3404095" y="1943577"/>
            <a:ext cx="1299746" cy="267317"/>
          </a:xfrm>
          <a:prstGeom prst="rect">
            <a:avLst/>
          </a:prstGeom>
          <a:noFill/>
          <a:ln w="9525">
            <a:noFill/>
            <a:miter lim="800000"/>
            <a:headEnd/>
            <a:tailEnd/>
          </a:ln>
        </p:spPr>
        <p:txBody>
          <a:bodyPr>
            <a:spAutoFit/>
          </a:bodyPr>
          <a:lstStyle/>
          <a:p>
            <a:pPr marL="278503" indent="-278503"/>
            <a:r>
              <a:rPr lang="en-US" sz="1137" i="1" dirty="0">
                <a:solidFill>
                  <a:schemeClr val="accent1"/>
                </a:solidFill>
              </a:rPr>
              <a:t>Machine #2</a:t>
            </a:r>
          </a:p>
        </p:txBody>
      </p:sp>
      <p:sp>
        <p:nvSpPr>
          <p:cNvPr id="86" name="Text Box 66"/>
          <p:cNvSpPr txBox="1">
            <a:spLocks noChangeArrowheads="1"/>
          </p:cNvSpPr>
          <p:nvPr/>
        </p:nvSpPr>
        <p:spPr bwMode="auto">
          <a:xfrm>
            <a:off x="5152563" y="1943577"/>
            <a:ext cx="1299746" cy="267317"/>
          </a:xfrm>
          <a:prstGeom prst="rect">
            <a:avLst/>
          </a:prstGeom>
          <a:noFill/>
          <a:ln w="9525">
            <a:noFill/>
            <a:miter lim="800000"/>
            <a:headEnd/>
            <a:tailEnd/>
          </a:ln>
        </p:spPr>
        <p:txBody>
          <a:bodyPr>
            <a:spAutoFit/>
          </a:bodyPr>
          <a:lstStyle/>
          <a:p>
            <a:pPr marL="278503" indent="-278503"/>
            <a:r>
              <a:rPr lang="en-US" sz="1137" i="1">
                <a:solidFill>
                  <a:schemeClr val="accent1"/>
                </a:solidFill>
              </a:rPr>
              <a:t>Machine #3</a:t>
            </a:r>
          </a:p>
        </p:txBody>
      </p:sp>
      <p:sp>
        <p:nvSpPr>
          <p:cNvPr id="87" name="Text Box 67"/>
          <p:cNvSpPr txBox="1">
            <a:spLocks noChangeArrowheads="1"/>
          </p:cNvSpPr>
          <p:nvPr/>
        </p:nvSpPr>
        <p:spPr bwMode="auto">
          <a:xfrm>
            <a:off x="6901031" y="1943577"/>
            <a:ext cx="1299746" cy="267317"/>
          </a:xfrm>
          <a:prstGeom prst="rect">
            <a:avLst/>
          </a:prstGeom>
          <a:noFill/>
          <a:ln w="9525">
            <a:noFill/>
            <a:miter lim="800000"/>
            <a:headEnd/>
            <a:tailEnd/>
          </a:ln>
        </p:spPr>
        <p:txBody>
          <a:bodyPr>
            <a:spAutoFit/>
          </a:bodyPr>
          <a:lstStyle/>
          <a:p>
            <a:pPr marL="278503" indent="-278503"/>
            <a:r>
              <a:rPr lang="en-US" sz="1137" i="1" dirty="0">
                <a:solidFill>
                  <a:schemeClr val="accent1"/>
                </a:solidFill>
              </a:rPr>
              <a:t>Machine #4</a:t>
            </a:r>
          </a:p>
        </p:txBody>
      </p:sp>
      <p:sp>
        <p:nvSpPr>
          <p:cNvPr id="90" name="Rectangle 35"/>
          <p:cNvSpPr>
            <a:spLocks noChangeArrowheads="1"/>
          </p:cNvSpPr>
          <p:nvPr/>
        </p:nvSpPr>
        <p:spPr bwMode="auto">
          <a:xfrm>
            <a:off x="3562696" y="3429000"/>
            <a:ext cx="1016071" cy="392287"/>
          </a:xfrm>
          <a:prstGeom prst="rect">
            <a:avLst/>
          </a:prstGeom>
          <a:solidFill>
            <a:schemeClr val="accent3"/>
          </a:solidFill>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Map</a:t>
            </a:r>
          </a:p>
        </p:txBody>
      </p:sp>
      <p:cxnSp>
        <p:nvCxnSpPr>
          <p:cNvPr id="91" name="AutoShape 38"/>
          <p:cNvCxnSpPr>
            <a:cxnSpLocks noChangeShapeType="1"/>
            <a:stCxn id="65" idx="2"/>
            <a:endCxn id="92" idx="0"/>
          </p:cNvCxnSpPr>
          <p:nvPr/>
        </p:nvCxnSpPr>
        <p:spPr bwMode="auto">
          <a:xfrm>
            <a:off x="5805015" y="3258795"/>
            <a:ext cx="0" cy="170205"/>
          </a:xfrm>
          <a:prstGeom prst="straightConnector1">
            <a:avLst/>
          </a:prstGeom>
          <a:noFill/>
          <a:ln w="12700">
            <a:solidFill>
              <a:schemeClr val="tx1"/>
            </a:solidFill>
            <a:round/>
            <a:headEnd/>
            <a:tailEnd type="triangle" w="med" len="med"/>
          </a:ln>
        </p:spPr>
      </p:cxnSp>
      <p:sp>
        <p:nvSpPr>
          <p:cNvPr id="92" name="Rectangle 35"/>
          <p:cNvSpPr>
            <a:spLocks noChangeArrowheads="1"/>
          </p:cNvSpPr>
          <p:nvPr/>
        </p:nvSpPr>
        <p:spPr bwMode="auto">
          <a:xfrm>
            <a:off x="5296979" y="3429000"/>
            <a:ext cx="1016071" cy="392287"/>
          </a:xfrm>
          <a:prstGeom prst="rect">
            <a:avLst/>
          </a:prstGeom>
          <a:solidFill>
            <a:schemeClr val="accent3"/>
          </a:solidFill>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Map</a:t>
            </a:r>
          </a:p>
        </p:txBody>
      </p:sp>
      <p:cxnSp>
        <p:nvCxnSpPr>
          <p:cNvPr id="93" name="AutoShape 38"/>
          <p:cNvCxnSpPr>
            <a:cxnSpLocks noChangeShapeType="1"/>
            <a:endCxn id="94" idx="0"/>
          </p:cNvCxnSpPr>
          <p:nvPr/>
        </p:nvCxnSpPr>
        <p:spPr bwMode="auto">
          <a:xfrm flipH="1">
            <a:off x="7538010" y="3225246"/>
            <a:ext cx="2580" cy="203754"/>
          </a:xfrm>
          <a:prstGeom prst="straightConnector1">
            <a:avLst/>
          </a:prstGeom>
          <a:noFill/>
          <a:ln w="12700">
            <a:solidFill>
              <a:schemeClr val="tx1"/>
            </a:solidFill>
            <a:round/>
            <a:headEnd/>
            <a:tailEnd type="triangle" w="med" len="med"/>
          </a:ln>
        </p:spPr>
      </p:cxnSp>
      <p:sp>
        <p:nvSpPr>
          <p:cNvPr id="94" name="Rectangle 35"/>
          <p:cNvSpPr>
            <a:spLocks noChangeArrowheads="1"/>
          </p:cNvSpPr>
          <p:nvPr/>
        </p:nvSpPr>
        <p:spPr bwMode="auto">
          <a:xfrm>
            <a:off x="7029974" y="3429000"/>
            <a:ext cx="1016071" cy="392287"/>
          </a:xfrm>
          <a:prstGeom prst="rect">
            <a:avLst/>
          </a:prstGeom>
          <a:solidFill>
            <a:schemeClr val="accent3"/>
          </a:solidFill>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Map</a:t>
            </a:r>
          </a:p>
        </p:txBody>
      </p:sp>
      <p:cxnSp>
        <p:nvCxnSpPr>
          <p:cNvPr id="95" name="AutoShape 38"/>
          <p:cNvCxnSpPr>
            <a:cxnSpLocks noChangeShapeType="1"/>
            <a:stCxn id="50" idx="2"/>
            <a:endCxn id="96" idx="0"/>
          </p:cNvCxnSpPr>
          <p:nvPr/>
        </p:nvCxnSpPr>
        <p:spPr bwMode="auto">
          <a:xfrm>
            <a:off x="2302923" y="3258795"/>
            <a:ext cx="0" cy="170205"/>
          </a:xfrm>
          <a:prstGeom prst="straightConnector1">
            <a:avLst/>
          </a:prstGeom>
          <a:noFill/>
          <a:ln w="12700">
            <a:solidFill>
              <a:schemeClr val="tx1"/>
            </a:solidFill>
            <a:round/>
            <a:headEnd/>
            <a:tailEnd type="triangle" w="med" len="med"/>
          </a:ln>
        </p:spPr>
      </p:cxnSp>
      <p:sp>
        <p:nvSpPr>
          <p:cNvPr id="96" name="Rectangle 35"/>
          <p:cNvSpPr>
            <a:spLocks noChangeArrowheads="1"/>
          </p:cNvSpPr>
          <p:nvPr/>
        </p:nvSpPr>
        <p:spPr bwMode="auto">
          <a:xfrm>
            <a:off x="1794887" y="3429000"/>
            <a:ext cx="1016071" cy="392287"/>
          </a:xfrm>
          <a:prstGeom prst="rect">
            <a:avLst/>
          </a:prstGeom>
          <a:solidFill>
            <a:schemeClr val="accent3"/>
          </a:solidFill>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Map</a:t>
            </a:r>
          </a:p>
        </p:txBody>
      </p:sp>
      <p:sp>
        <p:nvSpPr>
          <p:cNvPr id="73" name="Rectangle 50"/>
          <p:cNvSpPr>
            <a:spLocks noChangeArrowheads="1"/>
          </p:cNvSpPr>
          <p:nvPr/>
        </p:nvSpPr>
        <p:spPr bwMode="auto">
          <a:xfrm>
            <a:off x="7029974"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cxnSp>
        <p:nvCxnSpPr>
          <p:cNvPr id="97" name="AutoShape 38"/>
          <p:cNvCxnSpPr>
            <a:cxnSpLocks noChangeShapeType="1"/>
            <a:stCxn id="96" idx="2"/>
            <a:endCxn id="51" idx="0"/>
          </p:cNvCxnSpPr>
          <p:nvPr/>
        </p:nvCxnSpPr>
        <p:spPr bwMode="auto">
          <a:xfrm>
            <a:off x="2302923" y="3821287"/>
            <a:ext cx="0" cy="350425"/>
          </a:xfrm>
          <a:prstGeom prst="straightConnector1">
            <a:avLst/>
          </a:prstGeom>
          <a:noFill/>
          <a:ln w="12700">
            <a:solidFill>
              <a:schemeClr val="tx1"/>
            </a:solidFill>
            <a:round/>
            <a:headEnd/>
            <a:tailEnd type="triangle" w="med" len="med"/>
          </a:ln>
        </p:spPr>
      </p:cxnSp>
      <p:cxnSp>
        <p:nvCxnSpPr>
          <p:cNvPr id="98" name="AutoShape 38"/>
          <p:cNvCxnSpPr>
            <a:cxnSpLocks noChangeShapeType="1"/>
            <a:stCxn id="96" idx="2"/>
            <a:endCxn id="58" idx="0"/>
          </p:cNvCxnSpPr>
          <p:nvPr/>
        </p:nvCxnSpPr>
        <p:spPr bwMode="auto">
          <a:xfrm>
            <a:off x="2302923" y="3821287"/>
            <a:ext cx="1769098" cy="350425"/>
          </a:xfrm>
          <a:prstGeom prst="straightConnector1">
            <a:avLst/>
          </a:prstGeom>
          <a:noFill/>
          <a:ln w="12700">
            <a:solidFill>
              <a:schemeClr val="tx1"/>
            </a:solidFill>
            <a:round/>
            <a:headEnd/>
            <a:tailEnd type="triangle" w="med" len="med"/>
          </a:ln>
        </p:spPr>
      </p:cxnSp>
      <p:cxnSp>
        <p:nvCxnSpPr>
          <p:cNvPr id="99" name="AutoShape 38"/>
          <p:cNvCxnSpPr>
            <a:cxnSpLocks noChangeShapeType="1"/>
            <a:stCxn id="96" idx="2"/>
            <a:endCxn id="66" idx="0"/>
          </p:cNvCxnSpPr>
          <p:nvPr/>
        </p:nvCxnSpPr>
        <p:spPr bwMode="auto">
          <a:xfrm>
            <a:off x="2302923" y="3821287"/>
            <a:ext cx="3502092" cy="350425"/>
          </a:xfrm>
          <a:prstGeom prst="straightConnector1">
            <a:avLst/>
          </a:prstGeom>
          <a:noFill/>
          <a:ln w="12700">
            <a:solidFill>
              <a:schemeClr val="tx1"/>
            </a:solidFill>
            <a:round/>
            <a:headEnd/>
            <a:tailEnd type="triangle" w="med" len="med"/>
          </a:ln>
        </p:spPr>
      </p:cxnSp>
      <p:cxnSp>
        <p:nvCxnSpPr>
          <p:cNvPr id="100" name="AutoShape 38"/>
          <p:cNvCxnSpPr>
            <a:cxnSpLocks noChangeShapeType="1"/>
            <a:stCxn id="96" idx="2"/>
            <a:endCxn id="74" idx="0"/>
          </p:cNvCxnSpPr>
          <p:nvPr/>
        </p:nvCxnSpPr>
        <p:spPr bwMode="auto">
          <a:xfrm>
            <a:off x="2302923" y="3821287"/>
            <a:ext cx="5235087" cy="350425"/>
          </a:xfrm>
          <a:prstGeom prst="straightConnector1">
            <a:avLst/>
          </a:prstGeom>
          <a:noFill/>
          <a:ln w="12700">
            <a:solidFill>
              <a:schemeClr val="tx1"/>
            </a:solidFill>
            <a:round/>
            <a:headEnd/>
            <a:tailEnd type="triangle" w="med" len="med"/>
          </a:ln>
        </p:spPr>
      </p:cxnSp>
      <p:cxnSp>
        <p:nvCxnSpPr>
          <p:cNvPr id="101" name="AutoShape 38"/>
          <p:cNvCxnSpPr>
            <a:cxnSpLocks noChangeShapeType="1"/>
            <a:stCxn id="90" idx="2"/>
          </p:cNvCxnSpPr>
          <p:nvPr/>
        </p:nvCxnSpPr>
        <p:spPr bwMode="auto">
          <a:xfrm flipH="1">
            <a:off x="2278426" y="3821287"/>
            <a:ext cx="1792306" cy="304006"/>
          </a:xfrm>
          <a:prstGeom prst="straightConnector1">
            <a:avLst/>
          </a:prstGeom>
          <a:noFill/>
          <a:ln w="12700">
            <a:solidFill>
              <a:schemeClr val="tx1"/>
            </a:solidFill>
            <a:round/>
            <a:headEnd/>
            <a:tailEnd type="triangle" w="med" len="med"/>
          </a:ln>
        </p:spPr>
      </p:cxnSp>
      <p:cxnSp>
        <p:nvCxnSpPr>
          <p:cNvPr id="102" name="AutoShape 38"/>
          <p:cNvCxnSpPr>
            <a:cxnSpLocks noChangeShapeType="1"/>
            <a:stCxn id="90" idx="2"/>
            <a:endCxn id="58" idx="0"/>
          </p:cNvCxnSpPr>
          <p:nvPr/>
        </p:nvCxnSpPr>
        <p:spPr bwMode="auto">
          <a:xfrm>
            <a:off x="4070732" y="3821287"/>
            <a:ext cx="1289" cy="350425"/>
          </a:xfrm>
          <a:prstGeom prst="straightConnector1">
            <a:avLst/>
          </a:prstGeom>
          <a:noFill/>
          <a:ln w="12700">
            <a:solidFill>
              <a:schemeClr val="tx1"/>
            </a:solidFill>
            <a:round/>
            <a:headEnd/>
            <a:tailEnd type="triangle" w="med" len="med"/>
          </a:ln>
        </p:spPr>
      </p:cxnSp>
      <p:cxnSp>
        <p:nvCxnSpPr>
          <p:cNvPr id="103" name="AutoShape 38"/>
          <p:cNvCxnSpPr>
            <a:cxnSpLocks noChangeShapeType="1"/>
            <a:stCxn id="90" idx="2"/>
            <a:endCxn id="66" idx="0"/>
          </p:cNvCxnSpPr>
          <p:nvPr/>
        </p:nvCxnSpPr>
        <p:spPr bwMode="auto">
          <a:xfrm>
            <a:off x="4070732" y="3821287"/>
            <a:ext cx="1734283" cy="350425"/>
          </a:xfrm>
          <a:prstGeom prst="straightConnector1">
            <a:avLst/>
          </a:prstGeom>
          <a:noFill/>
          <a:ln w="12700">
            <a:solidFill>
              <a:schemeClr val="tx1"/>
            </a:solidFill>
            <a:round/>
            <a:headEnd/>
            <a:tailEnd type="triangle" w="med" len="med"/>
          </a:ln>
        </p:spPr>
      </p:cxnSp>
      <p:cxnSp>
        <p:nvCxnSpPr>
          <p:cNvPr id="104" name="AutoShape 38"/>
          <p:cNvCxnSpPr>
            <a:cxnSpLocks noChangeShapeType="1"/>
            <a:stCxn id="90" idx="2"/>
            <a:endCxn id="74" idx="0"/>
          </p:cNvCxnSpPr>
          <p:nvPr/>
        </p:nvCxnSpPr>
        <p:spPr bwMode="auto">
          <a:xfrm>
            <a:off x="4070732" y="3821287"/>
            <a:ext cx="3467278" cy="350425"/>
          </a:xfrm>
          <a:prstGeom prst="straightConnector1">
            <a:avLst/>
          </a:prstGeom>
          <a:noFill/>
          <a:ln w="12700">
            <a:solidFill>
              <a:schemeClr val="tx1"/>
            </a:solidFill>
            <a:round/>
            <a:headEnd/>
            <a:tailEnd type="triangle" w="med" len="med"/>
          </a:ln>
        </p:spPr>
      </p:cxnSp>
      <p:cxnSp>
        <p:nvCxnSpPr>
          <p:cNvPr id="105" name="AutoShape 38"/>
          <p:cNvCxnSpPr>
            <a:cxnSpLocks noChangeShapeType="1"/>
            <a:stCxn id="92" idx="2"/>
            <a:endCxn id="51" idx="0"/>
          </p:cNvCxnSpPr>
          <p:nvPr/>
        </p:nvCxnSpPr>
        <p:spPr bwMode="auto">
          <a:xfrm flipH="1">
            <a:off x="2302923" y="3821287"/>
            <a:ext cx="3502092" cy="350425"/>
          </a:xfrm>
          <a:prstGeom prst="straightConnector1">
            <a:avLst/>
          </a:prstGeom>
          <a:noFill/>
          <a:ln w="12700">
            <a:solidFill>
              <a:schemeClr val="tx1"/>
            </a:solidFill>
            <a:round/>
            <a:headEnd/>
            <a:tailEnd type="triangle" w="med" len="med"/>
          </a:ln>
        </p:spPr>
      </p:cxnSp>
      <p:cxnSp>
        <p:nvCxnSpPr>
          <p:cNvPr id="106" name="AutoShape 38"/>
          <p:cNvCxnSpPr>
            <a:cxnSpLocks noChangeShapeType="1"/>
            <a:stCxn id="92" idx="2"/>
            <a:endCxn id="58" idx="0"/>
          </p:cNvCxnSpPr>
          <p:nvPr/>
        </p:nvCxnSpPr>
        <p:spPr bwMode="auto">
          <a:xfrm flipH="1">
            <a:off x="4072021" y="3821287"/>
            <a:ext cx="1732994" cy="350425"/>
          </a:xfrm>
          <a:prstGeom prst="straightConnector1">
            <a:avLst/>
          </a:prstGeom>
          <a:noFill/>
          <a:ln w="12700">
            <a:solidFill>
              <a:schemeClr val="tx1"/>
            </a:solidFill>
            <a:round/>
            <a:headEnd/>
            <a:tailEnd type="triangle" w="med" len="med"/>
          </a:ln>
        </p:spPr>
      </p:cxnSp>
      <p:cxnSp>
        <p:nvCxnSpPr>
          <p:cNvPr id="107" name="AutoShape 38"/>
          <p:cNvCxnSpPr>
            <a:cxnSpLocks noChangeShapeType="1"/>
            <a:stCxn id="92" idx="2"/>
            <a:endCxn id="66" idx="0"/>
          </p:cNvCxnSpPr>
          <p:nvPr/>
        </p:nvCxnSpPr>
        <p:spPr bwMode="auto">
          <a:xfrm>
            <a:off x="5805015" y="3821287"/>
            <a:ext cx="0" cy="350425"/>
          </a:xfrm>
          <a:prstGeom prst="straightConnector1">
            <a:avLst/>
          </a:prstGeom>
          <a:noFill/>
          <a:ln w="12700">
            <a:solidFill>
              <a:schemeClr val="tx1"/>
            </a:solidFill>
            <a:round/>
            <a:headEnd/>
            <a:tailEnd type="triangle" w="med" len="med"/>
          </a:ln>
        </p:spPr>
      </p:cxnSp>
      <p:cxnSp>
        <p:nvCxnSpPr>
          <p:cNvPr id="108" name="AutoShape 38"/>
          <p:cNvCxnSpPr>
            <a:cxnSpLocks noChangeShapeType="1"/>
            <a:stCxn id="92" idx="2"/>
            <a:endCxn id="74" idx="0"/>
          </p:cNvCxnSpPr>
          <p:nvPr/>
        </p:nvCxnSpPr>
        <p:spPr bwMode="auto">
          <a:xfrm>
            <a:off x="5805015" y="3821287"/>
            <a:ext cx="1732995" cy="350425"/>
          </a:xfrm>
          <a:prstGeom prst="straightConnector1">
            <a:avLst/>
          </a:prstGeom>
          <a:noFill/>
          <a:ln w="12700">
            <a:solidFill>
              <a:schemeClr val="tx1"/>
            </a:solidFill>
            <a:round/>
            <a:headEnd/>
            <a:tailEnd type="triangle" w="med" len="med"/>
          </a:ln>
        </p:spPr>
      </p:cxnSp>
      <p:cxnSp>
        <p:nvCxnSpPr>
          <p:cNvPr id="109" name="AutoShape 38"/>
          <p:cNvCxnSpPr>
            <a:cxnSpLocks noChangeShapeType="1"/>
            <a:stCxn id="94" idx="2"/>
            <a:endCxn id="51" idx="0"/>
          </p:cNvCxnSpPr>
          <p:nvPr/>
        </p:nvCxnSpPr>
        <p:spPr bwMode="auto">
          <a:xfrm flipH="1">
            <a:off x="2302923" y="3821287"/>
            <a:ext cx="5235087" cy="350425"/>
          </a:xfrm>
          <a:prstGeom prst="straightConnector1">
            <a:avLst/>
          </a:prstGeom>
          <a:noFill/>
          <a:ln w="12700">
            <a:solidFill>
              <a:schemeClr val="tx1"/>
            </a:solidFill>
            <a:round/>
            <a:headEnd/>
            <a:tailEnd type="triangle" w="med" len="med"/>
          </a:ln>
        </p:spPr>
      </p:cxnSp>
      <p:cxnSp>
        <p:nvCxnSpPr>
          <p:cNvPr id="110" name="AutoShape 38"/>
          <p:cNvCxnSpPr>
            <a:cxnSpLocks noChangeShapeType="1"/>
            <a:stCxn id="94" idx="2"/>
            <a:endCxn id="58" idx="0"/>
          </p:cNvCxnSpPr>
          <p:nvPr/>
        </p:nvCxnSpPr>
        <p:spPr bwMode="auto">
          <a:xfrm flipH="1">
            <a:off x="4072021" y="3821287"/>
            <a:ext cx="3465989" cy="350425"/>
          </a:xfrm>
          <a:prstGeom prst="straightConnector1">
            <a:avLst/>
          </a:prstGeom>
          <a:noFill/>
          <a:ln w="12700">
            <a:solidFill>
              <a:schemeClr val="tx1"/>
            </a:solidFill>
            <a:round/>
            <a:headEnd/>
            <a:tailEnd type="triangle" w="med" len="med"/>
          </a:ln>
        </p:spPr>
      </p:cxnSp>
      <p:cxnSp>
        <p:nvCxnSpPr>
          <p:cNvPr id="111" name="AutoShape 38"/>
          <p:cNvCxnSpPr>
            <a:cxnSpLocks noChangeShapeType="1"/>
            <a:stCxn id="94" idx="2"/>
            <a:endCxn id="66" idx="0"/>
          </p:cNvCxnSpPr>
          <p:nvPr/>
        </p:nvCxnSpPr>
        <p:spPr bwMode="auto">
          <a:xfrm flipH="1">
            <a:off x="5805015" y="3821287"/>
            <a:ext cx="1732995" cy="350425"/>
          </a:xfrm>
          <a:prstGeom prst="straightConnector1">
            <a:avLst/>
          </a:prstGeom>
          <a:noFill/>
          <a:ln w="12700">
            <a:solidFill>
              <a:schemeClr val="tx1"/>
            </a:solidFill>
            <a:round/>
            <a:headEnd/>
            <a:tailEnd type="triangle" w="med" len="med"/>
          </a:ln>
        </p:spPr>
      </p:cxnSp>
      <p:cxnSp>
        <p:nvCxnSpPr>
          <p:cNvPr id="112" name="AutoShape 38"/>
          <p:cNvCxnSpPr>
            <a:cxnSpLocks noChangeShapeType="1"/>
            <a:stCxn id="94" idx="2"/>
            <a:endCxn id="74" idx="0"/>
          </p:cNvCxnSpPr>
          <p:nvPr/>
        </p:nvCxnSpPr>
        <p:spPr bwMode="auto">
          <a:xfrm>
            <a:off x="7538010" y="3821287"/>
            <a:ext cx="0" cy="350425"/>
          </a:xfrm>
          <a:prstGeom prst="straightConnector1">
            <a:avLst/>
          </a:prstGeom>
          <a:noFill/>
          <a:ln w="12700">
            <a:solidFill>
              <a:schemeClr val="tx1"/>
            </a:solidFill>
            <a:round/>
            <a:headEnd/>
            <a:tailEnd type="triangle" w="med" len="med"/>
          </a:ln>
        </p:spPr>
      </p:cxnSp>
      <p:sp>
        <p:nvSpPr>
          <p:cNvPr id="69" name="Text Box 59"/>
          <p:cNvSpPr txBox="1">
            <a:spLocks noChangeArrowheads="1"/>
          </p:cNvSpPr>
          <p:nvPr/>
        </p:nvSpPr>
        <p:spPr bwMode="auto">
          <a:xfrm>
            <a:off x="1732994" y="2314933"/>
            <a:ext cx="6374944" cy="992195"/>
          </a:xfrm>
          <a:prstGeom prst="rect">
            <a:avLst/>
          </a:prstGeom>
          <a:solidFill>
            <a:schemeClr val="bg1">
              <a:alpha val="67059"/>
            </a:schemeClr>
          </a:solidFill>
          <a:ln>
            <a:no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marL="342900" indent="-342900" algn="ctr">
              <a:defRPr sz="2400">
                <a:solidFill>
                  <a:schemeClr val="tx1"/>
                </a:solidFill>
              </a:defRPr>
            </a:lvl1pPr>
          </a:lstStyle>
          <a:p>
            <a:r>
              <a:rPr lang="en-US" sz="1949" dirty="0"/>
              <a:t>“Map” puts all of the same Pairs onto one machine.  </a:t>
            </a:r>
            <a:br>
              <a:rPr lang="en-US" sz="1949" dirty="0"/>
            </a:br>
            <a:r>
              <a:rPr lang="en-US" sz="1949" dirty="0"/>
              <a:t>This allows you to group by those 2 fields in subsequent processes  </a:t>
            </a:r>
          </a:p>
        </p:txBody>
      </p:sp>
      <p:sp>
        <p:nvSpPr>
          <p:cNvPr id="77" name="TextBox 76"/>
          <p:cNvSpPr txBox="1"/>
          <p:nvPr/>
        </p:nvSpPr>
        <p:spPr>
          <a:xfrm>
            <a:off x="1532296" y="5314212"/>
            <a:ext cx="1976824" cy="888641"/>
          </a:xfrm>
          <a:prstGeom prst="rect">
            <a:avLst/>
          </a:prstGeom>
          <a:noFill/>
        </p:spPr>
        <p:txBody>
          <a:bodyPr wrap="none" rtlCol="0">
            <a:spAutoFit/>
          </a:bodyPr>
          <a:lstStyle/>
          <a:p>
            <a:r>
              <a:rPr lang="en-US" sz="975" dirty="0"/>
              <a:t>(zebra, </a:t>
            </a:r>
            <a:r>
              <a:rPr lang="en-US" sz="975" dirty="0">
                <a:hlinkClick r:id="rId2"/>
              </a:rPr>
              <a:t>www.zebra.com</a:t>
            </a:r>
            <a:r>
              <a:rPr lang="en-US" sz="975" dirty="0"/>
              <a:t>), 	     10</a:t>
            </a:r>
          </a:p>
          <a:p>
            <a:r>
              <a:rPr lang="en-US" sz="975" dirty="0"/>
              <a:t>(Able, </a:t>
            </a:r>
            <a:r>
              <a:rPr lang="en-US" sz="975" dirty="0">
                <a:hlinkClick r:id="rId3"/>
              </a:rPr>
              <a:t>www.able.com</a:t>
            </a:r>
            <a:r>
              <a:rPr lang="en-US" sz="975" dirty="0"/>
              <a:t>), 	     33</a:t>
            </a:r>
          </a:p>
          <a:p>
            <a:r>
              <a:rPr lang="en-US" sz="975" dirty="0"/>
              <a:t>(wiki, </a:t>
            </a:r>
            <a:r>
              <a:rPr lang="en-US" sz="975" dirty="0">
                <a:hlinkClick r:id="rId4"/>
              </a:rPr>
              <a:t>www.wikipedia.com</a:t>
            </a:r>
            <a:r>
              <a:rPr lang="en-US" sz="975" dirty="0"/>
              <a:t>), 	1962</a:t>
            </a:r>
          </a:p>
          <a:p>
            <a:r>
              <a:rPr lang="en-US" sz="975" dirty="0"/>
              <a:t> . . .</a:t>
            </a:r>
          </a:p>
          <a:p>
            <a:endParaRPr lang="en-US" sz="893" dirty="0"/>
          </a:p>
        </p:txBody>
      </p:sp>
      <p:sp>
        <p:nvSpPr>
          <p:cNvPr id="88" name="TextBox 87"/>
          <p:cNvSpPr txBox="1"/>
          <p:nvPr/>
        </p:nvSpPr>
        <p:spPr>
          <a:xfrm>
            <a:off x="6472371" y="5285780"/>
            <a:ext cx="1999266" cy="723596"/>
          </a:xfrm>
          <a:prstGeom prst="rect">
            <a:avLst/>
          </a:prstGeom>
          <a:noFill/>
        </p:spPr>
        <p:txBody>
          <a:bodyPr wrap="none" rtlCol="0">
            <a:spAutoFit/>
          </a:bodyPr>
          <a:lstStyle/>
          <a:p>
            <a:r>
              <a:rPr lang="en-US" sz="975" dirty="0"/>
              <a:t>(candy, </a:t>
            </a:r>
            <a:r>
              <a:rPr lang="en-US" sz="975" dirty="0">
                <a:hlinkClick r:id="rId5"/>
              </a:rPr>
              <a:t>www.candy.com</a:t>
            </a:r>
            <a:r>
              <a:rPr lang="en-US" sz="975" dirty="0"/>
              <a:t> ), 	       2</a:t>
            </a:r>
          </a:p>
          <a:p>
            <a:r>
              <a:rPr lang="en-US" sz="975" dirty="0"/>
              <a:t>(Baker, </a:t>
            </a:r>
            <a:r>
              <a:rPr lang="en-US" sz="975" dirty="0">
                <a:hlinkClick r:id="rId2"/>
              </a:rPr>
              <a:t>www.baker.com</a:t>
            </a:r>
            <a:r>
              <a:rPr lang="en-US" sz="975" dirty="0"/>
              <a:t>), 	     10</a:t>
            </a:r>
          </a:p>
          <a:p>
            <a:r>
              <a:rPr lang="en-US" sz="975" dirty="0"/>
              <a:t>. . .</a:t>
            </a:r>
          </a:p>
          <a:p>
            <a:endParaRPr lang="en-US" sz="893" dirty="0"/>
          </a:p>
        </p:txBody>
      </p:sp>
      <p:sp>
        <p:nvSpPr>
          <p:cNvPr id="89" name="TextBox 88"/>
          <p:cNvSpPr txBox="1"/>
          <p:nvPr/>
        </p:nvSpPr>
        <p:spPr>
          <a:xfrm>
            <a:off x="1395241" y="1414975"/>
            <a:ext cx="2250937" cy="572464"/>
          </a:xfrm>
          <a:prstGeom prst="rect">
            <a:avLst/>
          </a:prstGeom>
          <a:noFill/>
        </p:spPr>
        <p:txBody>
          <a:bodyPr wrap="none" rtlCol="0">
            <a:spAutoFit/>
          </a:bodyPr>
          <a:lstStyle/>
          <a:p>
            <a:r>
              <a:rPr lang="en-US" sz="975" dirty="0"/>
              <a:t>(Able, </a:t>
            </a:r>
            <a:r>
              <a:rPr lang="en-US" sz="975" dirty="0">
                <a:hlinkClick r:id="rId3"/>
              </a:rPr>
              <a:t>www.able.com</a:t>
            </a:r>
            <a:r>
              <a:rPr lang="en-US" sz="975" dirty="0"/>
              <a:t>), 	     33</a:t>
            </a:r>
          </a:p>
          <a:p>
            <a:r>
              <a:rPr lang="en-US" sz="975" dirty="0"/>
              <a:t>(Baker, </a:t>
            </a:r>
            <a:r>
              <a:rPr lang="en-US" sz="975" dirty="0">
                <a:hlinkClick r:id="rId2"/>
              </a:rPr>
              <a:t>www.baker.com</a:t>
            </a:r>
            <a:r>
              <a:rPr lang="en-US" sz="975" dirty="0"/>
              <a:t>), 	     10</a:t>
            </a:r>
          </a:p>
          <a:p>
            <a:r>
              <a:rPr lang="en-US" sz="975" dirty="0"/>
              <a:t>(wiki, </a:t>
            </a:r>
            <a:r>
              <a:rPr lang="en-US" sz="975" dirty="0">
                <a:hlinkClick r:id="rId4"/>
              </a:rPr>
              <a:t>www.wikipedia.com</a:t>
            </a:r>
            <a:r>
              <a:rPr lang="en-US" sz="975" dirty="0"/>
              <a:t>), 	</a:t>
            </a:r>
            <a:r>
              <a:rPr lang="en-US" sz="975" dirty="0" smtClean="0"/>
              <a:t>1034</a:t>
            </a:r>
          </a:p>
        </p:txBody>
      </p:sp>
      <p:sp>
        <p:nvSpPr>
          <p:cNvPr id="113" name="TextBox 112"/>
          <p:cNvSpPr txBox="1"/>
          <p:nvPr/>
        </p:nvSpPr>
        <p:spPr>
          <a:xfrm>
            <a:off x="6455539" y="1386543"/>
            <a:ext cx="2032929" cy="572464"/>
          </a:xfrm>
          <a:prstGeom prst="rect">
            <a:avLst/>
          </a:prstGeom>
          <a:noFill/>
        </p:spPr>
        <p:txBody>
          <a:bodyPr wrap="none" rtlCol="0">
            <a:spAutoFit/>
          </a:bodyPr>
          <a:lstStyle/>
          <a:p>
            <a:r>
              <a:rPr lang="en-US" sz="975" dirty="0"/>
              <a:t>(candy, </a:t>
            </a:r>
            <a:r>
              <a:rPr lang="en-US" sz="975" dirty="0">
                <a:hlinkClick r:id="rId5"/>
              </a:rPr>
              <a:t>www.candy.com</a:t>
            </a:r>
            <a:r>
              <a:rPr lang="en-US" sz="975" dirty="0"/>
              <a:t> ), 	       2</a:t>
            </a:r>
          </a:p>
          <a:p>
            <a:r>
              <a:rPr lang="en-US" sz="975" dirty="0"/>
              <a:t>(wiki, </a:t>
            </a:r>
            <a:r>
              <a:rPr lang="en-US" sz="975" dirty="0">
                <a:hlinkClick r:id="rId4"/>
              </a:rPr>
              <a:t>www.wikipedia.com</a:t>
            </a:r>
            <a:r>
              <a:rPr lang="en-US" sz="975" dirty="0"/>
              <a:t>), 	   982</a:t>
            </a:r>
          </a:p>
          <a:p>
            <a:r>
              <a:rPr lang="en-US" sz="975" dirty="0"/>
              <a:t>(zebra, </a:t>
            </a:r>
            <a:r>
              <a:rPr lang="en-US" sz="975" dirty="0">
                <a:hlinkClick r:id="rId6"/>
              </a:rPr>
              <a:t>www.zebra.com</a:t>
            </a:r>
            <a:r>
              <a:rPr lang="en-US" sz="975" dirty="0"/>
              <a:t>), 	     </a:t>
            </a:r>
            <a:r>
              <a:rPr lang="en-US" sz="975" dirty="0" smtClean="0"/>
              <a:t>10</a:t>
            </a:r>
            <a:endParaRPr lang="en-US" sz="893" dirty="0"/>
          </a:p>
        </p:txBody>
      </p:sp>
      <p:sp>
        <p:nvSpPr>
          <p:cNvPr id="114" name="Rectangle 113"/>
          <p:cNvSpPr/>
          <p:nvPr/>
        </p:nvSpPr>
        <p:spPr bwMode="auto">
          <a:xfrm>
            <a:off x="1025236" y="5161994"/>
            <a:ext cx="8077200" cy="1040859"/>
          </a:xfrm>
          <a:prstGeom prst="rect">
            <a:avLst/>
          </a:prstGeom>
          <a:noFill/>
          <a:ln w="19050">
            <a:solidFill>
              <a:schemeClr val="tx1"/>
            </a:solidFill>
            <a:prstDash val="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115" name="Rectangle 114"/>
          <p:cNvSpPr/>
          <p:nvPr/>
        </p:nvSpPr>
        <p:spPr bwMode="auto">
          <a:xfrm>
            <a:off x="1025236" y="1371417"/>
            <a:ext cx="8077200" cy="590237"/>
          </a:xfrm>
          <a:prstGeom prst="rect">
            <a:avLst/>
          </a:prstGeom>
          <a:noFill/>
          <a:ln w="19050">
            <a:solidFill>
              <a:schemeClr val="tx1"/>
            </a:solidFill>
            <a:prstDash val="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Tree>
    <p:extLst>
      <p:ext uri="{BB962C8B-B14F-4D97-AF65-F5344CB8AC3E}">
        <p14:creationId xmlns:p14="http://schemas.microsoft.com/office/powerpoint/2010/main" val="2052138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Map - Reduce:</a:t>
            </a:r>
            <a:br>
              <a:rPr lang="en-US" smtClean="0"/>
            </a:br>
            <a:r>
              <a:rPr lang="en-US" smtClean="0"/>
              <a:t>Everything runs in parallel</a:t>
            </a:r>
            <a:endParaRPr lang="en-US" dirty="0"/>
          </a:p>
        </p:txBody>
      </p:sp>
      <p:sp>
        <p:nvSpPr>
          <p:cNvPr id="47" name="Rectangle 32"/>
          <p:cNvSpPr>
            <a:spLocks noChangeArrowheads="1"/>
          </p:cNvSpPr>
          <p:nvPr/>
        </p:nvSpPr>
        <p:spPr bwMode="auto">
          <a:xfrm>
            <a:off x="3342204"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48" name="Rectangle 4"/>
          <p:cNvSpPr>
            <a:spLocks noChangeArrowheads="1"/>
          </p:cNvSpPr>
          <p:nvPr/>
        </p:nvSpPr>
        <p:spPr bwMode="auto">
          <a:xfrm>
            <a:off x="1573106"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49" name="Oval 5"/>
          <p:cNvSpPr>
            <a:spLocks noChangeArrowheads="1"/>
          </p:cNvSpPr>
          <p:nvPr/>
        </p:nvSpPr>
        <p:spPr bwMode="auto">
          <a:xfrm>
            <a:off x="1883859"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dirty="0"/>
              <a:t>Extent</a:t>
            </a:r>
          </a:p>
        </p:txBody>
      </p:sp>
      <p:sp>
        <p:nvSpPr>
          <p:cNvPr id="50" name="Rectangle 7"/>
          <p:cNvSpPr>
            <a:spLocks noChangeArrowheads="1"/>
          </p:cNvSpPr>
          <p:nvPr/>
        </p:nvSpPr>
        <p:spPr bwMode="auto">
          <a:xfrm>
            <a:off x="1794887"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51" name="Rectangle 9"/>
          <p:cNvSpPr>
            <a:spLocks noChangeArrowheads="1"/>
          </p:cNvSpPr>
          <p:nvPr/>
        </p:nvSpPr>
        <p:spPr bwMode="auto">
          <a:xfrm>
            <a:off x="1794887" y="4171712"/>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52" name="Rectangle 10"/>
          <p:cNvSpPr>
            <a:spLocks noChangeArrowheads="1"/>
          </p:cNvSpPr>
          <p:nvPr/>
        </p:nvSpPr>
        <p:spPr bwMode="auto">
          <a:xfrm>
            <a:off x="1794887" y="4775165"/>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53" name="AutoShape 11"/>
          <p:cNvCxnSpPr>
            <a:cxnSpLocks noChangeShapeType="1"/>
            <a:stCxn id="49" idx="4"/>
            <a:endCxn id="50" idx="0"/>
          </p:cNvCxnSpPr>
          <p:nvPr/>
        </p:nvCxnSpPr>
        <p:spPr bwMode="auto">
          <a:xfrm flipH="1">
            <a:off x="2302922" y="2637291"/>
            <a:ext cx="5158" cy="234676"/>
          </a:xfrm>
          <a:prstGeom prst="straightConnector1">
            <a:avLst/>
          </a:prstGeom>
          <a:noFill/>
          <a:ln w="12700">
            <a:solidFill>
              <a:schemeClr val="tx1"/>
            </a:solidFill>
            <a:round/>
            <a:headEnd/>
            <a:tailEnd type="triangle" w="med" len="med"/>
          </a:ln>
        </p:spPr>
      </p:cxnSp>
      <p:cxnSp>
        <p:nvCxnSpPr>
          <p:cNvPr id="55" name="AutoShape 13"/>
          <p:cNvCxnSpPr>
            <a:cxnSpLocks noChangeShapeType="1"/>
            <a:stCxn id="51" idx="2"/>
            <a:endCxn id="52" idx="0"/>
          </p:cNvCxnSpPr>
          <p:nvPr/>
        </p:nvCxnSpPr>
        <p:spPr bwMode="auto">
          <a:xfrm>
            <a:off x="2302922" y="4558541"/>
            <a:ext cx="0" cy="216624"/>
          </a:xfrm>
          <a:prstGeom prst="straightConnector1">
            <a:avLst/>
          </a:prstGeom>
          <a:noFill/>
          <a:ln w="12700">
            <a:solidFill>
              <a:schemeClr val="tx1"/>
            </a:solidFill>
            <a:round/>
            <a:headEnd/>
            <a:tailEnd type="triangle" w="med" len="med"/>
          </a:ln>
        </p:spPr>
      </p:cxnSp>
      <p:sp>
        <p:nvSpPr>
          <p:cNvPr id="56" name="Oval 33"/>
          <p:cNvSpPr>
            <a:spLocks noChangeArrowheads="1"/>
          </p:cNvSpPr>
          <p:nvPr/>
        </p:nvSpPr>
        <p:spPr bwMode="auto">
          <a:xfrm>
            <a:off x="3652957"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57" name="Rectangle 34"/>
          <p:cNvSpPr>
            <a:spLocks noChangeArrowheads="1"/>
          </p:cNvSpPr>
          <p:nvPr/>
        </p:nvSpPr>
        <p:spPr bwMode="auto">
          <a:xfrm>
            <a:off x="3563985"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58" name="Rectangle 35"/>
          <p:cNvSpPr>
            <a:spLocks noChangeArrowheads="1"/>
          </p:cNvSpPr>
          <p:nvPr/>
        </p:nvSpPr>
        <p:spPr bwMode="auto">
          <a:xfrm>
            <a:off x="3563985" y="4171712"/>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59" name="Rectangle 36"/>
          <p:cNvSpPr>
            <a:spLocks noChangeArrowheads="1"/>
          </p:cNvSpPr>
          <p:nvPr/>
        </p:nvSpPr>
        <p:spPr bwMode="auto">
          <a:xfrm>
            <a:off x="3563985" y="4775165"/>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60" name="AutoShape 37"/>
          <p:cNvCxnSpPr>
            <a:cxnSpLocks noChangeShapeType="1"/>
            <a:stCxn id="56" idx="4"/>
            <a:endCxn id="57" idx="0"/>
          </p:cNvCxnSpPr>
          <p:nvPr/>
        </p:nvCxnSpPr>
        <p:spPr bwMode="auto">
          <a:xfrm flipH="1">
            <a:off x="4072020" y="2637291"/>
            <a:ext cx="5158" cy="234676"/>
          </a:xfrm>
          <a:prstGeom prst="straightConnector1">
            <a:avLst/>
          </a:prstGeom>
          <a:noFill/>
          <a:ln w="12700">
            <a:solidFill>
              <a:schemeClr val="tx1"/>
            </a:solidFill>
            <a:round/>
            <a:headEnd/>
            <a:tailEnd type="triangle" w="med" len="med"/>
          </a:ln>
        </p:spPr>
      </p:cxnSp>
      <p:cxnSp>
        <p:nvCxnSpPr>
          <p:cNvPr id="61" name="AutoShape 38"/>
          <p:cNvCxnSpPr>
            <a:cxnSpLocks noChangeShapeType="1"/>
            <a:stCxn id="57" idx="2"/>
            <a:endCxn id="90" idx="0"/>
          </p:cNvCxnSpPr>
          <p:nvPr/>
        </p:nvCxnSpPr>
        <p:spPr bwMode="auto">
          <a:xfrm flipH="1">
            <a:off x="4070732" y="3258795"/>
            <a:ext cx="1289" cy="170205"/>
          </a:xfrm>
          <a:prstGeom prst="straightConnector1">
            <a:avLst/>
          </a:prstGeom>
          <a:noFill/>
          <a:ln w="12700">
            <a:solidFill>
              <a:schemeClr val="tx1"/>
            </a:solidFill>
            <a:round/>
            <a:headEnd/>
            <a:tailEnd type="triangle" w="med" len="med"/>
          </a:ln>
        </p:spPr>
      </p:cxnSp>
      <p:cxnSp>
        <p:nvCxnSpPr>
          <p:cNvPr id="62" name="AutoShape 39"/>
          <p:cNvCxnSpPr>
            <a:cxnSpLocks noChangeShapeType="1"/>
            <a:stCxn id="58" idx="2"/>
            <a:endCxn id="59" idx="0"/>
          </p:cNvCxnSpPr>
          <p:nvPr/>
        </p:nvCxnSpPr>
        <p:spPr bwMode="auto">
          <a:xfrm>
            <a:off x="4072021" y="4558541"/>
            <a:ext cx="0" cy="216624"/>
          </a:xfrm>
          <a:prstGeom prst="straightConnector1">
            <a:avLst/>
          </a:prstGeom>
          <a:noFill/>
          <a:ln w="12700">
            <a:solidFill>
              <a:schemeClr val="tx1"/>
            </a:solidFill>
            <a:round/>
            <a:headEnd/>
            <a:tailEnd type="triangle" w="med" len="med"/>
          </a:ln>
        </p:spPr>
      </p:cxnSp>
      <p:sp>
        <p:nvSpPr>
          <p:cNvPr id="63" name="Rectangle 40"/>
          <p:cNvSpPr>
            <a:spLocks noChangeArrowheads="1"/>
          </p:cNvSpPr>
          <p:nvPr/>
        </p:nvSpPr>
        <p:spPr bwMode="auto">
          <a:xfrm>
            <a:off x="5097118" y="2216890"/>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64" name="Oval 41"/>
          <p:cNvSpPr>
            <a:spLocks noChangeArrowheads="1"/>
          </p:cNvSpPr>
          <p:nvPr/>
        </p:nvSpPr>
        <p:spPr bwMode="auto">
          <a:xfrm>
            <a:off x="5385952"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65" name="Rectangle 42"/>
          <p:cNvSpPr>
            <a:spLocks noChangeArrowheads="1"/>
          </p:cNvSpPr>
          <p:nvPr/>
        </p:nvSpPr>
        <p:spPr bwMode="auto">
          <a:xfrm>
            <a:off x="5296979"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66" name="Rectangle 43"/>
          <p:cNvSpPr>
            <a:spLocks noChangeArrowheads="1"/>
          </p:cNvSpPr>
          <p:nvPr/>
        </p:nvSpPr>
        <p:spPr bwMode="auto">
          <a:xfrm>
            <a:off x="5296979" y="4171712"/>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67" name="Rectangle 44"/>
          <p:cNvSpPr>
            <a:spLocks noChangeArrowheads="1"/>
          </p:cNvSpPr>
          <p:nvPr/>
        </p:nvSpPr>
        <p:spPr bwMode="auto">
          <a:xfrm>
            <a:off x="5296979" y="4775165"/>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68" name="AutoShape 45"/>
          <p:cNvCxnSpPr>
            <a:cxnSpLocks noChangeShapeType="1"/>
            <a:stCxn id="64" idx="4"/>
            <a:endCxn id="65" idx="0"/>
          </p:cNvCxnSpPr>
          <p:nvPr/>
        </p:nvCxnSpPr>
        <p:spPr bwMode="auto">
          <a:xfrm flipH="1">
            <a:off x="5805015" y="2637291"/>
            <a:ext cx="5158" cy="234676"/>
          </a:xfrm>
          <a:prstGeom prst="straightConnector1">
            <a:avLst/>
          </a:prstGeom>
          <a:noFill/>
          <a:ln w="12700">
            <a:solidFill>
              <a:schemeClr val="tx1"/>
            </a:solidFill>
            <a:round/>
            <a:headEnd/>
            <a:tailEnd type="triangle" w="med" len="med"/>
          </a:ln>
        </p:spPr>
      </p:cxnSp>
      <p:cxnSp>
        <p:nvCxnSpPr>
          <p:cNvPr id="70" name="AutoShape 47"/>
          <p:cNvCxnSpPr>
            <a:cxnSpLocks noChangeShapeType="1"/>
            <a:stCxn id="66" idx="2"/>
            <a:endCxn id="67" idx="0"/>
          </p:cNvCxnSpPr>
          <p:nvPr/>
        </p:nvCxnSpPr>
        <p:spPr bwMode="auto">
          <a:xfrm>
            <a:off x="5805015" y="4558541"/>
            <a:ext cx="0" cy="216624"/>
          </a:xfrm>
          <a:prstGeom prst="straightConnector1">
            <a:avLst/>
          </a:prstGeom>
          <a:noFill/>
          <a:ln w="12700">
            <a:solidFill>
              <a:schemeClr val="tx1"/>
            </a:solidFill>
            <a:round/>
            <a:headEnd/>
            <a:tailEnd type="triangle" w="med" len="med"/>
          </a:ln>
        </p:spPr>
      </p:cxnSp>
      <p:sp>
        <p:nvSpPr>
          <p:cNvPr id="71" name="Rectangle 48"/>
          <p:cNvSpPr>
            <a:spLocks noChangeArrowheads="1"/>
          </p:cNvSpPr>
          <p:nvPr/>
        </p:nvSpPr>
        <p:spPr bwMode="auto">
          <a:xfrm>
            <a:off x="6808193"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72" name="Oval 49"/>
          <p:cNvSpPr>
            <a:spLocks noChangeArrowheads="1"/>
          </p:cNvSpPr>
          <p:nvPr/>
        </p:nvSpPr>
        <p:spPr bwMode="auto">
          <a:xfrm>
            <a:off x="7118946"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74" name="Rectangle 51"/>
          <p:cNvSpPr>
            <a:spLocks noChangeArrowheads="1"/>
          </p:cNvSpPr>
          <p:nvPr/>
        </p:nvSpPr>
        <p:spPr bwMode="auto">
          <a:xfrm>
            <a:off x="7029974" y="4171712"/>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75" name="Rectangle 52"/>
          <p:cNvSpPr>
            <a:spLocks noChangeArrowheads="1"/>
          </p:cNvSpPr>
          <p:nvPr/>
        </p:nvSpPr>
        <p:spPr bwMode="auto">
          <a:xfrm>
            <a:off x="7029974" y="4775165"/>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76" name="AutoShape 53"/>
          <p:cNvCxnSpPr>
            <a:cxnSpLocks noChangeShapeType="1"/>
            <a:stCxn id="72" idx="4"/>
            <a:endCxn id="73" idx="0"/>
          </p:cNvCxnSpPr>
          <p:nvPr/>
        </p:nvCxnSpPr>
        <p:spPr bwMode="auto">
          <a:xfrm flipH="1">
            <a:off x="7538009" y="2637291"/>
            <a:ext cx="5158" cy="234676"/>
          </a:xfrm>
          <a:prstGeom prst="straightConnector1">
            <a:avLst/>
          </a:prstGeom>
          <a:noFill/>
          <a:ln w="12700">
            <a:solidFill>
              <a:schemeClr val="tx1"/>
            </a:solidFill>
            <a:round/>
            <a:headEnd/>
            <a:tailEnd type="triangle" w="med" len="med"/>
          </a:ln>
        </p:spPr>
      </p:cxnSp>
      <p:cxnSp>
        <p:nvCxnSpPr>
          <p:cNvPr id="78" name="AutoShape 55"/>
          <p:cNvCxnSpPr>
            <a:cxnSpLocks noChangeShapeType="1"/>
            <a:stCxn id="74" idx="2"/>
            <a:endCxn id="75" idx="0"/>
          </p:cNvCxnSpPr>
          <p:nvPr/>
        </p:nvCxnSpPr>
        <p:spPr bwMode="auto">
          <a:xfrm>
            <a:off x="7538009" y="4558541"/>
            <a:ext cx="0" cy="216624"/>
          </a:xfrm>
          <a:prstGeom prst="straightConnector1">
            <a:avLst/>
          </a:prstGeom>
          <a:noFill/>
          <a:ln w="12700">
            <a:solidFill>
              <a:schemeClr val="tx1"/>
            </a:solidFill>
            <a:round/>
            <a:headEnd/>
            <a:tailEnd type="triangle" w="med" len="med"/>
          </a:ln>
        </p:spPr>
      </p:cxnSp>
      <p:cxnSp>
        <p:nvCxnSpPr>
          <p:cNvPr id="79" name="AutoShape 58"/>
          <p:cNvCxnSpPr>
            <a:cxnSpLocks noChangeShapeType="1"/>
            <a:stCxn id="67" idx="2"/>
            <a:endCxn id="81" idx="0"/>
          </p:cNvCxnSpPr>
          <p:nvPr/>
        </p:nvCxnSpPr>
        <p:spPr bwMode="auto">
          <a:xfrm flipH="1">
            <a:off x="4961084" y="5161995"/>
            <a:ext cx="843932" cy="417775"/>
          </a:xfrm>
          <a:prstGeom prst="straightConnector1">
            <a:avLst/>
          </a:prstGeom>
          <a:noFill/>
          <a:ln w="12700">
            <a:solidFill>
              <a:schemeClr val="tx1"/>
            </a:solidFill>
            <a:round/>
            <a:headEnd/>
            <a:tailEnd type="triangle" w="med" len="med"/>
          </a:ln>
        </p:spPr>
      </p:cxnSp>
      <p:cxnSp>
        <p:nvCxnSpPr>
          <p:cNvPr id="80" name="AutoShape 59"/>
          <p:cNvCxnSpPr>
            <a:cxnSpLocks noChangeShapeType="1"/>
            <a:stCxn id="75" idx="2"/>
            <a:endCxn id="81" idx="0"/>
          </p:cNvCxnSpPr>
          <p:nvPr/>
        </p:nvCxnSpPr>
        <p:spPr bwMode="auto">
          <a:xfrm flipH="1">
            <a:off x="4961084" y="5161995"/>
            <a:ext cx="2576927" cy="417775"/>
          </a:xfrm>
          <a:prstGeom prst="straightConnector1">
            <a:avLst/>
          </a:prstGeom>
          <a:noFill/>
          <a:ln w="12700">
            <a:solidFill>
              <a:schemeClr val="tx1"/>
            </a:solidFill>
            <a:round/>
            <a:headEnd/>
            <a:tailEnd type="triangle" w="med" len="med"/>
          </a:ln>
        </p:spPr>
      </p:cxnSp>
      <p:sp>
        <p:nvSpPr>
          <p:cNvPr id="81" name="Oval 61"/>
          <p:cNvSpPr>
            <a:spLocks noChangeArrowheads="1"/>
          </p:cNvSpPr>
          <p:nvPr/>
        </p:nvSpPr>
        <p:spPr bwMode="auto">
          <a:xfrm>
            <a:off x="4537505" y="5579770"/>
            <a:ext cx="847156" cy="386829"/>
          </a:xfrm>
          <a:prstGeom prst="ellipse">
            <a:avLst/>
          </a:prstGeom>
          <a:solidFill>
            <a:schemeClr val="accent1"/>
          </a:solidFill>
          <a:ln w="9525">
            <a:solidFill>
              <a:schemeClr val="tx1"/>
            </a:solidFill>
            <a:round/>
            <a:headEnd/>
            <a:tailEnd/>
          </a:ln>
        </p:spPr>
        <p:txBody>
          <a:bodyPr wrap="none" anchor="ctr"/>
          <a:lstStyle/>
          <a:p>
            <a:pPr algn="ctr"/>
            <a:r>
              <a:rPr lang="en-US" sz="893" dirty="0">
                <a:solidFill>
                  <a:schemeClr val="bg1"/>
                </a:solidFill>
              </a:rPr>
              <a:t>Output</a:t>
            </a:r>
          </a:p>
        </p:txBody>
      </p:sp>
      <p:cxnSp>
        <p:nvCxnSpPr>
          <p:cNvPr id="82" name="AutoShape 62"/>
          <p:cNvCxnSpPr>
            <a:cxnSpLocks noChangeShapeType="1"/>
            <a:stCxn id="59" idx="2"/>
            <a:endCxn id="81" idx="0"/>
          </p:cNvCxnSpPr>
          <p:nvPr/>
        </p:nvCxnSpPr>
        <p:spPr bwMode="auto">
          <a:xfrm>
            <a:off x="4072022" y="5161995"/>
            <a:ext cx="889062" cy="417775"/>
          </a:xfrm>
          <a:prstGeom prst="straightConnector1">
            <a:avLst/>
          </a:prstGeom>
          <a:noFill/>
          <a:ln w="12700">
            <a:solidFill>
              <a:schemeClr val="tx1"/>
            </a:solidFill>
            <a:round/>
            <a:headEnd/>
            <a:tailEnd type="triangle" w="med" len="med"/>
          </a:ln>
        </p:spPr>
      </p:cxnSp>
      <p:cxnSp>
        <p:nvCxnSpPr>
          <p:cNvPr id="83" name="AutoShape 63"/>
          <p:cNvCxnSpPr>
            <a:cxnSpLocks noChangeShapeType="1"/>
            <a:stCxn id="52" idx="2"/>
            <a:endCxn id="81" idx="0"/>
          </p:cNvCxnSpPr>
          <p:nvPr/>
        </p:nvCxnSpPr>
        <p:spPr bwMode="auto">
          <a:xfrm>
            <a:off x="2302924" y="5161995"/>
            <a:ext cx="2658160" cy="417775"/>
          </a:xfrm>
          <a:prstGeom prst="straightConnector1">
            <a:avLst/>
          </a:prstGeom>
          <a:noFill/>
          <a:ln w="12700">
            <a:solidFill>
              <a:schemeClr val="tx1"/>
            </a:solidFill>
            <a:round/>
            <a:headEnd/>
            <a:tailEnd type="triangle" w="med" len="med"/>
          </a:ln>
        </p:spPr>
      </p:cxnSp>
      <p:sp>
        <p:nvSpPr>
          <p:cNvPr id="84" name="Text Box 64"/>
          <p:cNvSpPr txBox="1">
            <a:spLocks noChangeArrowheads="1"/>
          </p:cNvSpPr>
          <p:nvPr/>
        </p:nvSpPr>
        <p:spPr bwMode="auto">
          <a:xfrm>
            <a:off x="1671101" y="1943577"/>
            <a:ext cx="1114068" cy="267317"/>
          </a:xfrm>
          <a:prstGeom prst="rect">
            <a:avLst/>
          </a:prstGeom>
          <a:noFill/>
          <a:ln w="9525">
            <a:noFill/>
            <a:miter lim="800000"/>
            <a:headEnd/>
            <a:tailEnd/>
          </a:ln>
        </p:spPr>
        <p:txBody>
          <a:bodyPr>
            <a:spAutoFit/>
          </a:bodyPr>
          <a:lstStyle/>
          <a:p>
            <a:pPr marL="278503" indent="-278503"/>
            <a:r>
              <a:rPr lang="en-US" sz="1137" i="1" dirty="0">
                <a:solidFill>
                  <a:schemeClr val="accent1"/>
                </a:solidFill>
              </a:rPr>
              <a:t>Machine #1</a:t>
            </a:r>
          </a:p>
        </p:txBody>
      </p:sp>
      <p:sp>
        <p:nvSpPr>
          <p:cNvPr id="85" name="Text Box 65"/>
          <p:cNvSpPr txBox="1">
            <a:spLocks noChangeArrowheads="1"/>
          </p:cNvSpPr>
          <p:nvPr/>
        </p:nvSpPr>
        <p:spPr bwMode="auto">
          <a:xfrm>
            <a:off x="3404095" y="1943577"/>
            <a:ext cx="1299746" cy="267317"/>
          </a:xfrm>
          <a:prstGeom prst="rect">
            <a:avLst/>
          </a:prstGeom>
          <a:noFill/>
          <a:ln w="9525">
            <a:noFill/>
            <a:miter lim="800000"/>
            <a:headEnd/>
            <a:tailEnd/>
          </a:ln>
        </p:spPr>
        <p:txBody>
          <a:bodyPr>
            <a:spAutoFit/>
          </a:bodyPr>
          <a:lstStyle/>
          <a:p>
            <a:pPr marL="278503" indent="-278503"/>
            <a:r>
              <a:rPr lang="en-US" sz="1137" i="1" dirty="0">
                <a:solidFill>
                  <a:schemeClr val="accent1"/>
                </a:solidFill>
              </a:rPr>
              <a:t>Machine #2</a:t>
            </a:r>
          </a:p>
        </p:txBody>
      </p:sp>
      <p:sp>
        <p:nvSpPr>
          <p:cNvPr id="86" name="Text Box 66"/>
          <p:cNvSpPr txBox="1">
            <a:spLocks noChangeArrowheads="1"/>
          </p:cNvSpPr>
          <p:nvPr/>
        </p:nvSpPr>
        <p:spPr bwMode="auto">
          <a:xfrm>
            <a:off x="5152563" y="1943577"/>
            <a:ext cx="1299746" cy="267317"/>
          </a:xfrm>
          <a:prstGeom prst="rect">
            <a:avLst/>
          </a:prstGeom>
          <a:noFill/>
          <a:ln w="9525">
            <a:noFill/>
            <a:miter lim="800000"/>
            <a:headEnd/>
            <a:tailEnd/>
          </a:ln>
        </p:spPr>
        <p:txBody>
          <a:bodyPr>
            <a:spAutoFit/>
          </a:bodyPr>
          <a:lstStyle/>
          <a:p>
            <a:pPr marL="278503" indent="-278503"/>
            <a:r>
              <a:rPr lang="en-US" sz="1137" i="1">
                <a:solidFill>
                  <a:schemeClr val="accent1"/>
                </a:solidFill>
              </a:rPr>
              <a:t>Machine #3</a:t>
            </a:r>
          </a:p>
        </p:txBody>
      </p:sp>
      <p:sp>
        <p:nvSpPr>
          <p:cNvPr id="87" name="Text Box 67"/>
          <p:cNvSpPr txBox="1">
            <a:spLocks noChangeArrowheads="1"/>
          </p:cNvSpPr>
          <p:nvPr/>
        </p:nvSpPr>
        <p:spPr bwMode="auto">
          <a:xfrm>
            <a:off x="6901031" y="1943577"/>
            <a:ext cx="1299746" cy="267317"/>
          </a:xfrm>
          <a:prstGeom prst="rect">
            <a:avLst/>
          </a:prstGeom>
          <a:noFill/>
          <a:ln w="9525">
            <a:noFill/>
            <a:miter lim="800000"/>
            <a:headEnd/>
            <a:tailEnd/>
          </a:ln>
        </p:spPr>
        <p:txBody>
          <a:bodyPr>
            <a:spAutoFit/>
          </a:bodyPr>
          <a:lstStyle/>
          <a:p>
            <a:pPr marL="278503" indent="-278503"/>
            <a:r>
              <a:rPr lang="en-US" sz="1137" i="1">
                <a:solidFill>
                  <a:schemeClr val="accent1"/>
                </a:solidFill>
              </a:rPr>
              <a:t>Machine #4</a:t>
            </a:r>
          </a:p>
        </p:txBody>
      </p:sp>
      <p:sp>
        <p:nvSpPr>
          <p:cNvPr id="90" name="Rectangle 35"/>
          <p:cNvSpPr>
            <a:spLocks noChangeArrowheads="1"/>
          </p:cNvSpPr>
          <p:nvPr/>
        </p:nvSpPr>
        <p:spPr bwMode="auto">
          <a:xfrm>
            <a:off x="3562696" y="3429000"/>
            <a:ext cx="1016071" cy="392287"/>
          </a:xfrm>
          <a:prstGeom prst="rect">
            <a:avLst/>
          </a:prstGeom>
          <a:solidFill>
            <a:schemeClr val="accent3"/>
          </a:solidFill>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Map</a:t>
            </a:r>
          </a:p>
        </p:txBody>
      </p:sp>
      <p:cxnSp>
        <p:nvCxnSpPr>
          <p:cNvPr id="91" name="AutoShape 38"/>
          <p:cNvCxnSpPr>
            <a:cxnSpLocks noChangeShapeType="1"/>
            <a:stCxn id="65" idx="2"/>
            <a:endCxn id="92" idx="0"/>
          </p:cNvCxnSpPr>
          <p:nvPr/>
        </p:nvCxnSpPr>
        <p:spPr bwMode="auto">
          <a:xfrm>
            <a:off x="5805015" y="3258795"/>
            <a:ext cx="0" cy="170205"/>
          </a:xfrm>
          <a:prstGeom prst="straightConnector1">
            <a:avLst/>
          </a:prstGeom>
          <a:noFill/>
          <a:ln w="12700">
            <a:solidFill>
              <a:schemeClr val="tx1"/>
            </a:solidFill>
            <a:round/>
            <a:headEnd/>
            <a:tailEnd type="triangle" w="med" len="med"/>
          </a:ln>
        </p:spPr>
      </p:cxnSp>
      <p:sp>
        <p:nvSpPr>
          <p:cNvPr id="92" name="Rectangle 35"/>
          <p:cNvSpPr>
            <a:spLocks noChangeArrowheads="1"/>
          </p:cNvSpPr>
          <p:nvPr/>
        </p:nvSpPr>
        <p:spPr bwMode="auto">
          <a:xfrm>
            <a:off x="5296979" y="3429000"/>
            <a:ext cx="1016071" cy="392287"/>
          </a:xfrm>
          <a:prstGeom prst="rect">
            <a:avLst/>
          </a:prstGeom>
          <a:solidFill>
            <a:schemeClr val="accent3"/>
          </a:solidFill>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Map</a:t>
            </a:r>
          </a:p>
        </p:txBody>
      </p:sp>
      <p:cxnSp>
        <p:nvCxnSpPr>
          <p:cNvPr id="93" name="AutoShape 38"/>
          <p:cNvCxnSpPr>
            <a:cxnSpLocks noChangeShapeType="1"/>
            <a:endCxn id="94" idx="0"/>
          </p:cNvCxnSpPr>
          <p:nvPr/>
        </p:nvCxnSpPr>
        <p:spPr bwMode="auto">
          <a:xfrm flipH="1">
            <a:off x="7538010" y="3225246"/>
            <a:ext cx="2580" cy="203754"/>
          </a:xfrm>
          <a:prstGeom prst="straightConnector1">
            <a:avLst/>
          </a:prstGeom>
          <a:noFill/>
          <a:ln w="12700">
            <a:solidFill>
              <a:schemeClr val="tx1"/>
            </a:solidFill>
            <a:round/>
            <a:headEnd/>
            <a:tailEnd type="triangle" w="med" len="med"/>
          </a:ln>
        </p:spPr>
      </p:cxnSp>
      <p:sp>
        <p:nvSpPr>
          <p:cNvPr id="94" name="Rectangle 35"/>
          <p:cNvSpPr>
            <a:spLocks noChangeArrowheads="1"/>
          </p:cNvSpPr>
          <p:nvPr/>
        </p:nvSpPr>
        <p:spPr bwMode="auto">
          <a:xfrm>
            <a:off x="7029974" y="3429000"/>
            <a:ext cx="1016071" cy="392287"/>
          </a:xfrm>
          <a:prstGeom prst="rect">
            <a:avLst/>
          </a:prstGeom>
          <a:solidFill>
            <a:schemeClr val="accent3"/>
          </a:solidFill>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Map</a:t>
            </a:r>
          </a:p>
        </p:txBody>
      </p:sp>
      <p:cxnSp>
        <p:nvCxnSpPr>
          <p:cNvPr id="95" name="AutoShape 38"/>
          <p:cNvCxnSpPr>
            <a:cxnSpLocks noChangeShapeType="1"/>
            <a:stCxn id="50" idx="2"/>
            <a:endCxn id="96" idx="0"/>
          </p:cNvCxnSpPr>
          <p:nvPr/>
        </p:nvCxnSpPr>
        <p:spPr bwMode="auto">
          <a:xfrm>
            <a:off x="2302923" y="3258795"/>
            <a:ext cx="0" cy="170205"/>
          </a:xfrm>
          <a:prstGeom prst="straightConnector1">
            <a:avLst/>
          </a:prstGeom>
          <a:noFill/>
          <a:ln w="12700">
            <a:solidFill>
              <a:schemeClr val="tx1"/>
            </a:solidFill>
            <a:round/>
            <a:headEnd/>
            <a:tailEnd type="triangle" w="med" len="med"/>
          </a:ln>
        </p:spPr>
      </p:cxnSp>
      <p:sp>
        <p:nvSpPr>
          <p:cNvPr id="96" name="Rectangle 35"/>
          <p:cNvSpPr>
            <a:spLocks noChangeArrowheads="1"/>
          </p:cNvSpPr>
          <p:nvPr/>
        </p:nvSpPr>
        <p:spPr bwMode="auto">
          <a:xfrm>
            <a:off x="1794887" y="3429000"/>
            <a:ext cx="1016071" cy="392287"/>
          </a:xfrm>
          <a:prstGeom prst="rect">
            <a:avLst/>
          </a:prstGeom>
          <a:solidFill>
            <a:schemeClr val="accent3"/>
          </a:solidFill>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Map</a:t>
            </a:r>
          </a:p>
        </p:txBody>
      </p:sp>
      <p:sp>
        <p:nvSpPr>
          <p:cNvPr id="73" name="Rectangle 50"/>
          <p:cNvSpPr>
            <a:spLocks noChangeArrowheads="1"/>
          </p:cNvSpPr>
          <p:nvPr/>
        </p:nvSpPr>
        <p:spPr bwMode="auto">
          <a:xfrm>
            <a:off x="7029974"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cxnSp>
        <p:nvCxnSpPr>
          <p:cNvPr id="97" name="AutoShape 38"/>
          <p:cNvCxnSpPr>
            <a:cxnSpLocks noChangeShapeType="1"/>
            <a:stCxn id="96" idx="2"/>
            <a:endCxn id="51" idx="0"/>
          </p:cNvCxnSpPr>
          <p:nvPr/>
        </p:nvCxnSpPr>
        <p:spPr bwMode="auto">
          <a:xfrm>
            <a:off x="2302923" y="3821287"/>
            <a:ext cx="0" cy="350425"/>
          </a:xfrm>
          <a:prstGeom prst="straightConnector1">
            <a:avLst/>
          </a:prstGeom>
          <a:noFill/>
          <a:ln w="12700">
            <a:solidFill>
              <a:schemeClr val="tx1"/>
            </a:solidFill>
            <a:round/>
            <a:headEnd/>
            <a:tailEnd type="triangle" w="med" len="med"/>
          </a:ln>
        </p:spPr>
      </p:cxnSp>
      <p:cxnSp>
        <p:nvCxnSpPr>
          <p:cNvPr id="98" name="AutoShape 38"/>
          <p:cNvCxnSpPr>
            <a:cxnSpLocks noChangeShapeType="1"/>
            <a:stCxn id="96" idx="2"/>
            <a:endCxn id="58" idx="0"/>
          </p:cNvCxnSpPr>
          <p:nvPr/>
        </p:nvCxnSpPr>
        <p:spPr bwMode="auto">
          <a:xfrm>
            <a:off x="2302923" y="3821287"/>
            <a:ext cx="1769098" cy="350425"/>
          </a:xfrm>
          <a:prstGeom prst="straightConnector1">
            <a:avLst/>
          </a:prstGeom>
          <a:noFill/>
          <a:ln w="12700">
            <a:solidFill>
              <a:schemeClr val="tx1"/>
            </a:solidFill>
            <a:round/>
            <a:headEnd/>
            <a:tailEnd type="triangle" w="med" len="med"/>
          </a:ln>
        </p:spPr>
      </p:cxnSp>
      <p:cxnSp>
        <p:nvCxnSpPr>
          <p:cNvPr id="99" name="AutoShape 38"/>
          <p:cNvCxnSpPr>
            <a:cxnSpLocks noChangeShapeType="1"/>
            <a:stCxn id="96" idx="2"/>
            <a:endCxn id="66" idx="0"/>
          </p:cNvCxnSpPr>
          <p:nvPr/>
        </p:nvCxnSpPr>
        <p:spPr bwMode="auto">
          <a:xfrm>
            <a:off x="2302923" y="3821287"/>
            <a:ext cx="3502092" cy="350425"/>
          </a:xfrm>
          <a:prstGeom prst="straightConnector1">
            <a:avLst/>
          </a:prstGeom>
          <a:noFill/>
          <a:ln w="12700">
            <a:solidFill>
              <a:schemeClr val="tx1"/>
            </a:solidFill>
            <a:round/>
            <a:headEnd/>
            <a:tailEnd type="triangle" w="med" len="med"/>
          </a:ln>
        </p:spPr>
      </p:cxnSp>
      <p:cxnSp>
        <p:nvCxnSpPr>
          <p:cNvPr id="100" name="AutoShape 38"/>
          <p:cNvCxnSpPr>
            <a:cxnSpLocks noChangeShapeType="1"/>
            <a:stCxn id="96" idx="2"/>
            <a:endCxn id="74" idx="0"/>
          </p:cNvCxnSpPr>
          <p:nvPr/>
        </p:nvCxnSpPr>
        <p:spPr bwMode="auto">
          <a:xfrm>
            <a:off x="2302923" y="3821287"/>
            <a:ext cx="5235087" cy="350425"/>
          </a:xfrm>
          <a:prstGeom prst="straightConnector1">
            <a:avLst/>
          </a:prstGeom>
          <a:noFill/>
          <a:ln w="12700">
            <a:solidFill>
              <a:schemeClr val="tx1"/>
            </a:solidFill>
            <a:round/>
            <a:headEnd/>
            <a:tailEnd type="triangle" w="med" len="med"/>
          </a:ln>
        </p:spPr>
      </p:cxnSp>
      <p:cxnSp>
        <p:nvCxnSpPr>
          <p:cNvPr id="101" name="AutoShape 38"/>
          <p:cNvCxnSpPr>
            <a:cxnSpLocks noChangeShapeType="1"/>
            <a:stCxn id="90" idx="2"/>
          </p:cNvCxnSpPr>
          <p:nvPr/>
        </p:nvCxnSpPr>
        <p:spPr bwMode="auto">
          <a:xfrm flipH="1">
            <a:off x="2278426" y="3821287"/>
            <a:ext cx="1792306" cy="304006"/>
          </a:xfrm>
          <a:prstGeom prst="straightConnector1">
            <a:avLst/>
          </a:prstGeom>
          <a:noFill/>
          <a:ln w="12700">
            <a:solidFill>
              <a:schemeClr val="tx1"/>
            </a:solidFill>
            <a:round/>
            <a:headEnd/>
            <a:tailEnd type="triangle" w="med" len="med"/>
          </a:ln>
        </p:spPr>
      </p:cxnSp>
      <p:cxnSp>
        <p:nvCxnSpPr>
          <p:cNvPr id="102" name="AutoShape 38"/>
          <p:cNvCxnSpPr>
            <a:cxnSpLocks noChangeShapeType="1"/>
            <a:stCxn id="90" idx="2"/>
            <a:endCxn id="58" idx="0"/>
          </p:cNvCxnSpPr>
          <p:nvPr/>
        </p:nvCxnSpPr>
        <p:spPr bwMode="auto">
          <a:xfrm>
            <a:off x="4070732" y="3821287"/>
            <a:ext cx="1289" cy="350425"/>
          </a:xfrm>
          <a:prstGeom prst="straightConnector1">
            <a:avLst/>
          </a:prstGeom>
          <a:noFill/>
          <a:ln w="12700">
            <a:solidFill>
              <a:schemeClr val="tx1"/>
            </a:solidFill>
            <a:round/>
            <a:headEnd/>
            <a:tailEnd type="triangle" w="med" len="med"/>
          </a:ln>
        </p:spPr>
      </p:cxnSp>
      <p:cxnSp>
        <p:nvCxnSpPr>
          <p:cNvPr id="103" name="AutoShape 38"/>
          <p:cNvCxnSpPr>
            <a:cxnSpLocks noChangeShapeType="1"/>
            <a:stCxn id="90" idx="2"/>
            <a:endCxn id="66" idx="0"/>
          </p:cNvCxnSpPr>
          <p:nvPr/>
        </p:nvCxnSpPr>
        <p:spPr bwMode="auto">
          <a:xfrm>
            <a:off x="4070732" y="3821287"/>
            <a:ext cx="1734283" cy="350425"/>
          </a:xfrm>
          <a:prstGeom prst="straightConnector1">
            <a:avLst/>
          </a:prstGeom>
          <a:noFill/>
          <a:ln w="12700">
            <a:solidFill>
              <a:schemeClr val="tx1"/>
            </a:solidFill>
            <a:round/>
            <a:headEnd/>
            <a:tailEnd type="triangle" w="med" len="med"/>
          </a:ln>
        </p:spPr>
      </p:cxnSp>
      <p:cxnSp>
        <p:nvCxnSpPr>
          <p:cNvPr id="104" name="AutoShape 38"/>
          <p:cNvCxnSpPr>
            <a:cxnSpLocks noChangeShapeType="1"/>
            <a:stCxn id="90" idx="2"/>
            <a:endCxn id="74" idx="0"/>
          </p:cNvCxnSpPr>
          <p:nvPr/>
        </p:nvCxnSpPr>
        <p:spPr bwMode="auto">
          <a:xfrm>
            <a:off x="4070732" y="3821287"/>
            <a:ext cx="3467278" cy="350425"/>
          </a:xfrm>
          <a:prstGeom prst="straightConnector1">
            <a:avLst/>
          </a:prstGeom>
          <a:noFill/>
          <a:ln w="12700">
            <a:solidFill>
              <a:schemeClr val="tx1"/>
            </a:solidFill>
            <a:round/>
            <a:headEnd/>
            <a:tailEnd type="triangle" w="med" len="med"/>
          </a:ln>
        </p:spPr>
      </p:cxnSp>
      <p:cxnSp>
        <p:nvCxnSpPr>
          <p:cNvPr id="105" name="AutoShape 38"/>
          <p:cNvCxnSpPr>
            <a:cxnSpLocks noChangeShapeType="1"/>
            <a:stCxn id="92" idx="2"/>
            <a:endCxn id="51" idx="0"/>
          </p:cNvCxnSpPr>
          <p:nvPr/>
        </p:nvCxnSpPr>
        <p:spPr bwMode="auto">
          <a:xfrm flipH="1">
            <a:off x="2302923" y="3821287"/>
            <a:ext cx="3502092" cy="350425"/>
          </a:xfrm>
          <a:prstGeom prst="straightConnector1">
            <a:avLst/>
          </a:prstGeom>
          <a:noFill/>
          <a:ln w="12700">
            <a:solidFill>
              <a:schemeClr val="tx1"/>
            </a:solidFill>
            <a:round/>
            <a:headEnd/>
            <a:tailEnd type="triangle" w="med" len="med"/>
          </a:ln>
        </p:spPr>
      </p:cxnSp>
      <p:cxnSp>
        <p:nvCxnSpPr>
          <p:cNvPr id="106" name="AutoShape 38"/>
          <p:cNvCxnSpPr>
            <a:cxnSpLocks noChangeShapeType="1"/>
            <a:stCxn id="92" idx="2"/>
            <a:endCxn id="58" idx="0"/>
          </p:cNvCxnSpPr>
          <p:nvPr/>
        </p:nvCxnSpPr>
        <p:spPr bwMode="auto">
          <a:xfrm flipH="1">
            <a:off x="4072021" y="3821287"/>
            <a:ext cx="1732994" cy="350425"/>
          </a:xfrm>
          <a:prstGeom prst="straightConnector1">
            <a:avLst/>
          </a:prstGeom>
          <a:noFill/>
          <a:ln w="12700">
            <a:solidFill>
              <a:schemeClr val="tx1"/>
            </a:solidFill>
            <a:round/>
            <a:headEnd/>
            <a:tailEnd type="triangle" w="med" len="med"/>
          </a:ln>
        </p:spPr>
      </p:cxnSp>
      <p:cxnSp>
        <p:nvCxnSpPr>
          <p:cNvPr id="107" name="AutoShape 38"/>
          <p:cNvCxnSpPr>
            <a:cxnSpLocks noChangeShapeType="1"/>
            <a:stCxn id="92" idx="2"/>
            <a:endCxn id="66" idx="0"/>
          </p:cNvCxnSpPr>
          <p:nvPr/>
        </p:nvCxnSpPr>
        <p:spPr bwMode="auto">
          <a:xfrm>
            <a:off x="5805015" y="3821287"/>
            <a:ext cx="0" cy="350425"/>
          </a:xfrm>
          <a:prstGeom prst="straightConnector1">
            <a:avLst/>
          </a:prstGeom>
          <a:noFill/>
          <a:ln w="12700">
            <a:solidFill>
              <a:schemeClr val="tx1"/>
            </a:solidFill>
            <a:round/>
            <a:headEnd/>
            <a:tailEnd type="triangle" w="med" len="med"/>
          </a:ln>
        </p:spPr>
      </p:cxnSp>
      <p:cxnSp>
        <p:nvCxnSpPr>
          <p:cNvPr id="108" name="AutoShape 38"/>
          <p:cNvCxnSpPr>
            <a:cxnSpLocks noChangeShapeType="1"/>
            <a:stCxn id="92" idx="2"/>
            <a:endCxn id="74" idx="0"/>
          </p:cNvCxnSpPr>
          <p:nvPr/>
        </p:nvCxnSpPr>
        <p:spPr bwMode="auto">
          <a:xfrm>
            <a:off x="5805015" y="3821287"/>
            <a:ext cx="1732995" cy="350425"/>
          </a:xfrm>
          <a:prstGeom prst="straightConnector1">
            <a:avLst/>
          </a:prstGeom>
          <a:noFill/>
          <a:ln w="12700">
            <a:solidFill>
              <a:schemeClr val="tx1"/>
            </a:solidFill>
            <a:round/>
            <a:headEnd/>
            <a:tailEnd type="triangle" w="med" len="med"/>
          </a:ln>
        </p:spPr>
      </p:cxnSp>
      <p:cxnSp>
        <p:nvCxnSpPr>
          <p:cNvPr id="109" name="AutoShape 38"/>
          <p:cNvCxnSpPr>
            <a:cxnSpLocks noChangeShapeType="1"/>
            <a:stCxn id="94" idx="2"/>
            <a:endCxn id="51" idx="0"/>
          </p:cNvCxnSpPr>
          <p:nvPr/>
        </p:nvCxnSpPr>
        <p:spPr bwMode="auto">
          <a:xfrm flipH="1">
            <a:off x="2302923" y="3821287"/>
            <a:ext cx="5235087" cy="350425"/>
          </a:xfrm>
          <a:prstGeom prst="straightConnector1">
            <a:avLst/>
          </a:prstGeom>
          <a:noFill/>
          <a:ln w="12700">
            <a:solidFill>
              <a:schemeClr val="tx1"/>
            </a:solidFill>
            <a:round/>
            <a:headEnd/>
            <a:tailEnd type="triangle" w="med" len="med"/>
          </a:ln>
        </p:spPr>
      </p:cxnSp>
      <p:cxnSp>
        <p:nvCxnSpPr>
          <p:cNvPr id="110" name="AutoShape 38"/>
          <p:cNvCxnSpPr>
            <a:cxnSpLocks noChangeShapeType="1"/>
            <a:stCxn id="94" idx="2"/>
            <a:endCxn id="58" idx="0"/>
          </p:cNvCxnSpPr>
          <p:nvPr/>
        </p:nvCxnSpPr>
        <p:spPr bwMode="auto">
          <a:xfrm flipH="1">
            <a:off x="4072021" y="3821287"/>
            <a:ext cx="3465989" cy="350425"/>
          </a:xfrm>
          <a:prstGeom prst="straightConnector1">
            <a:avLst/>
          </a:prstGeom>
          <a:noFill/>
          <a:ln w="12700">
            <a:solidFill>
              <a:schemeClr val="tx1"/>
            </a:solidFill>
            <a:round/>
            <a:headEnd/>
            <a:tailEnd type="triangle" w="med" len="med"/>
          </a:ln>
        </p:spPr>
      </p:cxnSp>
      <p:cxnSp>
        <p:nvCxnSpPr>
          <p:cNvPr id="111" name="AutoShape 38"/>
          <p:cNvCxnSpPr>
            <a:cxnSpLocks noChangeShapeType="1"/>
            <a:stCxn id="94" idx="2"/>
            <a:endCxn id="66" idx="0"/>
          </p:cNvCxnSpPr>
          <p:nvPr/>
        </p:nvCxnSpPr>
        <p:spPr bwMode="auto">
          <a:xfrm flipH="1">
            <a:off x="5805015" y="3821287"/>
            <a:ext cx="1732995" cy="350425"/>
          </a:xfrm>
          <a:prstGeom prst="straightConnector1">
            <a:avLst/>
          </a:prstGeom>
          <a:noFill/>
          <a:ln w="12700">
            <a:solidFill>
              <a:schemeClr val="tx1"/>
            </a:solidFill>
            <a:round/>
            <a:headEnd/>
            <a:tailEnd type="triangle" w="med" len="med"/>
          </a:ln>
        </p:spPr>
      </p:cxnSp>
      <p:cxnSp>
        <p:nvCxnSpPr>
          <p:cNvPr id="112" name="AutoShape 38"/>
          <p:cNvCxnSpPr>
            <a:cxnSpLocks noChangeShapeType="1"/>
            <a:stCxn id="94" idx="2"/>
            <a:endCxn id="74" idx="0"/>
          </p:cNvCxnSpPr>
          <p:nvPr/>
        </p:nvCxnSpPr>
        <p:spPr bwMode="auto">
          <a:xfrm>
            <a:off x="7538010" y="3821287"/>
            <a:ext cx="0" cy="350425"/>
          </a:xfrm>
          <a:prstGeom prst="straightConnector1">
            <a:avLst/>
          </a:prstGeom>
          <a:noFill/>
          <a:ln w="12700">
            <a:solidFill>
              <a:schemeClr val="tx1"/>
            </a:solidFill>
            <a:round/>
            <a:headEnd/>
            <a:tailEnd type="triangle" w="med" len="med"/>
          </a:ln>
        </p:spPr>
      </p:cxnSp>
      <p:sp>
        <p:nvSpPr>
          <p:cNvPr id="69" name="Text Box 63"/>
          <p:cNvSpPr txBox="1">
            <a:spLocks noChangeArrowheads="1"/>
          </p:cNvSpPr>
          <p:nvPr/>
        </p:nvSpPr>
        <p:spPr bwMode="auto">
          <a:xfrm>
            <a:off x="1671101" y="4372886"/>
            <a:ext cx="6436836" cy="722249"/>
          </a:xfrm>
          <a:prstGeom prst="rect">
            <a:avLst/>
          </a:prstGeom>
          <a:solidFill>
            <a:schemeClr val="bg1">
              <a:alpha val="67059"/>
            </a:schemeClr>
          </a:solidFill>
          <a:ln>
            <a:no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marL="342900" indent="-342900" algn="ctr">
              <a:defRPr sz="2400">
                <a:solidFill>
                  <a:schemeClr val="tx1"/>
                </a:solidFill>
              </a:defRPr>
            </a:lvl1pPr>
          </a:lstStyle>
          <a:p>
            <a:r>
              <a:rPr lang="en-US" sz="1949" dirty="0"/>
              <a:t>“Count” REDUCES the amount </a:t>
            </a:r>
          </a:p>
          <a:p>
            <a:r>
              <a:rPr lang="en-US" sz="1949" dirty="0"/>
              <a:t>of data since each Pair is only output once</a:t>
            </a:r>
          </a:p>
        </p:txBody>
      </p:sp>
    </p:spTree>
    <p:extLst>
      <p:ext uri="{BB962C8B-B14F-4D97-AF65-F5344CB8AC3E}">
        <p14:creationId xmlns:p14="http://schemas.microsoft.com/office/powerpoint/2010/main" val="3908896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Map - Reduce:</a:t>
            </a:r>
            <a:br>
              <a:rPr lang="en-US" smtClean="0"/>
            </a:br>
            <a:r>
              <a:rPr lang="en-US" smtClean="0"/>
              <a:t>Everything runs in parallel</a:t>
            </a:r>
            <a:endParaRPr lang="en-US" dirty="0"/>
          </a:p>
        </p:txBody>
      </p:sp>
      <p:sp>
        <p:nvSpPr>
          <p:cNvPr id="47" name="Rectangle 32"/>
          <p:cNvSpPr>
            <a:spLocks noChangeArrowheads="1"/>
          </p:cNvSpPr>
          <p:nvPr/>
        </p:nvSpPr>
        <p:spPr bwMode="auto">
          <a:xfrm>
            <a:off x="3342204"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48" name="Rectangle 4"/>
          <p:cNvSpPr>
            <a:spLocks noChangeArrowheads="1"/>
          </p:cNvSpPr>
          <p:nvPr/>
        </p:nvSpPr>
        <p:spPr bwMode="auto">
          <a:xfrm>
            <a:off x="1573106"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49" name="Oval 5"/>
          <p:cNvSpPr>
            <a:spLocks noChangeArrowheads="1"/>
          </p:cNvSpPr>
          <p:nvPr/>
        </p:nvSpPr>
        <p:spPr bwMode="auto">
          <a:xfrm>
            <a:off x="1883859"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dirty="0"/>
              <a:t>Extent</a:t>
            </a:r>
          </a:p>
        </p:txBody>
      </p:sp>
      <p:sp>
        <p:nvSpPr>
          <p:cNvPr id="50" name="Rectangle 7"/>
          <p:cNvSpPr>
            <a:spLocks noChangeArrowheads="1"/>
          </p:cNvSpPr>
          <p:nvPr/>
        </p:nvSpPr>
        <p:spPr bwMode="auto">
          <a:xfrm>
            <a:off x="1794887"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51" name="Rectangle 9"/>
          <p:cNvSpPr>
            <a:spLocks noChangeArrowheads="1"/>
          </p:cNvSpPr>
          <p:nvPr/>
        </p:nvSpPr>
        <p:spPr bwMode="auto">
          <a:xfrm>
            <a:off x="1794887" y="4171712"/>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52" name="Rectangle 10"/>
          <p:cNvSpPr>
            <a:spLocks noChangeArrowheads="1"/>
          </p:cNvSpPr>
          <p:nvPr/>
        </p:nvSpPr>
        <p:spPr bwMode="auto">
          <a:xfrm>
            <a:off x="1794887" y="4775165"/>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53" name="AutoShape 11"/>
          <p:cNvCxnSpPr>
            <a:cxnSpLocks noChangeShapeType="1"/>
            <a:stCxn id="49" idx="4"/>
            <a:endCxn id="50" idx="0"/>
          </p:cNvCxnSpPr>
          <p:nvPr/>
        </p:nvCxnSpPr>
        <p:spPr bwMode="auto">
          <a:xfrm flipH="1">
            <a:off x="2302922" y="2637291"/>
            <a:ext cx="5158" cy="234676"/>
          </a:xfrm>
          <a:prstGeom prst="straightConnector1">
            <a:avLst/>
          </a:prstGeom>
          <a:noFill/>
          <a:ln w="12700">
            <a:solidFill>
              <a:schemeClr val="tx1"/>
            </a:solidFill>
            <a:round/>
            <a:headEnd/>
            <a:tailEnd type="triangle" w="med" len="med"/>
          </a:ln>
        </p:spPr>
      </p:cxnSp>
      <p:cxnSp>
        <p:nvCxnSpPr>
          <p:cNvPr id="55" name="AutoShape 13"/>
          <p:cNvCxnSpPr>
            <a:cxnSpLocks noChangeShapeType="1"/>
            <a:stCxn id="51" idx="2"/>
            <a:endCxn id="52" idx="0"/>
          </p:cNvCxnSpPr>
          <p:nvPr/>
        </p:nvCxnSpPr>
        <p:spPr bwMode="auto">
          <a:xfrm>
            <a:off x="2302922" y="4558541"/>
            <a:ext cx="0" cy="216624"/>
          </a:xfrm>
          <a:prstGeom prst="straightConnector1">
            <a:avLst/>
          </a:prstGeom>
          <a:noFill/>
          <a:ln w="12700">
            <a:solidFill>
              <a:schemeClr val="tx1"/>
            </a:solidFill>
            <a:round/>
            <a:headEnd/>
            <a:tailEnd type="triangle" w="med" len="med"/>
          </a:ln>
        </p:spPr>
      </p:cxnSp>
      <p:sp>
        <p:nvSpPr>
          <p:cNvPr id="56" name="Oval 33"/>
          <p:cNvSpPr>
            <a:spLocks noChangeArrowheads="1"/>
          </p:cNvSpPr>
          <p:nvPr/>
        </p:nvSpPr>
        <p:spPr bwMode="auto">
          <a:xfrm>
            <a:off x="3652957"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57" name="Rectangle 34"/>
          <p:cNvSpPr>
            <a:spLocks noChangeArrowheads="1"/>
          </p:cNvSpPr>
          <p:nvPr/>
        </p:nvSpPr>
        <p:spPr bwMode="auto">
          <a:xfrm>
            <a:off x="3563985"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58" name="Rectangle 35"/>
          <p:cNvSpPr>
            <a:spLocks noChangeArrowheads="1"/>
          </p:cNvSpPr>
          <p:nvPr/>
        </p:nvSpPr>
        <p:spPr bwMode="auto">
          <a:xfrm>
            <a:off x="3563985" y="4171712"/>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59" name="Rectangle 36"/>
          <p:cNvSpPr>
            <a:spLocks noChangeArrowheads="1"/>
          </p:cNvSpPr>
          <p:nvPr/>
        </p:nvSpPr>
        <p:spPr bwMode="auto">
          <a:xfrm>
            <a:off x="3563985" y="4775165"/>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60" name="AutoShape 37"/>
          <p:cNvCxnSpPr>
            <a:cxnSpLocks noChangeShapeType="1"/>
            <a:stCxn id="56" idx="4"/>
            <a:endCxn id="57" idx="0"/>
          </p:cNvCxnSpPr>
          <p:nvPr/>
        </p:nvCxnSpPr>
        <p:spPr bwMode="auto">
          <a:xfrm flipH="1">
            <a:off x="4072020" y="2637291"/>
            <a:ext cx="5158" cy="234676"/>
          </a:xfrm>
          <a:prstGeom prst="straightConnector1">
            <a:avLst/>
          </a:prstGeom>
          <a:noFill/>
          <a:ln w="12700">
            <a:solidFill>
              <a:schemeClr val="tx1"/>
            </a:solidFill>
            <a:round/>
            <a:headEnd/>
            <a:tailEnd type="triangle" w="med" len="med"/>
          </a:ln>
        </p:spPr>
      </p:cxnSp>
      <p:cxnSp>
        <p:nvCxnSpPr>
          <p:cNvPr id="61" name="AutoShape 38"/>
          <p:cNvCxnSpPr>
            <a:cxnSpLocks noChangeShapeType="1"/>
            <a:stCxn id="57" idx="2"/>
            <a:endCxn id="90" idx="0"/>
          </p:cNvCxnSpPr>
          <p:nvPr/>
        </p:nvCxnSpPr>
        <p:spPr bwMode="auto">
          <a:xfrm flipH="1">
            <a:off x="4070732" y="3258795"/>
            <a:ext cx="1289" cy="170205"/>
          </a:xfrm>
          <a:prstGeom prst="straightConnector1">
            <a:avLst/>
          </a:prstGeom>
          <a:noFill/>
          <a:ln w="12700">
            <a:solidFill>
              <a:schemeClr val="tx1"/>
            </a:solidFill>
            <a:round/>
            <a:headEnd/>
            <a:tailEnd type="triangle" w="med" len="med"/>
          </a:ln>
        </p:spPr>
      </p:cxnSp>
      <p:cxnSp>
        <p:nvCxnSpPr>
          <p:cNvPr id="62" name="AutoShape 39"/>
          <p:cNvCxnSpPr>
            <a:cxnSpLocks noChangeShapeType="1"/>
            <a:stCxn id="58" idx="2"/>
            <a:endCxn id="59" idx="0"/>
          </p:cNvCxnSpPr>
          <p:nvPr/>
        </p:nvCxnSpPr>
        <p:spPr bwMode="auto">
          <a:xfrm>
            <a:off x="4072021" y="4558541"/>
            <a:ext cx="0" cy="216624"/>
          </a:xfrm>
          <a:prstGeom prst="straightConnector1">
            <a:avLst/>
          </a:prstGeom>
          <a:noFill/>
          <a:ln w="12700">
            <a:solidFill>
              <a:schemeClr val="tx1"/>
            </a:solidFill>
            <a:round/>
            <a:headEnd/>
            <a:tailEnd type="triangle" w="med" len="med"/>
          </a:ln>
        </p:spPr>
      </p:cxnSp>
      <p:sp>
        <p:nvSpPr>
          <p:cNvPr id="63" name="Rectangle 40"/>
          <p:cNvSpPr>
            <a:spLocks noChangeArrowheads="1"/>
          </p:cNvSpPr>
          <p:nvPr/>
        </p:nvSpPr>
        <p:spPr bwMode="auto">
          <a:xfrm>
            <a:off x="5097118" y="2216890"/>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64" name="Oval 41"/>
          <p:cNvSpPr>
            <a:spLocks noChangeArrowheads="1"/>
          </p:cNvSpPr>
          <p:nvPr/>
        </p:nvSpPr>
        <p:spPr bwMode="auto">
          <a:xfrm>
            <a:off x="5385952"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65" name="Rectangle 42"/>
          <p:cNvSpPr>
            <a:spLocks noChangeArrowheads="1"/>
          </p:cNvSpPr>
          <p:nvPr/>
        </p:nvSpPr>
        <p:spPr bwMode="auto">
          <a:xfrm>
            <a:off x="5296979"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66" name="Rectangle 43"/>
          <p:cNvSpPr>
            <a:spLocks noChangeArrowheads="1"/>
          </p:cNvSpPr>
          <p:nvPr/>
        </p:nvSpPr>
        <p:spPr bwMode="auto">
          <a:xfrm>
            <a:off x="5296979" y="4171712"/>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67" name="Rectangle 44"/>
          <p:cNvSpPr>
            <a:spLocks noChangeArrowheads="1"/>
          </p:cNvSpPr>
          <p:nvPr/>
        </p:nvSpPr>
        <p:spPr bwMode="auto">
          <a:xfrm>
            <a:off x="5296979" y="4775165"/>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68" name="AutoShape 45"/>
          <p:cNvCxnSpPr>
            <a:cxnSpLocks noChangeShapeType="1"/>
            <a:stCxn id="64" idx="4"/>
            <a:endCxn id="65" idx="0"/>
          </p:cNvCxnSpPr>
          <p:nvPr/>
        </p:nvCxnSpPr>
        <p:spPr bwMode="auto">
          <a:xfrm flipH="1">
            <a:off x="5805015" y="2637291"/>
            <a:ext cx="5158" cy="234676"/>
          </a:xfrm>
          <a:prstGeom prst="straightConnector1">
            <a:avLst/>
          </a:prstGeom>
          <a:noFill/>
          <a:ln w="12700">
            <a:solidFill>
              <a:schemeClr val="tx1"/>
            </a:solidFill>
            <a:round/>
            <a:headEnd/>
            <a:tailEnd type="triangle" w="med" len="med"/>
          </a:ln>
        </p:spPr>
      </p:cxnSp>
      <p:cxnSp>
        <p:nvCxnSpPr>
          <p:cNvPr id="70" name="AutoShape 47"/>
          <p:cNvCxnSpPr>
            <a:cxnSpLocks noChangeShapeType="1"/>
            <a:stCxn id="66" idx="2"/>
            <a:endCxn id="67" idx="0"/>
          </p:cNvCxnSpPr>
          <p:nvPr/>
        </p:nvCxnSpPr>
        <p:spPr bwMode="auto">
          <a:xfrm>
            <a:off x="5805015" y="4558541"/>
            <a:ext cx="0" cy="216624"/>
          </a:xfrm>
          <a:prstGeom prst="straightConnector1">
            <a:avLst/>
          </a:prstGeom>
          <a:noFill/>
          <a:ln w="12700">
            <a:solidFill>
              <a:schemeClr val="tx1"/>
            </a:solidFill>
            <a:round/>
            <a:headEnd/>
            <a:tailEnd type="triangle" w="med" len="med"/>
          </a:ln>
        </p:spPr>
      </p:cxnSp>
      <p:sp>
        <p:nvSpPr>
          <p:cNvPr id="71" name="Rectangle 48"/>
          <p:cNvSpPr>
            <a:spLocks noChangeArrowheads="1"/>
          </p:cNvSpPr>
          <p:nvPr/>
        </p:nvSpPr>
        <p:spPr bwMode="auto">
          <a:xfrm>
            <a:off x="6808193"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72" name="Oval 49"/>
          <p:cNvSpPr>
            <a:spLocks noChangeArrowheads="1"/>
          </p:cNvSpPr>
          <p:nvPr/>
        </p:nvSpPr>
        <p:spPr bwMode="auto">
          <a:xfrm>
            <a:off x="7118946"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74" name="Rectangle 51"/>
          <p:cNvSpPr>
            <a:spLocks noChangeArrowheads="1"/>
          </p:cNvSpPr>
          <p:nvPr/>
        </p:nvSpPr>
        <p:spPr bwMode="auto">
          <a:xfrm>
            <a:off x="7029974" y="4171712"/>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75" name="Rectangle 52"/>
          <p:cNvSpPr>
            <a:spLocks noChangeArrowheads="1"/>
          </p:cNvSpPr>
          <p:nvPr/>
        </p:nvSpPr>
        <p:spPr bwMode="auto">
          <a:xfrm>
            <a:off x="7029974" y="4775165"/>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76" name="AutoShape 53"/>
          <p:cNvCxnSpPr>
            <a:cxnSpLocks noChangeShapeType="1"/>
            <a:stCxn id="72" idx="4"/>
            <a:endCxn id="73" idx="0"/>
          </p:cNvCxnSpPr>
          <p:nvPr/>
        </p:nvCxnSpPr>
        <p:spPr bwMode="auto">
          <a:xfrm flipH="1">
            <a:off x="7538009" y="2637291"/>
            <a:ext cx="5158" cy="234676"/>
          </a:xfrm>
          <a:prstGeom prst="straightConnector1">
            <a:avLst/>
          </a:prstGeom>
          <a:noFill/>
          <a:ln w="12700">
            <a:solidFill>
              <a:schemeClr val="tx1"/>
            </a:solidFill>
            <a:round/>
            <a:headEnd/>
            <a:tailEnd type="triangle" w="med" len="med"/>
          </a:ln>
        </p:spPr>
      </p:cxnSp>
      <p:cxnSp>
        <p:nvCxnSpPr>
          <p:cNvPr id="78" name="AutoShape 55"/>
          <p:cNvCxnSpPr>
            <a:cxnSpLocks noChangeShapeType="1"/>
            <a:stCxn id="74" idx="2"/>
            <a:endCxn id="75" idx="0"/>
          </p:cNvCxnSpPr>
          <p:nvPr/>
        </p:nvCxnSpPr>
        <p:spPr bwMode="auto">
          <a:xfrm>
            <a:off x="7538009" y="4558541"/>
            <a:ext cx="0" cy="216624"/>
          </a:xfrm>
          <a:prstGeom prst="straightConnector1">
            <a:avLst/>
          </a:prstGeom>
          <a:noFill/>
          <a:ln w="12700">
            <a:solidFill>
              <a:schemeClr val="tx1"/>
            </a:solidFill>
            <a:round/>
            <a:headEnd/>
            <a:tailEnd type="triangle" w="med" len="med"/>
          </a:ln>
        </p:spPr>
      </p:cxnSp>
      <p:cxnSp>
        <p:nvCxnSpPr>
          <p:cNvPr id="79" name="AutoShape 58"/>
          <p:cNvCxnSpPr>
            <a:cxnSpLocks noChangeShapeType="1"/>
            <a:stCxn id="67" idx="2"/>
            <a:endCxn id="81" idx="0"/>
          </p:cNvCxnSpPr>
          <p:nvPr/>
        </p:nvCxnSpPr>
        <p:spPr bwMode="auto">
          <a:xfrm flipH="1">
            <a:off x="4961084" y="5161995"/>
            <a:ext cx="843932" cy="417775"/>
          </a:xfrm>
          <a:prstGeom prst="straightConnector1">
            <a:avLst/>
          </a:prstGeom>
          <a:noFill/>
          <a:ln w="12700">
            <a:solidFill>
              <a:schemeClr val="tx1"/>
            </a:solidFill>
            <a:round/>
            <a:headEnd/>
            <a:tailEnd type="triangle" w="med" len="med"/>
          </a:ln>
        </p:spPr>
      </p:cxnSp>
      <p:cxnSp>
        <p:nvCxnSpPr>
          <p:cNvPr id="80" name="AutoShape 59"/>
          <p:cNvCxnSpPr>
            <a:cxnSpLocks noChangeShapeType="1"/>
            <a:stCxn id="75" idx="2"/>
            <a:endCxn id="81" idx="0"/>
          </p:cNvCxnSpPr>
          <p:nvPr/>
        </p:nvCxnSpPr>
        <p:spPr bwMode="auto">
          <a:xfrm flipH="1">
            <a:off x="4961084" y="5161995"/>
            <a:ext cx="2576927" cy="417775"/>
          </a:xfrm>
          <a:prstGeom prst="straightConnector1">
            <a:avLst/>
          </a:prstGeom>
          <a:noFill/>
          <a:ln w="12700">
            <a:solidFill>
              <a:schemeClr val="tx1"/>
            </a:solidFill>
            <a:round/>
            <a:headEnd/>
            <a:tailEnd type="triangle" w="med" len="med"/>
          </a:ln>
        </p:spPr>
      </p:cxnSp>
      <p:sp>
        <p:nvSpPr>
          <p:cNvPr id="81" name="Oval 61"/>
          <p:cNvSpPr>
            <a:spLocks noChangeArrowheads="1"/>
          </p:cNvSpPr>
          <p:nvPr/>
        </p:nvSpPr>
        <p:spPr bwMode="auto">
          <a:xfrm>
            <a:off x="4537505" y="5579770"/>
            <a:ext cx="847156" cy="386829"/>
          </a:xfrm>
          <a:prstGeom prst="ellipse">
            <a:avLst/>
          </a:prstGeom>
          <a:solidFill>
            <a:schemeClr val="accent1"/>
          </a:solidFill>
          <a:ln w="9525">
            <a:solidFill>
              <a:schemeClr val="tx1"/>
            </a:solidFill>
            <a:round/>
            <a:headEnd/>
            <a:tailEnd/>
          </a:ln>
        </p:spPr>
        <p:txBody>
          <a:bodyPr wrap="none" anchor="ctr"/>
          <a:lstStyle/>
          <a:p>
            <a:pPr algn="ctr"/>
            <a:r>
              <a:rPr lang="en-US" sz="893" dirty="0">
                <a:solidFill>
                  <a:schemeClr val="bg1"/>
                </a:solidFill>
              </a:rPr>
              <a:t>Output</a:t>
            </a:r>
          </a:p>
        </p:txBody>
      </p:sp>
      <p:cxnSp>
        <p:nvCxnSpPr>
          <p:cNvPr id="82" name="AutoShape 62"/>
          <p:cNvCxnSpPr>
            <a:cxnSpLocks noChangeShapeType="1"/>
            <a:stCxn id="59" idx="2"/>
            <a:endCxn id="81" idx="0"/>
          </p:cNvCxnSpPr>
          <p:nvPr/>
        </p:nvCxnSpPr>
        <p:spPr bwMode="auto">
          <a:xfrm>
            <a:off x="4072022" y="5161995"/>
            <a:ext cx="889062" cy="417775"/>
          </a:xfrm>
          <a:prstGeom prst="straightConnector1">
            <a:avLst/>
          </a:prstGeom>
          <a:noFill/>
          <a:ln w="12700">
            <a:solidFill>
              <a:schemeClr val="tx1"/>
            </a:solidFill>
            <a:round/>
            <a:headEnd/>
            <a:tailEnd type="triangle" w="med" len="med"/>
          </a:ln>
        </p:spPr>
      </p:cxnSp>
      <p:cxnSp>
        <p:nvCxnSpPr>
          <p:cNvPr id="83" name="AutoShape 63"/>
          <p:cNvCxnSpPr>
            <a:cxnSpLocks noChangeShapeType="1"/>
            <a:stCxn id="52" idx="2"/>
            <a:endCxn id="81" idx="0"/>
          </p:cNvCxnSpPr>
          <p:nvPr/>
        </p:nvCxnSpPr>
        <p:spPr bwMode="auto">
          <a:xfrm>
            <a:off x="2302924" y="5161995"/>
            <a:ext cx="2658160" cy="417775"/>
          </a:xfrm>
          <a:prstGeom prst="straightConnector1">
            <a:avLst/>
          </a:prstGeom>
          <a:noFill/>
          <a:ln w="12700">
            <a:solidFill>
              <a:schemeClr val="tx1"/>
            </a:solidFill>
            <a:round/>
            <a:headEnd/>
            <a:tailEnd type="triangle" w="med" len="med"/>
          </a:ln>
        </p:spPr>
      </p:cxnSp>
      <p:sp>
        <p:nvSpPr>
          <p:cNvPr id="84" name="Text Box 64"/>
          <p:cNvSpPr txBox="1">
            <a:spLocks noChangeArrowheads="1"/>
          </p:cNvSpPr>
          <p:nvPr/>
        </p:nvSpPr>
        <p:spPr bwMode="auto">
          <a:xfrm>
            <a:off x="1671101" y="1943577"/>
            <a:ext cx="1114068" cy="267317"/>
          </a:xfrm>
          <a:prstGeom prst="rect">
            <a:avLst/>
          </a:prstGeom>
          <a:noFill/>
          <a:ln w="9525">
            <a:noFill/>
            <a:miter lim="800000"/>
            <a:headEnd/>
            <a:tailEnd/>
          </a:ln>
        </p:spPr>
        <p:txBody>
          <a:bodyPr>
            <a:spAutoFit/>
          </a:bodyPr>
          <a:lstStyle/>
          <a:p>
            <a:pPr marL="278503" indent="-278503"/>
            <a:r>
              <a:rPr lang="en-US" sz="1137" i="1" dirty="0">
                <a:solidFill>
                  <a:schemeClr val="accent1"/>
                </a:solidFill>
              </a:rPr>
              <a:t>Machine #1</a:t>
            </a:r>
          </a:p>
        </p:txBody>
      </p:sp>
      <p:sp>
        <p:nvSpPr>
          <p:cNvPr id="85" name="Text Box 65"/>
          <p:cNvSpPr txBox="1">
            <a:spLocks noChangeArrowheads="1"/>
          </p:cNvSpPr>
          <p:nvPr/>
        </p:nvSpPr>
        <p:spPr bwMode="auto">
          <a:xfrm>
            <a:off x="3404095" y="1943577"/>
            <a:ext cx="1299746" cy="267317"/>
          </a:xfrm>
          <a:prstGeom prst="rect">
            <a:avLst/>
          </a:prstGeom>
          <a:noFill/>
          <a:ln w="9525">
            <a:noFill/>
            <a:miter lim="800000"/>
            <a:headEnd/>
            <a:tailEnd/>
          </a:ln>
        </p:spPr>
        <p:txBody>
          <a:bodyPr>
            <a:spAutoFit/>
          </a:bodyPr>
          <a:lstStyle/>
          <a:p>
            <a:pPr marL="278503" indent="-278503"/>
            <a:r>
              <a:rPr lang="en-US" sz="1137" i="1" dirty="0">
                <a:solidFill>
                  <a:schemeClr val="accent1"/>
                </a:solidFill>
              </a:rPr>
              <a:t>Machine #2</a:t>
            </a:r>
          </a:p>
        </p:txBody>
      </p:sp>
      <p:sp>
        <p:nvSpPr>
          <p:cNvPr id="86" name="Text Box 66"/>
          <p:cNvSpPr txBox="1">
            <a:spLocks noChangeArrowheads="1"/>
          </p:cNvSpPr>
          <p:nvPr/>
        </p:nvSpPr>
        <p:spPr bwMode="auto">
          <a:xfrm>
            <a:off x="5152563" y="1943577"/>
            <a:ext cx="1299746" cy="267317"/>
          </a:xfrm>
          <a:prstGeom prst="rect">
            <a:avLst/>
          </a:prstGeom>
          <a:noFill/>
          <a:ln w="9525">
            <a:noFill/>
            <a:miter lim="800000"/>
            <a:headEnd/>
            <a:tailEnd/>
          </a:ln>
        </p:spPr>
        <p:txBody>
          <a:bodyPr>
            <a:spAutoFit/>
          </a:bodyPr>
          <a:lstStyle/>
          <a:p>
            <a:pPr marL="278503" indent="-278503"/>
            <a:r>
              <a:rPr lang="en-US" sz="1137" i="1">
                <a:solidFill>
                  <a:schemeClr val="accent1"/>
                </a:solidFill>
              </a:rPr>
              <a:t>Machine #3</a:t>
            </a:r>
          </a:p>
        </p:txBody>
      </p:sp>
      <p:sp>
        <p:nvSpPr>
          <p:cNvPr id="87" name="Text Box 67"/>
          <p:cNvSpPr txBox="1">
            <a:spLocks noChangeArrowheads="1"/>
          </p:cNvSpPr>
          <p:nvPr/>
        </p:nvSpPr>
        <p:spPr bwMode="auto">
          <a:xfrm>
            <a:off x="6901031" y="1943577"/>
            <a:ext cx="1299746" cy="267317"/>
          </a:xfrm>
          <a:prstGeom prst="rect">
            <a:avLst/>
          </a:prstGeom>
          <a:noFill/>
          <a:ln w="9525">
            <a:noFill/>
            <a:miter lim="800000"/>
            <a:headEnd/>
            <a:tailEnd/>
          </a:ln>
        </p:spPr>
        <p:txBody>
          <a:bodyPr>
            <a:spAutoFit/>
          </a:bodyPr>
          <a:lstStyle/>
          <a:p>
            <a:pPr marL="278503" indent="-278503"/>
            <a:r>
              <a:rPr lang="en-US" sz="1137" i="1">
                <a:solidFill>
                  <a:schemeClr val="accent1"/>
                </a:solidFill>
              </a:rPr>
              <a:t>Machine #4</a:t>
            </a:r>
          </a:p>
        </p:txBody>
      </p:sp>
      <p:sp>
        <p:nvSpPr>
          <p:cNvPr id="90" name="Rectangle 35"/>
          <p:cNvSpPr>
            <a:spLocks noChangeArrowheads="1"/>
          </p:cNvSpPr>
          <p:nvPr/>
        </p:nvSpPr>
        <p:spPr bwMode="auto">
          <a:xfrm>
            <a:off x="3562696" y="3429000"/>
            <a:ext cx="1016071" cy="392287"/>
          </a:xfrm>
          <a:prstGeom prst="rect">
            <a:avLst/>
          </a:prstGeom>
          <a:solidFill>
            <a:schemeClr val="accent3"/>
          </a:solidFill>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Map</a:t>
            </a:r>
          </a:p>
        </p:txBody>
      </p:sp>
      <p:cxnSp>
        <p:nvCxnSpPr>
          <p:cNvPr id="91" name="AutoShape 38"/>
          <p:cNvCxnSpPr>
            <a:cxnSpLocks noChangeShapeType="1"/>
            <a:stCxn id="65" idx="2"/>
            <a:endCxn id="92" idx="0"/>
          </p:cNvCxnSpPr>
          <p:nvPr/>
        </p:nvCxnSpPr>
        <p:spPr bwMode="auto">
          <a:xfrm>
            <a:off x="5805015" y="3258795"/>
            <a:ext cx="0" cy="170205"/>
          </a:xfrm>
          <a:prstGeom prst="straightConnector1">
            <a:avLst/>
          </a:prstGeom>
          <a:noFill/>
          <a:ln w="12700">
            <a:solidFill>
              <a:schemeClr val="tx1"/>
            </a:solidFill>
            <a:round/>
            <a:headEnd/>
            <a:tailEnd type="triangle" w="med" len="med"/>
          </a:ln>
        </p:spPr>
      </p:cxnSp>
      <p:sp>
        <p:nvSpPr>
          <p:cNvPr id="92" name="Rectangle 35"/>
          <p:cNvSpPr>
            <a:spLocks noChangeArrowheads="1"/>
          </p:cNvSpPr>
          <p:nvPr/>
        </p:nvSpPr>
        <p:spPr bwMode="auto">
          <a:xfrm>
            <a:off x="5296979" y="3429000"/>
            <a:ext cx="1016071" cy="392287"/>
          </a:xfrm>
          <a:prstGeom prst="rect">
            <a:avLst/>
          </a:prstGeom>
          <a:solidFill>
            <a:schemeClr val="accent3"/>
          </a:solidFill>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Map</a:t>
            </a:r>
          </a:p>
        </p:txBody>
      </p:sp>
      <p:cxnSp>
        <p:nvCxnSpPr>
          <p:cNvPr id="93" name="AutoShape 38"/>
          <p:cNvCxnSpPr>
            <a:cxnSpLocks noChangeShapeType="1"/>
            <a:endCxn id="94" idx="0"/>
          </p:cNvCxnSpPr>
          <p:nvPr/>
        </p:nvCxnSpPr>
        <p:spPr bwMode="auto">
          <a:xfrm flipH="1">
            <a:off x="7538010" y="3225246"/>
            <a:ext cx="2580" cy="203754"/>
          </a:xfrm>
          <a:prstGeom prst="straightConnector1">
            <a:avLst/>
          </a:prstGeom>
          <a:noFill/>
          <a:ln w="12700">
            <a:solidFill>
              <a:schemeClr val="tx1"/>
            </a:solidFill>
            <a:round/>
            <a:headEnd/>
            <a:tailEnd type="triangle" w="med" len="med"/>
          </a:ln>
        </p:spPr>
      </p:cxnSp>
      <p:sp>
        <p:nvSpPr>
          <p:cNvPr id="94" name="Rectangle 35"/>
          <p:cNvSpPr>
            <a:spLocks noChangeArrowheads="1"/>
          </p:cNvSpPr>
          <p:nvPr/>
        </p:nvSpPr>
        <p:spPr bwMode="auto">
          <a:xfrm>
            <a:off x="7029974" y="3429000"/>
            <a:ext cx="1016071" cy="392287"/>
          </a:xfrm>
          <a:prstGeom prst="rect">
            <a:avLst/>
          </a:prstGeom>
          <a:solidFill>
            <a:schemeClr val="accent3"/>
          </a:solidFill>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Map</a:t>
            </a:r>
          </a:p>
        </p:txBody>
      </p:sp>
      <p:cxnSp>
        <p:nvCxnSpPr>
          <p:cNvPr id="95" name="AutoShape 38"/>
          <p:cNvCxnSpPr>
            <a:cxnSpLocks noChangeShapeType="1"/>
            <a:stCxn id="50" idx="2"/>
            <a:endCxn id="96" idx="0"/>
          </p:cNvCxnSpPr>
          <p:nvPr/>
        </p:nvCxnSpPr>
        <p:spPr bwMode="auto">
          <a:xfrm>
            <a:off x="2302923" y="3258795"/>
            <a:ext cx="0" cy="170205"/>
          </a:xfrm>
          <a:prstGeom prst="straightConnector1">
            <a:avLst/>
          </a:prstGeom>
          <a:noFill/>
          <a:ln w="12700">
            <a:solidFill>
              <a:schemeClr val="tx1"/>
            </a:solidFill>
            <a:round/>
            <a:headEnd/>
            <a:tailEnd type="triangle" w="med" len="med"/>
          </a:ln>
        </p:spPr>
      </p:cxnSp>
      <p:sp>
        <p:nvSpPr>
          <p:cNvPr id="96" name="Rectangle 35"/>
          <p:cNvSpPr>
            <a:spLocks noChangeArrowheads="1"/>
          </p:cNvSpPr>
          <p:nvPr/>
        </p:nvSpPr>
        <p:spPr bwMode="auto">
          <a:xfrm>
            <a:off x="1794887" y="3429000"/>
            <a:ext cx="1016071" cy="392287"/>
          </a:xfrm>
          <a:prstGeom prst="rect">
            <a:avLst/>
          </a:prstGeom>
          <a:solidFill>
            <a:schemeClr val="accent3"/>
          </a:solidFill>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Map</a:t>
            </a:r>
          </a:p>
        </p:txBody>
      </p:sp>
      <p:sp>
        <p:nvSpPr>
          <p:cNvPr id="73" name="Rectangle 50"/>
          <p:cNvSpPr>
            <a:spLocks noChangeArrowheads="1"/>
          </p:cNvSpPr>
          <p:nvPr/>
        </p:nvSpPr>
        <p:spPr bwMode="auto">
          <a:xfrm>
            <a:off x="7029974"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cxnSp>
        <p:nvCxnSpPr>
          <p:cNvPr id="97" name="AutoShape 38"/>
          <p:cNvCxnSpPr>
            <a:cxnSpLocks noChangeShapeType="1"/>
            <a:stCxn id="96" idx="2"/>
            <a:endCxn id="51" idx="0"/>
          </p:cNvCxnSpPr>
          <p:nvPr/>
        </p:nvCxnSpPr>
        <p:spPr bwMode="auto">
          <a:xfrm>
            <a:off x="2302923" y="3821287"/>
            <a:ext cx="0" cy="350425"/>
          </a:xfrm>
          <a:prstGeom prst="straightConnector1">
            <a:avLst/>
          </a:prstGeom>
          <a:noFill/>
          <a:ln w="12700">
            <a:solidFill>
              <a:schemeClr val="tx1"/>
            </a:solidFill>
            <a:round/>
            <a:headEnd/>
            <a:tailEnd type="triangle" w="med" len="med"/>
          </a:ln>
        </p:spPr>
      </p:cxnSp>
      <p:cxnSp>
        <p:nvCxnSpPr>
          <p:cNvPr id="98" name="AutoShape 38"/>
          <p:cNvCxnSpPr>
            <a:cxnSpLocks noChangeShapeType="1"/>
            <a:stCxn id="96" idx="2"/>
            <a:endCxn id="58" idx="0"/>
          </p:cNvCxnSpPr>
          <p:nvPr/>
        </p:nvCxnSpPr>
        <p:spPr bwMode="auto">
          <a:xfrm>
            <a:off x="2302923" y="3821287"/>
            <a:ext cx="1769098" cy="350425"/>
          </a:xfrm>
          <a:prstGeom prst="straightConnector1">
            <a:avLst/>
          </a:prstGeom>
          <a:noFill/>
          <a:ln w="12700">
            <a:solidFill>
              <a:schemeClr val="tx1"/>
            </a:solidFill>
            <a:round/>
            <a:headEnd/>
            <a:tailEnd type="triangle" w="med" len="med"/>
          </a:ln>
        </p:spPr>
      </p:cxnSp>
      <p:cxnSp>
        <p:nvCxnSpPr>
          <p:cNvPr id="99" name="AutoShape 38"/>
          <p:cNvCxnSpPr>
            <a:cxnSpLocks noChangeShapeType="1"/>
            <a:stCxn id="96" idx="2"/>
            <a:endCxn id="66" idx="0"/>
          </p:cNvCxnSpPr>
          <p:nvPr/>
        </p:nvCxnSpPr>
        <p:spPr bwMode="auto">
          <a:xfrm>
            <a:off x="2302923" y="3821287"/>
            <a:ext cx="3502092" cy="350425"/>
          </a:xfrm>
          <a:prstGeom prst="straightConnector1">
            <a:avLst/>
          </a:prstGeom>
          <a:noFill/>
          <a:ln w="12700">
            <a:solidFill>
              <a:schemeClr val="tx1"/>
            </a:solidFill>
            <a:round/>
            <a:headEnd/>
            <a:tailEnd type="triangle" w="med" len="med"/>
          </a:ln>
        </p:spPr>
      </p:cxnSp>
      <p:cxnSp>
        <p:nvCxnSpPr>
          <p:cNvPr id="100" name="AutoShape 38"/>
          <p:cNvCxnSpPr>
            <a:cxnSpLocks noChangeShapeType="1"/>
            <a:stCxn id="96" idx="2"/>
            <a:endCxn id="74" idx="0"/>
          </p:cNvCxnSpPr>
          <p:nvPr/>
        </p:nvCxnSpPr>
        <p:spPr bwMode="auto">
          <a:xfrm>
            <a:off x="2302923" y="3821287"/>
            <a:ext cx="5235087" cy="350425"/>
          </a:xfrm>
          <a:prstGeom prst="straightConnector1">
            <a:avLst/>
          </a:prstGeom>
          <a:noFill/>
          <a:ln w="12700">
            <a:solidFill>
              <a:schemeClr val="tx1"/>
            </a:solidFill>
            <a:round/>
            <a:headEnd/>
            <a:tailEnd type="triangle" w="med" len="med"/>
          </a:ln>
        </p:spPr>
      </p:cxnSp>
      <p:cxnSp>
        <p:nvCxnSpPr>
          <p:cNvPr id="101" name="AutoShape 38"/>
          <p:cNvCxnSpPr>
            <a:cxnSpLocks noChangeShapeType="1"/>
            <a:stCxn id="90" idx="2"/>
          </p:cNvCxnSpPr>
          <p:nvPr/>
        </p:nvCxnSpPr>
        <p:spPr bwMode="auto">
          <a:xfrm flipH="1">
            <a:off x="2278426" y="3821287"/>
            <a:ext cx="1792306" cy="304006"/>
          </a:xfrm>
          <a:prstGeom prst="straightConnector1">
            <a:avLst/>
          </a:prstGeom>
          <a:noFill/>
          <a:ln w="12700">
            <a:solidFill>
              <a:schemeClr val="tx1"/>
            </a:solidFill>
            <a:round/>
            <a:headEnd/>
            <a:tailEnd type="triangle" w="med" len="med"/>
          </a:ln>
        </p:spPr>
      </p:cxnSp>
      <p:cxnSp>
        <p:nvCxnSpPr>
          <p:cNvPr id="102" name="AutoShape 38"/>
          <p:cNvCxnSpPr>
            <a:cxnSpLocks noChangeShapeType="1"/>
            <a:stCxn id="90" idx="2"/>
            <a:endCxn id="58" idx="0"/>
          </p:cNvCxnSpPr>
          <p:nvPr/>
        </p:nvCxnSpPr>
        <p:spPr bwMode="auto">
          <a:xfrm>
            <a:off x="4070732" y="3821287"/>
            <a:ext cx="1289" cy="350425"/>
          </a:xfrm>
          <a:prstGeom prst="straightConnector1">
            <a:avLst/>
          </a:prstGeom>
          <a:noFill/>
          <a:ln w="12700">
            <a:solidFill>
              <a:schemeClr val="tx1"/>
            </a:solidFill>
            <a:round/>
            <a:headEnd/>
            <a:tailEnd type="triangle" w="med" len="med"/>
          </a:ln>
        </p:spPr>
      </p:cxnSp>
      <p:cxnSp>
        <p:nvCxnSpPr>
          <p:cNvPr id="103" name="AutoShape 38"/>
          <p:cNvCxnSpPr>
            <a:cxnSpLocks noChangeShapeType="1"/>
            <a:stCxn id="90" idx="2"/>
            <a:endCxn id="66" idx="0"/>
          </p:cNvCxnSpPr>
          <p:nvPr/>
        </p:nvCxnSpPr>
        <p:spPr bwMode="auto">
          <a:xfrm>
            <a:off x="4070732" y="3821287"/>
            <a:ext cx="1734283" cy="350425"/>
          </a:xfrm>
          <a:prstGeom prst="straightConnector1">
            <a:avLst/>
          </a:prstGeom>
          <a:noFill/>
          <a:ln w="12700">
            <a:solidFill>
              <a:schemeClr val="tx1"/>
            </a:solidFill>
            <a:round/>
            <a:headEnd/>
            <a:tailEnd type="triangle" w="med" len="med"/>
          </a:ln>
        </p:spPr>
      </p:cxnSp>
      <p:cxnSp>
        <p:nvCxnSpPr>
          <p:cNvPr id="104" name="AutoShape 38"/>
          <p:cNvCxnSpPr>
            <a:cxnSpLocks noChangeShapeType="1"/>
            <a:stCxn id="90" idx="2"/>
            <a:endCxn id="74" idx="0"/>
          </p:cNvCxnSpPr>
          <p:nvPr/>
        </p:nvCxnSpPr>
        <p:spPr bwMode="auto">
          <a:xfrm>
            <a:off x="4070732" y="3821287"/>
            <a:ext cx="3467278" cy="350425"/>
          </a:xfrm>
          <a:prstGeom prst="straightConnector1">
            <a:avLst/>
          </a:prstGeom>
          <a:noFill/>
          <a:ln w="12700">
            <a:solidFill>
              <a:schemeClr val="tx1"/>
            </a:solidFill>
            <a:round/>
            <a:headEnd/>
            <a:tailEnd type="triangle" w="med" len="med"/>
          </a:ln>
        </p:spPr>
      </p:cxnSp>
      <p:cxnSp>
        <p:nvCxnSpPr>
          <p:cNvPr id="105" name="AutoShape 38"/>
          <p:cNvCxnSpPr>
            <a:cxnSpLocks noChangeShapeType="1"/>
            <a:stCxn id="92" idx="2"/>
            <a:endCxn id="51" idx="0"/>
          </p:cNvCxnSpPr>
          <p:nvPr/>
        </p:nvCxnSpPr>
        <p:spPr bwMode="auto">
          <a:xfrm flipH="1">
            <a:off x="2302923" y="3821287"/>
            <a:ext cx="3502092" cy="350425"/>
          </a:xfrm>
          <a:prstGeom prst="straightConnector1">
            <a:avLst/>
          </a:prstGeom>
          <a:noFill/>
          <a:ln w="12700">
            <a:solidFill>
              <a:schemeClr val="tx1"/>
            </a:solidFill>
            <a:round/>
            <a:headEnd/>
            <a:tailEnd type="triangle" w="med" len="med"/>
          </a:ln>
        </p:spPr>
      </p:cxnSp>
      <p:cxnSp>
        <p:nvCxnSpPr>
          <p:cNvPr id="106" name="AutoShape 38"/>
          <p:cNvCxnSpPr>
            <a:cxnSpLocks noChangeShapeType="1"/>
            <a:stCxn id="92" idx="2"/>
            <a:endCxn id="58" idx="0"/>
          </p:cNvCxnSpPr>
          <p:nvPr/>
        </p:nvCxnSpPr>
        <p:spPr bwMode="auto">
          <a:xfrm flipH="1">
            <a:off x="4072021" y="3821287"/>
            <a:ext cx="1732994" cy="350425"/>
          </a:xfrm>
          <a:prstGeom prst="straightConnector1">
            <a:avLst/>
          </a:prstGeom>
          <a:noFill/>
          <a:ln w="12700">
            <a:solidFill>
              <a:schemeClr val="tx1"/>
            </a:solidFill>
            <a:round/>
            <a:headEnd/>
            <a:tailEnd type="triangle" w="med" len="med"/>
          </a:ln>
        </p:spPr>
      </p:cxnSp>
      <p:cxnSp>
        <p:nvCxnSpPr>
          <p:cNvPr id="107" name="AutoShape 38"/>
          <p:cNvCxnSpPr>
            <a:cxnSpLocks noChangeShapeType="1"/>
            <a:stCxn id="92" idx="2"/>
            <a:endCxn id="66" idx="0"/>
          </p:cNvCxnSpPr>
          <p:nvPr/>
        </p:nvCxnSpPr>
        <p:spPr bwMode="auto">
          <a:xfrm>
            <a:off x="5805015" y="3821287"/>
            <a:ext cx="0" cy="350425"/>
          </a:xfrm>
          <a:prstGeom prst="straightConnector1">
            <a:avLst/>
          </a:prstGeom>
          <a:noFill/>
          <a:ln w="12700">
            <a:solidFill>
              <a:schemeClr val="tx1"/>
            </a:solidFill>
            <a:round/>
            <a:headEnd/>
            <a:tailEnd type="triangle" w="med" len="med"/>
          </a:ln>
        </p:spPr>
      </p:cxnSp>
      <p:cxnSp>
        <p:nvCxnSpPr>
          <p:cNvPr id="108" name="AutoShape 38"/>
          <p:cNvCxnSpPr>
            <a:cxnSpLocks noChangeShapeType="1"/>
            <a:stCxn id="92" idx="2"/>
            <a:endCxn id="74" idx="0"/>
          </p:cNvCxnSpPr>
          <p:nvPr/>
        </p:nvCxnSpPr>
        <p:spPr bwMode="auto">
          <a:xfrm>
            <a:off x="5805015" y="3821287"/>
            <a:ext cx="1732995" cy="350425"/>
          </a:xfrm>
          <a:prstGeom prst="straightConnector1">
            <a:avLst/>
          </a:prstGeom>
          <a:noFill/>
          <a:ln w="12700">
            <a:solidFill>
              <a:schemeClr val="tx1"/>
            </a:solidFill>
            <a:round/>
            <a:headEnd/>
            <a:tailEnd type="triangle" w="med" len="med"/>
          </a:ln>
        </p:spPr>
      </p:cxnSp>
      <p:cxnSp>
        <p:nvCxnSpPr>
          <p:cNvPr id="109" name="AutoShape 38"/>
          <p:cNvCxnSpPr>
            <a:cxnSpLocks noChangeShapeType="1"/>
            <a:stCxn id="94" idx="2"/>
            <a:endCxn id="51" idx="0"/>
          </p:cNvCxnSpPr>
          <p:nvPr/>
        </p:nvCxnSpPr>
        <p:spPr bwMode="auto">
          <a:xfrm flipH="1">
            <a:off x="2302923" y="3821287"/>
            <a:ext cx="5235087" cy="350425"/>
          </a:xfrm>
          <a:prstGeom prst="straightConnector1">
            <a:avLst/>
          </a:prstGeom>
          <a:noFill/>
          <a:ln w="12700">
            <a:solidFill>
              <a:schemeClr val="tx1"/>
            </a:solidFill>
            <a:round/>
            <a:headEnd/>
            <a:tailEnd type="triangle" w="med" len="med"/>
          </a:ln>
        </p:spPr>
      </p:cxnSp>
      <p:cxnSp>
        <p:nvCxnSpPr>
          <p:cNvPr id="110" name="AutoShape 38"/>
          <p:cNvCxnSpPr>
            <a:cxnSpLocks noChangeShapeType="1"/>
            <a:stCxn id="94" idx="2"/>
            <a:endCxn id="58" idx="0"/>
          </p:cNvCxnSpPr>
          <p:nvPr/>
        </p:nvCxnSpPr>
        <p:spPr bwMode="auto">
          <a:xfrm flipH="1">
            <a:off x="4072021" y="3821287"/>
            <a:ext cx="3465989" cy="350425"/>
          </a:xfrm>
          <a:prstGeom prst="straightConnector1">
            <a:avLst/>
          </a:prstGeom>
          <a:noFill/>
          <a:ln w="12700">
            <a:solidFill>
              <a:schemeClr val="tx1"/>
            </a:solidFill>
            <a:round/>
            <a:headEnd/>
            <a:tailEnd type="triangle" w="med" len="med"/>
          </a:ln>
        </p:spPr>
      </p:cxnSp>
      <p:cxnSp>
        <p:nvCxnSpPr>
          <p:cNvPr id="111" name="AutoShape 38"/>
          <p:cNvCxnSpPr>
            <a:cxnSpLocks noChangeShapeType="1"/>
            <a:stCxn id="94" idx="2"/>
            <a:endCxn id="66" idx="0"/>
          </p:cNvCxnSpPr>
          <p:nvPr/>
        </p:nvCxnSpPr>
        <p:spPr bwMode="auto">
          <a:xfrm flipH="1">
            <a:off x="5805015" y="3821287"/>
            <a:ext cx="1732995" cy="350425"/>
          </a:xfrm>
          <a:prstGeom prst="straightConnector1">
            <a:avLst/>
          </a:prstGeom>
          <a:noFill/>
          <a:ln w="12700">
            <a:solidFill>
              <a:schemeClr val="tx1"/>
            </a:solidFill>
            <a:round/>
            <a:headEnd/>
            <a:tailEnd type="triangle" w="med" len="med"/>
          </a:ln>
        </p:spPr>
      </p:cxnSp>
      <p:cxnSp>
        <p:nvCxnSpPr>
          <p:cNvPr id="112" name="AutoShape 38"/>
          <p:cNvCxnSpPr>
            <a:cxnSpLocks noChangeShapeType="1"/>
            <a:stCxn id="94" idx="2"/>
            <a:endCxn id="74" idx="0"/>
          </p:cNvCxnSpPr>
          <p:nvPr/>
        </p:nvCxnSpPr>
        <p:spPr bwMode="auto">
          <a:xfrm>
            <a:off x="7538010" y="3821287"/>
            <a:ext cx="0" cy="350425"/>
          </a:xfrm>
          <a:prstGeom prst="straightConnector1">
            <a:avLst/>
          </a:prstGeom>
          <a:noFill/>
          <a:ln w="12700">
            <a:solidFill>
              <a:schemeClr val="tx1"/>
            </a:solidFill>
            <a:round/>
            <a:headEnd/>
            <a:tailEnd type="triangle" w="med" len="med"/>
          </a:ln>
        </p:spPr>
      </p:cxnSp>
      <p:sp>
        <p:nvSpPr>
          <p:cNvPr id="69" name="Text Box 59"/>
          <p:cNvSpPr txBox="1">
            <a:spLocks noChangeArrowheads="1"/>
          </p:cNvSpPr>
          <p:nvPr/>
        </p:nvSpPr>
        <p:spPr bwMode="auto">
          <a:xfrm>
            <a:off x="1732994" y="2360752"/>
            <a:ext cx="6374944" cy="692241"/>
          </a:xfrm>
          <a:prstGeom prst="rect">
            <a:avLst/>
          </a:prstGeom>
          <a:solidFill>
            <a:schemeClr val="bg1">
              <a:alpha val="67059"/>
            </a:schemeClr>
          </a:solidFill>
          <a:ln>
            <a:no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marL="342900" indent="-342900" algn="ctr">
              <a:defRPr sz="24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949" dirty="0"/>
              <a:t/>
            </a:r>
            <a:br>
              <a:rPr lang="en-US" sz="1949" dirty="0"/>
            </a:br>
            <a:r>
              <a:rPr lang="en-US" sz="1949" dirty="0"/>
              <a:t>MAP</a:t>
            </a:r>
          </a:p>
        </p:txBody>
      </p:sp>
      <p:sp>
        <p:nvSpPr>
          <p:cNvPr id="77" name="Text Box 65"/>
          <p:cNvSpPr txBox="1">
            <a:spLocks noChangeArrowheads="1"/>
          </p:cNvSpPr>
          <p:nvPr/>
        </p:nvSpPr>
        <p:spPr bwMode="auto">
          <a:xfrm>
            <a:off x="1732994" y="4295498"/>
            <a:ext cx="6374944" cy="692241"/>
          </a:xfrm>
          <a:prstGeom prst="rect">
            <a:avLst/>
          </a:prstGeom>
          <a:solidFill>
            <a:schemeClr val="bg1">
              <a:alpha val="67059"/>
            </a:schemeClr>
          </a:solidFill>
          <a:ln>
            <a:no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marL="342900" indent="-342900" algn="ctr">
              <a:defRPr sz="24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949" dirty="0"/>
              <a:t>REDUCE</a:t>
            </a:r>
            <a:br>
              <a:rPr lang="en-US" sz="1949" dirty="0"/>
            </a:br>
            <a:endParaRPr lang="en-US" sz="1949" dirty="0"/>
          </a:p>
        </p:txBody>
      </p:sp>
    </p:spTree>
    <p:extLst>
      <p:ext uri="{BB962C8B-B14F-4D97-AF65-F5344CB8AC3E}">
        <p14:creationId xmlns:p14="http://schemas.microsoft.com/office/powerpoint/2010/main" val="1328348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600200" y="3366655"/>
            <a:ext cx="2904837" cy="424528"/>
          </a:xfrm>
          <a:prstGeom prst="round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3" name="Subtitle 2"/>
          <p:cNvSpPr>
            <a:spLocks noGrp="1"/>
          </p:cNvSpPr>
          <p:nvPr>
            <p:ph type="subTitle" idx="1"/>
          </p:nvPr>
        </p:nvSpPr>
        <p:spPr/>
        <p:txBody>
          <a:bodyPr/>
          <a:lstStyle/>
          <a:p>
            <a:pPr lvl="0">
              <a:spcBef>
                <a:spcPts val="900"/>
              </a:spcBef>
            </a:pPr>
            <a:r>
              <a:rPr lang="en-US" dirty="0" smtClean="0"/>
              <a:t>Introduction to Big Data</a:t>
            </a:r>
          </a:p>
          <a:p>
            <a:pPr lvl="0">
              <a:spcBef>
                <a:spcPts val="900"/>
              </a:spcBef>
            </a:pPr>
            <a:r>
              <a:rPr lang="en-US" dirty="0" smtClean="0"/>
              <a:t>Introduction to Map Reduce</a:t>
            </a:r>
          </a:p>
          <a:p>
            <a:pPr lvl="0">
              <a:spcBef>
                <a:spcPts val="900"/>
              </a:spcBef>
            </a:pPr>
            <a:r>
              <a:rPr lang="en-US" dirty="0" smtClean="0">
                <a:solidFill>
                  <a:schemeClr val="bg1"/>
                </a:solidFill>
              </a:rPr>
              <a:t>Introduction to COSMOS</a:t>
            </a:r>
          </a:p>
          <a:p>
            <a:pPr lvl="0">
              <a:spcBef>
                <a:spcPts val="900"/>
              </a:spcBef>
            </a:pPr>
            <a:r>
              <a:rPr lang="en-US" dirty="0" smtClean="0"/>
              <a:t>Introduction to SCOPE</a:t>
            </a:r>
          </a:p>
          <a:p>
            <a:pPr lvl="0">
              <a:spcBef>
                <a:spcPts val="900"/>
              </a:spcBef>
            </a:pPr>
            <a:r>
              <a:rPr lang="en-US" dirty="0"/>
              <a:t>Important </a:t>
            </a:r>
            <a:r>
              <a:rPr lang="en-US" dirty="0" smtClean="0"/>
              <a:t>concepts</a:t>
            </a:r>
            <a:r>
              <a:rPr lang="en-US" dirty="0"/>
              <a:t> and syntax</a:t>
            </a:r>
            <a:r>
              <a:rPr lang="en-US" dirty="0" smtClean="0"/>
              <a:t> </a:t>
            </a:r>
            <a:r>
              <a:rPr lang="en-US" dirty="0"/>
              <a:t>in SCOPE</a:t>
            </a:r>
            <a:endParaRPr lang="en-US" dirty="0" smtClean="0"/>
          </a:p>
        </p:txBody>
      </p:sp>
      <p:sp>
        <p:nvSpPr>
          <p:cNvPr id="5" name="Title 4"/>
          <p:cNvSpPr>
            <a:spLocks noGrp="1"/>
          </p:cNvSpPr>
          <p:nvPr>
            <p:ph type="ctrTitle"/>
          </p:nvPr>
        </p:nvSpPr>
        <p:spPr/>
        <p:txBody>
          <a:bodyPr/>
          <a:lstStyle/>
          <a:p>
            <a:r>
              <a:rPr lang="en-US" dirty="0" smtClean="0"/>
              <a:t>Agenda.</a:t>
            </a:r>
            <a:endParaRPr lang="en-US" dirty="0"/>
          </a:p>
        </p:txBody>
      </p:sp>
    </p:spTree>
    <p:extLst>
      <p:ext uri="{BB962C8B-B14F-4D97-AF65-F5344CB8AC3E}">
        <p14:creationId xmlns:p14="http://schemas.microsoft.com/office/powerpoint/2010/main" val="1067016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Bef>
                <a:spcPts val="812"/>
              </a:spcBef>
            </a:pPr>
            <a:r>
              <a:rPr lang="en-US" dirty="0" smtClean="0"/>
              <a:t>COSMOS is </a:t>
            </a:r>
            <a:r>
              <a:rPr lang="en-US" dirty="0"/>
              <a:t>Fault-tolerant distributed storage and computational </a:t>
            </a:r>
            <a:r>
              <a:rPr lang="en-US" dirty="0" smtClean="0"/>
              <a:t>platform</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60742962"/>
              </p:ext>
            </p:extLst>
          </p:nvPr>
        </p:nvGraphicFramePr>
        <p:xfrm>
          <a:off x="480579" y="1898409"/>
          <a:ext cx="4893160" cy="3713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796501025"/>
              </p:ext>
            </p:extLst>
          </p:nvPr>
        </p:nvGraphicFramePr>
        <p:xfrm>
          <a:off x="5839753" y="1898409"/>
          <a:ext cx="3684433" cy="37135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Isosceles Triangle 8"/>
          <p:cNvSpPr/>
          <p:nvPr/>
        </p:nvSpPr>
        <p:spPr>
          <a:xfrm rot="5400000">
            <a:off x="3795867" y="3613931"/>
            <a:ext cx="3713559" cy="297085"/>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893"/>
          </a:p>
        </p:txBody>
      </p:sp>
    </p:spTree>
    <p:extLst>
      <p:ext uri="{BB962C8B-B14F-4D97-AF65-F5344CB8AC3E}">
        <p14:creationId xmlns:p14="http://schemas.microsoft.com/office/powerpoint/2010/main" val="400108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ircle(in)">
                                      <p:cBhvr>
                                        <p:cTn id="11" dur="2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8" grpId="0">
        <p:bldAsOne/>
      </p:bldGraphic>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 of Cosmos</a:t>
            </a:r>
            <a:br>
              <a:rPr lang="en-US" dirty="0" smtClean="0"/>
            </a:br>
            <a:endParaRPr lang="en-US" dirty="0"/>
          </a:p>
        </p:txBody>
      </p:sp>
      <p:sp>
        <p:nvSpPr>
          <p:cNvPr id="6" name="Rectangle 5"/>
          <p:cNvSpPr/>
          <p:nvPr/>
        </p:nvSpPr>
        <p:spPr>
          <a:xfrm>
            <a:off x="2001694" y="2315275"/>
            <a:ext cx="1732994" cy="149310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74"/>
          </a:p>
        </p:txBody>
      </p:sp>
      <p:sp>
        <p:nvSpPr>
          <p:cNvPr id="8" name="TextBox 7"/>
          <p:cNvSpPr txBox="1"/>
          <p:nvPr/>
        </p:nvSpPr>
        <p:spPr>
          <a:xfrm>
            <a:off x="1863612" y="1798936"/>
            <a:ext cx="2064487" cy="442301"/>
          </a:xfrm>
          <a:prstGeom prst="rect">
            <a:avLst/>
          </a:prstGeom>
          <a:noFill/>
        </p:spPr>
        <p:txBody>
          <a:bodyPr wrap="square" rtlCol="0">
            <a:spAutoFit/>
          </a:bodyPr>
          <a:lstStyle/>
          <a:p>
            <a:r>
              <a:rPr lang="en-US" sz="2274" dirty="0"/>
              <a:t>Cosmos Node</a:t>
            </a:r>
          </a:p>
        </p:txBody>
      </p:sp>
      <p:sp>
        <p:nvSpPr>
          <p:cNvPr id="10" name="Rectangle 9"/>
          <p:cNvSpPr/>
          <p:nvPr/>
        </p:nvSpPr>
        <p:spPr>
          <a:xfrm>
            <a:off x="2249265" y="2632420"/>
            <a:ext cx="1191754" cy="24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75" dirty="0"/>
              <a:t>Stores some data</a:t>
            </a:r>
          </a:p>
        </p:txBody>
      </p:sp>
      <p:sp>
        <p:nvSpPr>
          <p:cNvPr id="11" name="Rectangle 10"/>
          <p:cNvSpPr/>
          <p:nvPr/>
        </p:nvSpPr>
        <p:spPr>
          <a:xfrm>
            <a:off x="2272314" y="3361473"/>
            <a:ext cx="1191754" cy="24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75" dirty="0"/>
              <a:t>Processes Data</a:t>
            </a:r>
          </a:p>
        </p:txBody>
      </p:sp>
      <p:sp>
        <p:nvSpPr>
          <p:cNvPr id="12" name="TextBox 11"/>
          <p:cNvSpPr txBox="1"/>
          <p:nvPr/>
        </p:nvSpPr>
        <p:spPr>
          <a:xfrm>
            <a:off x="287631" y="1704753"/>
            <a:ext cx="1794887" cy="542456"/>
          </a:xfrm>
          <a:prstGeom prst="rect">
            <a:avLst/>
          </a:prstGeom>
          <a:noFill/>
        </p:spPr>
        <p:txBody>
          <a:bodyPr wrap="square" rtlCol="0">
            <a:spAutoFit/>
          </a:bodyPr>
          <a:lstStyle/>
          <a:p>
            <a:r>
              <a:rPr lang="en-US" sz="975" dirty="0"/>
              <a:t>All data is stored in 3 copies across different nodes – highly reliable storage</a:t>
            </a:r>
          </a:p>
        </p:txBody>
      </p:sp>
      <p:sp>
        <p:nvSpPr>
          <p:cNvPr id="13" name="TextBox 12"/>
          <p:cNvSpPr txBox="1"/>
          <p:nvPr/>
        </p:nvSpPr>
        <p:spPr>
          <a:xfrm>
            <a:off x="287632" y="2738340"/>
            <a:ext cx="1704032" cy="992579"/>
          </a:xfrm>
          <a:prstGeom prst="rect">
            <a:avLst/>
          </a:prstGeom>
          <a:noFill/>
        </p:spPr>
        <p:txBody>
          <a:bodyPr wrap="square" rtlCol="0">
            <a:spAutoFit/>
          </a:bodyPr>
          <a:lstStyle/>
          <a:p>
            <a:r>
              <a:rPr lang="en-US" sz="975" dirty="0"/>
              <a:t>Cosmos jobs leverage parallelism and bring computation to the data - efficient execution of processing over massive data sets</a:t>
            </a:r>
          </a:p>
        </p:txBody>
      </p:sp>
      <p:cxnSp>
        <p:nvCxnSpPr>
          <p:cNvPr id="15" name="Straight Connector 14"/>
          <p:cNvCxnSpPr/>
          <p:nvPr/>
        </p:nvCxnSpPr>
        <p:spPr>
          <a:xfrm>
            <a:off x="4332485" y="1819791"/>
            <a:ext cx="0" cy="3713559"/>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909066" y="4872917"/>
            <a:ext cx="3404096" cy="855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74"/>
          </a:p>
        </p:txBody>
      </p:sp>
      <p:sp>
        <p:nvSpPr>
          <p:cNvPr id="17" name="Rectangle 16"/>
          <p:cNvSpPr/>
          <p:nvPr/>
        </p:nvSpPr>
        <p:spPr>
          <a:xfrm>
            <a:off x="4909066" y="4872917"/>
            <a:ext cx="680819" cy="855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74" dirty="0"/>
              <a:t>VC 1</a:t>
            </a:r>
          </a:p>
        </p:txBody>
      </p:sp>
      <p:sp>
        <p:nvSpPr>
          <p:cNvPr id="18" name="Rectangle 17"/>
          <p:cNvSpPr/>
          <p:nvPr/>
        </p:nvSpPr>
        <p:spPr>
          <a:xfrm>
            <a:off x="5589885" y="4872917"/>
            <a:ext cx="680819" cy="855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74" dirty="0"/>
              <a:t>VC 2</a:t>
            </a:r>
          </a:p>
        </p:txBody>
      </p:sp>
      <p:sp>
        <p:nvSpPr>
          <p:cNvPr id="19" name="Rectangle 18"/>
          <p:cNvSpPr/>
          <p:nvPr/>
        </p:nvSpPr>
        <p:spPr>
          <a:xfrm>
            <a:off x="6270704" y="4875905"/>
            <a:ext cx="680819" cy="855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74" dirty="0"/>
              <a:t>VC 3</a:t>
            </a:r>
          </a:p>
        </p:txBody>
      </p:sp>
      <p:sp>
        <p:nvSpPr>
          <p:cNvPr id="20" name="Rectangle 19"/>
          <p:cNvSpPr/>
          <p:nvPr/>
        </p:nvSpPr>
        <p:spPr>
          <a:xfrm>
            <a:off x="6951524" y="4872917"/>
            <a:ext cx="680819" cy="855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74" dirty="0"/>
              <a:t>VC 4</a:t>
            </a:r>
          </a:p>
        </p:txBody>
      </p:sp>
      <p:sp>
        <p:nvSpPr>
          <p:cNvPr id="21" name="Rectangle 20"/>
          <p:cNvSpPr/>
          <p:nvPr/>
        </p:nvSpPr>
        <p:spPr>
          <a:xfrm>
            <a:off x="7632343" y="4875905"/>
            <a:ext cx="680819" cy="855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74" dirty="0"/>
              <a:t>VC 5</a:t>
            </a:r>
          </a:p>
        </p:txBody>
      </p:sp>
      <p:sp>
        <p:nvSpPr>
          <p:cNvPr id="22" name="TextBox 21"/>
          <p:cNvSpPr txBox="1"/>
          <p:nvPr/>
        </p:nvSpPr>
        <p:spPr>
          <a:xfrm>
            <a:off x="4700583" y="4454485"/>
            <a:ext cx="2315125" cy="442301"/>
          </a:xfrm>
          <a:prstGeom prst="rect">
            <a:avLst/>
          </a:prstGeom>
          <a:noFill/>
        </p:spPr>
        <p:txBody>
          <a:bodyPr wrap="square" rtlCol="0">
            <a:spAutoFit/>
          </a:bodyPr>
          <a:lstStyle/>
          <a:p>
            <a:r>
              <a:rPr lang="en-US" sz="2274" dirty="0"/>
              <a:t>Cosmos Cluster</a:t>
            </a:r>
          </a:p>
        </p:txBody>
      </p:sp>
      <p:sp>
        <p:nvSpPr>
          <p:cNvPr id="24" name="TextBox 23"/>
          <p:cNvSpPr txBox="1"/>
          <p:nvPr/>
        </p:nvSpPr>
        <p:spPr>
          <a:xfrm>
            <a:off x="7430448" y="4203770"/>
            <a:ext cx="1980565" cy="542456"/>
          </a:xfrm>
          <a:prstGeom prst="rect">
            <a:avLst/>
          </a:prstGeom>
          <a:noFill/>
        </p:spPr>
        <p:txBody>
          <a:bodyPr wrap="square" rtlCol="0">
            <a:spAutoFit/>
          </a:bodyPr>
          <a:lstStyle/>
          <a:p>
            <a:r>
              <a:rPr lang="en-US" sz="975" dirty="0"/>
              <a:t>VC’s are guaranteed a minimum processing allocation in the shared cluster</a:t>
            </a:r>
          </a:p>
        </p:txBody>
      </p:sp>
      <p:sp>
        <p:nvSpPr>
          <p:cNvPr id="25" name="TextBox 24"/>
          <p:cNvSpPr txBox="1"/>
          <p:nvPr/>
        </p:nvSpPr>
        <p:spPr>
          <a:xfrm>
            <a:off x="4680410" y="2932742"/>
            <a:ext cx="1980565" cy="692497"/>
          </a:xfrm>
          <a:prstGeom prst="rect">
            <a:avLst/>
          </a:prstGeom>
          <a:noFill/>
        </p:spPr>
        <p:txBody>
          <a:bodyPr wrap="square" rtlCol="0">
            <a:spAutoFit/>
          </a:bodyPr>
          <a:lstStyle/>
          <a:p>
            <a:r>
              <a:rPr lang="en-US" sz="975" dirty="0"/>
              <a:t>VC’s are allocated to teams – your team will have one or more VC’s (ask your manager or colleagues)</a:t>
            </a:r>
          </a:p>
        </p:txBody>
      </p:sp>
      <p:sp>
        <p:nvSpPr>
          <p:cNvPr id="26" name="TextBox 25"/>
          <p:cNvSpPr txBox="1"/>
          <p:nvPr/>
        </p:nvSpPr>
        <p:spPr>
          <a:xfrm>
            <a:off x="7417418" y="3211168"/>
            <a:ext cx="1980565" cy="692497"/>
          </a:xfrm>
          <a:prstGeom prst="rect">
            <a:avLst/>
          </a:prstGeom>
          <a:noFill/>
        </p:spPr>
        <p:txBody>
          <a:bodyPr wrap="square" rtlCol="0">
            <a:spAutoFit/>
          </a:bodyPr>
          <a:lstStyle/>
          <a:p>
            <a:r>
              <a:rPr lang="en-US" sz="975" dirty="0"/>
              <a:t>VC’s are ‘containers’ for data – data paths are relative to your VC and you only see data in your VC or shared to your VC</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0001" y="1949807"/>
            <a:ext cx="974427" cy="804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5879802" y="1616069"/>
            <a:ext cx="1713595" cy="542456"/>
          </a:xfrm>
          <a:prstGeom prst="rect">
            <a:avLst/>
          </a:prstGeom>
          <a:noFill/>
        </p:spPr>
        <p:txBody>
          <a:bodyPr wrap="square" rtlCol="0">
            <a:spAutoFit/>
          </a:bodyPr>
          <a:lstStyle/>
          <a:p>
            <a:r>
              <a:rPr lang="en-US" sz="975" dirty="0"/>
              <a:t>Web portal used to view data in cluster and job queues</a:t>
            </a:r>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0087" y="1959302"/>
            <a:ext cx="1063274" cy="80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4484229" y="1589975"/>
            <a:ext cx="1392585" cy="542456"/>
          </a:xfrm>
          <a:prstGeom prst="rect">
            <a:avLst/>
          </a:prstGeom>
          <a:noFill/>
        </p:spPr>
        <p:txBody>
          <a:bodyPr wrap="square" rtlCol="0">
            <a:spAutoFit/>
          </a:bodyPr>
          <a:lstStyle/>
          <a:p>
            <a:pPr algn="ctr"/>
            <a:r>
              <a:rPr lang="en-US" sz="975" dirty="0"/>
              <a:t>Visual Studio used to author and submit jobs</a:t>
            </a:r>
          </a:p>
        </p:txBody>
      </p:sp>
      <p:cxnSp>
        <p:nvCxnSpPr>
          <p:cNvPr id="28" name="Straight Connector 27"/>
          <p:cNvCxnSpPr/>
          <p:nvPr/>
        </p:nvCxnSpPr>
        <p:spPr>
          <a:xfrm>
            <a:off x="4332486" y="2812292"/>
            <a:ext cx="4990211" cy="1952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00582" y="3793948"/>
            <a:ext cx="1980565" cy="692497"/>
          </a:xfrm>
          <a:prstGeom prst="rect">
            <a:avLst/>
          </a:prstGeom>
          <a:noFill/>
        </p:spPr>
        <p:txBody>
          <a:bodyPr wrap="square" rtlCol="0">
            <a:spAutoFit/>
          </a:bodyPr>
          <a:lstStyle/>
          <a:p>
            <a:r>
              <a:rPr lang="en-US" sz="975" dirty="0"/>
              <a:t>Each VC has a “queue”. Jobs in Cosmos are submitted to a VC queue and wait to be run in priority order.</a:t>
            </a:r>
          </a:p>
        </p:txBody>
      </p:sp>
      <p:cxnSp>
        <p:nvCxnSpPr>
          <p:cNvPr id="33" name="Straight Connector 32"/>
          <p:cNvCxnSpPr/>
          <p:nvPr/>
        </p:nvCxnSpPr>
        <p:spPr>
          <a:xfrm>
            <a:off x="3734688" y="3808381"/>
            <a:ext cx="1154831" cy="1399984"/>
          </a:xfrm>
          <a:prstGeom prst="line">
            <a:avLst/>
          </a:prstGeom>
          <a:ln>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34688" y="2295879"/>
            <a:ext cx="1154831" cy="2912486"/>
          </a:xfrm>
          <a:prstGeom prst="line">
            <a:avLst/>
          </a:prstGeom>
          <a:ln>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423531" y="4369938"/>
            <a:ext cx="2908955"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032739" y="4543068"/>
            <a:ext cx="789879" cy="1114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74"/>
          </a:p>
        </p:txBody>
      </p:sp>
      <p:sp>
        <p:nvSpPr>
          <p:cNvPr id="48" name="Rectangle 47"/>
          <p:cNvSpPr/>
          <p:nvPr/>
        </p:nvSpPr>
        <p:spPr>
          <a:xfrm>
            <a:off x="3032739" y="4543068"/>
            <a:ext cx="789879" cy="1856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Stream</a:t>
            </a:r>
          </a:p>
        </p:txBody>
      </p:sp>
      <p:sp>
        <p:nvSpPr>
          <p:cNvPr id="53" name="Rectangle 52"/>
          <p:cNvSpPr/>
          <p:nvPr/>
        </p:nvSpPr>
        <p:spPr>
          <a:xfrm>
            <a:off x="3031886" y="4728746"/>
            <a:ext cx="789879" cy="1856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75" i="1" dirty="0">
                <a:solidFill>
                  <a:schemeClr val="tx1">
                    <a:lumMod val="85000"/>
                  </a:schemeClr>
                </a:solidFill>
              </a:rPr>
              <a:t>Extent 1</a:t>
            </a:r>
          </a:p>
        </p:txBody>
      </p:sp>
      <p:sp>
        <p:nvSpPr>
          <p:cNvPr id="58" name="Rectangle 57"/>
          <p:cNvSpPr/>
          <p:nvPr/>
        </p:nvSpPr>
        <p:spPr>
          <a:xfrm>
            <a:off x="3031886" y="4914424"/>
            <a:ext cx="789879" cy="1856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75" i="1" dirty="0">
                <a:solidFill>
                  <a:schemeClr val="tx1">
                    <a:lumMod val="85000"/>
                  </a:schemeClr>
                </a:solidFill>
              </a:rPr>
              <a:t>Extent 2</a:t>
            </a:r>
          </a:p>
        </p:txBody>
      </p:sp>
      <p:sp>
        <p:nvSpPr>
          <p:cNvPr id="59" name="Rectangle 58"/>
          <p:cNvSpPr/>
          <p:nvPr/>
        </p:nvSpPr>
        <p:spPr>
          <a:xfrm>
            <a:off x="3031886" y="5088192"/>
            <a:ext cx="789879" cy="1856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75" i="1" dirty="0">
                <a:solidFill>
                  <a:schemeClr val="tx1">
                    <a:lumMod val="85000"/>
                  </a:schemeClr>
                </a:solidFill>
              </a:rPr>
              <a:t>Extent 3</a:t>
            </a:r>
          </a:p>
        </p:txBody>
      </p:sp>
      <p:sp>
        <p:nvSpPr>
          <p:cNvPr id="60" name="Rectangle 59"/>
          <p:cNvSpPr/>
          <p:nvPr/>
        </p:nvSpPr>
        <p:spPr>
          <a:xfrm>
            <a:off x="3031886" y="5273870"/>
            <a:ext cx="789879" cy="1856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75" i="1" dirty="0">
                <a:solidFill>
                  <a:schemeClr val="tx1">
                    <a:lumMod val="85000"/>
                  </a:schemeClr>
                </a:solidFill>
              </a:rPr>
              <a:t>Extent 4</a:t>
            </a:r>
          </a:p>
        </p:txBody>
      </p:sp>
      <p:sp>
        <p:nvSpPr>
          <p:cNvPr id="61" name="Rectangle 60"/>
          <p:cNvSpPr/>
          <p:nvPr/>
        </p:nvSpPr>
        <p:spPr>
          <a:xfrm>
            <a:off x="3031886" y="5459548"/>
            <a:ext cx="789879" cy="19758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75" i="1" dirty="0">
                <a:solidFill>
                  <a:schemeClr val="tx1">
                    <a:lumMod val="85000"/>
                  </a:schemeClr>
                </a:solidFill>
              </a:rPr>
              <a:t>Extent 5</a:t>
            </a:r>
          </a:p>
        </p:txBody>
      </p:sp>
      <p:sp>
        <p:nvSpPr>
          <p:cNvPr id="62" name="TextBox 61"/>
          <p:cNvSpPr txBox="1"/>
          <p:nvPr/>
        </p:nvSpPr>
        <p:spPr>
          <a:xfrm>
            <a:off x="1335174" y="4566254"/>
            <a:ext cx="1609209" cy="392415"/>
          </a:xfrm>
          <a:prstGeom prst="rect">
            <a:avLst/>
          </a:prstGeom>
          <a:noFill/>
        </p:spPr>
        <p:txBody>
          <a:bodyPr wrap="square" rtlCol="0">
            <a:spAutoFit/>
          </a:bodyPr>
          <a:lstStyle/>
          <a:p>
            <a:r>
              <a:rPr lang="en-US" sz="975" dirty="0"/>
              <a:t>Data in Cosmos is stored in “Streams” (think Files).</a:t>
            </a:r>
          </a:p>
        </p:txBody>
      </p:sp>
      <p:cxnSp>
        <p:nvCxnSpPr>
          <p:cNvPr id="63" name="Straight Connector 62"/>
          <p:cNvCxnSpPr/>
          <p:nvPr/>
        </p:nvCxnSpPr>
        <p:spPr>
          <a:xfrm>
            <a:off x="3822618" y="4543069"/>
            <a:ext cx="1066901" cy="730802"/>
          </a:xfrm>
          <a:prstGeom prst="line">
            <a:avLst/>
          </a:prstGeom>
          <a:ln>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3858474" y="5273871"/>
            <a:ext cx="1031046" cy="383266"/>
          </a:xfrm>
          <a:prstGeom prst="line">
            <a:avLst/>
          </a:prstGeom>
          <a:ln>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335174" y="4925564"/>
            <a:ext cx="1447648" cy="542456"/>
          </a:xfrm>
          <a:prstGeom prst="rect">
            <a:avLst/>
          </a:prstGeom>
          <a:noFill/>
        </p:spPr>
        <p:txBody>
          <a:bodyPr wrap="square" rtlCol="0">
            <a:spAutoFit/>
          </a:bodyPr>
          <a:lstStyle/>
          <a:p>
            <a:r>
              <a:rPr lang="en-US" sz="975" dirty="0"/>
              <a:t>Jobs read data from streams, and write data to streams</a:t>
            </a:r>
          </a:p>
        </p:txBody>
      </p:sp>
      <p:sp>
        <p:nvSpPr>
          <p:cNvPr id="70" name="TextBox 69"/>
          <p:cNvSpPr txBox="1"/>
          <p:nvPr/>
        </p:nvSpPr>
        <p:spPr>
          <a:xfrm>
            <a:off x="1335174" y="5395848"/>
            <a:ext cx="1609209" cy="542456"/>
          </a:xfrm>
          <a:prstGeom prst="rect">
            <a:avLst/>
          </a:prstGeom>
          <a:noFill/>
        </p:spPr>
        <p:txBody>
          <a:bodyPr wrap="square" rtlCol="0">
            <a:spAutoFit/>
          </a:bodyPr>
          <a:lstStyle/>
          <a:p>
            <a:r>
              <a:rPr lang="en-US" sz="975" dirty="0"/>
              <a:t>Streams can be uploaded to and downloaded from Cosmos</a:t>
            </a:r>
          </a:p>
        </p:txBody>
      </p:sp>
      <p:pic>
        <p:nvPicPr>
          <p:cNvPr id="1030" name="Picture 6" descr="C:\Users\reidw\AppData\Local\Microsoft\Windows\Temporary Internet Files\Content.IE5\ZP1GUJDO\MC90043383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6469" y="2081725"/>
            <a:ext cx="562464" cy="562464"/>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p:cNvSpPr txBox="1"/>
          <p:nvPr/>
        </p:nvSpPr>
        <p:spPr>
          <a:xfrm>
            <a:off x="7603096" y="1616069"/>
            <a:ext cx="1609209" cy="542456"/>
          </a:xfrm>
          <a:prstGeom prst="rect">
            <a:avLst/>
          </a:prstGeom>
          <a:noFill/>
        </p:spPr>
        <p:txBody>
          <a:bodyPr wrap="square" rtlCol="0">
            <a:spAutoFit/>
          </a:bodyPr>
          <a:lstStyle/>
          <a:p>
            <a:r>
              <a:rPr lang="en-US" sz="975" dirty="0"/>
              <a:t>Tools/API’s available for automation against Cosmos</a:t>
            </a:r>
          </a:p>
        </p:txBody>
      </p:sp>
    </p:spTree>
    <p:extLst>
      <p:ext uri="{BB962C8B-B14F-4D97-AF65-F5344CB8AC3E}">
        <p14:creationId xmlns:p14="http://schemas.microsoft.com/office/powerpoint/2010/main" val="722396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31527" y="1928104"/>
            <a:ext cx="1593706" cy="229743"/>
          </a:xfrm>
          <a:prstGeom prst="rect">
            <a:avLst/>
          </a:prstGeom>
          <a:solidFill>
            <a:schemeClr val="accent3"/>
          </a:solidFill>
          <a:ln>
            <a:solidFill>
              <a:srgbClr val="E7C707"/>
            </a:solid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sz="893" dirty="0"/>
              <a:t>Virtual Cluster Web Service</a:t>
            </a:r>
          </a:p>
        </p:txBody>
      </p:sp>
      <p:sp>
        <p:nvSpPr>
          <p:cNvPr id="6" name="TextBox 5"/>
          <p:cNvSpPr txBox="1"/>
          <p:nvPr/>
        </p:nvSpPr>
        <p:spPr>
          <a:xfrm>
            <a:off x="3829514" y="2742185"/>
            <a:ext cx="1377301" cy="229743"/>
          </a:xfrm>
          <a:prstGeom prst="rect">
            <a:avLst/>
          </a:prstGeom>
          <a:solidFill>
            <a:schemeClr val="accent3"/>
          </a:solidFill>
          <a:ln>
            <a:solidFill>
              <a:srgbClr val="E7C707"/>
            </a:solidFill>
          </a:ln>
        </p:spPr>
        <p:style>
          <a:lnRef idx="1">
            <a:schemeClr val="accent5"/>
          </a:lnRef>
          <a:fillRef idx="2">
            <a:schemeClr val="accent5"/>
          </a:fillRef>
          <a:effectRef idx="1">
            <a:schemeClr val="accent5"/>
          </a:effectRef>
          <a:fontRef idx="minor">
            <a:schemeClr val="dk1"/>
          </a:fontRef>
        </p:style>
        <p:txBody>
          <a:bodyPr wrap="none" rtlCol="0">
            <a:spAutoFit/>
          </a:bodyPr>
          <a:lstStyle>
            <a:defPPr>
              <a:defRPr lang="en-US"/>
            </a:defPPr>
            <a:lvl1pPr algn="ctr"/>
          </a:lstStyle>
          <a:p>
            <a:r>
              <a:rPr lang="en-US" sz="893" dirty="0"/>
              <a:t>Cosmos Job Scheduler</a:t>
            </a:r>
          </a:p>
        </p:txBody>
      </p:sp>
      <p:sp>
        <p:nvSpPr>
          <p:cNvPr id="7" name="TextBox 6"/>
          <p:cNvSpPr txBox="1"/>
          <p:nvPr/>
        </p:nvSpPr>
        <p:spPr>
          <a:xfrm>
            <a:off x="1000574" y="2742185"/>
            <a:ext cx="1402949" cy="229743"/>
          </a:xfrm>
          <a:prstGeom prst="rect">
            <a:avLst/>
          </a:prstGeom>
          <a:solidFill>
            <a:schemeClr val="accent3"/>
          </a:solidFill>
          <a:ln>
            <a:solidFill>
              <a:srgbClr val="E7C707"/>
            </a:solidFill>
          </a:ln>
        </p:spPr>
        <p:style>
          <a:lnRef idx="1">
            <a:schemeClr val="accent5"/>
          </a:lnRef>
          <a:fillRef idx="2">
            <a:schemeClr val="accent5"/>
          </a:fillRef>
          <a:effectRef idx="1">
            <a:schemeClr val="accent5"/>
          </a:effectRef>
          <a:fontRef idx="minor">
            <a:schemeClr val="dk1"/>
          </a:fontRef>
        </p:style>
        <p:txBody>
          <a:bodyPr wrap="none" rtlCol="0">
            <a:spAutoFit/>
          </a:bodyPr>
          <a:lstStyle>
            <a:defPPr>
              <a:defRPr lang="en-US"/>
            </a:defPPr>
            <a:lvl1pPr algn="ctr"/>
          </a:lstStyle>
          <a:p>
            <a:r>
              <a:rPr lang="en-US" sz="893" dirty="0"/>
              <a:t>Cosmos Store Manager</a:t>
            </a:r>
          </a:p>
        </p:txBody>
      </p:sp>
      <p:sp>
        <p:nvSpPr>
          <p:cNvPr id="8" name="Flowchart: Magnetic Disk 7"/>
          <p:cNvSpPr/>
          <p:nvPr/>
        </p:nvSpPr>
        <p:spPr>
          <a:xfrm>
            <a:off x="340409" y="4341916"/>
            <a:ext cx="742712" cy="804605"/>
          </a:xfrm>
          <a:prstGeom prst="flowChartMagneticDisk">
            <a:avLst/>
          </a:prstGeom>
          <a:solidFill>
            <a:schemeClr val="accent3"/>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93" dirty="0"/>
              <a:t>Nodes</a:t>
            </a:r>
          </a:p>
        </p:txBody>
      </p:sp>
      <p:sp>
        <p:nvSpPr>
          <p:cNvPr id="10" name="Flowchart: Magnetic Disk 9"/>
          <p:cNvSpPr/>
          <p:nvPr/>
        </p:nvSpPr>
        <p:spPr>
          <a:xfrm>
            <a:off x="1330692" y="4341916"/>
            <a:ext cx="742712" cy="804605"/>
          </a:xfrm>
          <a:prstGeom prst="flowChartMagneticDisk">
            <a:avLst/>
          </a:prstGeom>
          <a:solidFill>
            <a:schemeClr val="accent3"/>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93" dirty="0"/>
              <a:t>Nodes</a:t>
            </a:r>
          </a:p>
        </p:txBody>
      </p:sp>
      <p:sp>
        <p:nvSpPr>
          <p:cNvPr id="11" name="Flowchart: Magnetic Disk 10"/>
          <p:cNvSpPr/>
          <p:nvPr/>
        </p:nvSpPr>
        <p:spPr>
          <a:xfrm>
            <a:off x="2259081" y="4341916"/>
            <a:ext cx="742712" cy="804605"/>
          </a:xfrm>
          <a:prstGeom prst="flowChartMagneticDisk">
            <a:avLst/>
          </a:prstGeom>
          <a:solidFill>
            <a:schemeClr val="accent3"/>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93" dirty="0"/>
              <a:t>Nodes</a:t>
            </a:r>
          </a:p>
        </p:txBody>
      </p:sp>
      <p:sp>
        <p:nvSpPr>
          <p:cNvPr id="12" name="Flowchart: Magnetic Disk 11"/>
          <p:cNvSpPr/>
          <p:nvPr/>
        </p:nvSpPr>
        <p:spPr>
          <a:xfrm>
            <a:off x="3187471" y="4341916"/>
            <a:ext cx="742712" cy="804605"/>
          </a:xfrm>
          <a:prstGeom prst="flowChartMagneticDisk">
            <a:avLst/>
          </a:prstGeom>
          <a:solidFill>
            <a:schemeClr val="accent3"/>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93" dirty="0"/>
              <a:t>Nodes</a:t>
            </a:r>
          </a:p>
        </p:txBody>
      </p:sp>
      <p:sp>
        <p:nvSpPr>
          <p:cNvPr id="13" name="Flowchart: Magnetic Disk 12"/>
          <p:cNvSpPr/>
          <p:nvPr/>
        </p:nvSpPr>
        <p:spPr>
          <a:xfrm>
            <a:off x="4115861" y="4341916"/>
            <a:ext cx="742712" cy="804605"/>
          </a:xfrm>
          <a:prstGeom prst="flowChartMagneticDisk">
            <a:avLst/>
          </a:prstGeom>
          <a:solidFill>
            <a:schemeClr val="accent3"/>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93" dirty="0"/>
              <a:t>Nodes</a:t>
            </a:r>
          </a:p>
        </p:txBody>
      </p:sp>
      <p:sp>
        <p:nvSpPr>
          <p:cNvPr id="14" name="Flowchart: Magnetic Disk 13"/>
          <p:cNvSpPr/>
          <p:nvPr/>
        </p:nvSpPr>
        <p:spPr>
          <a:xfrm>
            <a:off x="5044251" y="4341916"/>
            <a:ext cx="742712" cy="804605"/>
          </a:xfrm>
          <a:prstGeom prst="flowChartMagneticDisk">
            <a:avLst/>
          </a:prstGeom>
          <a:solidFill>
            <a:schemeClr val="accent3"/>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93" dirty="0"/>
              <a:t>Nodes</a:t>
            </a:r>
          </a:p>
        </p:txBody>
      </p:sp>
      <p:cxnSp>
        <p:nvCxnSpPr>
          <p:cNvPr id="19" name="Straight Arrow Connector 18"/>
          <p:cNvCxnSpPr>
            <a:stCxn id="17" idx="2"/>
            <a:endCxn id="8" idx="1"/>
          </p:cNvCxnSpPr>
          <p:nvPr/>
        </p:nvCxnSpPr>
        <p:spPr>
          <a:xfrm flipH="1">
            <a:off x="711765" y="3705163"/>
            <a:ext cx="2878010" cy="636753"/>
          </a:xfrm>
          <a:prstGeom prst="straightConnector1">
            <a:avLst/>
          </a:prstGeom>
          <a:ln w="1270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20" name="Straight Arrow Connector 19"/>
          <p:cNvCxnSpPr>
            <a:stCxn id="17" idx="2"/>
            <a:endCxn id="12" idx="1"/>
          </p:cNvCxnSpPr>
          <p:nvPr/>
        </p:nvCxnSpPr>
        <p:spPr>
          <a:xfrm flipH="1">
            <a:off x="3558827" y="3705163"/>
            <a:ext cx="30948" cy="636753"/>
          </a:xfrm>
          <a:prstGeom prst="straightConnector1">
            <a:avLst/>
          </a:prstGeom>
          <a:ln w="1270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21" name="Straight Arrow Connector 20"/>
          <p:cNvCxnSpPr>
            <a:stCxn id="15" idx="2"/>
            <a:endCxn id="10" idx="1"/>
          </p:cNvCxnSpPr>
          <p:nvPr/>
        </p:nvCxnSpPr>
        <p:spPr>
          <a:xfrm flipH="1">
            <a:off x="1702048" y="3705163"/>
            <a:ext cx="2816117" cy="636753"/>
          </a:xfrm>
          <a:prstGeom prst="straightConnector1">
            <a:avLst/>
          </a:prstGeom>
          <a:ln w="1270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22" name="Straight Arrow Connector 21"/>
          <p:cNvCxnSpPr>
            <a:stCxn id="16" idx="2"/>
            <a:endCxn id="8" idx="1"/>
          </p:cNvCxnSpPr>
          <p:nvPr/>
        </p:nvCxnSpPr>
        <p:spPr>
          <a:xfrm flipH="1">
            <a:off x="711765" y="3705163"/>
            <a:ext cx="4734790" cy="636753"/>
          </a:xfrm>
          <a:prstGeom prst="straightConnector1">
            <a:avLst/>
          </a:prstGeom>
          <a:ln w="1270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23" name="Straight Arrow Connector 22"/>
          <p:cNvCxnSpPr>
            <a:stCxn id="15" idx="2"/>
            <a:endCxn id="13" idx="1"/>
          </p:cNvCxnSpPr>
          <p:nvPr/>
        </p:nvCxnSpPr>
        <p:spPr>
          <a:xfrm flipH="1">
            <a:off x="4487217" y="3705163"/>
            <a:ext cx="30948" cy="636753"/>
          </a:xfrm>
          <a:prstGeom prst="straightConnector1">
            <a:avLst/>
          </a:prstGeom>
          <a:ln w="1270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24" name="Straight Arrow Connector 23"/>
          <p:cNvCxnSpPr>
            <a:stCxn id="17" idx="2"/>
            <a:endCxn id="11" idx="1"/>
          </p:cNvCxnSpPr>
          <p:nvPr/>
        </p:nvCxnSpPr>
        <p:spPr>
          <a:xfrm flipH="1">
            <a:off x="2630437" y="3705163"/>
            <a:ext cx="959338" cy="636753"/>
          </a:xfrm>
          <a:prstGeom prst="straightConnector1">
            <a:avLst/>
          </a:prstGeom>
          <a:ln w="1270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25" name="Straight Arrow Connector 24"/>
          <p:cNvCxnSpPr>
            <a:stCxn id="15" idx="2"/>
            <a:endCxn id="14" idx="1"/>
          </p:cNvCxnSpPr>
          <p:nvPr/>
        </p:nvCxnSpPr>
        <p:spPr>
          <a:xfrm>
            <a:off x="4518165" y="3705163"/>
            <a:ext cx="897442" cy="636753"/>
          </a:xfrm>
          <a:prstGeom prst="straightConnector1">
            <a:avLst/>
          </a:prstGeom>
          <a:ln w="1270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40" name="Straight Arrow Connector 39"/>
          <p:cNvCxnSpPr>
            <a:stCxn id="5" idx="2"/>
            <a:endCxn id="6" idx="0"/>
          </p:cNvCxnSpPr>
          <p:nvPr/>
        </p:nvCxnSpPr>
        <p:spPr>
          <a:xfrm>
            <a:off x="3128380" y="2157847"/>
            <a:ext cx="1389785" cy="584338"/>
          </a:xfrm>
          <a:prstGeom prst="straightConnector1">
            <a:avLst/>
          </a:prstGeom>
          <a:ln w="1270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43" name="Straight Arrow Connector 42"/>
          <p:cNvCxnSpPr>
            <a:stCxn id="5" idx="2"/>
            <a:endCxn id="7" idx="0"/>
          </p:cNvCxnSpPr>
          <p:nvPr/>
        </p:nvCxnSpPr>
        <p:spPr>
          <a:xfrm flipH="1">
            <a:off x="1702049" y="2157847"/>
            <a:ext cx="1426331" cy="584338"/>
          </a:xfrm>
          <a:prstGeom prst="straightConnector1">
            <a:avLst/>
          </a:prstGeom>
          <a:ln w="1905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46" name="Straight Arrow Connector 45"/>
          <p:cNvCxnSpPr>
            <a:stCxn id="6" idx="1"/>
            <a:endCxn id="7" idx="3"/>
          </p:cNvCxnSpPr>
          <p:nvPr/>
        </p:nvCxnSpPr>
        <p:spPr>
          <a:xfrm flipH="1">
            <a:off x="2403523" y="2857057"/>
            <a:ext cx="1425991" cy="0"/>
          </a:xfrm>
          <a:prstGeom prst="straightConnector1">
            <a:avLst/>
          </a:prstGeom>
          <a:ln w="1905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49" name="Straight Arrow Connector 48"/>
          <p:cNvCxnSpPr>
            <a:stCxn id="6" idx="2"/>
            <a:endCxn id="16" idx="0"/>
          </p:cNvCxnSpPr>
          <p:nvPr/>
        </p:nvCxnSpPr>
        <p:spPr>
          <a:xfrm>
            <a:off x="4518165" y="2971928"/>
            <a:ext cx="928390" cy="503492"/>
          </a:xfrm>
          <a:prstGeom prst="straightConnector1">
            <a:avLst/>
          </a:prstGeom>
          <a:ln w="1270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52" name="Straight Arrow Connector 51"/>
          <p:cNvCxnSpPr>
            <a:stCxn id="6" idx="2"/>
            <a:endCxn id="17" idx="0"/>
          </p:cNvCxnSpPr>
          <p:nvPr/>
        </p:nvCxnSpPr>
        <p:spPr>
          <a:xfrm flipH="1">
            <a:off x="3589775" y="2971928"/>
            <a:ext cx="928390" cy="503492"/>
          </a:xfrm>
          <a:prstGeom prst="straightConnector1">
            <a:avLst/>
          </a:prstGeom>
          <a:ln w="1270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55" name="Straight Arrow Connector 54"/>
          <p:cNvCxnSpPr>
            <a:stCxn id="6" idx="2"/>
            <a:endCxn id="15" idx="0"/>
          </p:cNvCxnSpPr>
          <p:nvPr/>
        </p:nvCxnSpPr>
        <p:spPr>
          <a:xfrm>
            <a:off x="4518165" y="2971928"/>
            <a:ext cx="0" cy="503492"/>
          </a:xfrm>
          <a:prstGeom prst="straightConnector1">
            <a:avLst/>
          </a:prstGeom>
          <a:ln w="1270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58" name="Straight Arrow Connector 57"/>
          <p:cNvCxnSpPr>
            <a:stCxn id="7" idx="2"/>
            <a:endCxn id="8" idx="1"/>
          </p:cNvCxnSpPr>
          <p:nvPr/>
        </p:nvCxnSpPr>
        <p:spPr>
          <a:xfrm flipH="1">
            <a:off x="711765" y="2971928"/>
            <a:ext cx="990284" cy="1369988"/>
          </a:xfrm>
          <a:prstGeom prst="straightConnector1">
            <a:avLst/>
          </a:prstGeom>
          <a:ln w="1905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61" name="Straight Arrow Connector 60"/>
          <p:cNvCxnSpPr>
            <a:stCxn id="7" idx="2"/>
            <a:endCxn id="10" idx="1"/>
          </p:cNvCxnSpPr>
          <p:nvPr/>
        </p:nvCxnSpPr>
        <p:spPr>
          <a:xfrm flipH="1">
            <a:off x="1702048" y="2971928"/>
            <a:ext cx="1" cy="1369988"/>
          </a:xfrm>
          <a:prstGeom prst="straightConnector1">
            <a:avLst/>
          </a:prstGeom>
          <a:ln w="1905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65" name="Straight Arrow Connector 64"/>
          <p:cNvCxnSpPr>
            <a:stCxn id="7" idx="2"/>
            <a:endCxn id="11" idx="1"/>
          </p:cNvCxnSpPr>
          <p:nvPr/>
        </p:nvCxnSpPr>
        <p:spPr>
          <a:xfrm>
            <a:off x="1702049" y="2971928"/>
            <a:ext cx="928388" cy="1369988"/>
          </a:xfrm>
          <a:prstGeom prst="straightConnector1">
            <a:avLst/>
          </a:prstGeom>
          <a:ln w="1905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68" name="Straight Arrow Connector 67"/>
          <p:cNvCxnSpPr>
            <a:stCxn id="7" idx="2"/>
            <a:endCxn id="12" idx="1"/>
          </p:cNvCxnSpPr>
          <p:nvPr/>
        </p:nvCxnSpPr>
        <p:spPr>
          <a:xfrm>
            <a:off x="1702049" y="2971928"/>
            <a:ext cx="1856778" cy="1369988"/>
          </a:xfrm>
          <a:prstGeom prst="straightConnector1">
            <a:avLst/>
          </a:prstGeom>
          <a:ln w="1905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71" name="Straight Arrow Connector 70"/>
          <p:cNvCxnSpPr>
            <a:stCxn id="7" idx="2"/>
            <a:endCxn id="13" idx="1"/>
          </p:cNvCxnSpPr>
          <p:nvPr/>
        </p:nvCxnSpPr>
        <p:spPr>
          <a:xfrm>
            <a:off x="1702049" y="2971928"/>
            <a:ext cx="2785168" cy="1369988"/>
          </a:xfrm>
          <a:prstGeom prst="straightConnector1">
            <a:avLst/>
          </a:prstGeom>
          <a:ln w="19050">
            <a:solidFill>
              <a:schemeClr val="accent2"/>
            </a:solidFill>
            <a:tailEnd type="arrow"/>
          </a:ln>
        </p:spPr>
        <p:style>
          <a:lnRef idx="1">
            <a:schemeClr val="accent5"/>
          </a:lnRef>
          <a:fillRef idx="2">
            <a:schemeClr val="accent5"/>
          </a:fillRef>
          <a:effectRef idx="1">
            <a:schemeClr val="accent5"/>
          </a:effectRef>
          <a:fontRef idx="minor">
            <a:schemeClr val="dk1"/>
          </a:fontRef>
        </p:style>
      </p:cxnSp>
      <p:cxnSp>
        <p:nvCxnSpPr>
          <p:cNvPr id="74" name="Straight Arrow Connector 73"/>
          <p:cNvCxnSpPr>
            <a:stCxn id="7" idx="2"/>
            <a:endCxn id="14" idx="1"/>
          </p:cNvCxnSpPr>
          <p:nvPr/>
        </p:nvCxnSpPr>
        <p:spPr>
          <a:xfrm>
            <a:off x="1702049" y="2971928"/>
            <a:ext cx="3713558" cy="1369988"/>
          </a:xfrm>
          <a:prstGeom prst="straightConnector1">
            <a:avLst/>
          </a:prstGeom>
          <a:ln w="19050">
            <a:solidFill>
              <a:schemeClr val="accent2"/>
            </a:solidFill>
            <a:tailEnd type="arrow"/>
          </a:ln>
        </p:spPr>
        <p:style>
          <a:lnRef idx="1">
            <a:schemeClr val="accent5"/>
          </a:lnRef>
          <a:fillRef idx="2">
            <a:schemeClr val="accent5"/>
          </a:fillRef>
          <a:effectRef idx="1">
            <a:schemeClr val="accent5"/>
          </a:effectRef>
          <a:fontRef idx="minor">
            <a:schemeClr val="dk1"/>
          </a:fontRef>
        </p:style>
      </p:cxnSp>
      <p:sp>
        <p:nvSpPr>
          <p:cNvPr id="15" name="TextBox 14"/>
          <p:cNvSpPr txBox="1"/>
          <p:nvPr/>
        </p:nvSpPr>
        <p:spPr>
          <a:xfrm>
            <a:off x="4185381" y="3475420"/>
            <a:ext cx="665568" cy="229743"/>
          </a:xfrm>
          <a:prstGeom prst="rect">
            <a:avLst/>
          </a:prstGeom>
          <a:solidFill>
            <a:schemeClr val="accent3"/>
          </a:solidFill>
          <a:ln>
            <a:solidFill>
              <a:srgbClr val="E7C707"/>
            </a:solidFill>
          </a:ln>
        </p:spPr>
        <p:style>
          <a:lnRef idx="1">
            <a:schemeClr val="accent5"/>
          </a:lnRef>
          <a:fillRef idx="2">
            <a:schemeClr val="accent5"/>
          </a:fillRef>
          <a:effectRef idx="1">
            <a:schemeClr val="accent5"/>
          </a:effectRef>
          <a:fontRef idx="minor">
            <a:schemeClr val="dk1"/>
          </a:fontRef>
        </p:style>
        <p:txBody>
          <a:bodyPr wrap="none" rtlCol="0">
            <a:spAutoFit/>
          </a:bodyPr>
          <a:lstStyle>
            <a:defPPr>
              <a:defRPr lang="en-US"/>
            </a:defPPr>
            <a:lvl1pPr algn="ctr"/>
          </a:lstStyle>
          <a:p>
            <a:r>
              <a:rPr lang="en-US" sz="893" dirty="0"/>
              <a:t>Job Mgr2</a:t>
            </a:r>
          </a:p>
        </p:txBody>
      </p:sp>
      <p:sp>
        <p:nvSpPr>
          <p:cNvPr id="16" name="TextBox 15"/>
          <p:cNvSpPr txBox="1"/>
          <p:nvPr/>
        </p:nvSpPr>
        <p:spPr>
          <a:xfrm>
            <a:off x="5113771" y="3475420"/>
            <a:ext cx="665568" cy="229743"/>
          </a:xfrm>
          <a:prstGeom prst="rect">
            <a:avLst/>
          </a:prstGeom>
          <a:solidFill>
            <a:schemeClr val="accent3"/>
          </a:solidFill>
          <a:ln>
            <a:solidFill>
              <a:srgbClr val="E7C707"/>
            </a:solidFill>
          </a:ln>
        </p:spPr>
        <p:style>
          <a:lnRef idx="1">
            <a:schemeClr val="accent5"/>
          </a:lnRef>
          <a:fillRef idx="2">
            <a:schemeClr val="accent5"/>
          </a:fillRef>
          <a:effectRef idx="1">
            <a:schemeClr val="accent5"/>
          </a:effectRef>
          <a:fontRef idx="minor">
            <a:schemeClr val="dk1"/>
          </a:fontRef>
        </p:style>
        <p:txBody>
          <a:bodyPr wrap="none" rtlCol="0">
            <a:spAutoFit/>
          </a:bodyPr>
          <a:lstStyle>
            <a:defPPr>
              <a:defRPr lang="en-US"/>
            </a:defPPr>
            <a:lvl1pPr algn="ctr"/>
          </a:lstStyle>
          <a:p>
            <a:r>
              <a:rPr lang="en-US" sz="893" dirty="0"/>
              <a:t>Job Mgr3</a:t>
            </a:r>
          </a:p>
        </p:txBody>
      </p:sp>
      <p:sp>
        <p:nvSpPr>
          <p:cNvPr id="17" name="TextBox 16"/>
          <p:cNvSpPr txBox="1"/>
          <p:nvPr/>
        </p:nvSpPr>
        <p:spPr>
          <a:xfrm>
            <a:off x="3256991" y="3475420"/>
            <a:ext cx="665567" cy="229743"/>
          </a:xfrm>
          <a:prstGeom prst="rect">
            <a:avLst/>
          </a:prstGeom>
          <a:solidFill>
            <a:schemeClr val="accent3"/>
          </a:solidFill>
          <a:ln>
            <a:solidFill>
              <a:srgbClr val="E7C707"/>
            </a:solidFill>
          </a:ln>
        </p:spPr>
        <p:style>
          <a:lnRef idx="1">
            <a:schemeClr val="accent5"/>
          </a:lnRef>
          <a:fillRef idx="2">
            <a:schemeClr val="accent5"/>
          </a:fillRef>
          <a:effectRef idx="1">
            <a:schemeClr val="accent5"/>
          </a:effectRef>
          <a:fontRef idx="minor">
            <a:schemeClr val="dk1"/>
          </a:fontRef>
        </p:style>
        <p:txBody>
          <a:bodyPr wrap="none" rtlCol="0">
            <a:spAutoFit/>
          </a:bodyPr>
          <a:lstStyle>
            <a:defPPr>
              <a:defRPr lang="en-US"/>
            </a:defPPr>
            <a:lvl1pPr algn="ctr"/>
          </a:lstStyle>
          <a:p>
            <a:r>
              <a:rPr lang="en-US" sz="893" dirty="0"/>
              <a:t>Job </a:t>
            </a:r>
            <a:r>
              <a:rPr lang="en-US" sz="893" dirty="0" smtClean="0"/>
              <a:t>Mgr</a:t>
            </a:r>
            <a:r>
              <a:rPr lang="en-US" sz="893" dirty="0"/>
              <a:t>1</a:t>
            </a:r>
          </a:p>
        </p:txBody>
      </p:sp>
      <p:sp>
        <p:nvSpPr>
          <p:cNvPr id="9" name="TextBox 8"/>
          <p:cNvSpPr txBox="1"/>
          <p:nvPr/>
        </p:nvSpPr>
        <p:spPr>
          <a:xfrm>
            <a:off x="1840459" y="2299460"/>
            <a:ext cx="614271" cy="229743"/>
          </a:xfrm>
          <a:prstGeom prst="rect">
            <a:avLst/>
          </a:prstGeom>
          <a:noFill/>
        </p:spPr>
        <p:txBody>
          <a:bodyPr wrap="none" rtlCol="0">
            <a:spAutoFit/>
          </a:bodyPr>
          <a:lstStyle/>
          <a:p>
            <a:r>
              <a:rPr lang="en-US" sz="893" dirty="0"/>
              <a:t>Streams</a:t>
            </a:r>
          </a:p>
        </p:txBody>
      </p:sp>
      <p:sp>
        <p:nvSpPr>
          <p:cNvPr id="37" name="TextBox 36"/>
          <p:cNvSpPr txBox="1"/>
          <p:nvPr/>
        </p:nvSpPr>
        <p:spPr>
          <a:xfrm>
            <a:off x="3793230" y="2299460"/>
            <a:ext cx="428322" cy="229743"/>
          </a:xfrm>
          <a:prstGeom prst="rect">
            <a:avLst/>
          </a:prstGeom>
          <a:noFill/>
        </p:spPr>
        <p:txBody>
          <a:bodyPr wrap="none" rtlCol="0">
            <a:spAutoFit/>
          </a:bodyPr>
          <a:lstStyle/>
          <a:p>
            <a:r>
              <a:rPr lang="en-US" sz="893" dirty="0"/>
              <a:t>Jobs</a:t>
            </a:r>
          </a:p>
        </p:txBody>
      </p:sp>
      <p:sp>
        <p:nvSpPr>
          <p:cNvPr id="18" name="Title 17"/>
          <p:cNvSpPr>
            <a:spLocks noGrp="1"/>
          </p:cNvSpPr>
          <p:nvPr>
            <p:ph type="title"/>
          </p:nvPr>
        </p:nvSpPr>
        <p:spPr/>
        <p:txBody>
          <a:bodyPr/>
          <a:lstStyle/>
          <a:p>
            <a:r>
              <a:rPr lang="en-US" dirty="0"/>
              <a:t>Cosmos Service </a:t>
            </a:r>
            <a:r>
              <a:rPr lang="en-US" dirty="0" smtClean="0"/>
              <a:t>Architecture</a:t>
            </a:r>
            <a:br>
              <a:rPr lang="en-US" dirty="0" smtClean="0"/>
            </a:br>
            <a:endParaRPr lang="en-US" dirty="0"/>
          </a:p>
        </p:txBody>
      </p:sp>
      <p:graphicFrame>
        <p:nvGraphicFramePr>
          <p:cNvPr id="26" name="Diagram 25"/>
          <p:cNvGraphicFramePr/>
          <p:nvPr>
            <p:extLst>
              <p:ext uri="{D42A27DB-BD31-4B8C-83A1-F6EECF244321}">
                <p14:modId xmlns:p14="http://schemas.microsoft.com/office/powerpoint/2010/main" val="1182504029"/>
              </p:ext>
            </p:extLst>
          </p:nvPr>
        </p:nvGraphicFramePr>
        <p:xfrm>
          <a:off x="6096426" y="1293704"/>
          <a:ext cx="3605247" cy="4335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779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Terminology &amp; data organization in COSMOS</a:t>
            </a:r>
            <a:endParaRPr lang="en-US" dirty="0"/>
          </a:p>
        </p:txBody>
      </p:sp>
      <p:sp>
        <p:nvSpPr>
          <p:cNvPr id="3" name="Content Placeholder 2"/>
          <p:cNvSpPr>
            <a:spLocks noGrp="1"/>
          </p:cNvSpPr>
          <p:nvPr>
            <p:ph idx="1"/>
          </p:nvPr>
        </p:nvSpPr>
        <p:spPr>
          <a:xfrm>
            <a:off x="646113" y="1381125"/>
            <a:ext cx="4690764" cy="4191000"/>
          </a:xfrm>
        </p:spPr>
        <p:txBody>
          <a:bodyPr/>
          <a:lstStyle/>
          <a:p>
            <a:pPr lvl="0">
              <a:spcBef>
                <a:spcPts val="1800"/>
              </a:spcBef>
            </a:pPr>
            <a:r>
              <a:rPr lang="en-US" sz="1400" dirty="0" smtClean="0">
                <a:latin typeface="+mj-lt"/>
              </a:rPr>
              <a:t>Virtual Cluster (VC) : A virtual directory that users manage and use to interact with Cosmos.</a:t>
            </a:r>
          </a:p>
          <a:p>
            <a:pPr lvl="0">
              <a:spcBef>
                <a:spcPts val="1800"/>
              </a:spcBef>
            </a:pPr>
            <a:r>
              <a:rPr lang="en-US" sz="1400" dirty="0" smtClean="0">
                <a:latin typeface="+mj-lt"/>
              </a:rPr>
              <a:t>Scope : Cosmos' custom language for processing data </a:t>
            </a:r>
          </a:p>
          <a:p>
            <a:pPr lvl="0">
              <a:spcBef>
                <a:spcPts val="1800"/>
              </a:spcBef>
            </a:pPr>
            <a:r>
              <a:rPr lang="en-US" sz="1400" dirty="0" smtClean="0">
                <a:latin typeface="+mj-lt"/>
              </a:rPr>
              <a:t>Job : A single SCOPE program that runs as a distributed computation using VC directories and resources.</a:t>
            </a:r>
          </a:p>
          <a:p>
            <a:pPr lvl="0">
              <a:spcBef>
                <a:spcPts val="1800"/>
              </a:spcBef>
            </a:pPr>
            <a:r>
              <a:rPr lang="en-US" sz="1400" dirty="0" smtClean="0">
                <a:latin typeface="+mj-lt"/>
              </a:rPr>
              <a:t>Extent : Cosmos' unit of storage.</a:t>
            </a:r>
          </a:p>
          <a:p>
            <a:pPr lvl="0">
              <a:spcBef>
                <a:spcPts val="1800"/>
              </a:spcBef>
            </a:pPr>
            <a:r>
              <a:rPr lang="en-US" sz="1400" dirty="0" smtClean="0">
                <a:latin typeface="+mj-lt"/>
              </a:rPr>
              <a:t>Stream : Immutable files stored in a VC that user's read from to process data.</a:t>
            </a:r>
          </a:p>
          <a:p>
            <a:pPr lvl="0">
              <a:spcBef>
                <a:spcPts val="1800"/>
              </a:spcBef>
            </a:pPr>
            <a:r>
              <a:rPr lang="en-US" sz="1400" dirty="0" smtClean="0">
                <a:latin typeface="+mj-lt"/>
              </a:rPr>
              <a:t>Vertex: Cosmos' unit of execution.</a:t>
            </a:r>
          </a:p>
          <a:p>
            <a:pPr lvl="0">
              <a:spcBef>
                <a:spcPts val="1800"/>
              </a:spcBef>
            </a:pPr>
            <a:r>
              <a:rPr lang="en-US" sz="1400" dirty="0" smtClean="0">
                <a:latin typeface="+mj-lt"/>
              </a:rPr>
              <a:t>Node: A machine in Cosmos</a:t>
            </a:r>
          </a:p>
          <a:p>
            <a:pPr lvl="0">
              <a:spcBef>
                <a:spcPts val="1800"/>
              </a:spcBef>
            </a:pPr>
            <a:r>
              <a:rPr lang="en-US" sz="1400" dirty="0" smtClean="0">
                <a:latin typeface="+mj-lt"/>
              </a:rPr>
              <a:t>Token: A contractual guarantee that a high priority vertex will be provided. One token guarantees a single high priority vertex.</a:t>
            </a:r>
          </a:p>
          <a:p>
            <a:pPr>
              <a:spcBef>
                <a:spcPts val="1800"/>
              </a:spcBef>
            </a:pPr>
            <a:endParaRPr lang="en-US" sz="1400" dirty="0">
              <a:latin typeface="+mj-lt"/>
            </a:endParaRPr>
          </a:p>
        </p:txBody>
      </p:sp>
      <p:pic>
        <p:nvPicPr>
          <p:cNvPr id="4" name="Picture 3" descr="Capture.PNG"/>
          <p:cNvPicPr/>
          <p:nvPr/>
        </p:nvPicPr>
        <p:blipFill>
          <a:blip r:embed="rId3">
            <a:extLst>
              <a:ext uri="{28A0092B-C50C-407E-A947-70E740481C1C}">
                <a14:useLocalDpi xmlns:a14="http://schemas.microsoft.com/office/drawing/2010/main" val="0"/>
              </a:ext>
            </a:extLst>
          </a:blip>
          <a:srcRect/>
          <a:stretch>
            <a:fillRect/>
          </a:stretch>
        </p:blipFill>
        <p:spPr bwMode="auto">
          <a:xfrm>
            <a:off x="5336876" y="1725689"/>
            <a:ext cx="4278330" cy="3574301"/>
          </a:xfrm>
          <a:prstGeom prst="rect">
            <a:avLst/>
          </a:prstGeom>
          <a:noFill/>
          <a:ln>
            <a:noFill/>
          </a:ln>
        </p:spPr>
      </p:pic>
    </p:spTree>
    <p:extLst>
      <p:ext uri="{BB962C8B-B14F-4D97-AF65-F5344CB8AC3E}">
        <p14:creationId xmlns:p14="http://schemas.microsoft.com/office/powerpoint/2010/main" val="2843970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600200" y="3707590"/>
            <a:ext cx="2904837" cy="424528"/>
          </a:xfrm>
          <a:prstGeom prst="round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3" name="Subtitle 2"/>
          <p:cNvSpPr>
            <a:spLocks noGrp="1"/>
          </p:cNvSpPr>
          <p:nvPr>
            <p:ph type="subTitle" idx="1"/>
          </p:nvPr>
        </p:nvSpPr>
        <p:spPr/>
        <p:txBody>
          <a:bodyPr/>
          <a:lstStyle/>
          <a:p>
            <a:pPr lvl="0">
              <a:spcBef>
                <a:spcPts val="900"/>
              </a:spcBef>
            </a:pPr>
            <a:r>
              <a:rPr lang="en-US" dirty="0" smtClean="0"/>
              <a:t>Introduction to Big Data</a:t>
            </a:r>
          </a:p>
          <a:p>
            <a:pPr lvl="0">
              <a:spcBef>
                <a:spcPts val="900"/>
              </a:spcBef>
            </a:pPr>
            <a:r>
              <a:rPr lang="en-US" dirty="0" smtClean="0"/>
              <a:t>Introduction to Map Reduce</a:t>
            </a:r>
          </a:p>
          <a:p>
            <a:pPr lvl="0">
              <a:spcBef>
                <a:spcPts val="900"/>
              </a:spcBef>
            </a:pPr>
            <a:r>
              <a:rPr lang="en-US" dirty="0" smtClean="0"/>
              <a:t>Introduction to COSMOS</a:t>
            </a:r>
          </a:p>
          <a:p>
            <a:pPr lvl="0">
              <a:spcBef>
                <a:spcPts val="900"/>
              </a:spcBef>
            </a:pPr>
            <a:r>
              <a:rPr lang="en-US" dirty="0" smtClean="0">
                <a:solidFill>
                  <a:schemeClr val="bg1"/>
                </a:solidFill>
              </a:rPr>
              <a:t>Introduction to SCOPE</a:t>
            </a:r>
          </a:p>
          <a:p>
            <a:pPr lvl="0">
              <a:spcBef>
                <a:spcPts val="900"/>
              </a:spcBef>
            </a:pPr>
            <a:r>
              <a:rPr lang="en-US" dirty="0"/>
              <a:t>Important concepts and syntax </a:t>
            </a:r>
            <a:r>
              <a:rPr lang="en-US" dirty="0" smtClean="0"/>
              <a:t>in </a:t>
            </a:r>
            <a:r>
              <a:rPr lang="en-US" dirty="0"/>
              <a:t>SCOPE</a:t>
            </a:r>
            <a:endParaRPr lang="en-US" dirty="0" smtClean="0"/>
          </a:p>
        </p:txBody>
      </p:sp>
      <p:sp>
        <p:nvSpPr>
          <p:cNvPr id="5" name="Title 4"/>
          <p:cNvSpPr>
            <a:spLocks noGrp="1"/>
          </p:cNvSpPr>
          <p:nvPr>
            <p:ph type="ctrTitle"/>
          </p:nvPr>
        </p:nvSpPr>
        <p:spPr/>
        <p:txBody>
          <a:bodyPr/>
          <a:lstStyle/>
          <a:p>
            <a:r>
              <a:rPr lang="en-US" dirty="0" smtClean="0"/>
              <a:t>Agenda.</a:t>
            </a:r>
            <a:endParaRPr lang="en-US" dirty="0"/>
          </a:p>
        </p:txBody>
      </p:sp>
    </p:spTree>
    <p:extLst>
      <p:ext uri="{BB962C8B-B14F-4D97-AF65-F5344CB8AC3E}">
        <p14:creationId xmlns:p14="http://schemas.microsoft.com/office/powerpoint/2010/main" val="502672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600200" y="2646218"/>
            <a:ext cx="2904837" cy="424528"/>
          </a:xfrm>
          <a:prstGeom prst="round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3" name="Subtitle 2"/>
          <p:cNvSpPr>
            <a:spLocks noGrp="1"/>
          </p:cNvSpPr>
          <p:nvPr>
            <p:ph type="subTitle" idx="1"/>
          </p:nvPr>
        </p:nvSpPr>
        <p:spPr/>
        <p:txBody>
          <a:bodyPr/>
          <a:lstStyle/>
          <a:p>
            <a:pPr lvl="0">
              <a:spcBef>
                <a:spcPts val="900"/>
              </a:spcBef>
            </a:pPr>
            <a:r>
              <a:rPr lang="en-US" dirty="0" smtClean="0">
                <a:solidFill>
                  <a:schemeClr val="bg1"/>
                </a:solidFill>
              </a:rPr>
              <a:t>Introduction to Big Data</a:t>
            </a:r>
          </a:p>
          <a:p>
            <a:pPr lvl="0">
              <a:spcBef>
                <a:spcPts val="900"/>
              </a:spcBef>
            </a:pPr>
            <a:r>
              <a:rPr lang="en-US" dirty="0" smtClean="0"/>
              <a:t>Introduction to Map Reduce</a:t>
            </a:r>
          </a:p>
          <a:p>
            <a:pPr lvl="0">
              <a:spcBef>
                <a:spcPts val="900"/>
              </a:spcBef>
            </a:pPr>
            <a:r>
              <a:rPr lang="en-US" dirty="0" smtClean="0"/>
              <a:t>Introduction to COSMOS</a:t>
            </a:r>
          </a:p>
          <a:p>
            <a:pPr lvl="0">
              <a:spcBef>
                <a:spcPts val="900"/>
              </a:spcBef>
            </a:pPr>
            <a:r>
              <a:rPr lang="en-US" dirty="0" smtClean="0"/>
              <a:t>Introduction to SCOPE</a:t>
            </a:r>
          </a:p>
          <a:p>
            <a:pPr lvl="0">
              <a:spcBef>
                <a:spcPts val="900"/>
              </a:spcBef>
            </a:pPr>
            <a:r>
              <a:rPr lang="en-US" dirty="0" smtClean="0"/>
              <a:t>Important </a:t>
            </a:r>
            <a:r>
              <a:rPr lang="en-US" dirty="0"/>
              <a:t>concepts and syntax in </a:t>
            </a:r>
            <a:r>
              <a:rPr lang="en-US" dirty="0" smtClean="0"/>
              <a:t>SCOPE</a:t>
            </a:r>
          </a:p>
        </p:txBody>
      </p:sp>
      <p:sp>
        <p:nvSpPr>
          <p:cNvPr id="5" name="Title 4"/>
          <p:cNvSpPr>
            <a:spLocks noGrp="1"/>
          </p:cNvSpPr>
          <p:nvPr>
            <p:ph type="ctrTitle"/>
          </p:nvPr>
        </p:nvSpPr>
        <p:spPr/>
        <p:txBody>
          <a:bodyPr/>
          <a:lstStyle/>
          <a:p>
            <a:r>
              <a:rPr lang="en-US" dirty="0" smtClean="0"/>
              <a:t>Agenda.</a:t>
            </a:r>
            <a:endParaRPr lang="en-US" dirty="0"/>
          </a:p>
        </p:txBody>
      </p:sp>
      <p:sp>
        <p:nvSpPr>
          <p:cNvPr id="9" name="TextBox 8"/>
          <p:cNvSpPr txBox="1"/>
          <p:nvPr/>
        </p:nvSpPr>
        <p:spPr>
          <a:xfrm>
            <a:off x="7384473" y="290945"/>
            <a:ext cx="2230582" cy="261610"/>
          </a:xfrm>
          <a:prstGeom prst="rect">
            <a:avLst/>
          </a:prstGeom>
          <a:noFill/>
        </p:spPr>
        <p:txBody>
          <a:bodyPr wrap="square" rtlCol="0">
            <a:spAutoFit/>
          </a:bodyPr>
          <a:lstStyle/>
          <a:p>
            <a:r>
              <a:rPr lang="en-US" dirty="0" smtClean="0">
                <a:solidFill>
                  <a:schemeClr val="tx1">
                    <a:alpha val="2000"/>
                  </a:schemeClr>
                </a:solidFill>
              </a:rPr>
              <a:t>Made by Taufeeq Rahmani</a:t>
            </a:r>
            <a:endParaRPr lang="en-US" dirty="0">
              <a:solidFill>
                <a:schemeClr val="tx1">
                  <a:alpha val="2000"/>
                </a:schemeClr>
              </a:solidFill>
            </a:endParaRPr>
          </a:p>
        </p:txBody>
      </p:sp>
    </p:spTree>
    <p:extLst>
      <p:ext uri="{BB962C8B-B14F-4D97-AF65-F5344CB8AC3E}">
        <p14:creationId xmlns:p14="http://schemas.microsoft.com/office/powerpoint/2010/main" val="739419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SCOPE – The language of COSMOS</a:t>
            </a:r>
            <a:br>
              <a:rPr lang="en-US"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820628"/>
              </p:ext>
            </p:extLst>
          </p:nvPr>
        </p:nvGraphicFramePr>
        <p:xfrm>
          <a:off x="680819" y="1677802"/>
          <a:ext cx="8541187" cy="3983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9221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SCOPE : An Overview</a:t>
            </a:r>
            <a:br>
              <a:rPr lang="en-US"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8666635"/>
              </p:ext>
            </p:extLst>
          </p:nvPr>
        </p:nvGraphicFramePr>
        <p:xfrm>
          <a:off x="553393" y="1619550"/>
          <a:ext cx="8883416" cy="4041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384473" y="249382"/>
            <a:ext cx="1801091" cy="430887"/>
          </a:xfrm>
          <a:prstGeom prst="rect">
            <a:avLst/>
          </a:prstGeom>
          <a:noFill/>
        </p:spPr>
        <p:txBody>
          <a:bodyPr wrap="square" rtlCol="0">
            <a:spAutoFit/>
          </a:bodyPr>
          <a:lstStyle/>
          <a:p>
            <a:r>
              <a:rPr lang="en-US" dirty="0" smtClean="0">
                <a:solidFill>
                  <a:schemeClr val="tx1">
                    <a:alpha val="2000"/>
                  </a:schemeClr>
                </a:solidFill>
              </a:rPr>
              <a:t>Made by Taufeeq Rahmani</a:t>
            </a:r>
            <a:endParaRPr lang="en-US" dirty="0">
              <a:solidFill>
                <a:schemeClr val="tx1">
                  <a:alpha val="2000"/>
                </a:schemeClr>
              </a:solidFill>
            </a:endParaRPr>
          </a:p>
        </p:txBody>
      </p:sp>
    </p:spTree>
    <p:extLst>
      <p:ext uri="{BB962C8B-B14F-4D97-AF65-F5344CB8AC3E}">
        <p14:creationId xmlns:p14="http://schemas.microsoft.com/office/powerpoint/2010/main" val="563816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SCOPE : Language Statements Summary</a:t>
            </a:r>
            <a:br>
              <a:rPr lang="en-US" smtClean="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64162904"/>
              </p:ext>
            </p:extLst>
          </p:nvPr>
        </p:nvGraphicFramePr>
        <p:xfrm>
          <a:off x="646113" y="1381125"/>
          <a:ext cx="87630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30351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600200" y="3707590"/>
            <a:ext cx="2904837" cy="424528"/>
          </a:xfrm>
          <a:prstGeom prst="round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3" name="Subtitle 2"/>
          <p:cNvSpPr>
            <a:spLocks noGrp="1"/>
          </p:cNvSpPr>
          <p:nvPr>
            <p:ph type="subTitle" idx="1"/>
          </p:nvPr>
        </p:nvSpPr>
        <p:spPr/>
        <p:txBody>
          <a:bodyPr/>
          <a:lstStyle/>
          <a:p>
            <a:pPr lvl="0">
              <a:spcBef>
                <a:spcPts val="900"/>
              </a:spcBef>
            </a:pPr>
            <a:r>
              <a:rPr lang="en-US" dirty="0" smtClean="0"/>
              <a:t>Introduction to Big Data</a:t>
            </a:r>
          </a:p>
          <a:p>
            <a:pPr lvl="0">
              <a:spcBef>
                <a:spcPts val="900"/>
              </a:spcBef>
            </a:pPr>
            <a:r>
              <a:rPr lang="en-US" dirty="0" smtClean="0"/>
              <a:t>Introduction to Map Reduce</a:t>
            </a:r>
          </a:p>
          <a:p>
            <a:pPr lvl="0">
              <a:spcBef>
                <a:spcPts val="900"/>
              </a:spcBef>
            </a:pPr>
            <a:r>
              <a:rPr lang="en-US" dirty="0" smtClean="0"/>
              <a:t>Introduction to COSMOS</a:t>
            </a:r>
          </a:p>
          <a:p>
            <a:pPr lvl="0">
              <a:spcBef>
                <a:spcPts val="900"/>
              </a:spcBef>
            </a:pPr>
            <a:r>
              <a:rPr lang="en-US" dirty="0" smtClean="0">
                <a:solidFill>
                  <a:schemeClr val="bg1"/>
                </a:solidFill>
              </a:rPr>
              <a:t>Introduction to SCOPE</a:t>
            </a:r>
          </a:p>
          <a:p>
            <a:pPr lvl="0">
              <a:spcBef>
                <a:spcPts val="900"/>
              </a:spcBef>
            </a:pPr>
            <a:r>
              <a:rPr lang="en-US" dirty="0"/>
              <a:t>Important concepts </a:t>
            </a:r>
            <a:r>
              <a:rPr lang="en-US" dirty="0" smtClean="0"/>
              <a:t>and syntax in </a:t>
            </a:r>
            <a:r>
              <a:rPr lang="en-US" dirty="0"/>
              <a:t>SCOPE</a:t>
            </a:r>
            <a:endParaRPr lang="en-US" dirty="0" smtClean="0">
              <a:solidFill>
                <a:schemeClr val="bg1"/>
              </a:solidFill>
            </a:endParaRPr>
          </a:p>
        </p:txBody>
      </p:sp>
      <p:sp>
        <p:nvSpPr>
          <p:cNvPr id="5" name="Title 4"/>
          <p:cNvSpPr>
            <a:spLocks noGrp="1"/>
          </p:cNvSpPr>
          <p:nvPr>
            <p:ph type="ctrTitle"/>
          </p:nvPr>
        </p:nvSpPr>
        <p:spPr/>
        <p:txBody>
          <a:bodyPr/>
          <a:lstStyle/>
          <a:p>
            <a:r>
              <a:rPr lang="en-US" dirty="0" smtClean="0"/>
              <a:t>Agenda.</a:t>
            </a:r>
            <a:endParaRPr lang="en-US" dirty="0"/>
          </a:p>
        </p:txBody>
      </p:sp>
    </p:spTree>
    <p:extLst>
      <p:ext uri="{BB962C8B-B14F-4D97-AF65-F5344CB8AC3E}">
        <p14:creationId xmlns:p14="http://schemas.microsoft.com/office/powerpoint/2010/main" val="3261212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Rowset</a:t>
            </a:r>
            <a:r>
              <a:rPr lang="en-US" dirty="0" smtClean="0"/>
              <a:t> forms the basic block of any process in SCOPE</a:t>
            </a:r>
            <a:br>
              <a:rPr lang="en-US" dirty="0" smtClean="0"/>
            </a:br>
            <a:endParaRPr lang="en-US" dirty="0"/>
          </a:p>
        </p:txBody>
      </p:sp>
      <p:pic>
        <p:nvPicPr>
          <p:cNvPr id="4" name="Picture 3" descr="extract.bmp"/>
          <p:cNvPicPr>
            <a:picLocks noChangeAspect="1"/>
          </p:cNvPicPr>
          <p:nvPr/>
        </p:nvPicPr>
        <p:blipFill>
          <a:blip r:embed="rId3" cstate="print"/>
          <a:stretch>
            <a:fillRect/>
          </a:stretch>
        </p:blipFill>
        <p:spPr>
          <a:xfrm>
            <a:off x="4438059" y="1637756"/>
            <a:ext cx="2731630" cy="2351921"/>
          </a:xfrm>
          <a:prstGeom prst="rect">
            <a:avLst/>
          </a:prstGeom>
        </p:spPr>
      </p:pic>
      <p:pic>
        <p:nvPicPr>
          <p:cNvPr id="6" name="Content Placeholder 3" descr="Output.bmp"/>
          <p:cNvPicPr>
            <a:picLocks noChangeAspect="1"/>
          </p:cNvPicPr>
          <p:nvPr/>
        </p:nvPicPr>
        <p:blipFill>
          <a:blip r:embed="rId4" cstate="print"/>
          <a:stretch>
            <a:fillRect/>
          </a:stretch>
        </p:blipFill>
        <p:spPr>
          <a:xfrm>
            <a:off x="4385451" y="3147180"/>
            <a:ext cx="2847062" cy="2398147"/>
          </a:xfrm>
          <a:prstGeom prst="rect">
            <a:avLst/>
          </a:prstGeom>
        </p:spPr>
      </p:pic>
      <p:sp>
        <p:nvSpPr>
          <p:cNvPr id="7" name="TextBox 6"/>
          <p:cNvSpPr txBox="1"/>
          <p:nvPr/>
        </p:nvSpPr>
        <p:spPr>
          <a:xfrm>
            <a:off x="7190469" y="2154738"/>
            <a:ext cx="2537599" cy="367152"/>
          </a:xfrm>
          <a:prstGeom prst="rect">
            <a:avLst/>
          </a:prstGeom>
          <a:noFill/>
          <a:ln w="19050">
            <a:solidFill>
              <a:schemeClr val="tx1"/>
            </a:solidFill>
          </a:ln>
        </p:spPr>
        <p:txBody>
          <a:bodyPr wrap="square" rtlCol="0">
            <a:spAutoFit/>
          </a:bodyPr>
          <a:lstStyle/>
          <a:p>
            <a:pPr algn="ctr"/>
            <a:r>
              <a:rPr lang="en-US" sz="893" dirty="0"/>
              <a:t>Use an EXTRACT command to convert a stream into a RowSet</a:t>
            </a:r>
          </a:p>
        </p:txBody>
      </p:sp>
      <p:cxnSp>
        <p:nvCxnSpPr>
          <p:cNvPr id="8" name="Straight Arrow Connector 7"/>
          <p:cNvCxnSpPr>
            <a:stCxn id="7" idx="1"/>
          </p:cNvCxnSpPr>
          <p:nvPr/>
        </p:nvCxnSpPr>
        <p:spPr>
          <a:xfrm flipH="1">
            <a:off x="5999947" y="2338314"/>
            <a:ext cx="1190522" cy="3934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48721" y="5435742"/>
            <a:ext cx="2537599" cy="367152"/>
          </a:xfrm>
          <a:prstGeom prst="rect">
            <a:avLst/>
          </a:prstGeom>
          <a:noFill/>
          <a:ln w="19050">
            <a:solidFill>
              <a:schemeClr val="tx1"/>
            </a:solidFill>
          </a:ln>
        </p:spPr>
        <p:txBody>
          <a:bodyPr wrap="square" rtlCol="0">
            <a:spAutoFit/>
          </a:bodyPr>
          <a:lstStyle/>
          <a:p>
            <a:pPr algn="ctr"/>
            <a:r>
              <a:rPr lang="en-US" sz="893" dirty="0"/>
              <a:t>Use an OUTPUT command to convert RowSets into a stream</a:t>
            </a:r>
          </a:p>
        </p:txBody>
      </p:sp>
      <p:cxnSp>
        <p:nvCxnSpPr>
          <p:cNvPr id="10" name="Straight Arrow Connector 9"/>
          <p:cNvCxnSpPr>
            <a:stCxn id="9" idx="1"/>
          </p:cNvCxnSpPr>
          <p:nvPr/>
        </p:nvCxnSpPr>
        <p:spPr>
          <a:xfrm flipH="1" flipV="1">
            <a:off x="6258439" y="5497638"/>
            <a:ext cx="990282" cy="1216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81280" y="5057849"/>
            <a:ext cx="1856780" cy="518283"/>
          </a:xfrm>
          <a:prstGeom prst="rect">
            <a:avLst/>
          </a:prstGeom>
          <a:noFill/>
          <a:ln w="19050">
            <a:solidFill>
              <a:schemeClr val="tx1"/>
            </a:solidFill>
          </a:ln>
        </p:spPr>
        <p:txBody>
          <a:bodyPr wrap="square" rtlCol="0">
            <a:spAutoFit/>
          </a:bodyPr>
          <a:lstStyle/>
          <a:p>
            <a:pPr algn="ctr"/>
            <a:r>
              <a:rPr lang="en-US" sz="893" dirty="0"/>
              <a:t>Rows are used to store and pass data through the system</a:t>
            </a:r>
          </a:p>
          <a:p>
            <a:pPr algn="ctr"/>
            <a:r>
              <a:rPr lang="en-US" sz="893" dirty="0"/>
              <a:t>RowSet: a list of Rows</a:t>
            </a:r>
          </a:p>
        </p:txBody>
      </p:sp>
      <p:cxnSp>
        <p:nvCxnSpPr>
          <p:cNvPr id="12" name="Straight Arrow Connector 11"/>
          <p:cNvCxnSpPr>
            <a:stCxn id="11" idx="0"/>
          </p:cNvCxnSpPr>
          <p:nvPr/>
        </p:nvCxnSpPr>
        <p:spPr>
          <a:xfrm flipV="1">
            <a:off x="3509670" y="4095257"/>
            <a:ext cx="859573" cy="96259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456241" y="3192354"/>
            <a:ext cx="2166243" cy="367152"/>
          </a:xfrm>
          <a:prstGeom prst="rect">
            <a:avLst/>
          </a:prstGeom>
          <a:noFill/>
          <a:ln w="19050">
            <a:solidFill>
              <a:schemeClr val="tx1"/>
            </a:solidFill>
          </a:ln>
        </p:spPr>
        <p:txBody>
          <a:bodyPr wrap="square" rtlCol="0">
            <a:spAutoFit/>
          </a:bodyPr>
          <a:lstStyle/>
          <a:p>
            <a:pPr algn="ctr"/>
            <a:r>
              <a:rPr lang="en-US" sz="893" dirty="0"/>
              <a:t>All other commands work only with RowSets</a:t>
            </a:r>
          </a:p>
        </p:txBody>
      </p:sp>
      <p:pic>
        <p:nvPicPr>
          <p:cNvPr id="18" name="Picture 17"/>
          <p:cNvPicPr>
            <a:picLocks noChangeAspect="1"/>
          </p:cNvPicPr>
          <p:nvPr/>
        </p:nvPicPr>
        <p:blipFill>
          <a:blip r:embed="rId5"/>
          <a:stretch>
            <a:fillRect/>
          </a:stretch>
        </p:blipFill>
        <p:spPr>
          <a:xfrm>
            <a:off x="692094" y="1871504"/>
            <a:ext cx="3403670" cy="804504"/>
          </a:xfrm>
          <a:prstGeom prst="rect">
            <a:avLst/>
          </a:prstGeom>
        </p:spPr>
      </p:pic>
      <p:sp>
        <p:nvSpPr>
          <p:cNvPr id="20" name="Bent-Up Arrow 19"/>
          <p:cNvSpPr/>
          <p:nvPr/>
        </p:nvSpPr>
        <p:spPr>
          <a:xfrm rot="5400000">
            <a:off x="2729137" y="2377553"/>
            <a:ext cx="1004294" cy="1728958"/>
          </a:xfrm>
          <a:prstGeom prst="bentUpArrow">
            <a:avLst>
              <a:gd name="adj1" fmla="val 13399"/>
              <a:gd name="adj2" fmla="val 19925"/>
              <a:gd name="adj3" fmla="val 20650"/>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sz="893"/>
          </a:p>
        </p:txBody>
      </p:sp>
    </p:spTree>
    <p:extLst>
      <p:ext uri="{BB962C8B-B14F-4D97-AF65-F5344CB8AC3E}">
        <p14:creationId xmlns:p14="http://schemas.microsoft.com/office/powerpoint/2010/main" val="804202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is the Query Language for Cosmos</a:t>
            </a:r>
          </a:p>
        </p:txBody>
      </p:sp>
      <p:sp>
        <p:nvSpPr>
          <p:cNvPr id="3" name="Content Placeholder 2"/>
          <p:cNvSpPr>
            <a:spLocks noGrp="1"/>
          </p:cNvSpPr>
          <p:nvPr>
            <p:ph sz="half" idx="1"/>
          </p:nvPr>
        </p:nvSpPr>
        <p:spPr/>
        <p:txBody>
          <a:bodyPr/>
          <a:lstStyle/>
          <a:p>
            <a:pPr marL="0" indent="0">
              <a:buNone/>
            </a:pPr>
            <a:r>
              <a:rPr lang="en-US" u="sng" dirty="0" smtClean="0"/>
              <a:t>Sample SCOPE script</a:t>
            </a:r>
          </a:p>
          <a:p>
            <a:pPr marL="0" indent="0">
              <a:buNone/>
            </a:pPr>
            <a:r>
              <a:rPr lang="en-US" sz="1200" dirty="0"/>
              <a:t>rs0 = </a:t>
            </a:r>
            <a:r>
              <a:rPr lang="en-US" sz="1200" dirty="0" smtClean="0"/>
              <a:t>EXTRACT </a:t>
            </a:r>
          </a:p>
          <a:p>
            <a:pPr marL="0" indent="0">
              <a:buNone/>
            </a:pPr>
            <a:r>
              <a:rPr lang="en-US" sz="1200" dirty="0" smtClean="0"/>
              <a:t>        </a:t>
            </a:r>
            <a:r>
              <a:rPr lang="en-US" sz="1200" dirty="0" err="1" smtClean="0"/>
              <a:t>FirstName</a:t>
            </a:r>
            <a:r>
              <a:rPr lang="en-US" sz="1200" dirty="0" smtClean="0"/>
              <a:t> : string,</a:t>
            </a:r>
          </a:p>
          <a:p>
            <a:pPr marL="0" indent="0">
              <a:buNone/>
            </a:pPr>
            <a:r>
              <a:rPr lang="en-US" sz="1200" dirty="0" smtClean="0"/>
              <a:t>        </a:t>
            </a:r>
            <a:r>
              <a:rPr lang="en-US" sz="1200" dirty="0" err="1" smtClean="0"/>
              <a:t>LastName</a:t>
            </a:r>
            <a:r>
              <a:rPr lang="en-US" sz="1200" dirty="0" smtClean="0"/>
              <a:t> </a:t>
            </a:r>
            <a:r>
              <a:rPr lang="en-US" sz="1200" dirty="0"/>
              <a:t>: string,</a:t>
            </a:r>
          </a:p>
          <a:p>
            <a:pPr marL="0" indent="0">
              <a:buNone/>
            </a:pPr>
            <a:r>
              <a:rPr lang="en-US" sz="1200" dirty="0"/>
              <a:t>        Age : </a:t>
            </a:r>
            <a:r>
              <a:rPr lang="en-US" sz="1200" dirty="0" err="1"/>
              <a:t>int</a:t>
            </a:r>
            <a:endParaRPr lang="en-US" sz="1200" dirty="0"/>
          </a:p>
          <a:p>
            <a:pPr marL="0" indent="0">
              <a:buNone/>
            </a:pPr>
            <a:r>
              <a:rPr lang="en-US" sz="1200" dirty="0"/>
              <a:t>      </a:t>
            </a:r>
            <a:r>
              <a:rPr lang="en-US" sz="1200" dirty="0" smtClean="0"/>
              <a:t>FROM "/</a:t>
            </a:r>
            <a:r>
              <a:rPr lang="en-US" sz="1200" dirty="0" err="1"/>
              <a:t>test_input.tsv</a:t>
            </a:r>
            <a:r>
              <a:rPr lang="en-US" sz="1200" dirty="0"/>
              <a:t>"</a:t>
            </a:r>
          </a:p>
          <a:p>
            <a:pPr marL="0" indent="0">
              <a:buNone/>
            </a:pPr>
            <a:r>
              <a:rPr lang="en-US" sz="1200" dirty="0"/>
              <a:t>      USING </a:t>
            </a:r>
            <a:r>
              <a:rPr lang="en-US" sz="1200" dirty="0" err="1"/>
              <a:t>DefaultTextExtractor</a:t>
            </a:r>
            <a:r>
              <a:rPr lang="en-US" sz="1200" dirty="0"/>
              <a:t>();</a:t>
            </a:r>
          </a:p>
          <a:p>
            <a:pPr marL="0" indent="0">
              <a:buNone/>
            </a:pPr>
            <a:endParaRPr lang="en-US" sz="1200" dirty="0"/>
          </a:p>
          <a:p>
            <a:pPr marL="0" indent="0">
              <a:buNone/>
            </a:pPr>
            <a:r>
              <a:rPr lang="en-US" sz="1200" dirty="0"/>
              <a:t>OUTPUT rs0</a:t>
            </a:r>
          </a:p>
          <a:p>
            <a:pPr marL="0" indent="0">
              <a:buNone/>
            </a:pPr>
            <a:r>
              <a:rPr lang="en-US" sz="1200" dirty="0"/>
              <a:t>    TO "/</a:t>
            </a:r>
            <a:r>
              <a:rPr lang="en-US" sz="1200" dirty="0" err="1"/>
              <a:t>test_output.tsv</a:t>
            </a:r>
            <a:r>
              <a:rPr lang="en-US" sz="1200" dirty="0"/>
              <a:t>"</a:t>
            </a:r>
          </a:p>
          <a:p>
            <a:pPr marL="0" indent="0">
              <a:buNone/>
            </a:pPr>
            <a:r>
              <a:rPr lang="en-US" sz="1200" dirty="0"/>
              <a:t>      USING </a:t>
            </a:r>
            <a:r>
              <a:rPr lang="en-US" sz="1200" dirty="0" err="1"/>
              <a:t>DefaultTextOutputter</a:t>
            </a:r>
            <a:r>
              <a:rPr lang="en-US" sz="1200" dirty="0"/>
              <a:t>();</a:t>
            </a:r>
          </a:p>
          <a:p>
            <a:pPr marL="0" indent="0">
              <a:buNone/>
            </a:pPr>
            <a:endParaRPr lang="en-US" dirty="0"/>
          </a:p>
        </p:txBody>
      </p:sp>
      <p:sp>
        <p:nvSpPr>
          <p:cNvPr id="5" name="Content Placeholder 4"/>
          <p:cNvSpPr>
            <a:spLocks noGrp="1"/>
          </p:cNvSpPr>
          <p:nvPr>
            <p:ph sz="half" idx="2"/>
          </p:nvPr>
        </p:nvSpPr>
        <p:spPr/>
        <p:txBody>
          <a:bodyPr/>
          <a:lstStyle/>
          <a:p>
            <a:pPr marL="0" marR="0">
              <a:lnSpc>
                <a:spcPct val="115000"/>
              </a:lnSpc>
              <a:spcBef>
                <a:spcPts val="0"/>
              </a:spcBef>
              <a:spcAft>
                <a:spcPts val="1000"/>
              </a:spcAft>
            </a:pPr>
            <a:r>
              <a:rPr lang="en-US" sz="1200" u="sng" dirty="0">
                <a:solidFill>
                  <a:srgbClr val="000000"/>
                </a:solidFill>
                <a:latin typeface="+mj-lt"/>
                <a:ea typeface="SimSun" panose="02010600030101010101" pitchFamily="2" charset="-122"/>
              </a:rPr>
              <a:t>Key </a:t>
            </a:r>
            <a:r>
              <a:rPr lang="en-US" sz="1200" u="sng" dirty="0" smtClean="0">
                <a:solidFill>
                  <a:srgbClr val="000000"/>
                </a:solidFill>
                <a:latin typeface="+mj-lt"/>
                <a:ea typeface="SimSun" panose="02010600030101010101" pitchFamily="2" charset="-122"/>
              </a:rPr>
              <a:t>points:</a:t>
            </a:r>
          </a:p>
          <a:p>
            <a:pPr marL="222250" lvl="1">
              <a:lnSpc>
                <a:spcPct val="115000"/>
              </a:lnSpc>
              <a:spcBef>
                <a:spcPts val="0"/>
              </a:spcBef>
              <a:spcAft>
                <a:spcPts val="1000"/>
              </a:spcAft>
            </a:pPr>
            <a:r>
              <a:rPr lang="en-US" sz="1200" dirty="0" smtClean="0">
                <a:solidFill>
                  <a:srgbClr val="000000"/>
                </a:solidFill>
                <a:latin typeface="+mj-lt"/>
                <a:ea typeface="SimSun" panose="02010600030101010101" pitchFamily="2" charset="-122"/>
              </a:rPr>
              <a:t>Because </a:t>
            </a:r>
            <a:r>
              <a:rPr lang="en-US" sz="1200" dirty="0">
                <a:solidFill>
                  <a:srgbClr val="000000"/>
                </a:solidFill>
                <a:latin typeface="+mj-lt"/>
                <a:ea typeface="SimSun" panose="02010600030101010101" pitchFamily="2" charset="-122"/>
              </a:rPr>
              <a:t>the stream in unstructured, the </a:t>
            </a:r>
            <a:r>
              <a:rPr lang="en-US" sz="1200" b="1" dirty="0">
                <a:solidFill>
                  <a:srgbClr val="000000"/>
                </a:solidFill>
                <a:latin typeface="+mj-lt"/>
                <a:ea typeface="SimSun" panose="02010600030101010101" pitchFamily="2" charset="-122"/>
              </a:rPr>
              <a:t>EXTRACT</a:t>
            </a:r>
            <a:r>
              <a:rPr lang="en-US" sz="1200" dirty="0">
                <a:solidFill>
                  <a:srgbClr val="000000"/>
                </a:solidFill>
                <a:latin typeface="+mj-lt"/>
                <a:ea typeface="SimSun" panose="02010600030101010101" pitchFamily="2" charset="-122"/>
              </a:rPr>
              <a:t> command explicitly names the columns and the types in the </a:t>
            </a:r>
            <a:r>
              <a:rPr lang="en-US" sz="1200" dirty="0" smtClean="0">
                <a:solidFill>
                  <a:srgbClr val="000000"/>
                </a:solidFill>
                <a:latin typeface="+mj-lt"/>
                <a:ea typeface="SimSun" panose="02010600030101010101" pitchFamily="2" charset="-122"/>
              </a:rPr>
              <a:t>stream.</a:t>
            </a:r>
          </a:p>
          <a:p>
            <a:pPr marL="222250" lvl="1">
              <a:lnSpc>
                <a:spcPct val="115000"/>
              </a:lnSpc>
              <a:spcBef>
                <a:spcPts val="0"/>
              </a:spcBef>
              <a:spcAft>
                <a:spcPts val="1000"/>
              </a:spcAft>
            </a:pPr>
            <a:r>
              <a:rPr lang="en-US" sz="1200" dirty="0" smtClean="0">
                <a:solidFill>
                  <a:srgbClr val="000000"/>
                </a:solidFill>
                <a:latin typeface="+mj-lt"/>
                <a:ea typeface="SimSun" panose="02010600030101010101" pitchFamily="2" charset="-122"/>
              </a:rPr>
              <a:t>The </a:t>
            </a:r>
            <a:r>
              <a:rPr lang="en-US" sz="1200" b="1" dirty="0">
                <a:solidFill>
                  <a:srgbClr val="000000"/>
                </a:solidFill>
                <a:latin typeface="+mj-lt"/>
                <a:ea typeface="SimSun" panose="02010600030101010101" pitchFamily="2" charset="-122"/>
              </a:rPr>
              <a:t>OUTPUT</a:t>
            </a:r>
            <a:r>
              <a:rPr lang="en-US" sz="1200" dirty="0">
                <a:solidFill>
                  <a:srgbClr val="000000"/>
                </a:solidFill>
                <a:latin typeface="+mj-lt"/>
                <a:ea typeface="SimSun" panose="02010600030101010101" pitchFamily="2" charset="-122"/>
              </a:rPr>
              <a:t> command sends the rows from </a:t>
            </a:r>
            <a:r>
              <a:rPr lang="en-US" sz="1200" dirty="0" err="1">
                <a:solidFill>
                  <a:srgbClr val="000000"/>
                </a:solidFill>
                <a:latin typeface="+mj-lt"/>
                <a:ea typeface="SimSun" panose="02010600030101010101" pitchFamily="2" charset="-122"/>
              </a:rPr>
              <a:t>rowset</a:t>
            </a:r>
            <a:r>
              <a:rPr lang="en-US" sz="1200" dirty="0">
                <a:solidFill>
                  <a:srgbClr val="000000"/>
                </a:solidFill>
                <a:latin typeface="+mj-lt"/>
                <a:ea typeface="SimSun" panose="02010600030101010101" pitchFamily="2" charset="-122"/>
              </a:rPr>
              <a:t> </a:t>
            </a:r>
            <a:r>
              <a:rPr lang="en-US" sz="1200" b="1" dirty="0">
                <a:solidFill>
                  <a:srgbClr val="000000"/>
                </a:solidFill>
                <a:latin typeface="+mj-lt"/>
                <a:ea typeface="SimSun" panose="02010600030101010101" pitchFamily="2" charset="-122"/>
              </a:rPr>
              <a:t>rs0</a:t>
            </a:r>
            <a:r>
              <a:rPr lang="en-US" sz="1200" dirty="0">
                <a:solidFill>
                  <a:srgbClr val="000000"/>
                </a:solidFill>
                <a:latin typeface="+mj-lt"/>
                <a:ea typeface="SimSun" panose="02010600030101010101" pitchFamily="2" charset="-122"/>
              </a:rPr>
              <a:t> to an output stream (in this case a local file).</a:t>
            </a:r>
          </a:p>
          <a:p>
            <a:r>
              <a:rPr lang="en-US" sz="1200" dirty="0">
                <a:solidFill>
                  <a:srgbClr val="000000"/>
                </a:solidFill>
                <a:latin typeface="+mj-lt"/>
                <a:ea typeface="SimSun" panose="02010600030101010101" pitchFamily="2" charset="-122"/>
              </a:rPr>
              <a:t>PROTIP: Calling </a:t>
            </a:r>
            <a:r>
              <a:rPr lang="en-US" sz="1200" b="1" dirty="0" err="1">
                <a:solidFill>
                  <a:srgbClr val="000000"/>
                </a:solidFill>
                <a:latin typeface="+mj-lt"/>
                <a:ea typeface="SimSun" panose="02010600030101010101" pitchFamily="2" charset="-122"/>
              </a:rPr>
              <a:t>DefaultTextExtractor</a:t>
            </a:r>
            <a:r>
              <a:rPr lang="en-US" sz="1200" dirty="0">
                <a:solidFill>
                  <a:srgbClr val="000000"/>
                </a:solidFill>
                <a:latin typeface="+mj-lt"/>
                <a:ea typeface="SimSun" panose="02010600030101010101" pitchFamily="2" charset="-122"/>
              </a:rPr>
              <a:t> without any arguments is equivalent to </a:t>
            </a:r>
            <a:r>
              <a:rPr lang="en-US" sz="1200" b="1" dirty="0" err="1">
                <a:solidFill>
                  <a:srgbClr val="000000"/>
                </a:solidFill>
                <a:latin typeface="+mj-lt"/>
                <a:ea typeface="SimSun" panose="02010600030101010101" pitchFamily="2" charset="-122"/>
              </a:rPr>
              <a:t>DefaultTextExtractor</a:t>
            </a:r>
            <a:r>
              <a:rPr lang="en-US" sz="1200" dirty="0">
                <a:solidFill>
                  <a:srgbClr val="000000"/>
                </a:solidFill>
                <a:latin typeface="+mj-lt"/>
                <a:ea typeface="SimSun" panose="02010600030101010101" pitchFamily="2" charset="-122"/>
              </a:rPr>
              <a:t>( delimiter: 't' ) which explicitly identifies that the file is delimited by </a:t>
            </a:r>
            <a:r>
              <a:rPr lang="en-US" sz="1200" dirty="0" smtClean="0">
                <a:solidFill>
                  <a:srgbClr val="000000"/>
                </a:solidFill>
                <a:latin typeface="+mj-lt"/>
                <a:ea typeface="SimSun" panose="02010600030101010101" pitchFamily="2" charset="-122"/>
              </a:rPr>
              <a:t>tabs</a:t>
            </a:r>
            <a:endParaRPr lang="en-US" sz="1200" dirty="0">
              <a:latin typeface="+mj-lt"/>
            </a:endParaRPr>
          </a:p>
        </p:txBody>
      </p:sp>
      <p:cxnSp>
        <p:nvCxnSpPr>
          <p:cNvPr id="6" name="Straight Connector 5"/>
          <p:cNvCxnSpPr/>
          <p:nvPr/>
        </p:nvCxnSpPr>
        <p:spPr bwMode="auto">
          <a:xfrm>
            <a:off x="4440382" y="1381125"/>
            <a:ext cx="0" cy="4036002"/>
          </a:xfrm>
          <a:prstGeom prst="line">
            <a:avLst/>
          </a:prstGeom>
          <a:pattFill prst="pct50">
            <a:fgClr>
              <a:schemeClr val="hlink"/>
            </a:fgClr>
            <a:bgClr>
              <a:srgbClr val="FFFFFF"/>
            </a:bgClr>
          </a:pattFill>
          <a:ln w="9525" cap="flat" cmpd="sng" algn="ctr">
            <a:solidFill>
              <a:schemeClr val="tx1"/>
            </a:solidFill>
            <a:prstDash val="lgDash"/>
            <a:round/>
            <a:headEnd type="none" w="med" len="med"/>
            <a:tailEnd type="none" w="med" len="med"/>
          </a:ln>
          <a:effectLst/>
        </p:spPr>
      </p:cxnSp>
    </p:spTree>
    <p:extLst>
      <p:ext uri="{BB962C8B-B14F-4D97-AF65-F5344CB8AC3E}">
        <p14:creationId xmlns:p14="http://schemas.microsoft.com/office/powerpoint/2010/main" val="1486229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3 kinds of Inputs in SCOPE</a:t>
            </a:r>
            <a:endParaRPr lang="en-US" dirty="0"/>
          </a:p>
        </p:txBody>
      </p:sp>
      <p:sp>
        <p:nvSpPr>
          <p:cNvPr id="5" name="Content Placeholder 4"/>
          <p:cNvSpPr>
            <a:spLocks noGrp="1"/>
          </p:cNvSpPr>
          <p:nvPr>
            <p:ph idx="1"/>
          </p:nvPr>
        </p:nvSpPr>
        <p:spPr>
          <a:xfrm>
            <a:off x="646113" y="1381125"/>
            <a:ext cx="8763000" cy="4191000"/>
          </a:xfrm>
        </p:spPr>
        <p:txBody>
          <a:bodyPr/>
          <a:lstStyle/>
          <a:p>
            <a:r>
              <a:rPr lang="en-US" u="sng" dirty="0" smtClean="0"/>
              <a:t>Streams</a:t>
            </a:r>
          </a:p>
          <a:p>
            <a:pPr lvl="1"/>
            <a:r>
              <a:rPr lang="en-US" dirty="0"/>
              <a:t>Also referred to as </a:t>
            </a:r>
            <a:r>
              <a:rPr lang="en-US" i="1" dirty="0"/>
              <a:t>unstructured</a:t>
            </a:r>
            <a:r>
              <a:rPr lang="en-US" dirty="0"/>
              <a:t> streams, a stream is a persisted, file-like input. For example, any text file is a </a:t>
            </a:r>
            <a:r>
              <a:rPr lang="en-US" dirty="0" smtClean="0"/>
              <a:t>stream</a:t>
            </a:r>
          </a:p>
          <a:p>
            <a:pPr lvl="1"/>
            <a:r>
              <a:rPr lang="en-US" dirty="0"/>
              <a:t>Scope extracts data from streams and processes that </a:t>
            </a:r>
            <a:r>
              <a:rPr lang="en-US" dirty="0" smtClean="0"/>
              <a:t>data</a:t>
            </a:r>
          </a:p>
          <a:p>
            <a:pPr lvl="1"/>
            <a:r>
              <a:rPr lang="en-US" dirty="0"/>
              <a:t>Scope has the native ability to extract data from simple text streams (via the </a:t>
            </a:r>
            <a:r>
              <a:rPr lang="en-US" b="1" dirty="0" err="1"/>
              <a:t>DefaultTextExtractor</a:t>
            </a:r>
            <a:r>
              <a:rPr lang="en-US" dirty="0"/>
              <a:t>) which satisfies most </a:t>
            </a:r>
            <a:r>
              <a:rPr lang="en-US" dirty="0" smtClean="0"/>
              <a:t>scenarios</a:t>
            </a:r>
          </a:p>
          <a:p>
            <a:pPr lvl="1"/>
            <a:r>
              <a:rPr lang="en-US" dirty="0"/>
              <a:t>Developers can also build custom extractors to read data from other formats such as binary, JSON, or </a:t>
            </a:r>
            <a:r>
              <a:rPr lang="en-US" dirty="0" smtClean="0"/>
              <a:t>XML</a:t>
            </a:r>
            <a:endParaRPr lang="en-US" dirty="0"/>
          </a:p>
          <a:p>
            <a:r>
              <a:rPr lang="en-US" u="sng" dirty="0" smtClean="0"/>
              <a:t>Structured Streams</a:t>
            </a:r>
          </a:p>
          <a:p>
            <a:pPr lvl="1"/>
            <a:r>
              <a:rPr lang="en-US" dirty="0"/>
              <a:t>Structured streams are streams that are optimized for storage and access based on some unique properties (keys) of individual </a:t>
            </a:r>
            <a:r>
              <a:rPr lang="en-US" dirty="0" smtClean="0"/>
              <a:t>records</a:t>
            </a:r>
          </a:p>
          <a:p>
            <a:pPr lvl="1"/>
            <a:r>
              <a:rPr lang="en-US" dirty="0"/>
              <a:t>structured streams are directly used without an </a:t>
            </a:r>
            <a:r>
              <a:rPr lang="en-US" dirty="0" smtClean="0"/>
              <a:t>extractor or an </a:t>
            </a:r>
            <a:r>
              <a:rPr lang="en-US" dirty="0" err="1" smtClean="0"/>
              <a:t>outputter</a:t>
            </a:r>
            <a:endParaRPr lang="en-US" dirty="0" smtClean="0"/>
          </a:p>
          <a:p>
            <a:pPr lvl="1"/>
            <a:r>
              <a:rPr lang="en-US" dirty="0" smtClean="0"/>
              <a:t>They </a:t>
            </a:r>
            <a:r>
              <a:rPr lang="en-US" dirty="0"/>
              <a:t>offer greater performance than unstructured </a:t>
            </a:r>
            <a:r>
              <a:rPr lang="en-US" dirty="0" smtClean="0"/>
              <a:t>streams</a:t>
            </a:r>
          </a:p>
          <a:p>
            <a:r>
              <a:rPr lang="en-US" u="sng" dirty="0" smtClean="0"/>
              <a:t>Views</a:t>
            </a:r>
          </a:p>
          <a:p>
            <a:pPr lvl="1"/>
            <a:r>
              <a:rPr lang="en-US" dirty="0"/>
              <a:t>A VIEW simplifies reading from </a:t>
            </a:r>
            <a:r>
              <a:rPr lang="en-US" dirty="0" smtClean="0"/>
              <a:t>streams similar to the VIEWS in SQL</a:t>
            </a:r>
            <a:endParaRPr lang="en-US" u="sng" dirty="0" smtClean="0"/>
          </a:p>
        </p:txBody>
      </p:sp>
      <p:sp>
        <p:nvSpPr>
          <p:cNvPr id="6" name="Content Placeholder 4"/>
          <p:cNvSpPr txBox="1">
            <a:spLocks/>
          </p:cNvSpPr>
          <p:nvPr/>
        </p:nvSpPr>
        <p:spPr bwMode="auto">
          <a:xfrm>
            <a:off x="646113" y="6172200"/>
            <a:ext cx="8763000"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0" indent="0">
              <a:buNone/>
            </a:pPr>
            <a:r>
              <a:rPr lang="en-US" sz="1100" i="1" kern="0" dirty="0" smtClean="0"/>
              <a:t>*Streams and Structured Streams are also used as Outputs</a:t>
            </a:r>
          </a:p>
        </p:txBody>
      </p:sp>
    </p:spTree>
    <p:extLst>
      <p:ext uri="{BB962C8B-B14F-4D97-AF65-F5344CB8AC3E}">
        <p14:creationId xmlns:p14="http://schemas.microsoft.com/office/powerpoint/2010/main" val="4098533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Types in SCOPE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7004432"/>
              </p:ext>
            </p:extLst>
          </p:nvPr>
        </p:nvGraphicFramePr>
        <p:xfrm>
          <a:off x="646113" y="1381125"/>
          <a:ext cx="8112639" cy="4468263"/>
        </p:xfrm>
        <a:graphic>
          <a:graphicData uri="http://schemas.openxmlformats.org/drawingml/2006/table">
            <a:tbl>
              <a:tblPr firstRow="1" firstCol="1" bandRow="1">
                <a:tableStyleId>{21E4AEA4-8DFA-4A89-87EB-49C32662AFE0}</a:tableStyleId>
              </a:tblPr>
              <a:tblGrid>
                <a:gridCol w="2704213"/>
                <a:gridCol w="2704213"/>
                <a:gridCol w="2704213"/>
              </a:tblGrid>
              <a:tr h="433552">
                <a:tc>
                  <a:txBody>
                    <a:bodyPr/>
                    <a:lstStyle/>
                    <a:p>
                      <a:pPr marL="0" marR="0" algn="l">
                        <a:lnSpc>
                          <a:spcPct val="115000"/>
                        </a:lnSpc>
                        <a:spcBef>
                          <a:spcPts val="0"/>
                        </a:spcBef>
                        <a:spcAft>
                          <a:spcPts val="0"/>
                        </a:spcAft>
                      </a:pPr>
                      <a:r>
                        <a:rPr lang="en-US" sz="1200" dirty="0">
                          <a:effectLst/>
                        </a:rPr>
                        <a:t>Category</a:t>
                      </a:r>
                      <a:endParaRPr lang="en-US" sz="1200" dirty="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2834" marR="62834" marT="0" marB="0" anchor="ctr"/>
                </a:tc>
                <a:tc>
                  <a:txBody>
                    <a:bodyPr/>
                    <a:lstStyle/>
                    <a:p>
                      <a:pPr marL="0" marR="0" algn="l">
                        <a:lnSpc>
                          <a:spcPct val="115000"/>
                        </a:lnSpc>
                        <a:spcBef>
                          <a:spcPts val="0"/>
                        </a:spcBef>
                        <a:spcAft>
                          <a:spcPts val="0"/>
                        </a:spcAft>
                      </a:pPr>
                      <a:r>
                        <a:rPr lang="en-US" sz="1200" dirty="0">
                          <a:effectLst/>
                        </a:rPr>
                        <a:t>Data type</a:t>
                      </a:r>
                      <a:endParaRPr lang="en-US" sz="1200" dirty="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2834" marR="62834" marT="0" marB="0" anchor="ctr"/>
                </a:tc>
                <a:tc>
                  <a:txBody>
                    <a:bodyPr/>
                    <a:lstStyle/>
                    <a:p>
                      <a:pPr marL="0" marR="0" algn="l">
                        <a:lnSpc>
                          <a:spcPct val="115000"/>
                        </a:lnSpc>
                        <a:spcBef>
                          <a:spcPts val="0"/>
                        </a:spcBef>
                        <a:spcAft>
                          <a:spcPts val="0"/>
                        </a:spcAft>
                      </a:pPr>
                      <a:r>
                        <a:rPr lang="en-US" sz="1200" dirty="0" err="1">
                          <a:effectLst/>
                        </a:rPr>
                        <a:t>Nullable</a:t>
                      </a:r>
                      <a:r>
                        <a:rPr lang="en-US" sz="1200" dirty="0">
                          <a:effectLst/>
                        </a:rPr>
                        <a:t> Data type</a:t>
                      </a:r>
                      <a:endParaRPr lang="en-US" sz="1200" dirty="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2834" marR="62834" marT="0" marB="0" anchor="ctr"/>
                </a:tc>
              </a:tr>
              <a:tr h="867103">
                <a:tc>
                  <a:txBody>
                    <a:bodyPr/>
                    <a:lstStyle/>
                    <a:p>
                      <a:pPr marL="0" marR="0" algn="l">
                        <a:lnSpc>
                          <a:spcPct val="115000"/>
                        </a:lnSpc>
                        <a:spcBef>
                          <a:spcPts val="0"/>
                        </a:spcBef>
                        <a:spcAft>
                          <a:spcPts val="0"/>
                        </a:spcAft>
                      </a:pPr>
                      <a:r>
                        <a:rPr lang="en-US" sz="1200" dirty="0">
                          <a:effectLst/>
                        </a:rPr>
                        <a:t>Miscellaneous</a:t>
                      </a:r>
                      <a:endParaRPr lang="en-US" sz="1200" dirty="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2834" marR="62834" marT="0" marB="0" anchor="ctr"/>
                </a:tc>
                <a:tc>
                  <a:txBody>
                    <a:bodyPr/>
                    <a:lstStyle/>
                    <a:p>
                      <a:pPr marL="0" marR="0">
                        <a:lnSpc>
                          <a:spcPct val="115000"/>
                        </a:lnSpc>
                        <a:spcBef>
                          <a:spcPts val="0"/>
                        </a:spcBef>
                        <a:spcAft>
                          <a:spcPts val="0"/>
                        </a:spcAft>
                      </a:pPr>
                      <a:r>
                        <a:rPr lang="en-US" sz="1200" dirty="0">
                          <a:effectLst/>
                        </a:rPr>
                        <a:t>bool</a:t>
                      </a:r>
                    </a:p>
                    <a:p>
                      <a:pPr marL="0" marR="0">
                        <a:lnSpc>
                          <a:spcPct val="115000"/>
                        </a:lnSpc>
                        <a:spcBef>
                          <a:spcPts val="0"/>
                        </a:spcBef>
                        <a:spcAft>
                          <a:spcPts val="0"/>
                        </a:spcAft>
                      </a:pPr>
                      <a:r>
                        <a:rPr lang="en-US" sz="1200" dirty="0" err="1">
                          <a:effectLst/>
                        </a:rPr>
                        <a:t>Guid</a:t>
                      </a:r>
                      <a:endParaRPr lang="en-US" sz="1200" dirty="0">
                        <a:effectLst/>
                      </a:endParaRPr>
                    </a:p>
                    <a:p>
                      <a:pPr marL="0" marR="0">
                        <a:lnSpc>
                          <a:spcPct val="115000"/>
                        </a:lnSpc>
                        <a:spcBef>
                          <a:spcPts val="0"/>
                        </a:spcBef>
                        <a:spcAft>
                          <a:spcPts val="0"/>
                        </a:spcAft>
                      </a:pPr>
                      <a:r>
                        <a:rPr lang="en-US" sz="1200" dirty="0" err="1">
                          <a:effectLst/>
                        </a:rPr>
                        <a:t>datetime</a:t>
                      </a:r>
                      <a:endParaRPr lang="en-US" sz="1200" dirty="0">
                        <a:effectLst/>
                      </a:endParaRPr>
                    </a:p>
                    <a:p>
                      <a:pPr marL="0" marR="0">
                        <a:lnSpc>
                          <a:spcPct val="115000"/>
                        </a:lnSpc>
                        <a:spcBef>
                          <a:spcPts val="0"/>
                        </a:spcBef>
                        <a:spcAft>
                          <a:spcPts val="0"/>
                        </a:spcAft>
                      </a:pPr>
                      <a:r>
                        <a:rPr lang="en-US" sz="1200" dirty="0">
                          <a:effectLst/>
                        </a:rPr>
                        <a:t>byte</a:t>
                      </a:r>
                      <a:r>
                        <a:rPr lang="en-US" sz="1200" dirty="0" smtClean="0">
                          <a:effectLst/>
                        </a:rPr>
                        <a:t>[]</a:t>
                      </a:r>
                      <a:endParaRPr lang="en-US" sz="1200" dirty="0">
                        <a:effectLst/>
                      </a:endParaRPr>
                    </a:p>
                  </a:txBody>
                  <a:tcPr marL="62834" marR="62834" marT="0" marB="0"/>
                </a:tc>
                <a:tc>
                  <a:txBody>
                    <a:bodyPr/>
                    <a:lstStyle/>
                    <a:p>
                      <a:pPr marL="0" marR="0">
                        <a:lnSpc>
                          <a:spcPct val="115000"/>
                        </a:lnSpc>
                        <a:spcBef>
                          <a:spcPts val="0"/>
                        </a:spcBef>
                        <a:spcAft>
                          <a:spcPts val="0"/>
                        </a:spcAft>
                      </a:pPr>
                      <a:r>
                        <a:rPr lang="en-US" sz="1200" dirty="0">
                          <a:effectLst/>
                        </a:rPr>
                        <a:t>bool?</a:t>
                      </a:r>
                    </a:p>
                    <a:p>
                      <a:pPr marL="0" marR="0">
                        <a:lnSpc>
                          <a:spcPct val="115000"/>
                        </a:lnSpc>
                        <a:spcBef>
                          <a:spcPts val="0"/>
                        </a:spcBef>
                        <a:spcAft>
                          <a:spcPts val="0"/>
                        </a:spcAft>
                      </a:pPr>
                      <a:r>
                        <a:rPr lang="en-US" sz="1200" dirty="0" err="1">
                          <a:effectLst/>
                        </a:rPr>
                        <a:t>Guid</a:t>
                      </a:r>
                      <a:r>
                        <a:rPr lang="en-US" sz="1200" dirty="0">
                          <a:effectLst/>
                        </a:rPr>
                        <a:t>?</a:t>
                      </a:r>
                    </a:p>
                    <a:p>
                      <a:pPr marL="0" marR="0">
                        <a:lnSpc>
                          <a:spcPct val="115000"/>
                        </a:lnSpc>
                        <a:spcBef>
                          <a:spcPts val="0"/>
                        </a:spcBef>
                        <a:spcAft>
                          <a:spcPts val="0"/>
                        </a:spcAft>
                      </a:pPr>
                      <a:r>
                        <a:rPr lang="en-US" sz="1200" dirty="0" err="1">
                          <a:effectLst/>
                        </a:rPr>
                        <a:t>datetime</a:t>
                      </a:r>
                      <a:r>
                        <a:rPr lang="en-US" sz="1200" dirty="0">
                          <a:effectLst/>
                        </a:rPr>
                        <a:t>?</a:t>
                      </a:r>
                    </a:p>
                    <a:p>
                      <a:pPr marL="0" marR="0">
                        <a:lnSpc>
                          <a:spcPct val="115000"/>
                        </a:lnSpc>
                        <a:spcBef>
                          <a:spcPts val="0"/>
                        </a:spcBef>
                        <a:spcAft>
                          <a:spcPts val="0"/>
                        </a:spcAft>
                      </a:pPr>
                      <a:r>
                        <a:rPr lang="en-US" sz="1200" dirty="0">
                          <a:effectLst/>
                        </a:rPr>
                        <a:t> </a:t>
                      </a:r>
                      <a:endParaRPr lang="en-US" sz="1200" dirty="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2834" marR="62834" marT="0" marB="0"/>
                </a:tc>
              </a:tr>
              <a:tr h="1878724">
                <a:tc>
                  <a:txBody>
                    <a:bodyPr/>
                    <a:lstStyle/>
                    <a:p>
                      <a:pPr marL="0" marR="0" algn="l">
                        <a:lnSpc>
                          <a:spcPct val="115000"/>
                        </a:lnSpc>
                        <a:spcBef>
                          <a:spcPts val="0"/>
                        </a:spcBef>
                        <a:spcAft>
                          <a:spcPts val="0"/>
                        </a:spcAft>
                      </a:pPr>
                      <a:r>
                        <a:rPr lang="en-US" sz="1200" dirty="0">
                          <a:effectLst/>
                        </a:rPr>
                        <a:t>Numeric</a:t>
                      </a:r>
                      <a:endParaRPr lang="en-US" sz="1200" dirty="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2834" marR="62834" marT="0" marB="0" anchor="ctr"/>
                </a:tc>
                <a:tc>
                  <a:txBody>
                    <a:bodyPr/>
                    <a:lstStyle/>
                    <a:p>
                      <a:pPr marL="0" marR="0">
                        <a:lnSpc>
                          <a:spcPct val="115000"/>
                        </a:lnSpc>
                        <a:spcBef>
                          <a:spcPts val="0"/>
                        </a:spcBef>
                        <a:spcAft>
                          <a:spcPts val="0"/>
                        </a:spcAft>
                      </a:pPr>
                      <a:r>
                        <a:rPr lang="en-US" sz="1200" dirty="0">
                          <a:effectLst/>
                        </a:rPr>
                        <a:t>byte</a:t>
                      </a:r>
                    </a:p>
                    <a:p>
                      <a:pPr marL="0" marR="0">
                        <a:lnSpc>
                          <a:spcPct val="115000"/>
                        </a:lnSpc>
                        <a:spcBef>
                          <a:spcPts val="0"/>
                        </a:spcBef>
                        <a:spcAft>
                          <a:spcPts val="0"/>
                        </a:spcAft>
                      </a:pPr>
                      <a:r>
                        <a:rPr lang="en-US" sz="1200" dirty="0" err="1">
                          <a:effectLst/>
                        </a:rPr>
                        <a:t>sbyte</a:t>
                      </a:r>
                      <a:endParaRPr lang="en-US" sz="1200" dirty="0">
                        <a:effectLst/>
                      </a:endParaRPr>
                    </a:p>
                    <a:p>
                      <a:pPr marL="0" marR="0">
                        <a:lnSpc>
                          <a:spcPct val="115000"/>
                        </a:lnSpc>
                        <a:spcBef>
                          <a:spcPts val="0"/>
                        </a:spcBef>
                        <a:spcAft>
                          <a:spcPts val="0"/>
                        </a:spcAft>
                      </a:pPr>
                      <a:r>
                        <a:rPr lang="en-US" sz="1200" dirty="0" err="1">
                          <a:effectLst/>
                        </a:rPr>
                        <a:t>int</a:t>
                      </a:r>
                      <a:endParaRPr lang="en-US" sz="1200" dirty="0">
                        <a:effectLst/>
                      </a:endParaRPr>
                    </a:p>
                    <a:p>
                      <a:pPr marL="0" marR="0">
                        <a:lnSpc>
                          <a:spcPct val="115000"/>
                        </a:lnSpc>
                        <a:spcBef>
                          <a:spcPts val="0"/>
                        </a:spcBef>
                        <a:spcAft>
                          <a:spcPts val="0"/>
                        </a:spcAft>
                      </a:pPr>
                      <a:r>
                        <a:rPr lang="en-US" sz="1200" dirty="0" err="1">
                          <a:effectLst/>
                        </a:rPr>
                        <a:t>uint</a:t>
                      </a:r>
                      <a:endParaRPr lang="en-US" sz="1200" dirty="0">
                        <a:effectLst/>
                      </a:endParaRPr>
                    </a:p>
                    <a:p>
                      <a:pPr marL="0" marR="0">
                        <a:lnSpc>
                          <a:spcPct val="115000"/>
                        </a:lnSpc>
                        <a:spcBef>
                          <a:spcPts val="0"/>
                        </a:spcBef>
                        <a:spcAft>
                          <a:spcPts val="0"/>
                        </a:spcAft>
                      </a:pPr>
                      <a:r>
                        <a:rPr lang="en-US" sz="1200" dirty="0">
                          <a:effectLst/>
                        </a:rPr>
                        <a:t>long</a:t>
                      </a:r>
                    </a:p>
                    <a:p>
                      <a:pPr marL="0" marR="0">
                        <a:lnSpc>
                          <a:spcPct val="115000"/>
                        </a:lnSpc>
                        <a:spcBef>
                          <a:spcPts val="0"/>
                        </a:spcBef>
                        <a:spcAft>
                          <a:spcPts val="0"/>
                        </a:spcAft>
                      </a:pPr>
                      <a:r>
                        <a:rPr lang="en-US" sz="1200" dirty="0" err="1">
                          <a:effectLst/>
                        </a:rPr>
                        <a:t>ulong</a:t>
                      </a:r>
                      <a:endParaRPr lang="en-US" sz="1200" dirty="0">
                        <a:effectLst/>
                      </a:endParaRPr>
                    </a:p>
                    <a:p>
                      <a:pPr marL="0" marR="0">
                        <a:lnSpc>
                          <a:spcPct val="115000"/>
                        </a:lnSpc>
                        <a:spcBef>
                          <a:spcPts val="0"/>
                        </a:spcBef>
                        <a:spcAft>
                          <a:spcPts val="0"/>
                        </a:spcAft>
                      </a:pPr>
                      <a:r>
                        <a:rPr lang="en-US" sz="1200" dirty="0">
                          <a:effectLst/>
                        </a:rPr>
                        <a:t>float</a:t>
                      </a:r>
                    </a:p>
                    <a:p>
                      <a:pPr marL="0" marR="0">
                        <a:lnSpc>
                          <a:spcPct val="115000"/>
                        </a:lnSpc>
                        <a:spcBef>
                          <a:spcPts val="0"/>
                        </a:spcBef>
                        <a:spcAft>
                          <a:spcPts val="0"/>
                        </a:spcAft>
                      </a:pPr>
                      <a:r>
                        <a:rPr lang="en-US" sz="1200" dirty="0">
                          <a:effectLst/>
                        </a:rPr>
                        <a:t>double</a:t>
                      </a:r>
                    </a:p>
                    <a:p>
                      <a:pPr marL="0" marR="0">
                        <a:lnSpc>
                          <a:spcPct val="115000"/>
                        </a:lnSpc>
                        <a:spcBef>
                          <a:spcPts val="0"/>
                        </a:spcBef>
                        <a:spcAft>
                          <a:spcPts val="0"/>
                        </a:spcAft>
                      </a:pPr>
                      <a:r>
                        <a:rPr lang="en-US" sz="1200" dirty="0">
                          <a:effectLst/>
                        </a:rPr>
                        <a:t>decimal</a:t>
                      </a:r>
                    </a:p>
                    <a:p>
                      <a:pPr marL="0" marR="0">
                        <a:lnSpc>
                          <a:spcPct val="115000"/>
                        </a:lnSpc>
                        <a:spcBef>
                          <a:spcPts val="0"/>
                        </a:spcBef>
                        <a:spcAft>
                          <a:spcPts val="0"/>
                        </a:spcAft>
                      </a:pPr>
                      <a:r>
                        <a:rPr lang="en-US" sz="1200" dirty="0">
                          <a:effectLst/>
                        </a:rPr>
                        <a:t>short</a:t>
                      </a:r>
                    </a:p>
                    <a:p>
                      <a:pPr marL="0" marR="0">
                        <a:lnSpc>
                          <a:spcPct val="115000"/>
                        </a:lnSpc>
                        <a:spcBef>
                          <a:spcPts val="0"/>
                        </a:spcBef>
                        <a:spcAft>
                          <a:spcPts val="0"/>
                        </a:spcAft>
                      </a:pPr>
                      <a:r>
                        <a:rPr lang="en-US" sz="1200" dirty="0" err="1" smtClean="0">
                          <a:effectLst/>
                        </a:rPr>
                        <a:t>ushort</a:t>
                      </a:r>
                      <a:endParaRPr lang="en-US" sz="1200" dirty="0">
                        <a:effectLst/>
                      </a:endParaRPr>
                    </a:p>
                  </a:txBody>
                  <a:tcPr marL="62834" marR="62834" marT="0" marB="0"/>
                </a:tc>
                <a:tc>
                  <a:txBody>
                    <a:bodyPr/>
                    <a:lstStyle/>
                    <a:p>
                      <a:pPr marL="0" marR="0">
                        <a:lnSpc>
                          <a:spcPct val="115000"/>
                        </a:lnSpc>
                        <a:spcBef>
                          <a:spcPts val="0"/>
                        </a:spcBef>
                        <a:spcAft>
                          <a:spcPts val="0"/>
                        </a:spcAft>
                      </a:pPr>
                      <a:r>
                        <a:rPr lang="en-US" sz="1200">
                          <a:effectLst/>
                        </a:rPr>
                        <a:t>byte?</a:t>
                      </a:r>
                    </a:p>
                    <a:p>
                      <a:pPr marL="0" marR="0">
                        <a:lnSpc>
                          <a:spcPct val="115000"/>
                        </a:lnSpc>
                        <a:spcBef>
                          <a:spcPts val="0"/>
                        </a:spcBef>
                        <a:spcAft>
                          <a:spcPts val="0"/>
                        </a:spcAft>
                      </a:pPr>
                      <a:r>
                        <a:rPr lang="en-US" sz="1200">
                          <a:effectLst/>
                        </a:rPr>
                        <a:t>sbyte?</a:t>
                      </a:r>
                    </a:p>
                    <a:p>
                      <a:pPr marL="0" marR="0">
                        <a:lnSpc>
                          <a:spcPct val="115000"/>
                        </a:lnSpc>
                        <a:spcBef>
                          <a:spcPts val="0"/>
                        </a:spcBef>
                        <a:spcAft>
                          <a:spcPts val="0"/>
                        </a:spcAft>
                      </a:pPr>
                      <a:r>
                        <a:rPr lang="en-US" sz="1200">
                          <a:effectLst/>
                        </a:rPr>
                        <a:t>int?</a:t>
                      </a:r>
                    </a:p>
                    <a:p>
                      <a:pPr marL="0" marR="0">
                        <a:lnSpc>
                          <a:spcPct val="115000"/>
                        </a:lnSpc>
                        <a:spcBef>
                          <a:spcPts val="0"/>
                        </a:spcBef>
                        <a:spcAft>
                          <a:spcPts val="0"/>
                        </a:spcAft>
                      </a:pPr>
                      <a:r>
                        <a:rPr lang="en-US" sz="1200">
                          <a:effectLst/>
                        </a:rPr>
                        <a:t>uint?</a:t>
                      </a:r>
                    </a:p>
                    <a:p>
                      <a:pPr marL="0" marR="0">
                        <a:lnSpc>
                          <a:spcPct val="115000"/>
                        </a:lnSpc>
                        <a:spcBef>
                          <a:spcPts val="0"/>
                        </a:spcBef>
                        <a:spcAft>
                          <a:spcPts val="0"/>
                        </a:spcAft>
                      </a:pPr>
                      <a:r>
                        <a:rPr lang="en-US" sz="1200">
                          <a:effectLst/>
                        </a:rPr>
                        <a:t>long?</a:t>
                      </a:r>
                    </a:p>
                    <a:p>
                      <a:pPr marL="0" marR="0">
                        <a:lnSpc>
                          <a:spcPct val="115000"/>
                        </a:lnSpc>
                        <a:spcBef>
                          <a:spcPts val="0"/>
                        </a:spcBef>
                        <a:spcAft>
                          <a:spcPts val="0"/>
                        </a:spcAft>
                      </a:pPr>
                      <a:r>
                        <a:rPr lang="en-US" sz="1200">
                          <a:effectLst/>
                        </a:rPr>
                        <a:t>ulong?</a:t>
                      </a:r>
                    </a:p>
                    <a:p>
                      <a:pPr marL="0" marR="0">
                        <a:lnSpc>
                          <a:spcPct val="115000"/>
                        </a:lnSpc>
                        <a:spcBef>
                          <a:spcPts val="0"/>
                        </a:spcBef>
                        <a:spcAft>
                          <a:spcPts val="0"/>
                        </a:spcAft>
                      </a:pPr>
                      <a:r>
                        <a:rPr lang="en-US" sz="1200">
                          <a:effectLst/>
                        </a:rPr>
                        <a:t>float?</a:t>
                      </a:r>
                    </a:p>
                    <a:p>
                      <a:pPr marL="0" marR="0">
                        <a:lnSpc>
                          <a:spcPct val="115000"/>
                        </a:lnSpc>
                        <a:spcBef>
                          <a:spcPts val="0"/>
                        </a:spcBef>
                        <a:spcAft>
                          <a:spcPts val="0"/>
                        </a:spcAft>
                      </a:pPr>
                      <a:r>
                        <a:rPr lang="en-US" sz="1200">
                          <a:effectLst/>
                        </a:rPr>
                        <a:t>double?</a:t>
                      </a:r>
                    </a:p>
                    <a:p>
                      <a:pPr marL="0" marR="0">
                        <a:lnSpc>
                          <a:spcPct val="115000"/>
                        </a:lnSpc>
                        <a:spcBef>
                          <a:spcPts val="0"/>
                        </a:spcBef>
                        <a:spcAft>
                          <a:spcPts val="0"/>
                        </a:spcAft>
                      </a:pPr>
                      <a:r>
                        <a:rPr lang="en-US" sz="1200">
                          <a:effectLst/>
                        </a:rPr>
                        <a:t>decimal?</a:t>
                      </a:r>
                    </a:p>
                    <a:p>
                      <a:pPr marL="0" marR="0">
                        <a:lnSpc>
                          <a:spcPct val="115000"/>
                        </a:lnSpc>
                        <a:spcBef>
                          <a:spcPts val="0"/>
                        </a:spcBef>
                        <a:spcAft>
                          <a:spcPts val="0"/>
                        </a:spcAft>
                      </a:pPr>
                      <a:r>
                        <a:rPr lang="en-US" sz="1200">
                          <a:effectLst/>
                        </a:rPr>
                        <a:t>short?</a:t>
                      </a:r>
                    </a:p>
                    <a:p>
                      <a:pPr marL="0" marR="0">
                        <a:lnSpc>
                          <a:spcPct val="115000"/>
                        </a:lnSpc>
                        <a:spcBef>
                          <a:spcPts val="0"/>
                        </a:spcBef>
                        <a:spcAft>
                          <a:spcPts val="0"/>
                        </a:spcAft>
                      </a:pPr>
                      <a:r>
                        <a:rPr lang="en-US" sz="1200">
                          <a:effectLst/>
                        </a:rPr>
                        <a:t>ushort?</a:t>
                      </a:r>
                      <a:endParaRPr lang="en-US" sz="120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2834" marR="62834" marT="0" marB="0"/>
                </a:tc>
              </a:tr>
              <a:tr h="433552">
                <a:tc>
                  <a:txBody>
                    <a:bodyPr/>
                    <a:lstStyle/>
                    <a:p>
                      <a:pPr marL="0" marR="0" algn="l">
                        <a:lnSpc>
                          <a:spcPct val="115000"/>
                        </a:lnSpc>
                        <a:spcBef>
                          <a:spcPts val="0"/>
                        </a:spcBef>
                        <a:spcAft>
                          <a:spcPts val="0"/>
                        </a:spcAft>
                      </a:pPr>
                      <a:r>
                        <a:rPr lang="en-US" sz="1200" dirty="0">
                          <a:effectLst/>
                        </a:rPr>
                        <a:t>Text</a:t>
                      </a:r>
                      <a:endParaRPr lang="en-US" sz="1200" dirty="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2834" marR="62834" marT="0" marB="0" anchor="ctr"/>
                </a:tc>
                <a:tc>
                  <a:txBody>
                    <a:bodyPr/>
                    <a:lstStyle/>
                    <a:p>
                      <a:pPr marL="0" marR="0">
                        <a:lnSpc>
                          <a:spcPct val="115000"/>
                        </a:lnSpc>
                        <a:spcBef>
                          <a:spcPts val="0"/>
                        </a:spcBef>
                        <a:spcAft>
                          <a:spcPts val="0"/>
                        </a:spcAft>
                      </a:pPr>
                      <a:r>
                        <a:rPr lang="en-US" sz="1200" dirty="0">
                          <a:effectLst/>
                        </a:rPr>
                        <a:t>char</a:t>
                      </a:r>
                    </a:p>
                    <a:p>
                      <a:pPr marL="0" marR="0">
                        <a:lnSpc>
                          <a:spcPct val="115000"/>
                        </a:lnSpc>
                        <a:spcBef>
                          <a:spcPts val="0"/>
                        </a:spcBef>
                        <a:spcAft>
                          <a:spcPts val="0"/>
                        </a:spcAft>
                      </a:pPr>
                      <a:r>
                        <a:rPr lang="en-US" sz="1200" dirty="0" smtClean="0">
                          <a:effectLst/>
                        </a:rPr>
                        <a:t>string</a:t>
                      </a:r>
                      <a:endParaRPr lang="en-US" sz="1200" dirty="0">
                        <a:effectLst/>
                      </a:endParaRPr>
                    </a:p>
                  </a:txBody>
                  <a:tcPr marL="62834" marR="62834" marT="0" marB="0"/>
                </a:tc>
                <a:tc>
                  <a:txBody>
                    <a:bodyPr/>
                    <a:lstStyle/>
                    <a:p>
                      <a:pPr marL="0" marR="0">
                        <a:lnSpc>
                          <a:spcPct val="115000"/>
                        </a:lnSpc>
                        <a:spcBef>
                          <a:spcPts val="0"/>
                        </a:spcBef>
                        <a:spcAft>
                          <a:spcPts val="0"/>
                        </a:spcAft>
                      </a:pPr>
                      <a:r>
                        <a:rPr lang="en-US" sz="1200">
                          <a:effectLst/>
                        </a:rPr>
                        <a:t>char?</a:t>
                      </a:r>
                    </a:p>
                    <a:p>
                      <a:pPr marL="0" marR="0">
                        <a:lnSpc>
                          <a:spcPct val="115000"/>
                        </a:lnSpc>
                        <a:spcBef>
                          <a:spcPts val="0"/>
                        </a:spcBef>
                        <a:spcAft>
                          <a:spcPts val="0"/>
                        </a:spcAft>
                      </a:pPr>
                      <a:r>
                        <a:rPr lang="en-US" sz="1200">
                          <a:effectLst/>
                        </a:rPr>
                        <a:t> </a:t>
                      </a:r>
                      <a:endParaRPr lang="en-US" sz="120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2834" marR="62834" marT="0" marB="0"/>
                </a:tc>
              </a:tr>
              <a:tr h="289034">
                <a:tc>
                  <a:txBody>
                    <a:bodyPr/>
                    <a:lstStyle/>
                    <a:p>
                      <a:pPr marL="0" marR="0" algn="l">
                        <a:lnSpc>
                          <a:spcPct val="115000"/>
                        </a:lnSpc>
                        <a:spcBef>
                          <a:spcPts val="0"/>
                        </a:spcBef>
                        <a:spcAft>
                          <a:spcPts val="0"/>
                        </a:spcAft>
                      </a:pPr>
                      <a:r>
                        <a:rPr lang="en-US" sz="1200" dirty="0">
                          <a:effectLst/>
                        </a:rPr>
                        <a:t>Complex</a:t>
                      </a:r>
                      <a:endParaRPr lang="en-US" sz="1200" dirty="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2834" marR="62834" marT="0" marB="0" anchor="ctr"/>
                </a:tc>
                <a:tc>
                  <a:txBody>
                    <a:bodyPr/>
                    <a:lstStyle/>
                    <a:p>
                      <a:pPr marL="0" marR="0">
                        <a:lnSpc>
                          <a:spcPct val="115000"/>
                        </a:lnSpc>
                        <a:spcBef>
                          <a:spcPts val="0"/>
                        </a:spcBef>
                        <a:spcAft>
                          <a:spcPts val="0"/>
                        </a:spcAft>
                      </a:pPr>
                      <a:r>
                        <a:rPr lang="en-US" sz="1200" dirty="0">
                          <a:effectLst/>
                        </a:rPr>
                        <a:t>MAP&lt;</a:t>
                      </a:r>
                      <a:r>
                        <a:rPr lang="en-US" sz="1200" dirty="0" err="1">
                          <a:effectLst/>
                        </a:rPr>
                        <a:t>k,v</a:t>
                      </a:r>
                      <a:r>
                        <a:rPr lang="en-US" sz="1200" dirty="0">
                          <a:effectLst/>
                        </a:rPr>
                        <a:t>&gt;</a:t>
                      </a:r>
                    </a:p>
                    <a:p>
                      <a:pPr marL="0" marR="0">
                        <a:lnSpc>
                          <a:spcPct val="115000"/>
                        </a:lnSpc>
                        <a:spcBef>
                          <a:spcPts val="0"/>
                        </a:spcBef>
                        <a:spcAft>
                          <a:spcPts val="0"/>
                        </a:spcAft>
                      </a:pPr>
                      <a:r>
                        <a:rPr lang="en-US" sz="1200" dirty="0">
                          <a:effectLst/>
                        </a:rPr>
                        <a:t>ARRAY&lt;v&gt;</a:t>
                      </a:r>
                      <a:endParaRPr lang="en-US" sz="1200" dirty="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2834" marR="62834" marT="0" marB="0"/>
                </a:tc>
                <a:tc>
                  <a:txBody>
                    <a:bodyPr/>
                    <a:lstStyle/>
                    <a:p>
                      <a:pPr marL="0" marR="0">
                        <a:lnSpc>
                          <a:spcPct val="115000"/>
                        </a:lnSpc>
                        <a:spcBef>
                          <a:spcPts val="0"/>
                        </a:spcBef>
                        <a:spcAft>
                          <a:spcPts val="0"/>
                        </a:spcAft>
                      </a:pPr>
                      <a:r>
                        <a:rPr lang="en-US" sz="1200" dirty="0">
                          <a:effectLst/>
                        </a:rPr>
                        <a:t> </a:t>
                      </a:r>
                      <a:endParaRPr lang="en-US" sz="1200" dirty="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2834" marR="62834" marT="0" marB="0"/>
                </a:tc>
              </a:tr>
            </a:tbl>
          </a:graphicData>
        </a:graphic>
      </p:graphicFrame>
    </p:spTree>
    <p:extLst>
      <p:ext uri="{BB962C8B-B14F-4D97-AF65-F5344CB8AC3E}">
        <p14:creationId xmlns:p14="http://schemas.microsoft.com/office/powerpoint/2010/main" val="2498168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SELECT clause, as in SQL, allows you to pick the columns of interest</a:t>
            </a:r>
          </a:p>
        </p:txBody>
      </p:sp>
      <p:sp>
        <p:nvSpPr>
          <p:cNvPr id="3" name="Content Placeholder 2"/>
          <p:cNvSpPr>
            <a:spLocks noGrp="1"/>
          </p:cNvSpPr>
          <p:nvPr>
            <p:ph sz="half" idx="1"/>
          </p:nvPr>
        </p:nvSpPr>
        <p:spPr/>
        <p:txBody>
          <a:bodyPr/>
          <a:lstStyle/>
          <a:p>
            <a:pPr marL="0" indent="0">
              <a:buNone/>
            </a:pPr>
            <a:r>
              <a:rPr lang="en-US" sz="1200" u="sng" dirty="0" smtClean="0"/>
              <a:t>Example:</a:t>
            </a:r>
          </a:p>
          <a:p>
            <a:pPr marL="0" indent="0">
              <a:buNone/>
            </a:pPr>
            <a:r>
              <a:rPr lang="en-US" sz="1200" dirty="0" err="1" smtClean="0"/>
              <a:t>searchlog</a:t>
            </a:r>
            <a:r>
              <a:rPr lang="en-US" sz="1200" dirty="0" smtClean="0"/>
              <a:t> </a:t>
            </a:r>
            <a:r>
              <a:rPr lang="en-US" sz="1200" dirty="0"/>
              <a:t>= VIEW "Views/</a:t>
            </a:r>
            <a:r>
              <a:rPr lang="en-US" sz="1200" dirty="0" err="1"/>
              <a:t>SearchLog.view</a:t>
            </a:r>
            <a:r>
              <a:rPr lang="en-US" sz="1200" dirty="0"/>
              <a:t>";</a:t>
            </a:r>
          </a:p>
          <a:p>
            <a:pPr marL="0" indent="0">
              <a:buNone/>
            </a:pPr>
            <a:r>
              <a:rPr lang="en-US" sz="1200" dirty="0" smtClean="0"/>
              <a:t>// </a:t>
            </a:r>
            <a:r>
              <a:rPr lang="en-US" sz="1200" dirty="0"/>
              <a:t>Find all the session dates, Durations</a:t>
            </a:r>
          </a:p>
          <a:p>
            <a:pPr marL="0" indent="0">
              <a:buNone/>
            </a:pPr>
            <a:r>
              <a:rPr lang="en-US" sz="1200" dirty="0"/>
              <a:t>rs1 = </a:t>
            </a:r>
          </a:p>
          <a:p>
            <a:pPr marL="0" indent="0">
              <a:buNone/>
            </a:pPr>
            <a:r>
              <a:rPr lang="en-US" sz="1200" dirty="0"/>
              <a:t>    SELECT Start, Region, Duration</a:t>
            </a:r>
          </a:p>
          <a:p>
            <a:pPr marL="0" indent="0">
              <a:buNone/>
            </a:pPr>
            <a:r>
              <a:rPr lang="en-US" sz="1200" dirty="0"/>
              <a:t>    FROM </a:t>
            </a:r>
            <a:r>
              <a:rPr lang="en-US" sz="1200" dirty="0" err="1"/>
              <a:t>searchlog</a:t>
            </a:r>
            <a:r>
              <a:rPr lang="en-US" sz="1200" dirty="0" smtClean="0"/>
              <a:t>;</a:t>
            </a:r>
          </a:p>
          <a:p>
            <a:pPr marL="0" indent="0">
              <a:buNone/>
            </a:pPr>
            <a:r>
              <a:rPr lang="en-US" sz="1200" dirty="0"/>
              <a:t>OUTPUT rs1</a:t>
            </a:r>
          </a:p>
          <a:p>
            <a:pPr marL="0" indent="0">
              <a:buNone/>
            </a:pPr>
            <a:r>
              <a:rPr lang="en-US" sz="1200" dirty="0"/>
              <a:t>TO "/my/output.txt</a:t>
            </a:r>
            <a:r>
              <a:rPr lang="en-US" sz="1200" dirty="0" smtClean="0"/>
              <a:t>";</a:t>
            </a:r>
          </a:p>
          <a:p>
            <a:pPr marL="0" indent="0">
              <a:buNone/>
            </a:pPr>
            <a:endParaRPr lang="en-US" sz="1200" dirty="0" smtClean="0"/>
          </a:p>
        </p:txBody>
      </p:sp>
      <p:sp>
        <p:nvSpPr>
          <p:cNvPr id="4" name="Content Placeholder 3"/>
          <p:cNvSpPr>
            <a:spLocks noGrp="1"/>
          </p:cNvSpPr>
          <p:nvPr>
            <p:ph sz="half" idx="2"/>
          </p:nvPr>
        </p:nvSpPr>
        <p:spPr/>
        <p:txBody>
          <a:bodyPr/>
          <a:lstStyle/>
          <a:p>
            <a:pPr marL="0" indent="0">
              <a:buNone/>
            </a:pPr>
            <a:r>
              <a:rPr lang="en-US" sz="1200" u="sng" dirty="0" smtClean="0"/>
              <a:t>Important commands in SCOPE</a:t>
            </a:r>
          </a:p>
          <a:p>
            <a:r>
              <a:rPr lang="en-US" sz="1200" dirty="0" smtClean="0"/>
              <a:t>In </a:t>
            </a:r>
            <a:r>
              <a:rPr lang="en-US" sz="1200" dirty="0"/>
              <a:t>the above statement, we are selecting Start, Region and Duration as the columns and then sending the result to output.txt</a:t>
            </a:r>
          </a:p>
          <a:p>
            <a:r>
              <a:rPr lang="en-US" sz="1200" dirty="0"/>
              <a:t>The FROM statement, defines the source from which a </a:t>
            </a:r>
            <a:r>
              <a:rPr lang="en-US" sz="1200" dirty="0" err="1"/>
              <a:t>rowset</a:t>
            </a:r>
            <a:r>
              <a:rPr lang="en-US" sz="1200" dirty="0"/>
              <a:t> is taken</a:t>
            </a:r>
          </a:p>
          <a:p>
            <a:r>
              <a:rPr lang="en-US" sz="1200" dirty="0"/>
              <a:t>WHERE and HAVING clauses allow you to filter data. WHERE operates on input rows and HAVING on output rows</a:t>
            </a:r>
          </a:p>
          <a:p>
            <a:r>
              <a:rPr lang="en-US" sz="1200" dirty="0"/>
              <a:t>Logical operators such as AND </a:t>
            </a:r>
            <a:r>
              <a:rPr lang="en-US" sz="1200" dirty="0" err="1"/>
              <a:t>and</a:t>
            </a:r>
            <a:r>
              <a:rPr lang="en-US" sz="1200" dirty="0"/>
              <a:t> OR are supported.</a:t>
            </a:r>
          </a:p>
          <a:p>
            <a:r>
              <a:rPr lang="en-US" sz="1200" dirty="0"/>
              <a:t>You can sort </a:t>
            </a:r>
            <a:r>
              <a:rPr lang="en-US" sz="1200" dirty="0" err="1"/>
              <a:t>rowsets</a:t>
            </a:r>
            <a:r>
              <a:rPr lang="en-US" sz="1200" dirty="0"/>
              <a:t> by using the ORDER BY operator. Specifying the ASC and DESC keyword controls whether the sort is ascending or descending</a:t>
            </a:r>
          </a:p>
          <a:p>
            <a:endParaRPr lang="en-US" sz="1200" dirty="0"/>
          </a:p>
        </p:txBody>
      </p:sp>
    </p:spTree>
    <p:extLst>
      <p:ext uri="{BB962C8B-B14F-4D97-AF65-F5344CB8AC3E}">
        <p14:creationId xmlns:p14="http://schemas.microsoft.com/office/powerpoint/2010/main" val="2792569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 in Expressions</a:t>
            </a:r>
            <a:endParaRPr lang="en-US" dirty="0"/>
          </a:p>
        </p:txBody>
      </p:sp>
      <p:sp>
        <p:nvSpPr>
          <p:cNvPr id="3" name="Content Placeholder 2"/>
          <p:cNvSpPr>
            <a:spLocks noGrp="1"/>
          </p:cNvSpPr>
          <p:nvPr>
            <p:ph idx="1"/>
          </p:nvPr>
        </p:nvSpPr>
        <p:spPr>
          <a:xfrm>
            <a:off x="646113" y="1381125"/>
            <a:ext cx="8763000" cy="473076"/>
          </a:xfrm>
        </p:spPr>
        <p:txBody>
          <a:bodyPr/>
          <a:lstStyle/>
          <a:p>
            <a:pPr marL="0" indent="0">
              <a:buNone/>
            </a:pPr>
            <a:r>
              <a:rPr lang="en-US" dirty="0" smtClean="0"/>
              <a:t>Both C# and SQL style operators can be used in SCOPE</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95356152"/>
              </p:ext>
            </p:extLst>
          </p:nvPr>
        </p:nvGraphicFramePr>
        <p:xfrm>
          <a:off x="646114" y="1854201"/>
          <a:ext cx="8762998" cy="1376044"/>
        </p:xfrm>
        <a:graphic>
          <a:graphicData uri="http://schemas.openxmlformats.org/drawingml/2006/table">
            <a:tbl>
              <a:tblPr firstRow="1" firstCol="1" bandRow="1">
                <a:tableStyleId>{21E4AEA4-8DFA-4A89-87EB-49C32662AFE0}</a:tableStyleId>
              </a:tblPr>
              <a:tblGrid>
                <a:gridCol w="3832442"/>
                <a:gridCol w="2191358"/>
                <a:gridCol w="2739198"/>
              </a:tblGrid>
              <a:tr h="344011">
                <a:tc>
                  <a:txBody>
                    <a:bodyPr/>
                    <a:lstStyle/>
                    <a:p>
                      <a:pPr marL="0" marR="0" algn="l">
                        <a:lnSpc>
                          <a:spcPct val="115000"/>
                        </a:lnSpc>
                        <a:spcBef>
                          <a:spcPts val="0"/>
                        </a:spcBef>
                        <a:spcAft>
                          <a:spcPts val="0"/>
                        </a:spcAft>
                      </a:pPr>
                      <a:r>
                        <a:rPr lang="en-US" sz="1200" dirty="0">
                          <a:effectLst/>
                        </a:rPr>
                        <a:t> </a:t>
                      </a:r>
                      <a:endParaRPr lang="en-US" sz="1200" dirty="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C#</a:t>
                      </a:r>
                      <a:endParaRPr lang="en-US" sz="120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SQL</a:t>
                      </a:r>
                      <a:endParaRPr lang="en-US" sz="120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nchor="ctr"/>
                </a:tc>
              </a:tr>
              <a:tr h="344011">
                <a:tc>
                  <a:txBody>
                    <a:bodyPr/>
                    <a:lstStyle/>
                    <a:p>
                      <a:pPr marL="0" marR="0" algn="l">
                        <a:lnSpc>
                          <a:spcPct val="115000"/>
                        </a:lnSpc>
                        <a:spcBef>
                          <a:spcPts val="0"/>
                        </a:spcBef>
                        <a:spcAft>
                          <a:spcPts val="0"/>
                        </a:spcAft>
                      </a:pPr>
                      <a:r>
                        <a:rPr lang="en-US" sz="1200" dirty="0">
                          <a:effectLst/>
                        </a:rPr>
                        <a:t>Logical AND with short-circuiting</a:t>
                      </a:r>
                      <a:endParaRPr lang="en-US" sz="1200" dirty="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(a &amp;&amp; b &amp;&amp; c)</a:t>
                      </a:r>
                      <a:endParaRPr lang="en-US" sz="120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ALL( a, b, c)</a:t>
                      </a:r>
                      <a:endParaRPr lang="en-US" sz="120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nchor="ctr"/>
                </a:tc>
              </a:tr>
              <a:tr h="344011">
                <a:tc>
                  <a:txBody>
                    <a:bodyPr/>
                    <a:lstStyle/>
                    <a:p>
                      <a:pPr marL="0" marR="0" algn="l">
                        <a:lnSpc>
                          <a:spcPct val="115000"/>
                        </a:lnSpc>
                        <a:spcBef>
                          <a:spcPts val="0"/>
                        </a:spcBef>
                        <a:spcAft>
                          <a:spcPts val="0"/>
                        </a:spcAft>
                      </a:pPr>
                      <a:r>
                        <a:rPr lang="en-US" sz="1200">
                          <a:effectLst/>
                        </a:rPr>
                        <a:t>Logical OR with short-circuiting</a:t>
                      </a:r>
                      <a:endParaRPr lang="en-US" sz="120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(a || b || c)</a:t>
                      </a:r>
                      <a:endParaRPr lang="en-US" sz="120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ANY( a, b, c)</a:t>
                      </a:r>
                      <a:endParaRPr lang="en-US" sz="120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nchor="ctr"/>
                </a:tc>
              </a:tr>
              <a:tr h="344011">
                <a:tc>
                  <a:txBody>
                    <a:bodyPr/>
                    <a:lstStyle/>
                    <a:p>
                      <a:pPr marL="0" marR="0" algn="l">
                        <a:lnSpc>
                          <a:spcPct val="115000"/>
                        </a:lnSpc>
                        <a:spcBef>
                          <a:spcPts val="0"/>
                        </a:spcBef>
                        <a:spcAft>
                          <a:spcPts val="0"/>
                        </a:spcAft>
                      </a:pPr>
                      <a:r>
                        <a:rPr lang="en-US" sz="1200" dirty="0">
                          <a:effectLst/>
                        </a:rPr>
                        <a:t>Logical NOT</a:t>
                      </a:r>
                      <a:endParaRPr lang="en-US" sz="1200" dirty="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rPr>
                        <a:t>!a</a:t>
                      </a:r>
                      <a:endParaRPr lang="en-US" sz="120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rPr>
                        <a:t>NOT(a)</a:t>
                      </a:r>
                      <a:endParaRPr lang="en-US" sz="1200" dirty="0">
                        <a:solidFill>
                          <a:srgbClr val="000000"/>
                        </a:solidFill>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nchor="ctr"/>
                </a:tc>
              </a:tr>
            </a:tbl>
          </a:graphicData>
        </a:graphic>
      </p:graphicFrame>
      <p:sp>
        <p:nvSpPr>
          <p:cNvPr id="6" name="Content Placeholder 2"/>
          <p:cNvSpPr txBox="1">
            <a:spLocks/>
          </p:cNvSpPr>
          <p:nvPr/>
        </p:nvSpPr>
        <p:spPr bwMode="auto">
          <a:xfrm>
            <a:off x="646112" y="3703320"/>
            <a:ext cx="8763000" cy="264033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0" indent="0">
              <a:spcBef>
                <a:spcPts val="1200"/>
              </a:spcBef>
              <a:buNone/>
            </a:pPr>
            <a:r>
              <a:rPr lang="en-US" sz="1200" u="sng" kern="0" dirty="0" smtClean="0"/>
              <a:t>NOTE:</a:t>
            </a:r>
            <a:r>
              <a:rPr lang="en-US" sz="1200" kern="0" dirty="0"/>
              <a:t> Just like C, C++, and C#, Scope has the conditional operator, whose form is shown </a:t>
            </a:r>
            <a:r>
              <a:rPr lang="en-US" sz="1200" kern="0" dirty="0" smtClean="0"/>
              <a:t>below: </a:t>
            </a:r>
          </a:p>
          <a:p>
            <a:pPr marL="0" indent="0">
              <a:spcBef>
                <a:spcPts val="1200"/>
              </a:spcBef>
              <a:buNone/>
            </a:pPr>
            <a:r>
              <a:rPr lang="en-US" sz="1200" b="1" kern="0" dirty="0" err="1" smtClean="0"/>
              <a:t>cond</a:t>
            </a:r>
            <a:r>
              <a:rPr lang="en-US" sz="1200" b="1" kern="0" dirty="0" smtClean="0"/>
              <a:t> </a:t>
            </a:r>
            <a:r>
              <a:rPr lang="en-US" sz="1200" b="1" kern="0" dirty="0"/>
              <a:t>? a : b </a:t>
            </a:r>
          </a:p>
          <a:p>
            <a:pPr marL="0" indent="0">
              <a:spcBef>
                <a:spcPts val="1200"/>
              </a:spcBef>
              <a:buNone/>
            </a:pPr>
            <a:r>
              <a:rPr lang="en-US" sz="1200" u="sng" kern="0" dirty="0"/>
              <a:t>Example:</a:t>
            </a:r>
            <a:r>
              <a:rPr lang="en-US" sz="1200" kern="0" dirty="0"/>
              <a:t> rs1 = </a:t>
            </a:r>
          </a:p>
          <a:p>
            <a:pPr marL="0" indent="0">
              <a:spcBef>
                <a:spcPts val="1200"/>
              </a:spcBef>
              <a:buNone/>
            </a:pPr>
            <a:r>
              <a:rPr lang="en-US" sz="1200" kern="0" dirty="0"/>
              <a:t>    </a:t>
            </a:r>
            <a:r>
              <a:rPr lang="en-US" sz="1200" kern="0" dirty="0" smtClean="0"/>
              <a:t>SELECT Region</a:t>
            </a:r>
            <a:r>
              <a:rPr lang="en-US" sz="1200" kern="0" dirty="0"/>
              <a:t>,  </a:t>
            </a:r>
          </a:p>
          <a:p>
            <a:pPr marL="0" indent="0">
              <a:spcBef>
                <a:spcPts val="1200"/>
              </a:spcBef>
              <a:buNone/>
            </a:pPr>
            <a:r>
              <a:rPr lang="en-US" sz="1200" kern="0" dirty="0" smtClean="0"/>
              <a:t>	   </a:t>
            </a:r>
            <a:r>
              <a:rPr lang="en-US" sz="1200" kern="0" dirty="0"/>
              <a:t>(Duration&gt;300 ? "long" :"short") AS </a:t>
            </a:r>
            <a:r>
              <a:rPr lang="en-US" sz="1200" kern="0" dirty="0" err="1"/>
              <a:t>DwellType</a:t>
            </a:r>
            <a:endParaRPr lang="en-US" sz="1200" kern="0" dirty="0"/>
          </a:p>
          <a:p>
            <a:pPr marL="0" indent="0">
              <a:spcBef>
                <a:spcPts val="1200"/>
              </a:spcBef>
              <a:buNone/>
            </a:pPr>
            <a:r>
              <a:rPr lang="en-US" sz="1200" kern="0" dirty="0"/>
              <a:t>    FROM </a:t>
            </a:r>
            <a:r>
              <a:rPr lang="en-US" sz="1200" kern="0" dirty="0" err="1"/>
              <a:t>searchlog</a:t>
            </a:r>
            <a:r>
              <a:rPr lang="en-US" sz="1200" kern="0" dirty="0"/>
              <a:t>;</a:t>
            </a:r>
          </a:p>
          <a:p>
            <a:pPr marL="0" indent="0">
              <a:buFont typeface="Webdings" pitchFamily="18" charset="2"/>
              <a:buNone/>
            </a:pPr>
            <a:endParaRPr lang="en-US" sz="1200" kern="0" dirty="0" smtClean="0"/>
          </a:p>
          <a:p>
            <a:pPr marL="0" indent="0">
              <a:buFont typeface="Webdings" pitchFamily="18" charset="2"/>
              <a:buNone/>
            </a:pPr>
            <a:endParaRPr lang="en-US" sz="1200" kern="0" dirty="0"/>
          </a:p>
        </p:txBody>
      </p:sp>
    </p:spTree>
    <p:extLst>
      <p:ext uri="{BB962C8B-B14F-4D97-AF65-F5344CB8AC3E}">
        <p14:creationId xmlns:p14="http://schemas.microsoft.com/office/powerpoint/2010/main" val="1675445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Big data is data that exceeds the processing capacity of conventional database systems</a:t>
            </a:r>
            <a:endParaRPr lang="en-US" dirty="0"/>
          </a:p>
        </p:txBody>
      </p:sp>
      <p:sp>
        <p:nvSpPr>
          <p:cNvPr id="5" name="Content Placeholder 4"/>
          <p:cNvSpPr>
            <a:spLocks noGrp="1"/>
          </p:cNvSpPr>
          <p:nvPr>
            <p:ph idx="1"/>
          </p:nvPr>
        </p:nvSpPr>
        <p:spPr/>
        <p:txBody>
          <a:bodyPr/>
          <a:lstStyle/>
          <a:p>
            <a:r>
              <a:rPr lang="en-US" dirty="0" smtClean="0"/>
              <a:t>Processing of Big Data requires programs which span multiple physical and/or virtual machines working together in order to process all of the data in a reasonable span of time</a:t>
            </a:r>
          </a:p>
          <a:p>
            <a:r>
              <a:rPr lang="en-US" dirty="0" smtClean="0"/>
              <a:t>Big data "size" is a constantly moving target, ranging from a few dozen terabytes to many petabytes of data</a:t>
            </a:r>
          </a:p>
          <a:p>
            <a:r>
              <a:rPr lang="en-US" dirty="0" smtClean="0"/>
              <a:t>Applications of Big Data:</a:t>
            </a:r>
          </a:p>
          <a:p>
            <a:pPr lvl="1"/>
            <a:r>
              <a:rPr lang="en-US" dirty="0" smtClean="0"/>
              <a:t>Social media network analyzing their members' data to learn more about them and connect them with content and advertising relevant to their interests</a:t>
            </a:r>
          </a:p>
          <a:p>
            <a:pPr lvl="1"/>
            <a:r>
              <a:rPr lang="en-US" dirty="0" smtClean="0"/>
              <a:t>Search engines looking at the relationship between queries and results to give better answers to users' questions</a:t>
            </a:r>
          </a:p>
          <a:p>
            <a:pPr lvl="1"/>
            <a:r>
              <a:rPr lang="en-US" dirty="0" smtClean="0"/>
              <a:t>Big data analytics has helped healthcare improve by providing personalized medicine and prescriptive analytics, clinical risk intervention and predictive analytics</a:t>
            </a:r>
          </a:p>
          <a:p>
            <a:pPr lvl="1"/>
            <a:r>
              <a:rPr lang="en-US" dirty="0" smtClean="0"/>
              <a:t>Technology: eBay.com uses two data warehouses at 7.5 petabytes and 40PB as well as a 40PB Hadoop cluster for search, consumer recommendations, and merchandising</a:t>
            </a:r>
            <a:endParaRPr lang="en-US" dirty="0"/>
          </a:p>
        </p:txBody>
      </p:sp>
    </p:spTree>
    <p:extLst>
      <p:ext uri="{BB962C8B-B14F-4D97-AF65-F5344CB8AC3E}">
        <p14:creationId xmlns:p14="http://schemas.microsoft.com/office/powerpoint/2010/main" val="1150585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APPLY can be used to break apart Rows</a:t>
            </a:r>
            <a:endParaRPr lang="en-US" dirty="0"/>
          </a:p>
        </p:txBody>
      </p:sp>
      <p:sp>
        <p:nvSpPr>
          <p:cNvPr id="3" name="Content Placeholder 2"/>
          <p:cNvSpPr>
            <a:spLocks noGrp="1"/>
          </p:cNvSpPr>
          <p:nvPr>
            <p:ph idx="1"/>
          </p:nvPr>
        </p:nvSpPr>
        <p:spPr/>
        <p:txBody>
          <a:bodyPr/>
          <a:lstStyle/>
          <a:p>
            <a:pPr>
              <a:spcBef>
                <a:spcPts val="1200"/>
              </a:spcBef>
            </a:pPr>
            <a:r>
              <a:rPr lang="en-US" dirty="0" smtClean="0"/>
              <a:t>Suppose we want to transform the input </a:t>
            </a:r>
            <a:r>
              <a:rPr lang="en-US" dirty="0" err="1" smtClean="0"/>
              <a:t>rowset</a:t>
            </a:r>
            <a:r>
              <a:rPr lang="en-US" dirty="0" smtClean="0"/>
              <a:t>. </a:t>
            </a:r>
          </a:p>
          <a:p>
            <a:pPr marL="0" indent="0">
              <a:spcBef>
                <a:spcPts val="1200"/>
              </a:spcBef>
              <a:buNone/>
            </a:pPr>
            <a:r>
              <a:rPr lang="en-US" sz="1200" u="sng" dirty="0" smtClean="0"/>
              <a:t>Input </a:t>
            </a:r>
            <a:r>
              <a:rPr lang="en-US" sz="1200" u="sng" dirty="0" err="1" smtClean="0"/>
              <a:t>Rowset</a:t>
            </a:r>
            <a:r>
              <a:rPr lang="en-US" sz="1200" u="sng" dirty="0" smtClean="0"/>
              <a:t>:</a:t>
            </a:r>
          </a:p>
          <a:p>
            <a:pPr marL="0" indent="0">
              <a:spcBef>
                <a:spcPts val="1200"/>
              </a:spcBef>
              <a:buNone/>
            </a:pPr>
            <a:endParaRPr lang="en-US" u="sng" dirty="0"/>
          </a:p>
          <a:p>
            <a:pPr marL="0" indent="0">
              <a:spcBef>
                <a:spcPts val="1200"/>
              </a:spcBef>
              <a:buNone/>
            </a:pPr>
            <a:endParaRPr lang="en-US" u="sng" dirty="0" smtClean="0"/>
          </a:p>
          <a:p>
            <a:pPr marL="0" indent="0">
              <a:spcBef>
                <a:spcPts val="1200"/>
              </a:spcBef>
              <a:buNone/>
            </a:pPr>
            <a:r>
              <a:rPr lang="en-US" sz="1200" u="sng" dirty="0" smtClean="0"/>
              <a:t>Output </a:t>
            </a:r>
            <a:r>
              <a:rPr lang="en-US" sz="1200" u="sng" dirty="0" err="1" smtClean="0"/>
              <a:t>Rowset</a:t>
            </a:r>
            <a:r>
              <a:rPr lang="en-US" sz="1200" u="sng" dirty="0" smtClean="0"/>
              <a:t>:</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77343333"/>
              </p:ext>
            </p:extLst>
          </p:nvPr>
        </p:nvGraphicFramePr>
        <p:xfrm>
          <a:off x="646113" y="2148853"/>
          <a:ext cx="3912032" cy="630936"/>
        </p:xfrm>
        <a:graphic>
          <a:graphicData uri="http://schemas.openxmlformats.org/drawingml/2006/table">
            <a:tbl>
              <a:tblPr firstRow="1" firstCol="1" bandRow="1">
                <a:tableStyleId>{21E4AEA4-8DFA-4A89-87EB-49C32662AFE0}</a:tableStyleId>
              </a:tblPr>
              <a:tblGrid>
                <a:gridCol w="1956016"/>
                <a:gridCol w="1956016"/>
              </a:tblGrid>
              <a:tr h="200706">
                <a:tc>
                  <a:txBody>
                    <a:bodyPr/>
                    <a:lstStyle/>
                    <a:p>
                      <a:pPr marL="0" marR="0">
                        <a:lnSpc>
                          <a:spcPct val="115000"/>
                        </a:lnSpc>
                        <a:spcBef>
                          <a:spcPts val="0"/>
                        </a:spcBef>
                        <a:spcAft>
                          <a:spcPts val="0"/>
                        </a:spcAft>
                      </a:pPr>
                      <a:r>
                        <a:rPr lang="en-US" sz="1200" dirty="0">
                          <a:effectLst/>
                        </a:rPr>
                        <a:t>Region</a:t>
                      </a:r>
                      <a:endParaRPr lang="en-US" sz="1200" dirty="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err="1">
                          <a:effectLst/>
                        </a:rPr>
                        <a:t>Urls</a:t>
                      </a:r>
                      <a:endParaRPr lang="en-US" sz="1200" dirty="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r h="200706">
                <a:tc>
                  <a:txBody>
                    <a:bodyPr/>
                    <a:lstStyle/>
                    <a:p>
                      <a:pPr marL="0" marR="0">
                        <a:lnSpc>
                          <a:spcPct val="115000"/>
                        </a:lnSpc>
                        <a:spcBef>
                          <a:spcPts val="0"/>
                        </a:spcBef>
                        <a:spcAft>
                          <a:spcPts val="0"/>
                        </a:spcAft>
                      </a:pPr>
                      <a:r>
                        <a:rPr lang="en-US" sz="1200">
                          <a:effectLst/>
                        </a:rPr>
                        <a:t>en-us</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A;B;C</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r h="200706">
                <a:tc>
                  <a:txBody>
                    <a:bodyPr/>
                    <a:lstStyle/>
                    <a:p>
                      <a:pPr marL="0" marR="0">
                        <a:lnSpc>
                          <a:spcPct val="115000"/>
                        </a:lnSpc>
                        <a:spcBef>
                          <a:spcPts val="0"/>
                        </a:spcBef>
                        <a:spcAft>
                          <a:spcPts val="0"/>
                        </a:spcAft>
                      </a:pPr>
                      <a:r>
                        <a:rPr lang="en-US" sz="1200">
                          <a:effectLst/>
                        </a:rPr>
                        <a:t>en-gb</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D;E;F</a:t>
                      </a:r>
                      <a:endParaRPr lang="en-US" sz="1200" dirty="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82502645"/>
              </p:ext>
            </p:extLst>
          </p:nvPr>
        </p:nvGraphicFramePr>
        <p:xfrm>
          <a:off x="646113" y="3326008"/>
          <a:ext cx="3912032" cy="1472184"/>
        </p:xfrm>
        <a:graphic>
          <a:graphicData uri="http://schemas.openxmlformats.org/drawingml/2006/table">
            <a:tbl>
              <a:tblPr firstRow="1" firstCol="1" bandRow="1">
                <a:tableStyleId>{21E4AEA4-8DFA-4A89-87EB-49C32662AFE0}</a:tableStyleId>
              </a:tblPr>
              <a:tblGrid>
                <a:gridCol w="1956016"/>
                <a:gridCol w="1956016"/>
              </a:tblGrid>
              <a:tr h="0">
                <a:tc>
                  <a:txBody>
                    <a:bodyPr/>
                    <a:lstStyle/>
                    <a:p>
                      <a:pPr marL="0" marR="0">
                        <a:lnSpc>
                          <a:spcPct val="115000"/>
                        </a:lnSpc>
                        <a:spcBef>
                          <a:spcPts val="0"/>
                        </a:spcBef>
                        <a:spcAft>
                          <a:spcPts val="0"/>
                        </a:spcAft>
                      </a:pPr>
                      <a:r>
                        <a:rPr lang="en-US" sz="1200" dirty="0">
                          <a:effectLst/>
                        </a:rPr>
                        <a:t>Region</a:t>
                      </a:r>
                      <a:endParaRPr lang="en-US" sz="1200" dirty="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Urls</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200">
                          <a:effectLst/>
                        </a:rPr>
                        <a:t>en-us</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200">
                          <a:effectLst/>
                        </a:rPr>
                        <a:t>en-us</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B</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200" dirty="0" err="1">
                          <a:effectLst/>
                        </a:rPr>
                        <a:t>en</a:t>
                      </a:r>
                      <a:r>
                        <a:rPr lang="en-US" sz="1200" dirty="0">
                          <a:effectLst/>
                        </a:rPr>
                        <a:t>-us</a:t>
                      </a:r>
                      <a:endParaRPr lang="en-US" sz="1200" dirty="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C</a:t>
                      </a:r>
                      <a:endParaRPr lang="en-US" sz="1200" dirty="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200">
                          <a:effectLst/>
                        </a:rPr>
                        <a:t>en-gb</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D</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200">
                          <a:effectLst/>
                        </a:rPr>
                        <a:t>en-gb</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E</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200" dirty="0" err="1">
                          <a:effectLst/>
                        </a:rPr>
                        <a:t>en-gb</a:t>
                      </a:r>
                      <a:endParaRPr lang="en-US" sz="1200" dirty="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F</a:t>
                      </a:r>
                      <a:endParaRPr lang="en-US" sz="1200" dirty="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bl>
          </a:graphicData>
        </a:graphic>
      </p:graphicFrame>
      <p:sp>
        <p:nvSpPr>
          <p:cNvPr id="7" name="Rectangle 6"/>
          <p:cNvSpPr/>
          <p:nvPr/>
        </p:nvSpPr>
        <p:spPr>
          <a:xfrm>
            <a:off x="6082145" y="1767853"/>
            <a:ext cx="3326968" cy="3056221"/>
          </a:xfrm>
          <a:prstGeom prst="rect">
            <a:avLst/>
          </a:prstGeom>
        </p:spPr>
        <p:txBody>
          <a:bodyPr wrap="square">
            <a:spAutoFit/>
          </a:bodyPr>
          <a:lstStyle/>
          <a:p>
            <a:pPr marL="0" marR="0" algn="l">
              <a:lnSpc>
                <a:spcPct val="115000"/>
              </a:lnSpc>
              <a:spcBef>
                <a:spcPts val="0"/>
              </a:spcBef>
              <a:spcAft>
                <a:spcPts val="0"/>
              </a:spcAft>
            </a:pPr>
            <a:r>
              <a:rPr lang="en-US" sz="1200" u="sng" dirty="0" smtClean="0">
                <a:latin typeface="Consolas" panose="020B0609020204030204" pitchFamily="49" charset="0"/>
                <a:ea typeface="SimSun" panose="02010600030101010101" pitchFamily="2" charset="-122"/>
              </a:rPr>
              <a:t>SCOPE Code:</a:t>
            </a:r>
          </a:p>
          <a:p>
            <a:pPr marL="0" marR="0" algn="l">
              <a:lnSpc>
                <a:spcPct val="115000"/>
              </a:lnSpc>
              <a:spcBef>
                <a:spcPts val="0"/>
              </a:spcBef>
              <a:spcAft>
                <a:spcPts val="0"/>
              </a:spcAft>
            </a:pPr>
            <a:endParaRPr lang="en-US" sz="1200" dirty="0">
              <a:latin typeface="Consolas" panose="020B0609020204030204" pitchFamily="49" charset="0"/>
              <a:ea typeface="SimSun" panose="02010600030101010101" pitchFamily="2" charset="-122"/>
            </a:endParaRPr>
          </a:p>
          <a:p>
            <a:pPr marL="0" marR="0" algn="l">
              <a:lnSpc>
                <a:spcPct val="115000"/>
              </a:lnSpc>
              <a:spcBef>
                <a:spcPts val="0"/>
              </a:spcBef>
              <a:spcAft>
                <a:spcPts val="0"/>
              </a:spcAft>
            </a:pPr>
            <a:r>
              <a:rPr lang="en-US" sz="1200" dirty="0" smtClean="0">
                <a:latin typeface="Consolas" panose="020B0609020204030204" pitchFamily="49" charset="0"/>
                <a:ea typeface="SimSun" panose="02010600030101010101" pitchFamily="2" charset="-122"/>
              </a:rPr>
              <a:t>rs1 </a:t>
            </a:r>
            <a:r>
              <a:rPr lang="en-US" sz="1200" dirty="0">
                <a:latin typeface="Consolas" panose="020B0609020204030204" pitchFamily="49" charset="0"/>
                <a:ea typeface="SimSun" panose="02010600030101010101" pitchFamily="2" charset="-122"/>
              </a:rPr>
              <a:t>= </a:t>
            </a:r>
          </a:p>
          <a:p>
            <a:pPr marL="0" marR="0" algn="l">
              <a:lnSpc>
                <a:spcPct val="115000"/>
              </a:lnSpc>
              <a:spcBef>
                <a:spcPts val="0"/>
              </a:spcBef>
              <a:spcAft>
                <a:spcPts val="0"/>
              </a:spcAft>
            </a:pPr>
            <a:r>
              <a:rPr lang="en-US" sz="1200" dirty="0">
                <a:latin typeface="Consolas" panose="020B0609020204030204" pitchFamily="49" charset="0"/>
                <a:ea typeface="SimSun" panose="02010600030101010101" pitchFamily="2" charset="-122"/>
              </a:rPr>
              <a:t>    SELECT </a:t>
            </a:r>
          </a:p>
          <a:p>
            <a:pPr marL="0" marR="0" algn="l">
              <a:lnSpc>
                <a:spcPct val="115000"/>
              </a:lnSpc>
              <a:spcBef>
                <a:spcPts val="0"/>
              </a:spcBef>
              <a:spcAft>
                <a:spcPts val="0"/>
              </a:spcAft>
            </a:pPr>
            <a:r>
              <a:rPr lang="en-US" sz="1200" dirty="0">
                <a:latin typeface="Consolas" panose="020B0609020204030204" pitchFamily="49" charset="0"/>
                <a:ea typeface="SimSun" panose="02010600030101010101" pitchFamily="2" charset="-122"/>
              </a:rPr>
              <a:t>        Region, </a:t>
            </a:r>
          </a:p>
          <a:p>
            <a:pPr marL="0" marR="0" algn="l">
              <a:lnSpc>
                <a:spcPct val="115000"/>
              </a:lnSpc>
              <a:spcBef>
                <a:spcPts val="0"/>
              </a:spcBef>
              <a:spcAft>
                <a:spcPts val="0"/>
              </a:spcAft>
            </a:pPr>
            <a:r>
              <a:rPr lang="en-US" sz="1200" dirty="0">
                <a:latin typeface="Consolas" panose="020B0609020204030204" pitchFamily="49" charset="0"/>
                <a:ea typeface="SimSun" panose="02010600030101010101" pitchFamily="2" charset="-122"/>
              </a:rPr>
              <a:t>        </a:t>
            </a:r>
            <a:r>
              <a:rPr lang="en-US" sz="1200" dirty="0" err="1">
                <a:latin typeface="Consolas" panose="020B0609020204030204" pitchFamily="49" charset="0"/>
                <a:ea typeface="SimSun" panose="02010600030101010101" pitchFamily="2" charset="-122"/>
              </a:rPr>
              <a:t>Urls</a:t>
            </a:r>
            <a:endParaRPr lang="en-US" sz="1200" dirty="0">
              <a:latin typeface="Consolas" panose="020B0609020204030204" pitchFamily="49" charset="0"/>
              <a:ea typeface="SimSun" panose="02010600030101010101" pitchFamily="2" charset="-122"/>
            </a:endParaRPr>
          </a:p>
          <a:p>
            <a:pPr marL="0" marR="0" algn="l">
              <a:lnSpc>
                <a:spcPct val="115000"/>
              </a:lnSpc>
              <a:spcBef>
                <a:spcPts val="0"/>
              </a:spcBef>
              <a:spcAft>
                <a:spcPts val="0"/>
              </a:spcAft>
            </a:pPr>
            <a:r>
              <a:rPr lang="en-US" sz="1200" dirty="0">
                <a:latin typeface="Consolas" panose="020B0609020204030204" pitchFamily="49" charset="0"/>
                <a:ea typeface="SimSun" panose="02010600030101010101" pitchFamily="2" charset="-122"/>
              </a:rPr>
              <a:t>    FROM </a:t>
            </a:r>
            <a:r>
              <a:rPr lang="en-US" sz="1200" dirty="0" err="1">
                <a:latin typeface="Consolas" panose="020B0609020204030204" pitchFamily="49" charset="0"/>
                <a:ea typeface="SimSun" panose="02010600030101010101" pitchFamily="2" charset="-122"/>
              </a:rPr>
              <a:t>searchlog</a:t>
            </a:r>
            <a:r>
              <a:rPr lang="en-US" sz="1200" dirty="0">
                <a:latin typeface="Consolas" panose="020B0609020204030204" pitchFamily="49" charset="0"/>
                <a:ea typeface="SimSun" panose="02010600030101010101" pitchFamily="2" charset="-122"/>
              </a:rPr>
              <a:t>;</a:t>
            </a:r>
          </a:p>
          <a:p>
            <a:pPr marL="0" marR="0" algn="l">
              <a:lnSpc>
                <a:spcPct val="115000"/>
              </a:lnSpc>
              <a:spcBef>
                <a:spcPts val="0"/>
              </a:spcBef>
              <a:spcAft>
                <a:spcPts val="0"/>
              </a:spcAft>
            </a:pPr>
            <a:r>
              <a:rPr lang="en-US" sz="1200" dirty="0">
                <a:latin typeface="Consolas" panose="020B0609020204030204" pitchFamily="49" charset="0"/>
                <a:ea typeface="SimSun" panose="02010600030101010101" pitchFamily="2" charset="-122"/>
              </a:rPr>
              <a:t> </a:t>
            </a:r>
          </a:p>
          <a:p>
            <a:pPr marL="0" marR="0" algn="l">
              <a:lnSpc>
                <a:spcPct val="115000"/>
              </a:lnSpc>
              <a:spcBef>
                <a:spcPts val="0"/>
              </a:spcBef>
              <a:spcAft>
                <a:spcPts val="0"/>
              </a:spcAft>
            </a:pPr>
            <a:r>
              <a:rPr lang="en-US" sz="1200" dirty="0">
                <a:latin typeface="Consolas" panose="020B0609020204030204" pitchFamily="49" charset="0"/>
                <a:ea typeface="SimSun" panose="02010600030101010101" pitchFamily="2" charset="-122"/>
              </a:rPr>
              <a:t>rs2 = </a:t>
            </a:r>
          </a:p>
          <a:p>
            <a:pPr marL="0" marR="0" algn="l">
              <a:lnSpc>
                <a:spcPct val="115000"/>
              </a:lnSpc>
              <a:spcBef>
                <a:spcPts val="0"/>
              </a:spcBef>
              <a:spcAft>
                <a:spcPts val="0"/>
              </a:spcAft>
            </a:pPr>
            <a:r>
              <a:rPr lang="en-US" sz="1200" dirty="0">
                <a:latin typeface="Consolas" panose="020B0609020204030204" pitchFamily="49" charset="0"/>
                <a:ea typeface="SimSun" panose="02010600030101010101" pitchFamily="2" charset="-122"/>
              </a:rPr>
              <a:t>    SELECT </a:t>
            </a:r>
          </a:p>
          <a:p>
            <a:pPr marL="0" marR="0" algn="l">
              <a:lnSpc>
                <a:spcPct val="115000"/>
              </a:lnSpc>
              <a:spcBef>
                <a:spcPts val="0"/>
              </a:spcBef>
              <a:spcAft>
                <a:spcPts val="0"/>
              </a:spcAft>
            </a:pPr>
            <a:r>
              <a:rPr lang="en-US" sz="1200" dirty="0">
                <a:latin typeface="Consolas" panose="020B0609020204030204" pitchFamily="49" charset="0"/>
                <a:ea typeface="SimSun" panose="02010600030101010101" pitchFamily="2" charset="-122"/>
              </a:rPr>
              <a:t>        Region, </a:t>
            </a:r>
          </a:p>
          <a:p>
            <a:pPr marL="0" marR="0" algn="l">
              <a:lnSpc>
                <a:spcPct val="115000"/>
              </a:lnSpc>
              <a:spcBef>
                <a:spcPts val="0"/>
              </a:spcBef>
              <a:spcAft>
                <a:spcPts val="0"/>
              </a:spcAft>
            </a:pPr>
            <a:r>
              <a:rPr lang="en-US" sz="1200" dirty="0">
                <a:latin typeface="Consolas" panose="020B0609020204030204" pitchFamily="49" charset="0"/>
                <a:ea typeface="SimSun" panose="02010600030101010101" pitchFamily="2" charset="-122"/>
              </a:rPr>
              <a:t>        </a:t>
            </a:r>
            <a:r>
              <a:rPr lang="en-US" sz="1200" b="1" dirty="0" err="1">
                <a:latin typeface="Consolas" panose="020B0609020204030204" pitchFamily="49" charset="0"/>
                <a:ea typeface="SimSun" panose="02010600030101010101" pitchFamily="2" charset="-122"/>
              </a:rPr>
              <a:t>SplitUrls</a:t>
            </a:r>
            <a:r>
              <a:rPr lang="en-US" sz="1200" b="1" dirty="0">
                <a:latin typeface="Consolas" panose="020B0609020204030204" pitchFamily="49" charset="0"/>
                <a:ea typeface="SimSun" panose="02010600030101010101" pitchFamily="2" charset="-122"/>
              </a:rPr>
              <a:t> AS </a:t>
            </a:r>
            <a:r>
              <a:rPr lang="en-US" sz="1200" b="1" dirty="0" err="1">
                <a:latin typeface="Consolas" panose="020B0609020204030204" pitchFamily="49" charset="0"/>
                <a:ea typeface="SimSun" panose="02010600030101010101" pitchFamily="2" charset="-122"/>
              </a:rPr>
              <a:t>Url</a:t>
            </a:r>
            <a:endParaRPr lang="en-US" sz="1200" dirty="0">
              <a:latin typeface="Consolas" panose="020B0609020204030204" pitchFamily="49" charset="0"/>
              <a:ea typeface="SimSun" panose="02010600030101010101" pitchFamily="2" charset="-122"/>
            </a:endParaRPr>
          </a:p>
          <a:p>
            <a:pPr marL="0" marR="0" algn="l">
              <a:lnSpc>
                <a:spcPct val="115000"/>
              </a:lnSpc>
              <a:spcBef>
                <a:spcPts val="0"/>
              </a:spcBef>
              <a:spcAft>
                <a:spcPts val="0"/>
              </a:spcAft>
            </a:pPr>
            <a:r>
              <a:rPr lang="en-US" sz="1200" dirty="0">
                <a:latin typeface="Consolas" panose="020B0609020204030204" pitchFamily="49" charset="0"/>
                <a:ea typeface="SimSun" panose="02010600030101010101" pitchFamily="2" charset="-122"/>
              </a:rPr>
              <a:t>    FROM  rs1</a:t>
            </a:r>
          </a:p>
          <a:p>
            <a:pPr algn="l"/>
            <a:r>
              <a:rPr lang="en-US" sz="1200" dirty="0">
                <a:latin typeface="Segoe UI" panose="020B0502040204020203" pitchFamily="34" charset="0"/>
                <a:ea typeface="SimSun" panose="02010600030101010101" pitchFamily="2" charset="-122"/>
              </a:rPr>
              <a:t>    </a:t>
            </a:r>
            <a:r>
              <a:rPr lang="en-US" sz="1200" b="1" dirty="0">
                <a:latin typeface="Segoe UI" panose="020B0502040204020203" pitchFamily="34" charset="0"/>
                <a:ea typeface="SimSun" panose="02010600030101010101" pitchFamily="2" charset="-122"/>
              </a:rPr>
              <a:t>CROSS APPLY </a:t>
            </a:r>
            <a:r>
              <a:rPr lang="en-US" sz="1200" b="1" dirty="0" err="1">
                <a:latin typeface="Segoe UI" panose="020B0502040204020203" pitchFamily="34" charset="0"/>
                <a:ea typeface="SimSun" panose="02010600030101010101" pitchFamily="2" charset="-122"/>
              </a:rPr>
              <a:t>Urls.Split</a:t>
            </a:r>
            <a:r>
              <a:rPr lang="en-US" sz="1200" b="1" dirty="0">
                <a:latin typeface="Segoe UI" panose="020B0502040204020203" pitchFamily="34" charset="0"/>
                <a:ea typeface="SimSun" panose="02010600030101010101" pitchFamily="2" charset="-122"/>
              </a:rPr>
              <a:t>(';') AS </a:t>
            </a:r>
            <a:r>
              <a:rPr lang="en-US" sz="1200" b="1" dirty="0" err="1">
                <a:latin typeface="Segoe UI" panose="020B0502040204020203" pitchFamily="34" charset="0"/>
                <a:ea typeface="SimSun" panose="02010600030101010101" pitchFamily="2" charset="-122"/>
              </a:rPr>
              <a:t>SplitUrls</a:t>
            </a:r>
            <a:r>
              <a:rPr lang="en-US" sz="1200" b="1" dirty="0">
                <a:latin typeface="Segoe UI" panose="020B0502040204020203" pitchFamily="34" charset="0"/>
                <a:ea typeface="SimSun" panose="02010600030101010101" pitchFamily="2" charset="-122"/>
              </a:rPr>
              <a:t>;</a:t>
            </a:r>
            <a:endParaRPr lang="en-US" sz="1200" dirty="0"/>
          </a:p>
        </p:txBody>
      </p:sp>
    </p:spTree>
    <p:extLst>
      <p:ext uri="{BB962C8B-B14F-4D97-AF65-F5344CB8AC3E}">
        <p14:creationId xmlns:p14="http://schemas.microsoft.com/office/powerpoint/2010/main" val="226216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List function can be used to do the exact opposite of CROSS APPLY</a:t>
            </a:r>
            <a:endParaRPr lang="en-US" dirty="0"/>
          </a:p>
        </p:txBody>
      </p:sp>
      <p:sp>
        <p:nvSpPr>
          <p:cNvPr id="3" name="Content Placeholder 2"/>
          <p:cNvSpPr>
            <a:spLocks noGrp="1"/>
          </p:cNvSpPr>
          <p:nvPr>
            <p:ph idx="1"/>
          </p:nvPr>
        </p:nvSpPr>
        <p:spPr/>
        <p:txBody>
          <a:bodyPr/>
          <a:lstStyle/>
          <a:p>
            <a:pPr>
              <a:spcBef>
                <a:spcPts val="1200"/>
              </a:spcBef>
            </a:pPr>
            <a:r>
              <a:rPr lang="en-US" dirty="0" smtClean="0"/>
              <a:t>Suppose we want to transform the input </a:t>
            </a:r>
            <a:r>
              <a:rPr lang="en-US" dirty="0" err="1" smtClean="0"/>
              <a:t>rowset</a:t>
            </a:r>
            <a:r>
              <a:rPr lang="en-US" dirty="0" smtClean="0"/>
              <a:t>. </a:t>
            </a:r>
          </a:p>
          <a:p>
            <a:pPr marL="0" indent="0">
              <a:spcBef>
                <a:spcPts val="1200"/>
              </a:spcBef>
              <a:buNone/>
            </a:pPr>
            <a:r>
              <a:rPr lang="en-US" sz="1200" u="sng" dirty="0" smtClean="0"/>
              <a:t>Input </a:t>
            </a:r>
            <a:r>
              <a:rPr lang="en-US" sz="1200" u="sng" dirty="0" err="1" smtClean="0"/>
              <a:t>Rowset</a:t>
            </a:r>
            <a:r>
              <a:rPr lang="en-US" sz="1200" u="sng" dirty="0" smtClean="0"/>
              <a:t>:</a:t>
            </a:r>
          </a:p>
          <a:p>
            <a:pPr marL="0" indent="0">
              <a:spcBef>
                <a:spcPts val="1200"/>
              </a:spcBef>
              <a:buNone/>
            </a:pPr>
            <a:endParaRPr lang="en-US" u="sng" dirty="0"/>
          </a:p>
          <a:p>
            <a:pPr marL="0" indent="0">
              <a:spcBef>
                <a:spcPts val="1200"/>
              </a:spcBef>
              <a:buNone/>
            </a:pPr>
            <a:endParaRPr lang="en-US" u="sng" dirty="0" smtClean="0"/>
          </a:p>
          <a:p>
            <a:pPr marL="0" indent="0">
              <a:spcBef>
                <a:spcPts val="1200"/>
              </a:spcBef>
              <a:buNone/>
            </a:pPr>
            <a:endParaRPr lang="en-US" u="sng" dirty="0" smtClean="0"/>
          </a:p>
          <a:p>
            <a:pPr marL="0" indent="0">
              <a:spcBef>
                <a:spcPts val="1200"/>
              </a:spcBef>
              <a:buNone/>
            </a:pPr>
            <a:endParaRPr lang="en-US" u="sng" dirty="0"/>
          </a:p>
          <a:p>
            <a:pPr marL="0" indent="0">
              <a:spcBef>
                <a:spcPts val="1200"/>
              </a:spcBef>
              <a:buNone/>
            </a:pPr>
            <a:endParaRPr lang="en-US" u="sng" dirty="0" smtClean="0"/>
          </a:p>
          <a:p>
            <a:pPr marL="0" indent="0">
              <a:spcBef>
                <a:spcPts val="1200"/>
              </a:spcBef>
              <a:buNone/>
            </a:pPr>
            <a:r>
              <a:rPr lang="en-US" sz="1200" u="sng" dirty="0" smtClean="0"/>
              <a:t>Output </a:t>
            </a:r>
            <a:r>
              <a:rPr lang="en-US" sz="1200" u="sng" dirty="0" err="1" smtClean="0"/>
              <a:t>Rowset</a:t>
            </a:r>
            <a:r>
              <a:rPr lang="en-US" sz="1200" u="sng" dirty="0" smtClean="0"/>
              <a:t>:</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50211132"/>
              </p:ext>
            </p:extLst>
          </p:nvPr>
        </p:nvGraphicFramePr>
        <p:xfrm>
          <a:off x="646113" y="4500617"/>
          <a:ext cx="3912032" cy="630936"/>
        </p:xfrm>
        <a:graphic>
          <a:graphicData uri="http://schemas.openxmlformats.org/drawingml/2006/table">
            <a:tbl>
              <a:tblPr firstRow="1" firstCol="1" bandRow="1">
                <a:tableStyleId>{21E4AEA4-8DFA-4A89-87EB-49C32662AFE0}</a:tableStyleId>
              </a:tblPr>
              <a:tblGrid>
                <a:gridCol w="1956016"/>
                <a:gridCol w="1956016"/>
              </a:tblGrid>
              <a:tr h="200706">
                <a:tc>
                  <a:txBody>
                    <a:bodyPr/>
                    <a:lstStyle/>
                    <a:p>
                      <a:pPr marL="0" marR="0">
                        <a:lnSpc>
                          <a:spcPct val="115000"/>
                        </a:lnSpc>
                        <a:spcBef>
                          <a:spcPts val="0"/>
                        </a:spcBef>
                        <a:spcAft>
                          <a:spcPts val="0"/>
                        </a:spcAft>
                      </a:pPr>
                      <a:r>
                        <a:rPr lang="en-US" sz="1200" dirty="0">
                          <a:effectLst/>
                        </a:rPr>
                        <a:t>Region</a:t>
                      </a:r>
                      <a:endParaRPr lang="en-US" sz="1200" dirty="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err="1">
                          <a:effectLst/>
                        </a:rPr>
                        <a:t>Urls</a:t>
                      </a:r>
                      <a:endParaRPr lang="en-US" sz="1200" dirty="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r h="200706">
                <a:tc>
                  <a:txBody>
                    <a:bodyPr/>
                    <a:lstStyle/>
                    <a:p>
                      <a:pPr marL="0" marR="0">
                        <a:lnSpc>
                          <a:spcPct val="115000"/>
                        </a:lnSpc>
                        <a:spcBef>
                          <a:spcPts val="0"/>
                        </a:spcBef>
                        <a:spcAft>
                          <a:spcPts val="0"/>
                        </a:spcAft>
                      </a:pPr>
                      <a:r>
                        <a:rPr lang="en-US" sz="1200">
                          <a:effectLst/>
                        </a:rPr>
                        <a:t>en-us</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A;B;C</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r h="200706">
                <a:tc>
                  <a:txBody>
                    <a:bodyPr/>
                    <a:lstStyle/>
                    <a:p>
                      <a:pPr marL="0" marR="0">
                        <a:lnSpc>
                          <a:spcPct val="115000"/>
                        </a:lnSpc>
                        <a:spcBef>
                          <a:spcPts val="0"/>
                        </a:spcBef>
                        <a:spcAft>
                          <a:spcPts val="0"/>
                        </a:spcAft>
                      </a:pPr>
                      <a:r>
                        <a:rPr lang="en-US" sz="1200">
                          <a:effectLst/>
                        </a:rPr>
                        <a:t>en-gb</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D;E;F</a:t>
                      </a:r>
                      <a:endParaRPr lang="en-US" sz="1200" dirty="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56392374"/>
              </p:ext>
            </p:extLst>
          </p:nvPr>
        </p:nvGraphicFramePr>
        <p:xfrm>
          <a:off x="646113" y="2204779"/>
          <a:ext cx="3912032" cy="1472184"/>
        </p:xfrm>
        <a:graphic>
          <a:graphicData uri="http://schemas.openxmlformats.org/drawingml/2006/table">
            <a:tbl>
              <a:tblPr firstRow="1" firstCol="1" bandRow="1">
                <a:tableStyleId>{21E4AEA4-8DFA-4A89-87EB-49C32662AFE0}</a:tableStyleId>
              </a:tblPr>
              <a:tblGrid>
                <a:gridCol w="1956016"/>
                <a:gridCol w="1956016"/>
              </a:tblGrid>
              <a:tr h="0">
                <a:tc>
                  <a:txBody>
                    <a:bodyPr/>
                    <a:lstStyle/>
                    <a:p>
                      <a:pPr marL="0" marR="0">
                        <a:lnSpc>
                          <a:spcPct val="115000"/>
                        </a:lnSpc>
                        <a:spcBef>
                          <a:spcPts val="0"/>
                        </a:spcBef>
                        <a:spcAft>
                          <a:spcPts val="0"/>
                        </a:spcAft>
                      </a:pPr>
                      <a:r>
                        <a:rPr lang="en-US" sz="1200" dirty="0">
                          <a:effectLst/>
                        </a:rPr>
                        <a:t>Region</a:t>
                      </a:r>
                      <a:endParaRPr lang="en-US" sz="1200" dirty="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Urls</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200">
                          <a:effectLst/>
                        </a:rPr>
                        <a:t>en-us</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200">
                          <a:effectLst/>
                        </a:rPr>
                        <a:t>en-us</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B</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200">
                          <a:effectLst/>
                        </a:rPr>
                        <a:t>en-us</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C</a:t>
                      </a:r>
                      <a:endParaRPr lang="en-US" sz="1200" dirty="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200">
                          <a:effectLst/>
                        </a:rPr>
                        <a:t>en-gb</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D</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200">
                          <a:effectLst/>
                        </a:rPr>
                        <a:t>en-gb</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E</a:t>
                      </a:r>
                      <a:endParaRPr lang="en-US" sz="120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200" dirty="0" err="1">
                          <a:effectLst/>
                        </a:rPr>
                        <a:t>en-gb</a:t>
                      </a:r>
                      <a:endParaRPr lang="en-US" sz="1200" dirty="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F</a:t>
                      </a:r>
                      <a:endParaRPr lang="en-US" sz="1200" dirty="0">
                        <a:solidFill>
                          <a:srgbClr val="000000"/>
                        </a:solidFill>
                        <a:effectLst/>
                        <a:latin typeface="Consolas" panose="020B0609020204030204" pitchFamily="49" charset="0"/>
                        <a:ea typeface="SimSun" panose="02010600030101010101" pitchFamily="2" charset="-122"/>
                        <a:cs typeface="Times New Roman" panose="02020603050405020304" pitchFamily="18" charset="0"/>
                      </a:endParaRPr>
                    </a:p>
                  </a:txBody>
                  <a:tcPr marL="68580" marR="68580" marT="0" marB="0"/>
                </a:tc>
              </a:tr>
            </a:tbl>
          </a:graphicData>
        </a:graphic>
      </p:graphicFrame>
      <p:sp>
        <p:nvSpPr>
          <p:cNvPr id="7" name="Rectangle 6"/>
          <p:cNvSpPr/>
          <p:nvPr/>
        </p:nvSpPr>
        <p:spPr>
          <a:xfrm>
            <a:off x="6082145" y="1767853"/>
            <a:ext cx="3326968" cy="2003625"/>
          </a:xfrm>
          <a:prstGeom prst="rect">
            <a:avLst/>
          </a:prstGeom>
        </p:spPr>
        <p:txBody>
          <a:bodyPr wrap="square">
            <a:spAutoFit/>
          </a:bodyPr>
          <a:lstStyle/>
          <a:p>
            <a:pPr marL="0" marR="0" algn="l">
              <a:lnSpc>
                <a:spcPct val="115000"/>
              </a:lnSpc>
              <a:spcBef>
                <a:spcPts val="0"/>
              </a:spcBef>
              <a:spcAft>
                <a:spcPts val="0"/>
              </a:spcAft>
            </a:pPr>
            <a:r>
              <a:rPr lang="en-US" sz="1200" u="sng" dirty="0" smtClean="0">
                <a:latin typeface="Consolas" panose="020B0609020204030204" pitchFamily="49" charset="0"/>
                <a:ea typeface="SimSun" panose="02010600030101010101" pitchFamily="2" charset="-122"/>
              </a:rPr>
              <a:t>SCOPE Code:</a:t>
            </a:r>
          </a:p>
          <a:p>
            <a:pPr marL="0" marR="0" algn="l">
              <a:lnSpc>
                <a:spcPct val="115000"/>
              </a:lnSpc>
              <a:spcBef>
                <a:spcPts val="0"/>
              </a:spcBef>
              <a:spcAft>
                <a:spcPts val="0"/>
              </a:spcAft>
            </a:pPr>
            <a:endParaRPr lang="en-US" sz="1200" dirty="0">
              <a:latin typeface="Consolas" panose="020B0609020204030204" pitchFamily="49" charset="0"/>
              <a:ea typeface="SimSun" panose="02010600030101010101" pitchFamily="2" charset="-122"/>
            </a:endParaRPr>
          </a:p>
          <a:p>
            <a:pPr marL="0" marR="0" algn="l">
              <a:lnSpc>
                <a:spcPct val="115000"/>
              </a:lnSpc>
              <a:spcBef>
                <a:spcPts val="0"/>
              </a:spcBef>
              <a:spcAft>
                <a:spcPts val="0"/>
              </a:spcAft>
            </a:pPr>
            <a:r>
              <a:rPr lang="en-US" sz="1200" dirty="0">
                <a:latin typeface="Consolas" panose="020B0609020204030204" pitchFamily="49" charset="0"/>
                <a:ea typeface="SimSun" panose="02010600030101010101" pitchFamily="2" charset="-122"/>
              </a:rPr>
              <a:t>rs3 = </a:t>
            </a:r>
          </a:p>
          <a:p>
            <a:pPr marL="0" marR="0" algn="l">
              <a:lnSpc>
                <a:spcPct val="115000"/>
              </a:lnSpc>
              <a:spcBef>
                <a:spcPts val="0"/>
              </a:spcBef>
              <a:spcAft>
                <a:spcPts val="0"/>
              </a:spcAft>
            </a:pPr>
            <a:r>
              <a:rPr lang="en-US" sz="1200" dirty="0">
                <a:latin typeface="Consolas" panose="020B0609020204030204" pitchFamily="49" charset="0"/>
                <a:ea typeface="SimSun" panose="02010600030101010101" pitchFamily="2" charset="-122"/>
              </a:rPr>
              <a:t>    SELECT </a:t>
            </a:r>
          </a:p>
          <a:p>
            <a:pPr marL="0" marR="0" algn="l">
              <a:lnSpc>
                <a:spcPct val="115000"/>
              </a:lnSpc>
              <a:spcBef>
                <a:spcPts val="0"/>
              </a:spcBef>
              <a:spcAft>
                <a:spcPts val="0"/>
              </a:spcAft>
            </a:pPr>
            <a:r>
              <a:rPr lang="en-US" sz="1200" dirty="0">
                <a:latin typeface="Consolas" panose="020B0609020204030204" pitchFamily="49" charset="0"/>
                <a:ea typeface="SimSun" panose="02010600030101010101" pitchFamily="2" charset="-122"/>
              </a:rPr>
              <a:t>        Region, </a:t>
            </a:r>
          </a:p>
          <a:p>
            <a:pPr marL="0" marR="0" algn="l">
              <a:lnSpc>
                <a:spcPct val="115000"/>
              </a:lnSpc>
              <a:spcBef>
                <a:spcPts val="0"/>
              </a:spcBef>
              <a:spcAft>
                <a:spcPts val="0"/>
              </a:spcAft>
            </a:pPr>
            <a:r>
              <a:rPr lang="en-US" sz="1200" dirty="0">
                <a:latin typeface="Consolas" panose="020B0609020204030204" pitchFamily="49" charset="0"/>
                <a:ea typeface="SimSun" panose="02010600030101010101" pitchFamily="2" charset="-122"/>
              </a:rPr>
              <a:t>        </a:t>
            </a:r>
            <a:r>
              <a:rPr lang="en-US" sz="1200" dirty="0" err="1">
                <a:latin typeface="Consolas" panose="020B0609020204030204" pitchFamily="49" charset="0"/>
                <a:ea typeface="SimSun" panose="02010600030101010101" pitchFamily="2" charset="-122"/>
              </a:rPr>
              <a:t>string.Join</a:t>
            </a:r>
            <a:r>
              <a:rPr lang="en-US" sz="1200" dirty="0">
                <a:latin typeface="Consolas" panose="020B0609020204030204" pitchFamily="49" charset="0"/>
                <a:ea typeface="SimSun" panose="02010600030101010101" pitchFamily="2" charset="-122"/>
              </a:rPr>
              <a:t>(";" , LIST(</a:t>
            </a:r>
            <a:r>
              <a:rPr lang="en-US" sz="1200" dirty="0" err="1">
                <a:latin typeface="Consolas" panose="020B0609020204030204" pitchFamily="49" charset="0"/>
                <a:ea typeface="SimSun" panose="02010600030101010101" pitchFamily="2" charset="-122"/>
              </a:rPr>
              <a:t>Url</a:t>
            </a:r>
            <a:r>
              <a:rPr lang="en-US" sz="1200" dirty="0">
                <a:latin typeface="Consolas" panose="020B0609020204030204" pitchFamily="49" charset="0"/>
                <a:ea typeface="SimSun" panose="02010600030101010101" pitchFamily="2" charset="-122"/>
              </a:rPr>
              <a:t>).</a:t>
            </a:r>
            <a:r>
              <a:rPr lang="en-US" sz="1200" dirty="0" err="1">
                <a:latin typeface="Consolas" panose="020B0609020204030204" pitchFamily="49" charset="0"/>
                <a:ea typeface="SimSun" panose="02010600030101010101" pitchFamily="2" charset="-122"/>
              </a:rPr>
              <a:t>ToArray</a:t>
            </a:r>
            <a:r>
              <a:rPr lang="en-US" sz="1200" dirty="0">
                <a:latin typeface="Consolas" panose="020B0609020204030204" pitchFamily="49" charset="0"/>
                <a:ea typeface="SimSun" panose="02010600030101010101" pitchFamily="2" charset="-122"/>
              </a:rPr>
              <a:t>() ) AS </a:t>
            </a:r>
            <a:r>
              <a:rPr lang="en-US" sz="1200" dirty="0" err="1">
                <a:latin typeface="Consolas" panose="020B0609020204030204" pitchFamily="49" charset="0"/>
                <a:ea typeface="SimSun" panose="02010600030101010101" pitchFamily="2" charset="-122"/>
              </a:rPr>
              <a:t>Urls</a:t>
            </a:r>
            <a:endParaRPr lang="en-US" sz="1200" dirty="0">
              <a:latin typeface="Consolas" panose="020B0609020204030204" pitchFamily="49" charset="0"/>
              <a:ea typeface="SimSun" panose="02010600030101010101" pitchFamily="2" charset="-122"/>
            </a:endParaRPr>
          </a:p>
          <a:p>
            <a:pPr marL="0" marR="0" algn="l">
              <a:lnSpc>
                <a:spcPct val="115000"/>
              </a:lnSpc>
              <a:spcBef>
                <a:spcPts val="0"/>
              </a:spcBef>
              <a:spcAft>
                <a:spcPts val="0"/>
              </a:spcAft>
            </a:pPr>
            <a:r>
              <a:rPr lang="en-US" sz="1200" dirty="0">
                <a:latin typeface="Consolas" panose="020B0609020204030204" pitchFamily="49" charset="0"/>
                <a:ea typeface="SimSun" panose="02010600030101010101" pitchFamily="2" charset="-122"/>
              </a:rPr>
              <a:t>    FROM rs2</a:t>
            </a:r>
          </a:p>
          <a:p>
            <a:pPr marL="0" marR="0" algn="l">
              <a:lnSpc>
                <a:spcPct val="115000"/>
              </a:lnSpc>
              <a:spcBef>
                <a:spcPts val="0"/>
              </a:spcBef>
              <a:spcAft>
                <a:spcPts val="0"/>
              </a:spcAft>
            </a:pPr>
            <a:r>
              <a:rPr lang="en-US" sz="1200" dirty="0">
                <a:latin typeface="Consolas" panose="020B0609020204030204" pitchFamily="49" charset="0"/>
                <a:ea typeface="SimSun" panose="02010600030101010101" pitchFamily="2" charset="-122"/>
              </a:rPr>
              <a:t>    GROUP BY Region;</a:t>
            </a:r>
          </a:p>
        </p:txBody>
      </p:sp>
    </p:spTree>
    <p:extLst>
      <p:ext uri="{BB962C8B-B14F-4D97-AF65-F5344CB8AC3E}">
        <p14:creationId xmlns:p14="http://schemas.microsoft.com/office/powerpoint/2010/main" val="2459920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of Execution of statements</a:t>
            </a:r>
            <a:br>
              <a:rPr lang="en-US" dirty="0" smtClean="0"/>
            </a:br>
            <a:endParaRPr lang="en-US" dirty="0"/>
          </a:p>
        </p:txBody>
      </p:sp>
      <p:graphicFrame>
        <p:nvGraphicFramePr>
          <p:cNvPr id="4" name="Diagram 3"/>
          <p:cNvGraphicFramePr/>
          <p:nvPr>
            <p:extLst/>
          </p:nvPr>
        </p:nvGraphicFramePr>
        <p:xfrm>
          <a:off x="680818" y="1109845"/>
          <a:ext cx="8726865" cy="2679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95035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AND/OR versus ALL/ANY</a:t>
            </a:r>
            <a:endParaRPr lang="en-US" dirty="0"/>
          </a:p>
        </p:txBody>
      </p:sp>
      <p:sp>
        <p:nvSpPr>
          <p:cNvPr id="3" name="Content Placeholder 2"/>
          <p:cNvSpPr>
            <a:spLocks noGrp="1"/>
          </p:cNvSpPr>
          <p:nvPr>
            <p:ph idx="1"/>
          </p:nvPr>
        </p:nvSpPr>
        <p:spPr/>
        <p:txBody>
          <a:bodyPr/>
          <a:lstStyle/>
          <a:p>
            <a:r>
              <a:rPr lang="en-US" smtClean="0"/>
              <a:t>Before learning about the ALL or ANY we'll need to discuss how the logical AND and OR operators work in Scope. Expressions using AND and OR operators are optimized by the Scope runtime. But there is no guarantee of the order of evaluation of the expressions.</a:t>
            </a:r>
          </a:p>
          <a:p>
            <a:r>
              <a:rPr lang="en-US" smtClean="0"/>
              <a:t>The ALL and ANY operators are conceptually equivalent to a series of expressions linked by ANDs or ORs.</a:t>
            </a:r>
          </a:p>
          <a:p>
            <a:r>
              <a:rPr lang="en-US" smtClean="0"/>
              <a:t>ALL is conceptually equivalent to (e1 AND e2 AND … AND en)</a:t>
            </a:r>
          </a:p>
          <a:p>
            <a:r>
              <a:rPr lang="en-US" smtClean="0"/>
              <a:t>ANY is conceptually equivalent to (e1 OR s2 OR … OR en)</a:t>
            </a:r>
          </a:p>
          <a:p>
            <a:r>
              <a:rPr lang="en-US" smtClean="0"/>
              <a:t>However in the case of ALL or ANY, because the optimizer does not alter the order of expression evaluation.</a:t>
            </a:r>
          </a:p>
          <a:p>
            <a:r>
              <a:rPr lang="en-US" smtClean="0"/>
              <a:t>Which one should you use?</a:t>
            </a:r>
          </a:p>
          <a:p>
            <a:pPr lvl="1"/>
            <a:r>
              <a:rPr lang="en-US" smtClean="0"/>
              <a:t>In general start by using AND and OR. Only use ALL or ANY if you MUST guarantee that the expressions must be evaluated in a certain order.</a:t>
            </a:r>
          </a:p>
          <a:p>
            <a:endParaRPr lang="en-US" dirty="0"/>
          </a:p>
        </p:txBody>
      </p:sp>
    </p:spTree>
    <p:extLst>
      <p:ext uri="{BB962C8B-B14F-4D97-AF65-F5344CB8AC3E}">
        <p14:creationId xmlns:p14="http://schemas.microsoft.com/office/powerpoint/2010/main" val="25761095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Sorting and Selecting DISTINCT values in SCOPE</a:t>
            </a:r>
            <a:endParaRPr lang="en-US" dirty="0"/>
          </a:p>
        </p:txBody>
      </p:sp>
      <p:sp>
        <p:nvSpPr>
          <p:cNvPr id="3" name="Content Placeholder 2"/>
          <p:cNvSpPr>
            <a:spLocks noGrp="1"/>
          </p:cNvSpPr>
          <p:nvPr>
            <p:ph idx="1"/>
          </p:nvPr>
        </p:nvSpPr>
        <p:spPr/>
        <p:txBody>
          <a:bodyPr/>
          <a:lstStyle/>
          <a:p>
            <a:r>
              <a:rPr lang="en-US" dirty="0" smtClean="0"/>
              <a:t>Sorting</a:t>
            </a:r>
          </a:p>
          <a:p>
            <a:pPr lvl="1"/>
            <a:r>
              <a:rPr lang="en-US" dirty="0" smtClean="0"/>
              <a:t>You can sort </a:t>
            </a:r>
            <a:r>
              <a:rPr lang="en-US" dirty="0" err="1" smtClean="0"/>
              <a:t>rowsets</a:t>
            </a:r>
            <a:r>
              <a:rPr lang="en-US" dirty="0" smtClean="0"/>
              <a:t> by using the ORDER BY operator. Specifying the ASC and DESC keyword controls whether the sort is ascending or descending, respectively.</a:t>
            </a:r>
          </a:p>
          <a:p>
            <a:pPr lvl="1"/>
            <a:r>
              <a:rPr lang="en-US" dirty="0" smtClean="0"/>
              <a:t>rs1 = SELECT Start, Market, </a:t>
            </a:r>
            <a:r>
              <a:rPr lang="en-US" dirty="0" err="1" smtClean="0"/>
              <a:t>DwellTime</a:t>
            </a:r>
            <a:r>
              <a:rPr lang="en-US" dirty="0" smtClean="0"/>
              <a:t> FROM </a:t>
            </a:r>
            <a:r>
              <a:rPr lang="en-US" dirty="0" err="1" smtClean="0"/>
              <a:t>searchlog</a:t>
            </a:r>
            <a:r>
              <a:rPr lang="en-US" dirty="0" smtClean="0"/>
              <a:t> ORDER BY </a:t>
            </a:r>
            <a:r>
              <a:rPr lang="en-US" dirty="0" err="1" smtClean="0"/>
              <a:t>DwellTime</a:t>
            </a:r>
            <a:r>
              <a:rPr lang="en-US" dirty="0" smtClean="0"/>
              <a:t> ASC;</a:t>
            </a:r>
          </a:p>
          <a:p>
            <a:pPr lvl="1"/>
            <a:r>
              <a:rPr lang="en-US" dirty="0" smtClean="0"/>
              <a:t>OUTPUT rs1 TO @"/my/</a:t>
            </a:r>
            <a:r>
              <a:rPr lang="en-US" dirty="0" err="1" smtClean="0"/>
              <a:t>ScopeTutorial</a:t>
            </a:r>
            <a:r>
              <a:rPr lang="en-US" dirty="0" smtClean="0"/>
              <a:t>/</a:t>
            </a:r>
            <a:r>
              <a:rPr lang="en-US" dirty="0" err="1" smtClean="0"/>
              <a:t>SampleOutputs</a:t>
            </a:r>
            <a:r>
              <a:rPr lang="en-US" dirty="0" smtClean="0"/>
              <a:t>/output.txt";</a:t>
            </a:r>
          </a:p>
          <a:p>
            <a:r>
              <a:rPr lang="en-US" dirty="0" smtClean="0"/>
              <a:t>Getting the TOP N Rows</a:t>
            </a:r>
          </a:p>
          <a:p>
            <a:pPr lvl="1"/>
            <a:r>
              <a:rPr lang="en-US" dirty="0" smtClean="0"/>
              <a:t>What if we want only 5 rows? We can use TOP for selecting the TOP ‘n’ rows( Similar to SQL)</a:t>
            </a:r>
          </a:p>
          <a:p>
            <a:pPr lvl="1"/>
            <a:r>
              <a:rPr lang="en-US" dirty="0" smtClean="0"/>
              <a:t>rs1 = SELECT TOP 5 Market, </a:t>
            </a:r>
            <a:r>
              <a:rPr lang="en-US" dirty="0" err="1" smtClean="0"/>
              <a:t>DwellTime</a:t>
            </a:r>
            <a:r>
              <a:rPr lang="en-US" dirty="0" smtClean="0"/>
              <a:t> FROM </a:t>
            </a:r>
            <a:r>
              <a:rPr lang="en-US" dirty="0" err="1" smtClean="0"/>
              <a:t>searchlog</a:t>
            </a:r>
            <a:r>
              <a:rPr lang="en-US" dirty="0" smtClean="0"/>
              <a:t>;</a:t>
            </a:r>
          </a:p>
          <a:p>
            <a:r>
              <a:rPr lang="en-US" dirty="0" smtClean="0"/>
              <a:t>Finding Distinct Values with DISTINCT</a:t>
            </a:r>
          </a:p>
          <a:p>
            <a:pPr lvl="1"/>
            <a:r>
              <a:rPr lang="en-US" dirty="0" smtClean="0"/>
              <a:t>We can use DISTINCT to get the distinct values from a </a:t>
            </a:r>
            <a:r>
              <a:rPr lang="en-US" dirty="0" err="1" smtClean="0"/>
              <a:t>rowset</a:t>
            </a:r>
            <a:endParaRPr lang="en-US" dirty="0" smtClean="0"/>
          </a:p>
          <a:p>
            <a:pPr lvl="1"/>
            <a:r>
              <a:rPr lang="en-US" dirty="0" smtClean="0"/>
              <a:t>rs1 = SELECT DISTINCT Market FROM </a:t>
            </a:r>
            <a:r>
              <a:rPr lang="en-US" dirty="0" err="1" smtClean="0"/>
              <a:t>searchlog</a:t>
            </a:r>
            <a:r>
              <a:rPr lang="en-US" dirty="0" smtClean="0"/>
              <a:t>;</a:t>
            </a:r>
          </a:p>
          <a:p>
            <a:pPr lvl="1"/>
            <a:endParaRPr lang="en-US" dirty="0" smtClean="0"/>
          </a:p>
          <a:p>
            <a:endParaRPr lang="en-US" dirty="0"/>
          </a:p>
        </p:txBody>
      </p:sp>
    </p:spTree>
    <p:extLst>
      <p:ext uri="{BB962C8B-B14F-4D97-AF65-F5344CB8AC3E}">
        <p14:creationId xmlns:p14="http://schemas.microsoft.com/office/powerpoint/2010/main" val="969844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Grouping and Aggregation</a:t>
            </a:r>
            <a:endParaRPr lang="en-US" dirty="0"/>
          </a:p>
        </p:txBody>
      </p:sp>
      <p:sp>
        <p:nvSpPr>
          <p:cNvPr id="3" name="Content Placeholder 2"/>
          <p:cNvSpPr>
            <a:spLocks noGrp="1"/>
          </p:cNvSpPr>
          <p:nvPr>
            <p:ph idx="1"/>
          </p:nvPr>
        </p:nvSpPr>
        <p:spPr/>
        <p:txBody>
          <a:bodyPr/>
          <a:lstStyle/>
          <a:p>
            <a:r>
              <a:rPr lang="en-US" dirty="0" smtClean="0"/>
              <a:t>Grouping, in essence, collapses multiple rows into single rows based on some criteria. Hand-in-hand with performing a grouping operation, some fields in the output </a:t>
            </a:r>
            <a:r>
              <a:rPr lang="en-US" dirty="0" err="1" smtClean="0"/>
              <a:t>rowset</a:t>
            </a:r>
            <a:r>
              <a:rPr lang="en-US" dirty="0" smtClean="0"/>
              <a:t> must be aggregated into some meaningful value (or discarded if no possible or meaningful aggregation can be done)</a:t>
            </a:r>
          </a:p>
          <a:p>
            <a:pPr lvl="1"/>
            <a:r>
              <a:rPr lang="en-US" dirty="0" smtClean="0"/>
              <a:t>rs1 = SELECT Market, </a:t>
            </a:r>
            <a:r>
              <a:rPr lang="en-US" dirty="0" err="1" smtClean="0"/>
              <a:t>DwellTime</a:t>
            </a:r>
            <a:r>
              <a:rPr lang="en-US" dirty="0" smtClean="0"/>
              <a:t> FROM </a:t>
            </a:r>
            <a:r>
              <a:rPr lang="en-US" dirty="0" err="1" smtClean="0"/>
              <a:t>searchlog</a:t>
            </a:r>
            <a:r>
              <a:rPr lang="en-US" dirty="0" smtClean="0"/>
              <a:t>;</a:t>
            </a:r>
          </a:p>
          <a:p>
            <a:pPr lvl="1"/>
            <a:r>
              <a:rPr lang="en-US" dirty="0" smtClean="0"/>
              <a:t> rs2 = SELECT Market, SUM(</a:t>
            </a:r>
            <a:r>
              <a:rPr lang="en-US" dirty="0" err="1" smtClean="0"/>
              <a:t>DwellTime</a:t>
            </a:r>
            <a:r>
              <a:rPr lang="en-US" dirty="0" smtClean="0"/>
              <a:t>) AS </a:t>
            </a:r>
            <a:r>
              <a:rPr lang="en-US" dirty="0" err="1" smtClean="0"/>
              <a:t>TotalDwellTime</a:t>
            </a:r>
            <a:r>
              <a:rPr lang="en-US" dirty="0" smtClean="0"/>
              <a:t> FROM rs1 GROUP BY Market</a:t>
            </a:r>
          </a:p>
          <a:p>
            <a:pPr lvl="1"/>
            <a:r>
              <a:rPr lang="en-US" dirty="0" smtClean="0"/>
              <a:t>HAVING </a:t>
            </a:r>
            <a:r>
              <a:rPr lang="en-US" dirty="0" err="1" smtClean="0"/>
              <a:t>TotalDwellTime</a:t>
            </a:r>
            <a:r>
              <a:rPr lang="en-US" dirty="0" smtClean="0"/>
              <a:t> &gt; 200;</a:t>
            </a:r>
          </a:p>
          <a:p>
            <a:r>
              <a:rPr lang="en-US" dirty="0" smtClean="0"/>
              <a:t>NOTE</a:t>
            </a:r>
          </a:p>
          <a:p>
            <a:pPr lvl="1"/>
            <a:r>
              <a:rPr lang="en-US" dirty="0" smtClean="0"/>
              <a:t>You must give the aggregate column a name with the AS keyword </a:t>
            </a:r>
          </a:p>
          <a:p>
            <a:pPr lvl="1"/>
            <a:r>
              <a:rPr lang="en-US" dirty="0" smtClean="0"/>
              <a:t>The GROUP BY keyword is optional –if not present, Scope assumes an implicit GROUP BY on all columns present outside an aggregation command (SUM, COUNT, MIN, MAX, …). However, The COSMOS Team strongly urges all Scope developers to be explicit and always explicitly add the "GROUP BY".</a:t>
            </a:r>
          </a:p>
          <a:p>
            <a:pPr lvl="1"/>
            <a:endParaRPr lang="en-US" dirty="0"/>
          </a:p>
        </p:txBody>
      </p:sp>
    </p:spTree>
    <p:extLst>
      <p:ext uri="{BB962C8B-B14F-4D97-AF65-F5344CB8AC3E}">
        <p14:creationId xmlns:p14="http://schemas.microsoft.com/office/powerpoint/2010/main" val="3539770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DISTINCT vs GROUP BY</a:t>
            </a:r>
            <a:endParaRPr lang="en-US" dirty="0"/>
          </a:p>
        </p:txBody>
      </p:sp>
      <p:sp>
        <p:nvSpPr>
          <p:cNvPr id="3" name="Content Placeholder 2"/>
          <p:cNvSpPr>
            <a:spLocks noGrp="1"/>
          </p:cNvSpPr>
          <p:nvPr>
            <p:ph idx="1"/>
          </p:nvPr>
        </p:nvSpPr>
        <p:spPr/>
        <p:txBody>
          <a:bodyPr/>
          <a:lstStyle/>
          <a:p>
            <a:r>
              <a:rPr lang="en-US" dirty="0" smtClean="0"/>
              <a:t>SELECT DISTINCT</a:t>
            </a:r>
          </a:p>
          <a:p>
            <a:pPr lvl="1"/>
            <a:r>
              <a:rPr lang="en-US" dirty="0" smtClean="0"/>
              <a:t>For SELECT DISTINCT,  </a:t>
            </a:r>
            <a:r>
              <a:rPr lang="en-US" dirty="0" err="1" smtClean="0"/>
              <a:t>x,y,z</a:t>
            </a:r>
            <a:r>
              <a:rPr lang="en-US" dirty="0" smtClean="0"/>
              <a:t> scales well.  This operation sorts data wherever it currently is, partitions by all columns, then does a tree of merge sorts (eliminating duplicates) until all distinct values that belong in a single partition are on a single machine.  That scales well because the duplicates are eliminated along the way.  </a:t>
            </a:r>
          </a:p>
          <a:p>
            <a:pPr lvl="1"/>
            <a:r>
              <a:rPr lang="en-US" dirty="0" smtClean="0"/>
              <a:t>In general, using a DISTINCT statement is ok towards the end of your script, but you’ll want to avoid using this at the beginning, as it pulls your job onto one machine, rather than distributing your job across many.</a:t>
            </a:r>
          </a:p>
          <a:p>
            <a:pPr lvl="1"/>
            <a:r>
              <a:rPr lang="en-US" dirty="0" smtClean="0"/>
              <a:t>On the contrary, SELECT COUNT(DISTINCT x) should rarely be used, because it requires all the rows with a given value of x to be sent to a single machine before any of them can be eliminated.  </a:t>
            </a:r>
          </a:p>
          <a:p>
            <a:r>
              <a:rPr lang="en-US" dirty="0" smtClean="0"/>
              <a:t>GROUP BY</a:t>
            </a:r>
          </a:p>
          <a:p>
            <a:pPr lvl="1"/>
            <a:r>
              <a:rPr lang="en-US" dirty="0" smtClean="0"/>
              <a:t>With GROUP BY statements, you want to group by something that is well-distributed.  For example, if you group by RGUID, you will have aggregation occur in a distributed fashion.  If you choose MBDATE, </a:t>
            </a:r>
            <a:r>
              <a:rPr lang="en-US" dirty="0" err="1" smtClean="0"/>
              <a:t>MediumId</a:t>
            </a:r>
            <a:r>
              <a:rPr lang="en-US" dirty="0" smtClean="0"/>
              <a:t>, </a:t>
            </a:r>
            <a:r>
              <a:rPr lang="en-US" dirty="0" err="1" smtClean="0"/>
              <a:t>Matchtype</a:t>
            </a:r>
            <a:r>
              <a:rPr lang="en-US" dirty="0" smtClean="0"/>
              <a:t>, or other keys that have few values, you end up forcing the aggregation down to fewer machines</a:t>
            </a:r>
          </a:p>
          <a:p>
            <a:endParaRPr lang="en-US" dirty="0"/>
          </a:p>
        </p:txBody>
      </p:sp>
    </p:spTree>
    <p:extLst>
      <p:ext uri="{BB962C8B-B14F-4D97-AF65-F5344CB8AC3E}">
        <p14:creationId xmlns:p14="http://schemas.microsoft.com/office/powerpoint/2010/main" val="3967058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Links</a:t>
            </a:r>
            <a:endParaRPr lang="en-US" dirty="0"/>
          </a:p>
        </p:txBody>
      </p:sp>
      <p:sp>
        <p:nvSpPr>
          <p:cNvPr id="3" name="Content Placeholder 2"/>
          <p:cNvSpPr>
            <a:spLocks noGrp="1"/>
          </p:cNvSpPr>
          <p:nvPr>
            <p:ph idx="1"/>
          </p:nvPr>
        </p:nvSpPr>
        <p:spPr/>
        <p:txBody>
          <a:bodyPr/>
          <a:lstStyle/>
          <a:p>
            <a:r>
              <a:rPr lang="en-US" dirty="0" smtClean="0"/>
              <a:t>Introduction to Big Data</a:t>
            </a:r>
          </a:p>
          <a:p>
            <a:pPr lvl="1"/>
            <a:r>
              <a:rPr lang="en-US" dirty="0">
                <a:hlinkClick r:id="rId3"/>
              </a:rPr>
              <a:t>https://</a:t>
            </a:r>
            <a:r>
              <a:rPr lang="en-US" dirty="0" smtClean="0">
                <a:hlinkClick r:id="rId3"/>
              </a:rPr>
              <a:t>en.wikipedia.org/wiki/Big_data</a:t>
            </a:r>
            <a:endParaRPr lang="en-US" dirty="0" smtClean="0"/>
          </a:p>
          <a:p>
            <a:r>
              <a:rPr lang="en-US" dirty="0" smtClean="0"/>
              <a:t>Introduction to Map Reduce</a:t>
            </a:r>
          </a:p>
          <a:p>
            <a:pPr lvl="1"/>
            <a:r>
              <a:rPr lang="en-US" dirty="0">
                <a:hlinkClick r:id="rId4"/>
              </a:rPr>
              <a:t>https://</a:t>
            </a:r>
            <a:r>
              <a:rPr lang="en-US" dirty="0" smtClean="0">
                <a:hlinkClick r:id="rId4"/>
              </a:rPr>
              <a:t>en.wikipedia.org/wiki/MapReduce</a:t>
            </a:r>
            <a:endParaRPr lang="en-US" dirty="0" smtClean="0"/>
          </a:p>
          <a:p>
            <a:pPr lvl="1"/>
            <a:r>
              <a:rPr lang="en-US" dirty="0">
                <a:hlinkClick r:id="rId5"/>
              </a:rPr>
              <a:t>https://www-01.ibm.com/software/data/infosphere/hadoop/mapreduce</a:t>
            </a:r>
            <a:r>
              <a:rPr lang="en-US" dirty="0" smtClean="0">
                <a:hlinkClick r:id="rId5"/>
              </a:rPr>
              <a:t>/</a:t>
            </a:r>
            <a:endParaRPr lang="en-US" dirty="0" smtClean="0"/>
          </a:p>
          <a:p>
            <a:pPr lvl="1"/>
            <a:r>
              <a:rPr lang="en-US" dirty="0">
                <a:hlinkClick r:id="rId6"/>
              </a:rPr>
              <a:t>http://</a:t>
            </a:r>
            <a:r>
              <a:rPr lang="en-US" dirty="0" smtClean="0">
                <a:hlinkClick r:id="rId6"/>
              </a:rPr>
              <a:t>www.tutorialspoint.com/hadoop/hadoop_mapreduce.htm</a:t>
            </a:r>
            <a:endParaRPr lang="en-US" dirty="0" smtClean="0"/>
          </a:p>
          <a:p>
            <a:r>
              <a:rPr lang="en-US" dirty="0" smtClean="0"/>
              <a:t>Introduction to COSMOS</a:t>
            </a:r>
          </a:p>
          <a:p>
            <a:pPr lvl="1"/>
            <a:r>
              <a:rPr lang="en-US" dirty="0">
                <a:hlinkClick r:id="rId7"/>
              </a:rPr>
              <a:t>https://</a:t>
            </a:r>
            <a:r>
              <a:rPr lang="en-US" dirty="0" smtClean="0">
                <a:hlinkClick r:id="rId7"/>
              </a:rPr>
              <a:t>microsoft.sharepoint.com/teams/Cosmos/Wiki/Cosmos%20Bootcamp.aspx</a:t>
            </a:r>
            <a:endParaRPr lang="en-US" dirty="0" smtClean="0"/>
          </a:p>
          <a:p>
            <a:pPr lvl="1"/>
            <a:r>
              <a:rPr lang="en-US" dirty="0">
                <a:hlinkClick r:id="rId8"/>
              </a:rPr>
              <a:t>https://microsoft.sharepoint.com/portals/hub/_</a:t>
            </a:r>
            <a:r>
              <a:rPr lang="en-US" dirty="0" smtClean="0">
                <a:hlinkClick r:id="rId8"/>
              </a:rPr>
              <a:t>layouts/15/PointPublishing.aspx?app=video&amp;p=c&amp;chid=34096c7f-eb54-4cb5-ab22-fa237c95a92c&amp;s=0&amp;t=pfb</a:t>
            </a:r>
            <a:endParaRPr lang="en-US" dirty="0"/>
          </a:p>
          <a:p>
            <a:r>
              <a:rPr lang="en-US" dirty="0" smtClean="0"/>
              <a:t>Introduction to SCOPE</a:t>
            </a:r>
          </a:p>
          <a:p>
            <a:pPr lvl="1"/>
            <a:r>
              <a:rPr lang="en-US" dirty="0">
                <a:hlinkClick r:id="rId9"/>
              </a:rPr>
              <a:t>https://microsoft.sharepoint.com/teams/Cosmos/Presentations/_layouts/15/start.aspx#/</a:t>
            </a:r>
            <a:r>
              <a:rPr lang="en-US" dirty="0" smtClean="0">
                <a:hlinkClick r:id="rId9"/>
              </a:rPr>
              <a:t>SitePages/Home.aspx</a:t>
            </a:r>
            <a:endParaRPr lang="en-US" dirty="0" smtClean="0"/>
          </a:p>
          <a:p>
            <a:pPr lvl="1"/>
            <a:r>
              <a:rPr lang="en-US" dirty="0">
                <a:hlinkClick r:id="rId10"/>
              </a:rPr>
              <a:t>https://</a:t>
            </a:r>
            <a:r>
              <a:rPr lang="en-US" dirty="0" smtClean="0">
                <a:hlinkClick r:id="rId10"/>
              </a:rPr>
              <a:t>microsoft.sharepoint.com/teams/Cosmos/SitePages/Scope.aspx</a:t>
            </a:r>
            <a:endParaRPr lang="en-US" dirty="0" smtClean="0"/>
          </a:p>
          <a:p>
            <a:pPr lvl="1"/>
            <a:r>
              <a:rPr lang="en-US" dirty="0">
                <a:hlinkClick r:id="rId11"/>
              </a:rPr>
              <a:t>https://microsoft.sharepoint.com/teams/Cosmos/Documents/Forms/AllItems.aspx?RootFolder=/</a:t>
            </a:r>
            <a:r>
              <a:rPr lang="en-US" dirty="0" smtClean="0">
                <a:hlinkClick r:id="rId11"/>
              </a:rPr>
              <a:t>teams/Cosmos/Documents/Scope/Tutorial&amp;FolderCTID=0x01200012F908FF3C0C2C41B24C5E56ADD0C5C7</a:t>
            </a:r>
            <a:endParaRPr lang="en-US" dirty="0" smtClean="0"/>
          </a:p>
          <a:p>
            <a:pPr lvl="1"/>
            <a:endParaRPr lang="en-US" dirty="0"/>
          </a:p>
          <a:p>
            <a:pPr lvl="1"/>
            <a:endParaRPr lang="en-US" dirty="0"/>
          </a:p>
        </p:txBody>
      </p:sp>
    </p:spTree>
    <p:extLst>
      <p:ext uri="{BB962C8B-B14F-4D97-AF65-F5344CB8AC3E}">
        <p14:creationId xmlns:p14="http://schemas.microsoft.com/office/powerpoint/2010/main" val="2377256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600200" y="3027218"/>
            <a:ext cx="2904837" cy="424528"/>
          </a:xfrm>
          <a:prstGeom prst="round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3" name="Subtitle 2"/>
          <p:cNvSpPr>
            <a:spLocks noGrp="1"/>
          </p:cNvSpPr>
          <p:nvPr>
            <p:ph type="subTitle" idx="1"/>
          </p:nvPr>
        </p:nvSpPr>
        <p:spPr/>
        <p:txBody>
          <a:bodyPr/>
          <a:lstStyle/>
          <a:p>
            <a:pPr lvl="0">
              <a:spcBef>
                <a:spcPts val="900"/>
              </a:spcBef>
            </a:pPr>
            <a:r>
              <a:rPr lang="en-US" dirty="0" smtClean="0"/>
              <a:t>Introduction to Big Data</a:t>
            </a:r>
          </a:p>
          <a:p>
            <a:pPr lvl="0">
              <a:spcBef>
                <a:spcPts val="900"/>
              </a:spcBef>
            </a:pPr>
            <a:r>
              <a:rPr lang="en-US" dirty="0" smtClean="0">
                <a:solidFill>
                  <a:schemeClr val="bg1"/>
                </a:solidFill>
              </a:rPr>
              <a:t>Introduction to Map Reduce</a:t>
            </a:r>
          </a:p>
          <a:p>
            <a:pPr lvl="0">
              <a:spcBef>
                <a:spcPts val="900"/>
              </a:spcBef>
            </a:pPr>
            <a:r>
              <a:rPr lang="en-US" dirty="0" smtClean="0"/>
              <a:t>Introduction to COSMOS</a:t>
            </a:r>
          </a:p>
          <a:p>
            <a:pPr lvl="0">
              <a:spcBef>
                <a:spcPts val="900"/>
              </a:spcBef>
            </a:pPr>
            <a:r>
              <a:rPr lang="en-US" dirty="0" smtClean="0"/>
              <a:t>Introduction to SCOPE</a:t>
            </a:r>
          </a:p>
          <a:p>
            <a:pPr lvl="0">
              <a:spcBef>
                <a:spcPts val="900"/>
              </a:spcBef>
            </a:pPr>
            <a:r>
              <a:rPr lang="en-US" dirty="0"/>
              <a:t>Important </a:t>
            </a:r>
            <a:r>
              <a:rPr lang="en-US" dirty="0" smtClean="0"/>
              <a:t>concepts</a:t>
            </a:r>
            <a:r>
              <a:rPr lang="en-US" dirty="0"/>
              <a:t> and syntax</a:t>
            </a:r>
            <a:r>
              <a:rPr lang="en-US" dirty="0" smtClean="0"/>
              <a:t> </a:t>
            </a:r>
            <a:r>
              <a:rPr lang="en-US" dirty="0"/>
              <a:t>in SCOPE</a:t>
            </a:r>
            <a:endParaRPr lang="en-US" dirty="0" smtClean="0"/>
          </a:p>
        </p:txBody>
      </p:sp>
      <p:sp>
        <p:nvSpPr>
          <p:cNvPr id="5" name="Title 4"/>
          <p:cNvSpPr>
            <a:spLocks noGrp="1"/>
          </p:cNvSpPr>
          <p:nvPr>
            <p:ph type="ctrTitle"/>
          </p:nvPr>
        </p:nvSpPr>
        <p:spPr/>
        <p:txBody>
          <a:bodyPr/>
          <a:lstStyle/>
          <a:p>
            <a:r>
              <a:rPr lang="en-US" dirty="0" smtClean="0"/>
              <a:t>Agenda.</a:t>
            </a:r>
            <a:endParaRPr lang="en-US" dirty="0"/>
          </a:p>
        </p:txBody>
      </p:sp>
    </p:spTree>
    <p:extLst>
      <p:ext uri="{BB962C8B-B14F-4D97-AF65-F5344CB8AC3E}">
        <p14:creationId xmlns:p14="http://schemas.microsoft.com/office/powerpoint/2010/main" val="1068141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err="1"/>
              <a:t>MapReduce</a:t>
            </a:r>
            <a:r>
              <a:rPr lang="en-US" dirty="0"/>
              <a:t> is a processing technique and a program model for distributed </a:t>
            </a:r>
            <a:r>
              <a:rPr lang="en-US" dirty="0" smtClean="0"/>
              <a:t>computing</a:t>
            </a:r>
            <a:endParaRPr lang="en-US" dirty="0"/>
          </a:p>
        </p:txBody>
      </p:sp>
      <p:sp>
        <p:nvSpPr>
          <p:cNvPr id="34821" name="Rectangle 5"/>
          <p:cNvSpPr>
            <a:spLocks noGrp="1" noChangeArrowheads="1"/>
          </p:cNvSpPr>
          <p:nvPr>
            <p:ph idx="1"/>
          </p:nvPr>
        </p:nvSpPr>
        <p:spPr/>
        <p:txBody>
          <a:bodyPr/>
          <a:lstStyle/>
          <a:p>
            <a:pPr marL="0" indent="0">
              <a:buNone/>
            </a:pPr>
            <a:r>
              <a:rPr lang="en-US" dirty="0" smtClean="0"/>
              <a:t>Let us take an example to understand this</a:t>
            </a:r>
          </a:p>
          <a:p>
            <a:r>
              <a:rPr lang="en-US" dirty="0" smtClean="0"/>
              <a:t>We want to count (Query, URL) pairs that were clicked. Each machine has a log of the transactions it saw. We have many machines. The queries are distributed randomly over the machines. How can we do this using a cluster of machines?</a:t>
            </a:r>
          </a:p>
          <a:p>
            <a:r>
              <a:rPr lang="en-US" dirty="0" smtClean="0"/>
              <a:t>At one time just knowing this information really improved the results because it boosted results that were clicked over those that weren’t clicked</a:t>
            </a:r>
          </a:p>
        </p:txBody>
      </p:sp>
    </p:spTree>
    <p:extLst>
      <p:ext uri="{BB962C8B-B14F-4D97-AF65-F5344CB8AC3E}">
        <p14:creationId xmlns:p14="http://schemas.microsoft.com/office/powerpoint/2010/main" val="1961118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ChangeArrowheads="1"/>
          </p:cNvSpPr>
          <p:nvPr/>
        </p:nvSpPr>
        <p:spPr bwMode="auto">
          <a:xfrm>
            <a:off x="1573106" y="2191147"/>
            <a:ext cx="1410637" cy="2413814"/>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14340" name="Oval 5"/>
          <p:cNvSpPr>
            <a:spLocks noChangeArrowheads="1"/>
          </p:cNvSpPr>
          <p:nvPr/>
        </p:nvSpPr>
        <p:spPr bwMode="auto">
          <a:xfrm>
            <a:off x="1883859"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dirty="0"/>
              <a:t>Extent</a:t>
            </a:r>
          </a:p>
        </p:txBody>
      </p:sp>
      <p:sp>
        <p:nvSpPr>
          <p:cNvPr id="14341" name="Rectangle 7"/>
          <p:cNvSpPr>
            <a:spLocks noChangeArrowheads="1"/>
          </p:cNvSpPr>
          <p:nvPr/>
        </p:nvSpPr>
        <p:spPr bwMode="auto">
          <a:xfrm>
            <a:off x="1794887"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14342" name="Rectangle 9"/>
          <p:cNvSpPr>
            <a:spLocks noChangeArrowheads="1"/>
          </p:cNvSpPr>
          <p:nvPr/>
        </p:nvSpPr>
        <p:spPr bwMode="auto">
          <a:xfrm>
            <a:off x="1794887" y="3444473"/>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14343" name="Rectangle 10"/>
          <p:cNvSpPr>
            <a:spLocks noChangeArrowheads="1"/>
          </p:cNvSpPr>
          <p:nvPr/>
        </p:nvSpPr>
        <p:spPr bwMode="auto">
          <a:xfrm>
            <a:off x="1794887" y="4047927"/>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14344" name="AutoShape 11"/>
          <p:cNvCxnSpPr>
            <a:cxnSpLocks noChangeShapeType="1"/>
            <a:stCxn id="14340" idx="4"/>
            <a:endCxn id="14341" idx="0"/>
          </p:cNvCxnSpPr>
          <p:nvPr/>
        </p:nvCxnSpPr>
        <p:spPr bwMode="auto">
          <a:xfrm flipH="1">
            <a:off x="2302922" y="2637291"/>
            <a:ext cx="5158" cy="234676"/>
          </a:xfrm>
          <a:prstGeom prst="straightConnector1">
            <a:avLst/>
          </a:prstGeom>
          <a:noFill/>
          <a:ln w="12700">
            <a:solidFill>
              <a:schemeClr val="tx1"/>
            </a:solidFill>
            <a:round/>
            <a:headEnd/>
            <a:tailEnd type="triangle" w="med" len="med"/>
          </a:ln>
        </p:spPr>
      </p:cxnSp>
      <p:cxnSp>
        <p:nvCxnSpPr>
          <p:cNvPr id="14345" name="AutoShape 12"/>
          <p:cNvCxnSpPr>
            <a:cxnSpLocks noChangeShapeType="1"/>
            <a:stCxn id="14341" idx="2"/>
            <a:endCxn id="14342" idx="0"/>
          </p:cNvCxnSpPr>
          <p:nvPr/>
        </p:nvCxnSpPr>
        <p:spPr bwMode="auto">
          <a:xfrm>
            <a:off x="2302922" y="3258795"/>
            <a:ext cx="0" cy="185678"/>
          </a:xfrm>
          <a:prstGeom prst="straightConnector1">
            <a:avLst/>
          </a:prstGeom>
          <a:noFill/>
          <a:ln w="12700">
            <a:solidFill>
              <a:schemeClr val="tx1"/>
            </a:solidFill>
            <a:round/>
            <a:headEnd/>
            <a:tailEnd type="triangle" w="med" len="med"/>
          </a:ln>
        </p:spPr>
      </p:cxnSp>
      <p:cxnSp>
        <p:nvCxnSpPr>
          <p:cNvPr id="14346" name="AutoShape 13"/>
          <p:cNvCxnSpPr>
            <a:cxnSpLocks noChangeShapeType="1"/>
            <a:stCxn id="14342" idx="2"/>
            <a:endCxn id="14343" idx="0"/>
          </p:cNvCxnSpPr>
          <p:nvPr/>
        </p:nvCxnSpPr>
        <p:spPr bwMode="auto">
          <a:xfrm>
            <a:off x="2302922" y="3831302"/>
            <a:ext cx="0" cy="216624"/>
          </a:xfrm>
          <a:prstGeom prst="straightConnector1">
            <a:avLst/>
          </a:prstGeom>
          <a:noFill/>
          <a:ln w="12700">
            <a:solidFill>
              <a:schemeClr val="tx1"/>
            </a:solidFill>
            <a:round/>
            <a:headEnd/>
            <a:tailEnd type="triangle" w="med" len="med"/>
          </a:ln>
        </p:spPr>
      </p:cxnSp>
      <p:sp>
        <p:nvSpPr>
          <p:cNvPr id="14347" name="Rectangle 32"/>
          <p:cNvSpPr>
            <a:spLocks noChangeArrowheads="1"/>
          </p:cNvSpPr>
          <p:nvPr/>
        </p:nvSpPr>
        <p:spPr bwMode="auto">
          <a:xfrm>
            <a:off x="3342204" y="2191147"/>
            <a:ext cx="1410637" cy="2413814"/>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14348" name="Oval 33"/>
          <p:cNvSpPr>
            <a:spLocks noChangeArrowheads="1"/>
          </p:cNvSpPr>
          <p:nvPr/>
        </p:nvSpPr>
        <p:spPr bwMode="auto">
          <a:xfrm>
            <a:off x="3652957"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14349" name="Rectangle 34"/>
          <p:cNvSpPr>
            <a:spLocks noChangeArrowheads="1"/>
          </p:cNvSpPr>
          <p:nvPr/>
        </p:nvSpPr>
        <p:spPr bwMode="auto">
          <a:xfrm>
            <a:off x="3563985"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14350" name="Rectangle 35"/>
          <p:cNvSpPr>
            <a:spLocks noChangeArrowheads="1"/>
          </p:cNvSpPr>
          <p:nvPr/>
        </p:nvSpPr>
        <p:spPr bwMode="auto">
          <a:xfrm>
            <a:off x="3563985" y="3444473"/>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14351" name="Rectangle 36"/>
          <p:cNvSpPr>
            <a:spLocks noChangeArrowheads="1"/>
          </p:cNvSpPr>
          <p:nvPr/>
        </p:nvSpPr>
        <p:spPr bwMode="auto">
          <a:xfrm>
            <a:off x="3563985" y="4047927"/>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14352" name="AutoShape 37"/>
          <p:cNvCxnSpPr>
            <a:cxnSpLocks noChangeShapeType="1"/>
            <a:stCxn id="14348" idx="4"/>
            <a:endCxn id="14349" idx="0"/>
          </p:cNvCxnSpPr>
          <p:nvPr/>
        </p:nvCxnSpPr>
        <p:spPr bwMode="auto">
          <a:xfrm flipH="1">
            <a:off x="4072020" y="2637291"/>
            <a:ext cx="5158" cy="234676"/>
          </a:xfrm>
          <a:prstGeom prst="straightConnector1">
            <a:avLst/>
          </a:prstGeom>
          <a:noFill/>
          <a:ln w="12700">
            <a:solidFill>
              <a:schemeClr val="tx1"/>
            </a:solidFill>
            <a:round/>
            <a:headEnd/>
            <a:tailEnd type="triangle" w="med" len="med"/>
          </a:ln>
        </p:spPr>
      </p:cxnSp>
      <p:cxnSp>
        <p:nvCxnSpPr>
          <p:cNvPr id="14353" name="AutoShape 38"/>
          <p:cNvCxnSpPr>
            <a:cxnSpLocks noChangeShapeType="1"/>
            <a:stCxn id="14349" idx="2"/>
            <a:endCxn id="14350" idx="0"/>
          </p:cNvCxnSpPr>
          <p:nvPr/>
        </p:nvCxnSpPr>
        <p:spPr bwMode="auto">
          <a:xfrm>
            <a:off x="4072021" y="3258795"/>
            <a:ext cx="0" cy="185678"/>
          </a:xfrm>
          <a:prstGeom prst="straightConnector1">
            <a:avLst/>
          </a:prstGeom>
          <a:noFill/>
          <a:ln w="12700">
            <a:solidFill>
              <a:schemeClr val="tx1"/>
            </a:solidFill>
            <a:round/>
            <a:headEnd/>
            <a:tailEnd type="triangle" w="med" len="med"/>
          </a:ln>
        </p:spPr>
      </p:cxnSp>
      <p:cxnSp>
        <p:nvCxnSpPr>
          <p:cNvPr id="14354" name="AutoShape 39"/>
          <p:cNvCxnSpPr>
            <a:cxnSpLocks noChangeShapeType="1"/>
            <a:stCxn id="14350" idx="2"/>
            <a:endCxn id="14351" idx="0"/>
          </p:cNvCxnSpPr>
          <p:nvPr/>
        </p:nvCxnSpPr>
        <p:spPr bwMode="auto">
          <a:xfrm>
            <a:off x="4072021" y="3831302"/>
            <a:ext cx="0" cy="216624"/>
          </a:xfrm>
          <a:prstGeom prst="straightConnector1">
            <a:avLst/>
          </a:prstGeom>
          <a:noFill/>
          <a:ln w="12700">
            <a:solidFill>
              <a:schemeClr val="tx1"/>
            </a:solidFill>
            <a:round/>
            <a:headEnd/>
            <a:tailEnd type="triangle" w="med" len="med"/>
          </a:ln>
        </p:spPr>
      </p:cxnSp>
      <p:sp>
        <p:nvSpPr>
          <p:cNvPr id="14355" name="Rectangle 40"/>
          <p:cNvSpPr>
            <a:spLocks noChangeArrowheads="1"/>
          </p:cNvSpPr>
          <p:nvPr/>
        </p:nvSpPr>
        <p:spPr bwMode="auto">
          <a:xfrm>
            <a:off x="5075198" y="2191147"/>
            <a:ext cx="1410637" cy="2413814"/>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14356" name="Oval 41"/>
          <p:cNvSpPr>
            <a:spLocks noChangeArrowheads="1"/>
          </p:cNvSpPr>
          <p:nvPr/>
        </p:nvSpPr>
        <p:spPr bwMode="auto">
          <a:xfrm>
            <a:off x="5385952"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14357" name="Rectangle 42"/>
          <p:cNvSpPr>
            <a:spLocks noChangeArrowheads="1"/>
          </p:cNvSpPr>
          <p:nvPr/>
        </p:nvSpPr>
        <p:spPr bwMode="auto">
          <a:xfrm>
            <a:off x="5296979"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14358" name="Rectangle 43"/>
          <p:cNvSpPr>
            <a:spLocks noChangeArrowheads="1"/>
          </p:cNvSpPr>
          <p:nvPr/>
        </p:nvSpPr>
        <p:spPr bwMode="auto">
          <a:xfrm>
            <a:off x="5296979" y="3444473"/>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14359" name="Rectangle 44"/>
          <p:cNvSpPr>
            <a:spLocks noChangeArrowheads="1"/>
          </p:cNvSpPr>
          <p:nvPr/>
        </p:nvSpPr>
        <p:spPr bwMode="auto">
          <a:xfrm>
            <a:off x="5296979" y="4047927"/>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14360" name="AutoShape 45"/>
          <p:cNvCxnSpPr>
            <a:cxnSpLocks noChangeShapeType="1"/>
            <a:stCxn id="14356" idx="4"/>
            <a:endCxn id="14357" idx="0"/>
          </p:cNvCxnSpPr>
          <p:nvPr/>
        </p:nvCxnSpPr>
        <p:spPr bwMode="auto">
          <a:xfrm flipH="1">
            <a:off x="5805015" y="2637291"/>
            <a:ext cx="5158" cy="234676"/>
          </a:xfrm>
          <a:prstGeom prst="straightConnector1">
            <a:avLst/>
          </a:prstGeom>
          <a:noFill/>
          <a:ln w="12700">
            <a:solidFill>
              <a:schemeClr val="tx1"/>
            </a:solidFill>
            <a:round/>
            <a:headEnd/>
            <a:tailEnd type="triangle" w="med" len="med"/>
          </a:ln>
        </p:spPr>
      </p:cxnSp>
      <p:cxnSp>
        <p:nvCxnSpPr>
          <p:cNvPr id="14361" name="AutoShape 46"/>
          <p:cNvCxnSpPr>
            <a:cxnSpLocks noChangeShapeType="1"/>
            <a:stCxn id="14357" idx="2"/>
            <a:endCxn id="14358" idx="0"/>
          </p:cNvCxnSpPr>
          <p:nvPr/>
        </p:nvCxnSpPr>
        <p:spPr bwMode="auto">
          <a:xfrm>
            <a:off x="5805015" y="3258795"/>
            <a:ext cx="0" cy="185678"/>
          </a:xfrm>
          <a:prstGeom prst="straightConnector1">
            <a:avLst/>
          </a:prstGeom>
          <a:noFill/>
          <a:ln w="12700">
            <a:solidFill>
              <a:schemeClr val="tx1"/>
            </a:solidFill>
            <a:round/>
            <a:headEnd/>
            <a:tailEnd type="triangle" w="med" len="med"/>
          </a:ln>
        </p:spPr>
      </p:cxnSp>
      <p:cxnSp>
        <p:nvCxnSpPr>
          <p:cNvPr id="14362" name="AutoShape 47"/>
          <p:cNvCxnSpPr>
            <a:cxnSpLocks noChangeShapeType="1"/>
            <a:stCxn id="14358" idx="2"/>
            <a:endCxn id="14359" idx="0"/>
          </p:cNvCxnSpPr>
          <p:nvPr/>
        </p:nvCxnSpPr>
        <p:spPr bwMode="auto">
          <a:xfrm>
            <a:off x="5805015" y="3831302"/>
            <a:ext cx="0" cy="216624"/>
          </a:xfrm>
          <a:prstGeom prst="straightConnector1">
            <a:avLst/>
          </a:prstGeom>
          <a:noFill/>
          <a:ln w="12700">
            <a:solidFill>
              <a:schemeClr val="tx1"/>
            </a:solidFill>
            <a:round/>
            <a:headEnd/>
            <a:tailEnd type="triangle" w="med" len="med"/>
          </a:ln>
        </p:spPr>
      </p:cxnSp>
      <p:sp>
        <p:nvSpPr>
          <p:cNvPr id="14363" name="Rectangle 48"/>
          <p:cNvSpPr>
            <a:spLocks noChangeArrowheads="1"/>
          </p:cNvSpPr>
          <p:nvPr/>
        </p:nvSpPr>
        <p:spPr bwMode="auto">
          <a:xfrm>
            <a:off x="6808193" y="2191147"/>
            <a:ext cx="1410637" cy="2413814"/>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14364" name="Oval 49"/>
          <p:cNvSpPr>
            <a:spLocks noChangeArrowheads="1"/>
          </p:cNvSpPr>
          <p:nvPr/>
        </p:nvSpPr>
        <p:spPr bwMode="auto">
          <a:xfrm>
            <a:off x="7118946"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14365" name="Rectangle 50"/>
          <p:cNvSpPr>
            <a:spLocks noChangeArrowheads="1"/>
          </p:cNvSpPr>
          <p:nvPr/>
        </p:nvSpPr>
        <p:spPr bwMode="auto">
          <a:xfrm>
            <a:off x="7029974"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14366" name="Rectangle 51"/>
          <p:cNvSpPr>
            <a:spLocks noChangeArrowheads="1"/>
          </p:cNvSpPr>
          <p:nvPr/>
        </p:nvSpPr>
        <p:spPr bwMode="auto">
          <a:xfrm>
            <a:off x="7029974" y="3444473"/>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14367" name="Rectangle 52"/>
          <p:cNvSpPr>
            <a:spLocks noChangeArrowheads="1"/>
          </p:cNvSpPr>
          <p:nvPr/>
        </p:nvSpPr>
        <p:spPr bwMode="auto">
          <a:xfrm>
            <a:off x="7029974" y="4047927"/>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14368" name="AutoShape 53"/>
          <p:cNvCxnSpPr>
            <a:cxnSpLocks noChangeShapeType="1"/>
            <a:stCxn id="14364" idx="4"/>
            <a:endCxn id="14365" idx="0"/>
          </p:cNvCxnSpPr>
          <p:nvPr/>
        </p:nvCxnSpPr>
        <p:spPr bwMode="auto">
          <a:xfrm flipH="1">
            <a:off x="7538009" y="2637291"/>
            <a:ext cx="5158" cy="234676"/>
          </a:xfrm>
          <a:prstGeom prst="straightConnector1">
            <a:avLst/>
          </a:prstGeom>
          <a:noFill/>
          <a:ln w="12700">
            <a:solidFill>
              <a:schemeClr val="tx1"/>
            </a:solidFill>
            <a:round/>
            <a:headEnd/>
            <a:tailEnd type="triangle" w="med" len="med"/>
          </a:ln>
        </p:spPr>
      </p:cxnSp>
      <p:cxnSp>
        <p:nvCxnSpPr>
          <p:cNvPr id="14369" name="AutoShape 54"/>
          <p:cNvCxnSpPr>
            <a:cxnSpLocks noChangeShapeType="1"/>
            <a:stCxn id="14365" idx="2"/>
            <a:endCxn id="14366" idx="0"/>
          </p:cNvCxnSpPr>
          <p:nvPr/>
        </p:nvCxnSpPr>
        <p:spPr bwMode="auto">
          <a:xfrm>
            <a:off x="7538009" y="3258795"/>
            <a:ext cx="0" cy="185678"/>
          </a:xfrm>
          <a:prstGeom prst="straightConnector1">
            <a:avLst/>
          </a:prstGeom>
          <a:noFill/>
          <a:ln w="12700">
            <a:solidFill>
              <a:schemeClr val="tx1"/>
            </a:solidFill>
            <a:round/>
            <a:headEnd/>
            <a:tailEnd type="triangle" w="med" len="med"/>
          </a:ln>
        </p:spPr>
      </p:cxnSp>
      <p:cxnSp>
        <p:nvCxnSpPr>
          <p:cNvPr id="14370" name="AutoShape 55"/>
          <p:cNvCxnSpPr>
            <a:cxnSpLocks noChangeShapeType="1"/>
            <a:stCxn id="14366" idx="2"/>
            <a:endCxn id="14367" idx="0"/>
          </p:cNvCxnSpPr>
          <p:nvPr/>
        </p:nvCxnSpPr>
        <p:spPr bwMode="auto">
          <a:xfrm>
            <a:off x="7538009" y="3831302"/>
            <a:ext cx="0" cy="216624"/>
          </a:xfrm>
          <a:prstGeom prst="straightConnector1">
            <a:avLst/>
          </a:prstGeom>
          <a:noFill/>
          <a:ln w="12700">
            <a:solidFill>
              <a:schemeClr val="tx1"/>
            </a:solidFill>
            <a:round/>
            <a:headEnd/>
            <a:tailEnd type="triangle" w="med" len="med"/>
          </a:ln>
        </p:spPr>
      </p:cxnSp>
      <p:cxnSp>
        <p:nvCxnSpPr>
          <p:cNvPr id="14371" name="AutoShape 58"/>
          <p:cNvCxnSpPr>
            <a:cxnSpLocks noChangeShapeType="1"/>
            <a:stCxn id="14359" idx="2"/>
            <a:endCxn id="14373" idx="0"/>
          </p:cNvCxnSpPr>
          <p:nvPr/>
        </p:nvCxnSpPr>
        <p:spPr bwMode="auto">
          <a:xfrm flipH="1">
            <a:off x="4942388" y="4434756"/>
            <a:ext cx="862628" cy="587980"/>
          </a:xfrm>
          <a:prstGeom prst="straightConnector1">
            <a:avLst/>
          </a:prstGeom>
          <a:noFill/>
          <a:ln w="12700">
            <a:solidFill>
              <a:schemeClr val="tx1"/>
            </a:solidFill>
            <a:round/>
            <a:headEnd/>
            <a:tailEnd type="triangle" w="med" len="med"/>
          </a:ln>
        </p:spPr>
      </p:cxnSp>
      <p:cxnSp>
        <p:nvCxnSpPr>
          <p:cNvPr id="14372" name="AutoShape 59"/>
          <p:cNvCxnSpPr>
            <a:cxnSpLocks noChangeShapeType="1"/>
            <a:stCxn id="14367" idx="2"/>
            <a:endCxn id="14373" idx="0"/>
          </p:cNvCxnSpPr>
          <p:nvPr/>
        </p:nvCxnSpPr>
        <p:spPr bwMode="auto">
          <a:xfrm flipH="1">
            <a:off x="4942388" y="4434756"/>
            <a:ext cx="2595623" cy="587980"/>
          </a:xfrm>
          <a:prstGeom prst="straightConnector1">
            <a:avLst/>
          </a:prstGeom>
          <a:noFill/>
          <a:ln w="12700">
            <a:solidFill>
              <a:schemeClr val="tx1"/>
            </a:solidFill>
            <a:round/>
            <a:headEnd/>
            <a:tailEnd type="triangle" w="med" len="med"/>
          </a:ln>
        </p:spPr>
      </p:cxnSp>
      <p:sp>
        <p:nvSpPr>
          <p:cNvPr id="14373" name="Oval 61"/>
          <p:cNvSpPr>
            <a:spLocks noChangeArrowheads="1"/>
          </p:cNvSpPr>
          <p:nvPr/>
        </p:nvSpPr>
        <p:spPr bwMode="auto">
          <a:xfrm>
            <a:off x="4518163" y="5022736"/>
            <a:ext cx="847156" cy="386829"/>
          </a:xfrm>
          <a:prstGeom prst="ellipse">
            <a:avLst/>
          </a:prstGeom>
          <a:solidFill>
            <a:schemeClr val="accent1"/>
          </a:solidFill>
          <a:ln w="9525">
            <a:solidFill>
              <a:schemeClr val="tx1"/>
            </a:solidFill>
            <a:round/>
            <a:headEnd/>
            <a:tailEnd/>
          </a:ln>
        </p:spPr>
        <p:txBody>
          <a:bodyPr wrap="none" anchor="ctr"/>
          <a:lstStyle/>
          <a:p>
            <a:pPr algn="ctr"/>
            <a:r>
              <a:rPr lang="en-US" sz="893">
                <a:solidFill>
                  <a:schemeClr val="bg1"/>
                </a:solidFill>
              </a:rPr>
              <a:t>Output</a:t>
            </a:r>
          </a:p>
        </p:txBody>
      </p:sp>
      <p:cxnSp>
        <p:nvCxnSpPr>
          <p:cNvPr id="14374" name="AutoShape 62"/>
          <p:cNvCxnSpPr>
            <a:cxnSpLocks noChangeShapeType="1"/>
            <a:stCxn id="14351" idx="2"/>
            <a:endCxn id="14373" idx="0"/>
          </p:cNvCxnSpPr>
          <p:nvPr/>
        </p:nvCxnSpPr>
        <p:spPr bwMode="auto">
          <a:xfrm>
            <a:off x="4072022" y="4434756"/>
            <a:ext cx="870366" cy="587980"/>
          </a:xfrm>
          <a:prstGeom prst="straightConnector1">
            <a:avLst/>
          </a:prstGeom>
          <a:noFill/>
          <a:ln w="12700">
            <a:solidFill>
              <a:schemeClr val="tx1"/>
            </a:solidFill>
            <a:round/>
            <a:headEnd/>
            <a:tailEnd type="triangle" w="med" len="med"/>
          </a:ln>
        </p:spPr>
      </p:cxnSp>
      <p:cxnSp>
        <p:nvCxnSpPr>
          <p:cNvPr id="14375" name="AutoShape 63"/>
          <p:cNvCxnSpPr>
            <a:cxnSpLocks noChangeShapeType="1"/>
            <a:stCxn id="14343" idx="2"/>
            <a:endCxn id="14373" idx="0"/>
          </p:cNvCxnSpPr>
          <p:nvPr/>
        </p:nvCxnSpPr>
        <p:spPr bwMode="auto">
          <a:xfrm>
            <a:off x="2302923" y="4434756"/>
            <a:ext cx="2639464" cy="587980"/>
          </a:xfrm>
          <a:prstGeom prst="straightConnector1">
            <a:avLst/>
          </a:prstGeom>
          <a:noFill/>
          <a:ln w="12700">
            <a:solidFill>
              <a:schemeClr val="tx1"/>
            </a:solidFill>
            <a:round/>
            <a:headEnd/>
            <a:tailEnd type="triangle" w="med" len="med"/>
          </a:ln>
        </p:spPr>
      </p:cxnSp>
      <p:sp>
        <p:nvSpPr>
          <p:cNvPr id="14376" name="Text Box 64"/>
          <p:cNvSpPr txBox="1">
            <a:spLocks noChangeArrowheads="1"/>
          </p:cNvSpPr>
          <p:nvPr/>
        </p:nvSpPr>
        <p:spPr bwMode="auto">
          <a:xfrm>
            <a:off x="1671101" y="1943577"/>
            <a:ext cx="1114068" cy="267317"/>
          </a:xfrm>
          <a:prstGeom prst="rect">
            <a:avLst/>
          </a:prstGeom>
          <a:noFill/>
          <a:ln w="9525">
            <a:noFill/>
            <a:miter lim="800000"/>
            <a:headEnd/>
            <a:tailEnd/>
          </a:ln>
        </p:spPr>
        <p:txBody>
          <a:bodyPr>
            <a:spAutoFit/>
          </a:bodyPr>
          <a:lstStyle/>
          <a:p>
            <a:pPr marL="278503" indent="-278503"/>
            <a:r>
              <a:rPr lang="en-US" sz="1137" i="1" dirty="0">
                <a:solidFill>
                  <a:schemeClr val="accent1"/>
                </a:solidFill>
              </a:rPr>
              <a:t>Machine #1</a:t>
            </a:r>
          </a:p>
        </p:txBody>
      </p:sp>
      <p:sp>
        <p:nvSpPr>
          <p:cNvPr id="14377" name="Text Box 65"/>
          <p:cNvSpPr txBox="1">
            <a:spLocks noChangeArrowheads="1"/>
          </p:cNvSpPr>
          <p:nvPr/>
        </p:nvSpPr>
        <p:spPr bwMode="auto">
          <a:xfrm>
            <a:off x="3404095" y="1943577"/>
            <a:ext cx="1299746" cy="267317"/>
          </a:xfrm>
          <a:prstGeom prst="rect">
            <a:avLst/>
          </a:prstGeom>
          <a:noFill/>
          <a:ln w="9525">
            <a:noFill/>
            <a:miter lim="800000"/>
            <a:headEnd/>
            <a:tailEnd/>
          </a:ln>
        </p:spPr>
        <p:txBody>
          <a:bodyPr>
            <a:spAutoFit/>
          </a:bodyPr>
          <a:lstStyle/>
          <a:p>
            <a:pPr marL="278503" indent="-278503"/>
            <a:r>
              <a:rPr lang="en-US" sz="1137" i="1" dirty="0">
                <a:solidFill>
                  <a:schemeClr val="accent1"/>
                </a:solidFill>
              </a:rPr>
              <a:t>Machine #2</a:t>
            </a:r>
          </a:p>
        </p:txBody>
      </p:sp>
      <p:sp>
        <p:nvSpPr>
          <p:cNvPr id="14378" name="Text Box 66"/>
          <p:cNvSpPr txBox="1">
            <a:spLocks noChangeArrowheads="1"/>
          </p:cNvSpPr>
          <p:nvPr/>
        </p:nvSpPr>
        <p:spPr bwMode="auto">
          <a:xfrm>
            <a:off x="5152563" y="1943577"/>
            <a:ext cx="1299746" cy="267317"/>
          </a:xfrm>
          <a:prstGeom prst="rect">
            <a:avLst/>
          </a:prstGeom>
          <a:noFill/>
          <a:ln w="9525">
            <a:noFill/>
            <a:miter lim="800000"/>
            <a:headEnd/>
            <a:tailEnd/>
          </a:ln>
        </p:spPr>
        <p:txBody>
          <a:bodyPr>
            <a:spAutoFit/>
          </a:bodyPr>
          <a:lstStyle/>
          <a:p>
            <a:pPr marL="278503" indent="-278503"/>
            <a:r>
              <a:rPr lang="en-US" sz="1137" i="1">
                <a:solidFill>
                  <a:schemeClr val="accent1"/>
                </a:solidFill>
              </a:rPr>
              <a:t>Machine #3</a:t>
            </a:r>
          </a:p>
        </p:txBody>
      </p:sp>
      <p:sp>
        <p:nvSpPr>
          <p:cNvPr id="14379" name="Text Box 67"/>
          <p:cNvSpPr txBox="1">
            <a:spLocks noChangeArrowheads="1"/>
          </p:cNvSpPr>
          <p:nvPr/>
        </p:nvSpPr>
        <p:spPr bwMode="auto">
          <a:xfrm>
            <a:off x="6901031" y="1943577"/>
            <a:ext cx="1299746" cy="267317"/>
          </a:xfrm>
          <a:prstGeom prst="rect">
            <a:avLst/>
          </a:prstGeom>
          <a:noFill/>
          <a:ln w="9525">
            <a:noFill/>
            <a:miter lim="800000"/>
            <a:headEnd/>
            <a:tailEnd/>
          </a:ln>
        </p:spPr>
        <p:txBody>
          <a:bodyPr>
            <a:spAutoFit/>
          </a:bodyPr>
          <a:lstStyle/>
          <a:p>
            <a:pPr marL="278503" indent="-278503"/>
            <a:r>
              <a:rPr lang="en-US" sz="1137" i="1">
                <a:solidFill>
                  <a:schemeClr val="accent1"/>
                </a:solidFill>
              </a:rPr>
              <a:t>Machine #4</a:t>
            </a:r>
          </a:p>
        </p:txBody>
      </p:sp>
      <p:sp>
        <p:nvSpPr>
          <p:cNvPr id="18" name="TextBox 17"/>
          <p:cNvSpPr txBox="1"/>
          <p:nvPr/>
        </p:nvSpPr>
        <p:spPr>
          <a:xfrm>
            <a:off x="1532296" y="5314212"/>
            <a:ext cx="1976824" cy="888641"/>
          </a:xfrm>
          <a:prstGeom prst="rect">
            <a:avLst/>
          </a:prstGeom>
          <a:noFill/>
        </p:spPr>
        <p:txBody>
          <a:bodyPr wrap="none" rtlCol="0">
            <a:spAutoFit/>
          </a:bodyPr>
          <a:lstStyle/>
          <a:p>
            <a:r>
              <a:rPr lang="en-US" sz="975" dirty="0"/>
              <a:t>(Able, </a:t>
            </a:r>
            <a:r>
              <a:rPr lang="en-US" sz="975" dirty="0">
                <a:hlinkClick r:id="rId2"/>
              </a:rPr>
              <a:t>www.able.com</a:t>
            </a:r>
            <a:r>
              <a:rPr lang="en-US" sz="975" dirty="0"/>
              <a:t>), 	     33</a:t>
            </a:r>
          </a:p>
          <a:p>
            <a:r>
              <a:rPr lang="en-US" sz="975" dirty="0"/>
              <a:t>(Baker, </a:t>
            </a:r>
            <a:r>
              <a:rPr lang="en-US" sz="975" dirty="0">
                <a:hlinkClick r:id="rId3"/>
              </a:rPr>
              <a:t>www.baker.com</a:t>
            </a:r>
            <a:r>
              <a:rPr lang="en-US" sz="975" dirty="0"/>
              <a:t>), 	     10</a:t>
            </a:r>
          </a:p>
          <a:p>
            <a:r>
              <a:rPr lang="en-US" sz="975" dirty="0"/>
              <a:t>(wiki, </a:t>
            </a:r>
            <a:r>
              <a:rPr lang="en-US" sz="975" dirty="0">
                <a:hlinkClick r:id="rId4"/>
              </a:rPr>
              <a:t>www.wikipedia.com</a:t>
            </a:r>
            <a:r>
              <a:rPr lang="en-US" sz="975" dirty="0"/>
              <a:t>), 	1034</a:t>
            </a:r>
          </a:p>
          <a:p>
            <a:r>
              <a:rPr lang="en-US" sz="975" dirty="0"/>
              <a:t> . . .</a:t>
            </a:r>
          </a:p>
          <a:p>
            <a:endParaRPr lang="en-US" sz="893" dirty="0"/>
          </a:p>
        </p:txBody>
      </p:sp>
      <p:sp>
        <p:nvSpPr>
          <p:cNvPr id="74" name="TextBox 73"/>
          <p:cNvSpPr txBox="1"/>
          <p:nvPr/>
        </p:nvSpPr>
        <p:spPr>
          <a:xfrm>
            <a:off x="6465157" y="5285780"/>
            <a:ext cx="2013693" cy="888641"/>
          </a:xfrm>
          <a:prstGeom prst="rect">
            <a:avLst/>
          </a:prstGeom>
          <a:noFill/>
        </p:spPr>
        <p:txBody>
          <a:bodyPr wrap="none" rtlCol="0">
            <a:spAutoFit/>
          </a:bodyPr>
          <a:lstStyle/>
          <a:p>
            <a:r>
              <a:rPr lang="en-US" sz="975" dirty="0"/>
              <a:t>(candy, </a:t>
            </a:r>
            <a:r>
              <a:rPr lang="en-US" sz="975" dirty="0">
                <a:hlinkClick r:id="rId5"/>
              </a:rPr>
              <a:t>www.candy.com</a:t>
            </a:r>
            <a:r>
              <a:rPr lang="en-US" sz="975" dirty="0"/>
              <a:t> ), 	       2</a:t>
            </a:r>
          </a:p>
          <a:p>
            <a:r>
              <a:rPr lang="en-US" sz="975" dirty="0"/>
              <a:t>(wiki, </a:t>
            </a:r>
            <a:r>
              <a:rPr lang="en-US" sz="975" dirty="0">
                <a:hlinkClick r:id="rId4"/>
              </a:rPr>
              <a:t>www.wikipedia.com</a:t>
            </a:r>
            <a:r>
              <a:rPr lang="en-US" sz="975" dirty="0"/>
              <a:t>), 	   982</a:t>
            </a:r>
          </a:p>
          <a:p>
            <a:r>
              <a:rPr lang="en-US" sz="975" dirty="0"/>
              <a:t>(zebra, </a:t>
            </a:r>
            <a:r>
              <a:rPr lang="en-US" sz="975" dirty="0">
                <a:hlinkClick r:id="rId3"/>
              </a:rPr>
              <a:t>www.zebra.com</a:t>
            </a:r>
            <a:r>
              <a:rPr lang="en-US" sz="975" dirty="0"/>
              <a:t>), 	     10</a:t>
            </a:r>
          </a:p>
          <a:p>
            <a:r>
              <a:rPr lang="en-US" sz="975" dirty="0"/>
              <a:t> . . .</a:t>
            </a:r>
          </a:p>
          <a:p>
            <a:endParaRPr lang="en-US" sz="893" dirty="0"/>
          </a:p>
        </p:txBody>
      </p:sp>
      <p:sp>
        <p:nvSpPr>
          <p:cNvPr id="2" name="Title 1"/>
          <p:cNvSpPr>
            <a:spLocks noGrp="1"/>
          </p:cNvSpPr>
          <p:nvPr>
            <p:ph type="title"/>
          </p:nvPr>
        </p:nvSpPr>
        <p:spPr/>
        <p:txBody>
          <a:bodyPr/>
          <a:lstStyle/>
          <a:p>
            <a:r>
              <a:rPr lang="en-US" dirty="0" smtClean="0"/>
              <a:t>Naïve Approach:</a:t>
            </a:r>
            <a:br>
              <a:rPr lang="en-US" dirty="0" smtClean="0"/>
            </a:br>
            <a:r>
              <a:rPr lang="en-US" dirty="0" smtClean="0"/>
              <a:t>Try running existing scripts in parallel</a:t>
            </a:r>
            <a:endParaRPr lang="en-US" dirty="0"/>
          </a:p>
        </p:txBody>
      </p:sp>
      <p:sp>
        <p:nvSpPr>
          <p:cNvPr id="3" name="Rectangle 2"/>
          <p:cNvSpPr/>
          <p:nvPr/>
        </p:nvSpPr>
        <p:spPr bwMode="auto">
          <a:xfrm>
            <a:off x="1025236" y="4724400"/>
            <a:ext cx="8077200" cy="1478453"/>
          </a:xfrm>
          <a:prstGeom prst="rect">
            <a:avLst/>
          </a:prstGeom>
          <a:noFill/>
          <a:ln w="19050">
            <a:solidFill>
              <a:schemeClr val="tx1"/>
            </a:solidFill>
            <a:prstDash val="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
        <p:nvSpPr>
          <p:cNvPr id="47" name="TextBox 46"/>
          <p:cNvSpPr txBox="1"/>
          <p:nvPr/>
        </p:nvSpPr>
        <p:spPr>
          <a:xfrm>
            <a:off x="7384473" y="290945"/>
            <a:ext cx="2230582" cy="261610"/>
          </a:xfrm>
          <a:prstGeom prst="rect">
            <a:avLst/>
          </a:prstGeom>
          <a:noFill/>
        </p:spPr>
        <p:txBody>
          <a:bodyPr wrap="square" rtlCol="0">
            <a:spAutoFit/>
          </a:bodyPr>
          <a:lstStyle/>
          <a:p>
            <a:r>
              <a:rPr lang="en-US" dirty="0" smtClean="0">
                <a:solidFill>
                  <a:schemeClr val="tx1">
                    <a:alpha val="2000"/>
                  </a:schemeClr>
                </a:solidFill>
              </a:rPr>
              <a:t>Made by Taufeeq Rahmani</a:t>
            </a:r>
            <a:endParaRPr lang="en-US" dirty="0">
              <a:solidFill>
                <a:schemeClr val="tx1">
                  <a:alpha val="2000"/>
                </a:schemeClr>
              </a:solidFill>
            </a:endParaRPr>
          </a:p>
        </p:txBody>
      </p:sp>
    </p:spTree>
    <p:extLst>
      <p:ext uri="{BB962C8B-B14F-4D97-AF65-F5344CB8AC3E}">
        <p14:creationId xmlns:p14="http://schemas.microsoft.com/office/powerpoint/2010/main" val="741468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1532296" y="5314212"/>
            <a:ext cx="1976824" cy="888641"/>
          </a:xfrm>
          <a:prstGeom prst="rect">
            <a:avLst/>
          </a:prstGeom>
          <a:noFill/>
        </p:spPr>
        <p:txBody>
          <a:bodyPr wrap="none" rtlCol="0">
            <a:spAutoFit/>
          </a:bodyPr>
          <a:lstStyle/>
          <a:p>
            <a:r>
              <a:rPr lang="en-US" sz="975" dirty="0"/>
              <a:t>(Able, </a:t>
            </a:r>
            <a:r>
              <a:rPr lang="en-US" sz="975" dirty="0">
                <a:hlinkClick r:id="rId2"/>
              </a:rPr>
              <a:t>www.able.com</a:t>
            </a:r>
            <a:r>
              <a:rPr lang="en-US" sz="975" dirty="0"/>
              <a:t>), 	     33</a:t>
            </a:r>
          </a:p>
          <a:p>
            <a:r>
              <a:rPr lang="en-US" sz="975" dirty="0"/>
              <a:t>(Baker, </a:t>
            </a:r>
            <a:r>
              <a:rPr lang="en-US" sz="975" dirty="0">
                <a:hlinkClick r:id="rId3"/>
              </a:rPr>
              <a:t>www.baker.com</a:t>
            </a:r>
            <a:r>
              <a:rPr lang="en-US" sz="975" dirty="0"/>
              <a:t>), 	     10</a:t>
            </a:r>
          </a:p>
          <a:p>
            <a:r>
              <a:rPr lang="en-US" sz="975" dirty="0"/>
              <a:t>(wiki, </a:t>
            </a:r>
            <a:r>
              <a:rPr lang="en-US" sz="975" dirty="0">
                <a:hlinkClick r:id="rId4"/>
              </a:rPr>
              <a:t>www.wikipedia.com</a:t>
            </a:r>
            <a:r>
              <a:rPr lang="en-US" sz="975" dirty="0"/>
              <a:t>), 	1034</a:t>
            </a:r>
          </a:p>
          <a:p>
            <a:r>
              <a:rPr lang="en-US" sz="975" dirty="0"/>
              <a:t> . . .</a:t>
            </a:r>
          </a:p>
          <a:p>
            <a:endParaRPr lang="en-US" sz="893" dirty="0"/>
          </a:p>
        </p:txBody>
      </p:sp>
      <p:sp>
        <p:nvSpPr>
          <p:cNvPr id="96" name="TextBox 95"/>
          <p:cNvSpPr txBox="1"/>
          <p:nvPr/>
        </p:nvSpPr>
        <p:spPr>
          <a:xfrm>
            <a:off x="6465157" y="5285780"/>
            <a:ext cx="2013693" cy="888641"/>
          </a:xfrm>
          <a:prstGeom prst="rect">
            <a:avLst/>
          </a:prstGeom>
          <a:noFill/>
        </p:spPr>
        <p:txBody>
          <a:bodyPr wrap="none" rtlCol="0">
            <a:spAutoFit/>
          </a:bodyPr>
          <a:lstStyle/>
          <a:p>
            <a:r>
              <a:rPr lang="en-US" sz="975" dirty="0"/>
              <a:t>(candy, </a:t>
            </a:r>
            <a:r>
              <a:rPr lang="en-US" sz="975" dirty="0">
                <a:hlinkClick r:id="rId5"/>
              </a:rPr>
              <a:t>www.candy.com</a:t>
            </a:r>
            <a:r>
              <a:rPr lang="en-US" sz="975" dirty="0"/>
              <a:t> ), 	       2</a:t>
            </a:r>
          </a:p>
          <a:p>
            <a:r>
              <a:rPr lang="en-US" sz="975" dirty="0"/>
              <a:t>(wiki, </a:t>
            </a:r>
            <a:r>
              <a:rPr lang="en-US" sz="975" dirty="0">
                <a:hlinkClick r:id="rId4"/>
              </a:rPr>
              <a:t>www.wikipedia.com</a:t>
            </a:r>
            <a:r>
              <a:rPr lang="en-US" sz="975" dirty="0"/>
              <a:t>), 	   982</a:t>
            </a:r>
          </a:p>
          <a:p>
            <a:r>
              <a:rPr lang="en-US" sz="975" dirty="0"/>
              <a:t>(zebra, </a:t>
            </a:r>
            <a:r>
              <a:rPr lang="en-US" sz="975" dirty="0">
                <a:hlinkClick r:id="rId3"/>
              </a:rPr>
              <a:t>www.zebra.com</a:t>
            </a:r>
            <a:r>
              <a:rPr lang="en-US" sz="975" dirty="0"/>
              <a:t>), 	     10</a:t>
            </a:r>
          </a:p>
          <a:p>
            <a:r>
              <a:rPr lang="en-US" sz="975" dirty="0"/>
              <a:t> . . .</a:t>
            </a:r>
          </a:p>
          <a:p>
            <a:endParaRPr lang="en-US" sz="893" dirty="0"/>
          </a:p>
        </p:txBody>
      </p:sp>
      <p:sp>
        <p:nvSpPr>
          <p:cNvPr id="55" name="Rectangle 32"/>
          <p:cNvSpPr>
            <a:spLocks noChangeArrowheads="1"/>
          </p:cNvSpPr>
          <p:nvPr/>
        </p:nvSpPr>
        <p:spPr bwMode="auto">
          <a:xfrm>
            <a:off x="3342204"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57346" name="Rectangle 2"/>
          <p:cNvSpPr>
            <a:spLocks noGrp="1" noChangeArrowheads="1"/>
          </p:cNvSpPr>
          <p:nvPr>
            <p:ph type="title"/>
          </p:nvPr>
        </p:nvSpPr>
        <p:spPr/>
        <p:txBody>
          <a:bodyPr/>
          <a:lstStyle/>
          <a:p>
            <a:r>
              <a:rPr lang="en-US" smtClean="0"/>
              <a:t>Naïve Approach:</a:t>
            </a:r>
            <a:br>
              <a:rPr lang="en-US" smtClean="0"/>
            </a:br>
            <a:r>
              <a:rPr lang="en-US" smtClean="0"/>
              <a:t>A merge operation is required!</a:t>
            </a:r>
            <a:endParaRPr lang="en-US" dirty="0"/>
          </a:p>
        </p:txBody>
      </p:sp>
      <p:sp>
        <p:nvSpPr>
          <p:cNvPr id="47" name="Rectangle 4"/>
          <p:cNvSpPr>
            <a:spLocks noChangeArrowheads="1"/>
          </p:cNvSpPr>
          <p:nvPr/>
        </p:nvSpPr>
        <p:spPr bwMode="auto">
          <a:xfrm>
            <a:off x="1573106"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48" name="Oval 5"/>
          <p:cNvSpPr>
            <a:spLocks noChangeArrowheads="1"/>
          </p:cNvSpPr>
          <p:nvPr/>
        </p:nvSpPr>
        <p:spPr bwMode="auto">
          <a:xfrm>
            <a:off x="1883859"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dirty="0"/>
              <a:t>Extent</a:t>
            </a:r>
          </a:p>
        </p:txBody>
      </p:sp>
      <p:sp>
        <p:nvSpPr>
          <p:cNvPr id="49" name="Rectangle 7"/>
          <p:cNvSpPr>
            <a:spLocks noChangeArrowheads="1"/>
          </p:cNvSpPr>
          <p:nvPr/>
        </p:nvSpPr>
        <p:spPr bwMode="auto">
          <a:xfrm>
            <a:off x="1794887"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50" name="Rectangle 9"/>
          <p:cNvSpPr>
            <a:spLocks noChangeArrowheads="1"/>
          </p:cNvSpPr>
          <p:nvPr/>
        </p:nvSpPr>
        <p:spPr bwMode="auto">
          <a:xfrm>
            <a:off x="1794887" y="3444473"/>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51" name="Rectangle 10"/>
          <p:cNvSpPr>
            <a:spLocks noChangeArrowheads="1"/>
          </p:cNvSpPr>
          <p:nvPr/>
        </p:nvSpPr>
        <p:spPr bwMode="auto">
          <a:xfrm>
            <a:off x="1794887" y="4047927"/>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52" name="AutoShape 11"/>
          <p:cNvCxnSpPr>
            <a:cxnSpLocks noChangeShapeType="1"/>
            <a:stCxn id="48" idx="4"/>
            <a:endCxn id="49" idx="0"/>
          </p:cNvCxnSpPr>
          <p:nvPr/>
        </p:nvCxnSpPr>
        <p:spPr bwMode="auto">
          <a:xfrm flipH="1">
            <a:off x="2302922" y="2637291"/>
            <a:ext cx="5158" cy="234676"/>
          </a:xfrm>
          <a:prstGeom prst="straightConnector1">
            <a:avLst/>
          </a:prstGeom>
          <a:noFill/>
          <a:ln w="12700">
            <a:solidFill>
              <a:schemeClr val="tx1"/>
            </a:solidFill>
            <a:round/>
            <a:headEnd/>
            <a:tailEnd type="triangle" w="med" len="med"/>
          </a:ln>
        </p:spPr>
      </p:cxnSp>
      <p:cxnSp>
        <p:nvCxnSpPr>
          <p:cNvPr id="53" name="AutoShape 12"/>
          <p:cNvCxnSpPr>
            <a:cxnSpLocks noChangeShapeType="1"/>
            <a:stCxn id="49" idx="2"/>
            <a:endCxn id="50" idx="0"/>
          </p:cNvCxnSpPr>
          <p:nvPr/>
        </p:nvCxnSpPr>
        <p:spPr bwMode="auto">
          <a:xfrm>
            <a:off x="2302922" y="3258795"/>
            <a:ext cx="0" cy="185678"/>
          </a:xfrm>
          <a:prstGeom prst="straightConnector1">
            <a:avLst/>
          </a:prstGeom>
          <a:noFill/>
          <a:ln w="12700">
            <a:solidFill>
              <a:schemeClr val="tx1"/>
            </a:solidFill>
            <a:round/>
            <a:headEnd/>
            <a:tailEnd type="triangle" w="med" len="med"/>
          </a:ln>
        </p:spPr>
      </p:cxnSp>
      <p:cxnSp>
        <p:nvCxnSpPr>
          <p:cNvPr id="54" name="AutoShape 13"/>
          <p:cNvCxnSpPr>
            <a:cxnSpLocks noChangeShapeType="1"/>
            <a:stCxn id="50" idx="2"/>
            <a:endCxn id="51" idx="0"/>
          </p:cNvCxnSpPr>
          <p:nvPr/>
        </p:nvCxnSpPr>
        <p:spPr bwMode="auto">
          <a:xfrm>
            <a:off x="2302922" y="3831302"/>
            <a:ext cx="0" cy="216624"/>
          </a:xfrm>
          <a:prstGeom prst="straightConnector1">
            <a:avLst/>
          </a:prstGeom>
          <a:noFill/>
          <a:ln w="12700">
            <a:solidFill>
              <a:schemeClr val="tx1"/>
            </a:solidFill>
            <a:round/>
            <a:headEnd/>
            <a:tailEnd type="triangle" w="med" len="med"/>
          </a:ln>
        </p:spPr>
      </p:cxnSp>
      <p:sp>
        <p:nvSpPr>
          <p:cNvPr id="56" name="Oval 33"/>
          <p:cNvSpPr>
            <a:spLocks noChangeArrowheads="1"/>
          </p:cNvSpPr>
          <p:nvPr/>
        </p:nvSpPr>
        <p:spPr bwMode="auto">
          <a:xfrm>
            <a:off x="3652957"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57" name="Rectangle 34"/>
          <p:cNvSpPr>
            <a:spLocks noChangeArrowheads="1"/>
          </p:cNvSpPr>
          <p:nvPr/>
        </p:nvSpPr>
        <p:spPr bwMode="auto">
          <a:xfrm>
            <a:off x="3563985"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58" name="Rectangle 35"/>
          <p:cNvSpPr>
            <a:spLocks noChangeArrowheads="1"/>
          </p:cNvSpPr>
          <p:nvPr/>
        </p:nvSpPr>
        <p:spPr bwMode="auto">
          <a:xfrm>
            <a:off x="3563985" y="3444473"/>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59" name="Rectangle 36"/>
          <p:cNvSpPr>
            <a:spLocks noChangeArrowheads="1"/>
          </p:cNvSpPr>
          <p:nvPr/>
        </p:nvSpPr>
        <p:spPr bwMode="auto">
          <a:xfrm>
            <a:off x="3563985" y="4047927"/>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60" name="AutoShape 37"/>
          <p:cNvCxnSpPr>
            <a:cxnSpLocks noChangeShapeType="1"/>
            <a:stCxn id="56" idx="4"/>
            <a:endCxn id="57" idx="0"/>
          </p:cNvCxnSpPr>
          <p:nvPr/>
        </p:nvCxnSpPr>
        <p:spPr bwMode="auto">
          <a:xfrm flipH="1">
            <a:off x="4072020" y="2637291"/>
            <a:ext cx="5158" cy="234676"/>
          </a:xfrm>
          <a:prstGeom prst="straightConnector1">
            <a:avLst/>
          </a:prstGeom>
          <a:noFill/>
          <a:ln w="12700">
            <a:solidFill>
              <a:schemeClr val="tx1"/>
            </a:solidFill>
            <a:round/>
            <a:headEnd/>
            <a:tailEnd type="triangle" w="med" len="med"/>
          </a:ln>
        </p:spPr>
      </p:cxnSp>
      <p:cxnSp>
        <p:nvCxnSpPr>
          <p:cNvPr id="61" name="AutoShape 38"/>
          <p:cNvCxnSpPr>
            <a:cxnSpLocks noChangeShapeType="1"/>
            <a:stCxn id="57" idx="2"/>
            <a:endCxn id="58" idx="0"/>
          </p:cNvCxnSpPr>
          <p:nvPr/>
        </p:nvCxnSpPr>
        <p:spPr bwMode="auto">
          <a:xfrm>
            <a:off x="4072021" y="3258795"/>
            <a:ext cx="0" cy="185678"/>
          </a:xfrm>
          <a:prstGeom prst="straightConnector1">
            <a:avLst/>
          </a:prstGeom>
          <a:noFill/>
          <a:ln w="12700">
            <a:solidFill>
              <a:schemeClr val="tx1"/>
            </a:solidFill>
            <a:round/>
            <a:headEnd/>
            <a:tailEnd type="triangle" w="med" len="med"/>
          </a:ln>
        </p:spPr>
      </p:cxnSp>
      <p:cxnSp>
        <p:nvCxnSpPr>
          <p:cNvPr id="62" name="AutoShape 39"/>
          <p:cNvCxnSpPr>
            <a:cxnSpLocks noChangeShapeType="1"/>
            <a:stCxn id="58" idx="2"/>
            <a:endCxn id="59" idx="0"/>
          </p:cNvCxnSpPr>
          <p:nvPr/>
        </p:nvCxnSpPr>
        <p:spPr bwMode="auto">
          <a:xfrm>
            <a:off x="4072021" y="3831302"/>
            <a:ext cx="0" cy="216624"/>
          </a:xfrm>
          <a:prstGeom prst="straightConnector1">
            <a:avLst/>
          </a:prstGeom>
          <a:noFill/>
          <a:ln w="12700">
            <a:solidFill>
              <a:schemeClr val="tx1"/>
            </a:solidFill>
            <a:round/>
            <a:headEnd/>
            <a:tailEnd type="triangle" w="med" len="med"/>
          </a:ln>
        </p:spPr>
      </p:cxnSp>
      <p:sp>
        <p:nvSpPr>
          <p:cNvPr id="63" name="Rectangle 40"/>
          <p:cNvSpPr>
            <a:spLocks noChangeArrowheads="1"/>
          </p:cNvSpPr>
          <p:nvPr/>
        </p:nvSpPr>
        <p:spPr bwMode="auto">
          <a:xfrm>
            <a:off x="5075198"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64" name="Oval 41"/>
          <p:cNvSpPr>
            <a:spLocks noChangeArrowheads="1"/>
          </p:cNvSpPr>
          <p:nvPr/>
        </p:nvSpPr>
        <p:spPr bwMode="auto">
          <a:xfrm>
            <a:off x="5385952"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65" name="Rectangle 42"/>
          <p:cNvSpPr>
            <a:spLocks noChangeArrowheads="1"/>
          </p:cNvSpPr>
          <p:nvPr/>
        </p:nvSpPr>
        <p:spPr bwMode="auto">
          <a:xfrm>
            <a:off x="5296979"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66" name="Rectangle 43"/>
          <p:cNvSpPr>
            <a:spLocks noChangeArrowheads="1"/>
          </p:cNvSpPr>
          <p:nvPr/>
        </p:nvSpPr>
        <p:spPr bwMode="auto">
          <a:xfrm>
            <a:off x="5296979" y="3444473"/>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67" name="Rectangle 44"/>
          <p:cNvSpPr>
            <a:spLocks noChangeArrowheads="1"/>
          </p:cNvSpPr>
          <p:nvPr/>
        </p:nvSpPr>
        <p:spPr bwMode="auto">
          <a:xfrm>
            <a:off x="5296979" y="4047927"/>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68" name="AutoShape 45"/>
          <p:cNvCxnSpPr>
            <a:cxnSpLocks noChangeShapeType="1"/>
            <a:stCxn id="64" idx="4"/>
            <a:endCxn id="65" idx="0"/>
          </p:cNvCxnSpPr>
          <p:nvPr/>
        </p:nvCxnSpPr>
        <p:spPr bwMode="auto">
          <a:xfrm flipH="1">
            <a:off x="5805015" y="2637291"/>
            <a:ext cx="5158" cy="234676"/>
          </a:xfrm>
          <a:prstGeom prst="straightConnector1">
            <a:avLst/>
          </a:prstGeom>
          <a:noFill/>
          <a:ln w="12700">
            <a:solidFill>
              <a:schemeClr val="tx1"/>
            </a:solidFill>
            <a:round/>
            <a:headEnd/>
            <a:tailEnd type="triangle" w="med" len="med"/>
          </a:ln>
        </p:spPr>
      </p:cxnSp>
      <p:cxnSp>
        <p:nvCxnSpPr>
          <p:cNvPr id="69" name="AutoShape 46"/>
          <p:cNvCxnSpPr>
            <a:cxnSpLocks noChangeShapeType="1"/>
            <a:stCxn id="65" idx="2"/>
            <a:endCxn id="66" idx="0"/>
          </p:cNvCxnSpPr>
          <p:nvPr/>
        </p:nvCxnSpPr>
        <p:spPr bwMode="auto">
          <a:xfrm>
            <a:off x="5805015" y="3258795"/>
            <a:ext cx="0" cy="185678"/>
          </a:xfrm>
          <a:prstGeom prst="straightConnector1">
            <a:avLst/>
          </a:prstGeom>
          <a:noFill/>
          <a:ln w="12700">
            <a:solidFill>
              <a:schemeClr val="tx1"/>
            </a:solidFill>
            <a:round/>
            <a:headEnd/>
            <a:tailEnd type="triangle" w="med" len="med"/>
          </a:ln>
        </p:spPr>
      </p:cxnSp>
      <p:cxnSp>
        <p:nvCxnSpPr>
          <p:cNvPr id="70" name="AutoShape 47"/>
          <p:cNvCxnSpPr>
            <a:cxnSpLocks noChangeShapeType="1"/>
            <a:stCxn id="66" idx="2"/>
            <a:endCxn id="67" idx="0"/>
          </p:cNvCxnSpPr>
          <p:nvPr/>
        </p:nvCxnSpPr>
        <p:spPr bwMode="auto">
          <a:xfrm>
            <a:off x="5805015" y="3831302"/>
            <a:ext cx="0" cy="216624"/>
          </a:xfrm>
          <a:prstGeom prst="straightConnector1">
            <a:avLst/>
          </a:prstGeom>
          <a:noFill/>
          <a:ln w="12700">
            <a:solidFill>
              <a:schemeClr val="tx1"/>
            </a:solidFill>
            <a:round/>
            <a:headEnd/>
            <a:tailEnd type="triangle" w="med" len="med"/>
          </a:ln>
        </p:spPr>
      </p:cxnSp>
      <p:sp>
        <p:nvSpPr>
          <p:cNvPr id="71" name="Rectangle 48"/>
          <p:cNvSpPr>
            <a:spLocks noChangeArrowheads="1"/>
          </p:cNvSpPr>
          <p:nvPr/>
        </p:nvSpPr>
        <p:spPr bwMode="auto">
          <a:xfrm>
            <a:off x="6808193"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72" name="Oval 49"/>
          <p:cNvSpPr>
            <a:spLocks noChangeArrowheads="1"/>
          </p:cNvSpPr>
          <p:nvPr/>
        </p:nvSpPr>
        <p:spPr bwMode="auto">
          <a:xfrm>
            <a:off x="7118946"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73" name="Rectangle 50"/>
          <p:cNvSpPr>
            <a:spLocks noChangeArrowheads="1"/>
          </p:cNvSpPr>
          <p:nvPr/>
        </p:nvSpPr>
        <p:spPr bwMode="auto">
          <a:xfrm>
            <a:off x="7029974"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74" name="Rectangle 51"/>
          <p:cNvSpPr>
            <a:spLocks noChangeArrowheads="1"/>
          </p:cNvSpPr>
          <p:nvPr/>
        </p:nvSpPr>
        <p:spPr bwMode="auto">
          <a:xfrm>
            <a:off x="7029974" y="3444473"/>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75" name="Rectangle 52"/>
          <p:cNvSpPr>
            <a:spLocks noChangeArrowheads="1"/>
          </p:cNvSpPr>
          <p:nvPr/>
        </p:nvSpPr>
        <p:spPr bwMode="auto">
          <a:xfrm>
            <a:off x="7029974" y="4047927"/>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76" name="AutoShape 53"/>
          <p:cNvCxnSpPr>
            <a:cxnSpLocks noChangeShapeType="1"/>
            <a:stCxn id="72" idx="4"/>
            <a:endCxn id="73" idx="0"/>
          </p:cNvCxnSpPr>
          <p:nvPr/>
        </p:nvCxnSpPr>
        <p:spPr bwMode="auto">
          <a:xfrm flipH="1">
            <a:off x="7538009" y="2637291"/>
            <a:ext cx="5158" cy="234676"/>
          </a:xfrm>
          <a:prstGeom prst="straightConnector1">
            <a:avLst/>
          </a:prstGeom>
          <a:noFill/>
          <a:ln w="12700">
            <a:solidFill>
              <a:schemeClr val="tx1"/>
            </a:solidFill>
            <a:round/>
            <a:headEnd/>
            <a:tailEnd type="triangle" w="med" len="med"/>
          </a:ln>
        </p:spPr>
      </p:cxnSp>
      <p:cxnSp>
        <p:nvCxnSpPr>
          <p:cNvPr id="77" name="AutoShape 54"/>
          <p:cNvCxnSpPr>
            <a:cxnSpLocks noChangeShapeType="1"/>
            <a:stCxn id="73" idx="2"/>
            <a:endCxn id="74" idx="0"/>
          </p:cNvCxnSpPr>
          <p:nvPr/>
        </p:nvCxnSpPr>
        <p:spPr bwMode="auto">
          <a:xfrm>
            <a:off x="7538009" y="3258795"/>
            <a:ext cx="0" cy="185678"/>
          </a:xfrm>
          <a:prstGeom prst="straightConnector1">
            <a:avLst/>
          </a:prstGeom>
          <a:noFill/>
          <a:ln w="12700">
            <a:solidFill>
              <a:schemeClr val="tx1"/>
            </a:solidFill>
            <a:round/>
            <a:headEnd/>
            <a:tailEnd type="triangle" w="med" len="med"/>
          </a:ln>
        </p:spPr>
      </p:cxnSp>
      <p:cxnSp>
        <p:nvCxnSpPr>
          <p:cNvPr id="78" name="AutoShape 55"/>
          <p:cNvCxnSpPr>
            <a:cxnSpLocks noChangeShapeType="1"/>
            <a:stCxn id="74" idx="2"/>
            <a:endCxn id="75" idx="0"/>
          </p:cNvCxnSpPr>
          <p:nvPr/>
        </p:nvCxnSpPr>
        <p:spPr bwMode="auto">
          <a:xfrm>
            <a:off x="7538009" y="3831302"/>
            <a:ext cx="0" cy="216624"/>
          </a:xfrm>
          <a:prstGeom prst="straightConnector1">
            <a:avLst/>
          </a:prstGeom>
          <a:noFill/>
          <a:ln w="12700">
            <a:solidFill>
              <a:schemeClr val="tx1"/>
            </a:solidFill>
            <a:round/>
            <a:headEnd/>
            <a:tailEnd type="triangle" w="med" len="med"/>
          </a:ln>
        </p:spPr>
      </p:cxnSp>
      <p:cxnSp>
        <p:nvCxnSpPr>
          <p:cNvPr id="79" name="AutoShape 58"/>
          <p:cNvCxnSpPr>
            <a:cxnSpLocks noChangeShapeType="1"/>
            <a:stCxn id="67" idx="2"/>
            <a:endCxn id="15395" idx="0"/>
          </p:cNvCxnSpPr>
          <p:nvPr/>
        </p:nvCxnSpPr>
        <p:spPr bwMode="auto">
          <a:xfrm flipH="1">
            <a:off x="4070732" y="4434756"/>
            <a:ext cx="1734283" cy="247571"/>
          </a:xfrm>
          <a:prstGeom prst="straightConnector1">
            <a:avLst/>
          </a:prstGeom>
          <a:noFill/>
          <a:ln w="12700">
            <a:solidFill>
              <a:schemeClr val="tx1"/>
            </a:solidFill>
            <a:round/>
            <a:headEnd/>
            <a:tailEnd type="triangle" w="med" len="med"/>
          </a:ln>
        </p:spPr>
      </p:cxnSp>
      <p:cxnSp>
        <p:nvCxnSpPr>
          <p:cNvPr id="80" name="AutoShape 59"/>
          <p:cNvCxnSpPr>
            <a:cxnSpLocks noChangeShapeType="1"/>
            <a:stCxn id="75" idx="2"/>
            <a:endCxn id="15395" idx="0"/>
          </p:cNvCxnSpPr>
          <p:nvPr/>
        </p:nvCxnSpPr>
        <p:spPr bwMode="auto">
          <a:xfrm flipH="1">
            <a:off x="4070732" y="4434756"/>
            <a:ext cx="3467278" cy="247571"/>
          </a:xfrm>
          <a:prstGeom prst="straightConnector1">
            <a:avLst/>
          </a:prstGeom>
          <a:noFill/>
          <a:ln w="12700">
            <a:solidFill>
              <a:schemeClr val="tx1"/>
            </a:solidFill>
            <a:round/>
            <a:headEnd/>
            <a:tailEnd type="triangle" w="med" len="med"/>
          </a:ln>
        </p:spPr>
      </p:cxnSp>
      <p:sp>
        <p:nvSpPr>
          <p:cNvPr id="81" name="Oval 61"/>
          <p:cNvSpPr>
            <a:spLocks noChangeArrowheads="1"/>
          </p:cNvSpPr>
          <p:nvPr/>
        </p:nvSpPr>
        <p:spPr bwMode="auto">
          <a:xfrm>
            <a:off x="3651666" y="5579770"/>
            <a:ext cx="847156" cy="386829"/>
          </a:xfrm>
          <a:prstGeom prst="ellipse">
            <a:avLst/>
          </a:prstGeom>
          <a:solidFill>
            <a:schemeClr val="accent1"/>
          </a:solidFill>
          <a:ln w="9525">
            <a:solidFill>
              <a:schemeClr val="tx1"/>
            </a:solidFill>
            <a:round/>
            <a:headEnd/>
            <a:tailEnd/>
          </a:ln>
        </p:spPr>
        <p:txBody>
          <a:bodyPr wrap="none" anchor="ctr"/>
          <a:lstStyle/>
          <a:p>
            <a:pPr algn="ctr"/>
            <a:r>
              <a:rPr lang="en-US" sz="893" dirty="0">
                <a:solidFill>
                  <a:schemeClr val="bg1"/>
                </a:solidFill>
              </a:rPr>
              <a:t>Output</a:t>
            </a:r>
          </a:p>
        </p:txBody>
      </p:sp>
      <p:cxnSp>
        <p:nvCxnSpPr>
          <p:cNvPr id="82" name="AutoShape 62"/>
          <p:cNvCxnSpPr>
            <a:cxnSpLocks noChangeShapeType="1"/>
            <a:stCxn id="59" idx="2"/>
            <a:endCxn id="15395" idx="0"/>
          </p:cNvCxnSpPr>
          <p:nvPr/>
        </p:nvCxnSpPr>
        <p:spPr bwMode="auto">
          <a:xfrm flipH="1">
            <a:off x="4070732" y="4434756"/>
            <a:ext cx="1289" cy="247571"/>
          </a:xfrm>
          <a:prstGeom prst="straightConnector1">
            <a:avLst/>
          </a:prstGeom>
          <a:noFill/>
          <a:ln w="12700">
            <a:solidFill>
              <a:schemeClr val="tx1"/>
            </a:solidFill>
            <a:round/>
            <a:headEnd/>
            <a:tailEnd type="triangle" w="med" len="med"/>
          </a:ln>
        </p:spPr>
      </p:cxnSp>
      <p:cxnSp>
        <p:nvCxnSpPr>
          <p:cNvPr id="83" name="AutoShape 63"/>
          <p:cNvCxnSpPr>
            <a:cxnSpLocks noChangeShapeType="1"/>
            <a:stCxn id="51" idx="2"/>
            <a:endCxn id="15395" idx="0"/>
          </p:cNvCxnSpPr>
          <p:nvPr/>
        </p:nvCxnSpPr>
        <p:spPr bwMode="auto">
          <a:xfrm>
            <a:off x="2302923" y="4434756"/>
            <a:ext cx="1767809" cy="247571"/>
          </a:xfrm>
          <a:prstGeom prst="straightConnector1">
            <a:avLst/>
          </a:prstGeom>
          <a:noFill/>
          <a:ln w="12700">
            <a:solidFill>
              <a:schemeClr val="tx1"/>
            </a:solidFill>
            <a:round/>
            <a:headEnd/>
            <a:tailEnd type="triangle" w="med" len="med"/>
          </a:ln>
        </p:spPr>
      </p:cxnSp>
      <p:sp>
        <p:nvSpPr>
          <p:cNvPr id="84" name="Text Box 64"/>
          <p:cNvSpPr txBox="1">
            <a:spLocks noChangeArrowheads="1"/>
          </p:cNvSpPr>
          <p:nvPr/>
        </p:nvSpPr>
        <p:spPr bwMode="auto">
          <a:xfrm>
            <a:off x="1671101" y="1943577"/>
            <a:ext cx="1114068" cy="267317"/>
          </a:xfrm>
          <a:prstGeom prst="rect">
            <a:avLst/>
          </a:prstGeom>
          <a:noFill/>
          <a:ln w="9525">
            <a:noFill/>
            <a:miter lim="800000"/>
            <a:headEnd/>
            <a:tailEnd/>
          </a:ln>
        </p:spPr>
        <p:txBody>
          <a:bodyPr>
            <a:spAutoFit/>
          </a:bodyPr>
          <a:lstStyle/>
          <a:p>
            <a:pPr marL="278503" indent="-278503"/>
            <a:r>
              <a:rPr lang="en-US" sz="1137" i="1" dirty="0">
                <a:solidFill>
                  <a:schemeClr val="accent1"/>
                </a:solidFill>
              </a:rPr>
              <a:t>Machine #1</a:t>
            </a:r>
          </a:p>
        </p:txBody>
      </p:sp>
      <p:sp>
        <p:nvSpPr>
          <p:cNvPr id="85" name="Text Box 65"/>
          <p:cNvSpPr txBox="1">
            <a:spLocks noChangeArrowheads="1"/>
          </p:cNvSpPr>
          <p:nvPr/>
        </p:nvSpPr>
        <p:spPr bwMode="auto">
          <a:xfrm>
            <a:off x="3404095" y="1943577"/>
            <a:ext cx="1299746" cy="267317"/>
          </a:xfrm>
          <a:prstGeom prst="rect">
            <a:avLst/>
          </a:prstGeom>
          <a:noFill/>
          <a:ln w="9525">
            <a:noFill/>
            <a:miter lim="800000"/>
            <a:headEnd/>
            <a:tailEnd/>
          </a:ln>
        </p:spPr>
        <p:txBody>
          <a:bodyPr>
            <a:spAutoFit/>
          </a:bodyPr>
          <a:lstStyle/>
          <a:p>
            <a:pPr marL="278503" indent="-278503"/>
            <a:r>
              <a:rPr lang="en-US" sz="1137" i="1" dirty="0">
                <a:solidFill>
                  <a:schemeClr val="accent1"/>
                </a:solidFill>
              </a:rPr>
              <a:t>Machine #2</a:t>
            </a:r>
          </a:p>
        </p:txBody>
      </p:sp>
      <p:sp>
        <p:nvSpPr>
          <p:cNvPr id="86" name="Text Box 66"/>
          <p:cNvSpPr txBox="1">
            <a:spLocks noChangeArrowheads="1"/>
          </p:cNvSpPr>
          <p:nvPr/>
        </p:nvSpPr>
        <p:spPr bwMode="auto">
          <a:xfrm>
            <a:off x="5152563" y="1943577"/>
            <a:ext cx="1299746" cy="267317"/>
          </a:xfrm>
          <a:prstGeom prst="rect">
            <a:avLst/>
          </a:prstGeom>
          <a:noFill/>
          <a:ln w="9525">
            <a:noFill/>
            <a:miter lim="800000"/>
            <a:headEnd/>
            <a:tailEnd/>
          </a:ln>
        </p:spPr>
        <p:txBody>
          <a:bodyPr>
            <a:spAutoFit/>
          </a:bodyPr>
          <a:lstStyle/>
          <a:p>
            <a:pPr marL="278503" indent="-278503"/>
            <a:r>
              <a:rPr lang="en-US" sz="1137" i="1">
                <a:solidFill>
                  <a:schemeClr val="accent1"/>
                </a:solidFill>
              </a:rPr>
              <a:t>Machine #3</a:t>
            </a:r>
          </a:p>
        </p:txBody>
      </p:sp>
      <p:sp>
        <p:nvSpPr>
          <p:cNvPr id="87" name="Text Box 67"/>
          <p:cNvSpPr txBox="1">
            <a:spLocks noChangeArrowheads="1"/>
          </p:cNvSpPr>
          <p:nvPr/>
        </p:nvSpPr>
        <p:spPr bwMode="auto">
          <a:xfrm>
            <a:off x="6901031" y="1943577"/>
            <a:ext cx="1299746" cy="267317"/>
          </a:xfrm>
          <a:prstGeom prst="rect">
            <a:avLst/>
          </a:prstGeom>
          <a:noFill/>
          <a:ln w="9525">
            <a:noFill/>
            <a:miter lim="800000"/>
            <a:headEnd/>
            <a:tailEnd/>
          </a:ln>
        </p:spPr>
        <p:txBody>
          <a:bodyPr>
            <a:spAutoFit/>
          </a:bodyPr>
          <a:lstStyle/>
          <a:p>
            <a:pPr marL="278503" indent="-278503"/>
            <a:r>
              <a:rPr lang="en-US" sz="1137" i="1">
                <a:solidFill>
                  <a:schemeClr val="accent1"/>
                </a:solidFill>
              </a:rPr>
              <a:t>Machine #4</a:t>
            </a:r>
          </a:p>
        </p:txBody>
      </p:sp>
      <p:sp>
        <p:nvSpPr>
          <p:cNvPr id="15395" name="Rectangle 35"/>
          <p:cNvSpPr>
            <a:spLocks noChangeArrowheads="1"/>
          </p:cNvSpPr>
          <p:nvPr/>
        </p:nvSpPr>
        <p:spPr bwMode="auto">
          <a:xfrm>
            <a:off x="3562696" y="4682327"/>
            <a:ext cx="1016071" cy="392287"/>
          </a:xfrm>
          <a:prstGeom prst="rect">
            <a:avLst/>
          </a:prstGeom>
          <a:solidFill>
            <a:schemeClr val="accent3"/>
          </a:solidFill>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Merge</a:t>
            </a:r>
          </a:p>
        </p:txBody>
      </p:sp>
      <p:cxnSp>
        <p:nvCxnSpPr>
          <p:cNvPr id="92" name="AutoShape 59"/>
          <p:cNvCxnSpPr>
            <a:cxnSpLocks noChangeShapeType="1"/>
            <a:stCxn id="15395" idx="2"/>
            <a:endCxn id="81" idx="0"/>
          </p:cNvCxnSpPr>
          <p:nvPr/>
        </p:nvCxnSpPr>
        <p:spPr bwMode="auto">
          <a:xfrm>
            <a:off x="4070732" y="5074614"/>
            <a:ext cx="4512" cy="505156"/>
          </a:xfrm>
          <a:prstGeom prst="straightConnector1">
            <a:avLst/>
          </a:prstGeom>
          <a:noFill/>
          <a:ln w="12700">
            <a:solidFill>
              <a:schemeClr val="tx1"/>
            </a:solidFill>
            <a:round/>
            <a:headEnd/>
            <a:tailEnd type="triangle" w="med" len="med"/>
          </a:ln>
        </p:spPr>
      </p:cxnSp>
      <p:sp>
        <p:nvSpPr>
          <p:cNvPr id="15402" name="Text Box 44"/>
          <p:cNvSpPr txBox="1">
            <a:spLocks noChangeArrowheads="1"/>
          </p:cNvSpPr>
          <p:nvPr/>
        </p:nvSpPr>
        <p:spPr bwMode="auto">
          <a:xfrm>
            <a:off x="3176492" y="3200701"/>
            <a:ext cx="3631701" cy="1292149"/>
          </a:xfrm>
          <a:prstGeom prst="rect">
            <a:avLst/>
          </a:prstGeom>
          <a:solidFill>
            <a:schemeClr val="bg1">
              <a:alpha val="67059"/>
            </a:schemeClr>
          </a:solidFill>
          <a:ln>
            <a:no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dirty="0">
                <a:solidFill>
                  <a:schemeClr val="tx1"/>
                </a:solidFill>
              </a:rPr>
              <a:t>“Merge” is required because the same Pair (i.e. “wiki”, “www.wikipedia.org”) might exist on multiple machines!</a:t>
            </a:r>
          </a:p>
        </p:txBody>
      </p:sp>
      <p:sp>
        <p:nvSpPr>
          <p:cNvPr id="88" name="Rectangle 87"/>
          <p:cNvSpPr/>
          <p:nvPr/>
        </p:nvSpPr>
        <p:spPr bwMode="auto">
          <a:xfrm>
            <a:off x="1025236" y="5223887"/>
            <a:ext cx="8077200" cy="978966"/>
          </a:xfrm>
          <a:prstGeom prst="rect">
            <a:avLst/>
          </a:prstGeom>
          <a:noFill/>
          <a:ln w="19050">
            <a:solidFill>
              <a:schemeClr val="tx1"/>
            </a:solidFill>
            <a:prstDash val="dash"/>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smtClean="0">
              <a:solidFill>
                <a:schemeClr val="tx1"/>
              </a:solidFill>
              <a:latin typeface="+mn-lt"/>
              <a:ea typeface="+mn-ea"/>
              <a:cs typeface="+mn-cs"/>
            </a:endParaRPr>
          </a:p>
        </p:txBody>
      </p:sp>
    </p:spTree>
    <p:extLst>
      <p:ext uri="{BB962C8B-B14F-4D97-AF65-F5344CB8AC3E}">
        <p14:creationId xmlns:p14="http://schemas.microsoft.com/office/powerpoint/2010/main" val="2717244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Naïve Approach:</a:t>
            </a:r>
            <a:br>
              <a:rPr lang="en-US" smtClean="0"/>
            </a:br>
            <a:r>
              <a:rPr lang="en-US" smtClean="0"/>
              <a:t>Merges are not parallel</a:t>
            </a:r>
            <a:endParaRPr lang="en-US" dirty="0"/>
          </a:p>
        </p:txBody>
      </p:sp>
      <p:sp>
        <p:nvSpPr>
          <p:cNvPr id="47" name="Rectangle 32"/>
          <p:cNvSpPr>
            <a:spLocks noChangeArrowheads="1"/>
          </p:cNvSpPr>
          <p:nvPr/>
        </p:nvSpPr>
        <p:spPr bwMode="auto">
          <a:xfrm>
            <a:off x="3342204"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48" name="Rectangle 4"/>
          <p:cNvSpPr>
            <a:spLocks noChangeArrowheads="1"/>
          </p:cNvSpPr>
          <p:nvPr/>
        </p:nvSpPr>
        <p:spPr bwMode="auto">
          <a:xfrm>
            <a:off x="1573106"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49" name="Oval 5"/>
          <p:cNvSpPr>
            <a:spLocks noChangeArrowheads="1"/>
          </p:cNvSpPr>
          <p:nvPr/>
        </p:nvSpPr>
        <p:spPr bwMode="auto">
          <a:xfrm>
            <a:off x="1883859"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dirty="0"/>
              <a:t>Extent</a:t>
            </a:r>
          </a:p>
        </p:txBody>
      </p:sp>
      <p:sp>
        <p:nvSpPr>
          <p:cNvPr id="50" name="Rectangle 7"/>
          <p:cNvSpPr>
            <a:spLocks noChangeArrowheads="1"/>
          </p:cNvSpPr>
          <p:nvPr/>
        </p:nvSpPr>
        <p:spPr bwMode="auto">
          <a:xfrm>
            <a:off x="1794887"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51" name="Rectangle 9"/>
          <p:cNvSpPr>
            <a:spLocks noChangeArrowheads="1"/>
          </p:cNvSpPr>
          <p:nvPr/>
        </p:nvSpPr>
        <p:spPr bwMode="auto">
          <a:xfrm>
            <a:off x="1794887" y="3444473"/>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52" name="Rectangle 10"/>
          <p:cNvSpPr>
            <a:spLocks noChangeArrowheads="1"/>
          </p:cNvSpPr>
          <p:nvPr/>
        </p:nvSpPr>
        <p:spPr bwMode="auto">
          <a:xfrm>
            <a:off x="1794887" y="4047927"/>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53" name="AutoShape 11"/>
          <p:cNvCxnSpPr>
            <a:cxnSpLocks noChangeShapeType="1"/>
            <a:stCxn id="49" idx="4"/>
            <a:endCxn id="50" idx="0"/>
          </p:cNvCxnSpPr>
          <p:nvPr/>
        </p:nvCxnSpPr>
        <p:spPr bwMode="auto">
          <a:xfrm flipH="1">
            <a:off x="2302922" y="2637291"/>
            <a:ext cx="5158" cy="234676"/>
          </a:xfrm>
          <a:prstGeom prst="straightConnector1">
            <a:avLst/>
          </a:prstGeom>
          <a:noFill/>
          <a:ln w="12700">
            <a:solidFill>
              <a:schemeClr val="tx1"/>
            </a:solidFill>
            <a:round/>
            <a:headEnd/>
            <a:tailEnd type="triangle" w="med" len="med"/>
          </a:ln>
        </p:spPr>
      </p:cxnSp>
      <p:cxnSp>
        <p:nvCxnSpPr>
          <p:cNvPr id="54" name="AutoShape 12"/>
          <p:cNvCxnSpPr>
            <a:cxnSpLocks noChangeShapeType="1"/>
            <a:stCxn id="50" idx="2"/>
            <a:endCxn id="51" idx="0"/>
          </p:cNvCxnSpPr>
          <p:nvPr/>
        </p:nvCxnSpPr>
        <p:spPr bwMode="auto">
          <a:xfrm>
            <a:off x="2302922" y="3258795"/>
            <a:ext cx="0" cy="185678"/>
          </a:xfrm>
          <a:prstGeom prst="straightConnector1">
            <a:avLst/>
          </a:prstGeom>
          <a:noFill/>
          <a:ln w="12700">
            <a:solidFill>
              <a:schemeClr val="tx1"/>
            </a:solidFill>
            <a:round/>
            <a:headEnd/>
            <a:tailEnd type="triangle" w="med" len="med"/>
          </a:ln>
        </p:spPr>
      </p:cxnSp>
      <p:cxnSp>
        <p:nvCxnSpPr>
          <p:cNvPr id="55" name="AutoShape 13"/>
          <p:cNvCxnSpPr>
            <a:cxnSpLocks noChangeShapeType="1"/>
            <a:stCxn id="51" idx="2"/>
            <a:endCxn id="52" idx="0"/>
          </p:cNvCxnSpPr>
          <p:nvPr/>
        </p:nvCxnSpPr>
        <p:spPr bwMode="auto">
          <a:xfrm>
            <a:off x="2302922" y="3831302"/>
            <a:ext cx="0" cy="216624"/>
          </a:xfrm>
          <a:prstGeom prst="straightConnector1">
            <a:avLst/>
          </a:prstGeom>
          <a:noFill/>
          <a:ln w="12700">
            <a:solidFill>
              <a:schemeClr val="tx1"/>
            </a:solidFill>
            <a:round/>
            <a:headEnd/>
            <a:tailEnd type="triangle" w="med" len="med"/>
          </a:ln>
        </p:spPr>
      </p:cxnSp>
      <p:sp>
        <p:nvSpPr>
          <p:cNvPr id="56" name="Oval 33"/>
          <p:cNvSpPr>
            <a:spLocks noChangeArrowheads="1"/>
          </p:cNvSpPr>
          <p:nvPr/>
        </p:nvSpPr>
        <p:spPr bwMode="auto">
          <a:xfrm>
            <a:off x="3652957"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57" name="Rectangle 34"/>
          <p:cNvSpPr>
            <a:spLocks noChangeArrowheads="1"/>
          </p:cNvSpPr>
          <p:nvPr/>
        </p:nvSpPr>
        <p:spPr bwMode="auto">
          <a:xfrm>
            <a:off x="3563985"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58" name="Rectangle 35"/>
          <p:cNvSpPr>
            <a:spLocks noChangeArrowheads="1"/>
          </p:cNvSpPr>
          <p:nvPr/>
        </p:nvSpPr>
        <p:spPr bwMode="auto">
          <a:xfrm>
            <a:off x="3563985" y="3444473"/>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59" name="Rectangle 36"/>
          <p:cNvSpPr>
            <a:spLocks noChangeArrowheads="1"/>
          </p:cNvSpPr>
          <p:nvPr/>
        </p:nvSpPr>
        <p:spPr bwMode="auto">
          <a:xfrm>
            <a:off x="3563985" y="4047927"/>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60" name="AutoShape 37"/>
          <p:cNvCxnSpPr>
            <a:cxnSpLocks noChangeShapeType="1"/>
            <a:stCxn id="56" idx="4"/>
            <a:endCxn id="57" idx="0"/>
          </p:cNvCxnSpPr>
          <p:nvPr/>
        </p:nvCxnSpPr>
        <p:spPr bwMode="auto">
          <a:xfrm flipH="1">
            <a:off x="4072020" y="2637291"/>
            <a:ext cx="5158" cy="234676"/>
          </a:xfrm>
          <a:prstGeom prst="straightConnector1">
            <a:avLst/>
          </a:prstGeom>
          <a:noFill/>
          <a:ln w="12700">
            <a:solidFill>
              <a:schemeClr val="tx1"/>
            </a:solidFill>
            <a:round/>
            <a:headEnd/>
            <a:tailEnd type="triangle" w="med" len="med"/>
          </a:ln>
        </p:spPr>
      </p:cxnSp>
      <p:cxnSp>
        <p:nvCxnSpPr>
          <p:cNvPr id="61" name="AutoShape 38"/>
          <p:cNvCxnSpPr>
            <a:cxnSpLocks noChangeShapeType="1"/>
            <a:stCxn id="57" idx="2"/>
            <a:endCxn id="58" idx="0"/>
          </p:cNvCxnSpPr>
          <p:nvPr/>
        </p:nvCxnSpPr>
        <p:spPr bwMode="auto">
          <a:xfrm>
            <a:off x="4072021" y="3258795"/>
            <a:ext cx="0" cy="185678"/>
          </a:xfrm>
          <a:prstGeom prst="straightConnector1">
            <a:avLst/>
          </a:prstGeom>
          <a:noFill/>
          <a:ln w="12700">
            <a:solidFill>
              <a:schemeClr val="tx1"/>
            </a:solidFill>
            <a:round/>
            <a:headEnd/>
            <a:tailEnd type="triangle" w="med" len="med"/>
          </a:ln>
        </p:spPr>
      </p:cxnSp>
      <p:cxnSp>
        <p:nvCxnSpPr>
          <p:cNvPr id="62" name="AutoShape 39"/>
          <p:cNvCxnSpPr>
            <a:cxnSpLocks noChangeShapeType="1"/>
            <a:stCxn id="58" idx="2"/>
            <a:endCxn id="59" idx="0"/>
          </p:cNvCxnSpPr>
          <p:nvPr/>
        </p:nvCxnSpPr>
        <p:spPr bwMode="auto">
          <a:xfrm>
            <a:off x="4072021" y="3831302"/>
            <a:ext cx="0" cy="216624"/>
          </a:xfrm>
          <a:prstGeom prst="straightConnector1">
            <a:avLst/>
          </a:prstGeom>
          <a:noFill/>
          <a:ln w="12700">
            <a:solidFill>
              <a:schemeClr val="tx1"/>
            </a:solidFill>
            <a:round/>
            <a:headEnd/>
            <a:tailEnd type="triangle" w="med" len="med"/>
          </a:ln>
        </p:spPr>
      </p:cxnSp>
      <p:sp>
        <p:nvSpPr>
          <p:cNvPr id="63" name="Rectangle 40"/>
          <p:cNvSpPr>
            <a:spLocks noChangeArrowheads="1"/>
          </p:cNvSpPr>
          <p:nvPr/>
        </p:nvSpPr>
        <p:spPr bwMode="auto">
          <a:xfrm>
            <a:off x="5075198"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64" name="Oval 41"/>
          <p:cNvSpPr>
            <a:spLocks noChangeArrowheads="1"/>
          </p:cNvSpPr>
          <p:nvPr/>
        </p:nvSpPr>
        <p:spPr bwMode="auto">
          <a:xfrm>
            <a:off x="5385952"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65" name="Rectangle 42"/>
          <p:cNvSpPr>
            <a:spLocks noChangeArrowheads="1"/>
          </p:cNvSpPr>
          <p:nvPr/>
        </p:nvSpPr>
        <p:spPr bwMode="auto">
          <a:xfrm>
            <a:off x="5296979"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66" name="Rectangle 43"/>
          <p:cNvSpPr>
            <a:spLocks noChangeArrowheads="1"/>
          </p:cNvSpPr>
          <p:nvPr/>
        </p:nvSpPr>
        <p:spPr bwMode="auto">
          <a:xfrm>
            <a:off x="5296979" y="3444473"/>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67" name="Rectangle 44"/>
          <p:cNvSpPr>
            <a:spLocks noChangeArrowheads="1"/>
          </p:cNvSpPr>
          <p:nvPr/>
        </p:nvSpPr>
        <p:spPr bwMode="auto">
          <a:xfrm>
            <a:off x="5296979" y="4047927"/>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68" name="AutoShape 45"/>
          <p:cNvCxnSpPr>
            <a:cxnSpLocks noChangeShapeType="1"/>
            <a:stCxn id="64" idx="4"/>
            <a:endCxn id="65" idx="0"/>
          </p:cNvCxnSpPr>
          <p:nvPr/>
        </p:nvCxnSpPr>
        <p:spPr bwMode="auto">
          <a:xfrm flipH="1">
            <a:off x="5805015" y="2637291"/>
            <a:ext cx="5158" cy="234676"/>
          </a:xfrm>
          <a:prstGeom prst="straightConnector1">
            <a:avLst/>
          </a:prstGeom>
          <a:noFill/>
          <a:ln w="12700">
            <a:solidFill>
              <a:schemeClr val="tx1"/>
            </a:solidFill>
            <a:round/>
            <a:headEnd/>
            <a:tailEnd type="triangle" w="med" len="med"/>
          </a:ln>
        </p:spPr>
      </p:cxnSp>
      <p:cxnSp>
        <p:nvCxnSpPr>
          <p:cNvPr id="69" name="AutoShape 46"/>
          <p:cNvCxnSpPr>
            <a:cxnSpLocks noChangeShapeType="1"/>
            <a:stCxn id="65" idx="2"/>
            <a:endCxn id="66" idx="0"/>
          </p:cNvCxnSpPr>
          <p:nvPr/>
        </p:nvCxnSpPr>
        <p:spPr bwMode="auto">
          <a:xfrm>
            <a:off x="5805015" y="3258795"/>
            <a:ext cx="0" cy="185678"/>
          </a:xfrm>
          <a:prstGeom prst="straightConnector1">
            <a:avLst/>
          </a:prstGeom>
          <a:noFill/>
          <a:ln w="12700">
            <a:solidFill>
              <a:schemeClr val="tx1"/>
            </a:solidFill>
            <a:round/>
            <a:headEnd/>
            <a:tailEnd type="triangle" w="med" len="med"/>
          </a:ln>
        </p:spPr>
      </p:cxnSp>
      <p:cxnSp>
        <p:nvCxnSpPr>
          <p:cNvPr id="70" name="AutoShape 47"/>
          <p:cNvCxnSpPr>
            <a:cxnSpLocks noChangeShapeType="1"/>
            <a:stCxn id="66" idx="2"/>
            <a:endCxn id="67" idx="0"/>
          </p:cNvCxnSpPr>
          <p:nvPr/>
        </p:nvCxnSpPr>
        <p:spPr bwMode="auto">
          <a:xfrm>
            <a:off x="5805015" y="3831302"/>
            <a:ext cx="0" cy="216624"/>
          </a:xfrm>
          <a:prstGeom prst="straightConnector1">
            <a:avLst/>
          </a:prstGeom>
          <a:noFill/>
          <a:ln w="12700">
            <a:solidFill>
              <a:schemeClr val="tx1"/>
            </a:solidFill>
            <a:round/>
            <a:headEnd/>
            <a:tailEnd type="triangle" w="med" len="med"/>
          </a:ln>
        </p:spPr>
      </p:cxnSp>
      <p:sp>
        <p:nvSpPr>
          <p:cNvPr id="71" name="Rectangle 48"/>
          <p:cNvSpPr>
            <a:spLocks noChangeArrowheads="1"/>
          </p:cNvSpPr>
          <p:nvPr/>
        </p:nvSpPr>
        <p:spPr bwMode="auto">
          <a:xfrm>
            <a:off x="6808193" y="2191147"/>
            <a:ext cx="1410637" cy="3113176"/>
          </a:xfrm>
          <a:prstGeom prst="rect">
            <a:avLst/>
          </a:prstGeom>
          <a:solidFill>
            <a:schemeClr val="accent2"/>
          </a:solidFill>
          <a:ln w="9525">
            <a:solidFill>
              <a:schemeClr val="tx1"/>
            </a:solidFill>
            <a:miter lim="800000"/>
            <a:headEnd/>
            <a:tailEnd/>
          </a:ln>
        </p:spPr>
        <p:txBody>
          <a:bodyPr wrap="none" anchor="ctr"/>
          <a:lstStyle/>
          <a:p>
            <a:pPr algn="ctr"/>
            <a:endParaRPr lang="en-US" sz="893"/>
          </a:p>
        </p:txBody>
      </p:sp>
      <p:sp>
        <p:nvSpPr>
          <p:cNvPr id="72" name="Oval 49"/>
          <p:cNvSpPr>
            <a:spLocks noChangeArrowheads="1"/>
          </p:cNvSpPr>
          <p:nvPr/>
        </p:nvSpPr>
        <p:spPr bwMode="auto">
          <a:xfrm>
            <a:off x="7118946" y="2250461"/>
            <a:ext cx="847155" cy="386829"/>
          </a:xfrm>
          <a:prstGeom prst="ellipse">
            <a:avLst/>
          </a:prstGeom>
          <a:solidFill>
            <a:schemeClr val="accent3"/>
          </a:solidFill>
          <a:ln w="9525">
            <a:solidFill>
              <a:schemeClr val="tx1"/>
            </a:solidFill>
            <a:round/>
            <a:headEnd/>
            <a:tailEnd/>
          </a:ln>
        </p:spPr>
        <p:txBody>
          <a:bodyPr wrap="none" anchor="ctr"/>
          <a:lstStyle/>
          <a:p>
            <a:pPr algn="ctr"/>
            <a:r>
              <a:rPr lang="en-US" sz="893"/>
              <a:t>Extent</a:t>
            </a:r>
          </a:p>
        </p:txBody>
      </p:sp>
      <p:sp>
        <p:nvSpPr>
          <p:cNvPr id="73" name="Rectangle 50"/>
          <p:cNvSpPr>
            <a:spLocks noChangeArrowheads="1"/>
          </p:cNvSpPr>
          <p:nvPr/>
        </p:nvSpPr>
        <p:spPr bwMode="auto">
          <a:xfrm>
            <a:off x="7029974" y="2871966"/>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dirty="0" err="1"/>
              <a:t>GetPairs</a:t>
            </a:r>
            <a:endParaRPr lang="en-US" sz="893" dirty="0"/>
          </a:p>
        </p:txBody>
      </p:sp>
      <p:sp>
        <p:nvSpPr>
          <p:cNvPr id="74" name="Rectangle 51"/>
          <p:cNvSpPr>
            <a:spLocks noChangeArrowheads="1"/>
          </p:cNvSpPr>
          <p:nvPr/>
        </p:nvSpPr>
        <p:spPr bwMode="auto">
          <a:xfrm>
            <a:off x="7029974" y="3444473"/>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Sort</a:t>
            </a:r>
          </a:p>
        </p:txBody>
      </p:sp>
      <p:sp>
        <p:nvSpPr>
          <p:cNvPr id="75" name="Rectangle 52"/>
          <p:cNvSpPr>
            <a:spLocks noChangeArrowheads="1"/>
          </p:cNvSpPr>
          <p:nvPr/>
        </p:nvSpPr>
        <p:spPr bwMode="auto">
          <a:xfrm>
            <a:off x="7029974" y="4047927"/>
            <a:ext cx="1016071" cy="386829"/>
          </a:xfrm>
          <a:prstGeom prst="rect">
            <a:avLst/>
          </a:prstGeom>
          <a:solidFill>
            <a:schemeClr val="accent3"/>
          </a:solidFill>
          <a:ln w="9525">
            <a:solidFill>
              <a:schemeClr val="tx1"/>
            </a:solidFill>
            <a:miter lim="800000"/>
            <a:headEnd/>
            <a:tailEnd/>
          </a:ln>
        </p:spPr>
        <p:txBody>
          <a:bodyPr wrap="none" anchor="ctr"/>
          <a:lstStyle/>
          <a:p>
            <a:pPr algn="ctr"/>
            <a:r>
              <a:rPr lang="en-US" sz="893"/>
              <a:t>Count</a:t>
            </a:r>
          </a:p>
        </p:txBody>
      </p:sp>
      <p:cxnSp>
        <p:nvCxnSpPr>
          <p:cNvPr id="76" name="AutoShape 53"/>
          <p:cNvCxnSpPr>
            <a:cxnSpLocks noChangeShapeType="1"/>
            <a:stCxn id="72" idx="4"/>
            <a:endCxn id="73" idx="0"/>
          </p:cNvCxnSpPr>
          <p:nvPr/>
        </p:nvCxnSpPr>
        <p:spPr bwMode="auto">
          <a:xfrm flipH="1">
            <a:off x="7538009" y="2637291"/>
            <a:ext cx="5158" cy="234676"/>
          </a:xfrm>
          <a:prstGeom prst="straightConnector1">
            <a:avLst/>
          </a:prstGeom>
          <a:noFill/>
          <a:ln w="12700">
            <a:solidFill>
              <a:schemeClr val="tx1"/>
            </a:solidFill>
            <a:round/>
            <a:headEnd/>
            <a:tailEnd type="triangle" w="med" len="med"/>
          </a:ln>
        </p:spPr>
      </p:cxnSp>
      <p:cxnSp>
        <p:nvCxnSpPr>
          <p:cNvPr id="77" name="AutoShape 54"/>
          <p:cNvCxnSpPr>
            <a:cxnSpLocks noChangeShapeType="1"/>
            <a:stCxn id="73" idx="2"/>
            <a:endCxn id="74" idx="0"/>
          </p:cNvCxnSpPr>
          <p:nvPr/>
        </p:nvCxnSpPr>
        <p:spPr bwMode="auto">
          <a:xfrm>
            <a:off x="7538009" y="3258795"/>
            <a:ext cx="0" cy="185678"/>
          </a:xfrm>
          <a:prstGeom prst="straightConnector1">
            <a:avLst/>
          </a:prstGeom>
          <a:noFill/>
          <a:ln w="12700">
            <a:solidFill>
              <a:schemeClr val="tx1"/>
            </a:solidFill>
            <a:round/>
            <a:headEnd/>
            <a:tailEnd type="triangle" w="med" len="med"/>
          </a:ln>
        </p:spPr>
      </p:cxnSp>
      <p:cxnSp>
        <p:nvCxnSpPr>
          <p:cNvPr id="78" name="AutoShape 55"/>
          <p:cNvCxnSpPr>
            <a:cxnSpLocks noChangeShapeType="1"/>
            <a:stCxn id="74" idx="2"/>
            <a:endCxn id="75" idx="0"/>
          </p:cNvCxnSpPr>
          <p:nvPr/>
        </p:nvCxnSpPr>
        <p:spPr bwMode="auto">
          <a:xfrm>
            <a:off x="7538009" y="3831302"/>
            <a:ext cx="0" cy="216624"/>
          </a:xfrm>
          <a:prstGeom prst="straightConnector1">
            <a:avLst/>
          </a:prstGeom>
          <a:noFill/>
          <a:ln w="12700">
            <a:solidFill>
              <a:schemeClr val="tx1"/>
            </a:solidFill>
            <a:round/>
            <a:headEnd/>
            <a:tailEnd type="triangle" w="med" len="med"/>
          </a:ln>
        </p:spPr>
      </p:cxnSp>
      <p:cxnSp>
        <p:nvCxnSpPr>
          <p:cNvPr id="79" name="AutoShape 58"/>
          <p:cNvCxnSpPr>
            <a:cxnSpLocks noChangeShapeType="1"/>
            <a:stCxn id="67" idx="2"/>
            <a:endCxn id="88" idx="0"/>
          </p:cNvCxnSpPr>
          <p:nvPr/>
        </p:nvCxnSpPr>
        <p:spPr bwMode="auto">
          <a:xfrm flipH="1">
            <a:off x="4070732" y="4434756"/>
            <a:ext cx="1734283" cy="247571"/>
          </a:xfrm>
          <a:prstGeom prst="straightConnector1">
            <a:avLst/>
          </a:prstGeom>
          <a:noFill/>
          <a:ln w="12700">
            <a:solidFill>
              <a:schemeClr val="tx1"/>
            </a:solidFill>
            <a:round/>
            <a:headEnd/>
            <a:tailEnd type="triangle" w="med" len="med"/>
          </a:ln>
        </p:spPr>
      </p:cxnSp>
      <p:cxnSp>
        <p:nvCxnSpPr>
          <p:cNvPr id="80" name="AutoShape 59"/>
          <p:cNvCxnSpPr>
            <a:cxnSpLocks noChangeShapeType="1"/>
            <a:stCxn id="75" idx="2"/>
            <a:endCxn id="88" idx="0"/>
          </p:cNvCxnSpPr>
          <p:nvPr/>
        </p:nvCxnSpPr>
        <p:spPr bwMode="auto">
          <a:xfrm flipH="1">
            <a:off x="4070732" y="4434756"/>
            <a:ext cx="3467278" cy="247571"/>
          </a:xfrm>
          <a:prstGeom prst="straightConnector1">
            <a:avLst/>
          </a:prstGeom>
          <a:noFill/>
          <a:ln w="12700">
            <a:solidFill>
              <a:schemeClr val="tx1"/>
            </a:solidFill>
            <a:round/>
            <a:headEnd/>
            <a:tailEnd type="triangle" w="med" len="med"/>
          </a:ln>
        </p:spPr>
      </p:cxnSp>
      <p:sp>
        <p:nvSpPr>
          <p:cNvPr id="81" name="Oval 61"/>
          <p:cNvSpPr>
            <a:spLocks noChangeArrowheads="1"/>
          </p:cNvSpPr>
          <p:nvPr/>
        </p:nvSpPr>
        <p:spPr bwMode="auto">
          <a:xfrm>
            <a:off x="3651666" y="5579770"/>
            <a:ext cx="847156" cy="386829"/>
          </a:xfrm>
          <a:prstGeom prst="ellipse">
            <a:avLst/>
          </a:prstGeom>
          <a:solidFill>
            <a:schemeClr val="accent1"/>
          </a:solidFill>
          <a:ln w="9525">
            <a:solidFill>
              <a:schemeClr val="tx1"/>
            </a:solidFill>
            <a:round/>
            <a:headEnd/>
            <a:tailEnd/>
          </a:ln>
        </p:spPr>
        <p:txBody>
          <a:bodyPr wrap="none" anchor="ctr"/>
          <a:lstStyle/>
          <a:p>
            <a:pPr algn="ctr"/>
            <a:r>
              <a:rPr lang="en-US" sz="893" dirty="0">
                <a:solidFill>
                  <a:schemeClr val="bg1"/>
                </a:solidFill>
              </a:rPr>
              <a:t>Output</a:t>
            </a:r>
          </a:p>
        </p:txBody>
      </p:sp>
      <p:cxnSp>
        <p:nvCxnSpPr>
          <p:cNvPr id="82" name="AutoShape 62"/>
          <p:cNvCxnSpPr>
            <a:cxnSpLocks noChangeShapeType="1"/>
            <a:stCxn id="59" idx="2"/>
            <a:endCxn id="88" idx="0"/>
          </p:cNvCxnSpPr>
          <p:nvPr/>
        </p:nvCxnSpPr>
        <p:spPr bwMode="auto">
          <a:xfrm flipH="1">
            <a:off x="4070732" y="4434756"/>
            <a:ext cx="1289" cy="247571"/>
          </a:xfrm>
          <a:prstGeom prst="straightConnector1">
            <a:avLst/>
          </a:prstGeom>
          <a:noFill/>
          <a:ln w="12700">
            <a:solidFill>
              <a:schemeClr val="tx1"/>
            </a:solidFill>
            <a:round/>
            <a:headEnd/>
            <a:tailEnd type="triangle" w="med" len="med"/>
          </a:ln>
        </p:spPr>
      </p:cxnSp>
      <p:cxnSp>
        <p:nvCxnSpPr>
          <p:cNvPr id="83" name="AutoShape 63"/>
          <p:cNvCxnSpPr>
            <a:cxnSpLocks noChangeShapeType="1"/>
            <a:stCxn id="52" idx="2"/>
            <a:endCxn id="88" idx="0"/>
          </p:cNvCxnSpPr>
          <p:nvPr/>
        </p:nvCxnSpPr>
        <p:spPr bwMode="auto">
          <a:xfrm>
            <a:off x="2302923" y="4434756"/>
            <a:ext cx="1767809" cy="247571"/>
          </a:xfrm>
          <a:prstGeom prst="straightConnector1">
            <a:avLst/>
          </a:prstGeom>
          <a:noFill/>
          <a:ln w="12700">
            <a:solidFill>
              <a:schemeClr val="tx1"/>
            </a:solidFill>
            <a:round/>
            <a:headEnd/>
            <a:tailEnd type="triangle" w="med" len="med"/>
          </a:ln>
        </p:spPr>
      </p:cxnSp>
      <p:sp>
        <p:nvSpPr>
          <p:cNvPr id="84" name="Text Box 64"/>
          <p:cNvSpPr txBox="1">
            <a:spLocks noChangeArrowheads="1"/>
          </p:cNvSpPr>
          <p:nvPr/>
        </p:nvSpPr>
        <p:spPr bwMode="auto">
          <a:xfrm>
            <a:off x="1671101" y="1943577"/>
            <a:ext cx="1114068" cy="267317"/>
          </a:xfrm>
          <a:prstGeom prst="rect">
            <a:avLst/>
          </a:prstGeom>
          <a:noFill/>
          <a:ln w="9525">
            <a:noFill/>
            <a:miter lim="800000"/>
            <a:headEnd/>
            <a:tailEnd/>
          </a:ln>
        </p:spPr>
        <p:txBody>
          <a:bodyPr>
            <a:spAutoFit/>
          </a:bodyPr>
          <a:lstStyle/>
          <a:p>
            <a:pPr marL="278503" indent="-278503"/>
            <a:r>
              <a:rPr lang="en-US" sz="1137" i="1" dirty="0">
                <a:solidFill>
                  <a:schemeClr val="accent1"/>
                </a:solidFill>
              </a:rPr>
              <a:t>Machine #1</a:t>
            </a:r>
          </a:p>
        </p:txBody>
      </p:sp>
      <p:sp>
        <p:nvSpPr>
          <p:cNvPr id="85" name="Text Box 65"/>
          <p:cNvSpPr txBox="1">
            <a:spLocks noChangeArrowheads="1"/>
          </p:cNvSpPr>
          <p:nvPr/>
        </p:nvSpPr>
        <p:spPr bwMode="auto">
          <a:xfrm>
            <a:off x="3404095" y="1943577"/>
            <a:ext cx="1299746" cy="267317"/>
          </a:xfrm>
          <a:prstGeom prst="rect">
            <a:avLst/>
          </a:prstGeom>
          <a:noFill/>
          <a:ln w="9525">
            <a:noFill/>
            <a:miter lim="800000"/>
            <a:headEnd/>
            <a:tailEnd/>
          </a:ln>
        </p:spPr>
        <p:txBody>
          <a:bodyPr>
            <a:spAutoFit/>
          </a:bodyPr>
          <a:lstStyle/>
          <a:p>
            <a:pPr marL="278503" indent="-278503"/>
            <a:r>
              <a:rPr lang="en-US" sz="1137" i="1" dirty="0">
                <a:solidFill>
                  <a:schemeClr val="accent1"/>
                </a:solidFill>
              </a:rPr>
              <a:t>Machine #2</a:t>
            </a:r>
          </a:p>
        </p:txBody>
      </p:sp>
      <p:sp>
        <p:nvSpPr>
          <p:cNvPr id="86" name="Text Box 66"/>
          <p:cNvSpPr txBox="1">
            <a:spLocks noChangeArrowheads="1"/>
          </p:cNvSpPr>
          <p:nvPr/>
        </p:nvSpPr>
        <p:spPr bwMode="auto">
          <a:xfrm>
            <a:off x="5152563" y="1943577"/>
            <a:ext cx="1299746" cy="267317"/>
          </a:xfrm>
          <a:prstGeom prst="rect">
            <a:avLst/>
          </a:prstGeom>
          <a:noFill/>
          <a:ln w="9525">
            <a:noFill/>
            <a:miter lim="800000"/>
            <a:headEnd/>
            <a:tailEnd/>
          </a:ln>
        </p:spPr>
        <p:txBody>
          <a:bodyPr>
            <a:spAutoFit/>
          </a:bodyPr>
          <a:lstStyle/>
          <a:p>
            <a:pPr marL="278503" indent="-278503"/>
            <a:r>
              <a:rPr lang="en-US" sz="1137" i="1">
                <a:solidFill>
                  <a:schemeClr val="accent1"/>
                </a:solidFill>
              </a:rPr>
              <a:t>Machine #3</a:t>
            </a:r>
          </a:p>
        </p:txBody>
      </p:sp>
      <p:sp>
        <p:nvSpPr>
          <p:cNvPr id="87" name="Text Box 67"/>
          <p:cNvSpPr txBox="1">
            <a:spLocks noChangeArrowheads="1"/>
          </p:cNvSpPr>
          <p:nvPr/>
        </p:nvSpPr>
        <p:spPr bwMode="auto">
          <a:xfrm>
            <a:off x="6901031" y="1943577"/>
            <a:ext cx="1299746" cy="267317"/>
          </a:xfrm>
          <a:prstGeom prst="rect">
            <a:avLst/>
          </a:prstGeom>
          <a:noFill/>
          <a:ln w="9525">
            <a:noFill/>
            <a:miter lim="800000"/>
            <a:headEnd/>
            <a:tailEnd/>
          </a:ln>
        </p:spPr>
        <p:txBody>
          <a:bodyPr>
            <a:spAutoFit/>
          </a:bodyPr>
          <a:lstStyle/>
          <a:p>
            <a:pPr marL="278503" indent="-278503"/>
            <a:r>
              <a:rPr lang="en-US" sz="1137" i="1">
                <a:solidFill>
                  <a:schemeClr val="accent1"/>
                </a:solidFill>
              </a:rPr>
              <a:t>Machine #4</a:t>
            </a:r>
          </a:p>
        </p:txBody>
      </p:sp>
      <p:sp>
        <p:nvSpPr>
          <p:cNvPr id="88" name="Rectangle 35"/>
          <p:cNvSpPr>
            <a:spLocks noChangeArrowheads="1"/>
          </p:cNvSpPr>
          <p:nvPr/>
        </p:nvSpPr>
        <p:spPr bwMode="auto">
          <a:xfrm>
            <a:off x="3562696" y="4682327"/>
            <a:ext cx="1016071" cy="392287"/>
          </a:xfrm>
          <a:prstGeom prst="rect">
            <a:avLst/>
          </a:prstGeom>
          <a:solidFill>
            <a:schemeClr val="accent3"/>
          </a:solidFill>
          <a:ln>
            <a:solidFill>
              <a:schemeClr val="tx1"/>
            </a:solid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278503" indent="-278503"/>
            <a:r>
              <a:rPr lang="en-US" sz="1949" b="1" dirty="0">
                <a:solidFill>
                  <a:schemeClr val="tx1"/>
                </a:solidFill>
              </a:rPr>
              <a:t>Merge</a:t>
            </a:r>
          </a:p>
        </p:txBody>
      </p:sp>
      <p:cxnSp>
        <p:nvCxnSpPr>
          <p:cNvPr id="89" name="AutoShape 59"/>
          <p:cNvCxnSpPr>
            <a:cxnSpLocks noChangeShapeType="1"/>
            <a:stCxn id="88" idx="2"/>
            <a:endCxn id="81" idx="0"/>
          </p:cNvCxnSpPr>
          <p:nvPr/>
        </p:nvCxnSpPr>
        <p:spPr bwMode="auto">
          <a:xfrm>
            <a:off x="4070732" y="5074614"/>
            <a:ext cx="4512" cy="505156"/>
          </a:xfrm>
          <a:prstGeom prst="straightConnector1">
            <a:avLst/>
          </a:prstGeom>
          <a:noFill/>
          <a:ln w="12700">
            <a:solidFill>
              <a:schemeClr val="tx1"/>
            </a:solidFill>
            <a:round/>
            <a:headEnd/>
            <a:tailEnd type="triangle" w="med" len="med"/>
          </a:ln>
        </p:spPr>
      </p:cxnSp>
      <p:sp>
        <p:nvSpPr>
          <p:cNvPr id="16426" name="Text Box 42"/>
          <p:cNvSpPr txBox="1">
            <a:spLocks noChangeArrowheads="1"/>
          </p:cNvSpPr>
          <p:nvPr/>
        </p:nvSpPr>
        <p:spPr bwMode="auto">
          <a:xfrm>
            <a:off x="5110137" y="4639244"/>
            <a:ext cx="3249364" cy="1592103"/>
          </a:xfrm>
          <a:prstGeom prst="rect">
            <a:avLst/>
          </a:prstGeom>
          <a:solidFill>
            <a:schemeClr val="bg1">
              <a:alpha val="67059"/>
            </a:schemeClr>
          </a:solidFill>
          <a:ln>
            <a:noFill/>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marL="342900" indent="-342900" algn="ctr">
              <a:defRPr sz="2400">
                <a:solidFill>
                  <a:schemeClr val="tx1"/>
                </a:solidFill>
              </a:defRPr>
            </a:lvl1pPr>
          </a:lstStyle>
          <a:p>
            <a:r>
              <a:rPr lang="en-US" sz="1949" dirty="0"/>
              <a:t>This is 4 partitions. Multiply by 1000 and you see that Aggregation operations can be expensive!</a:t>
            </a:r>
          </a:p>
        </p:txBody>
      </p:sp>
      <p:sp>
        <p:nvSpPr>
          <p:cNvPr id="90" name="TextBox 89"/>
          <p:cNvSpPr txBox="1"/>
          <p:nvPr/>
        </p:nvSpPr>
        <p:spPr>
          <a:xfrm>
            <a:off x="7384473" y="290945"/>
            <a:ext cx="1759527" cy="430887"/>
          </a:xfrm>
          <a:prstGeom prst="rect">
            <a:avLst/>
          </a:prstGeom>
          <a:noFill/>
        </p:spPr>
        <p:txBody>
          <a:bodyPr wrap="square" rtlCol="0">
            <a:spAutoFit/>
          </a:bodyPr>
          <a:lstStyle/>
          <a:p>
            <a:r>
              <a:rPr lang="en-US" dirty="0" smtClean="0">
                <a:solidFill>
                  <a:schemeClr val="tx1">
                    <a:alpha val="2000"/>
                  </a:schemeClr>
                </a:solidFill>
              </a:rPr>
              <a:t>Made by Taufeeq Rahmani</a:t>
            </a:r>
            <a:endParaRPr lang="en-US" dirty="0">
              <a:solidFill>
                <a:schemeClr val="tx1">
                  <a:alpha val="2000"/>
                </a:schemeClr>
              </a:solidFill>
            </a:endParaRPr>
          </a:p>
        </p:txBody>
      </p:sp>
    </p:spTree>
    <p:extLst>
      <p:ext uri="{BB962C8B-B14F-4D97-AF65-F5344CB8AC3E}">
        <p14:creationId xmlns:p14="http://schemas.microsoft.com/office/powerpoint/2010/main" val="1561447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Map-Reduce is an algorithm that allows us to do everything in </a:t>
            </a:r>
            <a:r>
              <a:rPr lang="en-US" dirty="0" smtClean="0"/>
              <a:t>parallel</a:t>
            </a:r>
            <a:endParaRPr lang="en-US" dirty="0"/>
          </a:p>
        </p:txBody>
      </p:sp>
      <p:sp>
        <p:nvSpPr>
          <p:cNvPr id="62467" name="Rectangle 3"/>
          <p:cNvSpPr>
            <a:spLocks noGrp="1" noChangeArrowheads="1"/>
          </p:cNvSpPr>
          <p:nvPr>
            <p:ph idx="1"/>
          </p:nvPr>
        </p:nvSpPr>
        <p:spPr/>
        <p:txBody>
          <a:bodyPr/>
          <a:lstStyle/>
          <a:p>
            <a:r>
              <a:rPr lang="en-US" smtClean="0"/>
              <a:t>MAP Pairs to different machines</a:t>
            </a:r>
          </a:p>
          <a:p>
            <a:pPr lvl="1"/>
            <a:r>
              <a:rPr lang="en-US" smtClean="0"/>
              <a:t>Machine #1 has all of the Pair_A items</a:t>
            </a:r>
          </a:p>
          <a:p>
            <a:pPr lvl="1"/>
            <a:r>
              <a:rPr lang="en-US" smtClean="0"/>
              <a:t>Machine #2 has all of the Pair_B items</a:t>
            </a:r>
          </a:p>
          <a:p>
            <a:pPr lvl="1"/>
            <a:r>
              <a:rPr lang="en-US" smtClean="0"/>
              <a:t>Machine #3 has all of the Pair_C items</a:t>
            </a:r>
          </a:p>
          <a:p>
            <a:r>
              <a:rPr lang="en-US" smtClean="0">
                <a:sym typeface="Wingdings" pitchFamily="2" charset="2"/>
              </a:rPr>
              <a:t>REDUCE </a:t>
            </a:r>
            <a:r>
              <a:rPr lang="en-US" smtClean="0"/>
              <a:t>the data</a:t>
            </a:r>
          </a:p>
          <a:p>
            <a:pPr lvl="1"/>
            <a:r>
              <a:rPr lang="en-US" smtClean="0"/>
              <a:t>All rows with a given Pair are bucketed on (only) one machine</a:t>
            </a:r>
          </a:p>
          <a:p>
            <a:pPr lvl="1"/>
            <a:r>
              <a:rPr lang="en-US" smtClean="0"/>
              <a:t>Therefore grouping, sorting and counting or other aggregation works correctly!</a:t>
            </a:r>
          </a:p>
          <a:p>
            <a:pPr lvl="1"/>
            <a:r>
              <a:rPr lang="en-US" smtClean="0"/>
              <a:t>This greatly</a:t>
            </a:r>
            <a:r>
              <a:rPr lang="en-US" smtClean="0">
                <a:sym typeface="Wingdings" pitchFamily="2" charset="2"/>
              </a:rPr>
              <a:t> reduces the amount of data!</a:t>
            </a:r>
            <a:endParaRPr lang="en-US" dirty="0">
              <a:sym typeface="Wingdings" pitchFamily="2" charset="2"/>
            </a:endParaRPr>
          </a:p>
        </p:txBody>
      </p:sp>
    </p:spTree>
    <p:extLst>
      <p:ext uri="{BB962C8B-B14F-4D97-AF65-F5344CB8AC3E}">
        <p14:creationId xmlns:p14="http://schemas.microsoft.com/office/powerpoint/2010/main" val="1502391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2_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590DEA44470F4084233F9696215EA5" ma:contentTypeVersion="7" ma:contentTypeDescription="Create a new document." ma:contentTypeScope="" ma:versionID="5c469a702d36791e651a21eb56c247dc">
  <xsd:schema xmlns:xsd="http://www.w3.org/2001/XMLSchema" xmlns:xs="http://www.w3.org/2001/XMLSchema" xmlns:p="http://schemas.microsoft.com/office/2006/metadata/properties" xmlns:ns2="9c762a39-758f-4f52-98b0-7df99ce90fad" xmlns:ns3="dfb6ad87-0ff7-49c4-bfa0-024c32870c44" targetNamespace="http://schemas.microsoft.com/office/2006/metadata/properties" ma:root="true" ma:fieldsID="742196edf6fcee305a9d598ed4171b03" ns2:_="" ns3:_="">
    <xsd:import namespace="9c762a39-758f-4f52-98b0-7df99ce90fad"/>
    <xsd:import namespace="dfb6ad87-0ff7-49c4-bfa0-024c32870c44"/>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762a39-758f-4f52-98b0-7df99ce90fa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fb6ad87-0ff7-49c4-bfa0-024c32870c4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9307F5-572E-4A5D-8E3B-120A0594E384}"/>
</file>

<file path=customXml/itemProps2.xml><?xml version="1.0" encoding="utf-8"?>
<ds:datastoreItem xmlns:ds="http://schemas.openxmlformats.org/officeDocument/2006/customXml" ds:itemID="{E2BE81FA-9370-4130-9B13-6C70DD57A663}"/>
</file>

<file path=customXml/itemProps3.xml><?xml version="1.0" encoding="utf-8"?>
<ds:datastoreItem xmlns:ds="http://schemas.openxmlformats.org/officeDocument/2006/customXml" ds:itemID="{0FEB4427-883B-4A4C-B3DD-BE5F76FF73B9}"/>
</file>

<file path=docProps/app.xml><?xml version="1.0" encoding="utf-8"?>
<Properties xmlns="http://schemas.openxmlformats.org/officeDocument/2006/extended-properties" xmlns:vt="http://schemas.openxmlformats.org/officeDocument/2006/docPropsVTypes">
  <Template/>
  <TotalTime>13118</TotalTime>
  <Pages>8</Pages>
  <Words>2884</Words>
  <Application>Microsoft Office PowerPoint</Application>
  <PresentationFormat>Custom</PresentationFormat>
  <Paragraphs>632</Paragraphs>
  <Slides>37</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37</vt:i4>
      </vt:variant>
    </vt:vector>
  </HeadingPairs>
  <TitlesOfParts>
    <vt:vector size="46" baseType="lpstr">
      <vt:lpstr>Arial Unicode MS</vt:lpstr>
      <vt:lpstr>SimSun</vt:lpstr>
      <vt:lpstr>Arial</vt:lpstr>
      <vt:lpstr>Consolas</vt:lpstr>
      <vt:lpstr>Segoe UI</vt:lpstr>
      <vt:lpstr>Times New Roman</vt:lpstr>
      <vt:lpstr>Webdings</vt:lpstr>
      <vt:lpstr>Wingdings</vt:lpstr>
      <vt:lpstr>2_blank</vt:lpstr>
      <vt:lpstr>COSMOS Basic</vt:lpstr>
      <vt:lpstr>Agenda.</vt:lpstr>
      <vt:lpstr>Big data is data that exceeds the processing capacity of conventional database systems</vt:lpstr>
      <vt:lpstr>Agenda.</vt:lpstr>
      <vt:lpstr>MapReduce is a processing technique and a program model for distributed computing</vt:lpstr>
      <vt:lpstr>Naïve Approach: Try running existing scripts in parallel</vt:lpstr>
      <vt:lpstr>Naïve Approach: A merge operation is required!</vt:lpstr>
      <vt:lpstr>Naïve Approach: Merges are not parallel</vt:lpstr>
      <vt:lpstr>Map-Reduce is an algorithm that allows us to do everything in parallel</vt:lpstr>
      <vt:lpstr>Map - Reduce Everything runs in parallel</vt:lpstr>
      <vt:lpstr>Map - Reduce: Maps the n-grams to distinct buckets</vt:lpstr>
      <vt:lpstr>Map - Reduce: Everything runs in parallel</vt:lpstr>
      <vt:lpstr>Map - Reduce: Everything runs in parallel</vt:lpstr>
      <vt:lpstr>Agenda.</vt:lpstr>
      <vt:lpstr>COSMOS is Fault-tolerant distributed storage and computational platform</vt:lpstr>
      <vt:lpstr>Basic Concepts of Cosmos </vt:lpstr>
      <vt:lpstr>Cosmos Service Architecture </vt:lpstr>
      <vt:lpstr>Common Terminology &amp; data organization in COSMOS</vt:lpstr>
      <vt:lpstr>Agenda.</vt:lpstr>
      <vt:lpstr>SCOPE – The language of COSMOS </vt:lpstr>
      <vt:lpstr>SCOPE : An Overview </vt:lpstr>
      <vt:lpstr>SCOPE : Language Statements Summary </vt:lpstr>
      <vt:lpstr>Agenda.</vt:lpstr>
      <vt:lpstr>Rowset forms the basic block of any process in SCOPE </vt:lpstr>
      <vt:lpstr>Scope is the Query Language for Cosmos</vt:lpstr>
      <vt:lpstr>There are 3 kinds of Inputs in SCOPE</vt:lpstr>
      <vt:lpstr>Data Types in SCOPE</vt:lpstr>
      <vt:lpstr>The SELECT clause, as in SQL, allows you to pick the columns of interest</vt:lpstr>
      <vt:lpstr>Logical Operators in Expressions</vt:lpstr>
      <vt:lpstr>CROSS APPLY can be used to break apart Rows</vt:lpstr>
      <vt:lpstr>The List function can be used to do the exact opposite of CROSS APPLY</vt:lpstr>
      <vt:lpstr>Sequence of Execution of statements </vt:lpstr>
      <vt:lpstr>AND/OR versus ALL/ANY</vt:lpstr>
      <vt:lpstr>Sorting and Selecting DISTINCT values in SCOPE</vt:lpstr>
      <vt:lpstr>Grouping and Aggregation</vt:lpstr>
      <vt:lpstr>DISTINCT vs GROUP BY</vt:lpstr>
      <vt:lpstr>Additional 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v-tarahm@microsoft.com</dc:creator>
  <cp:lastModifiedBy>Taufeeq Rahmani (Mu Sigma Inc.)</cp:lastModifiedBy>
  <cp:revision>1473</cp:revision>
  <cp:lastPrinted>2001-09-28T15:01:44Z</cp:lastPrinted>
  <dcterms:created xsi:type="dcterms:W3CDTF">2011-05-02T07:00:45Z</dcterms:created>
  <dcterms:modified xsi:type="dcterms:W3CDTF">2016-05-11T10:43:00Z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0x0101005F590DEA44470F4084233F9696215EA5</vt:lpwstr>
  </property>
</Properties>
</file>