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Authors.xml" ContentType="application/vnd.openxmlformats-officedocument.presentationml.commentAuthors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2.xml" ContentType="application/vnd.openxmlformats-officedocument.drawingml.diagramStyle+xml"/>
  <Override PartName="/ppt/theme/theme2.xml" ContentType="application/vnd.openxmlformats-officedocument.theme+xml"/>
  <Override PartName="/ppt/diagrams/layout2.xml" ContentType="application/vnd.openxmlformats-officedocument.drawingml.diagramLayout+xml"/>
  <Override PartName="/ppt/theme/theme3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4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Aditya Agarwal" initials="A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66"/>
    <a:srgbClr val="800000"/>
    <a:srgbClr val="D8CBCB"/>
    <a:srgbClr val="016666"/>
    <a:srgbClr val="0B1F65"/>
    <a:srgbClr val="360157"/>
    <a:srgbClr val="7ECCBD"/>
    <a:srgbClr val="E7C707"/>
    <a:srgbClr val="FF6600"/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86357" autoAdjust="0"/>
  </p:normalViewPr>
  <p:slideViewPr>
    <p:cSldViewPr snapToGrid="0">
      <p:cViewPr varScale="1">
        <p:scale>
          <a:sx n="92" d="100"/>
          <a:sy n="92" d="100"/>
        </p:scale>
        <p:origin x="1128" y="90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BA369-C745-436F-B1D0-46193F02C124}" type="doc">
      <dgm:prSet loTypeId="urn:microsoft.com/office/officeart/2005/8/layout/orgChart1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91EF465-255A-491E-9B7A-66B24371BEB8}">
      <dgm:prSet phldrT="[Text]" custT="1"/>
      <dgm:spPr/>
      <dgm:t>
        <a:bodyPr/>
        <a:lstStyle/>
        <a:p>
          <a:r>
            <a:rPr lang="en-US" sz="1800" i="1" dirty="0" smtClean="0"/>
            <a:t>Data Logs</a:t>
          </a:r>
          <a:endParaRPr lang="en-US" sz="1800" i="1" dirty="0"/>
        </a:p>
      </dgm:t>
    </dgm:pt>
    <dgm:pt modelId="{8E208816-2BD7-4C43-9675-2D563CF48FDD}" type="parTrans" cxnId="{B35EF3EB-50AD-4EB5-B959-DFD49960EB37}">
      <dgm:prSet/>
      <dgm:spPr/>
      <dgm:t>
        <a:bodyPr/>
        <a:lstStyle/>
        <a:p>
          <a:endParaRPr lang="en-US" sz="2000"/>
        </a:p>
      </dgm:t>
    </dgm:pt>
    <dgm:pt modelId="{464B4EEB-2003-4CF9-B943-A2F9359732DA}" type="sibTrans" cxnId="{B35EF3EB-50AD-4EB5-B959-DFD49960EB37}">
      <dgm:prSet/>
      <dgm:spPr/>
      <dgm:t>
        <a:bodyPr/>
        <a:lstStyle/>
        <a:p>
          <a:endParaRPr lang="en-US" sz="2000"/>
        </a:p>
      </dgm:t>
    </dgm:pt>
    <dgm:pt modelId="{32BCE6D3-70E9-4533-92D8-D34D59CA4EFB}">
      <dgm:prSet phldrT="[Text]" custT="1"/>
      <dgm:spPr/>
      <dgm:t>
        <a:bodyPr/>
        <a:lstStyle/>
        <a:p>
          <a:r>
            <a:rPr lang="en-US" sz="1400" i="1" dirty="0" smtClean="0"/>
            <a:t>Performance</a:t>
          </a:r>
          <a:endParaRPr lang="en-US" sz="1800" i="1" dirty="0"/>
        </a:p>
      </dgm:t>
    </dgm:pt>
    <dgm:pt modelId="{93303379-D320-4F9B-9020-96AD592B949B}" type="parTrans" cxnId="{B175C480-982D-4D09-8CDD-D7A5279BE44C}">
      <dgm:prSet/>
      <dgm:spPr/>
      <dgm:t>
        <a:bodyPr/>
        <a:lstStyle/>
        <a:p>
          <a:endParaRPr lang="en-US" sz="4800" i="1"/>
        </a:p>
      </dgm:t>
    </dgm:pt>
    <dgm:pt modelId="{3B121901-43CC-434F-ACD9-253D09347DC1}" type="sibTrans" cxnId="{B175C480-982D-4D09-8CDD-D7A5279BE44C}">
      <dgm:prSet/>
      <dgm:spPr/>
      <dgm:t>
        <a:bodyPr/>
        <a:lstStyle/>
        <a:p>
          <a:endParaRPr lang="en-US" sz="2000"/>
        </a:p>
      </dgm:t>
    </dgm:pt>
    <dgm:pt modelId="{22FE2509-DBF3-438D-AE2C-A6AF8570010E}">
      <dgm:prSet phldrT="[Text]" custT="1"/>
      <dgm:spPr/>
      <dgm:t>
        <a:bodyPr/>
        <a:lstStyle/>
        <a:p>
          <a:r>
            <a:rPr lang="en-US" sz="1800" i="1" dirty="0" smtClean="0"/>
            <a:t>Inventory</a:t>
          </a:r>
          <a:endParaRPr lang="en-US" sz="1800" i="1" dirty="0"/>
        </a:p>
      </dgm:t>
    </dgm:pt>
    <dgm:pt modelId="{7A5AB069-71AE-459D-8BBB-AC5FDE1F416C}" type="parTrans" cxnId="{2669F073-ED06-4399-B9A7-EDA147F7B44F}">
      <dgm:prSet/>
      <dgm:spPr/>
      <dgm:t>
        <a:bodyPr/>
        <a:lstStyle/>
        <a:p>
          <a:endParaRPr lang="en-US" sz="4800" i="1"/>
        </a:p>
      </dgm:t>
    </dgm:pt>
    <dgm:pt modelId="{780FE9F6-4CB3-4485-BF8E-0BB8A9913C93}" type="sibTrans" cxnId="{2669F073-ED06-4399-B9A7-EDA147F7B44F}">
      <dgm:prSet/>
      <dgm:spPr/>
      <dgm:t>
        <a:bodyPr/>
        <a:lstStyle/>
        <a:p>
          <a:endParaRPr lang="en-US" sz="2000"/>
        </a:p>
      </dgm:t>
    </dgm:pt>
    <dgm:pt modelId="{C528318C-D468-4794-A4F8-06BD49DB41CF}">
      <dgm:prSet phldrT="[Text]" custT="1"/>
      <dgm:spPr/>
      <dgm:t>
        <a:bodyPr/>
        <a:lstStyle/>
        <a:p>
          <a:r>
            <a:rPr lang="en-US" sz="1800" i="1" dirty="0" smtClean="0"/>
            <a:t>Others</a:t>
          </a:r>
          <a:endParaRPr lang="en-US" sz="1800" i="1" dirty="0"/>
        </a:p>
      </dgm:t>
    </dgm:pt>
    <dgm:pt modelId="{397C8472-7E92-4967-9D35-D3046E9809FC}" type="parTrans" cxnId="{9D069D7D-4949-4430-BEDC-7C0FB4AB1F2F}">
      <dgm:prSet/>
      <dgm:spPr/>
      <dgm:t>
        <a:bodyPr/>
        <a:lstStyle/>
        <a:p>
          <a:endParaRPr lang="en-US" sz="4800" i="1"/>
        </a:p>
      </dgm:t>
    </dgm:pt>
    <dgm:pt modelId="{047DA113-3F59-4A46-92E7-2D652CB0C607}" type="sibTrans" cxnId="{9D069D7D-4949-4430-BEDC-7C0FB4AB1F2F}">
      <dgm:prSet/>
      <dgm:spPr/>
      <dgm:t>
        <a:bodyPr/>
        <a:lstStyle/>
        <a:p>
          <a:endParaRPr lang="en-US" sz="2000"/>
        </a:p>
      </dgm:t>
    </dgm:pt>
    <dgm:pt modelId="{C278B295-FF49-41D0-AC41-25CB22C44C92}">
      <dgm:prSet phldrT="[Text]" custT="1"/>
      <dgm:spPr/>
      <dgm:t>
        <a:bodyPr/>
        <a:lstStyle/>
        <a:p>
          <a:r>
            <a:rPr lang="en-US" sz="1800" i="1" dirty="0" smtClean="0"/>
            <a:t>M*</a:t>
          </a:r>
          <a:endParaRPr lang="en-US" sz="1800" i="1" dirty="0"/>
        </a:p>
      </dgm:t>
    </dgm:pt>
    <dgm:pt modelId="{CD15BC13-9491-45E5-9133-143A90608325}" type="parTrans" cxnId="{504D5E3A-7CCA-4DBE-9349-2B973CCC36CD}">
      <dgm:prSet/>
      <dgm:spPr/>
      <dgm:t>
        <a:bodyPr/>
        <a:lstStyle/>
        <a:p>
          <a:endParaRPr lang="en-US" sz="4800" i="1"/>
        </a:p>
      </dgm:t>
    </dgm:pt>
    <dgm:pt modelId="{BD24FB29-739E-4F5B-9F77-52B17CFABDF3}" type="sibTrans" cxnId="{504D5E3A-7CCA-4DBE-9349-2B973CCC36CD}">
      <dgm:prSet/>
      <dgm:spPr/>
      <dgm:t>
        <a:bodyPr/>
        <a:lstStyle/>
        <a:p>
          <a:endParaRPr lang="en-US" sz="2000"/>
        </a:p>
      </dgm:t>
    </dgm:pt>
    <dgm:pt modelId="{B1BDF4D9-DCD8-4AAC-A6ED-EEA45A79A398}">
      <dgm:prSet phldrT="[Text]" custT="1"/>
      <dgm:spPr/>
      <dgm:t>
        <a:bodyPr/>
        <a:lstStyle/>
        <a:p>
          <a:r>
            <a:rPr lang="en-US" sz="1800" i="1" dirty="0" smtClean="0"/>
            <a:t>SA</a:t>
          </a:r>
          <a:endParaRPr lang="en-US" sz="1800" i="1" dirty="0"/>
        </a:p>
      </dgm:t>
    </dgm:pt>
    <dgm:pt modelId="{A6BBA662-861D-49DA-A5CC-49AAEE49A3E1}" type="parTrans" cxnId="{0DAFE838-939C-483A-80A1-C58A24ADF9F8}">
      <dgm:prSet/>
      <dgm:spPr/>
      <dgm:t>
        <a:bodyPr/>
        <a:lstStyle/>
        <a:p>
          <a:endParaRPr lang="en-US" sz="4800" i="1"/>
        </a:p>
      </dgm:t>
    </dgm:pt>
    <dgm:pt modelId="{2DE53F5E-4DEE-4456-965F-CC20D1CCAB64}" type="sibTrans" cxnId="{0DAFE838-939C-483A-80A1-C58A24ADF9F8}">
      <dgm:prSet/>
      <dgm:spPr/>
      <dgm:t>
        <a:bodyPr/>
        <a:lstStyle/>
        <a:p>
          <a:endParaRPr lang="en-US" sz="2000"/>
        </a:p>
      </dgm:t>
    </dgm:pt>
    <dgm:pt modelId="{DFF81848-3DF5-4937-A473-97E4B433509A}">
      <dgm:prSet phldrT="[Text]" custT="1"/>
      <dgm:spPr/>
      <dgm:t>
        <a:bodyPr/>
        <a:lstStyle/>
        <a:p>
          <a:r>
            <a:rPr lang="en-US" sz="1800" i="1" dirty="0" smtClean="0"/>
            <a:t>RnR</a:t>
          </a:r>
          <a:endParaRPr lang="en-US" sz="1800" i="1" dirty="0"/>
        </a:p>
      </dgm:t>
    </dgm:pt>
    <dgm:pt modelId="{BE97BB8E-A7EF-417C-9A3E-52F6E6C51503}" type="parTrans" cxnId="{BB8AA5AA-807E-4D07-B78E-8CC573B9A3DA}">
      <dgm:prSet/>
      <dgm:spPr/>
      <dgm:t>
        <a:bodyPr/>
        <a:lstStyle/>
        <a:p>
          <a:endParaRPr lang="en-US" sz="4800" i="1"/>
        </a:p>
      </dgm:t>
    </dgm:pt>
    <dgm:pt modelId="{021A9ABA-22DD-450D-814C-7C55CBFA1168}" type="sibTrans" cxnId="{BB8AA5AA-807E-4D07-B78E-8CC573B9A3DA}">
      <dgm:prSet/>
      <dgm:spPr/>
      <dgm:t>
        <a:bodyPr/>
        <a:lstStyle/>
        <a:p>
          <a:endParaRPr lang="en-US" sz="2000"/>
        </a:p>
      </dgm:t>
    </dgm:pt>
    <dgm:pt modelId="{14882B28-CF29-43B7-83F6-9AFEFD4BA036}">
      <dgm:prSet phldrT="[Text]" custT="1"/>
      <dgm:spPr/>
      <dgm:t>
        <a:bodyPr/>
        <a:lstStyle/>
        <a:p>
          <a:r>
            <a:rPr lang="en-US" sz="1800" i="1" dirty="0" smtClean="0"/>
            <a:t>MV</a:t>
          </a:r>
          <a:endParaRPr lang="en-US" sz="1800" i="1" dirty="0"/>
        </a:p>
      </dgm:t>
    </dgm:pt>
    <dgm:pt modelId="{70F8B23D-4F50-46DE-B80B-E0FE9F7C85D1}" type="parTrans" cxnId="{33605F28-9FE0-46EA-B80A-C18BADA981B1}">
      <dgm:prSet/>
      <dgm:spPr/>
      <dgm:t>
        <a:bodyPr/>
        <a:lstStyle/>
        <a:p>
          <a:endParaRPr lang="en-US" sz="4800" i="1"/>
        </a:p>
      </dgm:t>
    </dgm:pt>
    <dgm:pt modelId="{9638804A-3635-491D-972A-9ECBEA0C6459}" type="sibTrans" cxnId="{33605F28-9FE0-46EA-B80A-C18BADA981B1}">
      <dgm:prSet/>
      <dgm:spPr/>
      <dgm:t>
        <a:bodyPr/>
        <a:lstStyle/>
        <a:p>
          <a:endParaRPr lang="en-US" sz="2000"/>
        </a:p>
      </dgm:t>
    </dgm:pt>
    <dgm:pt modelId="{2B361772-F117-4880-B4E1-D5CCFA446D45}">
      <dgm:prSet phldrT="[Text]" custT="1"/>
      <dgm:spPr/>
      <dgm:t>
        <a:bodyPr/>
        <a:lstStyle/>
        <a:p>
          <a:r>
            <a:rPr lang="en-US" sz="1800" i="1" dirty="0" smtClean="0"/>
            <a:t>RICH</a:t>
          </a:r>
          <a:endParaRPr lang="en-US" sz="1800" i="1" dirty="0"/>
        </a:p>
      </dgm:t>
    </dgm:pt>
    <dgm:pt modelId="{ECEA80D4-15FB-4FCB-9662-EB930EB9FB3D}" type="parTrans" cxnId="{A466479F-BCD4-4FE3-A12B-B656E9D32084}">
      <dgm:prSet/>
      <dgm:spPr/>
      <dgm:t>
        <a:bodyPr/>
        <a:lstStyle/>
        <a:p>
          <a:endParaRPr lang="en-US" sz="4800" i="1"/>
        </a:p>
      </dgm:t>
    </dgm:pt>
    <dgm:pt modelId="{D457B246-8E1C-4CFE-8EC4-75028790C5B7}" type="sibTrans" cxnId="{A466479F-BCD4-4FE3-A12B-B656E9D32084}">
      <dgm:prSet/>
      <dgm:spPr/>
      <dgm:t>
        <a:bodyPr/>
        <a:lstStyle/>
        <a:p>
          <a:endParaRPr lang="en-US" sz="2000"/>
        </a:p>
      </dgm:t>
    </dgm:pt>
    <dgm:pt modelId="{6A76D316-4372-4A5E-8D9F-D84A20009B09}">
      <dgm:prSet phldrT="[Text]" custT="1"/>
      <dgm:spPr/>
      <dgm:t>
        <a:bodyPr/>
        <a:lstStyle/>
        <a:p>
          <a:r>
            <a:rPr lang="en-US" sz="1800" i="1" dirty="0" smtClean="0"/>
            <a:t>ODP</a:t>
          </a:r>
          <a:endParaRPr lang="en-US" sz="1800" i="1" dirty="0"/>
        </a:p>
      </dgm:t>
    </dgm:pt>
    <dgm:pt modelId="{C14D6FB0-3248-4618-963D-061A4B459851}" type="parTrans" cxnId="{71C0162D-0BD6-4CD6-91F7-2F42B09A44F5}">
      <dgm:prSet/>
      <dgm:spPr/>
      <dgm:t>
        <a:bodyPr/>
        <a:lstStyle/>
        <a:p>
          <a:endParaRPr lang="en-US" sz="4800" i="1"/>
        </a:p>
      </dgm:t>
    </dgm:pt>
    <dgm:pt modelId="{EC4F0A33-49A5-4857-B6F6-62521224E861}" type="sibTrans" cxnId="{71C0162D-0BD6-4CD6-91F7-2F42B09A44F5}">
      <dgm:prSet/>
      <dgm:spPr/>
      <dgm:t>
        <a:bodyPr/>
        <a:lstStyle/>
        <a:p>
          <a:endParaRPr lang="en-US" sz="2000"/>
        </a:p>
      </dgm:t>
    </dgm:pt>
    <dgm:pt modelId="{DB3B47B7-1BE8-4A53-8EF1-2FF7791F7505}">
      <dgm:prSet phldrT="[Text]" custT="1"/>
      <dgm:spPr/>
      <dgm:t>
        <a:bodyPr/>
        <a:lstStyle/>
        <a:p>
          <a:r>
            <a:rPr lang="en-US" sz="1800" i="1" dirty="0" smtClean="0"/>
            <a:t>C2C</a:t>
          </a:r>
          <a:endParaRPr lang="en-US" sz="1800" i="1" dirty="0"/>
        </a:p>
      </dgm:t>
    </dgm:pt>
    <dgm:pt modelId="{C535F856-C515-46C6-94CB-9DD961A02BA9}" type="parTrans" cxnId="{B9904E6D-AF04-4E68-B83D-12D0A1F89586}">
      <dgm:prSet/>
      <dgm:spPr/>
      <dgm:t>
        <a:bodyPr/>
        <a:lstStyle/>
        <a:p>
          <a:endParaRPr lang="en-US" sz="4800" i="1"/>
        </a:p>
      </dgm:t>
    </dgm:pt>
    <dgm:pt modelId="{D7F557BE-D794-42C9-8EFD-9A6FB2A67B5D}" type="sibTrans" cxnId="{B9904E6D-AF04-4E68-B83D-12D0A1F89586}">
      <dgm:prSet/>
      <dgm:spPr/>
      <dgm:t>
        <a:bodyPr/>
        <a:lstStyle/>
        <a:p>
          <a:endParaRPr lang="en-US" sz="2000"/>
        </a:p>
      </dgm:t>
    </dgm:pt>
    <dgm:pt modelId="{8DCE0C5A-191F-46FD-8B47-EAA979EC016A}">
      <dgm:prSet phldrT="[Text]"/>
      <dgm:spPr/>
      <dgm:t>
        <a:bodyPr/>
        <a:lstStyle/>
        <a:p>
          <a:r>
            <a:rPr lang="en-US" sz="1800" b="1" i="1" u="sng" baseline="0" dirty="0" smtClean="0"/>
            <a:t>Demand Views</a:t>
          </a:r>
          <a:endParaRPr lang="en-US" sz="1800" b="1" i="1" u="sng" baseline="0" dirty="0"/>
        </a:p>
      </dgm:t>
    </dgm:pt>
    <dgm:pt modelId="{51B59CDF-713B-425B-ADD7-ECD4958AF448}" type="parTrans" cxnId="{12EC9FF3-CD4B-4810-BF7D-BACF8205B38A}">
      <dgm:prSet/>
      <dgm:spPr/>
      <dgm:t>
        <a:bodyPr/>
        <a:lstStyle/>
        <a:p>
          <a:endParaRPr lang="en-US" sz="4800" i="1"/>
        </a:p>
      </dgm:t>
    </dgm:pt>
    <dgm:pt modelId="{00861636-5E13-4AD0-A90B-5F3A4B1FEC60}" type="sibTrans" cxnId="{12EC9FF3-CD4B-4810-BF7D-BACF8205B38A}">
      <dgm:prSet/>
      <dgm:spPr/>
      <dgm:t>
        <a:bodyPr/>
        <a:lstStyle/>
        <a:p>
          <a:endParaRPr lang="en-US" sz="2000"/>
        </a:p>
      </dgm:t>
    </dgm:pt>
    <dgm:pt modelId="{E4E06E13-70D4-431C-84F4-C8AF1C6A45A0}">
      <dgm:prSet phldrT="[Text]" custT="1"/>
      <dgm:spPr/>
      <dgm:t>
        <a:bodyPr/>
        <a:lstStyle/>
        <a:p>
          <a:r>
            <a:rPr lang="en-US" sz="1800" i="1" dirty="0" smtClean="0"/>
            <a:t>Campaign DB</a:t>
          </a:r>
          <a:endParaRPr lang="en-US" sz="1800" i="1" dirty="0"/>
        </a:p>
      </dgm:t>
    </dgm:pt>
    <dgm:pt modelId="{B9E2BF02-8510-4F65-926A-56B3E78BD20A}" type="parTrans" cxnId="{E6A479D1-18B6-4F21-86DE-EF791DEE147D}">
      <dgm:prSet/>
      <dgm:spPr/>
      <dgm:t>
        <a:bodyPr/>
        <a:lstStyle/>
        <a:p>
          <a:endParaRPr lang="en-US" sz="4800" i="1"/>
        </a:p>
      </dgm:t>
    </dgm:pt>
    <dgm:pt modelId="{219FA326-734D-496D-9E60-162FF9D6D499}" type="sibTrans" cxnId="{E6A479D1-18B6-4F21-86DE-EF791DEE147D}">
      <dgm:prSet/>
      <dgm:spPr/>
      <dgm:t>
        <a:bodyPr/>
        <a:lstStyle/>
        <a:p>
          <a:endParaRPr lang="en-US" sz="2000"/>
        </a:p>
      </dgm:t>
    </dgm:pt>
    <dgm:pt modelId="{4F9CBA73-AB13-4CAF-AA35-833DF3A28110}">
      <dgm:prSet phldrT="[Text]" custT="1"/>
      <dgm:spPr/>
      <dgm:t>
        <a:bodyPr/>
        <a:lstStyle/>
        <a:p>
          <a:r>
            <a:rPr lang="en-US" sz="1800" i="1" dirty="0" smtClean="0"/>
            <a:t>NIF</a:t>
          </a:r>
          <a:endParaRPr lang="en-US" sz="1800" i="1" dirty="0"/>
        </a:p>
      </dgm:t>
    </dgm:pt>
    <dgm:pt modelId="{7FC327C0-823B-4A34-A92F-E4DEE5532F8F}" type="parTrans" cxnId="{36B4A5DE-2581-45D8-B922-805A329BA47D}">
      <dgm:prSet/>
      <dgm:spPr/>
      <dgm:t>
        <a:bodyPr/>
        <a:lstStyle/>
        <a:p>
          <a:endParaRPr lang="en-US" sz="4800" i="1"/>
        </a:p>
      </dgm:t>
    </dgm:pt>
    <dgm:pt modelId="{40DAA496-CB6F-41FC-A250-91568BF87E9E}" type="sibTrans" cxnId="{36B4A5DE-2581-45D8-B922-805A329BA47D}">
      <dgm:prSet/>
      <dgm:spPr/>
      <dgm:t>
        <a:bodyPr/>
        <a:lstStyle/>
        <a:p>
          <a:endParaRPr lang="en-US" sz="2000"/>
        </a:p>
      </dgm:t>
    </dgm:pt>
    <dgm:pt modelId="{73223972-5F3B-4DD8-857A-831677C4A888}">
      <dgm:prSet phldrT="[Text]" custT="1"/>
      <dgm:spPr/>
      <dgm:t>
        <a:bodyPr/>
        <a:lstStyle/>
        <a:p>
          <a:r>
            <a:rPr lang="en-US" sz="1800" i="1" dirty="0" smtClean="0"/>
            <a:t>RnR  Logs</a:t>
          </a:r>
          <a:endParaRPr lang="en-US" sz="1800" i="1" dirty="0"/>
        </a:p>
      </dgm:t>
    </dgm:pt>
    <dgm:pt modelId="{AA2348FF-369F-42F1-9746-DD84F80FED9E}" type="parTrans" cxnId="{E90AB85B-72C0-4A4B-A7E0-4002C663EDB5}">
      <dgm:prSet/>
      <dgm:spPr/>
      <dgm:t>
        <a:bodyPr/>
        <a:lstStyle/>
        <a:p>
          <a:endParaRPr lang="en-US" sz="4800" i="1"/>
        </a:p>
      </dgm:t>
    </dgm:pt>
    <dgm:pt modelId="{7A74C492-FB72-4A94-951F-C6F3B1DADE6B}" type="sibTrans" cxnId="{E90AB85B-72C0-4A4B-A7E0-4002C663EDB5}">
      <dgm:prSet/>
      <dgm:spPr/>
      <dgm:t>
        <a:bodyPr/>
        <a:lstStyle/>
        <a:p>
          <a:endParaRPr lang="en-US" sz="2000"/>
        </a:p>
      </dgm:t>
    </dgm:pt>
    <dgm:pt modelId="{72C7649B-654E-43B1-84D0-E879202D75F6}">
      <dgm:prSet phldrT="[Text]" custT="1"/>
      <dgm:spPr/>
      <dgm:t>
        <a:bodyPr/>
        <a:lstStyle/>
        <a:p>
          <a:r>
            <a:rPr lang="en-US" sz="1400" i="1" dirty="0" smtClean="0"/>
            <a:t>JointObject</a:t>
          </a:r>
          <a:endParaRPr lang="en-US" sz="1800" i="1" dirty="0"/>
        </a:p>
      </dgm:t>
    </dgm:pt>
    <dgm:pt modelId="{54920125-F2A3-4BFB-8F20-86EB7FD43123}" type="parTrans" cxnId="{51731CD7-6EBD-4C80-97D2-9D9AB12F60AB}">
      <dgm:prSet/>
      <dgm:spPr/>
      <dgm:t>
        <a:bodyPr/>
        <a:lstStyle/>
        <a:p>
          <a:endParaRPr lang="en-US" sz="4800" i="1"/>
        </a:p>
      </dgm:t>
    </dgm:pt>
    <dgm:pt modelId="{C1BB5E5F-2B3C-47A2-B272-2C45177C6550}" type="sibTrans" cxnId="{51731CD7-6EBD-4C80-97D2-9D9AB12F60AB}">
      <dgm:prSet/>
      <dgm:spPr/>
      <dgm:t>
        <a:bodyPr/>
        <a:lstStyle/>
        <a:p>
          <a:endParaRPr lang="en-US" sz="2000"/>
        </a:p>
      </dgm:t>
    </dgm:pt>
    <dgm:pt modelId="{C30BC226-1283-4F7F-8CB5-869E961C8C8D}">
      <dgm:prSet phldrT="[Text]" custT="1"/>
      <dgm:spPr/>
      <dgm:t>
        <a:bodyPr/>
        <a:lstStyle/>
        <a:p>
          <a:r>
            <a:rPr lang="en-US" sz="1800" i="1" dirty="0" smtClean="0"/>
            <a:t>IE</a:t>
          </a:r>
          <a:endParaRPr lang="en-US" sz="1800" i="1" dirty="0"/>
        </a:p>
      </dgm:t>
    </dgm:pt>
    <dgm:pt modelId="{6742EDC5-193E-445D-8BEB-4FB846EB3535}" type="parTrans" cxnId="{969CC838-3DF5-47DC-8A61-620253809115}">
      <dgm:prSet/>
      <dgm:spPr/>
      <dgm:t>
        <a:bodyPr/>
        <a:lstStyle/>
        <a:p>
          <a:endParaRPr lang="en-US" sz="4800" i="1"/>
        </a:p>
      </dgm:t>
    </dgm:pt>
    <dgm:pt modelId="{2D595349-D441-49ED-8DC1-68D58601532D}" type="sibTrans" cxnId="{969CC838-3DF5-47DC-8A61-620253809115}">
      <dgm:prSet/>
      <dgm:spPr/>
      <dgm:t>
        <a:bodyPr/>
        <a:lstStyle/>
        <a:p>
          <a:endParaRPr lang="en-US" sz="2000"/>
        </a:p>
      </dgm:t>
    </dgm:pt>
    <dgm:pt modelId="{95A3F569-8E75-4C84-9725-A27DE5BC5F0A}">
      <dgm:prSet phldrT="[Text]" custT="1"/>
      <dgm:spPr/>
      <dgm:t>
        <a:bodyPr/>
        <a:lstStyle/>
        <a:p>
          <a:r>
            <a:rPr lang="en-US" sz="1800" i="1" dirty="0" smtClean="0"/>
            <a:t>COM SCORE</a:t>
          </a:r>
          <a:endParaRPr lang="en-US" sz="1800" i="1" dirty="0"/>
        </a:p>
      </dgm:t>
    </dgm:pt>
    <dgm:pt modelId="{C2F636AD-4296-4D54-A5FD-7DEF6C0015E6}" type="parTrans" cxnId="{9AADE789-2DB7-416B-BF3C-692FC5D03889}">
      <dgm:prSet/>
      <dgm:spPr/>
      <dgm:t>
        <a:bodyPr/>
        <a:lstStyle/>
        <a:p>
          <a:endParaRPr lang="en-US" sz="4800" i="1"/>
        </a:p>
      </dgm:t>
    </dgm:pt>
    <dgm:pt modelId="{2AE962B0-15BC-4592-BB0E-851D4DA9D563}" type="sibTrans" cxnId="{9AADE789-2DB7-416B-BF3C-692FC5D03889}">
      <dgm:prSet/>
      <dgm:spPr/>
      <dgm:t>
        <a:bodyPr/>
        <a:lstStyle/>
        <a:p>
          <a:endParaRPr lang="en-US" sz="2000"/>
        </a:p>
      </dgm:t>
    </dgm:pt>
    <dgm:pt modelId="{A3C33AD6-D834-412F-BEDA-84A30FF83A96}" type="pres">
      <dgm:prSet presAssocID="{707BA369-C745-436F-B1D0-46193F02C1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CD99A7-BAE1-4D10-8462-3927D14366AE}" type="pres">
      <dgm:prSet presAssocID="{191EF465-255A-491E-9B7A-66B24371BEB8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3214ED4-582D-431F-B9BE-F89C95DE157C}" type="pres">
      <dgm:prSet presAssocID="{191EF465-255A-491E-9B7A-66B24371BEB8}" presName="rootComposite1" presStyleCnt="0"/>
      <dgm:spPr/>
      <dgm:t>
        <a:bodyPr/>
        <a:lstStyle/>
        <a:p>
          <a:endParaRPr lang="en-US"/>
        </a:p>
      </dgm:t>
    </dgm:pt>
    <dgm:pt modelId="{2E042868-0711-4960-BE5E-F45CBE52D6B2}" type="pres">
      <dgm:prSet presAssocID="{191EF465-255A-491E-9B7A-66B24371BEB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934985-BC9E-4C9B-BC0E-46677750E610}" type="pres">
      <dgm:prSet presAssocID="{191EF465-255A-491E-9B7A-66B24371BEB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DE2FDED-C9C8-4E63-A3CF-9E17AEB637F1}" type="pres">
      <dgm:prSet presAssocID="{191EF465-255A-491E-9B7A-66B24371BEB8}" presName="hierChild2" presStyleCnt="0"/>
      <dgm:spPr/>
      <dgm:t>
        <a:bodyPr/>
        <a:lstStyle/>
        <a:p>
          <a:endParaRPr lang="en-US"/>
        </a:p>
      </dgm:t>
    </dgm:pt>
    <dgm:pt modelId="{4D52975F-FD75-45E0-A044-F8836EF748DD}" type="pres">
      <dgm:prSet presAssocID="{93303379-D320-4F9B-9020-96AD592B949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9415B627-3AD3-41DE-A414-BE01372E7B6A}" type="pres">
      <dgm:prSet presAssocID="{32BCE6D3-70E9-4533-92D8-D34D59CA4E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D45879-B3DA-4262-8A59-751395608FC4}" type="pres">
      <dgm:prSet presAssocID="{32BCE6D3-70E9-4533-92D8-D34D59CA4EFB}" presName="rootComposite" presStyleCnt="0"/>
      <dgm:spPr/>
      <dgm:t>
        <a:bodyPr/>
        <a:lstStyle/>
        <a:p>
          <a:endParaRPr lang="en-US"/>
        </a:p>
      </dgm:t>
    </dgm:pt>
    <dgm:pt modelId="{2841B71F-A96B-4D32-B490-A3EA55F65A3C}" type="pres">
      <dgm:prSet presAssocID="{32BCE6D3-70E9-4533-92D8-D34D59CA4EF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8F10B3-8050-44F6-AE7D-FA4E45E9BB70}" type="pres">
      <dgm:prSet presAssocID="{32BCE6D3-70E9-4533-92D8-D34D59CA4EFB}" presName="rootConnector" presStyleLbl="node2" presStyleIdx="0" presStyleCnt="3"/>
      <dgm:spPr/>
      <dgm:t>
        <a:bodyPr/>
        <a:lstStyle/>
        <a:p>
          <a:endParaRPr lang="en-US"/>
        </a:p>
      </dgm:t>
    </dgm:pt>
    <dgm:pt modelId="{E24215BB-2D75-426F-848D-EB4E0E037F05}" type="pres">
      <dgm:prSet presAssocID="{32BCE6D3-70E9-4533-92D8-D34D59CA4EFB}" presName="hierChild4" presStyleCnt="0"/>
      <dgm:spPr/>
      <dgm:t>
        <a:bodyPr/>
        <a:lstStyle/>
        <a:p>
          <a:endParaRPr lang="en-US"/>
        </a:p>
      </dgm:t>
    </dgm:pt>
    <dgm:pt modelId="{F61B8366-B262-4C2D-A616-7AF14DB8B293}" type="pres">
      <dgm:prSet presAssocID="{CD15BC13-9491-45E5-9133-143A90608325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6E4EA78B-43F1-4895-A281-70DD04B4520E}" type="pres">
      <dgm:prSet presAssocID="{C278B295-FF49-41D0-AC41-25CB22C44C9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BAF30E-DFB6-4DAA-8016-034A3C0AA05F}" type="pres">
      <dgm:prSet presAssocID="{C278B295-FF49-41D0-AC41-25CB22C44C92}" presName="rootComposite" presStyleCnt="0"/>
      <dgm:spPr/>
      <dgm:t>
        <a:bodyPr/>
        <a:lstStyle/>
        <a:p>
          <a:endParaRPr lang="en-US"/>
        </a:p>
      </dgm:t>
    </dgm:pt>
    <dgm:pt modelId="{7C56ABB5-7635-4B47-9EE0-953FCEAA9A02}" type="pres">
      <dgm:prSet presAssocID="{C278B295-FF49-41D0-AC41-25CB22C44C92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AC083-E276-471E-A1E2-0572B426D7B8}" type="pres">
      <dgm:prSet presAssocID="{C278B295-FF49-41D0-AC41-25CB22C44C92}" presName="rootConnector" presStyleLbl="node3" presStyleIdx="0" presStyleCnt="10"/>
      <dgm:spPr/>
      <dgm:t>
        <a:bodyPr/>
        <a:lstStyle/>
        <a:p>
          <a:endParaRPr lang="en-US"/>
        </a:p>
      </dgm:t>
    </dgm:pt>
    <dgm:pt modelId="{9F7C8C6D-5502-427A-89FE-DA6F3736091B}" type="pres">
      <dgm:prSet presAssocID="{C278B295-FF49-41D0-AC41-25CB22C44C92}" presName="hierChild4" presStyleCnt="0"/>
      <dgm:spPr/>
      <dgm:t>
        <a:bodyPr/>
        <a:lstStyle/>
        <a:p>
          <a:endParaRPr lang="en-US"/>
        </a:p>
      </dgm:t>
    </dgm:pt>
    <dgm:pt modelId="{EBD506B5-0421-4FCE-B6B8-0DA31FC5AF75}" type="pres">
      <dgm:prSet presAssocID="{A6BBA662-861D-49DA-A5CC-49AAEE49A3E1}" presName="Name37" presStyleLbl="parChTrans1D4" presStyleIdx="0" presStyleCnt="4"/>
      <dgm:spPr/>
      <dgm:t>
        <a:bodyPr/>
        <a:lstStyle/>
        <a:p>
          <a:endParaRPr lang="en-US"/>
        </a:p>
      </dgm:t>
    </dgm:pt>
    <dgm:pt modelId="{0872834A-8746-41D5-945E-8417576ABEA4}" type="pres">
      <dgm:prSet presAssocID="{B1BDF4D9-DCD8-4AAC-A6ED-EEA45A79A39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847289D-EFB4-47B8-8C7A-739AF130DDB7}" type="pres">
      <dgm:prSet presAssocID="{B1BDF4D9-DCD8-4AAC-A6ED-EEA45A79A398}" presName="rootComposite" presStyleCnt="0"/>
      <dgm:spPr/>
      <dgm:t>
        <a:bodyPr/>
        <a:lstStyle/>
        <a:p>
          <a:endParaRPr lang="en-US"/>
        </a:p>
      </dgm:t>
    </dgm:pt>
    <dgm:pt modelId="{90F7CAC1-D504-4068-8A99-99CE23C39C2F}" type="pres">
      <dgm:prSet presAssocID="{B1BDF4D9-DCD8-4AAC-A6ED-EEA45A79A398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666861-B92E-410F-8828-DE58FBA43F5D}" type="pres">
      <dgm:prSet presAssocID="{B1BDF4D9-DCD8-4AAC-A6ED-EEA45A79A398}" presName="rootConnector" presStyleLbl="node4" presStyleIdx="0" presStyleCnt="4"/>
      <dgm:spPr/>
      <dgm:t>
        <a:bodyPr/>
        <a:lstStyle/>
        <a:p>
          <a:endParaRPr lang="en-US"/>
        </a:p>
      </dgm:t>
    </dgm:pt>
    <dgm:pt modelId="{5D0381A6-9C0B-47E9-B382-16BD165B45D3}" type="pres">
      <dgm:prSet presAssocID="{B1BDF4D9-DCD8-4AAC-A6ED-EEA45A79A398}" presName="hierChild4" presStyleCnt="0"/>
      <dgm:spPr/>
      <dgm:t>
        <a:bodyPr/>
        <a:lstStyle/>
        <a:p>
          <a:endParaRPr lang="en-US"/>
        </a:p>
      </dgm:t>
    </dgm:pt>
    <dgm:pt modelId="{A5A2AD7D-CC09-42AD-B14A-DDA48A767B7B}" type="pres">
      <dgm:prSet presAssocID="{BE97BB8E-A7EF-417C-9A3E-52F6E6C51503}" presName="Name37" presStyleLbl="parChTrans1D4" presStyleIdx="1" presStyleCnt="4"/>
      <dgm:spPr/>
      <dgm:t>
        <a:bodyPr/>
        <a:lstStyle/>
        <a:p>
          <a:endParaRPr lang="en-US"/>
        </a:p>
      </dgm:t>
    </dgm:pt>
    <dgm:pt modelId="{CE6AFD58-12EF-4788-96AA-0C03A666FC4B}" type="pres">
      <dgm:prSet presAssocID="{DFF81848-3DF5-4937-A473-97E4B43350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02F8270-FADF-4D71-BBB2-FC50CBCD7B86}" type="pres">
      <dgm:prSet presAssocID="{DFF81848-3DF5-4937-A473-97E4B433509A}" presName="rootComposite" presStyleCnt="0"/>
      <dgm:spPr/>
      <dgm:t>
        <a:bodyPr/>
        <a:lstStyle/>
        <a:p>
          <a:endParaRPr lang="en-US"/>
        </a:p>
      </dgm:t>
    </dgm:pt>
    <dgm:pt modelId="{61CA7E4E-F1D1-4801-8FC3-B050B616C1F0}" type="pres">
      <dgm:prSet presAssocID="{DFF81848-3DF5-4937-A473-97E4B433509A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6EFA24-BE73-42B1-93BB-B3AD38EB63A7}" type="pres">
      <dgm:prSet presAssocID="{DFF81848-3DF5-4937-A473-97E4B433509A}" presName="rootConnector" presStyleLbl="node4" presStyleIdx="1" presStyleCnt="4"/>
      <dgm:spPr/>
      <dgm:t>
        <a:bodyPr/>
        <a:lstStyle/>
        <a:p>
          <a:endParaRPr lang="en-US"/>
        </a:p>
      </dgm:t>
    </dgm:pt>
    <dgm:pt modelId="{6E071359-774D-4F33-996B-3D9002ACDB2F}" type="pres">
      <dgm:prSet presAssocID="{DFF81848-3DF5-4937-A473-97E4B433509A}" presName="hierChild4" presStyleCnt="0"/>
      <dgm:spPr/>
      <dgm:t>
        <a:bodyPr/>
        <a:lstStyle/>
        <a:p>
          <a:endParaRPr lang="en-US"/>
        </a:p>
      </dgm:t>
    </dgm:pt>
    <dgm:pt modelId="{AEDD1EA7-2D47-44F9-8984-6001B0A403C1}" type="pres">
      <dgm:prSet presAssocID="{DFF81848-3DF5-4937-A473-97E4B433509A}" presName="hierChild5" presStyleCnt="0"/>
      <dgm:spPr/>
      <dgm:t>
        <a:bodyPr/>
        <a:lstStyle/>
        <a:p>
          <a:endParaRPr lang="en-US"/>
        </a:p>
      </dgm:t>
    </dgm:pt>
    <dgm:pt modelId="{82DFA97A-5A0D-4B5D-A178-BC9DF6E8AB49}" type="pres">
      <dgm:prSet presAssocID="{70F8B23D-4F50-46DE-B80B-E0FE9F7C85D1}" presName="Name37" presStyleLbl="parChTrans1D4" presStyleIdx="2" presStyleCnt="4"/>
      <dgm:spPr/>
      <dgm:t>
        <a:bodyPr/>
        <a:lstStyle/>
        <a:p>
          <a:endParaRPr lang="en-US"/>
        </a:p>
      </dgm:t>
    </dgm:pt>
    <dgm:pt modelId="{363D70BE-EC6A-426B-A051-28215B61FD92}" type="pres">
      <dgm:prSet presAssocID="{14882B28-CF29-43B7-83F6-9AFEFD4BA0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1B98B26-3DB3-4B8B-9F5E-57B4DDA9AD52}" type="pres">
      <dgm:prSet presAssocID="{14882B28-CF29-43B7-83F6-9AFEFD4BA036}" presName="rootComposite" presStyleCnt="0"/>
      <dgm:spPr/>
      <dgm:t>
        <a:bodyPr/>
        <a:lstStyle/>
        <a:p>
          <a:endParaRPr lang="en-US"/>
        </a:p>
      </dgm:t>
    </dgm:pt>
    <dgm:pt modelId="{503BA394-9781-4A98-8844-93E302CFDD35}" type="pres">
      <dgm:prSet presAssocID="{14882B28-CF29-43B7-83F6-9AFEFD4BA036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38101-21F7-4E85-B291-3A861F6FBCAF}" type="pres">
      <dgm:prSet presAssocID="{14882B28-CF29-43B7-83F6-9AFEFD4BA036}" presName="rootConnector" presStyleLbl="node4" presStyleIdx="2" presStyleCnt="4"/>
      <dgm:spPr/>
      <dgm:t>
        <a:bodyPr/>
        <a:lstStyle/>
        <a:p>
          <a:endParaRPr lang="en-US"/>
        </a:p>
      </dgm:t>
    </dgm:pt>
    <dgm:pt modelId="{DEDA121A-051E-4D5C-9BF4-3BDEB00F19D7}" type="pres">
      <dgm:prSet presAssocID="{14882B28-CF29-43B7-83F6-9AFEFD4BA036}" presName="hierChild4" presStyleCnt="0"/>
      <dgm:spPr/>
      <dgm:t>
        <a:bodyPr/>
        <a:lstStyle/>
        <a:p>
          <a:endParaRPr lang="en-US"/>
        </a:p>
      </dgm:t>
    </dgm:pt>
    <dgm:pt modelId="{1B614CFC-6D9D-4B64-99FF-4AF6A68C83C3}" type="pres">
      <dgm:prSet presAssocID="{ECEA80D4-15FB-4FCB-9662-EB930EB9FB3D}" presName="Name37" presStyleLbl="parChTrans1D4" presStyleIdx="3" presStyleCnt="4"/>
      <dgm:spPr/>
      <dgm:t>
        <a:bodyPr/>
        <a:lstStyle/>
        <a:p>
          <a:endParaRPr lang="en-US"/>
        </a:p>
      </dgm:t>
    </dgm:pt>
    <dgm:pt modelId="{57B089D4-58F8-4ACC-998B-C1FEAD1A6EE8}" type="pres">
      <dgm:prSet presAssocID="{2B361772-F117-4880-B4E1-D5CCFA446D4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EC50AB-F7F7-4C28-A359-CA7EA773A443}" type="pres">
      <dgm:prSet presAssocID="{2B361772-F117-4880-B4E1-D5CCFA446D45}" presName="rootComposite" presStyleCnt="0"/>
      <dgm:spPr/>
      <dgm:t>
        <a:bodyPr/>
        <a:lstStyle/>
        <a:p>
          <a:endParaRPr lang="en-US"/>
        </a:p>
      </dgm:t>
    </dgm:pt>
    <dgm:pt modelId="{58BAC31C-B12F-4547-A3C8-01C1F85CEE33}" type="pres">
      <dgm:prSet presAssocID="{2B361772-F117-4880-B4E1-D5CCFA446D45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1441B5-E162-4653-B3F7-286251055E84}" type="pres">
      <dgm:prSet presAssocID="{2B361772-F117-4880-B4E1-D5CCFA446D45}" presName="rootConnector" presStyleLbl="node4" presStyleIdx="3" presStyleCnt="4"/>
      <dgm:spPr/>
      <dgm:t>
        <a:bodyPr/>
        <a:lstStyle/>
        <a:p>
          <a:endParaRPr lang="en-US"/>
        </a:p>
      </dgm:t>
    </dgm:pt>
    <dgm:pt modelId="{2925BEAC-817F-4887-BC4E-C4F63022C982}" type="pres">
      <dgm:prSet presAssocID="{2B361772-F117-4880-B4E1-D5CCFA446D45}" presName="hierChild4" presStyleCnt="0"/>
      <dgm:spPr/>
      <dgm:t>
        <a:bodyPr/>
        <a:lstStyle/>
        <a:p>
          <a:endParaRPr lang="en-US"/>
        </a:p>
      </dgm:t>
    </dgm:pt>
    <dgm:pt modelId="{10B1E6B4-E56E-4457-9D3F-2C6353D5BDA3}" type="pres">
      <dgm:prSet presAssocID="{2B361772-F117-4880-B4E1-D5CCFA446D45}" presName="hierChild5" presStyleCnt="0"/>
      <dgm:spPr/>
      <dgm:t>
        <a:bodyPr/>
        <a:lstStyle/>
        <a:p>
          <a:endParaRPr lang="en-US"/>
        </a:p>
      </dgm:t>
    </dgm:pt>
    <dgm:pt modelId="{D3DD5C26-AC46-44A0-B965-B0434E329E60}" type="pres">
      <dgm:prSet presAssocID="{14882B28-CF29-43B7-83F6-9AFEFD4BA036}" presName="hierChild5" presStyleCnt="0"/>
      <dgm:spPr/>
      <dgm:t>
        <a:bodyPr/>
        <a:lstStyle/>
        <a:p>
          <a:endParaRPr lang="en-US"/>
        </a:p>
      </dgm:t>
    </dgm:pt>
    <dgm:pt modelId="{CBBB40DA-82F8-4753-AFC0-FC9C988E20B0}" type="pres">
      <dgm:prSet presAssocID="{B1BDF4D9-DCD8-4AAC-A6ED-EEA45A79A398}" presName="hierChild5" presStyleCnt="0"/>
      <dgm:spPr/>
      <dgm:t>
        <a:bodyPr/>
        <a:lstStyle/>
        <a:p>
          <a:endParaRPr lang="en-US"/>
        </a:p>
      </dgm:t>
    </dgm:pt>
    <dgm:pt modelId="{0CD32BBE-B97C-426B-8128-604B065BB328}" type="pres">
      <dgm:prSet presAssocID="{C278B295-FF49-41D0-AC41-25CB22C44C92}" presName="hierChild5" presStyleCnt="0"/>
      <dgm:spPr/>
      <dgm:t>
        <a:bodyPr/>
        <a:lstStyle/>
        <a:p>
          <a:endParaRPr lang="en-US"/>
        </a:p>
      </dgm:t>
    </dgm:pt>
    <dgm:pt modelId="{B8B38774-F0DD-4A7F-8725-5A26B55DCF17}" type="pres">
      <dgm:prSet presAssocID="{32BCE6D3-70E9-4533-92D8-D34D59CA4EFB}" presName="hierChild5" presStyleCnt="0"/>
      <dgm:spPr/>
      <dgm:t>
        <a:bodyPr/>
        <a:lstStyle/>
        <a:p>
          <a:endParaRPr lang="en-US"/>
        </a:p>
      </dgm:t>
    </dgm:pt>
    <dgm:pt modelId="{705B421F-9C97-4034-8533-74560CB46EAA}" type="pres">
      <dgm:prSet presAssocID="{7A5AB069-71AE-459D-8BBB-AC5FDE1F416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3D4A6A3-EA12-4970-99BC-4F9F73A2198F}" type="pres">
      <dgm:prSet presAssocID="{22FE2509-DBF3-438D-AE2C-A6AF8570010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EE97A7C-9D0C-4093-8AFE-B1D5931F8CEC}" type="pres">
      <dgm:prSet presAssocID="{22FE2509-DBF3-438D-AE2C-A6AF8570010E}" presName="rootComposite" presStyleCnt="0"/>
      <dgm:spPr/>
      <dgm:t>
        <a:bodyPr/>
        <a:lstStyle/>
        <a:p>
          <a:endParaRPr lang="en-US"/>
        </a:p>
      </dgm:t>
    </dgm:pt>
    <dgm:pt modelId="{03FDCE17-D476-4FE1-97BC-3A5550A1188A}" type="pres">
      <dgm:prSet presAssocID="{22FE2509-DBF3-438D-AE2C-A6AF8570010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78847-79C4-4EC9-BFB5-1EEFB5A08CC5}" type="pres">
      <dgm:prSet presAssocID="{22FE2509-DBF3-438D-AE2C-A6AF8570010E}" presName="rootConnector" presStyleLbl="node2" presStyleIdx="1" presStyleCnt="3"/>
      <dgm:spPr/>
      <dgm:t>
        <a:bodyPr/>
        <a:lstStyle/>
        <a:p>
          <a:endParaRPr lang="en-US"/>
        </a:p>
      </dgm:t>
    </dgm:pt>
    <dgm:pt modelId="{A1DA2808-8094-4A4C-8FBB-FFA895773010}" type="pres">
      <dgm:prSet presAssocID="{22FE2509-DBF3-438D-AE2C-A6AF8570010E}" presName="hierChild4" presStyleCnt="0"/>
      <dgm:spPr/>
      <dgm:t>
        <a:bodyPr/>
        <a:lstStyle/>
        <a:p>
          <a:endParaRPr lang="en-US"/>
        </a:p>
      </dgm:t>
    </dgm:pt>
    <dgm:pt modelId="{45C18665-3AEC-40AA-83DE-072F86EEEBAE}" type="pres">
      <dgm:prSet presAssocID="{B9E2BF02-8510-4F65-926A-56B3E78BD20A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2B858F5E-2188-4AEB-878E-47D174D7F627}" type="pres">
      <dgm:prSet presAssocID="{E4E06E13-70D4-431C-84F4-C8AF1C6A45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C9CB668-575E-45D8-8836-C294A4B58F51}" type="pres">
      <dgm:prSet presAssocID="{E4E06E13-70D4-431C-84F4-C8AF1C6A45A0}" presName="rootComposite" presStyleCnt="0"/>
      <dgm:spPr/>
      <dgm:t>
        <a:bodyPr/>
        <a:lstStyle/>
        <a:p>
          <a:endParaRPr lang="en-US"/>
        </a:p>
      </dgm:t>
    </dgm:pt>
    <dgm:pt modelId="{1CD25DA5-4E3D-4CC5-86FC-442792E997B7}" type="pres">
      <dgm:prSet presAssocID="{E4E06E13-70D4-431C-84F4-C8AF1C6A45A0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515C15-9CCE-4655-B3F4-020C0FE2C4A5}" type="pres">
      <dgm:prSet presAssocID="{E4E06E13-70D4-431C-84F4-C8AF1C6A45A0}" presName="rootConnector" presStyleLbl="node3" presStyleIdx="1" presStyleCnt="10"/>
      <dgm:spPr/>
      <dgm:t>
        <a:bodyPr/>
        <a:lstStyle/>
        <a:p>
          <a:endParaRPr lang="en-US"/>
        </a:p>
      </dgm:t>
    </dgm:pt>
    <dgm:pt modelId="{09E09F35-AA66-4C3E-B3C4-EEA1189EA0BA}" type="pres">
      <dgm:prSet presAssocID="{E4E06E13-70D4-431C-84F4-C8AF1C6A45A0}" presName="hierChild4" presStyleCnt="0"/>
      <dgm:spPr/>
      <dgm:t>
        <a:bodyPr/>
        <a:lstStyle/>
        <a:p>
          <a:endParaRPr lang="en-US"/>
        </a:p>
      </dgm:t>
    </dgm:pt>
    <dgm:pt modelId="{56A2C9F9-2E38-448C-8C09-4C8792693E45}" type="pres">
      <dgm:prSet presAssocID="{E4E06E13-70D4-431C-84F4-C8AF1C6A45A0}" presName="hierChild5" presStyleCnt="0"/>
      <dgm:spPr/>
      <dgm:t>
        <a:bodyPr/>
        <a:lstStyle/>
        <a:p>
          <a:endParaRPr lang="en-US"/>
        </a:p>
      </dgm:t>
    </dgm:pt>
    <dgm:pt modelId="{ED3C6C3F-6677-4C48-8A03-C7B8B1968F6B}" type="pres">
      <dgm:prSet presAssocID="{C14D6FB0-3248-4618-963D-061A4B459851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88672D44-CC92-42F0-9319-5D4CD1CA2BA0}" type="pres">
      <dgm:prSet presAssocID="{6A76D316-4372-4A5E-8D9F-D84A20009B0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7AF6DE0-FFFB-4117-984D-3AFF70F78154}" type="pres">
      <dgm:prSet presAssocID="{6A76D316-4372-4A5E-8D9F-D84A20009B09}" presName="rootComposite" presStyleCnt="0"/>
      <dgm:spPr/>
      <dgm:t>
        <a:bodyPr/>
        <a:lstStyle/>
        <a:p>
          <a:endParaRPr lang="en-US"/>
        </a:p>
      </dgm:t>
    </dgm:pt>
    <dgm:pt modelId="{24DB5EAD-3ACC-419C-A4F7-1C23DD0BA410}" type="pres">
      <dgm:prSet presAssocID="{6A76D316-4372-4A5E-8D9F-D84A20009B09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D839DC-0382-4DF7-AB30-885C1A46AD63}" type="pres">
      <dgm:prSet presAssocID="{6A76D316-4372-4A5E-8D9F-D84A20009B09}" presName="rootConnector" presStyleLbl="node3" presStyleIdx="2" presStyleCnt="10"/>
      <dgm:spPr/>
      <dgm:t>
        <a:bodyPr/>
        <a:lstStyle/>
        <a:p>
          <a:endParaRPr lang="en-US"/>
        </a:p>
      </dgm:t>
    </dgm:pt>
    <dgm:pt modelId="{18FEE491-B770-428B-98F6-67CB05D7C612}" type="pres">
      <dgm:prSet presAssocID="{6A76D316-4372-4A5E-8D9F-D84A20009B09}" presName="hierChild4" presStyleCnt="0"/>
      <dgm:spPr/>
      <dgm:t>
        <a:bodyPr/>
        <a:lstStyle/>
        <a:p>
          <a:endParaRPr lang="en-US"/>
        </a:p>
      </dgm:t>
    </dgm:pt>
    <dgm:pt modelId="{15BA9859-C6CC-48E9-B9AA-32505BC8DA82}" type="pres">
      <dgm:prSet presAssocID="{6A76D316-4372-4A5E-8D9F-D84A20009B09}" presName="hierChild5" presStyleCnt="0"/>
      <dgm:spPr/>
      <dgm:t>
        <a:bodyPr/>
        <a:lstStyle/>
        <a:p>
          <a:endParaRPr lang="en-US"/>
        </a:p>
      </dgm:t>
    </dgm:pt>
    <dgm:pt modelId="{A85BF0BC-4576-40B9-9AD3-A8681CAB3455}" type="pres">
      <dgm:prSet presAssocID="{C535F856-C515-46C6-94CB-9DD961A02BA9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2EB73C1B-3309-4764-8F77-9700EFE50956}" type="pres">
      <dgm:prSet presAssocID="{DB3B47B7-1BE8-4A53-8EF1-2FF7791F750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5420892-E019-49ED-95A6-9BE234E82786}" type="pres">
      <dgm:prSet presAssocID="{DB3B47B7-1BE8-4A53-8EF1-2FF7791F7505}" presName="rootComposite" presStyleCnt="0"/>
      <dgm:spPr/>
      <dgm:t>
        <a:bodyPr/>
        <a:lstStyle/>
        <a:p>
          <a:endParaRPr lang="en-US"/>
        </a:p>
      </dgm:t>
    </dgm:pt>
    <dgm:pt modelId="{07C45392-B194-4E89-9C05-7450E0F4598E}" type="pres">
      <dgm:prSet presAssocID="{DB3B47B7-1BE8-4A53-8EF1-2FF7791F7505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B934D5-94DE-4E55-83C7-AB36BFEA6340}" type="pres">
      <dgm:prSet presAssocID="{DB3B47B7-1BE8-4A53-8EF1-2FF7791F7505}" presName="rootConnector" presStyleLbl="node3" presStyleIdx="3" presStyleCnt="10"/>
      <dgm:spPr/>
      <dgm:t>
        <a:bodyPr/>
        <a:lstStyle/>
        <a:p>
          <a:endParaRPr lang="en-US"/>
        </a:p>
      </dgm:t>
    </dgm:pt>
    <dgm:pt modelId="{A97E65DF-7E96-45DD-97B5-028111BF8F8F}" type="pres">
      <dgm:prSet presAssocID="{DB3B47B7-1BE8-4A53-8EF1-2FF7791F7505}" presName="hierChild4" presStyleCnt="0"/>
      <dgm:spPr/>
      <dgm:t>
        <a:bodyPr/>
        <a:lstStyle/>
        <a:p>
          <a:endParaRPr lang="en-US"/>
        </a:p>
      </dgm:t>
    </dgm:pt>
    <dgm:pt modelId="{A2A540CE-9175-4B24-B062-44BA21C4E6A4}" type="pres">
      <dgm:prSet presAssocID="{DB3B47B7-1BE8-4A53-8EF1-2FF7791F7505}" presName="hierChild5" presStyleCnt="0"/>
      <dgm:spPr/>
      <dgm:t>
        <a:bodyPr/>
        <a:lstStyle/>
        <a:p>
          <a:endParaRPr lang="en-US"/>
        </a:p>
      </dgm:t>
    </dgm:pt>
    <dgm:pt modelId="{30EC36FF-C26A-456F-A886-FA5F9E8412D4}" type="pres">
      <dgm:prSet presAssocID="{51B59CDF-713B-425B-ADD7-ECD4958AF448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FA696CB6-F34B-47D4-8893-33E256E6B9A6}" type="pres">
      <dgm:prSet presAssocID="{8DCE0C5A-191F-46FD-8B47-EAA979EC016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995029B-4558-4F2F-A7E3-B35586E3F78C}" type="pres">
      <dgm:prSet presAssocID="{8DCE0C5A-191F-46FD-8B47-EAA979EC016A}" presName="rootComposite" presStyleCnt="0"/>
      <dgm:spPr/>
      <dgm:t>
        <a:bodyPr/>
        <a:lstStyle/>
        <a:p>
          <a:endParaRPr lang="en-US"/>
        </a:p>
      </dgm:t>
    </dgm:pt>
    <dgm:pt modelId="{D7125D64-F941-4358-98A6-E19C4C206F92}" type="pres">
      <dgm:prSet presAssocID="{8DCE0C5A-191F-46FD-8B47-EAA979EC016A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257F39-9F00-4EE0-8C6A-4CD5C05E6555}" type="pres">
      <dgm:prSet presAssocID="{8DCE0C5A-191F-46FD-8B47-EAA979EC016A}" presName="rootConnector" presStyleLbl="node3" presStyleIdx="4" presStyleCnt="10"/>
      <dgm:spPr/>
      <dgm:t>
        <a:bodyPr/>
        <a:lstStyle/>
        <a:p>
          <a:endParaRPr lang="en-US"/>
        </a:p>
      </dgm:t>
    </dgm:pt>
    <dgm:pt modelId="{5F26637E-3109-497F-AF56-7E1BBC9D2D52}" type="pres">
      <dgm:prSet presAssocID="{8DCE0C5A-191F-46FD-8B47-EAA979EC016A}" presName="hierChild4" presStyleCnt="0"/>
      <dgm:spPr/>
      <dgm:t>
        <a:bodyPr/>
        <a:lstStyle/>
        <a:p>
          <a:endParaRPr lang="en-US"/>
        </a:p>
      </dgm:t>
    </dgm:pt>
    <dgm:pt modelId="{0B41406F-1E24-432E-9F6E-90FB3EAE8EA8}" type="pres">
      <dgm:prSet presAssocID="{8DCE0C5A-191F-46FD-8B47-EAA979EC016A}" presName="hierChild5" presStyleCnt="0"/>
      <dgm:spPr/>
      <dgm:t>
        <a:bodyPr/>
        <a:lstStyle/>
        <a:p>
          <a:endParaRPr lang="en-US"/>
        </a:p>
      </dgm:t>
    </dgm:pt>
    <dgm:pt modelId="{0A1F407D-7285-4DF3-87E0-94C2C5C23DE6}" type="pres">
      <dgm:prSet presAssocID="{22FE2509-DBF3-438D-AE2C-A6AF8570010E}" presName="hierChild5" presStyleCnt="0"/>
      <dgm:spPr/>
      <dgm:t>
        <a:bodyPr/>
        <a:lstStyle/>
        <a:p>
          <a:endParaRPr lang="en-US"/>
        </a:p>
      </dgm:t>
    </dgm:pt>
    <dgm:pt modelId="{40419788-517E-406F-82E1-067708C43A6F}" type="pres">
      <dgm:prSet presAssocID="{397C8472-7E92-4967-9D35-D3046E9809F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8D0DF53D-AFF7-48C1-BCE7-F13653EFFB7D}" type="pres">
      <dgm:prSet presAssocID="{C528318C-D468-4794-A4F8-06BD49DB41C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039A5C5-1176-4635-9199-0E9572DB3AAD}" type="pres">
      <dgm:prSet presAssocID="{C528318C-D468-4794-A4F8-06BD49DB41CF}" presName="rootComposite" presStyleCnt="0"/>
      <dgm:spPr/>
      <dgm:t>
        <a:bodyPr/>
        <a:lstStyle/>
        <a:p>
          <a:endParaRPr lang="en-US"/>
        </a:p>
      </dgm:t>
    </dgm:pt>
    <dgm:pt modelId="{75411A07-5555-4A20-87E5-399016E358C0}" type="pres">
      <dgm:prSet presAssocID="{C528318C-D468-4794-A4F8-06BD49DB41C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FE732-F95C-4F1B-816E-9D8F21BC36E7}" type="pres">
      <dgm:prSet presAssocID="{C528318C-D468-4794-A4F8-06BD49DB41CF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4020BB-CC65-468F-9C7B-E8D109B1C2B6}" type="pres">
      <dgm:prSet presAssocID="{C528318C-D468-4794-A4F8-06BD49DB41CF}" presName="hierChild4" presStyleCnt="0"/>
      <dgm:spPr/>
      <dgm:t>
        <a:bodyPr/>
        <a:lstStyle/>
        <a:p>
          <a:endParaRPr lang="en-US"/>
        </a:p>
      </dgm:t>
    </dgm:pt>
    <dgm:pt modelId="{77BF46F3-6FDC-4111-BA13-79DA8F1682FE}" type="pres">
      <dgm:prSet presAssocID="{7FC327C0-823B-4A34-A92F-E4DEE5532F8F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0E30F066-7A38-43C2-8F7E-E24985F1C30F}" type="pres">
      <dgm:prSet presAssocID="{4F9CBA73-AB13-4CAF-AA35-833DF3A2811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F0DDAEA-888E-495A-90AE-CB8C27D217FF}" type="pres">
      <dgm:prSet presAssocID="{4F9CBA73-AB13-4CAF-AA35-833DF3A28110}" presName="rootComposite" presStyleCnt="0"/>
      <dgm:spPr/>
      <dgm:t>
        <a:bodyPr/>
        <a:lstStyle/>
        <a:p>
          <a:endParaRPr lang="en-US"/>
        </a:p>
      </dgm:t>
    </dgm:pt>
    <dgm:pt modelId="{D22FC530-7C9E-4257-8EE4-92C410EEABFA}" type="pres">
      <dgm:prSet presAssocID="{4F9CBA73-AB13-4CAF-AA35-833DF3A2811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61D0F9-9333-4B01-A329-4FD8F94EA28D}" type="pres">
      <dgm:prSet presAssocID="{4F9CBA73-AB13-4CAF-AA35-833DF3A28110}" presName="rootConnector" presStyleLbl="node3" presStyleIdx="5" presStyleCnt="10"/>
      <dgm:spPr/>
      <dgm:t>
        <a:bodyPr/>
        <a:lstStyle/>
        <a:p>
          <a:endParaRPr lang="en-US"/>
        </a:p>
      </dgm:t>
    </dgm:pt>
    <dgm:pt modelId="{2640A5D5-AB5F-4273-ADAD-F7D29D059776}" type="pres">
      <dgm:prSet presAssocID="{4F9CBA73-AB13-4CAF-AA35-833DF3A28110}" presName="hierChild4" presStyleCnt="0"/>
      <dgm:spPr/>
      <dgm:t>
        <a:bodyPr/>
        <a:lstStyle/>
        <a:p>
          <a:endParaRPr lang="en-US"/>
        </a:p>
      </dgm:t>
    </dgm:pt>
    <dgm:pt modelId="{976E2E48-7C9C-40FB-B781-ACE81805EF6E}" type="pres">
      <dgm:prSet presAssocID="{4F9CBA73-AB13-4CAF-AA35-833DF3A28110}" presName="hierChild5" presStyleCnt="0"/>
      <dgm:spPr/>
      <dgm:t>
        <a:bodyPr/>
        <a:lstStyle/>
        <a:p>
          <a:endParaRPr lang="en-US"/>
        </a:p>
      </dgm:t>
    </dgm:pt>
    <dgm:pt modelId="{7746E682-AC9F-4ED3-99D5-3A70389AC7B9}" type="pres">
      <dgm:prSet presAssocID="{AA2348FF-369F-42F1-9746-DD84F80FED9E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E0EDFCDD-3584-42FE-9B55-9629A8AFE152}" type="pres">
      <dgm:prSet presAssocID="{73223972-5F3B-4DD8-857A-831677C4A888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64BFC9E-8FDE-42A7-8253-2513B6C9FC09}" type="pres">
      <dgm:prSet presAssocID="{73223972-5F3B-4DD8-857A-831677C4A888}" presName="rootComposite" presStyleCnt="0"/>
      <dgm:spPr/>
      <dgm:t>
        <a:bodyPr/>
        <a:lstStyle/>
        <a:p>
          <a:endParaRPr lang="en-US"/>
        </a:p>
      </dgm:t>
    </dgm:pt>
    <dgm:pt modelId="{BBF83380-8026-49B6-B296-2B3CBBDFF6E5}" type="pres">
      <dgm:prSet presAssocID="{73223972-5F3B-4DD8-857A-831677C4A888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057280-37F2-4FEA-9CF6-87989641017D}" type="pres">
      <dgm:prSet presAssocID="{73223972-5F3B-4DD8-857A-831677C4A888}" presName="rootConnector" presStyleLbl="node3" presStyleIdx="6" presStyleCnt="10"/>
      <dgm:spPr/>
      <dgm:t>
        <a:bodyPr/>
        <a:lstStyle/>
        <a:p>
          <a:endParaRPr lang="en-US"/>
        </a:p>
      </dgm:t>
    </dgm:pt>
    <dgm:pt modelId="{5BA94179-A6A5-4D5D-A2C1-F3176D4787C3}" type="pres">
      <dgm:prSet presAssocID="{73223972-5F3B-4DD8-857A-831677C4A888}" presName="hierChild4" presStyleCnt="0"/>
      <dgm:spPr/>
      <dgm:t>
        <a:bodyPr/>
        <a:lstStyle/>
        <a:p>
          <a:endParaRPr lang="en-US"/>
        </a:p>
      </dgm:t>
    </dgm:pt>
    <dgm:pt modelId="{C0DFA031-6983-4963-AE67-ACF78526C560}" type="pres">
      <dgm:prSet presAssocID="{73223972-5F3B-4DD8-857A-831677C4A888}" presName="hierChild5" presStyleCnt="0"/>
      <dgm:spPr/>
      <dgm:t>
        <a:bodyPr/>
        <a:lstStyle/>
        <a:p>
          <a:endParaRPr lang="en-US"/>
        </a:p>
      </dgm:t>
    </dgm:pt>
    <dgm:pt modelId="{6A016E18-6009-4C62-8C44-11D214F857CE}" type="pres">
      <dgm:prSet presAssocID="{54920125-F2A3-4BFB-8F20-86EB7FD43123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19F89840-7214-4CF1-A97C-1EF5BF7530FC}" type="pres">
      <dgm:prSet presAssocID="{72C7649B-654E-43B1-84D0-E879202D75F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70E13AD-92F1-4A87-ACD9-E969D1E9EE8B}" type="pres">
      <dgm:prSet presAssocID="{72C7649B-654E-43B1-84D0-E879202D75F6}" presName="rootComposite" presStyleCnt="0"/>
      <dgm:spPr/>
      <dgm:t>
        <a:bodyPr/>
        <a:lstStyle/>
        <a:p>
          <a:endParaRPr lang="en-US"/>
        </a:p>
      </dgm:t>
    </dgm:pt>
    <dgm:pt modelId="{2390668F-E2B8-4D04-AB95-0CB4D6AB3EEF}" type="pres">
      <dgm:prSet presAssocID="{72C7649B-654E-43B1-84D0-E879202D75F6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EE15F0-DEE8-453A-B47B-4678F00A3F7E}" type="pres">
      <dgm:prSet presAssocID="{72C7649B-654E-43B1-84D0-E879202D75F6}" presName="rootConnector" presStyleLbl="node3" presStyleIdx="7" presStyleCnt="10"/>
      <dgm:spPr/>
      <dgm:t>
        <a:bodyPr/>
        <a:lstStyle/>
        <a:p>
          <a:endParaRPr lang="en-US"/>
        </a:p>
      </dgm:t>
    </dgm:pt>
    <dgm:pt modelId="{292AD067-511F-45DC-A4D2-DA07898C8291}" type="pres">
      <dgm:prSet presAssocID="{72C7649B-654E-43B1-84D0-E879202D75F6}" presName="hierChild4" presStyleCnt="0"/>
      <dgm:spPr/>
      <dgm:t>
        <a:bodyPr/>
        <a:lstStyle/>
        <a:p>
          <a:endParaRPr lang="en-US"/>
        </a:p>
      </dgm:t>
    </dgm:pt>
    <dgm:pt modelId="{140BC6A2-76E0-4871-87E0-E5016255776F}" type="pres">
      <dgm:prSet presAssocID="{72C7649B-654E-43B1-84D0-E879202D75F6}" presName="hierChild5" presStyleCnt="0"/>
      <dgm:spPr/>
      <dgm:t>
        <a:bodyPr/>
        <a:lstStyle/>
        <a:p>
          <a:endParaRPr lang="en-US"/>
        </a:p>
      </dgm:t>
    </dgm:pt>
    <dgm:pt modelId="{5822385C-B1AE-424A-B624-9EC0FA347A77}" type="pres">
      <dgm:prSet presAssocID="{6742EDC5-193E-445D-8BEB-4FB846EB3535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46E2D67C-ABAC-4A89-8AFD-3C3EE20EDEA6}" type="pres">
      <dgm:prSet presAssocID="{C30BC226-1283-4F7F-8CB5-869E961C8C8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5DD296E-48CB-4C4A-8786-0D134C98E7E3}" type="pres">
      <dgm:prSet presAssocID="{C30BC226-1283-4F7F-8CB5-869E961C8C8D}" presName="rootComposite" presStyleCnt="0"/>
      <dgm:spPr/>
      <dgm:t>
        <a:bodyPr/>
        <a:lstStyle/>
        <a:p>
          <a:endParaRPr lang="en-US"/>
        </a:p>
      </dgm:t>
    </dgm:pt>
    <dgm:pt modelId="{E33EB057-A6CD-4A30-8051-2926603D7D25}" type="pres">
      <dgm:prSet presAssocID="{C30BC226-1283-4F7F-8CB5-869E961C8C8D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6E641-1716-4061-A532-CFB1DFE01CBA}" type="pres">
      <dgm:prSet presAssocID="{C30BC226-1283-4F7F-8CB5-869E961C8C8D}" presName="rootConnector" presStyleLbl="node3" presStyleIdx="8" presStyleCnt="10"/>
      <dgm:spPr/>
      <dgm:t>
        <a:bodyPr/>
        <a:lstStyle/>
        <a:p>
          <a:endParaRPr lang="en-US"/>
        </a:p>
      </dgm:t>
    </dgm:pt>
    <dgm:pt modelId="{9C3B919E-80DE-4715-AB64-1C45B1284186}" type="pres">
      <dgm:prSet presAssocID="{C30BC226-1283-4F7F-8CB5-869E961C8C8D}" presName="hierChild4" presStyleCnt="0"/>
      <dgm:spPr/>
      <dgm:t>
        <a:bodyPr/>
        <a:lstStyle/>
        <a:p>
          <a:endParaRPr lang="en-US"/>
        </a:p>
      </dgm:t>
    </dgm:pt>
    <dgm:pt modelId="{BFEDDE82-BD8B-4F56-8C3B-EC38F60EF663}" type="pres">
      <dgm:prSet presAssocID="{C30BC226-1283-4F7F-8CB5-869E961C8C8D}" presName="hierChild5" presStyleCnt="0"/>
      <dgm:spPr/>
      <dgm:t>
        <a:bodyPr/>
        <a:lstStyle/>
        <a:p>
          <a:endParaRPr lang="en-US"/>
        </a:p>
      </dgm:t>
    </dgm:pt>
    <dgm:pt modelId="{35FC38B0-650D-459F-8F82-7299E171BADC}" type="pres">
      <dgm:prSet presAssocID="{C2F636AD-4296-4D54-A5FD-7DEF6C0015E6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B6270AEC-C447-4938-BA94-F663105C2A06}" type="pres">
      <dgm:prSet presAssocID="{95A3F569-8E75-4C84-9725-A27DE5BC5F0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5C0EC44-28F8-473C-879A-E5E8889B5C22}" type="pres">
      <dgm:prSet presAssocID="{95A3F569-8E75-4C84-9725-A27DE5BC5F0A}" presName="rootComposite" presStyleCnt="0"/>
      <dgm:spPr/>
      <dgm:t>
        <a:bodyPr/>
        <a:lstStyle/>
        <a:p>
          <a:endParaRPr lang="en-US"/>
        </a:p>
      </dgm:t>
    </dgm:pt>
    <dgm:pt modelId="{B27B4A30-572D-42C1-BF92-EC42832FE4E8}" type="pres">
      <dgm:prSet presAssocID="{95A3F569-8E75-4C84-9725-A27DE5BC5F0A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F09385-5A8C-4B6B-A124-3494D398A367}" type="pres">
      <dgm:prSet presAssocID="{95A3F569-8E75-4C84-9725-A27DE5BC5F0A}" presName="rootConnector" presStyleLbl="node3" presStyleIdx="9" presStyleCnt="10"/>
      <dgm:spPr/>
      <dgm:t>
        <a:bodyPr/>
        <a:lstStyle/>
        <a:p>
          <a:endParaRPr lang="en-US"/>
        </a:p>
      </dgm:t>
    </dgm:pt>
    <dgm:pt modelId="{E3E00ABA-37B6-4504-A588-4BFE7C65D92A}" type="pres">
      <dgm:prSet presAssocID="{95A3F569-8E75-4C84-9725-A27DE5BC5F0A}" presName="hierChild4" presStyleCnt="0"/>
      <dgm:spPr/>
      <dgm:t>
        <a:bodyPr/>
        <a:lstStyle/>
        <a:p>
          <a:endParaRPr lang="en-US"/>
        </a:p>
      </dgm:t>
    </dgm:pt>
    <dgm:pt modelId="{B34AE2D7-5CBC-42FC-8D3D-A13C9167365B}" type="pres">
      <dgm:prSet presAssocID="{95A3F569-8E75-4C84-9725-A27DE5BC5F0A}" presName="hierChild5" presStyleCnt="0"/>
      <dgm:spPr/>
      <dgm:t>
        <a:bodyPr/>
        <a:lstStyle/>
        <a:p>
          <a:endParaRPr lang="en-US"/>
        </a:p>
      </dgm:t>
    </dgm:pt>
    <dgm:pt modelId="{782D3BA6-7088-4420-AD8E-19F7C358DD90}" type="pres">
      <dgm:prSet presAssocID="{C528318C-D468-4794-A4F8-06BD49DB41CF}" presName="hierChild5" presStyleCnt="0"/>
      <dgm:spPr/>
      <dgm:t>
        <a:bodyPr/>
        <a:lstStyle/>
        <a:p>
          <a:endParaRPr lang="en-US"/>
        </a:p>
      </dgm:t>
    </dgm:pt>
    <dgm:pt modelId="{26583C46-4FD2-4283-97EE-6B43E7A5BF54}" type="pres">
      <dgm:prSet presAssocID="{191EF465-255A-491E-9B7A-66B24371BEB8}" presName="hierChild3" presStyleCnt="0"/>
      <dgm:spPr/>
      <dgm:t>
        <a:bodyPr/>
        <a:lstStyle/>
        <a:p>
          <a:endParaRPr lang="en-US"/>
        </a:p>
      </dgm:t>
    </dgm:pt>
  </dgm:ptLst>
  <dgm:cxnLst>
    <dgm:cxn modelId="{B35EF3EB-50AD-4EB5-B959-DFD49960EB37}" srcId="{707BA369-C745-436F-B1D0-46193F02C124}" destId="{191EF465-255A-491E-9B7A-66B24371BEB8}" srcOrd="0" destOrd="0" parTransId="{8E208816-2BD7-4C43-9675-2D563CF48FDD}" sibTransId="{464B4EEB-2003-4CF9-B943-A2F9359732DA}"/>
    <dgm:cxn modelId="{D262A101-A469-4966-B499-6EC4902F9A79}" type="presOf" srcId="{C30BC226-1283-4F7F-8CB5-869E961C8C8D}" destId="{E33EB057-A6CD-4A30-8051-2926603D7D25}" srcOrd="0" destOrd="0" presId="urn:microsoft.com/office/officeart/2005/8/layout/orgChart1"/>
    <dgm:cxn modelId="{B9904E6D-AF04-4E68-B83D-12D0A1F89586}" srcId="{22FE2509-DBF3-438D-AE2C-A6AF8570010E}" destId="{DB3B47B7-1BE8-4A53-8EF1-2FF7791F7505}" srcOrd="2" destOrd="0" parTransId="{C535F856-C515-46C6-94CB-9DD961A02BA9}" sibTransId="{D7F557BE-D794-42C9-8EFD-9A6FB2A67B5D}"/>
    <dgm:cxn modelId="{0DAFE838-939C-483A-80A1-C58A24ADF9F8}" srcId="{C278B295-FF49-41D0-AC41-25CB22C44C92}" destId="{B1BDF4D9-DCD8-4AAC-A6ED-EEA45A79A398}" srcOrd="0" destOrd="0" parTransId="{A6BBA662-861D-49DA-A5CC-49AAEE49A3E1}" sibTransId="{2DE53F5E-4DEE-4456-965F-CC20D1CCAB64}"/>
    <dgm:cxn modelId="{E457BEDA-6352-4374-BF41-BE21B89E7CBC}" type="presOf" srcId="{C528318C-D468-4794-A4F8-06BD49DB41CF}" destId="{75411A07-5555-4A20-87E5-399016E358C0}" srcOrd="0" destOrd="0" presId="urn:microsoft.com/office/officeart/2005/8/layout/orgChart1"/>
    <dgm:cxn modelId="{E924166A-3F16-48D9-B0A0-33EF1032CD82}" type="presOf" srcId="{22FE2509-DBF3-438D-AE2C-A6AF8570010E}" destId="{03FDCE17-D476-4FE1-97BC-3A5550A1188A}" srcOrd="0" destOrd="0" presId="urn:microsoft.com/office/officeart/2005/8/layout/orgChart1"/>
    <dgm:cxn modelId="{8D7AC5DA-6A8D-4E4D-8624-D9A830982214}" type="presOf" srcId="{95A3F569-8E75-4C84-9725-A27DE5BC5F0A}" destId="{B27B4A30-572D-42C1-BF92-EC42832FE4E8}" srcOrd="0" destOrd="0" presId="urn:microsoft.com/office/officeart/2005/8/layout/orgChart1"/>
    <dgm:cxn modelId="{33605F28-9FE0-46EA-B80A-C18BADA981B1}" srcId="{B1BDF4D9-DCD8-4AAC-A6ED-EEA45A79A398}" destId="{14882B28-CF29-43B7-83F6-9AFEFD4BA036}" srcOrd="1" destOrd="0" parTransId="{70F8B23D-4F50-46DE-B80B-E0FE9F7C85D1}" sibTransId="{9638804A-3635-491D-972A-9ECBEA0C6459}"/>
    <dgm:cxn modelId="{0A99C946-224F-4B41-AF48-3AB6D8F7201E}" type="presOf" srcId="{E4E06E13-70D4-431C-84F4-C8AF1C6A45A0}" destId="{A6515C15-9CCE-4655-B3F4-020C0FE2C4A5}" srcOrd="1" destOrd="0" presId="urn:microsoft.com/office/officeart/2005/8/layout/orgChart1"/>
    <dgm:cxn modelId="{43FC64D9-521F-46A4-A090-F21F20ED0EF8}" type="presOf" srcId="{C2F636AD-4296-4D54-A5FD-7DEF6C0015E6}" destId="{35FC38B0-650D-459F-8F82-7299E171BADC}" srcOrd="0" destOrd="0" presId="urn:microsoft.com/office/officeart/2005/8/layout/orgChart1"/>
    <dgm:cxn modelId="{9AADE789-2DB7-416B-BF3C-692FC5D03889}" srcId="{C528318C-D468-4794-A4F8-06BD49DB41CF}" destId="{95A3F569-8E75-4C84-9725-A27DE5BC5F0A}" srcOrd="4" destOrd="0" parTransId="{C2F636AD-4296-4D54-A5FD-7DEF6C0015E6}" sibTransId="{2AE962B0-15BC-4592-BB0E-851D4DA9D563}"/>
    <dgm:cxn modelId="{71C0162D-0BD6-4CD6-91F7-2F42B09A44F5}" srcId="{22FE2509-DBF3-438D-AE2C-A6AF8570010E}" destId="{6A76D316-4372-4A5E-8D9F-D84A20009B09}" srcOrd="1" destOrd="0" parTransId="{C14D6FB0-3248-4618-963D-061A4B459851}" sibTransId="{EC4F0A33-49A5-4857-B6F6-62521224E861}"/>
    <dgm:cxn modelId="{CDBB191E-5FE0-41E5-880F-31DC7A737E42}" type="presOf" srcId="{72C7649B-654E-43B1-84D0-E879202D75F6}" destId="{C3EE15F0-DEE8-453A-B47B-4678F00A3F7E}" srcOrd="1" destOrd="0" presId="urn:microsoft.com/office/officeart/2005/8/layout/orgChart1"/>
    <dgm:cxn modelId="{51731CD7-6EBD-4C80-97D2-9D9AB12F60AB}" srcId="{C528318C-D468-4794-A4F8-06BD49DB41CF}" destId="{72C7649B-654E-43B1-84D0-E879202D75F6}" srcOrd="2" destOrd="0" parTransId="{54920125-F2A3-4BFB-8F20-86EB7FD43123}" sibTransId="{C1BB5E5F-2B3C-47A2-B272-2C45177C6550}"/>
    <dgm:cxn modelId="{12EC9FF3-CD4B-4810-BF7D-BACF8205B38A}" srcId="{22FE2509-DBF3-438D-AE2C-A6AF8570010E}" destId="{8DCE0C5A-191F-46FD-8B47-EAA979EC016A}" srcOrd="3" destOrd="0" parTransId="{51B59CDF-713B-425B-ADD7-ECD4958AF448}" sibTransId="{00861636-5E13-4AD0-A90B-5F3A4B1FEC60}"/>
    <dgm:cxn modelId="{7A91E47B-402E-4F07-84B6-41F5C09E4652}" type="presOf" srcId="{C14D6FB0-3248-4618-963D-061A4B459851}" destId="{ED3C6C3F-6677-4C48-8A03-C7B8B1968F6B}" srcOrd="0" destOrd="0" presId="urn:microsoft.com/office/officeart/2005/8/layout/orgChart1"/>
    <dgm:cxn modelId="{AA256F41-E426-4A89-8667-57BF86C0B639}" type="presOf" srcId="{6A76D316-4372-4A5E-8D9F-D84A20009B09}" destId="{6AD839DC-0382-4DF7-AB30-885C1A46AD63}" srcOrd="1" destOrd="0" presId="urn:microsoft.com/office/officeart/2005/8/layout/orgChart1"/>
    <dgm:cxn modelId="{9A88C30B-EE47-4F65-B72C-7C40F7DB1965}" type="presOf" srcId="{70F8B23D-4F50-46DE-B80B-E0FE9F7C85D1}" destId="{82DFA97A-5A0D-4B5D-A178-BC9DF6E8AB49}" srcOrd="0" destOrd="0" presId="urn:microsoft.com/office/officeart/2005/8/layout/orgChart1"/>
    <dgm:cxn modelId="{9D069D7D-4949-4430-BEDC-7C0FB4AB1F2F}" srcId="{191EF465-255A-491E-9B7A-66B24371BEB8}" destId="{C528318C-D468-4794-A4F8-06BD49DB41CF}" srcOrd="2" destOrd="0" parTransId="{397C8472-7E92-4967-9D35-D3046E9809FC}" sibTransId="{047DA113-3F59-4A46-92E7-2D652CB0C607}"/>
    <dgm:cxn modelId="{2E35858D-8FB0-4660-B5A0-946FF77115D4}" type="presOf" srcId="{8DCE0C5A-191F-46FD-8B47-EAA979EC016A}" destId="{3E257F39-9F00-4EE0-8C6A-4CD5C05E6555}" srcOrd="1" destOrd="0" presId="urn:microsoft.com/office/officeart/2005/8/layout/orgChart1"/>
    <dgm:cxn modelId="{DC16EB6E-39C0-41B4-90A5-C6487BA1BF89}" type="presOf" srcId="{4F9CBA73-AB13-4CAF-AA35-833DF3A28110}" destId="{0061D0F9-9333-4B01-A329-4FD8F94EA28D}" srcOrd="1" destOrd="0" presId="urn:microsoft.com/office/officeart/2005/8/layout/orgChart1"/>
    <dgm:cxn modelId="{B86BD1E4-DC7D-4FCB-8518-5869DD1F6D05}" type="presOf" srcId="{54920125-F2A3-4BFB-8F20-86EB7FD43123}" destId="{6A016E18-6009-4C62-8C44-11D214F857CE}" srcOrd="0" destOrd="0" presId="urn:microsoft.com/office/officeart/2005/8/layout/orgChart1"/>
    <dgm:cxn modelId="{7D458C0C-5E69-4361-B5CC-ED6D9D3E0F10}" type="presOf" srcId="{2B361772-F117-4880-B4E1-D5CCFA446D45}" destId="{FE1441B5-E162-4653-B3F7-286251055E84}" srcOrd="1" destOrd="0" presId="urn:microsoft.com/office/officeart/2005/8/layout/orgChart1"/>
    <dgm:cxn modelId="{736BEE98-1FCE-4159-A27B-F5F233B8DEC5}" type="presOf" srcId="{C535F856-C515-46C6-94CB-9DD961A02BA9}" destId="{A85BF0BC-4576-40B9-9AD3-A8681CAB3455}" srcOrd="0" destOrd="0" presId="urn:microsoft.com/office/officeart/2005/8/layout/orgChart1"/>
    <dgm:cxn modelId="{F0278ED5-5E64-4180-9514-33371823C755}" type="presOf" srcId="{DB3B47B7-1BE8-4A53-8EF1-2FF7791F7505}" destId="{07C45392-B194-4E89-9C05-7450E0F4598E}" srcOrd="0" destOrd="0" presId="urn:microsoft.com/office/officeart/2005/8/layout/orgChart1"/>
    <dgm:cxn modelId="{1BB5E308-CC77-4384-97C0-095E6526B79B}" type="presOf" srcId="{8DCE0C5A-191F-46FD-8B47-EAA979EC016A}" destId="{D7125D64-F941-4358-98A6-E19C4C206F92}" srcOrd="0" destOrd="0" presId="urn:microsoft.com/office/officeart/2005/8/layout/orgChart1"/>
    <dgm:cxn modelId="{1E374346-9081-4650-AAC3-C3F55858449E}" type="presOf" srcId="{707BA369-C745-436F-B1D0-46193F02C124}" destId="{A3C33AD6-D834-412F-BEDA-84A30FF83A96}" srcOrd="0" destOrd="0" presId="urn:microsoft.com/office/officeart/2005/8/layout/orgChart1"/>
    <dgm:cxn modelId="{11F709EC-8C8D-44FD-8F26-0177E5E4CCC0}" type="presOf" srcId="{DFF81848-3DF5-4937-A473-97E4B433509A}" destId="{0E6EFA24-BE73-42B1-93BB-B3AD38EB63A7}" srcOrd="1" destOrd="0" presId="urn:microsoft.com/office/officeart/2005/8/layout/orgChart1"/>
    <dgm:cxn modelId="{04D3F99A-0C5D-499B-B291-891C40BD9B11}" type="presOf" srcId="{73223972-5F3B-4DD8-857A-831677C4A888}" destId="{CF057280-37F2-4FEA-9CF6-87989641017D}" srcOrd="1" destOrd="0" presId="urn:microsoft.com/office/officeart/2005/8/layout/orgChart1"/>
    <dgm:cxn modelId="{969CC838-3DF5-47DC-8A61-620253809115}" srcId="{C528318C-D468-4794-A4F8-06BD49DB41CF}" destId="{C30BC226-1283-4F7F-8CB5-869E961C8C8D}" srcOrd="3" destOrd="0" parTransId="{6742EDC5-193E-445D-8BEB-4FB846EB3535}" sibTransId="{2D595349-D441-49ED-8DC1-68D58601532D}"/>
    <dgm:cxn modelId="{2981C00A-CBC4-4A42-97AF-5064524EE82C}" type="presOf" srcId="{AA2348FF-369F-42F1-9746-DD84F80FED9E}" destId="{7746E682-AC9F-4ED3-99D5-3A70389AC7B9}" srcOrd="0" destOrd="0" presId="urn:microsoft.com/office/officeart/2005/8/layout/orgChart1"/>
    <dgm:cxn modelId="{6CC54B74-9146-4F8D-A87A-94618681ABE5}" type="presOf" srcId="{CD15BC13-9491-45E5-9133-143A90608325}" destId="{F61B8366-B262-4C2D-A616-7AF14DB8B293}" srcOrd="0" destOrd="0" presId="urn:microsoft.com/office/officeart/2005/8/layout/orgChart1"/>
    <dgm:cxn modelId="{A466479F-BCD4-4FE3-A12B-B656E9D32084}" srcId="{14882B28-CF29-43B7-83F6-9AFEFD4BA036}" destId="{2B361772-F117-4880-B4E1-D5CCFA446D45}" srcOrd="0" destOrd="0" parTransId="{ECEA80D4-15FB-4FCB-9662-EB930EB9FB3D}" sibTransId="{D457B246-8E1C-4CFE-8EC4-75028790C5B7}"/>
    <dgm:cxn modelId="{2B5B8F0C-42DA-4232-87F1-8687FFFBB8C8}" type="presOf" srcId="{14882B28-CF29-43B7-83F6-9AFEFD4BA036}" destId="{34A38101-21F7-4E85-B291-3A861F6FBCAF}" srcOrd="1" destOrd="0" presId="urn:microsoft.com/office/officeart/2005/8/layout/orgChart1"/>
    <dgm:cxn modelId="{B175C480-982D-4D09-8CDD-D7A5279BE44C}" srcId="{191EF465-255A-491E-9B7A-66B24371BEB8}" destId="{32BCE6D3-70E9-4533-92D8-D34D59CA4EFB}" srcOrd="0" destOrd="0" parTransId="{93303379-D320-4F9B-9020-96AD592B949B}" sibTransId="{3B121901-43CC-434F-ACD9-253D09347DC1}"/>
    <dgm:cxn modelId="{8F2004D2-6B1D-4D6C-A907-50147C9FCD1F}" type="presOf" srcId="{2B361772-F117-4880-B4E1-D5CCFA446D45}" destId="{58BAC31C-B12F-4547-A3C8-01C1F85CEE33}" srcOrd="0" destOrd="0" presId="urn:microsoft.com/office/officeart/2005/8/layout/orgChart1"/>
    <dgm:cxn modelId="{8FF38B8F-B199-4C20-B7FC-81BAF1003B29}" type="presOf" srcId="{A6BBA662-861D-49DA-A5CC-49AAEE49A3E1}" destId="{EBD506B5-0421-4FCE-B6B8-0DA31FC5AF75}" srcOrd="0" destOrd="0" presId="urn:microsoft.com/office/officeart/2005/8/layout/orgChart1"/>
    <dgm:cxn modelId="{9F8D5C4B-2819-4B67-AE18-597D72EBE574}" type="presOf" srcId="{14882B28-CF29-43B7-83F6-9AFEFD4BA036}" destId="{503BA394-9781-4A98-8844-93E302CFDD35}" srcOrd="0" destOrd="0" presId="urn:microsoft.com/office/officeart/2005/8/layout/orgChart1"/>
    <dgm:cxn modelId="{36B4A5DE-2581-45D8-B922-805A329BA47D}" srcId="{C528318C-D468-4794-A4F8-06BD49DB41CF}" destId="{4F9CBA73-AB13-4CAF-AA35-833DF3A28110}" srcOrd="0" destOrd="0" parTransId="{7FC327C0-823B-4A34-A92F-E4DEE5532F8F}" sibTransId="{40DAA496-CB6F-41FC-A250-91568BF87E9E}"/>
    <dgm:cxn modelId="{DCAD1973-97A0-4B8C-AD40-B91AAC2AC4DE}" type="presOf" srcId="{95A3F569-8E75-4C84-9725-A27DE5BC5F0A}" destId="{1FF09385-5A8C-4B6B-A124-3494D398A367}" srcOrd="1" destOrd="0" presId="urn:microsoft.com/office/officeart/2005/8/layout/orgChart1"/>
    <dgm:cxn modelId="{1177F817-3A2F-4EA1-99AA-B14E42E3FE34}" type="presOf" srcId="{C278B295-FF49-41D0-AC41-25CB22C44C92}" destId="{7C56ABB5-7635-4B47-9EE0-953FCEAA9A02}" srcOrd="0" destOrd="0" presId="urn:microsoft.com/office/officeart/2005/8/layout/orgChart1"/>
    <dgm:cxn modelId="{DD827649-9219-4F3F-BF78-5AD4B2EE246D}" type="presOf" srcId="{6742EDC5-193E-445D-8BEB-4FB846EB3535}" destId="{5822385C-B1AE-424A-B624-9EC0FA347A77}" srcOrd="0" destOrd="0" presId="urn:microsoft.com/office/officeart/2005/8/layout/orgChart1"/>
    <dgm:cxn modelId="{4A0E954E-D230-4106-9F21-52F23955F397}" type="presOf" srcId="{BE97BB8E-A7EF-417C-9A3E-52F6E6C51503}" destId="{A5A2AD7D-CC09-42AD-B14A-DDA48A767B7B}" srcOrd="0" destOrd="0" presId="urn:microsoft.com/office/officeart/2005/8/layout/orgChart1"/>
    <dgm:cxn modelId="{16A852FE-CAED-4A98-B873-8FA89E25CFD9}" type="presOf" srcId="{72C7649B-654E-43B1-84D0-E879202D75F6}" destId="{2390668F-E2B8-4D04-AB95-0CB4D6AB3EEF}" srcOrd="0" destOrd="0" presId="urn:microsoft.com/office/officeart/2005/8/layout/orgChart1"/>
    <dgm:cxn modelId="{E2F16F25-A70C-43F7-B5B0-367D487B0B82}" type="presOf" srcId="{6A76D316-4372-4A5E-8D9F-D84A20009B09}" destId="{24DB5EAD-3ACC-419C-A4F7-1C23DD0BA410}" srcOrd="0" destOrd="0" presId="urn:microsoft.com/office/officeart/2005/8/layout/orgChart1"/>
    <dgm:cxn modelId="{603D1E4D-C6CA-4975-93FC-31B533936B76}" type="presOf" srcId="{32BCE6D3-70E9-4533-92D8-D34D59CA4EFB}" destId="{7B8F10B3-8050-44F6-AE7D-FA4E45E9BB70}" srcOrd="1" destOrd="0" presId="urn:microsoft.com/office/officeart/2005/8/layout/orgChart1"/>
    <dgm:cxn modelId="{AA4A1659-C360-4EF6-B471-7C091D0116B6}" type="presOf" srcId="{ECEA80D4-15FB-4FCB-9662-EB930EB9FB3D}" destId="{1B614CFC-6D9D-4B64-99FF-4AF6A68C83C3}" srcOrd="0" destOrd="0" presId="urn:microsoft.com/office/officeart/2005/8/layout/orgChart1"/>
    <dgm:cxn modelId="{C1ECF138-493D-4E00-985F-4AD8E0731BA9}" type="presOf" srcId="{4F9CBA73-AB13-4CAF-AA35-833DF3A28110}" destId="{D22FC530-7C9E-4257-8EE4-92C410EEABFA}" srcOrd="0" destOrd="0" presId="urn:microsoft.com/office/officeart/2005/8/layout/orgChart1"/>
    <dgm:cxn modelId="{BC59148D-7065-4369-99B9-478ECF19EC89}" type="presOf" srcId="{B9E2BF02-8510-4F65-926A-56B3E78BD20A}" destId="{45C18665-3AEC-40AA-83DE-072F86EEEBAE}" srcOrd="0" destOrd="0" presId="urn:microsoft.com/office/officeart/2005/8/layout/orgChart1"/>
    <dgm:cxn modelId="{7A91563C-9EE8-4953-B2E6-DE69D882F5A1}" type="presOf" srcId="{DB3B47B7-1BE8-4A53-8EF1-2FF7791F7505}" destId="{87B934D5-94DE-4E55-83C7-AB36BFEA6340}" srcOrd="1" destOrd="0" presId="urn:microsoft.com/office/officeart/2005/8/layout/orgChart1"/>
    <dgm:cxn modelId="{C642FCED-FCC8-43FA-BB47-27BDE0DF0AE5}" type="presOf" srcId="{B1BDF4D9-DCD8-4AAC-A6ED-EEA45A79A398}" destId="{90F7CAC1-D504-4068-8A99-99CE23C39C2F}" srcOrd="0" destOrd="0" presId="urn:microsoft.com/office/officeart/2005/8/layout/orgChart1"/>
    <dgm:cxn modelId="{F9486B6B-8C32-484D-996F-877544041177}" type="presOf" srcId="{32BCE6D3-70E9-4533-92D8-D34D59CA4EFB}" destId="{2841B71F-A96B-4D32-B490-A3EA55F65A3C}" srcOrd="0" destOrd="0" presId="urn:microsoft.com/office/officeart/2005/8/layout/orgChart1"/>
    <dgm:cxn modelId="{B6636BE5-98B5-4C8A-A5F0-232F5E6C5EE2}" type="presOf" srcId="{22FE2509-DBF3-438D-AE2C-A6AF8570010E}" destId="{E8578847-79C4-4EC9-BFB5-1EEFB5A08CC5}" srcOrd="1" destOrd="0" presId="urn:microsoft.com/office/officeart/2005/8/layout/orgChart1"/>
    <dgm:cxn modelId="{C87AF57C-44F8-487D-B224-2698D8161689}" type="presOf" srcId="{93303379-D320-4F9B-9020-96AD592B949B}" destId="{4D52975F-FD75-45E0-A044-F8836EF748DD}" srcOrd="0" destOrd="0" presId="urn:microsoft.com/office/officeart/2005/8/layout/orgChart1"/>
    <dgm:cxn modelId="{2669F073-ED06-4399-B9A7-EDA147F7B44F}" srcId="{191EF465-255A-491E-9B7A-66B24371BEB8}" destId="{22FE2509-DBF3-438D-AE2C-A6AF8570010E}" srcOrd="1" destOrd="0" parTransId="{7A5AB069-71AE-459D-8BBB-AC5FDE1F416C}" sibTransId="{780FE9F6-4CB3-4485-BF8E-0BB8A9913C93}"/>
    <dgm:cxn modelId="{DC3BA5C9-2FDB-4616-AB2B-86C36A35D79D}" type="presOf" srcId="{DFF81848-3DF5-4937-A473-97E4B433509A}" destId="{61CA7E4E-F1D1-4801-8FC3-B050B616C1F0}" srcOrd="0" destOrd="0" presId="urn:microsoft.com/office/officeart/2005/8/layout/orgChart1"/>
    <dgm:cxn modelId="{286B6F3F-B730-4225-A571-C3ECE6D19E59}" type="presOf" srcId="{C278B295-FF49-41D0-AC41-25CB22C44C92}" destId="{8B3AC083-E276-471E-A1E2-0572B426D7B8}" srcOrd="1" destOrd="0" presId="urn:microsoft.com/office/officeart/2005/8/layout/orgChart1"/>
    <dgm:cxn modelId="{272A0B40-1FA4-4C0C-A14D-16E702774C66}" type="presOf" srcId="{7A5AB069-71AE-459D-8BBB-AC5FDE1F416C}" destId="{705B421F-9C97-4034-8533-74560CB46EAA}" srcOrd="0" destOrd="0" presId="urn:microsoft.com/office/officeart/2005/8/layout/orgChart1"/>
    <dgm:cxn modelId="{E6A479D1-18B6-4F21-86DE-EF791DEE147D}" srcId="{22FE2509-DBF3-438D-AE2C-A6AF8570010E}" destId="{E4E06E13-70D4-431C-84F4-C8AF1C6A45A0}" srcOrd="0" destOrd="0" parTransId="{B9E2BF02-8510-4F65-926A-56B3E78BD20A}" sibTransId="{219FA326-734D-496D-9E60-162FF9D6D499}"/>
    <dgm:cxn modelId="{06D488F9-9689-4204-A425-E1ADAE4CD735}" type="presOf" srcId="{E4E06E13-70D4-431C-84F4-C8AF1C6A45A0}" destId="{1CD25DA5-4E3D-4CC5-86FC-442792E997B7}" srcOrd="0" destOrd="0" presId="urn:microsoft.com/office/officeart/2005/8/layout/orgChart1"/>
    <dgm:cxn modelId="{7E84057D-6BAE-4AC4-9D30-CE04BCEF005F}" type="presOf" srcId="{397C8472-7E92-4967-9D35-D3046E9809FC}" destId="{40419788-517E-406F-82E1-067708C43A6F}" srcOrd="0" destOrd="0" presId="urn:microsoft.com/office/officeart/2005/8/layout/orgChart1"/>
    <dgm:cxn modelId="{DFD33353-C0DE-4E7B-9624-00EBF9A80F1D}" type="presOf" srcId="{C528318C-D468-4794-A4F8-06BD49DB41CF}" destId="{920FE732-F95C-4F1B-816E-9D8F21BC36E7}" srcOrd="1" destOrd="0" presId="urn:microsoft.com/office/officeart/2005/8/layout/orgChart1"/>
    <dgm:cxn modelId="{403B417E-7C6C-47EF-95A6-CD47E389FF77}" type="presOf" srcId="{191EF465-255A-491E-9B7A-66B24371BEB8}" destId="{75934985-BC9E-4C9B-BC0E-46677750E610}" srcOrd="1" destOrd="0" presId="urn:microsoft.com/office/officeart/2005/8/layout/orgChart1"/>
    <dgm:cxn modelId="{BB8AA5AA-807E-4D07-B78E-8CC573B9A3DA}" srcId="{B1BDF4D9-DCD8-4AAC-A6ED-EEA45A79A398}" destId="{DFF81848-3DF5-4937-A473-97E4B433509A}" srcOrd="0" destOrd="0" parTransId="{BE97BB8E-A7EF-417C-9A3E-52F6E6C51503}" sibTransId="{021A9ABA-22DD-450D-814C-7C55CBFA1168}"/>
    <dgm:cxn modelId="{68E43195-8C4D-4B89-BC49-46D558EBD3AE}" type="presOf" srcId="{191EF465-255A-491E-9B7A-66B24371BEB8}" destId="{2E042868-0711-4960-BE5E-F45CBE52D6B2}" srcOrd="0" destOrd="0" presId="urn:microsoft.com/office/officeart/2005/8/layout/orgChart1"/>
    <dgm:cxn modelId="{11A2FF49-4192-4E3F-95AD-10E60A6211D9}" type="presOf" srcId="{73223972-5F3B-4DD8-857A-831677C4A888}" destId="{BBF83380-8026-49B6-B296-2B3CBBDFF6E5}" srcOrd="0" destOrd="0" presId="urn:microsoft.com/office/officeart/2005/8/layout/orgChart1"/>
    <dgm:cxn modelId="{504D5E3A-7CCA-4DBE-9349-2B973CCC36CD}" srcId="{32BCE6D3-70E9-4533-92D8-D34D59CA4EFB}" destId="{C278B295-FF49-41D0-AC41-25CB22C44C92}" srcOrd="0" destOrd="0" parTransId="{CD15BC13-9491-45E5-9133-143A90608325}" sibTransId="{BD24FB29-739E-4F5B-9F77-52B17CFABDF3}"/>
    <dgm:cxn modelId="{1C55B7C8-6960-4B2B-A765-23B178D103BC}" type="presOf" srcId="{C30BC226-1283-4F7F-8CB5-869E961C8C8D}" destId="{20A6E641-1716-4061-A532-CFB1DFE01CBA}" srcOrd="1" destOrd="0" presId="urn:microsoft.com/office/officeart/2005/8/layout/orgChart1"/>
    <dgm:cxn modelId="{1713E642-1CDC-4BC6-940C-164A8EEEED89}" type="presOf" srcId="{B1BDF4D9-DCD8-4AAC-A6ED-EEA45A79A398}" destId="{4F666861-B92E-410F-8828-DE58FBA43F5D}" srcOrd="1" destOrd="0" presId="urn:microsoft.com/office/officeart/2005/8/layout/orgChart1"/>
    <dgm:cxn modelId="{E90AB85B-72C0-4A4B-A7E0-4002C663EDB5}" srcId="{C528318C-D468-4794-A4F8-06BD49DB41CF}" destId="{73223972-5F3B-4DD8-857A-831677C4A888}" srcOrd="1" destOrd="0" parTransId="{AA2348FF-369F-42F1-9746-DD84F80FED9E}" sibTransId="{7A74C492-FB72-4A94-951F-C6F3B1DADE6B}"/>
    <dgm:cxn modelId="{9BF21129-051A-4AD7-BDCE-E4F62515E482}" type="presOf" srcId="{51B59CDF-713B-425B-ADD7-ECD4958AF448}" destId="{30EC36FF-C26A-456F-A886-FA5F9E8412D4}" srcOrd="0" destOrd="0" presId="urn:microsoft.com/office/officeart/2005/8/layout/orgChart1"/>
    <dgm:cxn modelId="{DE2E5D4A-B1B0-4CFC-9560-422FADB14339}" type="presOf" srcId="{7FC327C0-823B-4A34-A92F-E4DEE5532F8F}" destId="{77BF46F3-6FDC-4111-BA13-79DA8F1682FE}" srcOrd="0" destOrd="0" presId="urn:microsoft.com/office/officeart/2005/8/layout/orgChart1"/>
    <dgm:cxn modelId="{7070FA10-258C-43AE-982E-5F2818AF13A0}" type="presParOf" srcId="{A3C33AD6-D834-412F-BEDA-84A30FF83A96}" destId="{0DCD99A7-BAE1-4D10-8462-3927D14366AE}" srcOrd="0" destOrd="0" presId="urn:microsoft.com/office/officeart/2005/8/layout/orgChart1"/>
    <dgm:cxn modelId="{BACF98A3-A203-46FF-81E6-779139CD47B1}" type="presParOf" srcId="{0DCD99A7-BAE1-4D10-8462-3927D14366AE}" destId="{F3214ED4-582D-431F-B9BE-F89C95DE157C}" srcOrd="0" destOrd="0" presId="urn:microsoft.com/office/officeart/2005/8/layout/orgChart1"/>
    <dgm:cxn modelId="{2A7D4D7F-7618-4AFB-850E-EF87E0D18FFC}" type="presParOf" srcId="{F3214ED4-582D-431F-B9BE-F89C95DE157C}" destId="{2E042868-0711-4960-BE5E-F45CBE52D6B2}" srcOrd="0" destOrd="0" presId="urn:microsoft.com/office/officeart/2005/8/layout/orgChart1"/>
    <dgm:cxn modelId="{46B9B153-0461-4B09-8E72-F5AB0971A582}" type="presParOf" srcId="{F3214ED4-582D-431F-B9BE-F89C95DE157C}" destId="{75934985-BC9E-4C9B-BC0E-46677750E610}" srcOrd="1" destOrd="0" presId="urn:microsoft.com/office/officeart/2005/8/layout/orgChart1"/>
    <dgm:cxn modelId="{12E1C74A-D4EB-4FE4-A3B9-D8231E377CAC}" type="presParOf" srcId="{0DCD99A7-BAE1-4D10-8462-3927D14366AE}" destId="{6DE2FDED-C9C8-4E63-A3CF-9E17AEB637F1}" srcOrd="1" destOrd="0" presId="urn:microsoft.com/office/officeart/2005/8/layout/orgChart1"/>
    <dgm:cxn modelId="{E9AA09B6-0BEC-4EB4-A1E3-0D943B23008E}" type="presParOf" srcId="{6DE2FDED-C9C8-4E63-A3CF-9E17AEB637F1}" destId="{4D52975F-FD75-45E0-A044-F8836EF748DD}" srcOrd="0" destOrd="0" presId="urn:microsoft.com/office/officeart/2005/8/layout/orgChart1"/>
    <dgm:cxn modelId="{989790D0-A803-48E0-9486-3DDD02E96110}" type="presParOf" srcId="{6DE2FDED-C9C8-4E63-A3CF-9E17AEB637F1}" destId="{9415B627-3AD3-41DE-A414-BE01372E7B6A}" srcOrd="1" destOrd="0" presId="urn:microsoft.com/office/officeart/2005/8/layout/orgChart1"/>
    <dgm:cxn modelId="{F4A57247-F728-442E-B0AB-17EE4230516E}" type="presParOf" srcId="{9415B627-3AD3-41DE-A414-BE01372E7B6A}" destId="{67D45879-B3DA-4262-8A59-751395608FC4}" srcOrd="0" destOrd="0" presId="urn:microsoft.com/office/officeart/2005/8/layout/orgChart1"/>
    <dgm:cxn modelId="{E7349583-D588-4B90-9B1B-62F190E6562A}" type="presParOf" srcId="{67D45879-B3DA-4262-8A59-751395608FC4}" destId="{2841B71F-A96B-4D32-B490-A3EA55F65A3C}" srcOrd="0" destOrd="0" presId="urn:microsoft.com/office/officeart/2005/8/layout/orgChart1"/>
    <dgm:cxn modelId="{7E55ABF9-B525-486D-8472-AFBE4115D17D}" type="presParOf" srcId="{67D45879-B3DA-4262-8A59-751395608FC4}" destId="{7B8F10B3-8050-44F6-AE7D-FA4E45E9BB70}" srcOrd="1" destOrd="0" presId="urn:microsoft.com/office/officeart/2005/8/layout/orgChart1"/>
    <dgm:cxn modelId="{70CD430C-8335-4C39-AC5F-6B8D74E95C7D}" type="presParOf" srcId="{9415B627-3AD3-41DE-A414-BE01372E7B6A}" destId="{E24215BB-2D75-426F-848D-EB4E0E037F05}" srcOrd="1" destOrd="0" presId="urn:microsoft.com/office/officeart/2005/8/layout/orgChart1"/>
    <dgm:cxn modelId="{DBED5ED2-0923-4BE4-893D-3AEEE712DEA9}" type="presParOf" srcId="{E24215BB-2D75-426F-848D-EB4E0E037F05}" destId="{F61B8366-B262-4C2D-A616-7AF14DB8B293}" srcOrd="0" destOrd="0" presId="urn:microsoft.com/office/officeart/2005/8/layout/orgChart1"/>
    <dgm:cxn modelId="{E997AF30-CA24-49D3-8955-A38ED771D810}" type="presParOf" srcId="{E24215BB-2D75-426F-848D-EB4E0E037F05}" destId="{6E4EA78B-43F1-4895-A281-70DD04B4520E}" srcOrd="1" destOrd="0" presId="urn:microsoft.com/office/officeart/2005/8/layout/orgChart1"/>
    <dgm:cxn modelId="{B7E8A555-8263-44FF-AA61-EB0BC11E39F2}" type="presParOf" srcId="{6E4EA78B-43F1-4895-A281-70DD04B4520E}" destId="{D1BAF30E-DFB6-4DAA-8016-034A3C0AA05F}" srcOrd="0" destOrd="0" presId="urn:microsoft.com/office/officeart/2005/8/layout/orgChart1"/>
    <dgm:cxn modelId="{BE33BDCF-7537-4131-9421-0BE09AEE1DC6}" type="presParOf" srcId="{D1BAF30E-DFB6-4DAA-8016-034A3C0AA05F}" destId="{7C56ABB5-7635-4B47-9EE0-953FCEAA9A02}" srcOrd="0" destOrd="0" presId="urn:microsoft.com/office/officeart/2005/8/layout/orgChart1"/>
    <dgm:cxn modelId="{C23E44A0-B27D-4312-A971-C0E3B586A9FB}" type="presParOf" srcId="{D1BAF30E-DFB6-4DAA-8016-034A3C0AA05F}" destId="{8B3AC083-E276-471E-A1E2-0572B426D7B8}" srcOrd="1" destOrd="0" presId="urn:microsoft.com/office/officeart/2005/8/layout/orgChart1"/>
    <dgm:cxn modelId="{2283ADDE-3063-4BA8-BA31-9A82E156C96F}" type="presParOf" srcId="{6E4EA78B-43F1-4895-A281-70DD04B4520E}" destId="{9F7C8C6D-5502-427A-89FE-DA6F3736091B}" srcOrd="1" destOrd="0" presId="urn:microsoft.com/office/officeart/2005/8/layout/orgChart1"/>
    <dgm:cxn modelId="{83855E95-9449-4645-869D-8641DD1E6E7A}" type="presParOf" srcId="{9F7C8C6D-5502-427A-89FE-DA6F3736091B}" destId="{EBD506B5-0421-4FCE-B6B8-0DA31FC5AF75}" srcOrd="0" destOrd="0" presId="urn:microsoft.com/office/officeart/2005/8/layout/orgChart1"/>
    <dgm:cxn modelId="{40FDE17E-3188-4069-AE3E-C52423E41EE5}" type="presParOf" srcId="{9F7C8C6D-5502-427A-89FE-DA6F3736091B}" destId="{0872834A-8746-41D5-945E-8417576ABEA4}" srcOrd="1" destOrd="0" presId="urn:microsoft.com/office/officeart/2005/8/layout/orgChart1"/>
    <dgm:cxn modelId="{640CD7BD-D78F-43A4-85FB-138DB2C51B70}" type="presParOf" srcId="{0872834A-8746-41D5-945E-8417576ABEA4}" destId="{2847289D-EFB4-47B8-8C7A-739AF130DDB7}" srcOrd="0" destOrd="0" presId="urn:microsoft.com/office/officeart/2005/8/layout/orgChart1"/>
    <dgm:cxn modelId="{4B638606-0D11-4C09-938A-03DC014EECFE}" type="presParOf" srcId="{2847289D-EFB4-47B8-8C7A-739AF130DDB7}" destId="{90F7CAC1-D504-4068-8A99-99CE23C39C2F}" srcOrd="0" destOrd="0" presId="urn:microsoft.com/office/officeart/2005/8/layout/orgChart1"/>
    <dgm:cxn modelId="{8611B9CB-DD37-47C4-9671-FD225B704C38}" type="presParOf" srcId="{2847289D-EFB4-47B8-8C7A-739AF130DDB7}" destId="{4F666861-B92E-410F-8828-DE58FBA43F5D}" srcOrd="1" destOrd="0" presId="urn:microsoft.com/office/officeart/2005/8/layout/orgChart1"/>
    <dgm:cxn modelId="{91115070-ED73-4A75-B23F-A460EB98AD47}" type="presParOf" srcId="{0872834A-8746-41D5-945E-8417576ABEA4}" destId="{5D0381A6-9C0B-47E9-B382-16BD165B45D3}" srcOrd="1" destOrd="0" presId="urn:microsoft.com/office/officeart/2005/8/layout/orgChart1"/>
    <dgm:cxn modelId="{F682EE23-2D62-4127-91C3-6D26F6E5F038}" type="presParOf" srcId="{5D0381A6-9C0B-47E9-B382-16BD165B45D3}" destId="{A5A2AD7D-CC09-42AD-B14A-DDA48A767B7B}" srcOrd="0" destOrd="0" presId="urn:microsoft.com/office/officeart/2005/8/layout/orgChart1"/>
    <dgm:cxn modelId="{1EC16C32-A746-4C34-B0B6-8D340AED93E6}" type="presParOf" srcId="{5D0381A6-9C0B-47E9-B382-16BD165B45D3}" destId="{CE6AFD58-12EF-4788-96AA-0C03A666FC4B}" srcOrd="1" destOrd="0" presId="urn:microsoft.com/office/officeart/2005/8/layout/orgChart1"/>
    <dgm:cxn modelId="{CB87FDF3-EDBB-4FEB-AB95-7AA6AF626A33}" type="presParOf" srcId="{CE6AFD58-12EF-4788-96AA-0C03A666FC4B}" destId="{C02F8270-FADF-4D71-BBB2-FC50CBCD7B86}" srcOrd="0" destOrd="0" presId="urn:microsoft.com/office/officeart/2005/8/layout/orgChart1"/>
    <dgm:cxn modelId="{DAB66F84-7871-484C-BD38-7EDB1B9112CA}" type="presParOf" srcId="{C02F8270-FADF-4D71-BBB2-FC50CBCD7B86}" destId="{61CA7E4E-F1D1-4801-8FC3-B050B616C1F0}" srcOrd="0" destOrd="0" presId="urn:microsoft.com/office/officeart/2005/8/layout/orgChart1"/>
    <dgm:cxn modelId="{2549946D-1FCB-4C22-9095-C04E8DD7D6DB}" type="presParOf" srcId="{C02F8270-FADF-4D71-BBB2-FC50CBCD7B86}" destId="{0E6EFA24-BE73-42B1-93BB-B3AD38EB63A7}" srcOrd="1" destOrd="0" presId="urn:microsoft.com/office/officeart/2005/8/layout/orgChart1"/>
    <dgm:cxn modelId="{35A77270-3D06-40D3-A332-4E364EA907DD}" type="presParOf" srcId="{CE6AFD58-12EF-4788-96AA-0C03A666FC4B}" destId="{6E071359-774D-4F33-996B-3D9002ACDB2F}" srcOrd="1" destOrd="0" presId="urn:microsoft.com/office/officeart/2005/8/layout/orgChart1"/>
    <dgm:cxn modelId="{47DC13EB-18F1-4D65-B029-A8B7405B3C0B}" type="presParOf" srcId="{CE6AFD58-12EF-4788-96AA-0C03A666FC4B}" destId="{AEDD1EA7-2D47-44F9-8984-6001B0A403C1}" srcOrd="2" destOrd="0" presId="urn:microsoft.com/office/officeart/2005/8/layout/orgChart1"/>
    <dgm:cxn modelId="{92597AFD-3BF0-4578-8258-4262E81D0F0C}" type="presParOf" srcId="{5D0381A6-9C0B-47E9-B382-16BD165B45D3}" destId="{82DFA97A-5A0D-4B5D-A178-BC9DF6E8AB49}" srcOrd="2" destOrd="0" presId="urn:microsoft.com/office/officeart/2005/8/layout/orgChart1"/>
    <dgm:cxn modelId="{9CC0AA2E-825C-42BA-AFF4-23228CF50181}" type="presParOf" srcId="{5D0381A6-9C0B-47E9-B382-16BD165B45D3}" destId="{363D70BE-EC6A-426B-A051-28215B61FD92}" srcOrd="3" destOrd="0" presId="urn:microsoft.com/office/officeart/2005/8/layout/orgChart1"/>
    <dgm:cxn modelId="{B9976C16-431B-4491-B317-8BB3E171FC46}" type="presParOf" srcId="{363D70BE-EC6A-426B-A051-28215B61FD92}" destId="{D1B98B26-3DB3-4B8B-9F5E-57B4DDA9AD52}" srcOrd="0" destOrd="0" presId="urn:microsoft.com/office/officeart/2005/8/layout/orgChart1"/>
    <dgm:cxn modelId="{BAFCF9CC-37B3-452E-A39F-41B5DC6BC26F}" type="presParOf" srcId="{D1B98B26-3DB3-4B8B-9F5E-57B4DDA9AD52}" destId="{503BA394-9781-4A98-8844-93E302CFDD35}" srcOrd="0" destOrd="0" presId="urn:microsoft.com/office/officeart/2005/8/layout/orgChart1"/>
    <dgm:cxn modelId="{13097016-7160-4C55-9D9E-CB2A5879241F}" type="presParOf" srcId="{D1B98B26-3DB3-4B8B-9F5E-57B4DDA9AD52}" destId="{34A38101-21F7-4E85-B291-3A861F6FBCAF}" srcOrd="1" destOrd="0" presId="urn:microsoft.com/office/officeart/2005/8/layout/orgChart1"/>
    <dgm:cxn modelId="{9D2DC6E4-2F13-4EFA-918A-12B86D6EA661}" type="presParOf" srcId="{363D70BE-EC6A-426B-A051-28215B61FD92}" destId="{DEDA121A-051E-4D5C-9BF4-3BDEB00F19D7}" srcOrd="1" destOrd="0" presId="urn:microsoft.com/office/officeart/2005/8/layout/orgChart1"/>
    <dgm:cxn modelId="{C93840EF-49B7-4BEC-8452-C01DDF1FC68F}" type="presParOf" srcId="{DEDA121A-051E-4D5C-9BF4-3BDEB00F19D7}" destId="{1B614CFC-6D9D-4B64-99FF-4AF6A68C83C3}" srcOrd="0" destOrd="0" presId="urn:microsoft.com/office/officeart/2005/8/layout/orgChart1"/>
    <dgm:cxn modelId="{0F0762F1-A7E2-4586-BAAC-AD31DDC40995}" type="presParOf" srcId="{DEDA121A-051E-4D5C-9BF4-3BDEB00F19D7}" destId="{57B089D4-58F8-4ACC-998B-C1FEAD1A6EE8}" srcOrd="1" destOrd="0" presId="urn:microsoft.com/office/officeart/2005/8/layout/orgChart1"/>
    <dgm:cxn modelId="{D7BB8A96-0CDB-447C-8F83-E98DCC72EFB8}" type="presParOf" srcId="{57B089D4-58F8-4ACC-998B-C1FEAD1A6EE8}" destId="{18EC50AB-F7F7-4C28-A359-CA7EA773A443}" srcOrd="0" destOrd="0" presId="urn:microsoft.com/office/officeart/2005/8/layout/orgChart1"/>
    <dgm:cxn modelId="{9AE56A0D-04AC-4002-AB43-7941657AF72B}" type="presParOf" srcId="{18EC50AB-F7F7-4C28-A359-CA7EA773A443}" destId="{58BAC31C-B12F-4547-A3C8-01C1F85CEE33}" srcOrd="0" destOrd="0" presId="urn:microsoft.com/office/officeart/2005/8/layout/orgChart1"/>
    <dgm:cxn modelId="{B95A0F1C-8ABB-4E59-8445-E30DBBED0E9D}" type="presParOf" srcId="{18EC50AB-F7F7-4C28-A359-CA7EA773A443}" destId="{FE1441B5-E162-4653-B3F7-286251055E84}" srcOrd="1" destOrd="0" presId="urn:microsoft.com/office/officeart/2005/8/layout/orgChart1"/>
    <dgm:cxn modelId="{2A148785-8E10-466E-9D59-5CF52A8703EE}" type="presParOf" srcId="{57B089D4-58F8-4ACC-998B-C1FEAD1A6EE8}" destId="{2925BEAC-817F-4887-BC4E-C4F63022C982}" srcOrd="1" destOrd="0" presId="urn:microsoft.com/office/officeart/2005/8/layout/orgChart1"/>
    <dgm:cxn modelId="{F398BCF8-B595-49AA-A06A-2DC30AD4DDEB}" type="presParOf" srcId="{57B089D4-58F8-4ACC-998B-C1FEAD1A6EE8}" destId="{10B1E6B4-E56E-4457-9D3F-2C6353D5BDA3}" srcOrd="2" destOrd="0" presId="urn:microsoft.com/office/officeart/2005/8/layout/orgChart1"/>
    <dgm:cxn modelId="{520E28DB-19A4-47FF-8C21-C41DD80D2A77}" type="presParOf" srcId="{363D70BE-EC6A-426B-A051-28215B61FD92}" destId="{D3DD5C26-AC46-44A0-B965-B0434E329E60}" srcOrd="2" destOrd="0" presId="urn:microsoft.com/office/officeart/2005/8/layout/orgChart1"/>
    <dgm:cxn modelId="{13A46097-D60D-4EAE-92BC-53CFABA62088}" type="presParOf" srcId="{0872834A-8746-41D5-945E-8417576ABEA4}" destId="{CBBB40DA-82F8-4753-AFC0-FC9C988E20B0}" srcOrd="2" destOrd="0" presId="urn:microsoft.com/office/officeart/2005/8/layout/orgChart1"/>
    <dgm:cxn modelId="{B472D22F-233D-4AC7-9D2A-069BE93E33AB}" type="presParOf" srcId="{6E4EA78B-43F1-4895-A281-70DD04B4520E}" destId="{0CD32BBE-B97C-426B-8128-604B065BB328}" srcOrd="2" destOrd="0" presId="urn:microsoft.com/office/officeart/2005/8/layout/orgChart1"/>
    <dgm:cxn modelId="{E47DBD23-4C6D-4B89-9106-1AB01B696312}" type="presParOf" srcId="{9415B627-3AD3-41DE-A414-BE01372E7B6A}" destId="{B8B38774-F0DD-4A7F-8725-5A26B55DCF17}" srcOrd="2" destOrd="0" presId="urn:microsoft.com/office/officeart/2005/8/layout/orgChart1"/>
    <dgm:cxn modelId="{26CB088E-B83E-469D-AAF7-38E85425BB92}" type="presParOf" srcId="{6DE2FDED-C9C8-4E63-A3CF-9E17AEB637F1}" destId="{705B421F-9C97-4034-8533-74560CB46EAA}" srcOrd="2" destOrd="0" presId="urn:microsoft.com/office/officeart/2005/8/layout/orgChart1"/>
    <dgm:cxn modelId="{2443F4B3-A392-4E49-92E0-9708866CE7E3}" type="presParOf" srcId="{6DE2FDED-C9C8-4E63-A3CF-9E17AEB637F1}" destId="{73D4A6A3-EA12-4970-99BC-4F9F73A2198F}" srcOrd="3" destOrd="0" presId="urn:microsoft.com/office/officeart/2005/8/layout/orgChart1"/>
    <dgm:cxn modelId="{D2FA0547-1404-4FFF-93A3-EE2A11A59660}" type="presParOf" srcId="{73D4A6A3-EA12-4970-99BC-4F9F73A2198F}" destId="{3EE97A7C-9D0C-4093-8AFE-B1D5931F8CEC}" srcOrd="0" destOrd="0" presId="urn:microsoft.com/office/officeart/2005/8/layout/orgChart1"/>
    <dgm:cxn modelId="{C729235B-85A1-465E-8101-3538A065E0A1}" type="presParOf" srcId="{3EE97A7C-9D0C-4093-8AFE-B1D5931F8CEC}" destId="{03FDCE17-D476-4FE1-97BC-3A5550A1188A}" srcOrd="0" destOrd="0" presId="urn:microsoft.com/office/officeart/2005/8/layout/orgChart1"/>
    <dgm:cxn modelId="{37EED667-3622-44CD-8EDD-4E7AE3738EF6}" type="presParOf" srcId="{3EE97A7C-9D0C-4093-8AFE-B1D5931F8CEC}" destId="{E8578847-79C4-4EC9-BFB5-1EEFB5A08CC5}" srcOrd="1" destOrd="0" presId="urn:microsoft.com/office/officeart/2005/8/layout/orgChart1"/>
    <dgm:cxn modelId="{655B8F6C-7FF2-4A91-A2F5-8A4CDA28C087}" type="presParOf" srcId="{73D4A6A3-EA12-4970-99BC-4F9F73A2198F}" destId="{A1DA2808-8094-4A4C-8FBB-FFA895773010}" srcOrd="1" destOrd="0" presId="urn:microsoft.com/office/officeart/2005/8/layout/orgChart1"/>
    <dgm:cxn modelId="{F4BCF1C8-9E08-4D26-8320-3E120700C816}" type="presParOf" srcId="{A1DA2808-8094-4A4C-8FBB-FFA895773010}" destId="{45C18665-3AEC-40AA-83DE-072F86EEEBAE}" srcOrd="0" destOrd="0" presId="urn:microsoft.com/office/officeart/2005/8/layout/orgChart1"/>
    <dgm:cxn modelId="{9A2D856C-23FC-4ED6-ACB0-F1A77A908182}" type="presParOf" srcId="{A1DA2808-8094-4A4C-8FBB-FFA895773010}" destId="{2B858F5E-2188-4AEB-878E-47D174D7F627}" srcOrd="1" destOrd="0" presId="urn:microsoft.com/office/officeart/2005/8/layout/orgChart1"/>
    <dgm:cxn modelId="{4DFDDB49-09CB-40C1-803F-BDFFBD240E78}" type="presParOf" srcId="{2B858F5E-2188-4AEB-878E-47D174D7F627}" destId="{2C9CB668-575E-45D8-8836-C294A4B58F51}" srcOrd="0" destOrd="0" presId="urn:microsoft.com/office/officeart/2005/8/layout/orgChart1"/>
    <dgm:cxn modelId="{19365D0A-3470-429E-A812-60BAA0DC3388}" type="presParOf" srcId="{2C9CB668-575E-45D8-8836-C294A4B58F51}" destId="{1CD25DA5-4E3D-4CC5-86FC-442792E997B7}" srcOrd="0" destOrd="0" presId="urn:microsoft.com/office/officeart/2005/8/layout/orgChart1"/>
    <dgm:cxn modelId="{B2AC20BD-A472-4341-A9FA-17C9C74C2635}" type="presParOf" srcId="{2C9CB668-575E-45D8-8836-C294A4B58F51}" destId="{A6515C15-9CCE-4655-B3F4-020C0FE2C4A5}" srcOrd="1" destOrd="0" presId="urn:microsoft.com/office/officeart/2005/8/layout/orgChart1"/>
    <dgm:cxn modelId="{78369BA4-075D-45F6-A806-982C812ADF28}" type="presParOf" srcId="{2B858F5E-2188-4AEB-878E-47D174D7F627}" destId="{09E09F35-AA66-4C3E-B3C4-EEA1189EA0BA}" srcOrd="1" destOrd="0" presId="urn:microsoft.com/office/officeart/2005/8/layout/orgChart1"/>
    <dgm:cxn modelId="{B7D5C898-58E4-4A71-91E7-0376FD8A96C9}" type="presParOf" srcId="{2B858F5E-2188-4AEB-878E-47D174D7F627}" destId="{56A2C9F9-2E38-448C-8C09-4C8792693E45}" srcOrd="2" destOrd="0" presId="urn:microsoft.com/office/officeart/2005/8/layout/orgChart1"/>
    <dgm:cxn modelId="{F72430EB-DEF9-445D-9B65-A670A28B2761}" type="presParOf" srcId="{A1DA2808-8094-4A4C-8FBB-FFA895773010}" destId="{ED3C6C3F-6677-4C48-8A03-C7B8B1968F6B}" srcOrd="2" destOrd="0" presId="urn:microsoft.com/office/officeart/2005/8/layout/orgChart1"/>
    <dgm:cxn modelId="{2977429E-5E24-4CF3-8716-9E1FA748438D}" type="presParOf" srcId="{A1DA2808-8094-4A4C-8FBB-FFA895773010}" destId="{88672D44-CC92-42F0-9319-5D4CD1CA2BA0}" srcOrd="3" destOrd="0" presId="urn:microsoft.com/office/officeart/2005/8/layout/orgChart1"/>
    <dgm:cxn modelId="{5E8398A5-4A1A-453C-923B-340FC4F71D95}" type="presParOf" srcId="{88672D44-CC92-42F0-9319-5D4CD1CA2BA0}" destId="{57AF6DE0-FFFB-4117-984D-3AFF70F78154}" srcOrd="0" destOrd="0" presId="urn:microsoft.com/office/officeart/2005/8/layout/orgChart1"/>
    <dgm:cxn modelId="{50AC7625-3330-4E1C-9746-A74348AF781A}" type="presParOf" srcId="{57AF6DE0-FFFB-4117-984D-3AFF70F78154}" destId="{24DB5EAD-3ACC-419C-A4F7-1C23DD0BA410}" srcOrd="0" destOrd="0" presId="urn:microsoft.com/office/officeart/2005/8/layout/orgChart1"/>
    <dgm:cxn modelId="{07A15852-3B59-4226-8849-7DB5726BC12A}" type="presParOf" srcId="{57AF6DE0-FFFB-4117-984D-3AFF70F78154}" destId="{6AD839DC-0382-4DF7-AB30-885C1A46AD63}" srcOrd="1" destOrd="0" presId="urn:microsoft.com/office/officeart/2005/8/layout/orgChart1"/>
    <dgm:cxn modelId="{6F3A7C89-2988-4005-9C96-7D1986826269}" type="presParOf" srcId="{88672D44-CC92-42F0-9319-5D4CD1CA2BA0}" destId="{18FEE491-B770-428B-98F6-67CB05D7C612}" srcOrd="1" destOrd="0" presId="urn:microsoft.com/office/officeart/2005/8/layout/orgChart1"/>
    <dgm:cxn modelId="{BA94A4AF-0293-4651-9F52-95121C03B023}" type="presParOf" srcId="{88672D44-CC92-42F0-9319-5D4CD1CA2BA0}" destId="{15BA9859-C6CC-48E9-B9AA-32505BC8DA82}" srcOrd="2" destOrd="0" presId="urn:microsoft.com/office/officeart/2005/8/layout/orgChart1"/>
    <dgm:cxn modelId="{4B822B9D-2CC1-4E00-A07B-3BB73FC6CE64}" type="presParOf" srcId="{A1DA2808-8094-4A4C-8FBB-FFA895773010}" destId="{A85BF0BC-4576-40B9-9AD3-A8681CAB3455}" srcOrd="4" destOrd="0" presId="urn:microsoft.com/office/officeart/2005/8/layout/orgChart1"/>
    <dgm:cxn modelId="{6B05A919-BA70-4526-9202-B95212F2DB83}" type="presParOf" srcId="{A1DA2808-8094-4A4C-8FBB-FFA895773010}" destId="{2EB73C1B-3309-4764-8F77-9700EFE50956}" srcOrd="5" destOrd="0" presId="urn:microsoft.com/office/officeart/2005/8/layout/orgChart1"/>
    <dgm:cxn modelId="{EA578FB4-615D-4CAC-AE48-C535EBC10956}" type="presParOf" srcId="{2EB73C1B-3309-4764-8F77-9700EFE50956}" destId="{C5420892-E019-49ED-95A6-9BE234E82786}" srcOrd="0" destOrd="0" presId="urn:microsoft.com/office/officeart/2005/8/layout/orgChart1"/>
    <dgm:cxn modelId="{80815AA6-3693-488A-A417-7D5D60AE7C7E}" type="presParOf" srcId="{C5420892-E019-49ED-95A6-9BE234E82786}" destId="{07C45392-B194-4E89-9C05-7450E0F4598E}" srcOrd="0" destOrd="0" presId="urn:microsoft.com/office/officeart/2005/8/layout/orgChart1"/>
    <dgm:cxn modelId="{C8C6F798-9A36-4E46-AFE9-5A109AB7915B}" type="presParOf" srcId="{C5420892-E019-49ED-95A6-9BE234E82786}" destId="{87B934D5-94DE-4E55-83C7-AB36BFEA6340}" srcOrd="1" destOrd="0" presId="urn:microsoft.com/office/officeart/2005/8/layout/orgChart1"/>
    <dgm:cxn modelId="{9A0DDAE8-CC28-4106-91EB-94F1F1228D53}" type="presParOf" srcId="{2EB73C1B-3309-4764-8F77-9700EFE50956}" destId="{A97E65DF-7E96-45DD-97B5-028111BF8F8F}" srcOrd="1" destOrd="0" presId="urn:microsoft.com/office/officeart/2005/8/layout/orgChart1"/>
    <dgm:cxn modelId="{35F4405F-6790-4922-B0C3-9A111A8B6F8F}" type="presParOf" srcId="{2EB73C1B-3309-4764-8F77-9700EFE50956}" destId="{A2A540CE-9175-4B24-B062-44BA21C4E6A4}" srcOrd="2" destOrd="0" presId="urn:microsoft.com/office/officeart/2005/8/layout/orgChart1"/>
    <dgm:cxn modelId="{E7104804-2230-4D8E-AD46-DEA6F50DB38A}" type="presParOf" srcId="{A1DA2808-8094-4A4C-8FBB-FFA895773010}" destId="{30EC36FF-C26A-456F-A886-FA5F9E8412D4}" srcOrd="6" destOrd="0" presId="urn:microsoft.com/office/officeart/2005/8/layout/orgChart1"/>
    <dgm:cxn modelId="{644EC0F1-2806-412C-9C4B-B756EF0EB64C}" type="presParOf" srcId="{A1DA2808-8094-4A4C-8FBB-FFA895773010}" destId="{FA696CB6-F34B-47D4-8893-33E256E6B9A6}" srcOrd="7" destOrd="0" presId="urn:microsoft.com/office/officeart/2005/8/layout/orgChart1"/>
    <dgm:cxn modelId="{F22D4590-FCDB-4DB4-945F-88FCE8C01C63}" type="presParOf" srcId="{FA696CB6-F34B-47D4-8893-33E256E6B9A6}" destId="{A995029B-4558-4F2F-A7E3-B35586E3F78C}" srcOrd="0" destOrd="0" presId="urn:microsoft.com/office/officeart/2005/8/layout/orgChart1"/>
    <dgm:cxn modelId="{BEE0ECBD-671B-48BE-9025-E723C6A8F0A7}" type="presParOf" srcId="{A995029B-4558-4F2F-A7E3-B35586E3F78C}" destId="{D7125D64-F941-4358-98A6-E19C4C206F92}" srcOrd="0" destOrd="0" presId="urn:microsoft.com/office/officeart/2005/8/layout/orgChart1"/>
    <dgm:cxn modelId="{CEAB99D8-6D9E-4C27-A041-6544005590DA}" type="presParOf" srcId="{A995029B-4558-4F2F-A7E3-B35586E3F78C}" destId="{3E257F39-9F00-4EE0-8C6A-4CD5C05E6555}" srcOrd="1" destOrd="0" presId="urn:microsoft.com/office/officeart/2005/8/layout/orgChart1"/>
    <dgm:cxn modelId="{0FFD17BE-3A52-4BEB-83C4-EB879B5E4282}" type="presParOf" srcId="{FA696CB6-F34B-47D4-8893-33E256E6B9A6}" destId="{5F26637E-3109-497F-AF56-7E1BBC9D2D52}" srcOrd="1" destOrd="0" presId="urn:microsoft.com/office/officeart/2005/8/layout/orgChart1"/>
    <dgm:cxn modelId="{1586E00A-1456-4B5D-9910-070F7DE3FD47}" type="presParOf" srcId="{FA696CB6-F34B-47D4-8893-33E256E6B9A6}" destId="{0B41406F-1E24-432E-9F6E-90FB3EAE8EA8}" srcOrd="2" destOrd="0" presId="urn:microsoft.com/office/officeart/2005/8/layout/orgChart1"/>
    <dgm:cxn modelId="{9BD89EF9-883E-4799-9910-879B6BEB747C}" type="presParOf" srcId="{73D4A6A3-EA12-4970-99BC-4F9F73A2198F}" destId="{0A1F407D-7285-4DF3-87E0-94C2C5C23DE6}" srcOrd="2" destOrd="0" presId="urn:microsoft.com/office/officeart/2005/8/layout/orgChart1"/>
    <dgm:cxn modelId="{1A02540E-B8AC-4B20-81A5-5212F95867A0}" type="presParOf" srcId="{6DE2FDED-C9C8-4E63-A3CF-9E17AEB637F1}" destId="{40419788-517E-406F-82E1-067708C43A6F}" srcOrd="4" destOrd="0" presId="urn:microsoft.com/office/officeart/2005/8/layout/orgChart1"/>
    <dgm:cxn modelId="{D65A00B6-E528-4876-A7EA-7F72D51C609D}" type="presParOf" srcId="{6DE2FDED-C9C8-4E63-A3CF-9E17AEB637F1}" destId="{8D0DF53D-AFF7-48C1-BCE7-F13653EFFB7D}" srcOrd="5" destOrd="0" presId="urn:microsoft.com/office/officeart/2005/8/layout/orgChart1"/>
    <dgm:cxn modelId="{C9465A83-5451-4993-B41C-651ADB0719DB}" type="presParOf" srcId="{8D0DF53D-AFF7-48C1-BCE7-F13653EFFB7D}" destId="{D039A5C5-1176-4635-9199-0E9572DB3AAD}" srcOrd="0" destOrd="0" presId="urn:microsoft.com/office/officeart/2005/8/layout/orgChart1"/>
    <dgm:cxn modelId="{6A823235-51EC-4AC6-B363-CDB5301A4680}" type="presParOf" srcId="{D039A5C5-1176-4635-9199-0E9572DB3AAD}" destId="{75411A07-5555-4A20-87E5-399016E358C0}" srcOrd="0" destOrd="0" presId="urn:microsoft.com/office/officeart/2005/8/layout/orgChart1"/>
    <dgm:cxn modelId="{7D8E92FF-27BB-4570-9360-5376DE8F9EE6}" type="presParOf" srcId="{D039A5C5-1176-4635-9199-0E9572DB3AAD}" destId="{920FE732-F95C-4F1B-816E-9D8F21BC36E7}" srcOrd="1" destOrd="0" presId="urn:microsoft.com/office/officeart/2005/8/layout/orgChart1"/>
    <dgm:cxn modelId="{6848FBC8-4820-42AE-A72C-FB2E7FB20245}" type="presParOf" srcId="{8D0DF53D-AFF7-48C1-BCE7-F13653EFFB7D}" destId="{794020BB-CC65-468F-9C7B-E8D109B1C2B6}" srcOrd="1" destOrd="0" presId="urn:microsoft.com/office/officeart/2005/8/layout/orgChart1"/>
    <dgm:cxn modelId="{DCC25810-B6B4-47F4-AFFB-6D5DB54C2B38}" type="presParOf" srcId="{794020BB-CC65-468F-9C7B-E8D109B1C2B6}" destId="{77BF46F3-6FDC-4111-BA13-79DA8F1682FE}" srcOrd="0" destOrd="0" presId="urn:microsoft.com/office/officeart/2005/8/layout/orgChart1"/>
    <dgm:cxn modelId="{A366DDC1-7805-4E11-A243-8735A69F8C39}" type="presParOf" srcId="{794020BB-CC65-468F-9C7B-E8D109B1C2B6}" destId="{0E30F066-7A38-43C2-8F7E-E24985F1C30F}" srcOrd="1" destOrd="0" presId="urn:microsoft.com/office/officeart/2005/8/layout/orgChart1"/>
    <dgm:cxn modelId="{7C8FED5A-ACEC-4498-B76E-D4857249B6E0}" type="presParOf" srcId="{0E30F066-7A38-43C2-8F7E-E24985F1C30F}" destId="{9F0DDAEA-888E-495A-90AE-CB8C27D217FF}" srcOrd="0" destOrd="0" presId="urn:microsoft.com/office/officeart/2005/8/layout/orgChart1"/>
    <dgm:cxn modelId="{1A965008-9DA6-4D6E-91B1-7DFCAD43C83E}" type="presParOf" srcId="{9F0DDAEA-888E-495A-90AE-CB8C27D217FF}" destId="{D22FC530-7C9E-4257-8EE4-92C410EEABFA}" srcOrd="0" destOrd="0" presId="urn:microsoft.com/office/officeart/2005/8/layout/orgChart1"/>
    <dgm:cxn modelId="{3496DD2A-76FB-403F-9441-8A6F0ACD239A}" type="presParOf" srcId="{9F0DDAEA-888E-495A-90AE-CB8C27D217FF}" destId="{0061D0F9-9333-4B01-A329-4FD8F94EA28D}" srcOrd="1" destOrd="0" presId="urn:microsoft.com/office/officeart/2005/8/layout/orgChart1"/>
    <dgm:cxn modelId="{E60F409F-D384-43E1-B789-43077E101F95}" type="presParOf" srcId="{0E30F066-7A38-43C2-8F7E-E24985F1C30F}" destId="{2640A5D5-AB5F-4273-ADAD-F7D29D059776}" srcOrd="1" destOrd="0" presId="urn:microsoft.com/office/officeart/2005/8/layout/orgChart1"/>
    <dgm:cxn modelId="{07BBD8DD-F198-4D59-BE72-7DECB9E93DEE}" type="presParOf" srcId="{0E30F066-7A38-43C2-8F7E-E24985F1C30F}" destId="{976E2E48-7C9C-40FB-B781-ACE81805EF6E}" srcOrd="2" destOrd="0" presId="urn:microsoft.com/office/officeart/2005/8/layout/orgChart1"/>
    <dgm:cxn modelId="{0C06214D-EF38-4FC5-8321-EC9D57969306}" type="presParOf" srcId="{794020BB-CC65-468F-9C7B-E8D109B1C2B6}" destId="{7746E682-AC9F-4ED3-99D5-3A70389AC7B9}" srcOrd="2" destOrd="0" presId="urn:microsoft.com/office/officeart/2005/8/layout/orgChart1"/>
    <dgm:cxn modelId="{0EA9B0B8-2A27-46FF-9469-C553F3C0E3F4}" type="presParOf" srcId="{794020BB-CC65-468F-9C7B-E8D109B1C2B6}" destId="{E0EDFCDD-3584-42FE-9B55-9629A8AFE152}" srcOrd="3" destOrd="0" presId="urn:microsoft.com/office/officeart/2005/8/layout/orgChart1"/>
    <dgm:cxn modelId="{5A22DD17-EB5B-4032-937C-AE836741FB56}" type="presParOf" srcId="{E0EDFCDD-3584-42FE-9B55-9629A8AFE152}" destId="{964BFC9E-8FDE-42A7-8253-2513B6C9FC09}" srcOrd="0" destOrd="0" presId="urn:microsoft.com/office/officeart/2005/8/layout/orgChart1"/>
    <dgm:cxn modelId="{8CD845E3-1DE8-4F3E-9AFF-0CFED32AB3BE}" type="presParOf" srcId="{964BFC9E-8FDE-42A7-8253-2513B6C9FC09}" destId="{BBF83380-8026-49B6-B296-2B3CBBDFF6E5}" srcOrd="0" destOrd="0" presId="urn:microsoft.com/office/officeart/2005/8/layout/orgChart1"/>
    <dgm:cxn modelId="{61ACADE4-B048-4B9E-9415-AFDA456CFA02}" type="presParOf" srcId="{964BFC9E-8FDE-42A7-8253-2513B6C9FC09}" destId="{CF057280-37F2-4FEA-9CF6-87989641017D}" srcOrd="1" destOrd="0" presId="urn:microsoft.com/office/officeart/2005/8/layout/orgChart1"/>
    <dgm:cxn modelId="{6D8F8846-464F-4E8B-9250-DF9311A89F52}" type="presParOf" srcId="{E0EDFCDD-3584-42FE-9B55-9629A8AFE152}" destId="{5BA94179-A6A5-4D5D-A2C1-F3176D4787C3}" srcOrd="1" destOrd="0" presId="urn:microsoft.com/office/officeart/2005/8/layout/orgChart1"/>
    <dgm:cxn modelId="{05C1CBB7-8285-4A3E-89B2-0A516138E9C1}" type="presParOf" srcId="{E0EDFCDD-3584-42FE-9B55-9629A8AFE152}" destId="{C0DFA031-6983-4963-AE67-ACF78526C560}" srcOrd="2" destOrd="0" presId="urn:microsoft.com/office/officeart/2005/8/layout/orgChart1"/>
    <dgm:cxn modelId="{F0793406-B8AA-4246-9F53-A24B017B2B5D}" type="presParOf" srcId="{794020BB-CC65-468F-9C7B-E8D109B1C2B6}" destId="{6A016E18-6009-4C62-8C44-11D214F857CE}" srcOrd="4" destOrd="0" presId="urn:microsoft.com/office/officeart/2005/8/layout/orgChart1"/>
    <dgm:cxn modelId="{E87D046B-3A4C-4A7A-96B6-69D0FF4DA15F}" type="presParOf" srcId="{794020BB-CC65-468F-9C7B-E8D109B1C2B6}" destId="{19F89840-7214-4CF1-A97C-1EF5BF7530FC}" srcOrd="5" destOrd="0" presId="urn:microsoft.com/office/officeart/2005/8/layout/orgChart1"/>
    <dgm:cxn modelId="{2674A230-D318-40CF-AC11-052743AAB2A5}" type="presParOf" srcId="{19F89840-7214-4CF1-A97C-1EF5BF7530FC}" destId="{670E13AD-92F1-4A87-ACD9-E969D1E9EE8B}" srcOrd="0" destOrd="0" presId="urn:microsoft.com/office/officeart/2005/8/layout/orgChart1"/>
    <dgm:cxn modelId="{2AA6385F-468E-4054-BBE3-6FF2733C1ECA}" type="presParOf" srcId="{670E13AD-92F1-4A87-ACD9-E969D1E9EE8B}" destId="{2390668F-E2B8-4D04-AB95-0CB4D6AB3EEF}" srcOrd="0" destOrd="0" presId="urn:microsoft.com/office/officeart/2005/8/layout/orgChart1"/>
    <dgm:cxn modelId="{42B8CBFE-BEC9-46A0-A3C7-A84B878B04A7}" type="presParOf" srcId="{670E13AD-92F1-4A87-ACD9-E969D1E9EE8B}" destId="{C3EE15F0-DEE8-453A-B47B-4678F00A3F7E}" srcOrd="1" destOrd="0" presId="urn:microsoft.com/office/officeart/2005/8/layout/orgChart1"/>
    <dgm:cxn modelId="{759870B7-DE22-4F6F-846E-A4B994D0BEF9}" type="presParOf" srcId="{19F89840-7214-4CF1-A97C-1EF5BF7530FC}" destId="{292AD067-511F-45DC-A4D2-DA07898C8291}" srcOrd="1" destOrd="0" presId="urn:microsoft.com/office/officeart/2005/8/layout/orgChart1"/>
    <dgm:cxn modelId="{286178E0-BFDD-4543-8AC0-2CDE88758692}" type="presParOf" srcId="{19F89840-7214-4CF1-A97C-1EF5BF7530FC}" destId="{140BC6A2-76E0-4871-87E0-E5016255776F}" srcOrd="2" destOrd="0" presId="urn:microsoft.com/office/officeart/2005/8/layout/orgChart1"/>
    <dgm:cxn modelId="{2D3E0B10-373F-4F78-926D-CCA4D97C592A}" type="presParOf" srcId="{794020BB-CC65-468F-9C7B-E8D109B1C2B6}" destId="{5822385C-B1AE-424A-B624-9EC0FA347A77}" srcOrd="6" destOrd="0" presId="urn:microsoft.com/office/officeart/2005/8/layout/orgChart1"/>
    <dgm:cxn modelId="{47E5F28C-3C42-452C-A2E7-89AE76281772}" type="presParOf" srcId="{794020BB-CC65-468F-9C7B-E8D109B1C2B6}" destId="{46E2D67C-ABAC-4A89-8AFD-3C3EE20EDEA6}" srcOrd="7" destOrd="0" presId="urn:microsoft.com/office/officeart/2005/8/layout/orgChart1"/>
    <dgm:cxn modelId="{F741DE08-4580-475F-BDB4-91995DB7800A}" type="presParOf" srcId="{46E2D67C-ABAC-4A89-8AFD-3C3EE20EDEA6}" destId="{B5DD296E-48CB-4C4A-8786-0D134C98E7E3}" srcOrd="0" destOrd="0" presId="urn:microsoft.com/office/officeart/2005/8/layout/orgChart1"/>
    <dgm:cxn modelId="{523CE134-3468-47D2-9074-F7D1BF288500}" type="presParOf" srcId="{B5DD296E-48CB-4C4A-8786-0D134C98E7E3}" destId="{E33EB057-A6CD-4A30-8051-2926603D7D25}" srcOrd="0" destOrd="0" presId="urn:microsoft.com/office/officeart/2005/8/layout/orgChart1"/>
    <dgm:cxn modelId="{DB12041D-68F2-47AE-916E-92610446FFDA}" type="presParOf" srcId="{B5DD296E-48CB-4C4A-8786-0D134C98E7E3}" destId="{20A6E641-1716-4061-A532-CFB1DFE01CBA}" srcOrd="1" destOrd="0" presId="urn:microsoft.com/office/officeart/2005/8/layout/orgChart1"/>
    <dgm:cxn modelId="{F55AB83E-823E-4980-B280-3FFDD82BF1D0}" type="presParOf" srcId="{46E2D67C-ABAC-4A89-8AFD-3C3EE20EDEA6}" destId="{9C3B919E-80DE-4715-AB64-1C45B1284186}" srcOrd="1" destOrd="0" presId="urn:microsoft.com/office/officeart/2005/8/layout/orgChart1"/>
    <dgm:cxn modelId="{587AD485-3967-4D05-B0F8-778042270EE7}" type="presParOf" srcId="{46E2D67C-ABAC-4A89-8AFD-3C3EE20EDEA6}" destId="{BFEDDE82-BD8B-4F56-8C3B-EC38F60EF663}" srcOrd="2" destOrd="0" presId="urn:microsoft.com/office/officeart/2005/8/layout/orgChart1"/>
    <dgm:cxn modelId="{7F302B0C-B568-4AE7-A21C-BAD3B1BFFC40}" type="presParOf" srcId="{794020BB-CC65-468F-9C7B-E8D109B1C2B6}" destId="{35FC38B0-650D-459F-8F82-7299E171BADC}" srcOrd="8" destOrd="0" presId="urn:microsoft.com/office/officeart/2005/8/layout/orgChart1"/>
    <dgm:cxn modelId="{BED0BB1E-E236-4F82-8D83-A9D528345F44}" type="presParOf" srcId="{794020BB-CC65-468F-9C7B-E8D109B1C2B6}" destId="{B6270AEC-C447-4938-BA94-F663105C2A06}" srcOrd="9" destOrd="0" presId="urn:microsoft.com/office/officeart/2005/8/layout/orgChart1"/>
    <dgm:cxn modelId="{708EE1F0-DF8F-45A3-9849-EF847DD1ED64}" type="presParOf" srcId="{B6270AEC-C447-4938-BA94-F663105C2A06}" destId="{15C0EC44-28F8-473C-879A-E5E8889B5C22}" srcOrd="0" destOrd="0" presId="urn:microsoft.com/office/officeart/2005/8/layout/orgChart1"/>
    <dgm:cxn modelId="{0D07863E-95D8-44EE-89F5-8E85BD0D6075}" type="presParOf" srcId="{15C0EC44-28F8-473C-879A-E5E8889B5C22}" destId="{B27B4A30-572D-42C1-BF92-EC42832FE4E8}" srcOrd="0" destOrd="0" presId="urn:microsoft.com/office/officeart/2005/8/layout/orgChart1"/>
    <dgm:cxn modelId="{56999B6E-E4B6-4F63-9BF6-1C3076741F9F}" type="presParOf" srcId="{15C0EC44-28F8-473C-879A-E5E8889B5C22}" destId="{1FF09385-5A8C-4B6B-A124-3494D398A367}" srcOrd="1" destOrd="0" presId="urn:microsoft.com/office/officeart/2005/8/layout/orgChart1"/>
    <dgm:cxn modelId="{39D68817-5CC5-40E2-A120-1B15E998642A}" type="presParOf" srcId="{B6270AEC-C447-4938-BA94-F663105C2A06}" destId="{E3E00ABA-37B6-4504-A588-4BFE7C65D92A}" srcOrd="1" destOrd="0" presId="urn:microsoft.com/office/officeart/2005/8/layout/orgChart1"/>
    <dgm:cxn modelId="{29339552-1FAF-4469-B8C7-375074BA2BD9}" type="presParOf" srcId="{B6270AEC-C447-4938-BA94-F663105C2A06}" destId="{B34AE2D7-5CBC-42FC-8D3D-A13C9167365B}" srcOrd="2" destOrd="0" presId="urn:microsoft.com/office/officeart/2005/8/layout/orgChart1"/>
    <dgm:cxn modelId="{94A82E03-E16D-4420-8CE6-EE67C47077DC}" type="presParOf" srcId="{8D0DF53D-AFF7-48C1-BCE7-F13653EFFB7D}" destId="{782D3BA6-7088-4420-AD8E-19F7C358DD90}" srcOrd="2" destOrd="0" presId="urn:microsoft.com/office/officeart/2005/8/layout/orgChart1"/>
    <dgm:cxn modelId="{A9457462-1427-4B72-A972-C31A82A7FE26}" type="presParOf" srcId="{0DCD99A7-BAE1-4D10-8462-3927D14366AE}" destId="{26583C46-4FD2-4283-97EE-6B43E7A5BF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7F285-0965-4242-8365-CBCA7136840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38353F2-7494-47B7-B145-0737C8485B99}">
      <dgm:prSet phldrT="[Text]"/>
      <dgm:spPr/>
      <dgm:t>
        <a:bodyPr/>
        <a:lstStyle/>
        <a:p>
          <a:r>
            <a:rPr lang="en-US" dirty="0" smtClean="0"/>
            <a:t>Demand View</a:t>
          </a:r>
          <a:endParaRPr lang="en-US" dirty="0"/>
        </a:p>
      </dgm:t>
    </dgm:pt>
    <dgm:pt modelId="{FA54A3D3-3984-4ADB-B5CA-ED0AFF9595E3}" type="parTrans" cxnId="{C6B2D209-0CE4-4588-A8ED-DE92F78AEAB1}">
      <dgm:prSet/>
      <dgm:spPr/>
      <dgm:t>
        <a:bodyPr/>
        <a:lstStyle/>
        <a:p>
          <a:endParaRPr lang="en-US"/>
        </a:p>
      </dgm:t>
    </dgm:pt>
    <dgm:pt modelId="{6985DA34-F25C-4B46-8174-74B93416D270}" type="sibTrans" cxnId="{C6B2D209-0CE4-4588-A8ED-DE92F78AEAB1}">
      <dgm:prSet/>
      <dgm:spPr/>
      <dgm:t>
        <a:bodyPr/>
        <a:lstStyle/>
        <a:p>
          <a:endParaRPr lang="en-US"/>
        </a:p>
      </dgm:t>
    </dgm:pt>
    <dgm:pt modelId="{B8B195A8-2168-4109-8AFC-6AB5BE5CDB3D}">
      <dgm:prSet phldrT="[Text]"/>
      <dgm:spPr/>
      <dgm:t>
        <a:bodyPr/>
        <a:lstStyle/>
        <a:p>
          <a:r>
            <a:rPr lang="en-US" dirty="0" smtClean="0"/>
            <a:t>Account</a:t>
          </a:r>
          <a:endParaRPr lang="en-US" dirty="0"/>
        </a:p>
      </dgm:t>
    </dgm:pt>
    <dgm:pt modelId="{ACEFEE85-7017-4052-9463-C311783D9BBE}" type="parTrans" cxnId="{4902F6D6-2894-45C4-837D-B69513A05D77}">
      <dgm:prSet/>
      <dgm:spPr/>
      <dgm:t>
        <a:bodyPr/>
        <a:lstStyle/>
        <a:p>
          <a:endParaRPr lang="en-US"/>
        </a:p>
      </dgm:t>
    </dgm:pt>
    <dgm:pt modelId="{A246F424-EEDF-4C17-B8D9-77175D6F688D}" type="sibTrans" cxnId="{4902F6D6-2894-45C4-837D-B69513A05D77}">
      <dgm:prSet/>
      <dgm:spPr/>
      <dgm:t>
        <a:bodyPr/>
        <a:lstStyle/>
        <a:p>
          <a:endParaRPr lang="en-US"/>
        </a:p>
      </dgm:t>
    </dgm:pt>
    <dgm:pt modelId="{A66B1543-8A6D-4E42-98EF-5044F069D407}">
      <dgm:prSet phldrT="[Text]"/>
      <dgm:spPr/>
      <dgm:t>
        <a:bodyPr/>
        <a:lstStyle/>
        <a:p>
          <a:r>
            <a:rPr lang="en-US" dirty="0" smtClean="0"/>
            <a:t>Campaign</a:t>
          </a:r>
          <a:endParaRPr lang="en-US" dirty="0"/>
        </a:p>
      </dgm:t>
    </dgm:pt>
    <dgm:pt modelId="{C7FE7149-A397-49CD-BF47-49BBD7E6227C}" type="parTrans" cxnId="{3973CE2B-4CC1-4087-AFC6-C5EDCDCD1512}">
      <dgm:prSet/>
      <dgm:spPr/>
      <dgm:t>
        <a:bodyPr/>
        <a:lstStyle/>
        <a:p>
          <a:endParaRPr lang="en-US"/>
        </a:p>
      </dgm:t>
    </dgm:pt>
    <dgm:pt modelId="{E49F8F1B-685B-46DA-87A7-5B2165DA861C}" type="sibTrans" cxnId="{3973CE2B-4CC1-4087-AFC6-C5EDCDCD1512}">
      <dgm:prSet/>
      <dgm:spPr/>
      <dgm:t>
        <a:bodyPr/>
        <a:lstStyle/>
        <a:p>
          <a:endParaRPr lang="en-US"/>
        </a:p>
      </dgm:t>
    </dgm:pt>
    <dgm:pt modelId="{2691AD05-583A-4763-96F4-6C5FD3679E81}">
      <dgm:prSet phldrT="[Text]"/>
      <dgm:spPr/>
      <dgm:t>
        <a:bodyPr/>
        <a:lstStyle/>
        <a:p>
          <a:r>
            <a:rPr lang="en-US" dirty="0" smtClean="0"/>
            <a:t>Order</a:t>
          </a:r>
          <a:endParaRPr lang="en-US" dirty="0"/>
        </a:p>
      </dgm:t>
    </dgm:pt>
    <dgm:pt modelId="{A7D512FA-9573-413E-BF05-888F8E570C8D}" type="parTrans" cxnId="{B9999D63-8BC1-4BCC-90B2-1A8935D00D6A}">
      <dgm:prSet/>
      <dgm:spPr/>
      <dgm:t>
        <a:bodyPr/>
        <a:lstStyle/>
        <a:p>
          <a:endParaRPr lang="en-US"/>
        </a:p>
      </dgm:t>
    </dgm:pt>
    <dgm:pt modelId="{60775F3E-CFC9-4CFD-8FDD-FE9051196B28}" type="sibTrans" cxnId="{B9999D63-8BC1-4BCC-90B2-1A8935D00D6A}">
      <dgm:prSet/>
      <dgm:spPr/>
      <dgm:t>
        <a:bodyPr/>
        <a:lstStyle/>
        <a:p>
          <a:endParaRPr lang="en-US"/>
        </a:p>
      </dgm:t>
    </dgm:pt>
    <dgm:pt modelId="{670168F9-489F-42D1-927F-8AB671C970BA}">
      <dgm:prSet phldrT="[Text]"/>
      <dgm:spPr/>
      <dgm:t>
        <a:bodyPr/>
        <a:lstStyle/>
        <a:p>
          <a:r>
            <a:rPr lang="en-US" dirty="0" smtClean="0"/>
            <a:t>Listing</a:t>
          </a:r>
          <a:endParaRPr lang="en-US" dirty="0"/>
        </a:p>
      </dgm:t>
    </dgm:pt>
    <dgm:pt modelId="{3CC96B24-8174-449A-B711-4952E9CB77F1}" type="parTrans" cxnId="{9B513F27-64EF-4FD7-8199-5BD556FF4D71}">
      <dgm:prSet/>
      <dgm:spPr/>
      <dgm:t>
        <a:bodyPr/>
        <a:lstStyle/>
        <a:p>
          <a:endParaRPr lang="en-US"/>
        </a:p>
      </dgm:t>
    </dgm:pt>
    <dgm:pt modelId="{3C5D5D1A-DBD0-4424-8C12-2C7D8CAECF04}" type="sibTrans" cxnId="{9B513F27-64EF-4FD7-8199-5BD556FF4D71}">
      <dgm:prSet/>
      <dgm:spPr/>
      <dgm:t>
        <a:bodyPr/>
        <a:lstStyle/>
        <a:p>
          <a:endParaRPr lang="en-US"/>
        </a:p>
      </dgm:t>
    </dgm:pt>
    <dgm:pt modelId="{B1A8AD9F-5FD9-4155-9832-1B1EF123DD8C}">
      <dgm:prSet phldrT="[Text]"/>
      <dgm:spPr/>
      <dgm:t>
        <a:bodyPr/>
        <a:lstStyle/>
        <a:p>
          <a:r>
            <a:rPr lang="en-US" dirty="0" smtClean="0"/>
            <a:t>API Tool Provider</a:t>
          </a:r>
          <a:endParaRPr lang="en-US" dirty="0"/>
        </a:p>
      </dgm:t>
    </dgm:pt>
    <dgm:pt modelId="{D6B67738-C915-4EF9-ADD0-7A13EC4BBBBE}" type="parTrans" cxnId="{634BEA92-AE41-4AAF-91A6-376271650276}">
      <dgm:prSet/>
      <dgm:spPr/>
      <dgm:t>
        <a:bodyPr/>
        <a:lstStyle/>
        <a:p>
          <a:endParaRPr lang="en-US"/>
        </a:p>
      </dgm:t>
    </dgm:pt>
    <dgm:pt modelId="{A0F3549B-2071-4B34-BE53-8690437ECA3B}" type="sibTrans" cxnId="{634BEA92-AE41-4AAF-91A6-376271650276}">
      <dgm:prSet/>
      <dgm:spPr/>
      <dgm:t>
        <a:bodyPr/>
        <a:lstStyle/>
        <a:p>
          <a:endParaRPr lang="en-US"/>
        </a:p>
      </dgm:t>
    </dgm:pt>
    <dgm:pt modelId="{E1CEEB69-78FA-4C0F-9A8A-6A1C893CAF8D}" type="pres">
      <dgm:prSet presAssocID="{7367F285-0965-4242-8365-CBCA7136840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31C069-E923-4A53-908A-654B674E1976}" type="pres">
      <dgm:prSet presAssocID="{938353F2-7494-47B7-B145-0737C8485B99}" presName="hierRoot1" presStyleCnt="0">
        <dgm:presLayoutVars>
          <dgm:hierBranch val="init"/>
        </dgm:presLayoutVars>
      </dgm:prSet>
      <dgm:spPr/>
    </dgm:pt>
    <dgm:pt modelId="{FEAF8718-0C65-4D22-A18C-93E31BED2A79}" type="pres">
      <dgm:prSet presAssocID="{938353F2-7494-47B7-B145-0737C8485B99}" presName="rootComposite1" presStyleCnt="0"/>
      <dgm:spPr/>
    </dgm:pt>
    <dgm:pt modelId="{A2C54D92-8FD3-4298-82CC-0450B9BF7A85}" type="pres">
      <dgm:prSet presAssocID="{938353F2-7494-47B7-B145-0737C8485B9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3CFFF-2B30-4D3E-9EDD-16265F9BFEDF}" type="pres">
      <dgm:prSet presAssocID="{938353F2-7494-47B7-B145-0737C8485B99}" presName="topArc1" presStyleLbl="parChTrans1D1" presStyleIdx="0" presStyleCnt="12"/>
      <dgm:spPr/>
    </dgm:pt>
    <dgm:pt modelId="{858E9368-73A6-4DEC-A5F7-A8F5DF7C8E06}" type="pres">
      <dgm:prSet presAssocID="{938353F2-7494-47B7-B145-0737C8485B99}" presName="bottomArc1" presStyleLbl="parChTrans1D1" presStyleIdx="1" presStyleCnt="12"/>
      <dgm:spPr/>
    </dgm:pt>
    <dgm:pt modelId="{9A3D1B4C-46F5-436F-BD31-6F6B458AC11F}" type="pres">
      <dgm:prSet presAssocID="{938353F2-7494-47B7-B145-0737C8485B99}" presName="topConnNode1" presStyleLbl="node1" presStyleIdx="0" presStyleCnt="0"/>
      <dgm:spPr/>
      <dgm:t>
        <a:bodyPr/>
        <a:lstStyle/>
        <a:p>
          <a:endParaRPr lang="en-US"/>
        </a:p>
      </dgm:t>
    </dgm:pt>
    <dgm:pt modelId="{35B68D46-61A1-4229-967B-986336D80A05}" type="pres">
      <dgm:prSet presAssocID="{938353F2-7494-47B7-B145-0737C8485B99}" presName="hierChild2" presStyleCnt="0"/>
      <dgm:spPr/>
    </dgm:pt>
    <dgm:pt modelId="{8F94E433-8816-4F51-8352-9B0651EEB4EB}" type="pres">
      <dgm:prSet presAssocID="{ACEFEE85-7017-4052-9463-C311783D9BBE}" presName="Name28" presStyleLbl="parChTrans1D2" presStyleIdx="0" presStyleCnt="5"/>
      <dgm:spPr/>
      <dgm:t>
        <a:bodyPr/>
        <a:lstStyle/>
        <a:p>
          <a:endParaRPr lang="en-US"/>
        </a:p>
      </dgm:t>
    </dgm:pt>
    <dgm:pt modelId="{8CB8351F-494F-496B-BD05-C991FA9BCB42}" type="pres">
      <dgm:prSet presAssocID="{B8B195A8-2168-4109-8AFC-6AB5BE5CDB3D}" presName="hierRoot2" presStyleCnt="0">
        <dgm:presLayoutVars>
          <dgm:hierBranch val="init"/>
        </dgm:presLayoutVars>
      </dgm:prSet>
      <dgm:spPr/>
    </dgm:pt>
    <dgm:pt modelId="{E1E645AB-BCB2-46EE-BFF2-718C656A8F44}" type="pres">
      <dgm:prSet presAssocID="{B8B195A8-2168-4109-8AFC-6AB5BE5CDB3D}" presName="rootComposite2" presStyleCnt="0"/>
      <dgm:spPr/>
    </dgm:pt>
    <dgm:pt modelId="{07148A84-40B1-431A-9F1E-3BB8451ABAD3}" type="pres">
      <dgm:prSet presAssocID="{B8B195A8-2168-4109-8AFC-6AB5BE5CDB3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B0AFAD-6CB8-4280-AABB-C89810752CED}" type="pres">
      <dgm:prSet presAssocID="{B8B195A8-2168-4109-8AFC-6AB5BE5CDB3D}" presName="topArc2" presStyleLbl="parChTrans1D1" presStyleIdx="2" presStyleCnt="12"/>
      <dgm:spPr/>
    </dgm:pt>
    <dgm:pt modelId="{4223B836-2781-4A20-B60B-EC7F4978503D}" type="pres">
      <dgm:prSet presAssocID="{B8B195A8-2168-4109-8AFC-6AB5BE5CDB3D}" presName="bottomArc2" presStyleLbl="parChTrans1D1" presStyleIdx="3" presStyleCnt="12"/>
      <dgm:spPr/>
    </dgm:pt>
    <dgm:pt modelId="{D3E21FD8-A13B-4D81-978E-6A3F7828E0BD}" type="pres">
      <dgm:prSet presAssocID="{B8B195A8-2168-4109-8AFC-6AB5BE5CDB3D}" presName="topConnNode2" presStyleLbl="node2" presStyleIdx="0" presStyleCnt="0"/>
      <dgm:spPr/>
      <dgm:t>
        <a:bodyPr/>
        <a:lstStyle/>
        <a:p>
          <a:endParaRPr lang="en-US"/>
        </a:p>
      </dgm:t>
    </dgm:pt>
    <dgm:pt modelId="{6F3157DE-1CDD-432D-9862-FEDDC9AB150E}" type="pres">
      <dgm:prSet presAssocID="{B8B195A8-2168-4109-8AFC-6AB5BE5CDB3D}" presName="hierChild4" presStyleCnt="0"/>
      <dgm:spPr/>
    </dgm:pt>
    <dgm:pt modelId="{4E6DCF0F-199C-466C-878A-75AF033E9B22}" type="pres">
      <dgm:prSet presAssocID="{B8B195A8-2168-4109-8AFC-6AB5BE5CDB3D}" presName="hierChild5" presStyleCnt="0"/>
      <dgm:spPr/>
    </dgm:pt>
    <dgm:pt modelId="{2ED65098-B822-4216-AC60-8F03A59D6153}" type="pres">
      <dgm:prSet presAssocID="{C7FE7149-A397-49CD-BF47-49BBD7E6227C}" presName="Name28" presStyleLbl="parChTrans1D2" presStyleIdx="1" presStyleCnt="5"/>
      <dgm:spPr/>
      <dgm:t>
        <a:bodyPr/>
        <a:lstStyle/>
        <a:p>
          <a:endParaRPr lang="en-US"/>
        </a:p>
      </dgm:t>
    </dgm:pt>
    <dgm:pt modelId="{6A699A5F-F415-4842-A1EC-442DBAB9E3A9}" type="pres">
      <dgm:prSet presAssocID="{A66B1543-8A6D-4E42-98EF-5044F069D407}" presName="hierRoot2" presStyleCnt="0">
        <dgm:presLayoutVars>
          <dgm:hierBranch val="init"/>
        </dgm:presLayoutVars>
      </dgm:prSet>
      <dgm:spPr/>
    </dgm:pt>
    <dgm:pt modelId="{22D34DC3-674F-463E-B005-2D35B930718E}" type="pres">
      <dgm:prSet presAssocID="{A66B1543-8A6D-4E42-98EF-5044F069D407}" presName="rootComposite2" presStyleCnt="0"/>
      <dgm:spPr/>
    </dgm:pt>
    <dgm:pt modelId="{B947FB86-BEC7-47EB-8D90-17FC269DE50E}" type="pres">
      <dgm:prSet presAssocID="{A66B1543-8A6D-4E42-98EF-5044F069D40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064F7D-5DB6-493F-9B83-4BE588B81B6E}" type="pres">
      <dgm:prSet presAssocID="{A66B1543-8A6D-4E42-98EF-5044F069D407}" presName="topArc2" presStyleLbl="parChTrans1D1" presStyleIdx="4" presStyleCnt="12"/>
      <dgm:spPr/>
    </dgm:pt>
    <dgm:pt modelId="{CDA21CA1-4279-4F23-BEF5-4957070313E8}" type="pres">
      <dgm:prSet presAssocID="{A66B1543-8A6D-4E42-98EF-5044F069D407}" presName="bottomArc2" presStyleLbl="parChTrans1D1" presStyleIdx="5" presStyleCnt="12"/>
      <dgm:spPr/>
    </dgm:pt>
    <dgm:pt modelId="{6D112DA4-63CB-4210-A797-626BD7CEF54D}" type="pres">
      <dgm:prSet presAssocID="{A66B1543-8A6D-4E42-98EF-5044F069D407}" presName="topConnNode2" presStyleLbl="node2" presStyleIdx="0" presStyleCnt="0"/>
      <dgm:spPr/>
      <dgm:t>
        <a:bodyPr/>
        <a:lstStyle/>
        <a:p>
          <a:endParaRPr lang="en-US"/>
        </a:p>
      </dgm:t>
    </dgm:pt>
    <dgm:pt modelId="{ED6F592F-7939-47AA-A00A-DC2B39D7284E}" type="pres">
      <dgm:prSet presAssocID="{A66B1543-8A6D-4E42-98EF-5044F069D407}" presName="hierChild4" presStyleCnt="0"/>
      <dgm:spPr/>
    </dgm:pt>
    <dgm:pt modelId="{D8F594E4-1C06-4C35-8DEB-7A8D7F614493}" type="pres">
      <dgm:prSet presAssocID="{A66B1543-8A6D-4E42-98EF-5044F069D407}" presName="hierChild5" presStyleCnt="0"/>
      <dgm:spPr/>
    </dgm:pt>
    <dgm:pt modelId="{06A1D7D4-339B-4B48-9F65-C4EBD4B8721F}" type="pres">
      <dgm:prSet presAssocID="{A7D512FA-9573-413E-BF05-888F8E570C8D}" presName="Name28" presStyleLbl="parChTrans1D2" presStyleIdx="2" presStyleCnt="5"/>
      <dgm:spPr/>
      <dgm:t>
        <a:bodyPr/>
        <a:lstStyle/>
        <a:p>
          <a:endParaRPr lang="en-US"/>
        </a:p>
      </dgm:t>
    </dgm:pt>
    <dgm:pt modelId="{B8B28719-0010-4FFB-9C4B-C701B9F0C46A}" type="pres">
      <dgm:prSet presAssocID="{2691AD05-583A-4763-96F4-6C5FD3679E81}" presName="hierRoot2" presStyleCnt="0">
        <dgm:presLayoutVars>
          <dgm:hierBranch val="init"/>
        </dgm:presLayoutVars>
      </dgm:prSet>
      <dgm:spPr/>
    </dgm:pt>
    <dgm:pt modelId="{05D171E9-4FA4-4761-AB51-EA3386C9CE65}" type="pres">
      <dgm:prSet presAssocID="{2691AD05-583A-4763-96F4-6C5FD3679E81}" presName="rootComposite2" presStyleCnt="0"/>
      <dgm:spPr/>
    </dgm:pt>
    <dgm:pt modelId="{79CFCC43-0B81-4C0D-B8A2-6AF4CE4AC4F2}" type="pres">
      <dgm:prSet presAssocID="{2691AD05-583A-4763-96F4-6C5FD3679E8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80684-AF44-406B-8C2B-D28BD9E37978}" type="pres">
      <dgm:prSet presAssocID="{2691AD05-583A-4763-96F4-6C5FD3679E81}" presName="topArc2" presStyleLbl="parChTrans1D1" presStyleIdx="6" presStyleCnt="12"/>
      <dgm:spPr/>
    </dgm:pt>
    <dgm:pt modelId="{32C815B8-C4CA-4F01-8E25-09512D34F4AB}" type="pres">
      <dgm:prSet presAssocID="{2691AD05-583A-4763-96F4-6C5FD3679E81}" presName="bottomArc2" presStyleLbl="parChTrans1D1" presStyleIdx="7" presStyleCnt="12"/>
      <dgm:spPr/>
    </dgm:pt>
    <dgm:pt modelId="{0BEA901C-CD61-45A3-9F41-EFDB677F4282}" type="pres">
      <dgm:prSet presAssocID="{2691AD05-583A-4763-96F4-6C5FD3679E81}" presName="topConnNode2" presStyleLbl="node2" presStyleIdx="0" presStyleCnt="0"/>
      <dgm:spPr/>
      <dgm:t>
        <a:bodyPr/>
        <a:lstStyle/>
        <a:p>
          <a:endParaRPr lang="en-US"/>
        </a:p>
      </dgm:t>
    </dgm:pt>
    <dgm:pt modelId="{BB20B05D-15CD-4F0E-9EAE-BA8BF8EBDE2F}" type="pres">
      <dgm:prSet presAssocID="{2691AD05-583A-4763-96F4-6C5FD3679E81}" presName="hierChild4" presStyleCnt="0"/>
      <dgm:spPr/>
    </dgm:pt>
    <dgm:pt modelId="{77C1F4AF-F5DE-4C37-9B8B-CE92A76BD0D3}" type="pres">
      <dgm:prSet presAssocID="{2691AD05-583A-4763-96F4-6C5FD3679E81}" presName="hierChild5" presStyleCnt="0"/>
      <dgm:spPr/>
    </dgm:pt>
    <dgm:pt modelId="{95BC078F-5A96-4268-A3E4-82C33F337282}" type="pres">
      <dgm:prSet presAssocID="{3CC96B24-8174-449A-B711-4952E9CB77F1}" presName="Name28" presStyleLbl="parChTrans1D2" presStyleIdx="3" presStyleCnt="5"/>
      <dgm:spPr/>
      <dgm:t>
        <a:bodyPr/>
        <a:lstStyle/>
        <a:p>
          <a:endParaRPr lang="en-US"/>
        </a:p>
      </dgm:t>
    </dgm:pt>
    <dgm:pt modelId="{1803ED65-9A5F-4C99-AA0A-B8907A9C4272}" type="pres">
      <dgm:prSet presAssocID="{670168F9-489F-42D1-927F-8AB671C970BA}" presName="hierRoot2" presStyleCnt="0">
        <dgm:presLayoutVars>
          <dgm:hierBranch val="init"/>
        </dgm:presLayoutVars>
      </dgm:prSet>
      <dgm:spPr/>
    </dgm:pt>
    <dgm:pt modelId="{E6F442FE-23DE-457D-8639-F135F15BCBE5}" type="pres">
      <dgm:prSet presAssocID="{670168F9-489F-42D1-927F-8AB671C970BA}" presName="rootComposite2" presStyleCnt="0"/>
      <dgm:spPr/>
    </dgm:pt>
    <dgm:pt modelId="{EE1472FF-9FF9-4CBD-8EC2-6E2CCE8B9814}" type="pres">
      <dgm:prSet presAssocID="{670168F9-489F-42D1-927F-8AB671C970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1A4BEF-503D-4FBF-A7C8-D0AA205E406E}" type="pres">
      <dgm:prSet presAssocID="{670168F9-489F-42D1-927F-8AB671C970BA}" presName="topArc2" presStyleLbl="parChTrans1D1" presStyleIdx="8" presStyleCnt="12"/>
      <dgm:spPr/>
    </dgm:pt>
    <dgm:pt modelId="{2D190789-7287-42BA-8E17-7022ED66428B}" type="pres">
      <dgm:prSet presAssocID="{670168F9-489F-42D1-927F-8AB671C970BA}" presName="bottomArc2" presStyleLbl="parChTrans1D1" presStyleIdx="9" presStyleCnt="12"/>
      <dgm:spPr/>
    </dgm:pt>
    <dgm:pt modelId="{5791BAFD-CA7E-47AD-A82C-CF4CA5CAFFD7}" type="pres">
      <dgm:prSet presAssocID="{670168F9-489F-42D1-927F-8AB671C970BA}" presName="topConnNode2" presStyleLbl="node2" presStyleIdx="0" presStyleCnt="0"/>
      <dgm:spPr/>
      <dgm:t>
        <a:bodyPr/>
        <a:lstStyle/>
        <a:p>
          <a:endParaRPr lang="en-US"/>
        </a:p>
      </dgm:t>
    </dgm:pt>
    <dgm:pt modelId="{95AF62A4-B229-4F0A-868F-5392AC5AF8FC}" type="pres">
      <dgm:prSet presAssocID="{670168F9-489F-42D1-927F-8AB671C970BA}" presName="hierChild4" presStyleCnt="0"/>
      <dgm:spPr/>
    </dgm:pt>
    <dgm:pt modelId="{7AD45B86-331D-4FB9-B30E-6FC6CCC1ABF8}" type="pres">
      <dgm:prSet presAssocID="{670168F9-489F-42D1-927F-8AB671C970BA}" presName="hierChild5" presStyleCnt="0"/>
      <dgm:spPr/>
    </dgm:pt>
    <dgm:pt modelId="{17D4B307-7933-436A-8A9F-F2BFBC8B3066}" type="pres">
      <dgm:prSet presAssocID="{D6B67738-C915-4EF9-ADD0-7A13EC4BBBBE}" presName="Name28" presStyleLbl="parChTrans1D2" presStyleIdx="4" presStyleCnt="5"/>
      <dgm:spPr/>
      <dgm:t>
        <a:bodyPr/>
        <a:lstStyle/>
        <a:p>
          <a:endParaRPr lang="en-US"/>
        </a:p>
      </dgm:t>
    </dgm:pt>
    <dgm:pt modelId="{D17CA5DA-539B-4D4D-B3C2-035F23028822}" type="pres">
      <dgm:prSet presAssocID="{B1A8AD9F-5FD9-4155-9832-1B1EF123DD8C}" presName="hierRoot2" presStyleCnt="0">
        <dgm:presLayoutVars>
          <dgm:hierBranch val="init"/>
        </dgm:presLayoutVars>
      </dgm:prSet>
      <dgm:spPr/>
    </dgm:pt>
    <dgm:pt modelId="{994C2FC7-CB54-4769-8D00-4DEEA49E7B4C}" type="pres">
      <dgm:prSet presAssocID="{B1A8AD9F-5FD9-4155-9832-1B1EF123DD8C}" presName="rootComposite2" presStyleCnt="0"/>
      <dgm:spPr/>
    </dgm:pt>
    <dgm:pt modelId="{FDF2188E-E931-40BD-BD26-9AAFA5C1537C}" type="pres">
      <dgm:prSet presAssocID="{B1A8AD9F-5FD9-4155-9832-1B1EF123DD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A9A3F5-9B6E-4A88-915C-57F11FF1DBA2}" type="pres">
      <dgm:prSet presAssocID="{B1A8AD9F-5FD9-4155-9832-1B1EF123DD8C}" presName="topArc2" presStyleLbl="parChTrans1D1" presStyleIdx="10" presStyleCnt="12"/>
      <dgm:spPr/>
    </dgm:pt>
    <dgm:pt modelId="{A78E6C39-9D98-40FE-82C3-0FD1952AC480}" type="pres">
      <dgm:prSet presAssocID="{B1A8AD9F-5FD9-4155-9832-1B1EF123DD8C}" presName="bottomArc2" presStyleLbl="parChTrans1D1" presStyleIdx="11" presStyleCnt="12"/>
      <dgm:spPr/>
    </dgm:pt>
    <dgm:pt modelId="{D2326597-5AC4-49D9-BF08-1914F6BA1B05}" type="pres">
      <dgm:prSet presAssocID="{B1A8AD9F-5FD9-4155-9832-1B1EF123DD8C}" presName="topConnNode2" presStyleLbl="node2" presStyleIdx="0" presStyleCnt="0"/>
      <dgm:spPr/>
      <dgm:t>
        <a:bodyPr/>
        <a:lstStyle/>
        <a:p>
          <a:endParaRPr lang="en-US"/>
        </a:p>
      </dgm:t>
    </dgm:pt>
    <dgm:pt modelId="{EDFE5886-7A21-453A-A26C-761F0B7C2A2A}" type="pres">
      <dgm:prSet presAssocID="{B1A8AD9F-5FD9-4155-9832-1B1EF123DD8C}" presName="hierChild4" presStyleCnt="0"/>
      <dgm:spPr/>
    </dgm:pt>
    <dgm:pt modelId="{F1D38176-CC22-4978-BC3C-BC8FBE91C082}" type="pres">
      <dgm:prSet presAssocID="{B1A8AD9F-5FD9-4155-9832-1B1EF123DD8C}" presName="hierChild5" presStyleCnt="0"/>
      <dgm:spPr/>
    </dgm:pt>
    <dgm:pt modelId="{46D00891-0CF6-48D0-AF19-1008E9BD29F2}" type="pres">
      <dgm:prSet presAssocID="{938353F2-7494-47B7-B145-0737C8485B99}" presName="hierChild3" presStyleCnt="0"/>
      <dgm:spPr/>
    </dgm:pt>
  </dgm:ptLst>
  <dgm:cxnLst>
    <dgm:cxn modelId="{AB352460-22EE-4DB0-8F4B-5512E49B668E}" type="presOf" srcId="{ACEFEE85-7017-4052-9463-C311783D9BBE}" destId="{8F94E433-8816-4F51-8352-9B0651EEB4EB}" srcOrd="0" destOrd="0" presId="urn:microsoft.com/office/officeart/2008/layout/HalfCircleOrganizationChart"/>
    <dgm:cxn modelId="{F6EF6AEC-B94D-4A95-9621-645ADDF715D9}" type="presOf" srcId="{B1A8AD9F-5FD9-4155-9832-1B1EF123DD8C}" destId="{FDF2188E-E931-40BD-BD26-9AAFA5C1537C}" srcOrd="0" destOrd="0" presId="urn:microsoft.com/office/officeart/2008/layout/HalfCircleOrganizationChart"/>
    <dgm:cxn modelId="{EA9F9B57-A76D-4BAE-943E-EDA782DF2014}" type="presOf" srcId="{938353F2-7494-47B7-B145-0737C8485B99}" destId="{A2C54D92-8FD3-4298-82CC-0450B9BF7A85}" srcOrd="0" destOrd="0" presId="urn:microsoft.com/office/officeart/2008/layout/HalfCircleOrganizationChart"/>
    <dgm:cxn modelId="{1BBC1A35-2F4B-4659-B1F5-7FB1B475F6D7}" type="presOf" srcId="{A7D512FA-9573-413E-BF05-888F8E570C8D}" destId="{06A1D7D4-339B-4B48-9F65-C4EBD4B8721F}" srcOrd="0" destOrd="0" presId="urn:microsoft.com/office/officeart/2008/layout/HalfCircleOrganizationChart"/>
    <dgm:cxn modelId="{9B513F27-64EF-4FD7-8199-5BD556FF4D71}" srcId="{938353F2-7494-47B7-B145-0737C8485B99}" destId="{670168F9-489F-42D1-927F-8AB671C970BA}" srcOrd="3" destOrd="0" parTransId="{3CC96B24-8174-449A-B711-4952E9CB77F1}" sibTransId="{3C5D5D1A-DBD0-4424-8C12-2C7D8CAECF04}"/>
    <dgm:cxn modelId="{30CE697C-54A9-4DCC-85C4-E90E7859E558}" type="presOf" srcId="{B1A8AD9F-5FD9-4155-9832-1B1EF123DD8C}" destId="{D2326597-5AC4-49D9-BF08-1914F6BA1B05}" srcOrd="1" destOrd="0" presId="urn:microsoft.com/office/officeart/2008/layout/HalfCircleOrganizationChart"/>
    <dgm:cxn modelId="{3E345C31-BBCC-4055-BCF6-E181850827C6}" type="presOf" srcId="{938353F2-7494-47B7-B145-0737C8485B99}" destId="{9A3D1B4C-46F5-436F-BD31-6F6B458AC11F}" srcOrd="1" destOrd="0" presId="urn:microsoft.com/office/officeart/2008/layout/HalfCircleOrganizationChart"/>
    <dgm:cxn modelId="{7B80C4AE-3764-4C24-8021-F1F719D7BF52}" type="presOf" srcId="{7367F285-0965-4242-8365-CBCA7136840C}" destId="{E1CEEB69-78FA-4C0F-9A8A-6A1C893CAF8D}" srcOrd="0" destOrd="0" presId="urn:microsoft.com/office/officeart/2008/layout/HalfCircleOrganizationChart"/>
    <dgm:cxn modelId="{04DA5028-F6BF-4837-9397-27B1EEEBB756}" type="presOf" srcId="{C7FE7149-A397-49CD-BF47-49BBD7E6227C}" destId="{2ED65098-B822-4216-AC60-8F03A59D6153}" srcOrd="0" destOrd="0" presId="urn:microsoft.com/office/officeart/2008/layout/HalfCircleOrganizationChart"/>
    <dgm:cxn modelId="{634BEA92-AE41-4AAF-91A6-376271650276}" srcId="{938353F2-7494-47B7-B145-0737C8485B99}" destId="{B1A8AD9F-5FD9-4155-9832-1B1EF123DD8C}" srcOrd="4" destOrd="0" parTransId="{D6B67738-C915-4EF9-ADD0-7A13EC4BBBBE}" sibTransId="{A0F3549B-2071-4B34-BE53-8690437ECA3B}"/>
    <dgm:cxn modelId="{1CC0E4E2-5FDE-4899-AC38-88691A54585A}" type="presOf" srcId="{670168F9-489F-42D1-927F-8AB671C970BA}" destId="{EE1472FF-9FF9-4CBD-8EC2-6E2CCE8B9814}" srcOrd="0" destOrd="0" presId="urn:microsoft.com/office/officeart/2008/layout/HalfCircleOrganizationChart"/>
    <dgm:cxn modelId="{C6B2D209-0CE4-4588-A8ED-DE92F78AEAB1}" srcId="{7367F285-0965-4242-8365-CBCA7136840C}" destId="{938353F2-7494-47B7-B145-0737C8485B99}" srcOrd="0" destOrd="0" parTransId="{FA54A3D3-3984-4ADB-B5CA-ED0AFF9595E3}" sibTransId="{6985DA34-F25C-4B46-8174-74B93416D270}"/>
    <dgm:cxn modelId="{04B40814-4632-4FBD-9CF0-58CBEC823535}" type="presOf" srcId="{A66B1543-8A6D-4E42-98EF-5044F069D407}" destId="{B947FB86-BEC7-47EB-8D90-17FC269DE50E}" srcOrd="0" destOrd="0" presId="urn:microsoft.com/office/officeart/2008/layout/HalfCircleOrganizationChart"/>
    <dgm:cxn modelId="{9BF3424F-BAD5-4708-88D2-C682A98D643F}" type="presOf" srcId="{D6B67738-C915-4EF9-ADD0-7A13EC4BBBBE}" destId="{17D4B307-7933-436A-8A9F-F2BFBC8B3066}" srcOrd="0" destOrd="0" presId="urn:microsoft.com/office/officeart/2008/layout/HalfCircleOrganizationChart"/>
    <dgm:cxn modelId="{B2774313-036F-4C4C-900F-9D7A8737BC6C}" type="presOf" srcId="{2691AD05-583A-4763-96F4-6C5FD3679E81}" destId="{0BEA901C-CD61-45A3-9F41-EFDB677F4282}" srcOrd="1" destOrd="0" presId="urn:microsoft.com/office/officeart/2008/layout/HalfCircleOrganizationChart"/>
    <dgm:cxn modelId="{4902F6D6-2894-45C4-837D-B69513A05D77}" srcId="{938353F2-7494-47B7-B145-0737C8485B99}" destId="{B8B195A8-2168-4109-8AFC-6AB5BE5CDB3D}" srcOrd="0" destOrd="0" parTransId="{ACEFEE85-7017-4052-9463-C311783D9BBE}" sibTransId="{A246F424-EEDF-4C17-B8D9-77175D6F688D}"/>
    <dgm:cxn modelId="{951929DB-8569-4509-8E87-AA5A9466739D}" type="presOf" srcId="{B8B195A8-2168-4109-8AFC-6AB5BE5CDB3D}" destId="{07148A84-40B1-431A-9F1E-3BB8451ABAD3}" srcOrd="0" destOrd="0" presId="urn:microsoft.com/office/officeart/2008/layout/HalfCircleOrganizationChart"/>
    <dgm:cxn modelId="{ABFEC821-A0A0-480B-BA28-9083BB62A3E5}" type="presOf" srcId="{A66B1543-8A6D-4E42-98EF-5044F069D407}" destId="{6D112DA4-63CB-4210-A797-626BD7CEF54D}" srcOrd="1" destOrd="0" presId="urn:microsoft.com/office/officeart/2008/layout/HalfCircleOrganizationChart"/>
    <dgm:cxn modelId="{3973CE2B-4CC1-4087-AFC6-C5EDCDCD1512}" srcId="{938353F2-7494-47B7-B145-0737C8485B99}" destId="{A66B1543-8A6D-4E42-98EF-5044F069D407}" srcOrd="1" destOrd="0" parTransId="{C7FE7149-A397-49CD-BF47-49BBD7E6227C}" sibTransId="{E49F8F1B-685B-46DA-87A7-5B2165DA861C}"/>
    <dgm:cxn modelId="{AA4625E7-B023-4980-B7B8-8C4197BBC9E9}" type="presOf" srcId="{B8B195A8-2168-4109-8AFC-6AB5BE5CDB3D}" destId="{D3E21FD8-A13B-4D81-978E-6A3F7828E0BD}" srcOrd="1" destOrd="0" presId="urn:microsoft.com/office/officeart/2008/layout/HalfCircleOrganizationChart"/>
    <dgm:cxn modelId="{BE4A1D8F-C76F-44E2-A33F-A1AC75D1746F}" type="presOf" srcId="{3CC96B24-8174-449A-B711-4952E9CB77F1}" destId="{95BC078F-5A96-4268-A3E4-82C33F337282}" srcOrd="0" destOrd="0" presId="urn:microsoft.com/office/officeart/2008/layout/HalfCircleOrganizationChart"/>
    <dgm:cxn modelId="{9FE4E768-194F-4FF9-ABA9-71743A516995}" type="presOf" srcId="{2691AD05-583A-4763-96F4-6C5FD3679E81}" destId="{79CFCC43-0B81-4C0D-B8A2-6AF4CE4AC4F2}" srcOrd="0" destOrd="0" presId="urn:microsoft.com/office/officeart/2008/layout/HalfCircleOrganizationChart"/>
    <dgm:cxn modelId="{3BBA3A9A-D53C-4E70-892E-C79AD1B61CE2}" type="presOf" srcId="{670168F9-489F-42D1-927F-8AB671C970BA}" destId="{5791BAFD-CA7E-47AD-A82C-CF4CA5CAFFD7}" srcOrd="1" destOrd="0" presId="urn:microsoft.com/office/officeart/2008/layout/HalfCircleOrganizationChart"/>
    <dgm:cxn modelId="{B9999D63-8BC1-4BCC-90B2-1A8935D00D6A}" srcId="{938353F2-7494-47B7-B145-0737C8485B99}" destId="{2691AD05-583A-4763-96F4-6C5FD3679E81}" srcOrd="2" destOrd="0" parTransId="{A7D512FA-9573-413E-BF05-888F8E570C8D}" sibTransId="{60775F3E-CFC9-4CFD-8FDD-FE9051196B28}"/>
    <dgm:cxn modelId="{BB533F92-8776-48B4-81A1-52C46FE6BA5A}" type="presParOf" srcId="{E1CEEB69-78FA-4C0F-9A8A-6A1C893CAF8D}" destId="{1A31C069-E923-4A53-908A-654B674E1976}" srcOrd="0" destOrd="0" presId="urn:microsoft.com/office/officeart/2008/layout/HalfCircleOrganizationChart"/>
    <dgm:cxn modelId="{97DE89CA-FDA8-458D-8B8B-9CA57A902E5B}" type="presParOf" srcId="{1A31C069-E923-4A53-908A-654B674E1976}" destId="{FEAF8718-0C65-4D22-A18C-93E31BED2A79}" srcOrd="0" destOrd="0" presId="urn:microsoft.com/office/officeart/2008/layout/HalfCircleOrganizationChart"/>
    <dgm:cxn modelId="{F175F2E3-A11F-498E-9C3E-2C48099B8023}" type="presParOf" srcId="{FEAF8718-0C65-4D22-A18C-93E31BED2A79}" destId="{A2C54D92-8FD3-4298-82CC-0450B9BF7A85}" srcOrd="0" destOrd="0" presId="urn:microsoft.com/office/officeart/2008/layout/HalfCircleOrganizationChart"/>
    <dgm:cxn modelId="{048FA9E2-892C-4746-8D9A-61AFB468EE3A}" type="presParOf" srcId="{FEAF8718-0C65-4D22-A18C-93E31BED2A79}" destId="{2673CFFF-2B30-4D3E-9EDD-16265F9BFEDF}" srcOrd="1" destOrd="0" presId="urn:microsoft.com/office/officeart/2008/layout/HalfCircleOrganizationChart"/>
    <dgm:cxn modelId="{88EF810F-2625-4266-9403-17BE6D0CE927}" type="presParOf" srcId="{FEAF8718-0C65-4D22-A18C-93E31BED2A79}" destId="{858E9368-73A6-4DEC-A5F7-A8F5DF7C8E06}" srcOrd="2" destOrd="0" presId="urn:microsoft.com/office/officeart/2008/layout/HalfCircleOrganizationChart"/>
    <dgm:cxn modelId="{E8894480-C32B-4209-A1F2-9298178FD72B}" type="presParOf" srcId="{FEAF8718-0C65-4D22-A18C-93E31BED2A79}" destId="{9A3D1B4C-46F5-436F-BD31-6F6B458AC11F}" srcOrd="3" destOrd="0" presId="urn:microsoft.com/office/officeart/2008/layout/HalfCircleOrganizationChart"/>
    <dgm:cxn modelId="{402D0CCB-652B-49B4-B0AB-FA5715B871CB}" type="presParOf" srcId="{1A31C069-E923-4A53-908A-654B674E1976}" destId="{35B68D46-61A1-4229-967B-986336D80A05}" srcOrd="1" destOrd="0" presId="urn:microsoft.com/office/officeart/2008/layout/HalfCircleOrganizationChart"/>
    <dgm:cxn modelId="{2C3B282C-C981-4A21-9CF4-683DDF57A59B}" type="presParOf" srcId="{35B68D46-61A1-4229-967B-986336D80A05}" destId="{8F94E433-8816-4F51-8352-9B0651EEB4EB}" srcOrd="0" destOrd="0" presId="urn:microsoft.com/office/officeart/2008/layout/HalfCircleOrganizationChart"/>
    <dgm:cxn modelId="{BDA4D378-44D9-47FB-B554-2E492742CF7D}" type="presParOf" srcId="{35B68D46-61A1-4229-967B-986336D80A05}" destId="{8CB8351F-494F-496B-BD05-C991FA9BCB42}" srcOrd="1" destOrd="0" presId="urn:microsoft.com/office/officeart/2008/layout/HalfCircleOrganizationChart"/>
    <dgm:cxn modelId="{7234348A-861A-44E6-87E4-BE357D99CAD7}" type="presParOf" srcId="{8CB8351F-494F-496B-BD05-C991FA9BCB42}" destId="{E1E645AB-BCB2-46EE-BFF2-718C656A8F44}" srcOrd="0" destOrd="0" presId="urn:microsoft.com/office/officeart/2008/layout/HalfCircleOrganizationChart"/>
    <dgm:cxn modelId="{D36F8ABF-385F-44CD-B279-C13A99B7B60F}" type="presParOf" srcId="{E1E645AB-BCB2-46EE-BFF2-718C656A8F44}" destId="{07148A84-40B1-431A-9F1E-3BB8451ABAD3}" srcOrd="0" destOrd="0" presId="urn:microsoft.com/office/officeart/2008/layout/HalfCircleOrganizationChart"/>
    <dgm:cxn modelId="{4738A2D5-CB56-4CD4-B78D-56E81BF4359D}" type="presParOf" srcId="{E1E645AB-BCB2-46EE-BFF2-718C656A8F44}" destId="{EBB0AFAD-6CB8-4280-AABB-C89810752CED}" srcOrd="1" destOrd="0" presId="urn:microsoft.com/office/officeart/2008/layout/HalfCircleOrganizationChart"/>
    <dgm:cxn modelId="{CFA67244-8407-47BA-A217-9BF5EEF6D69D}" type="presParOf" srcId="{E1E645AB-BCB2-46EE-BFF2-718C656A8F44}" destId="{4223B836-2781-4A20-B60B-EC7F4978503D}" srcOrd="2" destOrd="0" presId="urn:microsoft.com/office/officeart/2008/layout/HalfCircleOrganizationChart"/>
    <dgm:cxn modelId="{1BB1AE34-DE19-480B-8A35-3989D3467FA0}" type="presParOf" srcId="{E1E645AB-BCB2-46EE-BFF2-718C656A8F44}" destId="{D3E21FD8-A13B-4D81-978E-6A3F7828E0BD}" srcOrd="3" destOrd="0" presId="urn:microsoft.com/office/officeart/2008/layout/HalfCircleOrganizationChart"/>
    <dgm:cxn modelId="{CF3EC9F6-C270-4561-BA72-FFF0A456F1CE}" type="presParOf" srcId="{8CB8351F-494F-496B-BD05-C991FA9BCB42}" destId="{6F3157DE-1CDD-432D-9862-FEDDC9AB150E}" srcOrd="1" destOrd="0" presId="urn:microsoft.com/office/officeart/2008/layout/HalfCircleOrganizationChart"/>
    <dgm:cxn modelId="{5411E07E-6EF8-4D18-B1EB-CF746BDD612B}" type="presParOf" srcId="{8CB8351F-494F-496B-BD05-C991FA9BCB42}" destId="{4E6DCF0F-199C-466C-878A-75AF033E9B22}" srcOrd="2" destOrd="0" presId="urn:microsoft.com/office/officeart/2008/layout/HalfCircleOrganizationChart"/>
    <dgm:cxn modelId="{A575A2E1-B910-40A6-9B78-90E9F436440A}" type="presParOf" srcId="{35B68D46-61A1-4229-967B-986336D80A05}" destId="{2ED65098-B822-4216-AC60-8F03A59D6153}" srcOrd="2" destOrd="0" presId="urn:microsoft.com/office/officeart/2008/layout/HalfCircleOrganizationChart"/>
    <dgm:cxn modelId="{E696E99B-459C-4062-A66B-02171D4DBDF8}" type="presParOf" srcId="{35B68D46-61A1-4229-967B-986336D80A05}" destId="{6A699A5F-F415-4842-A1EC-442DBAB9E3A9}" srcOrd="3" destOrd="0" presId="urn:microsoft.com/office/officeart/2008/layout/HalfCircleOrganizationChart"/>
    <dgm:cxn modelId="{DEDDA8E3-4034-46BB-BB90-98F8B0A1771B}" type="presParOf" srcId="{6A699A5F-F415-4842-A1EC-442DBAB9E3A9}" destId="{22D34DC3-674F-463E-B005-2D35B930718E}" srcOrd="0" destOrd="0" presId="urn:microsoft.com/office/officeart/2008/layout/HalfCircleOrganizationChart"/>
    <dgm:cxn modelId="{BABF1F83-752B-4AEA-9300-47BAF329EF19}" type="presParOf" srcId="{22D34DC3-674F-463E-B005-2D35B930718E}" destId="{B947FB86-BEC7-47EB-8D90-17FC269DE50E}" srcOrd="0" destOrd="0" presId="urn:microsoft.com/office/officeart/2008/layout/HalfCircleOrganizationChart"/>
    <dgm:cxn modelId="{9AD97E19-782F-4A27-BC80-BBA690278FA0}" type="presParOf" srcId="{22D34DC3-674F-463E-B005-2D35B930718E}" destId="{C3064F7D-5DB6-493F-9B83-4BE588B81B6E}" srcOrd="1" destOrd="0" presId="urn:microsoft.com/office/officeart/2008/layout/HalfCircleOrganizationChart"/>
    <dgm:cxn modelId="{FC2EB2C1-6733-46B8-8644-3F25BE515EA5}" type="presParOf" srcId="{22D34DC3-674F-463E-B005-2D35B930718E}" destId="{CDA21CA1-4279-4F23-BEF5-4957070313E8}" srcOrd="2" destOrd="0" presId="urn:microsoft.com/office/officeart/2008/layout/HalfCircleOrganizationChart"/>
    <dgm:cxn modelId="{F56B9E21-D01F-433E-8577-FDC5FBD15B2C}" type="presParOf" srcId="{22D34DC3-674F-463E-B005-2D35B930718E}" destId="{6D112DA4-63CB-4210-A797-626BD7CEF54D}" srcOrd="3" destOrd="0" presId="urn:microsoft.com/office/officeart/2008/layout/HalfCircleOrganizationChart"/>
    <dgm:cxn modelId="{1FC7FC25-82DC-4CEB-8368-4335F02A3899}" type="presParOf" srcId="{6A699A5F-F415-4842-A1EC-442DBAB9E3A9}" destId="{ED6F592F-7939-47AA-A00A-DC2B39D7284E}" srcOrd="1" destOrd="0" presId="urn:microsoft.com/office/officeart/2008/layout/HalfCircleOrganizationChart"/>
    <dgm:cxn modelId="{268C5EE8-D30C-49DB-8AD0-577F1EAB2C47}" type="presParOf" srcId="{6A699A5F-F415-4842-A1EC-442DBAB9E3A9}" destId="{D8F594E4-1C06-4C35-8DEB-7A8D7F614493}" srcOrd="2" destOrd="0" presId="urn:microsoft.com/office/officeart/2008/layout/HalfCircleOrganizationChart"/>
    <dgm:cxn modelId="{6B1C1E7F-61F1-4514-9257-9EBD870C3D66}" type="presParOf" srcId="{35B68D46-61A1-4229-967B-986336D80A05}" destId="{06A1D7D4-339B-4B48-9F65-C4EBD4B8721F}" srcOrd="4" destOrd="0" presId="urn:microsoft.com/office/officeart/2008/layout/HalfCircleOrganizationChart"/>
    <dgm:cxn modelId="{C7617CAB-DE9E-4218-858E-DA0E7CDC3035}" type="presParOf" srcId="{35B68D46-61A1-4229-967B-986336D80A05}" destId="{B8B28719-0010-4FFB-9C4B-C701B9F0C46A}" srcOrd="5" destOrd="0" presId="urn:microsoft.com/office/officeart/2008/layout/HalfCircleOrganizationChart"/>
    <dgm:cxn modelId="{C6E6727C-982B-46FD-82D0-12BA488C4C04}" type="presParOf" srcId="{B8B28719-0010-4FFB-9C4B-C701B9F0C46A}" destId="{05D171E9-4FA4-4761-AB51-EA3386C9CE65}" srcOrd="0" destOrd="0" presId="urn:microsoft.com/office/officeart/2008/layout/HalfCircleOrganizationChart"/>
    <dgm:cxn modelId="{CF91A41D-20CD-4614-9BCE-1C8E07D08297}" type="presParOf" srcId="{05D171E9-4FA4-4761-AB51-EA3386C9CE65}" destId="{79CFCC43-0B81-4C0D-B8A2-6AF4CE4AC4F2}" srcOrd="0" destOrd="0" presId="urn:microsoft.com/office/officeart/2008/layout/HalfCircleOrganizationChart"/>
    <dgm:cxn modelId="{7B5FF8E9-409E-48DD-8FB2-D6132272F642}" type="presParOf" srcId="{05D171E9-4FA4-4761-AB51-EA3386C9CE65}" destId="{A0480684-AF44-406B-8C2B-D28BD9E37978}" srcOrd="1" destOrd="0" presId="urn:microsoft.com/office/officeart/2008/layout/HalfCircleOrganizationChart"/>
    <dgm:cxn modelId="{C0708CA7-08C2-4CD4-9988-0838EDAD6072}" type="presParOf" srcId="{05D171E9-4FA4-4761-AB51-EA3386C9CE65}" destId="{32C815B8-C4CA-4F01-8E25-09512D34F4AB}" srcOrd="2" destOrd="0" presId="urn:microsoft.com/office/officeart/2008/layout/HalfCircleOrganizationChart"/>
    <dgm:cxn modelId="{11ADD614-8548-48C8-B4D7-F171C75175F7}" type="presParOf" srcId="{05D171E9-4FA4-4761-AB51-EA3386C9CE65}" destId="{0BEA901C-CD61-45A3-9F41-EFDB677F4282}" srcOrd="3" destOrd="0" presId="urn:microsoft.com/office/officeart/2008/layout/HalfCircleOrganizationChart"/>
    <dgm:cxn modelId="{A3F78E72-A56E-40D4-B7C4-3C5C305EA7E7}" type="presParOf" srcId="{B8B28719-0010-4FFB-9C4B-C701B9F0C46A}" destId="{BB20B05D-15CD-4F0E-9EAE-BA8BF8EBDE2F}" srcOrd="1" destOrd="0" presId="urn:microsoft.com/office/officeart/2008/layout/HalfCircleOrganizationChart"/>
    <dgm:cxn modelId="{3A50B56B-8330-49A3-AC0A-C0007649D70F}" type="presParOf" srcId="{B8B28719-0010-4FFB-9C4B-C701B9F0C46A}" destId="{77C1F4AF-F5DE-4C37-9B8B-CE92A76BD0D3}" srcOrd="2" destOrd="0" presId="urn:microsoft.com/office/officeart/2008/layout/HalfCircleOrganizationChart"/>
    <dgm:cxn modelId="{B2BEFFEA-35F6-47BE-AA25-0B2A510A7A05}" type="presParOf" srcId="{35B68D46-61A1-4229-967B-986336D80A05}" destId="{95BC078F-5A96-4268-A3E4-82C33F337282}" srcOrd="6" destOrd="0" presId="urn:microsoft.com/office/officeart/2008/layout/HalfCircleOrganizationChart"/>
    <dgm:cxn modelId="{553F9A32-E649-4B01-995F-B8E06E80C073}" type="presParOf" srcId="{35B68D46-61A1-4229-967B-986336D80A05}" destId="{1803ED65-9A5F-4C99-AA0A-B8907A9C4272}" srcOrd="7" destOrd="0" presId="urn:microsoft.com/office/officeart/2008/layout/HalfCircleOrganizationChart"/>
    <dgm:cxn modelId="{388ED594-1588-49B3-96DD-A58B32F2B591}" type="presParOf" srcId="{1803ED65-9A5F-4C99-AA0A-B8907A9C4272}" destId="{E6F442FE-23DE-457D-8639-F135F15BCBE5}" srcOrd="0" destOrd="0" presId="urn:microsoft.com/office/officeart/2008/layout/HalfCircleOrganizationChart"/>
    <dgm:cxn modelId="{C4B5741F-5311-428E-B100-05CBBE8FF742}" type="presParOf" srcId="{E6F442FE-23DE-457D-8639-F135F15BCBE5}" destId="{EE1472FF-9FF9-4CBD-8EC2-6E2CCE8B9814}" srcOrd="0" destOrd="0" presId="urn:microsoft.com/office/officeart/2008/layout/HalfCircleOrganizationChart"/>
    <dgm:cxn modelId="{39F5B4C4-00A3-4015-B962-999AE1B0A097}" type="presParOf" srcId="{E6F442FE-23DE-457D-8639-F135F15BCBE5}" destId="{5C1A4BEF-503D-4FBF-A7C8-D0AA205E406E}" srcOrd="1" destOrd="0" presId="urn:microsoft.com/office/officeart/2008/layout/HalfCircleOrganizationChart"/>
    <dgm:cxn modelId="{ADEEB263-FF87-4F66-B05D-A6D6D4451DE5}" type="presParOf" srcId="{E6F442FE-23DE-457D-8639-F135F15BCBE5}" destId="{2D190789-7287-42BA-8E17-7022ED66428B}" srcOrd="2" destOrd="0" presId="urn:microsoft.com/office/officeart/2008/layout/HalfCircleOrganizationChart"/>
    <dgm:cxn modelId="{25B030DA-3E42-4ADD-B390-5D40A60DCBA4}" type="presParOf" srcId="{E6F442FE-23DE-457D-8639-F135F15BCBE5}" destId="{5791BAFD-CA7E-47AD-A82C-CF4CA5CAFFD7}" srcOrd="3" destOrd="0" presId="urn:microsoft.com/office/officeart/2008/layout/HalfCircleOrganizationChart"/>
    <dgm:cxn modelId="{0EF6D88C-4745-4040-984C-3DE7331FDD63}" type="presParOf" srcId="{1803ED65-9A5F-4C99-AA0A-B8907A9C4272}" destId="{95AF62A4-B229-4F0A-868F-5392AC5AF8FC}" srcOrd="1" destOrd="0" presId="urn:microsoft.com/office/officeart/2008/layout/HalfCircleOrganizationChart"/>
    <dgm:cxn modelId="{ACB3A3D6-E7A7-4BEC-A824-2D045BFBF52D}" type="presParOf" srcId="{1803ED65-9A5F-4C99-AA0A-B8907A9C4272}" destId="{7AD45B86-331D-4FB9-B30E-6FC6CCC1ABF8}" srcOrd="2" destOrd="0" presId="urn:microsoft.com/office/officeart/2008/layout/HalfCircleOrganizationChart"/>
    <dgm:cxn modelId="{CE0A7559-1339-4DF5-9105-59C363F70385}" type="presParOf" srcId="{35B68D46-61A1-4229-967B-986336D80A05}" destId="{17D4B307-7933-436A-8A9F-F2BFBC8B3066}" srcOrd="8" destOrd="0" presId="urn:microsoft.com/office/officeart/2008/layout/HalfCircleOrganizationChart"/>
    <dgm:cxn modelId="{1963EBE2-F90E-468C-A143-6CC2770B26C5}" type="presParOf" srcId="{35B68D46-61A1-4229-967B-986336D80A05}" destId="{D17CA5DA-539B-4D4D-B3C2-035F23028822}" srcOrd="9" destOrd="0" presId="urn:microsoft.com/office/officeart/2008/layout/HalfCircleOrganizationChart"/>
    <dgm:cxn modelId="{24E25A86-D953-4D60-B03D-DD8D43F97206}" type="presParOf" srcId="{D17CA5DA-539B-4D4D-B3C2-035F23028822}" destId="{994C2FC7-CB54-4769-8D00-4DEEA49E7B4C}" srcOrd="0" destOrd="0" presId="urn:microsoft.com/office/officeart/2008/layout/HalfCircleOrganizationChart"/>
    <dgm:cxn modelId="{0F63A44E-FF04-42E9-A41C-E8B9DB18BC48}" type="presParOf" srcId="{994C2FC7-CB54-4769-8D00-4DEEA49E7B4C}" destId="{FDF2188E-E931-40BD-BD26-9AAFA5C1537C}" srcOrd="0" destOrd="0" presId="urn:microsoft.com/office/officeart/2008/layout/HalfCircleOrganizationChart"/>
    <dgm:cxn modelId="{78946253-550A-44D2-8A01-66464D24267E}" type="presParOf" srcId="{994C2FC7-CB54-4769-8D00-4DEEA49E7B4C}" destId="{3FA9A3F5-9B6E-4A88-915C-57F11FF1DBA2}" srcOrd="1" destOrd="0" presId="urn:microsoft.com/office/officeart/2008/layout/HalfCircleOrganizationChart"/>
    <dgm:cxn modelId="{7D687B97-D1C7-423B-9693-DA78CF13E701}" type="presParOf" srcId="{994C2FC7-CB54-4769-8D00-4DEEA49E7B4C}" destId="{A78E6C39-9D98-40FE-82C3-0FD1952AC480}" srcOrd="2" destOrd="0" presId="urn:microsoft.com/office/officeart/2008/layout/HalfCircleOrganizationChart"/>
    <dgm:cxn modelId="{1D265BF0-C49D-47CC-93BE-82D1FB700B46}" type="presParOf" srcId="{994C2FC7-CB54-4769-8D00-4DEEA49E7B4C}" destId="{D2326597-5AC4-49D9-BF08-1914F6BA1B05}" srcOrd="3" destOrd="0" presId="urn:microsoft.com/office/officeart/2008/layout/HalfCircleOrganizationChart"/>
    <dgm:cxn modelId="{B635D9B8-1152-462E-8B4E-469D3297FED1}" type="presParOf" srcId="{D17CA5DA-539B-4D4D-B3C2-035F23028822}" destId="{EDFE5886-7A21-453A-A26C-761F0B7C2A2A}" srcOrd="1" destOrd="0" presId="urn:microsoft.com/office/officeart/2008/layout/HalfCircleOrganizationChart"/>
    <dgm:cxn modelId="{6E78A97B-04AB-4699-A3D3-F11C333BAEBA}" type="presParOf" srcId="{D17CA5DA-539B-4D4D-B3C2-035F23028822}" destId="{F1D38176-CC22-4978-BC3C-BC8FBE91C082}" srcOrd="2" destOrd="0" presId="urn:microsoft.com/office/officeart/2008/layout/HalfCircleOrganizationChart"/>
    <dgm:cxn modelId="{43A2B008-66BF-4981-A586-8CDBA9525D10}" type="presParOf" srcId="{1A31C069-E923-4A53-908A-654B674E1976}" destId="{46D00891-0CF6-48D0-AF19-1008E9BD29F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A0972E-D8AB-4DB7-8B18-640BF5E12C01}" type="doc">
      <dgm:prSet loTypeId="urn:microsoft.com/office/officeart/2005/8/layout/venn2" loCatId="relationship" qsTypeId="urn:microsoft.com/office/officeart/2005/8/quickstyle/simple4" qsCatId="simple" csTypeId="urn:microsoft.com/office/officeart/2005/8/colors/colorful1" csCatId="colorful" phldr="1"/>
      <dgm:spPr/>
    </dgm:pt>
    <dgm:pt modelId="{E32CF053-9AF2-4E83-A3F9-9AD2F3E3B528}">
      <dgm:prSet phldrT="[Text]" custT="1"/>
      <dgm:spPr/>
      <dgm:t>
        <a:bodyPr/>
        <a:lstStyle/>
        <a:p>
          <a:r>
            <a:rPr lang="en-US" sz="1800" dirty="0" smtClean="0"/>
            <a:t>Listing</a:t>
          </a:r>
          <a:endParaRPr lang="en-US" sz="1800" dirty="0"/>
        </a:p>
      </dgm:t>
    </dgm:pt>
    <dgm:pt modelId="{E406A1F2-5C16-433D-96F7-6100275CD057}" type="parTrans" cxnId="{9BC98413-E0A0-4C8D-882B-48A76B02C36E}">
      <dgm:prSet/>
      <dgm:spPr/>
      <dgm:t>
        <a:bodyPr/>
        <a:lstStyle/>
        <a:p>
          <a:endParaRPr lang="en-US"/>
        </a:p>
      </dgm:t>
    </dgm:pt>
    <dgm:pt modelId="{E932FB6B-10DF-4D9F-858D-27737D8C6666}" type="sibTrans" cxnId="{9BC98413-E0A0-4C8D-882B-48A76B02C36E}">
      <dgm:prSet/>
      <dgm:spPr/>
      <dgm:t>
        <a:bodyPr/>
        <a:lstStyle/>
        <a:p>
          <a:endParaRPr lang="en-US"/>
        </a:p>
      </dgm:t>
    </dgm:pt>
    <dgm:pt modelId="{E9ED4545-51CC-4B3B-9F0D-06B37BDE9312}">
      <dgm:prSet phldrT="[Text]" custT="1"/>
      <dgm:spPr/>
      <dgm:t>
        <a:bodyPr/>
        <a:lstStyle/>
        <a:p>
          <a:r>
            <a:rPr lang="en-US" sz="1800" dirty="0" smtClean="0"/>
            <a:t> Order	</a:t>
          </a:r>
          <a:endParaRPr lang="en-US" sz="1800" dirty="0"/>
        </a:p>
      </dgm:t>
    </dgm:pt>
    <dgm:pt modelId="{A50E652C-9497-4BA5-ADBA-2B99383A2ACB}" type="parTrans" cxnId="{EC0971DD-EEFB-4E95-841D-B86946697C94}">
      <dgm:prSet/>
      <dgm:spPr/>
      <dgm:t>
        <a:bodyPr/>
        <a:lstStyle/>
        <a:p>
          <a:endParaRPr lang="en-US"/>
        </a:p>
      </dgm:t>
    </dgm:pt>
    <dgm:pt modelId="{AA939DC0-0202-4879-A9FB-E96EA9CBB51B}" type="sibTrans" cxnId="{EC0971DD-EEFB-4E95-841D-B86946697C94}">
      <dgm:prSet/>
      <dgm:spPr/>
      <dgm:t>
        <a:bodyPr/>
        <a:lstStyle/>
        <a:p>
          <a:endParaRPr lang="en-US"/>
        </a:p>
      </dgm:t>
    </dgm:pt>
    <dgm:pt modelId="{69797DC0-BE29-47B0-9C87-294F95889D38}">
      <dgm:prSet phldrT="[Text]" custT="1"/>
      <dgm:spPr>
        <a:solidFill>
          <a:srgbClr val="800000"/>
        </a:solidFill>
      </dgm:spPr>
      <dgm:t>
        <a:bodyPr/>
        <a:lstStyle/>
        <a:p>
          <a:pPr algn="ctr"/>
          <a:r>
            <a:rPr lang="en-US" sz="1800" dirty="0" smtClean="0"/>
            <a:t>Customer</a:t>
          </a:r>
          <a:endParaRPr lang="en-US" sz="1800" dirty="0"/>
        </a:p>
      </dgm:t>
    </dgm:pt>
    <dgm:pt modelId="{D9C587E5-2861-42B5-8AD6-665E164105B3}" type="parTrans" cxnId="{113DBF9B-B7FD-4587-A18B-1587462D919D}">
      <dgm:prSet/>
      <dgm:spPr/>
      <dgm:t>
        <a:bodyPr/>
        <a:lstStyle/>
        <a:p>
          <a:endParaRPr lang="en-US"/>
        </a:p>
      </dgm:t>
    </dgm:pt>
    <dgm:pt modelId="{59BEF24B-8AB6-4109-AF28-3552D536C242}" type="sibTrans" cxnId="{113DBF9B-B7FD-4587-A18B-1587462D919D}">
      <dgm:prSet/>
      <dgm:spPr/>
      <dgm:t>
        <a:bodyPr/>
        <a:lstStyle/>
        <a:p>
          <a:endParaRPr lang="en-US"/>
        </a:p>
      </dgm:t>
    </dgm:pt>
    <dgm:pt modelId="{4C0EC325-4979-487C-8346-D6A75C3A968A}">
      <dgm:prSet custT="1"/>
      <dgm:spPr/>
      <dgm:t>
        <a:bodyPr/>
        <a:lstStyle/>
        <a:p>
          <a:r>
            <a:rPr lang="en-US" sz="1800" dirty="0" smtClean="0"/>
            <a:t>Account</a:t>
          </a:r>
          <a:endParaRPr lang="en-US" sz="1800" dirty="0"/>
        </a:p>
      </dgm:t>
    </dgm:pt>
    <dgm:pt modelId="{4C52410A-DF65-4F99-A895-06883E424051}" type="parTrans" cxnId="{ED1929CB-89E4-4E1D-956C-EB852511E54B}">
      <dgm:prSet/>
      <dgm:spPr/>
      <dgm:t>
        <a:bodyPr/>
        <a:lstStyle/>
        <a:p>
          <a:endParaRPr lang="en-US"/>
        </a:p>
      </dgm:t>
    </dgm:pt>
    <dgm:pt modelId="{D3143347-78F7-4016-9B3A-0738386543BB}" type="sibTrans" cxnId="{ED1929CB-89E4-4E1D-956C-EB852511E54B}">
      <dgm:prSet/>
      <dgm:spPr/>
      <dgm:t>
        <a:bodyPr/>
        <a:lstStyle/>
        <a:p>
          <a:endParaRPr lang="en-US"/>
        </a:p>
      </dgm:t>
    </dgm:pt>
    <dgm:pt modelId="{02366D74-7C71-4A16-ABE3-6DF18B4372F7}">
      <dgm:prSet phldrT="[Text]" custT="1"/>
      <dgm:spPr/>
      <dgm:t>
        <a:bodyPr/>
        <a:lstStyle/>
        <a:p>
          <a:r>
            <a:rPr lang="en-US" sz="1800" dirty="0" smtClean="0"/>
            <a:t>Campaign</a:t>
          </a:r>
          <a:endParaRPr lang="en-US" sz="1800" dirty="0"/>
        </a:p>
      </dgm:t>
    </dgm:pt>
    <dgm:pt modelId="{68D16F81-6422-4450-9202-8B900FC37D27}" type="parTrans" cxnId="{6D248237-5033-42A1-93C3-88700F143FF8}">
      <dgm:prSet/>
      <dgm:spPr/>
      <dgm:t>
        <a:bodyPr/>
        <a:lstStyle/>
        <a:p>
          <a:endParaRPr lang="en-US"/>
        </a:p>
      </dgm:t>
    </dgm:pt>
    <dgm:pt modelId="{EA93B34D-2FB1-45B7-8CD1-9DDFA6092829}" type="sibTrans" cxnId="{6D248237-5033-42A1-93C3-88700F143FF8}">
      <dgm:prSet/>
      <dgm:spPr/>
      <dgm:t>
        <a:bodyPr/>
        <a:lstStyle/>
        <a:p>
          <a:endParaRPr lang="en-US"/>
        </a:p>
      </dgm:t>
    </dgm:pt>
    <dgm:pt modelId="{7903BD24-9EFE-4617-B2E0-9C09B4166FAD}" type="pres">
      <dgm:prSet presAssocID="{CCA0972E-D8AB-4DB7-8B18-640BF5E12C01}" presName="Name0" presStyleCnt="0">
        <dgm:presLayoutVars>
          <dgm:chMax val="7"/>
          <dgm:resizeHandles val="exact"/>
        </dgm:presLayoutVars>
      </dgm:prSet>
      <dgm:spPr/>
    </dgm:pt>
    <dgm:pt modelId="{A432C754-23E7-4969-AFD2-6B9A933AD054}" type="pres">
      <dgm:prSet presAssocID="{CCA0972E-D8AB-4DB7-8B18-640BF5E12C01}" presName="comp1" presStyleCnt="0"/>
      <dgm:spPr/>
    </dgm:pt>
    <dgm:pt modelId="{0BC2DD62-5D8D-41D0-9BF8-4B4441D652B2}" type="pres">
      <dgm:prSet presAssocID="{CCA0972E-D8AB-4DB7-8B18-640BF5E12C01}" presName="circle1" presStyleLbl="node1" presStyleIdx="0" presStyleCnt="5" custLinFactNeighborY="373"/>
      <dgm:spPr/>
      <dgm:t>
        <a:bodyPr/>
        <a:lstStyle/>
        <a:p>
          <a:endParaRPr lang="en-US"/>
        </a:p>
      </dgm:t>
    </dgm:pt>
    <dgm:pt modelId="{E97A2706-3BE1-42CD-8431-D11DD7A907E5}" type="pres">
      <dgm:prSet presAssocID="{CCA0972E-D8AB-4DB7-8B18-640BF5E12C01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AE180-4CD8-46AA-88D6-CFB8595548E1}" type="pres">
      <dgm:prSet presAssocID="{CCA0972E-D8AB-4DB7-8B18-640BF5E12C01}" presName="comp2" presStyleCnt="0"/>
      <dgm:spPr/>
    </dgm:pt>
    <dgm:pt modelId="{2F976324-87A1-4236-83F1-EF4FABB349E8}" type="pres">
      <dgm:prSet presAssocID="{CCA0972E-D8AB-4DB7-8B18-640BF5E12C01}" presName="circle2" presStyleLbl="node1" presStyleIdx="1" presStyleCnt="5"/>
      <dgm:spPr/>
      <dgm:t>
        <a:bodyPr/>
        <a:lstStyle/>
        <a:p>
          <a:endParaRPr lang="en-US"/>
        </a:p>
      </dgm:t>
    </dgm:pt>
    <dgm:pt modelId="{3FE98F2D-825B-4BA4-B1A5-C9058D88A43E}" type="pres">
      <dgm:prSet presAssocID="{CCA0972E-D8AB-4DB7-8B18-640BF5E12C01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77D81-04CC-4B3B-B58E-7A4014CC4027}" type="pres">
      <dgm:prSet presAssocID="{CCA0972E-D8AB-4DB7-8B18-640BF5E12C01}" presName="comp3" presStyleCnt="0"/>
      <dgm:spPr/>
    </dgm:pt>
    <dgm:pt modelId="{0BB93CEC-6C51-4F33-9E6C-D2A191D1FFAF}" type="pres">
      <dgm:prSet presAssocID="{CCA0972E-D8AB-4DB7-8B18-640BF5E12C01}" presName="circle3" presStyleLbl="node1" presStyleIdx="2" presStyleCnt="5"/>
      <dgm:spPr/>
      <dgm:t>
        <a:bodyPr/>
        <a:lstStyle/>
        <a:p>
          <a:endParaRPr lang="en-US"/>
        </a:p>
      </dgm:t>
    </dgm:pt>
    <dgm:pt modelId="{3037FD42-66D4-4133-B4FC-D7E92E4AF996}" type="pres">
      <dgm:prSet presAssocID="{CCA0972E-D8AB-4DB7-8B18-640BF5E12C01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4A442-964A-42EF-9C61-BD30B71AF408}" type="pres">
      <dgm:prSet presAssocID="{CCA0972E-D8AB-4DB7-8B18-640BF5E12C01}" presName="comp4" presStyleCnt="0"/>
      <dgm:spPr/>
    </dgm:pt>
    <dgm:pt modelId="{E0981A90-F6CD-487B-84EC-9C14F98EE261}" type="pres">
      <dgm:prSet presAssocID="{CCA0972E-D8AB-4DB7-8B18-640BF5E12C01}" presName="circle4" presStyleLbl="node1" presStyleIdx="3" presStyleCnt="5"/>
      <dgm:spPr/>
      <dgm:t>
        <a:bodyPr/>
        <a:lstStyle/>
        <a:p>
          <a:endParaRPr lang="en-US"/>
        </a:p>
      </dgm:t>
    </dgm:pt>
    <dgm:pt modelId="{45902C4C-9713-4299-AFA2-7B1C9221D098}" type="pres">
      <dgm:prSet presAssocID="{CCA0972E-D8AB-4DB7-8B18-640BF5E12C01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09106-D5D4-4CF0-90AA-0506434933DA}" type="pres">
      <dgm:prSet presAssocID="{CCA0972E-D8AB-4DB7-8B18-640BF5E12C01}" presName="comp5" presStyleCnt="0"/>
      <dgm:spPr/>
    </dgm:pt>
    <dgm:pt modelId="{8BDE4ADF-0F6A-4429-A94B-4C81F02CF5D5}" type="pres">
      <dgm:prSet presAssocID="{CCA0972E-D8AB-4DB7-8B18-640BF5E12C01}" presName="circle5" presStyleLbl="node1" presStyleIdx="4" presStyleCnt="5" custScaleX="99758" custScaleY="100645"/>
      <dgm:spPr/>
      <dgm:t>
        <a:bodyPr/>
        <a:lstStyle/>
        <a:p>
          <a:endParaRPr lang="en-US"/>
        </a:p>
      </dgm:t>
    </dgm:pt>
    <dgm:pt modelId="{37009B0A-EBD0-448A-800F-1B6C331A8AF6}" type="pres">
      <dgm:prSet presAssocID="{CCA0972E-D8AB-4DB7-8B18-640BF5E12C01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D7DB5B-AAE1-40CF-8CFE-329BB45BBC61}" type="presOf" srcId="{E9ED4545-51CC-4B3B-9F0D-06B37BDE9312}" destId="{3FE98F2D-825B-4BA4-B1A5-C9058D88A43E}" srcOrd="1" destOrd="0" presId="urn:microsoft.com/office/officeart/2005/8/layout/venn2"/>
    <dgm:cxn modelId="{ED1929CB-89E4-4E1D-956C-EB852511E54B}" srcId="{CCA0972E-D8AB-4DB7-8B18-640BF5E12C01}" destId="{4C0EC325-4979-487C-8346-D6A75C3A968A}" srcOrd="3" destOrd="0" parTransId="{4C52410A-DF65-4F99-A895-06883E424051}" sibTransId="{D3143347-78F7-4016-9B3A-0738386543BB}"/>
    <dgm:cxn modelId="{BAF7F55C-5666-4B6F-ABB1-9460E9FF5338}" type="presOf" srcId="{69797DC0-BE29-47B0-9C87-294F95889D38}" destId="{37009B0A-EBD0-448A-800F-1B6C331A8AF6}" srcOrd="1" destOrd="0" presId="urn:microsoft.com/office/officeart/2005/8/layout/venn2"/>
    <dgm:cxn modelId="{EF44E8AE-1939-4F38-BCF3-006261A4B4CD}" type="presOf" srcId="{E32CF053-9AF2-4E83-A3F9-9AD2F3E3B528}" destId="{0BC2DD62-5D8D-41D0-9BF8-4B4441D652B2}" srcOrd="0" destOrd="0" presId="urn:microsoft.com/office/officeart/2005/8/layout/venn2"/>
    <dgm:cxn modelId="{9BC98413-E0A0-4C8D-882B-48A76B02C36E}" srcId="{CCA0972E-D8AB-4DB7-8B18-640BF5E12C01}" destId="{E32CF053-9AF2-4E83-A3F9-9AD2F3E3B528}" srcOrd="0" destOrd="0" parTransId="{E406A1F2-5C16-433D-96F7-6100275CD057}" sibTransId="{E932FB6B-10DF-4D9F-858D-27737D8C6666}"/>
    <dgm:cxn modelId="{113DBF9B-B7FD-4587-A18B-1587462D919D}" srcId="{CCA0972E-D8AB-4DB7-8B18-640BF5E12C01}" destId="{69797DC0-BE29-47B0-9C87-294F95889D38}" srcOrd="4" destOrd="0" parTransId="{D9C587E5-2861-42B5-8AD6-665E164105B3}" sibTransId="{59BEF24B-8AB6-4109-AF28-3552D536C242}"/>
    <dgm:cxn modelId="{6D248237-5033-42A1-93C3-88700F143FF8}" srcId="{CCA0972E-D8AB-4DB7-8B18-640BF5E12C01}" destId="{02366D74-7C71-4A16-ABE3-6DF18B4372F7}" srcOrd="2" destOrd="0" parTransId="{68D16F81-6422-4450-9202-8B900FC37D27}" sibTransId="{EA93B34D-2FB1-45B7-8CD1-9DDFA6092829}"/>
    <dgm:cxn modelId="{5CA2290D-07F7-4826-92BA-7BBCDED31593}" type="presOf" srcId="{02366D74-7C71-4A16-ABE3-6DF18B4372F7}" destId="{0BB93CEC-6C51-4F33-9E6C-D2A191D1FFAF}" srcOrd="0" destOrd="0" presId="urn:microsoft.com/office/officeart/2005/8/layout/venn2"/>
    <dgm:cxn modelId="{910C061E-680A-49AB-B746-019D7F693229}" type="presOf" srcId="{4C0EC325-4979-487C-8346-D6A75C3A968A}" destId="{E0981A90-F6CD-487B-84EC-9C14F98EE261}" srcOrd="0" destOrd="0" presId="urn:microsoft.com/office/officeart/2005/8/layout/venn2"/>
    <dgm:cxn modelId="{52873172-BC31-4F98-828C-C53F6E19F892}" type="presOf" srcId="{E32CF053-9AF2-4E83-A3F9-9AD2F3E3B528}" destId="{E97A2706-3BE1-42CD-8431-D11DD7A907E5}" srcOrd="1" destOrd="0" presId="urn:microsoft.com/office/officeart/2005/8/layout/venn2"/>
    <dgm:cxn modelId="{023C9ED0-F692-4097-858F-4A49F204D294}" type="presOf" srcId="{02366D74-7C71-4A16-ABE3-6DF18B4372F7}" destId="{3037FD42-66D4-4133-B4FC-D7E92E4AF996}" srcOrd="1" destOrd="0" presId="urn:microsoft.com/office/officeart/2005/8/layout/venn2"/>
    <dgm:cxn modelId="{8A011892-3FE7-4C31-A347-895EF046BB2A}" type="presOf" srcId="{E9ED4545-51CC-4B3B-9F0D-06B37BDE9312}" destId="{2F976324-87A1-4236-83F1-EF4FABB349E8}" srcOrd="0" destOrd="0" presId="urn:microsoft.com/office/officeart/2005/8/layout/venn2"/>
    <dgm:cxn modelId="{570B5248-21FC-4C12-98E8-FF1CAE3E3CE4}" type="presOf" srcId="{4C0EC325-4979-487C-8346-D6A75C3A968A}" destId="{45902C4C-9713-4299-AFA2-7B1C9221D098}" srcOrd="1" destOrd="0" presId="urn:microsoft.com/office/officeart/2005/8/layout/venn2"/>
    <dgm:cxn modelId="{7BFA309B-4B46-4327-A01B-563BAE50A65B}" type="presOf" srcId="{69797DC0-BE29-47B0-9C87-294F95889D38}" destId="{8BDE4ADF-0F6A-4429-A94B-4C81F02CF5D5}" srcOrd="0" destOrd="0" presId="urn:microsoft.com/office/officeart/2005/8/layout/venn2"/>
    <dgm:cxn modelId="{EC0971DD-EEFB-4E95-841D-B86946697C94}" srcId="{CCA0972E-D8AB-4DB7-8B18-640BF5E12C01}" destId="{E9ED4545-51CC-4B3B-9F0D-06B37BDE9312}" srcOrd="1" destOrd="0" parTransId="{A50E652C-9497-4BA5-ADBA-2B99383A2ACB}" sibTransId="{AA939DC0-0202-4879-A9FB-E96EA9CBB51B}"/>
    <dgm:cxn modelId="{6D3B834B-DB7B-4CB6-A5DF-39C800615CE9}" type="presOf" srcId="{CCA0972E-D8AB-4DB7-8B18-640BF5E12C01}" destId="{7903BD24-9EFE-4617-B2E0-9C09B4166FAD}" srcOrd="0" destOrd="0" presId="urn:microsoft.com/office/officeart/2005/8/layout/venn2"/>
    <dgm:cxn modelId="{359C9196-71F7-4EFC-9618-D0B34E55A602}" type="presParOf" srcId="{7903BD24-9EFE-4617-B2E0-9C09B4166FAD}" destId="{A432C754-23E7-4969-AFD2-6B9A933AD054}" srcOrd="0" destOrd="0" presId="urn:microsoft.com/office/officeart/2005/8/layout/venn2"/>
    <dgm:cxn modelId="{AC89AD26-B88F-4133-8D8E-E8F6D21FF39E}" type="presParOf" srcId="{A432C754-23E7-4969-AFD2-6B9A933AD054}" destId="{0BC2DD62-5D8D-41D0-9BF8-4B4441D652B2}" srcOrd="0" destOrd="0" presId="urn:microsoft.com/office/officeart/2005/8/layout/venn2"/>
    <dgm:cxn modelId="{4BC5A0CA-A60A-4E49-98B9-F7482A1EB64C}" type="presParOf" srcId="{A432C754-23E7-4969-AFD2-6B9A933AD054}" destId="{E97A2706-3BE1-42CD-8431-D11DD7A907E5}" srcOrd="1" destOrd="0" presId="urn:microsoft.com/office/officeart/2005/8/layout/venn2"/>
    <dgm:cxn modelId="{92A3AC98-16F2-4361-9BB0-E1C8F66E9FE4}" type="presParOf" srcId="{7903BD24-9EFE-4617-B2E0-9C09B4166FAD}" destId="{224AE180-4CD8-46AA-88D6-CFB8595548E1}" srcOrd="1" destOrd="0" presId="urn:microsoft.com/office/officeart/2005/8/layout/venn2"/>
    <dgm:cxn modelId="{0898DAED-E3FC-4FD8-862E-0DA924288D21}" type="presParOf" srcId="{224AE180-4CD8-46AA-88D6-CFB8595548E1}" destId="{2F976324-87A1-4236-83F1-EF4FABB349E8}" srcOrd="0" destOrd="0" presId="urn:microsoft.com/office/officeart/2005/8/layout/venn2"/>
    <dgm:cxn modelId="{981833C4-49DF-417A-99F6-1566F4B1B2A8}" type="presParOf" srcId="{224AE180-4CD8-46AA-88D6-CFB8595548E1}" destId="{3FE98F2D-825B-4BA4-B1A5-C9058D88A43E}" srcOrd="1" destOrd="0" presId="urn:microsoft.com/office/officeart/2005/8/layout/venn2"/>
    <dgm:cxn modelId="{8DEE8D68-21C8-4304-969F-9FFC9A43443D}" type="presParOf" srcId="{7903BD24-9EFE-4617-B2E0-9C09B4166FAD}" destId="{F8277D81-04CC-4B3B-B58E-7A4014CC4027}" srcOrd="2" destOrd="0" presId="urn:microsoft.com/office/officeart/2005/8/layout/venn2"/>
    <dgm:cxn modelId="{EE21BEBF-AC4B-4407-BC52-FFFB8FE2659A}" type="presParOf" srcId="{F8277D81-04CC-4B3B-B58E-7A4014CC4027}" destId="{0BB93CEC-6C51-4F33-9E6C-D2A191D1FFAF}" srcOrd="0" destOrd="0" presId="urn:microsoft.com/office/officeart/2005/8/layout/venn2"/>
    <dgm:cxn modelId="{49949D1D-9B40-45AA-A745-3E7F32C6FB55}" type="presParOf" srcId="{F8277D81-04CC-4B3B-B58E-7A4014CC4027}" destId="{3037FD42-66D4-4133-B4FC-D7E92E4AF996}" srcOrd="1" destOrd="0" presId="urn:microsoft.com/office/officeart/2005/8/layout/venn2"/>
    <dgm:cxn modelId="{75F8CDCE-CD5D-45A3-B224-1F6EDE2512A7}" type="presParOf" srcId="{7903BD24-9EFE-4617-B2E0-9C09B4166FAD}" destId="{00F4A442-964A-42EF-9C61-BD30B71AF408}" srcOrd="3" destOrd="0" presId="urn:microsoft.com/office/officeart/2005/8/layout/venn2"/>
    <dgm:cxn modelId="{9B1673C7-F0C5-4512-956F-3AE6C6CD4859}" type="presParOf" srcId="{00F4A442-964A-42EF-9C61-BD30B71AF408}" destId="{E0981A90-F6CD-487B-84EC-9C14F98EE261}" srcOrd="0" destOrd="0" presId="urn:microsoft.com/office/officeart/2005/8/layout/venn2"/>
    <dgm:cxn modelId="{C0F6E560-4CAB-4EE5-8A67-CF04D03DA634}" type="presParOf" srcId="{00F4A442-964A-42EF-9C61-BD30B71AF408}" destId="{45902C4C-9713-4299-AFA2-7B1C9221D098}" srcOrd="1" destOrd="0" presId="urn:microsoft.com/office/officeart/2005/8/layout/venn2"/>
    <dgm:cxn modelId="{74C289E3-5B86-43C9-B01D-AE856BD90A5A}" type="presParOf" srcId="{7903BD24-9EFE-4617-B2E0-9C09B4166FAD}" destId="{C9209106-D5D4-4CF0-90AA-0506434933DA}" srcOrd="4" destOrd="0" presId="urn:microsoft.com/office/officeart/2005/8/layout/venn2"/>
    <dgm:cxn modelId="{16C5E792-0815-4771-A128-FE41269497E4}" type="presParOf" srcId="{C9209106-D5D4-4CF0-90AA-0506434933DA}" destId="{8BDE4ADF-0F6A-4429-A94B-4C81F02CF5D5}" srcOrd="0" destOrd="0" presId="urn:microsoft.com/office/officeart/2005/8/layout/venn2"/>
    <dgm:cxn modelId="{8B4BD5F6-D3B5-45BB-B67D-5F63A6B7FB73}" type="presParOf" srcId="{C9209106-D5D4-4CF0-90AA-0506434933DA}" destId="{37009B0A-EBD0-448A-800F-1B6C331A8AF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C38B0-650D-459F-8F82-7299E171BADC}">
      <dsp:nvSpPr>
        <dsp:cNvPr id="0" name=""/>
        <dsp:cNvSpPr/>
      </dsp:nvSpPr>
      <dsp:spPr>
        <a:xfrm>
          <a:off x="5171791" y="1294537"/>
          <a:ext cx="160277" cy="3526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6102"/>
              </a:lnTo>
              <a:lnTo>
                <a:pt x="160277" y="35261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2385C-B1AE-424A-B624-9EC0FA347A77}">
      <dsp:nvSpPr>
        <dsp:cNvPr id="0" name=""/>
        <dsp:cNvSpPr/>
      </dsp:nvSpPr>
      <dsp:spPr>
        <a:xfrm>
          <a:off x="5171791" y="1294537"/>
          <a:ext cx="160277" cy="276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56"/>
              </a:lnTo>
              <a:lnTo>
                <a:pt x="160277" y="2767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16E18-6009-4C62-8C44-11D214F857CE}">
      <dsp:nvSpPr>
        <dsp:cNvPr id="0" name=""/>
        <dsp:cNvSpPr/>
      </dsp:nvSpPr>
      <dsp:spPr>
        <a:xfrm>
          <a:off x="5171791" y="1294537"/>
          <a:ext cx="160277" cy="200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810"/>
              </a:lnTo>
              <a:lnTo>
                <a:pt x="160277" y="20088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6E682-AC9F-4ED3-99D5-3A70389AC7B9}">
      <dsp:nvSpPr>
        <dsp:cNvPr id="0" name=""/>
        <dsp:cNvSpPr/>
      </dsp:nvSpPr>
      <dsp:spPr>
        <a:xfrm>
          <a:off x="5171791" y="1294537"/>
          <a:ext cx="160277" cy="125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163"/>
              </a:lnTo>
              <a:lnTo>
                <a:pt x="160277" y="1250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F46F3-6FDC-4111-BA13-79DA8F1682FE}">
      <dsp:nvSpPr>
        <dsp:cNvPr id="0" name=""/>
        <dsp:cNvSpPr/>
      </dsp:nvSpPr>
      <dsp:spPr>
        <a:xfrm>
          <a:off x="5171791" y="1294537"/>
          <a:ext cx="160277" cy="4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517"/>
              </a:lnTo>
              <a:lnTo>
                <a:pt x="160277" y="491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19788-517E-406F-82E1-067708C43A6F}">
      <dsp:nvSpPr>
        <dsp:cNvPr id="0" name=""/>
        <dsp:cNvSpPr/>
      </dsp:nvSpPr>
      <dsp:spPr>
        <a:xfrm>
          <a:off x="3983067" y="535890"/>
          <a:ext cx="1616130" cy="22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94"/>
              </a:lnTo>
              <a:lnTo>
                <a:pt x="1616130" y="112194"/>
              </a:lnTo>
              <a:lnTo>
                <a:pt x="1616130" y="224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C36FF-C26A-456F-A886-FA5F9E8412D4}">
      <dsp:nvSpPr>
        <dsp:cNvPr id="0" name=""/>
        <dsp:cNvSpPr/>
      </dsp:nvSpPr>
      <dsp:spPr>
        <a:xfrm>
          <a:off x="3878886" y="1294537"/>
          <a:ext cx="160277" cy="276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7456"/>
              </a:lnTo>
              <a:lnTo>
                <a:pt x="160277" y="27674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BF0BC-4576-40B9-9AD3-A8681CAB3455}">
      <dsp:nvSpPr>
        <dsp:cNvPr id="0" name=""/>
        <dsp:cNvSpPr/>
      </dsp:nvSpPr>
      <dsp:spPr>
        <a:xfrm>
          <a:off x="3878886" y="1294537"/>
          <a:ext cx="160277" cy="2008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8810"/>
              </a:lnTo>
              <a:lnTo>
                <a:pt x="160277" y="20088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C6C3F-6677-4C48-8A03-C7B8B1968F6B}">
      <dsp:nvSpPr>
        <dsp:cNvPr id="0" name=""/>
        <dsp:cNvSpPr/>
      </dsp:nvSpPr>
      <dsp:spPr>
        <a:xfrm>
          <a:off x="3878886" y="1294537"/>
          <a:ext cx="160277" cy="1250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163"/>
              </a:lnTo>
              <a:lnTo>
                <a:pt x="160277" y="12501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18665-3AEC-40AA-83DE-072F86EEEBAE}">
      <dsp:nvSpPr>
        <dsp:cNvPr id="0" name=""/>
        <dsp:cNvSpPr/>
      </dsp:nvSpPr>
      <dsp:spPr>
        <a:xfrm>
          <a:off x="3878886" y="1294537"/>
          <a:ext cx="160277" cy="4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517"/>
              </a:lnTo>
              <a:lnTo>
                <a:pt x="160277" y="491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B421F-9C97-4034-8533-74560CB46EAA}">
      <dsp:nvSpPr>
        <dsp:cNvPr id="0" name=""/>
        <dsp:cNvSpPr/>
      </dsp:nvSpPr>
      <dsp:spPr>
        <a:xfrm>
          <a:off x="3983067" y="535890"/>
          <a:ext cx="323226" cy="22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94"/>
              </a:lnTo>
              <a:lnTo>
                <a:pt x="323226" y="112194"/>
              </a:lnTo>
              <a:lnTo>
                <a:pt x="323226" y="224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14CFC-6D9D-4B64-99FF-4AF6A68C83C3}">
      <dsp:nvSpPr>
        <dsp:cNvPr id="0" name=""/>
        <dsp:cNvSpPr/>
      </dsp:nvSpPr>
      <dsp:spPr>
        <a:xfrm>
          <a:off x="2585982" y="3570476"/>
          <a:ext cx="160277" cy="491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517"/>
              </a:lnTo>
              <a:lnTo>
                <a:pt x="160277" y="4915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FA97A-5A0D-4B5D-A178-BC9DF6E8AB49}">
      <dsp:nvSpPr>
        <dsp:cNvPr id="0" name=""/>
        <dsp:cNvSpPr/>
      </dsp:nvSpPr>
      <dsp:spPr>
        <a:xfrm>
          <a:off x="2366936" y="2811830"/>
          <a:ext cx="646452" cy="224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94"/>
              </a:lnTo>
              <a:lnTo>
                <a:pt x="646452" y="112194"/>
              </a:lnTo>
              <a:lnTo>
                <a:pt x="646452" y="224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2AD7D-CC09-42AD-B14A-DDA48A767B7B}">
      <dsp:nvSpPr>
        <dsp:cNvPr id="0" name=""/>
        <dsp:cNvSpPr/>
      </dsp:nvSpPr>
      <dsp:spPr>
        <a:xfrm>
          <a:off x="1720484" y="2811830"/>
          <a:ext cx="646452" cy="224388"/>
        </a:xfrm>
        <a:custGeom>
          <a:avLst/>
          <a:gdLst/>
          <a:ahLst/>
          <a:cxnLst/>
          <a:rect l="0" t="0" r="0" b="0"/>
          <a:pathLst>
            <a:path>
              <a:moveTo>
                <a:pt x="646452" y="0"/>
              </a:moveTo>
              <a:lnTo>
                <a:pt x="646452" y="112194"/>
              </a:lnTo>
              <a:lnTo>
                <a:pt x="0" y="112194"/>
              </a:lnTo>
              <a:lnTo>
                <a:pt x="0" y="224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506B5-0421-4FCE-B6B8-0DA31FC5AF75}">
      <dsp:nvSpPr>
        <dsp:cNvPr id="0" name=""/>
        <dsp:cNvSpPr/>
      </dsp:nvSpPr>
      <dsp:spPr>
        <a:xfrm>
          <a:off x="2321216" y="2053183"/>
          <a:ext cx="91440" cy="2243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B8366-B262-4C2D-A616-7AF14DB8B293}">
      <dsp:nvSpPr>
        <dsp:cNvPr id="0" name=""/>
        <dsp:cNvSpPr/>
      </dsp:nvSpPr>
      <dsp:spPr>
        <a:xfrm>
          <a:off x="2321216" y="1294537"/>
          <a:ext cx="91440" cy="2243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3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2975F-FD75-45E0-A044-F8836EF748DD}">
      <dsp:nvSpPr>
        <dsp:cNvPr id="0" name=""/>
        <dsp:cNvSpPr/>
      </dsp:nvSpPr>
      <dsp:spPr>
        <a:xfrm>
          <a:off x="2366936" y="535890"/>
          <a:ext cx="1616130" cy="224388"/>
        </a:xfrm>
        <a:custGeom>
          <a:avLst/>
          <a:gdLst/>
          <a:ahLst/>
          <a:cxnLst/>
          <a:rect l="0" t="0" r="0" b="0"/>
          <a:pathLst>
            <a:path>
              <a:moveTo>
                <a:pt x="1616130" y="0"/>
              </a:moveTo>
              <a:lnTo>
                <a:pt x="1616130" y="112194"/>
              </a:lnTo>
              <a:lnTo>
                <a:pt x="0" y="112194"/>
              </a:lnTo>
              <a:lnTo>
                <a:pt x="0" y="224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42868-0711-4960-BE5E-F45CBE52D6B2}">
      <dsp:nvSpPr>
        <dsp:cNvPr id="0" name=""/>
        <dsp:cNvSpPr/>
      </dsp:nvSpPr>
      <dsp:spPr>
        <a:xfrm>
          <a:off x="3448809" y="1632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Data Logs</a:t>
          </a:r>
          <a:endParaRPr lang="en-US" sz="1800" i="1" kern="1200" dirty="0"/>
        </a:p>
      </dsp:txBody>
      <dsp:txXfrm>
        <a:off x="3448809" y="1632"/>
        <a:ext cx="1068516" cy="534258"/>
      </dsp:txXfrm>
    </dsp:sp>
    <dsp:sp modelId="{2841B71F-A96B-4D32-B490-A3EA55F65A3C}">
      <dsp:nvSpPr>
        <dsp:cNvPr id="0" name=""/>
        <dsp:cNvSpPr/>
      </dsp:nvSpPr>
      <dsp:spPr>
        <a:xfrm>
          <a:off x="1832678" y="760279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Performance</a:t>
          </a:r>
          <a:endParaRPr lang="en-US" sz="1800" i="1" kern="1200" dirty="0"/>
        </a:p>
      </dsp:txBody>
      <dsp:txXfrm>
        <a:off x="1832678" y="760279"/>
        <a:ext cx="1068516" cy="534258"/>
      </dsp:txXfrm>
    </dsp:sp>
    <dsp:sp modelId="{7C56ABB5-7635-4B47-9EE0-953FCEAA9A02}">
      <dsp:nvSpPr>
        <dsp:cNvPr id="0" name=""/>
        <dsp:cNvSpPr/>
      </dsp:nvSpPr>
      <dsp:spPr>
        <a:xfrm>
          <a:off x="1832678" y="1518925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M*</a:t>
          </a:r>
          <a:endParaRPr lang="en-US" sz="1800" i="1" kern="1200" dirty="0"/>
        </a:p>
      </dsp:txBody>
      <dsp:txXfrm>
        <a:off x="1832678" y="1518925"/>
        <a:ext cx="1068516" cy="534258"/>
      </dsp:txXfrm>
    </dsp:sp>
    <dsp:sp modelId="{90F7CAC1-D504-4068-8A99-99CE23C39C2F}">
      <dsp:nvSpPr>
        <dsp:cNvPr id="0" name=""/>
        <dsp:cNvSpPr/>
      </dsp:nvSpPr>
      <dsp:spPr>
        <a:xfrm>
          <a:off x="1832678" y="2277571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SA</a:t>
          </a:r>
          <a:endParaRPr lang="en-US" sz="1800" i="1" kern="1200" dirty="0"/>
        </a:p>
      </dsp:txBody>
      <dsp:txXfrm>
        <a:off x="1832678" y="2277571"/>
        <a:ext cx="1068516" cy="534258"/>
      </dsp:txXfrm>
    </dsp:sp>
    <dsp:sp modelId="{61CA7E4E-F1D1-4801-8FC3-B050B616C1F0}">
      <dsp:nvSpPr>
        <dsp:cNvPr id="0" name=""/>
        <dsp:cNvSpPr/>
      </dsp:nvSpPr>
      <dsp:spPr>
        <a:xfrm>
          <a:off x="1186226" y="3036218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RnR</a:t>
          </a:r>
          <a:endParaRPr lang="en-US" sz="1800" i="1" kern="1200" dirty="0"/>
        </a:p>
      </dsp:txBody>
      <dsp:txXfrm>
        <a:off x="1186226" y="3036218"/>
        <a:ext cx="1068516" cy="534258"/>
      </dsp:txXfrm>
    </dsp:sp>
    <dsp:sp modelId="{503BA394-9781-4A98-8844-93E302CFDD35}">
      <dsp:nvSpPr>
        <dsp:cNvPr id="0" name=""/>
        <dsp:cNvSpPr/>
      </dsp:nvSpPr>
      <dsp:spPr>
        <a:xfrm>
          <a:off x="2479130" y="3036218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MV</a:t>
          </a:r>
          <a:endParaRPr lang="en-US" sz="1800" i="1" kern="1200" dirty="0"/>
        </a:p>
      </dsp:txBody>
      <dsp:txXfrm>
        <a:off x="2479130" y="3036218"/>
        <a:ext cx="1068516" cy="534258"/>
      </dsp:txXfrm>
    </dsp:sp>
    <dsp:sp modelId="{58BAC31C-B12F-4547-A3C8-01C1F85CEE33}">
      <dsp:nvSpPr>
        <dsp:cNvPr id="0" name=""/>
        <dsp:cNvSpPr/>
      </dsp:nvSpPr>
      <dsp:spPr>
        <a:xfrm>
          <a:off x="2746259" y="3794864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RICH</a:t>
          </a:r>
          <a:endParaRPr lang="en-US" sz="1800" i="1" kern="1200" dirty="0"/>
        </a:p>
      </dsp:txBody>
      <dsp:txXfrm>
        <a:off x="2746259" y="3794864"/>
        <a:ext cx="1068516" cy="534258"/>
      </dsp:txXfrm>
    </dsp:sp>
    <dsp:sp modelId="{03FDCE17-D476-4FE1-97BC-3A5550A1188A}">
      <dsp:nvSpPr>
        <dsp:cNvPr id="0" name=""/>
        <dsp:cNvSpPr/>
      </dsp:nvSpPr>
      <dsp:spPr>
        <a:xfrm>
          <a:off x="3772035" y="760279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Inventory</a:t>
          </a:r>
          <a:endParaRPr lang="en-US" sz="1800" i="1" kern="1200" dirty="0"/>
        </a:p>
      </dsp:txBody>
      <dsp:txXfrm>
        <a:off x="3772035" y="760279"/>
        <a:ext cx="1068516" cy="534258"/>
      </dsp:txXfrm>
    </dsp:sp>
    <dsp:sp modelId="{1CD25DA5-4E3D-4CC5-86FC-442792E997B7}">
      <dsp:nvSpPr>
        <dsp:cNvPr id="0" name=""/>
        <dsp:cNvSpPr/>
      </dsp:nvSpPr>
      <dsp:spPr>
        <a:xfrm>
          <a:off x="4039164" y="1518925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Campaign DB</a:t>
          </a:r>
          <a:endParaRPr lang="en-US" sz="1800" i="1" kern="1200" dirty="0"/>
        </a:p>
      </dsp:txBody>
      <dsp:txXfrm>
        <a:off x="4039164" y="1518925"/>
        <a:ext cx="1068516" cy="534258"/>
      </dsp:txXfrm>
    </dsp:sp>
    <dsp:sp modelId="{24DB5EAD-3ACC-419C-A4F7-1C23DD0BA410}">
      <dsp:nvSpPr>
        <dsp:cNvPr id="0" name=""/>
        <dsp:cNvSpPr/>
      </dsp:nvSpPr>
      <dsp:spPr>
        <a:xfrm>
          <a:off x="4039164" y="2277571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ODP</a:t>
          </a:r>
          <a:endParaRPr lang="en-US" sz="1800" i="1" kern="1200" dirty="0"/>
        </a:p>
      </dsp:txBody>
      <dsp:txXfrm>
        <a:off x="4039164" y="2277571"/>
        <a:ext cx="1068516" cy="534258"/>
      </dsp:txXfrm>
    </dsp:sp>
    <dsp:sp modelId="{07C45392-B194-4E89-9C05-7450E0F4598E}">
      <dsp:nvSpPr>
        <dsp:cNvPr id="0" name=""/>
        <dsp:cNvSpPr/>
      </dsp:nvSpPr>
      <dsp:spPr>
        <a:xfrm>
          <a:off x="4039164" y="3036218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C2C</a:t>
          </a:r>
          <a:endParaRPr lang="en-US" sz="1800" i="1" kern="1200" dirty="0"/>
        </a:p>
      </dsp:txBody>
      <dsp:txXfrm>
        <a:off x="4039164" y="3036218"/>
        <a:ext cx="1068516" cy="534258"/>
      </dsp:txXfrm>
    </dsp:sp>
    <dsp:sp modelId="{D7125D64-F941-4358-98A6-E19C4C206F92}">
      <dsp:nvSpPr>
        <dsp:cNvPr id="0" name=""/>
        <dsp:cNvSpPr/>
      </dsp:nvSpPr>
      <dsp:spPr>
        <a:xfrm>
          <a:off x="4039164" y="3794864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1" u="sng" kern="1200" baseline="0" dirty="0" smtClean="0"/>
            <a:t>Demand Views</a:t>
          </a:r>
          <a:endParaRPr lang="en-US" sz="1900" b="1" i="1" u="sng" kern="1200" baseline="0" dirty="0"/>
        </a:p>
      </dsp:txBody>
      <dsp:txXfrm>
        <a:off x="4039164" y="3794864"/>
        <a:ext cx="1068516" cy="534258"/>
      </dsp:txXfrm>
    </dsp:sp>
    <dsp:sp modelId="{75411A07-5555-4A20-87E5-399016E358C0}">
      <dsp:nvSpPr>
        <dsp:cNvPr id="0" name=""/>
        <dsp:cNvSpPr/>
      </dsp:nvSpPr>
      <dsp:spPr>
        <a:xfrm>
          <a:off x="5064939" y="760279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Others</a:t>
          </a:r>
          <a:endParaRPr lang="en-US" sz="1800" i="1" kern="1200" dirty="0"/>
        </a:p>
      </dsp:txBody>
      <dsp:txXfrm>
        <a:off x="5064939" y="760279"/>
        <a:ext cx="1068516" cy="534258"/>
      </dsp:txXfrm>
    </dsp:sp>
    <dsp:sp modelId="{D22FC530-7C9E-4257-8EE4-92C410EEABFA}">
      <dsp:nvSpPr>
        <dsp:cNvPr id="0" name=""/>
        <dsp:cNvSpPr/>
      </dsp:nvSpPr>
      <dsp:spPr>
        <a:xfrm>
          <a:off x="5332068" y="1518925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NIF</a:t>
          </a:r>
          <a:endParaRPr lang="en-US" sz="1800" i="1" kern="1200" dirty="0"/>
        </a:p>
      </dsp:txBody>
      <dsp:txXfrm>
        <a:off x="5332068" y="1518925"/>
        <a:ext cx="1068516" cy="534258"/>
      </dsp:txXfrm>
    </dsp:sp>
    <dsp:sp modelId="{BBF83380-8026-49B6-B296-2B3CBBDFF6E5}">
      <dsp:nvSpPr>
        <dsp:cNvPr id="0" name=""/>
        <dsp:cNvSpPr/>
      </dsp:nvSpPr>
      <dsp:spPr>
        <a:xfrm>
          <a:off x="5332068" y="2277571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RnR  Logs</a:t>
          </a:r>
          <a:endParaRPr lang="en-US" sz="1800" i="1" kern="1200" dirty="0"/>
        </a:p>
      </dsp:txBody>
      <dsp:txXfrm>
        <a:off x="5332068" y="2277571"/>
        <a:ext cx="1068516" cy="534258"/>
      </dsp:txXfrm>
    </dsp:sp>
    <dsp:sp modelId="{2390668F-E2B8-4D04-AB95-0CB4D6AB3EEF}">
      <dsp:nvSpPr>
        <dsp:cNvPr id="0" name=""/>
        <dsp:cNvSpPr/>
      </dsp:nvSpPr>
      <dsp:spPr>
        <a:xfrm>
          <a:off x="5332068" y="3036218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JointObject</a:t>
          </a:r>
          <a:endParaRPr lang="en-US" sz="1800" i="1" kern="1200" dirty="0"/>
        </a:p>
      </dsp:txBody>
      <dsp:txXfrm>
        <a:off x="5332068" y="3036218"/>
        <a:ext cx="1068516" cy="534258"/>
      </dsp:txXfrm>
    </dsp:sp>
    <dsp:sp modelId="{E33EB057-A6CD-4A30-8051-2926603D7D25}">
      <dsp:nvSpPr>
        <dsp:cNvPr id="0" name=""/>
        <dsp:cNvSpPr/>
      </dsp:nvSpPr>
      <dsp:spPr>
        <a:xfrm>
          <a:off x="5332068" y="3794864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IE</a:t>
          </a:r>
          <a:endParaRPr lang="en-US" sz="1800" i="1" kern="1200" dirty="0"/>
        </a:p>
      </dsp:txBody>
      <dsp:txXfrm>
        <a:off x="5332068" y="3794864"/>
        <a:ext cx="1068516" cy="534258"/>
      </dsp:txXfrm>
    </dsp:sp>
    <dsp:sp modelId="{B27B4A30-572D-42C1-BF92-EC42832FE4E8}">
      <dsp:nvSpPr>
        <dsp:cNvPr id="0" name=""/>
        <dsp:cNvSpPr/>
      </dsp:nvSpPr>
      <dsp:spPr>
        <a:xfrm>
          <a:off x="5332068" y="4553511"/>
          <a:ext cx="1068516" cy="5342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43137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/>
            <a:t>COM SCORE</a:t>
          </a:r>
          <a:endParaRPr lang="en-US" sz="1800" i="1" kern="1200" dirty="0"/>
        </a:p>
      </dsp:txBody>
      <dsp:txXfrm>
        <a:off x="5332068" y="4553511"/>
        <a:ext cx="1068516" cy="534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4B307-7933-436A-8A9F-F2BFBC8B3066}">
      <dsp:nvSpPr>
        <dsp:cNvPr id="0" name=""/>
        <dsp:cNvSpPr/>
      </dsp:nvSpPr>
      <dsp:spPr>
        <a:xfrm>
          <a:off x="3624940" y="1321337"/>
          <a:ext cx="3003718" cy="26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326"/>
              </a:lnTo>
              <a:lnTo>
                <a:pt x="3003718" y="130326"/>
              </a:lnTo>
              <a:lnTo>
                <a:pt x="3003718" y="2606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C078F-5A96-4268-A3E4-82C33F337282}">
      <dsp:nvSpPr>
        <dsp:cNvPr id="0" name=""/>
        <dsp:cNvSpPr/>
      </dsp:nvSpPr>
      <dsp:spPr>
        <a:xfrm>
          <a:off x="3624940" y="1321337"/>
          <a:ext cx="1501859" cy="260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326"/>
              </a:lnTo>
              <a:lnTo>
                <a:pt x="1501859" y="130326"/>
              </a:lnTo>
              <a:lnTo>
                <a:pt x="1501859" y="2606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1D7D4-339B-4B48-9F65-C4EBD4B8721F}">
      <dsp:nvSpPr>
        <dsp:cNvPr id="0" name=""/>
        <dsp:cNvSpPr/>
      </dsp:nvSpPr>
      <dsp:spPr>
        <a:xfrm>
          <a:off x="3579220" y="1321337"/>
          <a:ext cx="91440" cy="2606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6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65098-B822-4216-AC60-8F03A59D6153}">
      <dsp:nvSpPr>
        <dsp:cNvPr id="0" name=""/>
        <dsp:cNvSpPr/>
      </dsp:nvSpPr>
      <dsp:spPr>
        <a:xfrm>
          <a:off x="2123081" y="1321337"/>
          <a:ext cx="1501859" cy="260653"/>
        </a:xfrm>
        <a:custGeom>
          <a:avLst/>
          <a:gdLst/>
          <a:ahLst/>
          <a:cxnLst/>
          <a:rect l="0" t="0" r="0" b="0"/>
          <a:pathLst>
            <a:path>
              <a:moveTo>
                <a:pt x="1501859" y="0"/>
              </a:moveTo>
              <a:lnTo>
                <a:pt x="1501859" y="130326"/>
              </a:lnTo>
              <a:lnTo>
                <a:pt x="0" y="130326"/>
              </a:lnTo>
              <a:lnTo>
                <a:pt x="0" y="2606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4E433-8816-4F51-8352-9B0651EEB4EB}">
      <dsp:nvSpPr>
        <dsp:cNvPr id="0" name=""/>
        <dsp:cNvSpPr/>
      </dsp:nvSpPr>
      <dsp:spPr>
        <a:xfrm>
          <a:off x="621222" y="1321337"/>
          <a:ext cx="3003718" cy="260653"/>
        </a:xfrm>
        <a:custGeom>
          <a:avLst/>
          <a:gdLst/>
          <a:ahLst/>
          <a:cxnLst/>
          <a:rect l="0" t="0" r="0" b="0"/>
          <a:pathLst>
            <a:path>
              <a:moveTo>
                <a:pt x="3003718" y="0"/>
              </a:moveTo>
              <a:lnTo>
                <a:pt x="3003718" y="130326"/>
              </a:lnTo>
              <a:lnTo>
                <a:pt x="0" y="130326"/>
              </a:lnTo>
              <a:lnTo>
                <a:pt x="0" y="26065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3CFFF-2B30-4D3E-9EDD-16265F9BFEDF}">
      <dsp:nvSpPr>
        <dsp:cNvPr id="0" name=""/>
        <dsp:cNvSpPr/>
      </dsp:nvSpPr>
      <dsp:spPr>
        <a:xfrm>
          <a:off x="3314639" y="700734"/>
          <a:ext cx="620602" cy="6206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E9368-73A6-4DEC-A5F7-A8F5DF7C8E06}">
      <dsp:nvSpPr>
        <dsp:cNvPr id="0" name=""/>
        <dsp:cNvSpPr/>
      </dsp:nvSpPr>
      <dsp:spPr>
        <a:xfrm>
          <a:off x="3314639" y="700734"/>
          <a:ext cx="620602" cy="6206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54D92-8FD3-4298-82CC-0450B9BF7A85}">
      <dsp:nvSpPr>
        <dsp:cNvPr id="0" name=""/>
        <dsp:cNvSpPr/>
      </dsp:nvSpPr>
      <dsp:spPr>
        <a:xfrm>
          <a:off x="3004337" y="812443"/>
          <a:ext cx="1241205" cy="3971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Demand View</a:t>
          </a:r>
          <a:endParaRPr lang="en-US" sz="1400" kern="1200" dirty="0"/>
        </a:p>
      </dsp:txBody>
      <dsp:txXfrm>
        <a:off x="3004337" y="812443"/>
        <a:ext cx="1241205" cy="397185"/>
      </dsp:txXfrm>
    </dsp:sp>
    <dsp:sp modelId="{EBB0AFAD-6CB8-4280-AABB-C89810752CED}">
      <dsp:nvSpPr>
        <dsp:cNvPr id="0" name=""/>
        <dsp:cNvSpPr/>
      </dsp:nvSpPr>
      <dsp:spPr>
        <a:xfrm>
          <a:off x="310920" y="1581990"/>
          <a:ext cx="620602" cy="6206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B836-2781-4A20-B60B-EC7F4978503D}">
      <dsp:nvSpPr>
        <dsp:cNvPr id="0" name=""/>
        <dsp:cNvSpPr/>
      </dsp:nvSpPr>
      <dsp:spPr>
        <a:xfrm>
          <a:off x="310920" y="1581990"/>
          <a:ext cx="620602" cy="6206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48A84-40B1-431A-9F1E-3BB8451ABAD3}">
      <dsp:nvSpPr>
        <dsp:cNvPr id="0" name=""/>
        <dsp:cNvSpPr/>
      </dsp:nvSpPr>
      <dsp:spPr>
        <a:xfrm>
          <a:off x="619" y="1693699"/>
          <a:ext cx="1241205" cy="3971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Account</a:t>
          </a:r>
          <a:endParaRPr lang="en-US" sz="1400" kern="1200" dirty="0"/>
        </a:p>
      </dsp:txBody>
      <dsp:txXfrm>
        <a:off x="619" y="1693699"/>
        <a:ext cx="1241205" cy="397185"/>
      </dsp:txXfrm>
    </dsp:sp>
    <dsp:sp modelId="{C3064F7D-5DB6-493F-9B83-4BE588B81B6E}">
      <dsp:nvSpPr>
        <dsp:cNvPr id="0" name=""/>
        <dsp:cNvSpPr/>
      </dsp:nvSpPr>
      <dsp:spPr>
        <a:xfrm>
          <a:off x="1812779" y="1581990"/>
          <a:ext cx="620602" cy="6206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21CA1-4279-4F23-BEF5-4957070313E8}">
      <dsp:nvSpPr>
        <dsp:cNvPr id="0" name=""/>
        <dsp:cNvSpPr/>
      </dsp:nvSpPr>
      <dsp:spPr>
        <a:xfrm>
          <a:off x="1812779" y="1581990"/>
          <a:ext cx="620602" cy="6206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7FB86-BEC7-47EB-8D90-17FC269DE50E}">
      <dsp:nvSpPr>
        <dsp:cNvPr id="0" name=""/>
        <dsp:cNvSpPr/>
      </dsp:nvSpPr>
      <dsp:spPr>
        <a:xfrm>
          <a:off x="1502478" y="1693699"/>
          <a:ext cx="1241205" cy="3971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Campaign</a:t>
          </a:r>
          <a:endParaRPr lang="en-US" sz="1400" kern="1200" dirty="0"/>
        </a:p>
      </dsp:txBody>
      <dsp:txXfrm>
        <a:off x="1502478" y="1693699"/>
        <a:ext cx="1241205" cy="397185"/>
      </dsp:txXfrm>
    </dsp:sp>
    <dsp:sp modelId="{A0480684-AF44-406B-8C2B-D28BD9E37978}">
      <dsp:nvSpPr>
        <dsp:cNvPr id="0" name=""/>
        <dsp:cNvSpPr/>
      </dsp:nvSpPr>
      <dsp:spPr>
        <a:xfrm>
          <a:off x="3314639" y="1581990"/>
          <a:ext cx="620602" cy="6206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815B8-C4CA-4F01-8E25-09512D34F4AB}">
      <dsp:nvSpPr>
        <dsp:cNvPr id="0" name=""/>
        <dsp:cNvSpPr/>
      </dsp:nvSpPr>
      <dsp:spPr>
        <a:xfrm>
          <a:off x="3314639" y="1581990"/>
          <a:ext cx="620602" cy="6206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FCC43-0B81-4C0D-B8A2-6AF4CE4AC4F2}">
      <dsp:nvSpPr>
        <dsp:cNvPr id="0" name=""/>
        <dsp:cNvSpPr/>
      </dsp:nvSpPr>
      <dsp:spPr>
        <a:xfrm>
          <a:off x="3004337" y="1693699"/>
          <a:ext cx="1241205" cy="3971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Order</a:t>
          </a:r>
          <a:endParaRPr lang="en-US" sz="1400" kern="1200" dirty="0"/>
        </a:p>
      </dsp:txBody>
      <dsp:txXfrm>
        <a:off x="3004337" y="1693699"/>
        <a:ext cx="1241205" cy="397185"/>
      </dsp:txXfrm>
    </dsp:sp>
    <dsp:sp modelId="{5C1A4BEF-503D-4FBF-A7C8-D0AA205E406E}">
      <dsp:nvSpPr>
        <dsp:cNvPr id="0" name=""/>
        <dsp:cNvSpPr/>
      </dsp:nvSpPr>
      <dsp:spPr>
        <a:xfrm>
          <a:off x="4816498" y="1581990"/>
          <a:ext cx="620602" cy="6206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90789-7287-42BA-8E17-7022ED66428B}">
      <dsp:nvSpPr>
        <dsp:cNvPr id="0" name=""/>
        <dsp:cNvSpPr/>
      </dsp:nvSpPr>
      <dsp:spPr>
        <a:xfrm>
          <a:off x="4816498" y="1581990"/>
          <a:ext cx="620602" cy="6206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472FF-9FF9-4CBD-8EC2-6E2CCE8B9814}">
      <dsp:nvSpPr>
        <dsp:cNvPr id="0" name=""/>
        <dsp:cNvSpPr/>
      </dsp:nvSpPr>
      <dsp:spPr>
        <a:xfrm>
          <a:off x="4506196" y="1693699"/>
          <a:ext cx="1241205" cy="3971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Listing</a:t>
          </a:r>
          <a:endParaRPr lang="en-US" sz="1400" kern="1200" dirty="0"/>
        </a:p>
      </dsp:txBody>
      <dsp:txXfrm>
        <a:off x="4506196" y="1693699"/>
        <a:ext cx="1241205" cy="397185"/>
      </dsp:txXfrm>
    </dsp:sp>
    <dsp:sp modelId="{3FA9A3F5-9B6E-4A88-915C-57F11FF1DBA2}">
      <dsp:nvSpPr>
        <dsp:cNvPr id="0" name=""/>
        <dsp:cNvSpPr/>
      </dsp:nvSpPr>
      <dsp:spPr>
        <a:xfrm>
          <a:off x="6318357" y="1581990"/>
          <a:ext cx="620602" cy="62060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E6C39-9D98-40FE-82C3-0FD1952AC480}">
      <dsp:nvSpPr>
        <dsp:cNvPr id="0" name=""/>
        <dsp:cNvSpPr/>
      </dsp:nvSpPr>
      <dsp:spPr>
        <a:xfrm>
          <a:off x="6318357" y="1581990"/>
          <a:ext cx="620602" cy="62060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2188E-E931-40BD-BD26-9AAFA5C1537C}">
      <dsp:nvSpPr>
        <dsp:cNvPr id="0" name=""/>
        <dsp:cNvSpPr/>
      </dsp:nvSpPr>
      <dsp:spPr>
        <a:xfrm>
          <a:off x="6008055" y="1693699"/>
          <a:ext cx="1241205" cy="3971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Tool Provider</a:t>
          </a:r>
          <a:endParaRPr lang="en-US" sz="1400" kern="1200" dirty="0"/>
        </a:p>
      </dsp:txBody>
      <dsp:txXfrm>
        <a:off x="6008055" y="1693699"/>
        <a:ext cx="1241205" cy="3971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2DD62-5D8D-41D0-9BF8-4B4441D652B2}">
      <dsp:nvSpPr>
        <dsp:cNvPr id="0" name=""/>
        <dsp:cNvSpPr/>
      </dsp:nvSpPr>
      <dsp:spPr>
        <a:xfrm>
          <a:off x="1164863" y="0"/>
          <a:ext cx="4521603" cy="45216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2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Listing</a:t>
          </a:r>
          <a:endParaRPr lang="en-US" sz="1800" kern="1200" dirty="0"/>
        </a:p>
      </dsp:txBody>
      <dsp:txXfrm>
        <a:off x="2577864" y="226080"/>
        <a:ext cx="1695601" cy="452160"/>
      </dsp:txXfrm>
    </dsp:sp>
    <dsp:sp modelId="{2F976324-87A1-4236-83F1-EF4FABB349E8}">
      <dsp:nvSpPr>
        <dsp:cNvPr id="0" name=""/>
        <dsp:cNvSpPr/>
      </dsp:nvSpPr>
      <dsp:spPr>
        <a:xfrm>
          <a:off x="1503983" y="675324"/>
          <a:ext cx="3843362" cy="384336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3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Order	</a:t>
          </a:r>
          <a:endParaRPr lang="en-US" sz="1800" kern="1200" dirty="0"/>
        </a:p>
      </dsp:txBody>
      <dsp:txXfrm>
        <a:off x="2596939" y="896317"/>
        <a:ext cx="1657450" cy="441986"/>
      </dsp:txXfrm>
    </dsp:sp>
    <dsp:sp modelId="{0BB93CEC-6C51-4F33-9E6C-D2A191D1FFAF}">
      <dsp:nvSpPr>
        <dsp:cNvPr id="0" name=""/>
        <dsp:cNvSpPr/>
      </dsp:nvSpPr>
      <dsp:spPr>
        <a:xfrm>
          <a:off x="1843103" y="1353564"/>
          <a:ext cx="3165122" cy="31651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Campaign</a:t>
          </a:r>
          <a:endParaRPr lang="en-US" sz="1800" kern="1200" dirty="0"/>
        </a:p>
      </dsp:txBody>
      <dsp:txXfrm>
        <a:off x="2606689" y="1571957"/>
        <a:ext cx="1637950" cy="436786"/>
      </dsp:txXfrm>
    </dsp:sp>
    <dsp:sp modelId="{E0981A90-F6CD-487B-84EC-9C14F98EE261}">
      <dsp:nvSpPr>
        <dsp:cNvPr id="0" name=""/>
        <dsp:cNvSpPr/>
      </dsp:nvSpPr>
      <dsp:spPr>
        <a:xfrm>
          <a:off x="2182224" y="2031804"/>
          <a:ext cx="2486881" cy="2486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5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5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5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Account</a:t>
          </a:r>
          <a:endParaRPr lang="en-US" sz="1800" kern="1200" dirty="0"/>
        </a:p>
      </dsp:txBody>
      <dsp:txXfrm>
        <a:off x="2754206" y="2255624"/>
        <a:ext cx="1342916" cy="447638"/>
      </dsp:txXfrm>
    </dsp:sp>
    <dsp:sp modelId="{8BDE4ADF-0F6A-4429-A94B-4C81F02CF5D5}">
      <dsp:nvSpPr>
        <dsp:cNvPr id="0" name=""/>
        <dsp:cNvSpPr/>
      </dsp:nvSpPr>
      <dsp:spPr>
        <a:xfrm>
          <a:off x="2523532" y="2704212"/>
          <a:ext cx="1804264" cy="1820306"/>
        </a:xfrm>
        <a:prstGeom prst="ellipse">
          <a:avLst/>
        </a:prstGeom>
        <a:solidFill>
          <a:srgbClr val="800000"/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6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</a:t>
          </a:r>
          <a:endParaRPr lang="en-US" sz="1800" kern="1200" dirty="0"/>
        </a:p>
      </dsp:txBody>
      <dsp:txXfrm>
        <a:off x="2787761" y="3159289"/>
        <a:ext cx="1275807" cy="910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33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34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/>
              <a:t>What are the undisputed facts about the situation?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/>
              <a:t>Where would we like to be?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defRPr sz="1100" baseline="0"/>
            </a:lvl3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23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4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7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9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0819" y="6356351"/>
            <a:ext cx="2228136" cy="365125"/>
          </a:xfrm>
          <a:prstGeom prst="rect">
            <a:avLst/>
          </a:prstGeom>
        </p:spPr>
        <p:txBody>
          <a:bodyPr/>
          <a:lstStyle/>
          <a:p>
            <a:fld id="{7ECF9280-7E3A-4E7C-A050-0E5F8BE6CA68}" type="datetimeFigureOut">
              <a:rPr lang="en-US" smtClean="0"/>
              <a:t>10/27/2016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0311" y="6356351"/>
            <a:ext cx="334220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3870" y="6356351"/>
            <a:ext cx="2228136" cy="365125"/>
          </a:xfrm>
          <a:prstGeom prst="rect">
            <a:avLst/>
          </a:prstGeom>
        </p:spPr>
        <p:txBody>
          <a:bodyPr/>
          <a:lstStyle/>
          <a:p>
            <a:fld id="{0D926AA8-EB39-4290-BD65-BFC16351AC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8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7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50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/>
              <a:t>Mu Sigma Confidential</a:t>
            </a:r>
            <a:endParaRPr lang="en-US" sz="1200" i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5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55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57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22288" y="216058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60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9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73" r:id="rId3"/>
    <p:sldLayoutId id="2147483761" r:id="rId4"/>
    <p:sldLayoutId id="2147483766" r:id="rId5"/>
    <p:sldLayoutId id="2147483763" r:id="rId6"/>
    <p:sldLayoutId id="2147483764" r:id="rId7"/>
    <p:sldLayoutId id="2147483765" r:id="rId8"/>
    <p:sldLayoutId id="2147483768" r:id="rId9"/>
    <p:sldLayoutId id="2147483769" r:id="rId10"/>
    <p:sldLayoutId id="2147483772" r:id="rId11"/>
    <p:sldLayoutId id="2147483770" r:id="rId12"/>
    <p:sldLayoutId id="2147483771" r:id="rId13"/>
    <p:sldLayoutId id="214748377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views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Aggregates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Listing(Order Item) level data</a:t>
            </a:r>
            <a:endParaRPr lang="en-US" dirty="0"/>
          </a:p>
          <a:p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Listing Id</a:t>
            </a:r>
          </a:p>
          <a:p>
            <a:pPr lvl="2"/>
            <a:r>
              <a:rPr lang="en-US" dirty="0" smtClean="0"/>
              <a:t>Status</a:t>
            </a:r>
          </a:p>
          <a:p>
            <a:pPr lvl="2"/>
            <a:r>
              <a:rPr lang="en-US" dirty="0" smtClean="0"/>
              <a:t>Keywords details</a:t>
            </a:r>
          </a:p>
          <a:p>
            <a:pPr lvl="2"/>
            <a:r>
              <a:rPr lang="en-US" dirty="0" smtClean="0"/>
              <a:t>Placeholder details(Param)</a:t>
            </a:r>
          </a:p>
          <a:p>
            <a:pPr lvl="2"/>
            <a:r>
              <a:rPr lang="en-US" dirty="0" smtClean="0"/>
              <a:t>Listing eligible ,servable</a:t>
            </a:r>
          </a:p>
          <a:p>
            <a:pPr lvl="2"/>
            <a:r>
              <a:rPr lang="en-US" dirty="0" smtClean="0"/>
              <a:t>Match type and bid details</a:t>
            </a:r>
          </a:p>
          <a:p>
            <a:pPr lvl="2"/>
            <a:r>
              <a:rPr lang="en-US" dirty="0" smtClean="0"/>
              <a:t>Bid modification details</a:t>
            </a:r>
          </a:p>
          <a:p>
            <a:pPr lvl="2"/>
            <a:r>
              <a:rPr lang="en-US" dirty="0" smtClean="0"/>
              <a:t>Count of match type bid changes and total bid changes</a:t>
            </a:r>
          </a:p>
          <a:p>
            <a:r>
              <a:rPr lang="en-US" dirty="0" smtClean="0"/>
              <a:t>They also contain customer , account, campaign and order details</a:t>
            </a:r>
          </a:p>
        </p:txBody>
      </p:sp>
    </p:spTree>
    <p:extLst>
      <p:ext uri="{BB962C8B-B14F-4D97-AF65-F5344CB8AC3E}">
        <p14:creationId xmlns:p14="http://schemas.microsoft.com/office/powerpoint/2010/main" val="14740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At a point of time - Snapshot</a:t>
            </a:r>
          </a:p>
          <a:p>
            <a:r>
              <a:rPr lang="en-US" sz="1800" dirty="0" smtClean="0"/>
              <a:t>Passing the start date and end date parameter as the same value</a:t>
            </a:r>
          </a:p>
          <a:p>
            <a:r>
              <a:rPr lang="en-US" sz="1800" dirty="0" smtClean="0"/>
              <a:t>Example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u="sng" dirty="0" smtClean="0"/>
              <a:t>Modifications – Range</a:t>
            </a:r>
          </a:p>
          <a:p>
            <a:r>
              <a:rPr lang="en-US" sz="1800" dirty="0" smtClean="0"/>
              <a:t>Specifying different dates in start and end date i.e., a range in which we are looking</a:t>
            </a:r>
          </a:p>
          <a:p>
            <a:r>
              <a:rPr lang="en-US" sz="1800" dirty="0" smtClean="0"/>
              <a:t>Example</a:t>
            </a:r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17" y="4158700"/>
            <a:ext cx="3210682" cy="11063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18" y="4158700"/>
            <a:ext cx="2970848" cy="106764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478518" y="4467109"/>
            <a:ext cx="557034" cy="3207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3" dirty="0"/>
          </a:p>
        </p:txBody>
      </p:sp>
      <p:sp>
        <p:nvSpPr>
          <p:cNvPr id="10" name="Oval 9"/>
          <p:cNvSpPr/>
          <p:nvPr/>
        </p:nvSpPr>
        <p:spPr>
          <a:xfrm>
            <a:off x="2382866" y="4775519"/>
            <a:ext cx="557034" cy="32071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3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35553" y="5096235"/>
            <a:ext cx="492328" cy="27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5914" y="5332366"/>
            <a:ext cx="1665842" cy="22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93" dirty="0"/>
              <a:t>Same start and end datetime</a:t>
            </a:r>
          </a:p>
        </p:txBody>
      </p:sp>
    </p:spTree>
    <p:extLst>
      <p:ext uri="{BB962C8B-B14F-4D97-AF65-F5344CB8AC3E}">
        <p14:creationId xmlns:p14="http://schemas.microsoft.com/office/powerpoint/2010/main" val="42536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632993" y="4199695"/>
            <a:ext cx="4474687" cy="111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3" dirty="0"/>
          </a:p>
        </p:txBody>
      </p:sp>
      <p:sp>
        <p:nvSpPr>
          <p:cNvPr id="6" name="Rounded Rectangle 5"/>
          <p:cNvSpPr/>
          <p:nvPr/>
        </p:nvSpPr>
        <p:spPr>
          <a:xfrm>
            <a:off x="5879931" y="4199694"/>
            <a:ext cx="1443224" cy="115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3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6230187" y="4464497"/>
          <a:ext cx="742712" cy="62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66" name="Wordpad Document" showAsIcon="1" r:id="rId3" imgW="914400" imgH="771480" progId="WordPad.Document.1">
                  <p:embed/>
                </p:oleObj>
              </mc:Choice>
              <mc:Fallback>
                <p:oleObj name="Wordpad Document" showAsIcon="1" r:id="rId3" imgW="914400" imgH="77148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0187" y="4464497"/>
                        <a:ext cx="742712" cy="62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9678" y="4605395"/>
            <a:ext cx="308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Demand View Base Script - Sample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32993" y="2240290"/>
            <a:ext cx="4474687" cy="1114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3" dirty="0"/>
          </a:p>
        </p:txBody>
      </p:sp>
      <p:sp>
        <p:nvSpPr>
          <p:cNvPr id="8" name="Rounded Rectangle 7"/>
          <p:cNvSpPr/>
          <p:nvPr/>
        </p:nvSpPr>
        <p:spPr>
          <a:xfrm>
            <a:off x="5879931" y="2240290"/>
            <a:ext cx="1443224" cy="11562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3" dirty="0"/>
          </a:p>
        </p:txBody>
      </p:sp>
      <p:sp>
        <p:nvSpPr>
          <p:cNvPr id="10" name="TextBox 9"/>
          <p:cNvSpPr txBox="1"/>
          <p:nvPr/>
        </p:nvSpPr>
        <p:spPr>
          <a:xfrm>
            <a:off x="819678" y="2645990"/>
            <a:ext cx="3082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Demand View Data dictionary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4968"/>
              </p:ext>
            </p:extLst>
          </p:nvPr>
        </p:nvGraphicFramePr>
        <p:xfrm>
          <a:off x="6230187" y="2482651"/>
          <a:ext cx="742712" cy="62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67" name="Worksheet" showAsIcon="1" r:id="rId6" imgW="914400" imgH="771480" progId="Excel.Sheet.12">
                  <p:embed/>
                </p:oleObj>
              </mc:Choice>
              <mc:Fallback>
                <p:oleObj name="Worksheet" showAsIcon="1" r:id="rId6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0187" y="2482651"/>
                        <a:ext cx="742712" cy="62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your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yourself…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Name the column, aggregate view and the mode of getting data: </a:t>
            </a:r>
          </a:p>
          <a:p>
            <a:pPr marL="0" indent="0">
              <a:buNone/>
            </a:pPr>
            <a:endParaRPr lang="en-US" dirty="0" smtClean="0"/>
          </a:p>
          <a:p>
            <a:pPr marL="789093" lvl="1" indent="-417755">
              <a:buFont typeface="+mj-lt"/>
              <a:buAutoNum type="arabicPeriod"/>
            </a:pPr>
            <a:r>
              <a:rPr lang="en-US" dirty="0" smtClean="0"/>
              <a:t>Find the count of the eligible and ineligible listings of retails for June 2016</a:t>
            </a:r>
          </a:p>
          <a:p>
            <a:pPr marL="789093" lvl="1" indent="-417755">
              <a:buFont typeface="+mj-lt"/>
              <a:buAutoNum type="arabicPeriod"/>
            </a:pPr>
            <a:r>
              <a:rPr lang="en-US" dirty="0" smtClean="0"/>
              <a:t>For the customer Walmart, check how many targeting features were adopted during Christmas 2015</a:t>
            </a:r>
          </a:p>
          <a:p>
            <a:pPr marL="789093" lvl="1" indent="-417755">
              <a:buFont typeface="+mj-lt"/>
              <a:buAutoNum type="arabicPeriod"/>
            </a:pPr>
            <a:r>
              <a:rPr lang="en-US" dirty="0" smtClean="0"/>
              <a:t>Enlist the inactive accounts which have the bids modified for more than 20 times in Jan 2016</a:t>
            </a:r>
          </a:p>
          <a:p>
            <a:pPr marL="789093" lvl="1" indent="-417755">
              <a:buFont typeface="+mj-lt"/>
              <a:buAutoNum type="arabicPeriod"/>
            </a:pPr>
            <a:r>
              <a:rPr lang="en-US" dirty="0" smtClean="0"/>
              <a:t>Find the orders which have accommodated only phrase and exact match type and were found active for the past two months</a:t>
            </a:r>
          </a:p>
          <a:p>
            <a:pPr marL="789093" lvl="1" indent="-417755">
              <a:buFont typeface="+mj-lt"/>
              <a:buAutoNum type="arabicPeriod"/>
            </a:pPr>
            <a:r>
              <a:rPr lang="en-US" dirty="0" smtClean="0"/>
              <a:t>Find out how many times the campaign has been paused for the customer Toyota in a month in the last year </a:t>
            </a:r>
          </a:p>
          <a:p>
            <a:pPr marL="371338" lvl="1" indent="0">
              <a:buNone/>
            </a:pPr>
            <a:endParaRPr lang="en-US" dirty="0" smtClean="0"/>
          </a:p>
          <a:p>
            <a:pPr marL="789093" lvl="1" indent="-417755">
              <a:buFont typeface="+mj-lt"/>
              <a:buAutoNum type="arabicPeriod"/>
            </a:pPr>
            <a:endParaRPr lang="en-US" dirty="0" smtClean="0"/>
          </a:p>
          <a:p>
            <a:pPr marL="789093" lvl="1" indent="-417755">
              <a:buFont typeface="+mj-lt"/>
              <a:buAutoNum type="arabicPeriod"/>
            </a:pPr>
            <a:endParaRPr lang="en-US" dirty="0" smtClean="0"/>
          </a:p>
          <a:p>
            <a:pPr marL="789093" lvl="1" indent="-417755">
              <a:buFont typeface="+mj-lt"/>
              <a:buAutoNum type="arabicPeriod"/>
            </a:pPr>
            <a:endParaRPr lang="en-US" dirty="0" smtClean="0"/>
          </a:p>
          <a:p>
            <a:pPr marL="789093" lvl="1" indent="-41775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00200" y="2743199"/>
            <a:ext cx="6705600" cy="3644721"/>
          </a:xfrm>
        </p:spPr>
        <p:txBody>
          <a:bodyPr/>
          <a:lstStyle/>
          <a:p>
            <a:r>
              <a:rPr lang="en-US" dirty="0" smtClean="0"/>
              <a:t>Data logs</a:t>
            </a:r>
          </a:p>
          <a:p>
            <a:r>
              <a:rPr lang="en-US" dirty="0" smtClean="0"/>
              <a:t>Why DV logs</a:t>
            </a:r>
          </a:p>
          <a:p>
            <a:r>
              <a:rPr lang="en-US" dirty="0" smtClean="0"/>
              <a:t>Aggregate Views</a:t>
            </a:r>
          </a:p>
          <a:p>
            <a:r>
              <a:rPr lang="en-US" dirty="0" smtClean="0"/>
              <a:t>Contents</a:t>
            </a:r>
            <a:r>
              <a:rPr lang="en-US" baseline="0" dirty="0" smtClean="0"/>
              <a:t> of view</a:t>
            </a:r>
          </a:p>
          <a:p>
            <a:r>
              <a:rPr lang="en-US" baseline="0" dirty="0" smtClean="0"/>
              <a:t>Getting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logs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21769139"/>
              </p:ext>
            </p:extLst>
          </p:nvPr>
        </p:nvGraphicFramePr>
        <p:xfrm>
          <a:off x="725916" y="1219200"/>
          <a:ext cx="7586811" cy="5089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7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DV logs?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973407"/>
            <a:ext cx="8763000" cy="4191000"/>
          </a:xfrm>
        </p:spPr>
        <p:txBody>
          <a:bodyPr/>
          <a:lstStyle/>
          <a:p>
            <a:r>
              <a:rPr lang="en-US" dirty="0" smtClean="0"/>
              <a:t>To get the inventory level data</a:t>
            </a:r>
          </a:p>
          <a:p>
            <a:r>
              <a:rPr lang="en-US" dirty="0" smtClean="0"/>
              <a:t>Track the changes in the bid or keywords </a:t>
            </a:r>
          </a:p>
          <a:p>
            <a:r>
              <a:rPr lang="en-US" dirty="0" smtClean="0"/>
              <a:t>To analyze the ad’s eligibility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5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ggregate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19" y="4433349"/>
            <a:ext cx="8541187" cy="1603583"/>
          </a:xfrm>
        </p:spPr>
        <p:txBody>
          <a:bodyPr/>
          <a:lstStyle/>
          <a:p>
            <a:r>
              <a:rPr lang="en-US" dirty="0" smtClean="0"/>
              <a:t>Each entry under demand view represents different aggregate views</a:t>
            </a:r>
          </a:p>
          <a:p>
            <a:r>
              <a:rPr lang="en-US" dirty="0" smtClean="0"/>
              <a:t>Each aggregate view contains the details at that level</a:t>
            </a:r>
          </a:p>
          <a:p>
            <a:pPr marL="371338" lvl="1" indent="0">
              <a:buNone/>
            </a:pPr>
            <a:r>
              <a:rPr lang="en-US" dirty="0" smtClean="0"/>
              <a:t>e.g., Campaign Aggregate View holds the details at campaign level 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928389" y="1530021"/>
          <a:ext cx="7249881" cy="2903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20445226"/>
              </p:ext>
            </p:extLst>
          </p:nvPr>
        </p:nvGraphicFramePr>
        <p:xfrm>
          <a:off x="3941436" y="1226185"/>
          <a:ext cx="6851330" cy="4521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views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819" y="2017075"/>
            <a:ext cx="3767012" cy="3730713"/>
          </a:xfrm>
        </p:spPr>
        <p:txBody>
          <a:bodyPr>
            <a:noAutofit/>
          </a:bodyPr>
          <a:lstStyle/>
          <a:p>
            <a:r>
              <a:rPr lang="en-US" dirty="0"/>
              <a:t>The account view contains the account details with customer details as well at account level</a:t>
            </a:r>
          </a:p>
          <a:p>
            <a:r>
              <a:rPr lang="en-US" dirty="0"/>
              <a:t>Campaign view has the campaign details along with Account details and Customer details </a:t>
            </a:r>
          </a:p>
          <a:p>
            <a:r>
              <a:rPr lang="en-US" dirty="0"/>
              <a:t>Order View comprises of the details of the order along with the campaign, account and customer details.</a:t>
            </a:r>
          </a:p>
          <a:p>
            <a:r>
              <a:rPr lang="en-US" dirty="0"/>
              <a:t>Listing view encompasses details of all at the listing level</a:t>
            </a:r>
          </a:p>
          <a:p>
            <a:pPr lvl="1"/>
            <a:r>
              <a:rPr lang="en-US" sz="1000" dirty="0"/>
              <a:t>Order</a:t>
            </a:r>
          </a:p>
          <a:p>
            <a:pPr lvl="1"/>
            <a:r>
              <a:rPr lang="en-US" sz="1000" dirty="0"/>
              <a:t>Campaign</a:t>
            </a:r>
          </a:p>
          <a:p>
            <a:pPr lvl="1"/>
            <a:r>
              <a:rPr lang="en-US" sz="1000" dirty="0"/>
              <a:t>Account</a:t>
            </a:r>
          </a:p>
          <a:p>
            <a:pPr lvl="1"/>
            <a:r>
              <a:rPr lang="en-US" sz="1000" dirty="0"/>
              <a:t>Customer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Aggregates 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 level data</a:t>
            </a:r>
          </a:p>
          <a:p>
            <a:r>
              <a:rPr lang="en-US" dirty="0"/>
              <a:t>F</a:t>
            </a:r>
            <a:r>
              <a:rPr lang="en-US" dirty="0" smtClean="0"/>
              <a:t>ields</a:t>
            </a:r>
          </a:p>
          <a:p>
            <a:pPr lvl="2"/>
            <a:r>
              <a:rPr lang="en-US" dirty="0" smtClean="0"/>
              <a:t>Account Id, Name, Type</a:t>
            </a:r>
          </a:p>
          <a:p>
            <a:pPr lvl="2"/>
            <a:r>
              <a:rPr lang="en-US" dirty="0" smtClean="0"/>
              <a:t>Account Active and Lifecycle status</a:t>
            </a:r>
          </a:p>
          <a:p>
            <a:pPr lvl="2"/>
            <a:r>
              <a:rPr lang="en-US" dirty="0" smtClean="0"/>
              <a:t>Eligible and servable accounts</a:t>
            </a:r>
          </a:p>
          <a:p>
            <a:pPr lvl="2"/>
            <a:r>
              <a:rPr lang="en-US" dirty="0" smtClean="0"/>
              <a:t>Payment details </a:t>
            </a:r>
          </a:p>
          <a:p>
            <a:pPr lvl="2"/>
            <a:r>
              <a:rPr lang="en-US" dirty="0" smtClean="0"/>
              <a:t>Count of eligible , servable, active and total campaigns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It also contains customer details</a:t>
            </a:r>
          </a:p>
          <a:p>
            <a:pPr lvl="2"/>
            <a:endParaRPr lang="en-US" dirty="0" smtClean="0"/>
          </a:p>
          <a:p>
            <a:pPr marL="742676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Aggregates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Campaign level data</a:t>
            </a:r>
          </a:p>
          <a:p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Id, Name</a:t>
            </a:r>
          </a:p>
          <a:p>
            <a:pPr lvl="2"/>
            <a:r>
              <a:rPr lang="en-US" dirty="0" smtClean="0"/>
              <a:t>Campaign Duration, Status</a:t>
            </a:r>
          </a:p>
          <a:p>
            <a:pPr lvl="2"/>
            <a:r>
              <a:rPr lang="en-US" dirty="0" smtClean="0"/>
              <a:t>Budget details and modifications</a:t>
            </a:r>
          </a:p>
          <a:p>
            <a:pPr lvl="2"/>
            <a:r>
              <a:rPr lang="en-US" dirty="0" smtClean="0"/>
              <a:t>Eligible and servable campaigns</a:t>
            </a:r>
          </a:p>
          <a:p>
            <a:pPr lvl="2"/>
            <a:r>
              <a:rPr lang="en-US" dirty="0" smtClean="0"/>
              <a:t>Extension and targeting details</a:t>
            </a:r>
          </a:p>
          <a:p>
            <a:pPr lvl="2"/>
            <a:r>
              <a:rPr lang="en-US" dirty="0" smtClean="0"/>
              <a:t>Conversion tracking </a:t>
            </a:r>
          </a:p>
          <a:p>
            <a:pPr lvl="2"/>
            <a:r>
              <a:rPr lang="en-US" dirty="0" smtClean="0"/>
              <a:t>Bid details with modification</a:t>
            </a:r>
          </a:p>
          <a:p>
            <a:pPr lvl="2"/>
            <a:r>
              <a:rPr lang="en-US" dirty="0" smtClean="0"/>
              <a:t>Count of eligible , servable, active and total orders</a:t>
            </a:r>
          </a:p>
          <a:p>
            <a:r>
              <a:rPr lang="en-US" dirty="0" smtClean="0"/>
              <a:t>It also contains Account and Customer details</a:t>
            </a:r>
          </a:p>
        </p:txBody>
      </p:sp>
    </p:spTree>
    <p:extLst>
      <p:ext uri="{BB962C8B-B14F-4D97-AF65-F5344CB8AC3E}">
        <p14:creationId xmlns:p14="http://schemas.microsoft.com/office/powerpoint/2010/main" val="32386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Aggregates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Level data	</a:t>
            </a:r>
          </a:p>
          <a:p>
            <a:r>
              <a:rPr lang="en-US" dirty="0" smtClean="0"/>
              <a:t>Fields</a:t>
            </a:r>
          </a:p>
          <a:p>
            <a:pPr lvl="2"/>
            <a:r>
              <a:rPr lang="en-US" dirty="0" smtClean="0"/>
              <a:t>Order Id, Ad Id</a:t>
            </a:r>
          </a:p>
          <a:p>
            <a:pPr lvl="2"/>
            <a:r>
              <a:rPr lang="en-US" dirty="0" smtClean="0"/>
              <a:t>Order status</a:t>
            </a:r>
          </a:p>
          <a:p>
            <a:pPr lvl="2"/>
            <a:r>
              <a:rPr lang="en-US" dirty="0" smtClean="0"/>
              <a:t>Medium Id</a:t>
            </a:r>
          </a:p>
          <a:p>
            <a:pPr lvl="2"/>
            <a:r>
              <a:rPr lang="en-US" dirty="0" smtClean="0"/>
              <a:t>Start and End date </a:t>
            </a:r>
          </a:p>
          <a:p>
            <a:pPr lvl="2"/>
            <a:r>
              <a:rPr lang="en-US" dirty="0" smtClean="0"/>
              <a:t>Bid changes details</a:t>
            </a:r>
          </a:p>
          <a:p>
            <a:pPr lvl="2"/>
            <a:r>
              <a:rPr lang="en-US" dirty="0" smtClean="0"/>
              <a:t>Eligible and servable orders</a:t>
            </a:r>
          </a:p>
          <a:p>
            <a:pPr lvl="2"/>
            <a:r>
              <a:rPr lang="en-US" dirty="0" smtClean="0"/>
              <a:t>Count of eligible , servable, active and total listings</a:t>
            </a:r>
          </a:p>
          <a:p>
            <a:r>
              <a:rPr lang="en-US" dirty="0" smtClean="0"/>
              <a:t>It also contains the customer , account and campaign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590DEA44470F4084233F9696215EA5" ma:contentTypeVersion="7" ma:contentTypeDescription="Create a new document." ma:contentTypeScope="" ma:versionID="5c469a702d36791e651a21eb56c247dc">
  <xsd:schema xmlns:xsd="http://www.w3.org/2001/XMLSchema" xmlns:xs="http://www.w3.org/2001/XMLSchema" xmlns:p="http://schemas.microsoft.com/office/2006/metadata/properties" xmlns:ns2="9c762a39-758f-4f52-98b0-7df99ce90fad" xmlns:ns3="dfb6ad87-0ff7-49c4-bfa0-024c32870c44" targetNamespace="http://schemas.microsoft.com/office/2006/metadata/properties" ma:root="true" ma:fieldsID="742196edf6fcee305a9d598ed4171b03" ns2:_="" ns3:_="">
    <xsd:import namespace="9c762a39-758f-4f52-98b0-7df99ce90fad"/>
    <xsd:import namespace="dfb6ad87-0ff7-49c4-bfa0-024c32870c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62a39-758f-4f52-98b0-7df99ce90f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6ad87-0ff7-49c4-bfa0-024c32870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C68B06-5FE3-4E70-B511-5DBE673D70FD}"/>
</file>

<file path=customXml/itemProps2.xml><?xml version="1.0" encoding="utf-8"?>
<ds:datastoreItem xmlns:ds="http://schemas.openxmlformats.org/officeDocument/2006/customXml" ds:itemID="{F0D58318-A7BB-4CD6-BD37-6B4AD92F460C}"/>
</file>

<file path=customXml/itemProps3.xml><?xml version="1.0" encoding="utf-8"?>
<ds:datastoreItem xmlns:ds="http://schemas.openxmlformats.org/officeDocument/2006/customXml" ds:itemID="{218BA716-799B-46B1-88D1-D3638965C4A4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7026</TotalTime>
  <Pages>8</Pages>
  <Words>483</Words>
  <Application>Microsoft Office PowerPoint</Application>
  <PresentationFormat>Custom</PresentationFormat>
  <Paragraphs>128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Arial</vt:lpstr>
      <vt:lpstr>Times New Roman</vt:lpstr>
      <vt:lpstr>Webdings</vt:lpstr>
      <vt:lpstr>blank</vt:lpstr>
      <vt:lpstr>Wordpad Document</vt:lpstr>
      <vt:lpstr>Worksheet</vt:lpstr>
      <vt:lpstr>Demand views </vt:lpstr>
      <vt:lpstr>Contents</vt:lpstr>
      <vt:lpstr>Data logs</vt:lpstr>
      <vt:lpstr>Why DV logs?</vt:lpstr>
      <vt:lpstr>Aggregate views</vt:lpstr>
      <vt:lpstr>Contents of views</vt:lpstr>
      <vt:lpstr>Account Aggregates View </vt:lpstr>
      <vt:lpstr>Campaign Aggregates View</vt:lpstr>
      <vt:lpstr>Order Aggregates View</vt:lpstr>
      <vt:lpstr>Listing Aggregates View</vt:lpstr>
      <vt:lpstr>Getting data</vt:lpstr>
      <vt:lpstr>For your reference</vt:lpstr>
      <vt:lpstr>Assess yourself…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aravind.r@mu-sigma.com</dc:creator>
  <cp:lastModifiedBy>Umme Abiha (Mu Sigma Inc.)</cp:lastModifiedBy>
  <cp:revision>428</cp:revision>
  <cp:lastPrinted>2001-09-28T15:01:44Z</cp:lastPrinted>
  <dcterms:created xsi:type="dcterms:W3CDTF">2011-05-02T07:00:45Z</dcterms:created>
  <dcterms:modified xsi:type="dcterms:W3CDTF">2016-10-28T06:00:24Z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0x0101005F590DEA44470F4084233F9696215EA5</vt:lpwstr>
  </property>
</Properties>
</file>