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3" r:id="rId7"/>
    <p:sldId id="264" r:id="rId8"/>
    <p:sldId id="265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13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84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81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14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76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937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75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58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53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92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09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D503-6540-4F7D-932A-08CA291F2F65}" type="datetimeFigureOut">
              <a:rPr lang="en-MY" smtClean="0"/>
              <a:t>18/3/2017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2647-DA77-4C56-BA8D-6A96850A09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56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IMDC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Swarm Exploration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97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1556792"/>
            <a:ext cx="3744416" cy="44644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65908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Completed</a:t>
            </a:r>
            <a:endParaRPr lang="en-MY" b="1" dirty="0"/>
          </a:p>
        </p:txBody>
      </p:sp>
      <p:sp>
        <p:nvSpPr>
          <p:cNvPr id="7" name="Rectangle 6"/>
          <p:cNvSpPr/>
          <p:nvPr/>
        </p:nvSpPr>
        <p:spPr>
          <a:xfrm>
            <a:off x="4716016" y="1556792"/>
            <a:ext cx="3888432" cy="446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5004048" y="1667639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progress</a:t>
            </a:r>
            <a:endParaRPr lang="en-MY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169493"/>
            <a:ext cx="29367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Hardware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PWM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Ultrasonic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Algorithm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Flocking mechanism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Coverage mechanism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Server setup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Lambda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API Gateway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2205386"/>
            <a:ext cx="33506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Hardware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Altitude and Temperature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Robot base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Algorithm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Work distribution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Evaluation method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Server setup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DynamoDB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19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</a:p>
          <a:p>
            <a:r>
              <a:rPr lang="en-US" dirty="0" smtClean="0"/>
              <a:t>PWM</a:t>
            </a:r>
          </a:p>
          <a:p>
            <a:r>
              <a:rPr lang="en-US" dirty="0" smtClean="0"/>
              <a:t>GPIO </a:t>
            </a:r>
          </a:p>
          <a:p>
            <a:pPr lvl="1"/>
            <a:r>
              <a:rPr lang="en-US" dirty="0" smtClean="0"/>
              <a:t>Encoder</a:t>
            </a:r>
          </a:p>
          <a:p>
            <a:pPr lvl="1"/>
            <a:r>
              <a:rPr lang="en-US" dirty="0" smtClean="0"/>
              <a:t>Ultrasonic sensor</a:t>
            </a:r>
          </a:p>
          <a:p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Altitude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18412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MY" dirty="0" smtClean="0"/>
          </a:p>
          <a:p>
            <a:pPr lvl="1"/>
            <a:r>
              <a:rPr lang="en-US" dirty="0" smtClean="0"/>
              <a:t>Gets slower per iteration </a:t>
            </a:r>
          </a:p>
          <a:p>
            <a:pPr lvl="1"/>
            <a:r>
              <a:rPr lang="en-US" dirty="0" smtClean="0"/>
              <a:t>Current: check every single coordinate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9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 bounded area completely.</a:t>
            </a:r>
          </a:p>
          <a:p>
            <a:r>
              <a:rPr lang="en-US" dirty="0" smtClean="0"/>
              <a:t>Collect environmental data of the bounded area to visualize plantation feasibility.</a:t>
            </a:r>
          </a:p>
          <a:p>
            <a:r>
              <a:rPr lang="en-US" dirty="0" smtClean="0"/>
              <a:t>Pick up loose fruits in the plantation.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bounded space is a square area.</a:t>
            </a:r>
          </a:p>
          <a:p>
            <a:r>
              <a:rPr lang="en-US" dirty="0" smtClean="0"/>
              <a:t>Loose fruits are found around oil palm plants.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657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14005"/>
            <a:ext cx="5447928" cy="513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5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33" y="1268760"/>
            <a:ext cx="5148340" cy="501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75" y="1133370"/>
            <a:ext cx="5502867" cy="541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457200"/>
            <a:ext cx="59340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1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504825"/>
            <a:ext cx="58864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450912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Flocking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38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M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00188"/>
            <a:ext cx="61436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0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108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IMDC</vt:lpstr>
      <vt:lpstr>Goals</vt:lpstr>
      <vt:lpstr>Assumptions</vt:lpstr>
      <vt:lpstr>Algorithm</vt:lpstr>
      <vt:lpstr>PowerPoint Presentation</vt:lpstr>
      <vt:lpstr>PowerPoint Presentation</vt:lpstr>
      <vt:lpstr>PowerPoint Presentation</vt:lpstr>
      <vt:lpstr>PowerPoint Presentation</vt:lpstr>
      <vt:lpstr>System</vt:lpstr>
      <vt:lpstr>Progress</vt:lpstr>
      <vt:lpstr>Features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2017-03-17T17:57:26Z</dcterms:created>
  <dcterms:modified xsi:type="dcterms:W3CDTF">2017-03-17T23:18:23Z</dcterms:modified>
</cp:coreProperties>
</file>