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6" r:id="rId5"/>
    <p:sldId id="269" r:id="rId6"/>
    <p:sldId id="277" r:id="rId7"/>
    <p:sldId id="278" r:id="rId8"/>
    <p:sldId id="279" r:id="rId9"/>
    <p:sldId id="281" r:id="rId10"/>
    <p:sldId id="288" r:id="rId11"/>
    <p:sldId id="282" r:id="rId12"/>
    <p:sldId id="287" r:id="rId13"/>
    <p:sldId id="263" r:id="rId14"/>
    <p:sldId id="264" r:id="rId15"/>
    <p:sldId id="265" r:id="rId16"/>
    <p:sldId id="285" r:id="rId17"/>
    <p:sldId id="286" r:id="rId18"/>
    <p:sldId id="280" r:id="rId19"/>
    <p:sldId id="284" r:id="rId20"/>
  </p:sldIdLst>
  <p:sldSz cx="9144000" cy="6858000" type="screen4x3"/>
  <p:notesSz cx="6858000" cy="9144000"/>
  <p:embeddedFontLst>
    <p:embeddedFont>
      <p:font typeface="Rambla" charset="0"/>
      <p:regular r:id="rId22"/>
      <p:bold r:id="rId23"/>
      <p:italic r:id="rId24"/>
      <p:boldItalic r:id="rId25"/>
    </p:embeddedFont>
    <p:embeddedFont>
      <p:font typeface="Overlock" charset="0"/>
      <p:regular r:id="rId26"/>
      <p:bold r:id="rId27"/>
      <p:italic r:id="rId28"/>
      <p:boldItalic r:id="rId29"/>
    </p:embeddedFont>
    <p:embeddedFont>
      <p:font typeface="Comic Sans MS" pitchFamily="66" charset="0"/>
      <p:regular r:id="rId30"/>
      <p:bold r:id="rId31"/>
      <p:italic r:id="rId32"/>
      <p:boldItalic r:id="rId33"/>
    </p:embeddedFont>
    <p:embeddedFont>
      <p:font typeface="Arial Black" pitchFamily="34" charset="0"/>
      <p:bold r:id="rId34"/>
    </p:embeddedFont>
    <p:embeddedFont>
      <p:font typeface="Verdana"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12" autoAdjust="0"/>
    <p:restoredTop sz="94660"/>
  </p:normalViewPr>
  <p:slideViewPr>
    <p:cSldViewPr snapToGrid="0">
      <p:cViewPr varScale="1">
        <p:scale>
          <a:sx n="55" d="100"/>
          <a:sy n="55" d="100"/>
        </p:scale>
        <p:origin x="-96" y="-4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B43A0-CF9C-43C2-AF72-F3EEDB6C745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32763A6-0394-4D9F-AA9A-C8317F6A5946}">
      <dgm:prSet phldrT="[Text]" custT="1"/>
      <dgm:spPr>
        <a:solidFill>
          <a:schemeClr val="tx2">
            <a:lumMod val="20000"/>
            <a:lumOff val="80000"/>
          </a:schemeClr>
        </a:solidFill>
        <a:scene3d>
          <a:camera prst="orthographicFront"/>
          <a:lightRig rig="threePt" dir="t"/>
        </a:scene3d>
        <a:sp3d>
          <a:bevelT/>
        </a:sp3d>
      </dgm:spPr>
      <dgm:t>
        <a:bodyPr/>
        <a:lstStyle/>
        <a:p>
          <a:pPr algn="ctr"/>
          <a:r>
            <a:rPr lang="en-US" sz="1800" b="1" dirty="0" smtClean="0">
              <a:solidFill>
                <a:schemeClr val="tx1"/>
              </a:solidFill>
            </a:rPr>
            <a:t>	</a:t>
          </a:r>
          <a:r>
            <a:rPr lang="en-US" sz="2400" b="1" dirty="0" smtClean="0">
              <a:solidFill>
                <a:schemeClr val="tx1"/>
              </a:solidFill>
            </a:rPr>
            <a:t>SENTIMENT ANALYSIS</a:t>
          </a:r>
          <a:endParaRPr lang="en-US" sz="1800" b="1" dirty="0">
            <a:solidFill>
              <a:schemeClr val="tx1"/>
            </a:solidFill>
          </a:endParaRPr>
        </a:p>
      </dgm:t>
    </dgm:pt>
    <dgm:pt modelId="{9C615AFD-31D7-4087-82F2-8A420D07C1F1}" type="parTrans" cxnId="{BD2091A0-E892-49A1-B501-B87049537BAE}">
      <dgm:prSet/>
      <dgm:spPr/>
      <dgm:t>
        <a:bodyPr/>
        <a:lstStyle/>
        <a:p>
          <a:endParaRPr lang="en-US"/>
        </a:p>
      </dgm:t>
    </dgm:pt>
    <dgm:pt modelId="{FA4AC33F-63B6-44D1-8984-F782A9C858C5}" type="sibTrans" cxnId="{BD2091A0-E892-49A1-B501-B87049537BAE}">
      <dgm:prSet/>
      <dgm:spPr/>
      <dgm:t>
        <a:bodyPr/>
        <a:lstStyle/>
        <a:p>
          <a:endParaRPr lang="en-US"/>
        </a:p>
      </dgm:t>
    </dgm:pt>
    <dgm:pt modelId="{0C7A11C1-89D7-4F0D-9F96-8C6E92069226}">
      <dgm:prSet phldrT="[Text]"/>
      <dgm:spPr>
        <a:solidFill>
          <a:schemeClr val="accent1">
            <a:lumMod val="20000"/>
            <a:lumOff val="80000"/>
          </a:schemeClr>
        </a:solidFill>
        <a:scene3d>
          <a:camera prst="orthographicFront"/>
          <a:lightRig rig="threePt" dir="t"/>
        </a:scene3d>
        <a:sp3d>
          <a:bevelT/>
        </a:sp3d>
      </dgm:spPr>
      <dgm:t>
        <a:bodyPr/>
        <a:lstStyle/>
        <a:p>
          <a:r>
            <a:rPr lang="en-IN" dirty="0" smtClean="0">
              <a:solidFill>
                <a:schemeClr val="tx1"/>
              </a:solidFill>
              <a:latin typeface="Times New Roman" pitchFamily="18" charset="0"/>
              <a:cs typeface="Times New Roman" pitchFamily="18" charset="0"/>
            </a:rPr>
            <a:t>Create API using Google Cloud NLP</a:t>
          </a:r>
          <a:endParaRPr lang="en-US" dirty="0">
            <a:solidFill>
              <a:schemeClr val="tx1"/>
            </a:solidFill>
          </a:endParaRPr>
        </a:p>
      </dgm:t>
    </dgm:pt>
    <dgm:pt modelId="{EA939DBA-46F3-4F6C-AEDE-91E51460A288}" type="parTrans" cxnId="{173A595A-68D6-4BFE-A07F-C0424FB64FA1}">
      <dgm:prSet/>
      <dgm:spPr/>
      <dgm:t>
        <a:bodyPr/>
        <a:lstStyle/>
        <a:p>
          <a:endParaRPr lang="en-US"/>
        </a:p>
      </dgm:t>
    </dgm:pt>
    <dgm:pt modelId="{8150A2BA-A8F3-425B-9597-97E56226E103}" type="sibTrans" cxnId="{173A595A-68D6-4BFE-A07F-C0424FB64FA1}">
      <dgm:prSet/>
      <dgm:spPr/>
      <dgm:t>
        <a:bodyPr/>
        <a:lstStyle/>
        <a:p>
          <a:endParaRPr lang="en-US"/>
        </a:p>
      </dgm:t>
    </dgm:pt>
    <dgm:pt modelId="{FD09F1C6-2B02-4D35-A2DA-45D6F45057BA}">
      <dgm:prSet phldrT="[Text]"/>
      <dgm:spPr>
        <a:solidFill>
          <a:schemeClr val="accent3">
            <a:lumMod val="20000"/>
            <a:lumOff val="80000"/>
          </a:schemeClr>
        </a:solidFill>
        <a:scene3d>
          <a:camera prst="orthographicFront"/>
          <a:lightRig rig="threePt" dir="t"/>
        </a:scene3d>
        <a:sp3d>
          <a:bevelT/>
        </a:sp3d>
      </dgm:spPr>
      <dgm:t>
        <a:bodyPr/>
        <a:lstStyle/>
        <a:p>
          <a:r>
            <a:rPr lang="en-US" dirty="0" smtClean="0">
              <a:solidFill>
                <a:schemeClr val="tx1"/>
              </a:solidFill>
              <a:latin typeface="Times New Roman" pitchFamily="18" charset="0"/>
              <a:cs typeface="Times New Roman" pitchFamily="18" charset="0"/>
            </a:rPr>
            <a:t>Enter feedback or review in the text field</a:t>
          </a:r>
          <a:endParaRPr lang="en-US" dirty="0">
            <a:solidFill>
              <a:schemeClr val="tx1"/>
            </a:solidFill>
            <a:latin typeface="Times New Roman" pitchFamily="18" charset="0"/>
            <a:cs typeface="Times New Roman" pitchFamily="18" charset="0"/>
          </a:endParaRPr>
        </a:p>
      </dgm:t>
    </dgm:pt>
    <dgm:pt modelId="{D10F6810-04E6-4CD7-A3E3-47FD7676D176}" type="parTrans" cxnId="{3E3D408E-C078-4265-8336-A4C513594475}">
      <dgm:prSet/>
      <dgm:spPr/>
      <dgm:t>
        <a:bodyPr/>
        <a:lstStyle/>
        <a:p>
          <a:endParaRPr lang="en-US"/>
        </a:p>
      </dgm:t>
    </dgm:pt>
    <dgm:pt modelId="{F6B778B2-FD6E-490D-81B7-429E332E440E}" type="sibTrans" cxnId="{3E3D408E-C078-4265-8336-A4C513594475}">
      <dgm:prSet/>
      <dgm:spPr/>
      <dgm:t>
        <a:bodyPr/>
        <a:lstStyle/>
        <a:p>
          <a:endParaRPr lang="en-US"/>
        </a:p>
      </dgm:t>
    </dgm:pt>
    <dgm:pt modelId="{626E1B68-F7CF-4111-813C-1FFB522C1B1E}">
      <dgm:prSet phldrT="[Text]"/>
      <dgm:spPr>
        <a:solidFill>
          <a:schemeClr val="accent1">
            <a:lumMod val="20000"/>
            <a:lumOff val="80000"/>
          </a:schemeClr>
        </a:solidFill>
        <a:scene3d>
          <a:camera prst="orthographicFront"/>
          <a:lightRig rig="threePt" dir="t"/>
        </a:scene3d>
        <a:sp3d>
          <a:bevelT/>
        </a:sp3d>
      </dgm:spPr>
      <dgm:t>
        <a:bodyPr/>
        <a:lstStyle/>
        <a:p>
          <a:r>
            <a:rPr lang="en-IN" dirty="0" smtClean="0">
              <a:solidFill>
                <a:schemeClr val="tx1"/>
              </a:solidFill>
              <a:latin typeface="Times New Roman" pitchFamily="18" charset="0"/>
              <a:cs typeface="Times New Roman" pitchFamily="18" charset="0"/>
            </a:rPr>
            <a:t>Get results of Sentiment Analysis in terms of Salience, Score and Magnitude</a:t>
          </a:r>
          <a:endParaRPr lang="en-US" dirty="0">
            <a:solidFill>
              <a:schemeClr val="tx1"/>
            </a:solidFill>
          </a:endParaRPr>
        </a:p>
      </dgm:t>
    </dgm:pt>
    <dgm:pt modelId="{DE71AEF9-835B-426D-971D-8A2FE2F4076F}" type="parTrans" cxnId="{E40F1513-9B4E-4455-8DEE-0185DDBB5781}">
      <dgm:prSet/>
      <dgm:spPr/>
      <dgm:t>
        <a:bodyPr/>
        <a:lstStyle/>
        <a:p>
          <a:endParaRPr lang="en-US"/>
        </a:p>
      </dgm:t>
    </dgm:pt>
    <dgm:pt modelId="{4CC42DA0-4F41-4EB6-968E-BD3BDF0CA387}" type="sibTrans" cxnId="{E40F1513-9B4E-4455-8DEE-0185DDBB5781}">
      <dgm:prSet/>
      <dgm:spPr/>
      <dgm:t>
        <a:bodyPr/>
        <a:lstStyle/>
        <a:p>
          <a:endParaRPr lang="en-US"/>
        </a:p>
      </dgm:t>
    </dgm:pt>
    <dgm:pt modelId="{1213E4E9-2270-46C1-A8BB-5E577C39E247}">
      <dgm:prSet phldrT="[Text]"/>
      <dgm:spPr>
        <a:solidFill>
          <a:schemeClr val="accent2">
            <a:lumMod val="20000"/>
            <a:lumOff val="80000"/>
          </a:schemeClr>
        </a:solidFill>
        <a:scene3d>
          <a:camera prst="orthographicFront"/>
          <a:lightRig rig="threePt" dir="t"/>
        </a:scene3d>
        <a:sp3d>
          <a:bevelT/>
        </a:sp3d>
      </dgm:spPr>
      <dgm:t>
        <a:bodyPr/>
        <a:lstStyle/>
        <a:p>
          <a:r>
            <a:rPr lang="en-IN" dirty="0" smtClean="0">
              <a:solidFill>
                <a:schemeClr val="tx1"/>
              </a:solidFill>
              <a:latin typeface="Times New Roman" pitchFamily="18" charset="0"/>
              <a:cs typeface="Times New Roman" pitchFamily="18" charset="0"/>
            </a:rPr>
            <a:t>Develop page using Android Studio</a:t>
          </a:r>
          <a:endParaRPr lang="en-US" dirty="0">
            <a:solidFill>
              <a:schemeClr val="tx1"/>
            </a:solidFill>
          </a:endParaRPr>
        </a:p>
      </dgm:t>
    </dgm:pt>
    <dgm:pt modelId="{62178BDE-3AD7-4254-A952-C7D73E9CC740}" type="parTrans" cxnId="{CF2CD17E-7331-4439-A61D-DA8A1038F222}">
      <dgm:prSet/>
      <dgm:spPr/>
      <dgm:t>
        <a:bodyPr/>
        <a:lstStyle/>
        <a:p>
          <a:endParaRPr lang="en-US"/>
        </a:p>
      </dgm:t>
    </dgm:pt>
    <dgm:pt modelId="{D543DDD7-D615-49AF-B4BF-B6361766B002}" type="sibTrans" cxnId="{CF2CD17E-7331-4439-A61D-DA8A1038F222}">
      <dgm:prSet/>
      <dgm:spPr/>
      <dgm:t>
        <a:bodyPr/>
        <a:lstStyle/>
        <a:p>
          <a:endParaRPr lang="en-US"/>
        </a:p>
      </dgm:t>
    </dgm:pt>
    <dgm:pt modelId="{D7497035-9CD9-4F63-BA40-D77245A31B8E}" type="pres">
      <dgm:prSet presAssocID="{23CB43A0-CF9C-43C2-AF72-F3EEDB6C7452}" presName="outerComposite" presStyleCnt="0">
        <dgm:presLayoutVars>
          <dgm:chMax val="5"/>
          <dgm:dir/>
          <dgm:resizeHandles val="exact"/>
        </dgm:presLayoutVars>
      </dgm:prSet>
      <dgm:spPr/>
      <dgm:t>
        <a:bodyPr/>
        <a:lstStyle/>
        <a:p>
          <a:endParaRPr lang="en-US"/>
        </a:p>
      </dgm:t>
    </dgm:pt>
    <dgm:pt modelId="{C59808B3-F363-45E1-9384-BEA9A25A62A1}" type="pres">
      <dgm:prSet presAssocID="{23CB43A0-CF9C-43C2-AF72-F3EEDB6C7452}" presName="dummyMaxCanvas" presStyleCnt="0">
        <dgm:presLayoutVars/>
      </dgm:prSet>
      <dgm:spPr/>
    </dgm:pt>
    <dgm:pt modelId="{7C8A25A1-DCC9-4B9C-AD58-BF0B85336C9E}" type="pres">
      <dgm:prSet presAssocID="{23CB43A0-CF9C-43C2-AF72-F3EEDB6C7452}" presName="FiveNodes_1" presStyleLbl="node1" presStyleIdx="0" presStyleCnt="5" custLinFactNeighborX="2573">
        <dgm:presLayoutVars>
          <dgm:bulletEnabled val="1"/>
        </dgm:presLayoutVars>
      </dgm:prSet>
      <dgm:spPr/>
      <dgm:t>
        <a:bodyPr/>
        <a:lstStyle/>
        <a:p>
          <a:endParaRPr lang="en-US"/>
        </a:p>
      </dgm:t>
    </dgm:pt>
    <dgm:pt modelId="{B667C5A0-3E25-40C2-9D8A-74DDDDC9E3BD}" type="pres">
      <dgm:prSet presAssocID="{23CB43A0-CF9C-43C2-AF72-F3EEDB6C7452}" presName="FiveNodes_2" presStyleLbl="node1" presStyleIdx="1" presStyleCnt="5" custLinFactNeighborX="-1102" custLinFactNeighborY="0">
        <dgm:presLayoutVars>
          <dgm:bulletEnabled val="1"/>
        </dgm:presLayoutVars>
      </dgm:prSet>
      <dgm:spPr/>
      <dgm:t>
        <a:bodyPr/>
        <a:lstStyle/>
        <a:p>
          <a:endParaRPr lang="en-US"/>
        </a:p>
      </dgm:t>
    </dgm:pt>
    <dgm:pt modelId="{6DD61176-AEF0-4754-BD14-B91167B063FB}" type="pres">
      <dgm:prSet presAssocID="{23CB43A0-CF9C-43C2-AF72-F3EEDB6C7452}" presName="FiveNodes_3" presStyleLbl="node1" presStyleIdx="2" presStyleCnt="5">
        <dgm:presLayoutVars>
          <dgm:bulletEnabled val="1"/>
        </dgm:presLayoutVars>
      </dgm:prSet>
      <dgm:spPr/>
      <dgm:t>
        <a:bodyPr/>
        <a:lstStyle/>
        <a:p>
          <a:endParaRPr lang="en-US"/>
        </a:p>
      </dgm:t>
    </dgm:pt>
    <dgm:pt modelId="{3F9BCED7-9ED6-4AE0-8D37-33D1EA86018D}" type="pres">
      <dgm:prSet presAssocID="{23CB43A0-CF9C-43C2-AF72-F3EEDB6C7452}" presName="FiveNodes_4" presStyleLbl="node1" presStyleIdx="3" presStyleCnt="5">
        <dgm:presLayoutVars>
          <dgm:bulletEnabled val="1"/>
        </dgm:presLayoutVars>
      </dgm:prSet>
      <dgm:spPr/>
      <dgm:t>
        <a:bodyPr/>
        <a:lstStyle/>
        <a:p>
          <a:endParaRPr lang="en-US"/>
        </a:p>
      </dgm:t>
    </dgm:pt>
    <dgm:pt modelId="{E53361F6-434B-4639-A61F-3DCE65AFE91E}" type="pres">
      <dgm:prSet presAssocID="{23CB43A0-CF9C-43C2-AF72-F3EEDB6C7452}" presName="FiveNodes_5" presStyleLbl="node1" presStyleIdx="4" presStyleCnt="5">
        <dgm:presLayoutVars>
          <dgm:bulletEnabled val="1"/>
        </dgm:presLayoutVars>
      </dgm:prSet>
      <dgm:spPr/>
      <dgm:t>
        <a:bodyPr/>
        <a:lstStyle/>
        <a:p>
          <a:endParaRPr lang="en-US"/>
        </a:p>
      </dgm:t>
    </dgm:pt>
    <dgm:pt modelId="{B467183D-DBDA-43D0-A574-9216F976036F}" type="pres">
      <dgm:prSet presAssocID="{23CB43A0-CF9C-43C2-AF72-F3EEDB6C7452}" presName="FiveConn_1-2" presStyleLbl="fgAccFollowNode1" presStyleIdx="0" presStyleCnt="4">
        <dgm:presLayoutVars>
          <dgm:bulletEnabled val="1"/>
        </dgm:presLayoutVars>
      </dgm:prSet>
      <dgm:spPr/>
      <dgm:t>
        <a:bodyPr/>
        <a:lstStyle/>
        <a:p>
          <a:endParaRPr lang="en-US"/>
        </a:p>
      </dgm:t>
    </dgm:pt>
    <dgm:pt modelId="{58400E5F-3C75-4598-9885-B2466316B09B}" type="pres">
      <dgm:prSet presAssocID="{23CB43A0-CF9C-43C2-AF72-F3EEDB6C7452}" presName="FiveConn_2-3" presStyleLbl="fgAccFollowNode1" presStyleIdx="1" presStyleCnt="4">
        <dgm:presLayoutVars>
          <dgm:bulletEnabled val="1"/>
        </dgm:presLayoutVars>
      </dgm:prSet>
      <dgm:spPr/>
      <dgm:t>
        <a:bodyPr/>
        <a:lstStyle/>
        <a:p>
          <a:endParaRPr lang="en-US"/>
        </a:p>
      </dgm:t>
    </dgm:pt>
    <dgm:pt modelId="{45EAF6F9-A185-435B-8ED8-E5F12E9E178C}" type="pres">
      <dgm:prSet presAssocID="{23CB43A0-CF9C-43C2-AF72-F3EEDB6C7452}" presName="FiveConn_3-4" presStyleLbl="fgAccFollowNode1" presStyleIdx="2" presStyleCnt="4">
        <dgm:presLayoutVars>
          <dgm:bulletEnabled val="1"/>
        </dgm:presLayoutVars>
      </dgm:prSet>
      <dgm:spPr/>
      <dgm:t>
        <a:bodyPr/>
        <a:lstStyle/>
        <a:p>
          <a:endParaRPr lang="en-US"/>
        </a:p>
      </dgm:t>
    </dgm:pt>
    <dgm:pt modelId="{92DCC988-DB3C-4366-8492-39CF8F7A0514}" type="pres">
      <dgm:prSet presAssocID="{23CB43A0-CF9C-43C2-AF72-F3EEDB6C7452}" presName="FiveConn_4-5" presStyleLbl="fgAccFollowNode1" presStyleIdx="3" presStyleCnt="4">
        <dgm:presLayoutVars>
          <dgm:bulletEnabled val="1"/>
        </dgm:presLayoutVars>
      </dgm:prSet>
      <dgm:spPr/>
      <dgm:t>
        <a:bodyPr/>
        <a:lstStyle/>
        <a:p>
          <a:endParaRPr lang="en-US"/>
        </a:p>
      </dgm:t>
    </dgm:pt>
    <dgm:pt modelId="{8CB1656A-38FD-4A18-A05E-BBDD755E7084}" type="pres">
      <dgm:prSet presAssocID="{23CB43A0-CF9C-43C2-AF72-F3EEDB6C7452}" presName="FiveNodes_1_text" presStyleLbl="node1" presStyleIdx="4" presStyleCnt="5">
        <dgm:presLayoutVars>
          <dgm:bulletEnabled val="1"/>
        </dgm:presLayoutVars>
      </dgm:prSet>
      <dgm:spPr/>
      <dgm:t>
        <a:bodyPr/>
        <a:lstStyle/>
        <a:p>
          <a:endParaRPr lang="en-US"/>
        </a:p>
      </dgm:t>
    </dgm:pt>
    <dgm:pt modelId="{F9C31426-1C81-4F25-A0C9-3CCF62A7A6AA}" type="pres">
      <dgm:prSet presAssocID="{23CB43A0-CF9C-43C2-AF72-F3EEDB6C7452}" presName="FiveNodes_2_text" presStyleLbl="node1" presStyleIdx="4" presStyleCnt="5">
        <dgm:presLayoutVars>
          <dgm:bulletEnabled val="1"/>
        </dgm:presLayoutVars>
      </dgm:prSet>
      <dgm:spPr/>
      <dgm:t>
        <a:bodyPr/>
        <a:lstStyle/>
        <a:p>
          <a:endParaRPr lang="en-US"/>
        </a:p>
      </dgm:t>
    </dgm:pt>
    <dgm:pt modelId="{BEB584AC-C33C-4219-B163-CE07C937AA90}" type="pres">
      <dgm:prSet presAssocID="{23CB43A0-CF9C-43C2-AF72-F3EEDB6C7452}" presName="FiveNodes_3_text" presStyleLbl="node1" presStyleIdx="4" presStyleCnt="5">
        <dgm:presLayoutVars>
          <dgm:bulletEnabled val="1"/>
        </dgm:presLayoutVars>
      </dgm:prSet>
      <dgm:spPr/>
      <dgm:t>
        <a:bodyPr/>
        <a:lstStyle/>
        <a:p>
          <a:endParaRPr lang="en-US"/>
        </a:p>
      </dgm:t>
    </dgm:pt>
    <dgm:pt modelId="{45323186-DBEC-4D10-A70C-3732133E1935}" type="pres">
      <dgm:prSet presAssocID="{23CB43A0-CF9C-43C2-AF72-F3EEDB6C7452}" presName="FiveNodes_4_text" presStyleLbl="node1" presStyleIdx="4" presStyleCnt="5">
        <dgm:presLayoutVars>
          <dgm:bulletEnabled val="1"/>
        </dgm:presLayoutVars>
      </dgm:prSet>
      <dgm:spPr/>
      <dgm:t>
        <a:bodyPr/>
        <a:lstStyle/>
        <a:p>
          <a:endParaRPr lang="en-US"/>
        </a:p>
      </dgm:t>
    </dgm:pt>
    <dgm:pt modelId="{291D5CDE-7DC0-41B4-B9D0-0FDA4F8B8049}" type="pres">
      <dgm:prSet presAssocID="{23CB43A0-CF9C-43C2-AF72-F3EEDB6C7452}" presName="FiveNodes_5_text" presStyleLbl="node1" presStyleIdx="4" presStyleCnt="5">
        <dgm:presLayoutVars>
          <dgm:bulletEnabled val="1"/>
        </dgm:presLayoutVars>
      </dgm:prSet>
      <dgm:spPr/>
      <dgm:t>
        <a:bodyPr/>
        <a:lstStyle/>
        <a:p>
          <a:endParaRPr lang="en-US"/>
        </a:p>
      </dgm:t>
    </dgm:pt>
  </dgm:ptLst>
  <dgm:cxnLst>
    <dgm:cxn modelId="{3E3D408E-C078-4265-8336-A4C513594475}" srcId="{23CB43A0-CF9C-43C2-AF72-F3EEDB6C7452}" destId="{FD09F1C6-2B02-4D35-A2DA-45D6F45057BA}" srcOrd="3" destOrd="0" parTransId="{D10F6810-04E6-4CD7-A3E3-47FD7676D176}" sibTransId="{F6B778B2-FD6E-490D-81B7-429E332E440E}"/>
    <dgm:cxn modelId="{CEBDB472-2E1A-4A47-AA8D-C57F5EC1390B}" type="presOf" srcId="{F6B778B2-FD6E-490D-81B7-429E332E440E}" destId="{92DCC988-DB3C-4366-8492-39CF8F7A0514}" srcOrd="0" destOrd="0" presId="urn:microsoft.com/office/officeart/2005/8/layout/vProcess5"/>
    <dgm:cxn modelId="{BD2091A0-E892-49A1-B501-B87049537BAE}" srcId="{23CB43A0-CF9C-43C2-AF72-F3EEDB6C7452}" destId="{B32763A6-0394-4D9F-AA9A-C8317F6A5946}" srcOrd="0" destOrd="0" parTransId="{9C615AFD-31D7-4087-82F2-8A420D07C1F1}" sibTransId="{FA4AC33F-63B6-44D1-8984-F782A9C858C5}"/>
    <dgm:cxn modelId="{E40F1513-9B4E-4455-8DEE-0185DDBB5781}" srcId="{23CB43A0-CF9C-43C2-AF72-F3EEDB6C7452}" destId="{626E1B68-F7CF-4111-813C-1FFB522C1B1E}" srcOrd="4" destOrd="0" parTransId="{DE71AEF9-835B-426D-971D-8A2FE2F4076F}" sibTransId="{4CC42DA0-4F41-4EB6-968E-BD3BDF0CA387}"/>
    <dgm:cxn modelId="{CF2CD17E-7331-4439-A61D-DA8A1038F222}" srcId="{23CB43A0-CF9C-43C2-AF72-F3EEDB6C7452}" destId="{1213E4E9-2270-46C1-A8BB-5E577C39E247}" srcOrd="2" destOrd="0" parTransId="{62178BDE-3AD7-4254-A952-C7D73E9CC740}" sibTransId="{D543DDD7-D615-49AF-B4BF-B6361766B002}"/>
    <dgm:cxn modelId="{1FF83A02-336D-4EDA-9BDD-D98886029FCF}" type="presOf" srcId="{0C7A11C1-89D7-4F0D-9F96-8C6E92069226}" destId="{B667C5A0-3E25-40C2-9D8A-74DDDDC9E3BD}" srcOrd="0" destOrd="0" presId="urn:microsoft.com/office/officeart/2005/8/layout/vProcess5"/>
    <dgm:cxn modelId="{ECD6E4B9-2177-46C8-8E1C-C83EAA92C1FC}" type="presOf" srcId="{FD09F1C6-2B02-4D35-A2DA-45D6F45057BA}" destId="{45323186-DBEC-4D10-A70C-3732133E1935}" srcOrd="1" destOrd="0" presId="urn:microsoft.com/office/officeart/2005/8/layout/vProcess5"/>
    <dgm:cxn modelId="{0A5EB61C-3141-4C19-99BE-1A624ACA0665}" type="presOf" srcId="{1213E4E9-2270-46C1-A8BB-5E577C39E247}" destId="{BEB584AC-C33C-4219-B163-CE07C937AA90}" srcOrd="1" destOrd="0" presId="urn:microsoft.com/office/officeart/2005/8/layout/vProcess5"/>
    <dgm:cxn modelId="{5A4C4902-43E3-4652-96B8-092CC777C472}" type="presOf" srcId="{626E1B68-F7CF-4111-813C-1FFB522C1B1E}" destId="{E53361F6-434B-4639-A61F-3DCE65AFE91E}" srcOrd="0" destOrd="0" presId="urn:microsoft.com/office/officeart/2005/8/layout/vProcess5"/>
    <dgm:cxn modelId="{32C9EF35-518D-43C1-AE19-663CFC8A3EED}" type="presOf" srcId="{23CB43A0-CF9C-43C2-AF72-F3EEDB6C7452}" destId="{D7497035-9CD9-4F63-BA40-D77245A31B8E}" srcOrd="0" destOrd="0" presId="urn:microsoft.com/office/officeart/2005/8/layout/vProcess5"/>
    <dgm:cxn modelId="{173A595A-68D6-4BFE-A07F-C0424FB64FA1}" srcId="{23CB43A0-CF9C-43C2-AF72-F3EEDB6C7452}" destId="{0C7A11C1-89D7-4F0D-9F96-8C6E92069226}" srcOrd="1" destOrd="0" parTransId="{EA939DBA-46F3-4F6C-AEDE-91E51460A288}" sibTransId="{8150A2BA-A8F3-425B-9597-97E56226E103}"/>
    <dgm:cxn modelId="{4A5C96E4-F59E-486F-908B-6A8CC88CEC72}" type="presOf" srcId="{D543DDD7-D615-49AF-B4BF-B6361766B002}" destId="{45EAF6F9-A185-435B-8ED8-E5F12E9E178C}" srcOrd="0" destOrd="0" presId="urn:microsoft.com/office/officeart/2005/8/layout/vProcess5"/>
    <dgm:cxn modelId="{273D10C2-7A44-4369-BC9E-81C7C3F047A4}" type="presOf" srcId="{FA4AC33F-63B6-44D1-8984-F782A9C858C5}" destId="{B467183D-DBDA-43D0-A574-9216F976036F}" srcOrd="0" destOrd="0" presId="urn:microsoft.com/office/officeart/2005/8/layout/vProcess5"/>
    <dgm:cxn modelId="{46C23F72-232D-459D-B6F4-31D499C321CD}" type="presOf" srcId="{FD09F1C6-2B02-4D35-A2DA-45D6F45057BA}" destId="{3F9BCED7-9ED6-4AE0-8D37-33D1EA86018D}" srcOrd="0" destOrd="0" presId="urn:microsoft.com/office/officeart/2005/8/layout/vProcess5"/>
    <dgm:cxn modelId="{1BBBB8D6-4875-4937-BE36-E7E8569FD346}" type="presOf" srcId="{B32763A6-0394-4D9F-AA9A-C8317F6A5946}" destId="{8CB1656A-38FD-4A18-A05E-BBDD755E7084}" srcOrd="1" destOrd="0" presId="urn:microsoft.com/office/officeart/2005/8/layout/vProcess5"/>
    <dgm:cxn modelId="{0EBF2658-6A68-4564-8EC3-2CCB542E6288}" type="presOf" srcId="{8150A2BA-A8F3-425B-9597-97E56226E103}" destId="{58400E5F-3C75-4598-9885-B2466316B09B}" srcOrd="0" destOrd="0" presId="urn:microsoft.com/office/officeart/2005/8/layout/vProcess5"/>
    <dgm:cxn modelId="{FB7A5C49-F10E-4183-9432-492D588B1C3A}" type="presOf" srcId="{B32763A6-0394-4D9F-AA9A-C8317F6A5946}" destId="{7C8A25A1-DCC9-4B9C-AD58-BF0B85336C9E}" srcOrd="0" destOrd="0" presId="urn:microsoft.com/office/officeart/2005/8/layout/vProcess5"/>
    <dgm:cxn modelId="{BB39B5C1-4597-45FE-B6C5-E35EA361C805}" type="presOf" srcId="{1213E4E9-2270-46C1-A8BB-5E577C39E247}" destId="{6DD61176-AEF0-4754-BD14-B91167B063FB}" srcOrd="0" destOrd="0" presId="urn:microsoft.com/office/officeart/2005/8/layout/vProcess5"/>
    <dgm:cxn modelId="{85BAC016-2631-4B7D-8138-A907DBAF62E3}" type="presOf" srcId="{0C7A11C1-89D7-4F0D-9F96-8C6E92069226}" destId="{F9C31426-1C81-4F25-A0C9-3CCF62A7A6AA}" srcOrd="1" destOrd="0" presId="urn:microsoft.com/office/officeart/2005/8/layout/vProcess5"/>
    <dgm:cxn modelId="{8AC55F65-B6F3-495B-8DFB-3D665C926694}" type="presOf" srcId="{626E1B68-F7CF-4111-813C-1FFB522C1B1E}" destId="{291D5CDE-7DC0-41B4-B9D0-0FDA4F8B8049}" srcOrd="1" destOrd="0" presId="urn:microsoft.com/office/officeart/2005/8/layout/vProcess5"/>
    <dgm:cxn modelId="{77A3758C-A883-4C35-9977-F22A8E46182A}" type="presParOf" srcId="{D7497035-9CD9-4F63-BA40-D77245A31B8E}" destId="{C59808B3-F363-45E1-9384-BEA9A25A62A1}" srcOrd="0" destOrd="0" presId="urn:microsoft.com/office/officeart/2005/8/layout/vProcess5"/>
    <dgm:cxn modelId="{34C97AB8-B974-418A-B8FA-05224184040E}" type="presParOf" srcId="{D7497035-9CD9-4F63-BA40-D77245A31B8E}" destId="{7C8A25A1-DCC9-4B9C-AD58-BF0B85336C9E}" srcOrd="1" destOrd="0" presId="urn:microsoft.com/office/officeart/2005/8/layout/vProcess5"/>
    <dgm:cxn modelId="{3BDCBCE2-CBD7-40DB-ACD4-FCC9B947B365}" type="presParOf" srcId="{D7497035-9CD9-4F63-BA40-D77245A31B8E}" destId="{B667C5A0-3E25-40C2-9D8A-74DDDDC9E3BD}" srcOrd="2" destOrd="0" presId="urn:microsoft.com/office/officeart/2005/8/layout/vProcess5"/>
    <dgm:cxn modelId="{BF0F781B-20CB-4CFE-9C15-0B4F9BE3663A}" type="presParOf" srcId="{D7497035-9CD9-4F63-BA40-D77245A31B8E}" destId="{6DD61176-AEF0-4754-BD14-B91167B063FB}" srcOrd="3" destOrd="0" presId="urn:microsoft.com/office/officeart/2005/8/layout/vProcess5"/>
    <dgm:cxn modelId="{A6B77ABF-97EE-44ED-99F7-ECD184108F5C}" type="presParOf" srcId="{D7497035-9CD9-4F63-BA40-D77245A31B8E}" destId="{3F9BCED7-9ED6-4AE0-8D37-33D1EA86018D}" srcOrd="4" destOrd="0" presId="urn:microsoft.com/office/officeart/2005/8/layout/vProcess5"/>
    <dgm:cxn modelId="{D3EEEBFC-246E-4DFE-9FE5-41C3812F6CC9}" type="presParOf" srcId="{D7497035-9CD9-4F63-BA40-D77245A31B8E}" destId="{E53361F6-434B-4639-A61F-3DCE65AFE91E}" srcOrd="5" destOrd="0" presId="urn:microsoft.com/office/officeart/2005/8/layout/vProcess5"/>
    <dgm:cxn modelId="{9DDB7876-75C9-4E6D-BE31-1ADAA22DB939}" type="presParOf" srcId="{D7497035-9CD9-4F63-BA40-D77245A31B8E}" destId="{B467183D-DBDA-43D0-A574-9216F976036F}" srcOrd="6" destOrd="0" presId="urn:microsoft.com/office/officeart/2005/8/layout/vProcess5"/>
    <dgm:cxn modelId="{1C3E7182-5298-46A9-BF35-32F8047E4D49}" type="presParOf" srcId="{D7497035-9CD9-4F63-BA40-D77245A31B8E}" destId="{58400E5F-3C75-4598-9885-B2466316B09B}" srcOrd="7" destOrd="0" presId="urn:microsoft.com/office/officeart/2005/8/layout/vProcess5"/>
    <dgm:cxn modelId="{F73D3ACD-03EE-4B7F-93CB-AA2A0C631C3B}" type="presParOf" srcId="{D7497035-9CD9-4F63-BA40-D77245A31B8E}" destId="{45EAF6F9-A185-435B-8ED8-E5F12E9E178C}" srcOrd="8" destOrd="0" presId="urn:microsoft.com/office/officeart/2005/8/layout/vProcess5"/>
    <dgm:cxn modelId="{6D355F1E-CF69-4F1F-81D8-8E4D9DFFA6D9}" type="presParOf" srcId="{D7497035-9CD9-4F63-BA40-D77245A31B8E}" destId="{92DCC988-DB3C-4366-8492-39CF8F7A0514}" srcOrd="9" destOrd="0" presId="urn:microsoft.com/office/officeart/2005/8/layout/vProcess5"/>
    <dgm:cxn modelId="{56DEFA58-1D61-4765-BD7A-8A6A2374C258}" type="presParOf" srcId="{D7497035-9CD9-4F63-BA40-D77245A31B8E}" destId="{8CB1656A-38FD-4A18-A05E-BBDD755E7084}" srcOrd="10" destOrd="0" presId="urn:microsoft.com/office/officeart/2005/8/layout/vProcess5"/>
    <dgm:cxn modelId="{88FF0D3D-B324-40EE-96E2-CDDCFBB66EEE}" type="presParOf" srcId="{D7497035-9CD9-4F63-BA40-D77245A31B8E}" destId="{F9C31426-1C81-4F25-A0C9-3CCF62A7A6AA}" srcOrd="11" destOrd="0" presId="urn:microsoft.com/office/officeart/2005/8/layout/vProcess5"/>
    <dgm:cxn modelId="{403F8B1B-B0EB-4F86-A2C9-E3441AE9EA50}" type="presParOf" srcId="{D7497035-9CD9-4F63-BA40-D77245A31B8E}" destId="{BEB584AC-C33C-4219-B163-CE07C937AA90}" srcOrd="12" destOrd="0" presId="urn:microsoft.com/office/officeart/2005/8/layout/vProcess5"/>
    <dgm:cxn modelId="{4F57E44F-BF08-47CE-AC14-11F2BD47F990}" type="presParOf" srcId="{D7497035-9CD9-4F63-BA40-D77245A31B8E}" destId="{45323186-DBEC-4D10-A70C-3732133E1935}" srcOrd="13" destOrd="0" presId="urn:microsoft.com/office/officeart/2005/8/layout/vProcess5"/>
    <dgm:cxn modelId="{C2CF5999-127F-4A8D-9A89-DA19128DBF6A}" type="presParOf" srcId="{D7497035-9CD9-4F63-BA40-D77245A31B8E}" destId="{291D5CDE-7DC0-41B4-B9D0-0FDA4F8B8049}" srcOrd="14" destOrd="0" presId="urn:microsoft.com/office/officeart/2005/8/layout/vProcess5"/>
  </dgm:cxnLst>
  <dgm:bg/>
  <dgm:whole/>
</dgm:dataModel>
</file>

<file path=ppt/diagrams/data2.xml><?xml version="1.0" encoding="utf-8"?>
<dgm:dataModel xmlns:dgm="http://schemas.openxmlformats.org/drawingml/2006/diagram" xmlns:a="http://schemas.openxmlformats.org/drawingml/2006/main">
  <dgm:ptLst>
    <dgm:pt modelId="{076591BE-F961-4722-BC93-38F075476A6B}" type="doc">
      <dgm:prSet loTypeId="urn:microsoft.com/office/officeart/2005/8/layout/hierarchy3" loCatId="list" qsTypeId="urn:microsoft.com/office/officeart/2005/8/quickstyle/simple1" qsCatId="simple" csTypeId="urn:microsoft.com/office/officeart/2005/8/colors/accent0_2" csCatId="mainScheme" phldr="1"/>
      <dgm:spPr/>
      <dgm:t>
        <a:bodyPr/>
        <a:lstStyle/>
        <a:p>
          <a:endParaRPr lang="en-US"/>
        </a:p>
      </dgm:t>
    </dgm:pt>
    <dgm:pt modelId="{1DA9FB21-6877-42DD-8A24-4033C97DB423}">
      <dgm:prSet phldrT="[Text]" custT="1"/>
      <dgm:spPr/>
      <dgm:t>
        <a:bodyPr/>
        <a:lstStyle/>
        <a:p>
          <a:r>
            <a:rPr lang="en-US" sz="2400" b="1" dirty="0" smtClean="0"/>
            <a:t>APTITUDE TESTS</a:t>
          </a:r>
          <a:endParaRPr lang="en-US" sz="2400" b="1" dirty="0"/>
        </a:p>
      </dgm:t>
    </dgm:pt>
    <dgm:pt modelId="{D4454120-5AC7-4C7E-838B-9940D6892A70}" type="parTrans" cxnId="{361227DA-255A-46B7-BBEE-FA70720ABE7A}">
      <dgm:prSet/>
      <dgm:spPr/>
      <dgm:t>
        <a:bodyPr/>
        <a:lstStyle/>
        <a:p>
          <a:endParaRPr lang="en-US"/>
        </a:p>
      </dgm:t>
    </dgm:pt>
    <dgm:pt modelId="{2ECEE66E-D576-4DB9-B3B8-6A37C7A35293}" type="sibTrans" cxnId="{361227DA-255A-46B7-BBEE-FA70720ABE7A}">
      <dgm:prSet/>
      <dgm:spPr/>
      <dgm:t>
        <a:bodyPr/>
        <a:lstStyle/>
        <a:p>
          <a:endParaRPr lang="en-US"/>
        </a:p>
      </dgm:t>
    </dgm:pt>
    <dgm:pt modelId="{D4359789-7E7A-4C39-BD4E-BF02821AA046}">
      <dgm:prSet phldrT="[Text]"/>
      <dgm:spPr>
        <a:solidFill>
          <a:schemeClr val="bg1">
            <a:alpha val="90000"/>
          </a:schemeClr>
        </a:solidFill>
      </dgm:spPr>
      <dgm:t>
        <a:bodyPr/>
        <a:lstStyle/>
        <a:p>
          <a:r>
            <a:rPr lang="en-US" dirty="0" smtClean="0"/>
            <a:t>Input questions and answers in MCQ format</a:t>
          </a:r>
          <a:endParaRPr lang="en-US" dirty="0"/>
        </a:p>
      </dgm:t>
    </dgm:pt>
    <dgm:pt modelId="{462B4085-D001-4DFD-AB52-F8570AB19EB9}" type="sibTrans" cxnId="{77DC13ED-3E1A-4CCD-81D6-93B64C27715A}">
      <dgm:prSet/>
      <dgm:spPr/>
      <dgm:t>
        <a:bodyPr/>
        <a:lstStyle/>
        <a:p>
          <a:endParaRPr lang="en-US"/>
        </a:p>
      </dgm:t>
    </dgm:pt>
    <dgm:pt modelId="{3FDFDFF9-833B-46E6-8EA0-B743F0F249EA}" type="parTrans" cxnId="{77DC13ED-3E1A-4CCD-81D6-93B64C27715A}">
      <dgm:prSet/>
      <dgm:spPr/>
      <dgm:t>
        <a:bodyPr/>
        <a:lstStyle/>
        <a:p>
          <a:endParaRPr lang="en-US"/>
        </a:p>
      </dgm:t>
    </dgm:pt>
    <dgm:pt modelId="{6CA756E3-5CD6-4F95-9ED3-25CDF68D51E2}">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Generate Result</a:t>
          </a:r>
          <a:endParaRPr lang="en-US" dirty="0"/>
        </a:p>
      </dgm:t>
    </dgm:pt>
    <dgm:pt modelId="{C9309DE1-B367-4AB6-BE30-669664B82A68}" type="sibTrans" cxnId="{BF6E95E8-B561-40ED-BCF0-D19DB602CC24}">
      <dgm:prSet/>
      <dgm:spPr/>
      <dgm:t>
        <a:bodyPr/>
        <a:lstStyle/>
        <a:p>
          <a:endParaRPr lang="en-US"/>
        </a:p>
      </dgm:t>
    </dgm:pt>
    <dgm:pt modelId="{A82ABFE2-30B6-4BAF-88AB-676058EF98A9}" type="parTrans" cxnId="{BF6E95E8-B561-40ED-BCF0-D19DB602CC24}">
      <dgm:prSet/>
      <dgm:spPr/>
      <dgm:t>
        <a:bodyPr/>
        <a:lstStyle/>
        <a:p>
          <a:endParaRPr lang="en-US"/>
        </a:p>
      </dgm:t>
    </dgm:pt>
    <dgm:pt modelId="{724B3995-928E-494D-8BF9-12895D18E050}">
      <dgm:prSet phldrT="[Text]"/>
      <dgm:spPr/>
      <dgm:t>
        <a:bodyPr/>
        <a:lstStyle/>
        <a:p>
          <a:r>
            <a:rPr lang="en-US" b="1" dirty="0"/>
            <a:t>SENTIMENTAL ANALYSIS</a:t>
          </a:r>
        </a:p>
      </dgm:t>
    </dgm:pt>
    <dgm:pt modelId="{382DD24D-2A9E-4BB6-9AD9-B1BEDBF6B950}" type="sibTrans" cxnId="{DD9BD5A4-6EDA-4C3A-A969-624708D70203}">
      <dgm:prSet/>
      <dgm:spPr/>
      <dgm:t>
        <a:bodyPr/>
        <a:lstStyle/>
        <a:p>
          <a:endParaRPr lang="en-US"/>
        </a:p>
      </dgm:t>
    </dgm:pt>
    <dgm:pt modelId="{0D32BCFC-7176-4FD9-A92A-59741BD251DF}" type="parTrans" cxnId="{DD9BD5A4-6EDA-4C3A-A969-624708D70203}">
      <dgm:prSet/>
      <dgm:spPr/>
      <dgm:t>
        <a:bodyPr/>
        <a:lstStyle/>
        <a:p>
          <a:endParaRPr lang="en-US"/>
        </a:p>
      </dgm:t>
    </dgm:pt>
    <dgm:pt modelId="{A709E067-63DA-497B-A39D-026544943F91}">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Google NLP</a:t>
          </a:r>
          <a:endParaRPr lang="en-US" dirty="0"/>
        </a:p>
      </dgm:t>
    </dgm:pt>
    <dgm:pt modelId="{8C0EF66A-ECB7-47D7-8A6F-4A73A3A8475C}" type="sibTrans" cxnId="{1F1FEADB-CA90-49BB-AE3A-9803E94656F6}">
      <dgm:prSet/>
      <dgm:spPr/>
      <dgm:t>
        <a:bodyPr/>
        <a:lstStyle/>
        <a:p>
          <a:endParaRPr lang="en-US"/>
        </a:p>
      </dgm:t>
    </dgm:pt>
    <dgm:pt modelId="{DE88D3BF-4C71-4532-9F15-3A954AC73500}" type="parTrans" cxnId="{1F1FEADB-CA90-49BB-AE3A-9803E94656F6}">
      <dgm:prSet/>
      <dgm:spPr/>
      <dgm:t>
        <a:bodyPr/>
        <a:lstStyle/>
        <a:p>
          <a:endParaRPr lang="en-US"/>
        </a:p>
      </dgm:t>
    </dgm:pt>
    <dgm:pt modelId="{E7190342-AD2A-45A1-8F25-38AEF3D7AA05}">
      <dgm:prSet phldrT="[Text]">
        <dgm:style>
          <a:lnRef idx="2">
            <a:schemeClr val="dk1"/>
          </a:lnRef>
          <a:fillRef idx="1">
            <a:schemeClr val="lt1"/>
          </a:fillRef>
          <a:effectRef idx="0">
            <a:schemeClr val="dk1"/>
          </a:effectRef>
          <a:fontRef idx="minor">
            <a:schemeClr val="dk1"/>
          </a:fontRef>
        </dgm:style>
      </dgm:prSet>
      <dgm:spPr/>
      <dgm:t>
        <a:bodyPr/>
        <a:lstStyle/>
        <a:p>
          <a:r>
            <a:rPr lang="en-US" dirty="0"/>
            <a:t>Polarities</a:t>
          </a:r>
        </a:p>
      </dgm:t>
    </dgm:pt>
    <dgm:pt modelId="{58DA1338-CE14-48EC-9CC7-E27555101474}" type="sibTrans" cxnId="{42408DBB-EA43-4B9C-8F2D-29B4D09AC647}">
      <dgm:prSet/>
      <dgm:spPr/>
      <dgm:t>
        <a:bodyPr/>
        <a:lstStyle/>
        <a:p>
          <a:endParaRPr lang="en-US"/>
        </a:p>
      </dgm:t>
    </dgm:pt>
    <dgm:pt modelId="{F9EEB3FC-258E-4065-9480-13857626A816}" type="parTrans" cxnId="{42408DBB-EA43-4B9C-8F2D-29B4D09AC647}">
      <dgm:prSet/>
      <dgm:spPr/>
      <dgm:t>
        <a:bodyPr/>
        <a:lstStyle/>
        <a:p>
          <a:endParaRPr lang="en-US"/>
        </a:p>
      </dgm:t>
    </dgm:pt>
    <dgm:pt modelId="{49BDFE05-CD4F-4D73-B7E3-E0BAE3939845}">
      <dgm:prSet phldrT="[Text]">
        <dgm:style>
          <a:lnRef idx="2">
            <a:schemeClr val="dk1"/>
          </a:lnRef>
          <a:fillRef idx="1">
            <a:schemeClr val="lt1"/>
          </a:fillRef>
          <a:effectRef idx="0">
            <a:schemeClr val="dk1"/>
          </a:effectRef>
          <a:fontRef idx="minor">
            <a:schemeClr val="dk1"/>
          </a:fontRef>
        </dgm:style>
      </dgm:prSet>
      <dgm:spPr/>
      <dgm:t>
        <a:bodyPr/>
        <a:lstStyle/>
        <a:p>
          <a:r>
            <a:rPr lang="en-US" dirty="0"/>
            <a:t>Unstructured </a:t>
          </a:r>
          <a:r>
            <a:rPr lang="en-US" dirty="0" smtClean="0"/>
            <a:t>Text</a:t>
          </a:r>
          <a:endParaRPr lang="en-US" dirty="0"/>
        </a:p>
      </dgm:t>
    </dgm:pt>
    <dgm:pt modelId="{609425FD-6FE4-457A-B97A-BB1460C49AFF}" type="parTrans" cxnId="{19283BDD-AE86-4358-BF08-0FB334BD45AB}">
      <dgm:prSet/>
      <dgm:spPr/>
      <dgm:t>
        <a:bodyPr/>
        <a:lstStyle/>
        <a:p>
          <a:endParaRPr lang="en-US"/>
        </a:p>
      </dgm:t>
    </dgm:pt>
    <dgm:pt modelId="{8C1A6208-891C-422B-ACCC-AD28BAC0A72A}" type="sibTrans" cxnId="{19283BDD-AE86-4358-BF08-0FB334BD45AB}">
      <dgm:prSet/>
      <dgm:spPr/>
      <dgm:t>
        <a:bodyPr/>
        <a:lstStyle/>
        <a:p>
          <a:endParaRPr lang="en-US"/>
        </a:p>
      </dgm:t>
    </dgm:pt>
    <dgm:pt modelId="{36789BB2-186C-4564-96CF-27FDDD1D4352}">
      <dgm:prSet phldrT="[Text]"/>
      <dgm:spPr>
        <a:solidFill>
          <a:schemeClr val="bg1">
            <a:alpha val="90000"/>
          </a:schemeClr>
        </a:solidFill>
      </dgm:spPr>
      <dgm:t>
        <a:bodyPr/>
        <a:lstStyle/>
        <a:p>
          <a:r>
            <a:rPr lang="en-US" dirty="0" smtClean="0"/>
            <a:t>Create categories</a:t>
          </a:r>
          <a:endParaRPr lang="en-US" dirty="0"/>
        </a:p>
      </dgm:t>
    </dgm:pt>
    <dgm:pt modelId="{6059D4F8-3434-4505-8CC0-49CDF9FA4BBD}" type="parTrans" cxnId="{6BBB624B-D8DE-4323-83CF-3F3FCFED412F}">
      <dgm:prSet/>
      <dgm:spPr/>
      <dgm:t>
        <a:bodyPr/>
        <a:lstStyle/>
        <a:p>
          <a:endParaRPr lang="en-US"/>
        </a:p>
      </dgm:t>
    </dgm:pt>
    <dgm:pt modelId="{107FD17D-CD60-43AB-BD4F-4DDF3F76787B}" type="sibTrans" cxnId="{6BBB624B-D8DE-4323-83CF-3F3FCFED412F}">
      <dgm:prSet/>
      <dgm:spPr/>
      <dgm:t>
        <a:bodyPr/>
        <a:lstStyle/>
        <a:p>
          <a:endParaRPr lang="en-US"/>
        </a:p>
      </dgm:t>
    </dgm:pt>
    <dgm:pt modelId="{2559EE28-148C-4AFE-822C-AE627BD9B768}" type="pres">
      <dgm:prSet presAssocID="{076591BE-F961-4722-BC93-38F075476A6B}" presName="diagram" presStyleCnt="0">
        <dgm:presLayoutVars>
          <dgm:chPref val="1"/>
          <dgm:dir/>
          <dgm:animOne val="branch"/>
          <dgm:animLvl val="lvl"/>
          <dgm:resizeHandles/>
        </dgm:presLayoutVars>
      </dgm:prSet>
      <dgm:spPr/>
      <dgm:t>
        <a:bodyPr/>
        <a:lstStyle/>
        <a:p>
          <a:endParaRPr lang="en-US"/>
        </a:p>
      </dgm:t>
    </dgm:pt>
    <dgm:pt modelId="{4C878FCF-4006-4677-9FBE-F83AF8208411}" type="pres">
      <dgm:prSet presAssocID="{1DA9FB21-6877-42DD-8A24-4033C97DB423}" presName="root" presStyleCnt="0"/>
      <dgm:spPr/>
    </dgm:pt>
    <dgm:pt modelId="{41D468C3-2A96-4274-98B6-5280B9FA0DFB}" type="pres">
      <dgm:prSet presAssocID="{1DA9FB21-6877-42DD-8A24-4033C97DB423}" presName="rootComposite" presStyleCnt="0"/>
      <dgm:spPr/>
    </dgm:pt>
    <dgm:pt modelId="{4671CDBE-321E-4DD8-9FB4-4A5C6C8E4498}" type="pres">
      <dgm:prSet presAssocID="{1DA9FB21-6877-42DD-8A24-4033C97DB423}" presName="rootText" presStyleLbl="node1" presStyleIdx="0" presStyleCnt="2"/>
      <dgm:spPr/>
      <dgm:t>
        <a:bodyPr/>
        <a:lstStyle/>
        <a:p>
          <a:endParaRPr lang="en-US"/>
        </a:p>
      </dgm:t>
    </dgm:pt>
    <dgm:pt modelId="{7C92194E-607B-441E-9EF2-02B14749ECB5}" type="pres">
      <dgm:prSet presAssocID="{1DA9FB21-6877-42DD-8A24-4033C97DB423}" presName="rootConnector" presStyleLbl="node1" presStyleIdx="0" presStyleCnt="2"/>
      <dgm:spPr/>
      <dgm:t>
        <a:bodyPr/>
        <a:lstStyle/>
        <a:p>
          <a:endParaRPr lang="en-US"/>
        </a:p>
      </dgm:t>
    </dgm:pt>
    <dgm:pt modelId="{7543AF9C-7530-4B81-9419-FF346676373F}" type="pres">
      <dgm:prSet presAssocID="{1DA9FB21-6877-42DD-8A24-4033C97DB423}" presName="childShape" presStyleCnt="0"/>
      <dgm:spPr/>
    </dgm:pt>
    <dgm:pt modelId="{49FBF216-3C33-4E12-8D33-B1F04E941F74}" type="pres">
      <dgm:prSet presAssocID="{6059D4F8-3434-4505-8CC0-49CDF9FA4BBD}" presName="Name13" presStyleLbl="parChTrans1D2" presStyleIdx="0" presStyleCnt="6"/>
      <dgm:spPr/>
      <dgm:t>
        <a:bodyPr/>
        <a:lstStyle/>
        <a:p>
          <a:endParaRPr lang="en-US"/>
        </a:p>
      </dgm:t>
    </dgm:pt>
    <dgm:pt modelId="{A92EC91A-A2D4-4239-81A2-495E421A9BD8}" type="pres">
      <dgm:prSet presAssocID="{36789BB2-186C-4564-96CF-27FDDD1D4352}" presName="childText" presStyleLbl="bgAcc1" presStyleIdx="0" presStyleCnt="6">
        <dgm:presLayoutVars>
          <dgm:bulletEnabled val="1"/>
        </dgm:presLayoutVars>
      </dgm:prSet>
      <dgm:spPr/>
      <dgm:t>
        <a:bodyPr/>
        <a:lstStyle/>
        <a:p>
          <a:endParaRPr lang="en-US"/>
        </a:p>
      </dgm:t>
    </dgm:pt>
    <dgm:pt modelId="{CF0BF9F5-B549-4D60-8D20-D1566DDB655E}" type="pres">
      <dgm:prSet presAssocID="{3FDFDFF9-833B-46E6-8EA0-B743F0F249EA}" presName="Name13" presStyleLbl="parChTrans1D2" presStyleIdx="1" presStyleCnt="6"/>
      <dgm:spPr/>
      <dgm:t>
        <a:bodyPr/>
        <a:lstStyle/>
        <a:p>
          <a:endParaRPr lang="en-US"/>
        </a:p>
      </dgm:t>
    </dgm:pt>
    <dgm:pt modelId="{F2B8C311-CF0A-4EFD-914F-59FE0A73FAB7}" type="pres">
      <dgm:prSet presAssocID="{D4359789-7E7A-4C39-BD4E-BF02821AA046}" presName="childText" presStyleLbl="bgAcc1" presStyleIdx="1" presStyleCnt="6">
        <dgm:presLayoutVars>
          <dgm:bulletEnabled val="1"/>
        </dgm:presLayoutVars>
      </dgm:prSet>
      <dgm:spPr/>
      <dgm:t>
        <a:bodyPr/>
        <a:lstStyle/>
        <a:p>
          <a:endParaRPr lang="en-US"/>
        </a:p>
      </dgm:t>
    </dgm:pt>
    <dgm:pt modelId="{D5CF7D9B-12FE-4D7F-BF6C-BCAE6164CD89}" type="pres">
      <dgm:prSet presAssocID="{A82ABFE2-30B6-4BAF-88AB-676058EF98A9}" presName="Name13" presStyleLbl="parChTrans1D2" presStyleIdx="2" presStyleCnt="6"/>
      <dgm:spPr/>
      <dgm:t>
        <a:bodyPr/>
        <a:lstStyle/>
        <a:p>
          <a:endParaRPr lang="en-US"/>
        </a:p>
      </dgm:t>
    </dgm:pt>
    <dgm:pt modelId="{CBCBF344-CB4E-420B-AB2F-A1611631221C}" type="pres">
      <dgm:prSet presAssocID="{6CA756E3-5CD6-4F95-9ED3-25CDF68D51E2}" presName="childText" presStyleLbl="bgAcc1" presStyleIdx="2" presStyleCnt="6">
        <dgm:presLayoutVars>
          <dgm:bulletEnabled val="1"/>
        </dgm:presLayoutVars>
      </dgm:prSet>
      <dgm:spPr/>
      <dgm:t>
        <a:bodyPr/>
        <a:lstStyle/>
        <a:p>
          <a:endParaRPr lang="en-US"/>
        </a:p>
      </dgm:t>
    </dgm:pt>
    <dgm:pt modelId="{123A81DC-CD74-4929-BE0F-C6F30CE6896E}" type="pres">
      <dgm:prSet presAssocID="{724B3995-928E-494D-8BF9-12895D18E050}" presName="root" presStyleCnt="0"/>
      <dgm:spPr/>
    </dgm:pt>
    <dgm:pt modelId="{9929A318-7D41-4C49-92F9-BAE69D6AB03D}" type="pres">
      <dgm:prSet presAssocID="{724B3995-928E-494D-8BF9-12895D18E050}" presName="rootComposite" presStyleCnt="0"/>
      <dgm:spPr/>
    </dgm:pt>
    <dgm:pt modelId="{2C790686-D95B-4C4D-ADF9-9C61BED72692}" type="pres">
      <dgm:prSet presAssocID="{724B3995-928E-494D-8BF9-12895D18E050}" presName="rootText" presStyleLbl="node1" presStyleIdx="1" presStyleCnt="2"/>
      <dgm:spPr/>
      <dgm:t>
        <a:bodyPr/>
        <a:lstStyle/>
        <a:p>
          <a:endParaRPr lang="en-US"/>
        </a:p>
      </dgm:t>
    </dgm:pt>
    <dgm:pt modelId="{F59876D8-F298-416C-905B-E5C9C2803041}" type="pres">
      <dgm:prSet presAssocID="{724B3995-928E-494D-8BF9-12895D18E050}" presName="rootConnector" presStyleLbl="node1" presStyleIdx="1" presStyleCnt="2"/>
      <dgm:spPr/>
      <dgm:t>
        <a:bodyPr/>
        <a:lstStyle/>
        <a:p>
          <a:endParaRPr lang="en-US"/>
        </a:p>
      </dgm:t>
    </dgm:pt>
    <dgm:pt modelId="{4E28F913-8664-4A06-8061-EC2120BAC032}" type="pres">
      <dgm:prSet presAssocID="{724B3995-928E-494D-8BF9-12895D18E050}" presName="childShape" presStyleCnt="0"/>
      <dgm:spPr/>
    </dgm:pt>
    <dgm:pt modelId="{14FCE363-3ADA-4C20-9EA6-4C91BD5801F4}" type="pres">
      <dgm:prSet presAssocID="{609425FD-6FE4-457A-B97A-BB1460C49AFF}" presName="Name13" presStyleLbl="parChTrans1D2" presStyleIdx="3" presStyleCnt="6"/>
      <dgm:spPr/>
      <dgm:t>
        <a:bodyPr/>
        <a:lstStyle/>
        <a:p>
          <a:endParaRPr lang="en-US"/>
        </a:p>
      </dgm:t>
    </dgm:pt>
    <dgm:pt modelId="{A85F906F-96F7-45F7-9ACF-C73BAEDDD860}" type="pres">
      <dgm:prSet presAssocID="{49BDFE05-CD4F-4D73-B7E3-E0BAE3939845}" presName="childText" presStyleLbl="bgAcc1" presStyleIdx="3" presStyleCnt="6">
        <dgm:presLayoutVars>
          <dgm:bulletEnabled val="1"/>
        </dgm:presLayoutVars>
      </dgm:prSet>
      <dgm:spPr/>
      <dgm:t>
        <a:bodyPr/>
        <a:lstStyle/>
        <a:p>
          <a:endParaRPr lang="en-US"/>
        </a:p>
      </dgm:t>
    </dgm:pt>
    <dgm:pt modelId="{763867A8-6D0E-47B5-98C6-61F32087F022}" type="pres">
      <dgm:prSet presAssocID="{DE88D3BF-4C71-4532-9F15-3A954AC73500}" presName="Name13" presStyleLbl="parChTrans1D2" presStyleIdx="4" presStyleCnt="6"/>
      <dgm:spPr/>
      <dgm:t>
        <a:bodyPr/>
        <a:lstStyle/>
        <a:p>
          <a:endParaRPr lang="en-US"/>
        </a:p>
      </dgm:t>
    </dgm:pt>
    <dgm:pt modelId="{2BCCC98B-3AB4-4D34-9851-F0F789CD343A}" type="pres">
      <dgm:prSet presAssocID="{A709E067-63DA-497B-A39D-026544943F91}" presName="childText" presStyleLbl="bgAcc1" presStyleIdx="4" presStyleCnt="6">
        <dgm:presLayoutVars>
          <dgm:bulletEnabled val="1"/>
        </dgm:presLayoutVars>
      </dgm:prSet>
      <dgm:spPr/>
      <dgm:t>
        <a:bodyPr/>
        <a:lstStyle/>
        <a:p>
          <a:endParaRPr lang="en-US"/>
        </a:p>
      </dgm:t>
    </dgm:pt>
    <dgm:pt modelId="{5EC03AEC-0FFB-4E27-AFD0-1B1F75D79057}" type="pres">
      <dgm:prSet presAssocID="{F9EEB3FC-258E-4065-9480-13857626A816}" presName="Name13" presStyleLbl="parChTrans1D2" presStyleIdx="5" presStyleCnt="6"/>
      <dgm:spPr/>
      <dgm:t>
        <a:bodyPr/>
        <a:lstStyle/>
        <a:p>
          <a:endParaRPr lang="en-US"/>
        </a:p>
      </dgm:t>
    </dgm:pt>
    <dgm:pt modelId="{670C871E-32E2-4D4F-8AB6-88947F179B51}" type="pres">
      <dgm:prSet presAssocID="{E7190342-AD2A-45A1-8F25-38AEF3D7AA05}" presName="childText" presStyleLbl="bgAcc1" presStyleIdx="5" presStyleCnt="6">
        <dgm:presLayoutVars>
          <dgm:bulletEnabled val="1"/>
        </dgm:presLayoutVars>
      </dgm:prSet>
      <dgm:spPr/>
      <dgm:t>
        <a:bodyPr/>
        <a:lstStyle/>
        <a:p>
          <a:endParaRPr lang="en-US"/>
        </a:p>
      </dgm:t>
    </dgm:pt>
  </dgm:ptLst>
  <dgm:cxnLst>
    <dgm:cxn modelId="{1860B604-123B-45A4-AD4C-5BABA4663477}" type="presOf" srcId="{A82ABFE2-30B6-4BAF-88AB-676058EF98A9}" destId="{D5CF7D9B-12FE-4D7F-BF6C-BCAE6164CD89}" srcOrd="0" destOrd="0" presId="urn:microsoft.com/office/officeart/2005/8/layout/hierarchy3"/>
    <dgm:cxn modelId="{F2D31975-4B6F-4CF5-A897-C023E10B1FA9}" type="presOf" srcId="{D4359789-7E7A-4C39-BD4E-BF02821AA046}" destId="{F2B8C311-CF0A-4EFD-914F-59FE0A73FAB7}" srcOrd="0" destOrd="0" presId="urn:microsoft.com/office/officeart/2005/8/layout/hierarchy3"/>
    <dgm:cxn modelId="{F28F64DF-D6B5-4906-B096-14F3D09C1869}" type="presOf" srcId="{724B3995-928E-494D-8BF9-12895D18E050}" destId="{2C790686-D95B-4C4D-ADF9-9C61BED72692}" srcOrd="0" destOrd="0" presId="urn:microsoft.com/office/officeart/2005/8/layout/hierarchy3"/>
    <dgm:cxn modelId="{19283BDD-AE86-4358-BF08-0FB334BD45AB}" srcId="{724B3995-928E-494D-8BF9-12895D18E050}" destId="{49BDFE05-CD4F-4D73-B7E3-E0BAE3939845}" srcOrd="0" destOrd="0" parTransId="{609425FD-6FE4-457A-B97A-BB1460C49AFF}" sibTransId="{8C1A6208-891C-422B-ACCC-AD28BAC0A72A}"/>
    <dgm:cxn modelId="{1F1FEADB-CA90-49BB-AE3A-9803E94656F6}" srcId="{724B3995-928E-494D-8BF9-12895D18E050}" destId="{A709E067-63DA-497B-A39D-026544943F91}" srcOrd="1" destOrd="0" parTransId="{DE88D3BF-4C71-4532-9F15-3A954AC73500}" sibTransId="{8C0EF66A-ECB7-47D7-8A6F-4A73A3A8475C}"/>
    <dgm:cxn modelId="{E30E4B08-F7C0-4025-A033-25719F465D4F}" type="presOf" srcId="{724B3995-928E-494D-8BF9-12895D18E050}" destId="{F59876D8-F298-416C-905B-E5C9C2803041}" srcOrd="1" destOrd="0" presId="urn:microsoft.com/office/officeart/2005/8/layout/hierarchy3"/>
    <dgm:cxn modelId="{DD9BD5A4-6EDA-4C3A-A969-624708D70203}" srcId="{076591BE-F961-4722-BC93-38F075476A6B}" destId="{724B3995-928E-494D-8BF9-12895D18E050}" srcOrd="1" destOrd="0" parTransId="{0D32BCFC-7176-4FD9-A92A-59741BD251DF}" sibTransId="{382DD24D-2A9E-4BB6-9AD9-B1BEDBF6B950}"/>
    <dgm:cxn modelId="{ED1EF403-1AEA-4E07-B429-BCF891CA6AA7}" type="presOf" srcId="{609425FD-6FE4-457A-B97A-BB1460C49AFF}" destId="{14FCE363-3ADA-4C20-9EA6-4C91BD5801F4}" srcOrd="0" destOrd="0" presId="urn:microsoft.com/office/officeart/2005/8/layout/hierarchy3"/>
    <dgm:cxn modelId="{214BCF03-AD40-4167-BFF0-C258F285EA7B}" type="presOf" srcId="{3FDFDFF9-833B-46E6-8EA0-B743F0F249EA}" destId="{CF0BF9F5-B549-4D60-8D20-D1566DDB655E}" srcOrd="0" destOrd="0" presId="urn:microsoft.com/office/officeart/2005/8/layout/hierarchy3"/>
    <dgm:cxn modelId="{77DC13ED-3E1A-4CCD-81D6-93B64C27715A}" srcId="{1DA9FB21-6877-42DD-8A24-4033C97DB423}" destId="{D4359789-7E7A-4C39-BD4E-BF02821AA046}" srcOrd="1" destOrd="0" parTransId="{3FDFDFF9-833B-46E6-8EA0-B743F0F249EA}" sibTransId="{462B4085-D001-4DFD-AB52-F8570AB19EB9}"/>
    <dgm:cxn modelId="{CBDDC908-198F-464E-9631-C54B66B63090}" type="presOf" srcId="{36789BB2-186C-4564-96CF-27FDDD1D4352}" destId="{A92EC91A-A2D4-4239-81A2-495E421A9BD8}" srcOrd="0" destOrd="0" presId="urn:microsoft.com/office/officeart/2005/8/layout/hierarchy3"/>
    <dgm:cxn modelId="{10D73E99-5D39-4D82-B444-2FDB651F9C0D}" type="presOf" srcId="{A709E067-63DA-497B-A39D-026544943F91}" destId="{2BCCC98B-3AB4-4D34-9851-F0F789CD343A}" srcOrd="0" destOrd="0" presId="urn:microsoft.com/office/officeart/2005/8/layout/hierarchy3"/>
    <dgm:cxn modelId="{E7F8E09F-CB62-48D4-8159-AB83BAC15C42}" type="presOf" srcId="{076591BE-F961-4722-BC93-38F075476A6B}" destId="{2559EE28-148C-4AFE-822C-AE627BD9B768}" srcOrd="0" destOrd="0" presId="urn:microsoft.com/office/officeart/2005/8/layout/hierarchy3"/>
    <dgm:cxn modelId="{5851EF8A-73DE-4889-82EC-36DD8941E4AB}" type="presOf" srcId="{49BDFE05-CD4F-4D73-B7E3-E0BAE3939845}" destId="{A85F906F-96F7-45F7-9ACF-C73BAEDDD860}" srcOrd="0" destOrd="0" presId="urn:microsoft.com/office/officeart/2005/8/layout/hierarchy3"/>
    <dgm:cxn modelId="{6BBB624B-D8DE-4323-83CF-3F3FCFED412F}" srcId="{1DA9FB21-6877-42DD-8A24-4033C97DB423}" destId="{36789BB2-186C-4564-96CF-27FDDD1D4352}" srcOrd="0" destOrd="0" parTransId="{6059D4F8-3434-4505-8CC0-49CDF9FA4BBD}" sibTransId="{107FD17D-CD60-43AB-BD4F-4DDF3F76787B}"/>
    <dgm:cxn modelId="{D2405D4C-3E1F-49DC-A8F7-E45B24794FC4}" type="presOf" srcId="{DE88D3BF-4C71-4532-9F15-3A954AC73500}" destId="{763867A8-6D0E-47B5-98C6-61F32087F022}" srcOrd="0" destOrd="0" presId="urn:microsoft.com/office/officeart/2005/8/layout/hierarchy3"/>
    <dgm:cxn modelId="{687FAC10-BD45-484C-8165-D5FB2DBD9BFF}" type="presOf" srcId="{F9EEB3FC-258E-4065-9480-13857626A816}" destId="{5EC03AEC-0FFB-4E27-AFD0-1B1F75D79057}" srcOrd="0" destOrd="0" presId="urn:microsoft.com/office/officeart/2005/8/layout/hierarchy3"/>
    <dgm:cxn modelId="{4CAAF997-F1A3-47CD-B765-D3ECB91C94F5}" type="presOf" srcId="{6CA756E3-5CD6-4F95-9ED3-25CDF68D51E2}" destId="{CBCBF344-CB4E-420B-AB2F-A1611631221C}" srcOrd="0" destOrd="0" presId="urn:microsoft.com/office/officeart/2005/8/layout/hierarchy3"/>
    <dgm:cxn modelId="{96274B21-4F47-4B1D-A45E-EA80AC42A4F0}" type="presOf" srcId="{1DA9FB21-6877-42DD-8A24-4033C97DB423}" destId="{4671CDBE-321E-4DD8-9FB4-4A5C6C8E4498}" srcOrd="0" destOrd="0" presId="urn:microsoft.com/office/officeart/2005/8/layout/hierarchy3"/>
    <dgm:cxn modelId="{361227DA-255A-46B7-BBEE-FA70720ABE7A}" srcId="{076591BE-F961-4722-BC93-38F075476A6B}" destId="{1DA9FB21-6877-42DD-8A24-4033C97DB423}" srcOrd="0" destOrd="0" parTransId="{D4454120-5AC7-4C7E-838B-9940D6892A70}" sibTransId="{2ECEE66E-D576-4DB9-B3B8-6A37C7A35293}"/>
    <dgm:cxn modelId="{42408DBB-EA43-4B9C-8F2D-29B4D09AC647}" srcId="{724B3995-928E-494D-8BF9-12895D18E050}" destId="{E7190342-AD2A-45A1-8F25-38AEF3D7AA05}" srcOrd="2" destOrd="0" parTransId="{F9EEB3FC-258E-4065-9480-13857626A816}" sibTransId="{58DA1338-CE14-48EC-9CC7-E27555101474}"/>
    <dgm:cxn modelId="{D4BAF91D-DE21-4F21-AB6D-CECB0FDA3156}" type="presOf" srcId="{1DA9FB21-6877-42DD-8A24-4033C97DB423}" destId="{7C92194E-607B-441E-9EF2-02B14749ECB5}" srcOrd="1" destOrd="0" presId="urn:microsoft.com/office/officeart/2005/8/layout/hierarchy3"/>
    <dgm:cxn modelId="{32C33616-0943-4346-9F9C-2FE14EC8E4D3}" type="presOf" srcId="{E7190342-AD2A-45A1-8F25-38AEF3D7AA05}" destId="{670C871E-32E2-4D4F-8AB6-88947F179B51}" srcOrd="0" destOrd="0" presId="urn:microsoft.com/office/officeart/2005/8/layout/hierarchy3"/>
    <dgm:cxn modelId="{BF6E95E8-B561-40ED-BCF0-D19DB602CC24}" srcId="{1DA9FB21-6877-42DD-8A24-4033C97DB423}" destId="{6CA756E3-5CD6-4F95-9ED3-25CDF68D51E2}" srcOrd="2" destOrd="0" parTransId="{A82ABFE2-30B6-4BAF-88AB-676058EF98A9}" sibTransId="{C9309DE1-B367-4AB6-BE30-669664B82A68}"/>
    <dgm:cxn modelId="{0FDFE9DB-4BDF-4C07-B890-7B4F8464BD65}" type="presOf" srcId="{6059D4F8-3434-4505-8CC0-49CDF9FA4BBD}" destId="{49FBF216-3C33-4E12-8D33-B1F04E941F74}" srcOrd="0" destOrd="0" presId="urn:microsoft.com/office/officeart/2005/8/layout/hierarchy3"/>
    <dgm:cxn modelId="{45F1B18A-F660-4462-8186-93A40954506C}" type="presParOf" srcId="{2559EE28-148C-4AFE-822C-AE627BD9B768}" destId="{4C878FCF-4006-4677-9FBE-F83AF8208411}" srcOrd="0" destOrd="0" presId="urn:microsoft.com/office/officeart/2005/8/layout/hierarchy3"/>
    <dgm:cxn modelId="{5CF6E68F-8A97-4944-8286-113F7F9D7CFC}" type="presParOf" srcId="{4C878FCF-4006-4677-9FBE-F83AF8208411}" destId="{41D468C3-2A96-4274-98B6-5280B9FA0DFB}" srcOrd="0" destOrd="0" presId="urn:microsoft.com/office/officeart/2005/8/layout/hierarchy3"/>
    <dgm:cxn modelId="{9E57F87B-0A91-4FD2-9B2F-F5D1E6DB0443}" type="presParOf" srcId="{41D468C3-2A96-4274-98B6-5280B9FA0DFB}" destId="{4671CDBE-321E-4DD8-9FB4-4A5C6C8E4498}" srcOrd="0" destOrd="0" presId="urn:microsoft.com/office/officeart/2005/8/layout/hierarchy3"/>
    <dgm:cxn modelId="{5E954A81-DB7A-47C8-94F9-C89A60817F28}" type="presParOf" srcId="{41D468C3-2A96-4274-98B6-5280B9FA0DFB}" destId="{7C92194E-607B-441E-9EF2-02B14749ECB5}" srcOrd="1" destOrd="0" presId="urn:microsoft.com/office/officeart/2005/8/layout/hierarchy3"/>
    <dgm:cxn modelId="{AE95CE7D-D928-4EF2-AC24-8A98F9FA1C6B}" type="presParOf" srcId="{4C878FCF-4006-4677-9FBE-F83AF8208411}" destId="{7543AF9C-7530-4B81-9419-FF346676373F}" srcOrd="1" destOrd="0" presId="urn:microsoft.com/office/officeart/2005/8/layout/hierarchy3"/>
    <dgm:cxn modelId="{7F2BCC6E-7410-45CF-8A10-7207999F77CC}" type="presParOf" srcId="{7543AF9C-7530-4B81-9419-FF346676373F}" destId="{49FBF216-3C33-4E12-8D33-B1F04E941F74}" srcOrd="0" destOrd="0" presId="urn:microsoft.com/office/officeart/2005/8/layout/hierarchy3"/>
    <dgm:cxn modelId="{3124F997-FC2F-4234-88F2-5732BC504D21}" type="presParOf" srcId="{7543AF9C-7530-4B81-9419-FF346676373F}" destId="{A92EC91A-A2D4-4239-81A2-495E421A9BD8}" srcOrd="1" destOrd="0" presId="urn:microsoft.com/office/officeart/2005/8/layout/hierarchy3"/>
    <dgm:cxn modelId="{B39D1CF1-EEB4-4A6E-9FCA-AAF2E1CB3714}" type="presParOf" srcId="{7543AF9C-7530-4B81-9419-FF346676373F}" destId="{CF0BF9F5-B549-4D60-8D20-D1566DDB655E}" srcOrd="2" destOrd="0" presId="urn:microsoft.com/office/officeart/2005/8/layout/hierarchy3"/>
    <dgm:cxn modelId="{F686135D-D0E0-4E44-9D1C-43AA8027254D}" type="presParOf" srcId="{7543AF9C-7530-4B81-9419-FF346676373F}" destId="{F2B8C311-CF0A-4EFD-914F-59FE0A73FAB7}" srcOrd="3" destOrd="0" presId="urn:microsoft.com/office/officeart/2005/8/layout/hierarchy3"/>
    <dgm:cxn modelId="{88658001-5AF0-488F-840C-D54BAEC04994}" type="presParOf" srcId="{7543AF9C-7530-4B81-9419-FF346676373F}" destId="{D5CF7D9B-12FE-4D7F-BF6C-BCAE6164CD89}" srcOrd="4" destOrd="0" presId="urn:microsoft.com/office/officeart/2005/8/layout/hierarchy3"/>
    <dgm:cxn modelId="{8183B3A6-296E-496E-ADF6-61288DE34EF2}" type="presParOf" srcId="{7543AF9C-7530-4B81-9419-FF346676373F}" destId="{CBCBF344-CB4E-420B-AB2F-A1611631221C}" srcOrd="5" destOrd="0" presId="urn:microsoft.com/office/officeart/2005/8/layout/hierarchy3"/>
    <dgm:cxn modelId="{E233743A-BA5A-48E5-8328-313B8B8D296B}" type="presParOf" srcId="{2559EE28-148C-4AFE-822C-AE627BD9B768}" destId="{123A81DC-CD74-4929-BE0F-C6F30CE6896E}" srcOrd="1" destOrd="0" presId="urn:microsoft.com/office/officeart/2005/8/layout/hierarchy3"/>
    <dgm:cxn modelId="{D3A542F6-4FEA-49A0-8D7E-1FCB3BD2C9EF}" type="presParOf" srcId="{123A81DC-CD74-4929-BE0F-C6F30CE6896E}" destId="{9929A318-7D41-4C49-92F9-BAE69D6AB03D}" srcOrd="0" destOrd="0" presId="urn:microsoft.com/office/officeart/2005/8/layout/hierarchy3"/>
    <dgm:cxn modelId="{B1644197-9FD8-4706-BB66-D9D6AC5161BB}" type="presParOf" srcId="{9929A318-7D41-4C49-92F9-BAE69D6AB03D}" destId="{2C790686-D95B-4C4D-ADF9-9C61BED72692}" srcOrd="0" destOrd="0" presId="urn:microsoft.com/office/officeart/2005/8/layout/hierarchy3"/>
    <dgm:cxn modelId="{9E876367-9FDF-4817-AA0B-31152EEB5D2A}" type="presParOf" srcId="{9929A318-7D41-4C49-92F9-BAE69D6AB03D}" destId="{F59876D8-F298-416C-905B-E5C9C2803041}" srcOrd="1" destOrd="0" presId="urn:microsoft.com/office/officeart/2005/8/layout/hierarchy3"/>
    <dgm:cxn modelId="{8F678AB6-B484-495E-A291-B32B051DC6D9}" type="presParOf" srcId="{123A81DC-CD74-4929-BE0F-C6F30CE6896E}" destId="{4E28F913-8664-4A06-8061-EC2120BAC032}" srcOrd="1" destOrd="0" presId="urn:microsoft.com/office/officeart/2005/8/layout/hierarchy3"/>
    <dgm:cxn modelId="{700B8FBB-5F7D-463C-97B3-72514FE50979}" type="presParOf" srcId="{4E28F913-8664-4A06-8061-EC2120BAC032}" destId="{14FCE363-3ADA-4C20-9EA6-4C91BD5801F4}" srcOrd="0" destOrd="0" presId="urn:microsoft.com/office/officeart/2005/8/layout/hierarchy3"/>
    <dgm:cxn modelId="{E19075F7-839B-48E3-BA22-2D5E5DDE2555}" type="presParOf" srcId="{4E28F913-8664-4A06-8061-EC2120BAC032}" destId="{A85F906F-96F7-45F7-9ACF-C73BAEDDD860}" srcOrd="1" destOrd="0" presId="urn:microsoft.com/office/officeart/2005/8/layout/hierarchy3"/>
    <dgm:cxn modelId="{0AD19254-18FC-4085-8EF8-B8A077AAD403}" type="presParOf" srcId="{4E28F913-8664-4A06-8061-EC2120BAC032}" destId="{763867A8-6D0E-47B5-98C6-61F32087F022}" srcOrd="2" destOrd="0" presId="urn:microsoft.com/office/officeart/2005/8/layout/hierarchy3"/>
    <dgm:cxn modelId="{8293224C-D941-4B90-9D33-3FBA20F6F3ED}" type="presParOf" srcId="{4E28F913-8664-4A06-8061-EC2120BAC032}" destId="{2BCCC98B-3AB4-4D34-9851-F0F789CD343A}" srcOrd="3" destOrd="0" presId="urn:microsoft.com/office/officeart/2005/8/layout/hierarchy3"/>
    <dgm:cxn modelId="{FE8D5DD3-51C0-4D72-9AE6-6471689345D0}" type="presParOf" srcId="{4E28F913-8664-4A06-8061-EC2120BAC032}" destId="{5EC03AEC-0FFB-4E27-AFD0-1B1F75D79057}" srcOrd="4" destOrd="0" presId="urn:microsoft.com/office/officeart/2005/8/layout/hierarchy3"/>
    <dgm:cxn modelId="{7832CF38-6F16-483C-B0B9-6B5C154BB84B}" type="presParOf" srcId="{4E28F913-8664-4A06-8061-EC2120BAC032}" destId="{670C871E-32E2-4D4F-8AB6-88947F179B51}" srcOrd="5"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5e62d172_0_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Google Shape;106;g3e5e62d1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12" name="Google Shape;112;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5e62d172_0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3e5e62d1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e5e62d172_0_15: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Google Shape;142;g3e5e62d1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
        <p:nvSpPr>
          <p:cNvPr id="17" name="Google Shape;17;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chemeClr val="dk2"/>
              </a:buClr>
              <a:buSzPts val="4800"/>
              <a:buFont typeface="Rambla"/>
              <a:buNone/>
              <a:defRPr sz="48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lstStyle>
            <a:lvl1pPr marR="64008" lvl="0" algn="r" rtl="0">
              <a:lnSpc>
                <a:spcPct val="100000"/>
              </a:lnSpc>
              <a:spcBef>
                <a:spcPts val="400"/>
              </a:spcBef>
              <a:spcAft>
                <a:spcPts val="0"/>
              </a:spcAft>
              <a:buClr>
                <a:schemeClr val="accent1"/>
              </a:buClr>
              <a:buSzPts val="1836"/>
              <a:buFont typeface="Noto Sans Symbols"/>
              <a:buNone/>
              <a:defRPr sz="2700" b="0" i="0" u="none" strike="noStrike" cap="none">
                <a:solidFill>
                  <a:schemeClr val="dk2"/>
                </a:solidFill>
                <a:latin typeface="Rambla"/>
                <a:ea typeface="Rambla"/>
                <a:cs typeface="Rambla"/>
                <a:sym typeface="Rambla"/>
              </a:defRPr>
            </a:lvl1pPr>
            <a:lvl2pPr marR="0" lvl="1" algn="ctr" rtl="0">
              <a:lnSpc>
                <a:spcPct val="100000"/>
              </a:lnSpc>
              <a:spcBef>
                <a:spcPts val="324"/>
              </a:spcBef>
              <a:spcAft>
                <a:spcPts val="0"/>
              </a:spcAft>
              <a:buClr>
                <a:schemeClr val="accent1"/>
              </a:buClr>
              <a:buSzPts val="2300"/>
              <a:buFont typeface="Verdana"/>
              <a:buNone/>
              <a:defRPr sz="2300" b="0" i="0" u="none" strike="noStrike" cap="none">
                <a:solidFill>
                  <a:schemeClr val="dk1"/>
                </a:solidFill>
                <a:latin typeface="Rambla"/>
                <a:ea typeface="Rambla"/>
                <a:cs typeface="Rambla"/>
                <a:sym typeface="Rambla"/>
              </a:defRPr>
            </a:lvl2pPr>
            <a:lvl3pPr marR="0" lvl="2" algn="ctr" rtl="0">
              <a:lnSpc>
                <a:spcPct val="100000"/>
              </a:lnSpc>
              <a:spcBef>
                <a:spcPts val="350"/>
              </a:spcBef>
              <a:spcAft>
                <a:spcPts val="0"/>
              </a:spcAft>
              <a:buClr>
                <a:schemeClr val="accent2"/>
              </a:buClr>
              <a:buSzPts val="2100"/>
              <a:buFont typeface="Noto Sans Symbols"/>
              <a:buNone/>
              <a:defRPr sz="2100" b="0" i="0" u="none" strike="noStrike" cap="none">
                <a:solidFill>
                  <a:schemeClr val="dk1"/>
                </a:solidFill>
                <a:latin typeface="Rambla"/>
                <a:ea typeface="Rambla"/>
                <a:cs typeface="Rambla"/>
                <a:sym typeface="Rambla"/>
              </a:defRPr>
            </a:lvl3pPr>
            <a:lvl4pPr marR="0" lvl="3" algn="ctr" rtl="0">
              <a:lnSpc>
                <a:spcPct val="100000"/>
              </a:lnSpc>
              <a:spcBef>
                <a:spcPts val="350"/>
              </a:spcBef>
              <a:spcAft>
                <a:spcPts val="0"/>
              </a:spcAft>
              <a:buClr>
                <a:schemeClr val="accent2"/>
              </a:buClr>
              <a:buSzPts val="1900"/>
              <a:buFont typeface="Noto Sans Symbols"/>
              <a:buNone/>
              <a:defRPr sz="1900" b="0" i="0" u="none" strike="noStrike" cap="none">
                <a:solidFill>
                  <a:schemeClr val="dk1"/>
                </a:solidFill>
                <a:latin typeface="Rambla"/>
                <a:ea typeface="Rambla"/>
                <a:cs typeface="Rambla"/>
                <a:sym typeface="Rambla"/>
              </a:defRPr>
            </a:lvl4pPr>
            <a:lvl5pPr marR="0" lvl="4" algn="ctr" rtl="0">
              <a:lnSpc>
                <a:spcPct val="100000"/>
              </a:lnSpc>
              <a:spcBef>
                <a:spcPts val="350"/>
              </a:spcBef>
              <a:spcAft>
                <a:spcPts val="0"/>
              </a:spcAft>
              <a:buClr>
                <a:schemeClr val="accent2"/>
              </a:buClr>
              <a:buSzPts val="1800"/>
              <a:buFont typeface="Noto Sans Symbols"/>
              <a:buNone/>
              <a:defRPr sz="1800" b="0" i="0" u="none" strike="noStrike" cap="none">
                <a:solidFill>
                  <a:schemeClr val="dk1"/>
                </a:solidFill>
                <a:latin typeface="Rambla"/>
                <a:ea typeface="Rambla"/>
                <a:cs typeface="Rambla"/>
                <a:sym typeface="Rambla"/>
              </a:defRPr>
            </a:lvl5pPr>
            <a:lvl6pPr marR="0" lvl="5" algn="ctr" rtl="0">
              <a:lnSpc>
                <a:spcPct val="100000"/>
              </a:lnSpc>
              <a:spcBef>
                <a:spcPts val="350"/>
              </a:spcBef>
              <a:spcAft>
                <a:spcPts val="0"/>
              </a:spcAft>
              <a:buClr>
                <a:schemeClr val="accent3"/>
              </a:buClr>
              <a:buSzPts val="1800"/>
              <a:buFont typeface="Noto Sans Symbols"/>
              <a:buNone/>
              <a:defRPr sz="1800" b="0" i="0" u="none" strike="noStrike" cap="none">
                <a:solidFill>
                  <a:schemeClr val="dk1"/>
                </a:solidFill>
                <a:latin typeface="Rambla"/>
                <a:ea typeface="Rambla"/>
                <a:cs typeface="Rambla"/>
                <a:sym typeface="Rambla"/>
              </a:defRPr>
            </a:lvl6pPr>
            <a:lvl7pPr marR="0" lvl="6" algn="ctr" rtl="0">
              <a:lnSpc>
                <a:spcPct val="100000"/>
              </a:lnSpc>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7pPr>
            <a:lvl8pPr marR="0" lvl="7" algn="ctr" rtl="0">
              <a:lnSpc>
                <a:spcPct val="100000"/>
              </a:lnSpc>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8pPr>
            <a:lvl9pPr marR="0" lvl="8" algn="ctr" rtl="0">
              <a:lnSpc>
                <a:spcPct val="100000"/>
              </a:lnSpc>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9pPr>
          </a:lstStyle>
          <a:p>
            <a:endParaRPr/>
          </a:p>
        </p:txBody>
      </p:sp>
      <p:grpSp>
        <p:nvGrpSpPr>
          <p:cNvPr id="19" name="Google Shape;19;p2"/>
          <p:cNvGrpSpPr/>
          <p:nvPr/>
        </p:nvGrpSpPr>
        <p:grpSpPr>
          <a:xfrm>
            <a:off x="-3765" y="4953000"/>
            <a:ext cx="9147765" cy="1912088"/>
            <a:chOff x="-3765" y="4832896"/>
            <a:chExt cx="9147765" cy="2032192"/>
          </a:xfrm>
        </p:grpSpPr>
        <p:sp>
          <p:nvSpPr>
            <p:cNvPr id="20" name="Google Shape;20;p2"/>
            <p:cNvSpPr/>
            <p:nvPr/>
          </p:nvSpPr>
          <p:spPr>
            <a:xfrm>
              <a:off x="1687513" y="4832896"/>
              <a:ext cx="7456487" cy="518816"/>
            </a:xfrm>
            <a:custGeom>
              <a:avLst/>
              <a:gdLst/>
              <a:ahLst/>
              <a:cxnLst/>
              <a:rect l="0" t="0" r="0" b="0"/>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mbla"/>
                <a:ea typeface="Rambla"/>
                <a:cs typeface="Rambla"/>
                <a:sym typeface="Rambla"/>
              </a:endParaRPr>
            </a:p>
          </p:txBody>
        </p:sp>
        <p:sp>
          <p:nvSpPr>
            <p:cNvPr id="21" name="Google Shape;21;p2"/>
            <p:cNvSpPr/>
            <p:nvPr/>
          </p:nvSpPr>
          <p:spPr>
            <a:xfrm>
              <a:off x="35443" y="5135526"/>
              <a:ext cx="9108557" cy="838200"/>
            </a:xfrm>
            <a:custGeom>
              <a:avLst/>
              <a:gdLst/>
              <a:ahLst/>
              <a:cxnLst/>
              <a:rect l="0" t="0" r="0" b="0"/>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mbla"/>
                <a:ea typeface="Rambla"/>
                <a:cs typeface="Rambla"/>
                <a:sym typeface="Rambla"/>
              </a:endParaRPr>
            </a:p>
          </p:txBody>
        </p:sp>
        <p:sp>
          <p:nvSpPr>
            <p:cNvPr id="22" name="Google Shape;22;p2"/>
            <p:cNvSpPr/>
            <p:nvPr/>
          </p:nvSpPr>
          <p:spPr>
            <a:xfrm>
              <a:off x="0" y="4883888"/>
              <a:ext cx="9144000" cy="1981200"/>
            </a:xfrm>
            <a:custGeom>
              <a:avLst/>
              <a:gdLst/>
              <a:ahLst/>
              <a:cxnLst/>
              <a:rect l="0" t="0" r="0" b="0"/>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cxnSp>
          <p:nvCxnSpPr>
            <p:cNvPr id="23" name="Google Shape;23;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FFFFFF"/>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25" name="Google Shape;25;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E7F0F4"/>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26" name="Google Shape;26;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4" name="Google Shape;94;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lstStyle>
            <a:lvl1pPr marL="457200" marR="0" lvl="0" indent="-345186" algn="l" rtl="0">
              <a:lnSpc>
                <a:spcPct val="100000"/>
              </a:lnSpc>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lnSpc>
                <a:spcPct val="100000"/>
              </a:lnSpc>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lnSpc>
                <a:spcPct val="100000"/>
              </a:lnSpc>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lnSpc>
                <a:spcPct val="100000"/>
              </a:lnSpc>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5" name="Google Shape;95;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96" name="Google Shape;96;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97" name="Google Shape;97;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lstStyle>
            <a:lvl1pPr marL="457200" marR="0" lvl="0" indent="-345186" algn="l" rtl="0">
              <a:lnSpc>
                <a:spcPct val="100000"/>
              </a:lnSpc>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lnSpc>
                <a:spcPct val="100000"/>
              </a:lnSpc>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lnSpc>
                <a:spcPct val="100000"/>
              </a:lnSpc>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lnSpc>
                <a:spcPct val="100000"/>
              </a:lnSpc>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29" name="Google Shape;29;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30" name="Google Shape;30;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31" name="Google Shape;31;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32" name="Google Shape;3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chemeClr val="lt2"/>
              </a:buClr>
              <a:buSzPts val="4800"/>
              <a:buFont typeface="Rambla"/>
              <a:buNone/>
              <a:defRPr sz="4800" b="1" i="0" u="none" strike="noStrike" cap="none">
                <a:solidFill>
                  <a:schemeClr val="lt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Google Shape;40;p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400"/>
              </a:spcBef>
              <a:spcAft>
                <a:spcPts val="0"/>
              </a:spcAft>
              <a:buClr>
                <a:schemeClr val="accent1"/>
              </a:buClr>
              <a:buSzPts val="1564"/>
              <a:buFont typeface="Noto Sans Symbols"/>
              <a:buNone/>
              <a:defRPr sz="2300" b="0" i="0" u="none" strike="noStrike" cap="none">
                <a:solidFill>
                  <a:schemeClr val="lt1"/>
                </a:solidFill>
                <a:latin typeface="Rambla"/>
                <a:ea typeface="Rambla"/>
                <a:cs typeface="Rambla"/>
                <a:sym typeface="Rambla"/>
              </a:defRPr>
            </a:lvl1pPr>
            <a:lvl2pPr marL="914400" marR="0" lvl="1" indent="-228600" algn="l" rtl="0">
              <a:lnSpc>
                <a:spcPct val="100000"/>
              </a:lnSpc>
              <a:spcBef>
                <a:spcPts val="324"/>
              </a:spcBef>
              <a:spcAft>
                <a:spcPts val="0"/>
              </a:spcAft>
              <a:buClr>
                <a:schemeClr val="accent1"/>
              </a:buClr>
              <a:buSzPts val="1800"/>
              <a:buFont typeface="Verdana"/>
              <a:buNone/>
              <a:defRPr sz="1800" b="0" i="0" u="none" strike="noStrike" cap="none">
                <a:solidFill>
                  <a:schemeClr val="lt1"/>
                </a:solidFill>
                <a:latin typeface="Rambla"/>
                <a:ea typeface="Rambla"/>
                <a:cs typeface="Rambla"/>
                <a:sym typeface="Rambla"/>
              </a:defRPr>
            </a:lvl2pPr>
            <a:lvl3pPr marL="1371600" marR="0" lvl="2" indent="-228600" algn="l" rtl="0">
              <a:lnSpc>
                <a:spcPct val="100000"/>
              </a:lnSpc>
              <a:spcBef>
                <a:spcPts val="350"/>
              </a:spcBef>
              <a:spcAft>
                <a:spcPts val="0"/>
              </a:spcAft>
              <a:buClr>
                <a:schemeClr val="accent2"/>
              </a:buClr>
              <a:buSzPts val="1600"/>
              <a:buFont typeface="Noto Sans Symbols"/>
              <a:buNone/>
              <a:defRPr sz="1600" b="0" i="0" u="none" strike="noStrike" cap="none">
                <a:solidFill>
                  <a:schemeClr val="lt1"/>
                </a:solidFill>
                <a:latin typeface="Rambla"/>
                <a:ea typeface="Rambla"/>
                <a:cs typeface="Rambla"/>
                <a:sym typeface="Rambla"/>
              </a:defRPr>
            </a:lvl3pPr>
            <a:lvl4pPr marL="1828800" marR="0" lvl="3" indent="-228600" algn="l" rtl="0">
              <a:lnSpc>
                <a:spcPct val="100000"/>
              </a:lnSpc>
              <a:spcBef>
                <a:spcPts val="350"/>
              </a:spcBef>
              <a:spcAft>
                <a:spcPts val="0"/>
              </a:spcAft>
              <a:buClr>
                <a:schemeClr val="accent2"/>
              </a:buClr>
              <a:buSzPts val="1400"/>
              <a:buFont typeface="Noto Sans Symbols"/>
              <a:buNone/>
              <a:defRPr sz="1400" b="0" i="0" u="none" strike="noStrike" cap="none">
                <a:solidFill>
                  <a:schemeClr val="lt1"/>
                </a:solidFill>
                <a:latin typeface="Rambla"/>
                <a:ea typeface="Rambla"/>
                <a:cs typeface="Rambla"/>
                <a:sym typeface="Rambla"/>
              </a:defRPr>
            </a:lvl4pPr>
            <a:lvl5pPr marL="2286000" marR="0" lvl="4" indent="-228600" algn="l" rtl="0">
              <a:lnSpc>
                <a:spcPct val="100000"/>
              </a:lnSpc>
              <a:spcBef>
                <a:spcPts val="350"/>
              </a:spcBef>
              <a:spcAft>
                <a:spcPts val="0"/>
              </a:spcAft>
              <a:buClr>
                <a:schemeClr val="accent2"/>
              </a:buClr>
              <a:buSzPts val="1400"/>
              <a:buFont typeface="Noto Sans Symbols"/>
              <a:buNone/>
              <a:defRPr sz="1400" b="0" i="0" u="none" strike="noStrike" cap="none">
                <a:solidFill>
                  <a:schemeClr val="lt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1" name="Google Shape;41;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42" name="Google Shape;42;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43" name="Google Shape;43;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44" name="Google Shape;44;p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
        <p:nvSpPr>
          <p:cNvPr id="45" name="Google Shape;45;p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6"/>
        <p:cNvGrpSpPr/>
        <p:nvPr/>
      </p:nvGrpSpPr>
      <p:grpSpPr>
        <a:xfrm>
          <a:off x="0" y="0"/>
          <a:ext cx="0" cy="0"/>
          <a:chOff x="0" y="0"/>
          <a:chExt cx="0" cy="0"/>
        </a:xfrm>
      </p:grpSpPr>
      <p:sp>
        <p:nvSpPr>
          <p:cNvPr id="47" name="Google Shape;47;p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lstStyle>
            <a:lvl1pPr marL="457200" marR="0" lvl="0" indent="-349504" algn="l" rtl="0">
              <a:lnSpc>
                <a:spcPct val="100000"/>
              </a:lnSpc>
              <a:spcBef>
                <a:spcPts val="400"/>
              </a:spcBef>
              <a:spcAft>
                <a:spcPts val="0"/>
              </a:spcAft>
              <a:buClr>
                <a:schemeClr val="accent1"/>
              </a:buClr>
              <a:buSzPts val="1904"/>
              <a:buFont typeface="Noto Sans Symbols"/>
              <a:buChar char="▶"/>
              <a:defRPr sz="2800" b="0" i="0" u="none" strike="noStrike" cap="none">
                <a:solidFill>
                  <a:schemeClr val="lt1"/>
                </a:solidFill>
                <a:latin typeface="Rambla"/>
                <a:ea typeface="Rambla"/>
                <a:cs typeface="Rambla"/>
                <a:sym typeface="Rambla"/>
              </a:defRPr>
            </a:lvl1pPr>
            <a:lvl2pPr marL="914400" marR="0" lvl="1" indent="-381000" algn="l" rtl="0">
              <a:lnSpc>
                <a:spcPct val="100000"/>
              </a:lnSpc>
              <a:spcBef>
                <a:spcPts val="324"/>
              </a:spcBef>
              <a:spcAft>
                <a:spcPts val="0"/>
              </a:spcAft>
              <a:buClr>
                <a:schemeClr val="accent1"/>
              </a:buClr>
              <a:buSzPts val="2400"/>
              <a:buFont typeface="Verdana"/>
              <a:buChar char="◦"/>
              <a:defRPr sz="2400" b="0" i="0" u="none" strike="noStrike" cap="none">
                <a:solidFill>
                  <a:schemeClr val="lt1"/>
                </a:solidFill>
                <a:latin typeface="Rambla"/>
                <a:ea typeface="Rambla"/>
                <a:cs typeface="Rambla"/>
                <a:sym typeface="Rambla"/>
              </a:defRPr>
            </a:lvl2pPr>
            <a:lvl3pPr marL="1371600" marR="0" lvl="2" indent="-355600" algn="l" rtl="0">
              <a:lnSpc>
                <a:spcPct val="100000"/>
              </a:lnSpc>
              <a:spcBef>
                <a:spcPts val="350"/>
              </a:spcBef>
              <a:spcAft>
                <a:spcPts val="0"/>
              </a:spcAft>
              <a:buClr>
                <a:schemeClr val="accent2"/>
              </a:buClr>
              <a:buSzPts val="2000"/>
              <a:buFont typeface="Noto Sans Symbols"/>
              <a:buChar char="⚫"/>
              <a:defRPr sz="2000" b="0" i="0" u="none" strike="noStrike" cap="none">
                <a:solidFill>
                  <a:schemeClr val="lt1"/>
                </a:solidFill>
                <a:latin typeface="Rambla"/>
                <a:ea typeface="Rambla"/>
                <a:cs typeface="Rambla"/>
                <a:sym typeface="Rambla"/>
              </a:defRPr>
            </a:lvl3pPr>
            <a:lvl4pPr marL="1828800" marR="0" lvl="3"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8" name="Google Shape;48;p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lstStyle>
            <a:lvl1pPr marL="457200" marR="0" lvl="0" indent="-349504" algn="l" rtl="0">
              <a:lnSpc>
                <a:spcPct val="100000"/>
              </a:lnSpc>
              <a:spcBef>
                <a:spcPts val="400"/>
              </a:spcBef>
              <a:spcAft>
                <a:spcPts val="0"/>
              </a:spcAft>
              <a:buClr>
                <a:schemeClr val="accent1"/>
              </a:buClr>
              <a:buSzPts val="1904"/>
              <a:buFont typeface="Noto Sans Symbols"/>
              <a:buChar char="▶"/>
              <a:defRPr sz="2800" b="0" i="0" u="none" strike="noStrike" cap="none">
                <a:solidFill>
                  <a:schemeClr val="lt1"/>
                </a:solidFill>
                <a:latin typeface="Rambla"/>
                <a:ea typeface="Rambla"/>
                <a:cs typeface="Rambla"/>
                <a:sym typeface="Rambla"/>
              </a:defRPr>
            </a:lvl1pPr>
            <a:lvl2pPr marL="914400" marR="0" lvl="1" indent="-381000" algn="l" rtl="0">
              <a:lnSpc>
                <a:spcPct val="100000"/>
              </a:lnSpc>
              <a:spcBef>
                <a:spcPts val="324"/>
              </a:spcBef>
              <a:spcAft>
                <a:spcPts val="0"/>
              </a:spcAft>
              <a:buClr>
                <a:schemeClr val="accent1"/>
              </a:buClr>
              <a:buSzPts val="2400"/>
              <a:buFont typeface="Verdana"/>
              <a:buChar char="◦"/>
              <a:defRPr sz="2400" b="0" i="0" u="none" strike="noStrike" cap="none">
                <a:solidFill>
                  <a:schemeClr val="lt1"/>
                </a:solidFill>
                <a:latin typeface="Rambla"/>
                <a:ea typeface="Rambla"/>
                <a:cs typeface="Rambla"/>
                <a:sym typeface="Rambla"/>
              </a:defRPr>
            </a:lvl2pPr>
            <a:lvl3pPr marL="1371600" marR="0" lvl="2" indent="-355600" algn="l" rtl="0">
              <a:lnSpc>
                <a:spcPct val="100000"/>
              </a:lnSpc>
              <a:spcBef>
                <a:spcPts val="350"/>
              </a:spcBef>
              <a:spcAft>
                <a:spcPts val="0"/>
              </a:spcAft>
              <a:buClr>
                <a:schemeClr val="accent2"/>
              </a:buClr>
              <a:buSzPts val="2000"/>
              <a:buFont typeface="Noto Sans Symbols"/>
              <a:buChar char="⚫"/>
              <a:defRPr sz="2000" b="0" i="0" u="none" strike="noStrike" cap="none">
                <a:solidFill>
                  <a:schemeClr val="lt1"/>
                </a:solidFill>
                <a:latin typeface="Rambla"/>
                <a:ea typeface="Rambla"/>
                <a:cs typeface="Rambla"/>
                <a:sym typeface="Rambla"/>
              </a:defRPr>
            </a:lvl3pPr>
            <a:lvl4pPr marL="1828800" marR="0" lvl="3"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9" name="Google Shape;49;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50" name="Google Shape;50;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51" name="Google Shape;51;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52" name="Google Shape;5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2"/>
              </a:buClr>
              <a:buSzPts val="4100"/>
              <a:buFont typeface="Rambla"/>
              <a:buNone/>
              <a:defRPr sz="4100" b="1" i="0" u="none" strike="noStrike" cap="none">
                <a:solidFill>
                  <a:schemeClr val="lt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lstStyle>
            <a:lvl1pPr marL="457200" marR="0" lvl="0" indent="-228600" algn="l" rtl="0">
              <a:lnSpc>
                <a:spcPct val="100000"/>
              </a:lnSpc>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lnSpc>
                <a:spcPct val="100000"/>
              </a:lnSpc>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lnSpc>
                <a:spcPct val="100000"/>
              </a:lnSpc>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lnSpc>
                <a:spcPct val="100000"/>
              </a:lnSpc>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lnSpc>
                <a:spcPct val="100000"/>
              </a:lnSpc>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6" name="Google Shape;56;p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lstStyle>
            <a:lvl1pPr marL="457200" marR="0" lvl="0" indent="-228600" algn="l" rtl="0">
              <a:lnSpc>
                <a:spcPct val="100000"/>
              </a:lnSpc>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lnSpc>
                <a:spcPct val="100000"/>
              </a:lnSpc>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lnSpc>
                <a:spcPct val="100000"/>
              </a:lnSpc>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lnSpc>
                <a:spcPct val="100000"/>
              </a:lnSpc>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lnSpc>
                <a:spcPct val="100000"/>
              </a:lnSpc>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7" name="Google Shape;57;p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lstStyle>
            <a:lvl1pPr marL="457200" marR="0" lvl="0" indent="-332232" algn="l" rtl="0">
              <a:lnSpc>
                <a:spcPct val="100000"/>
              </a:lnSpc>
              <a:spcBef>
                <a:spcPts val="40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lnSpc>
                <a:spcPct val="100000"/>
              </a:lnSpc>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lnSpc>
                <a:spcPct val="100000"/>
              </a:lnSpc>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lnSpc>
                <a:spcPct val="100000"/>
              </a:lnSpc>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8" name="Google Shape;58;p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lstStyle>
            <a:lvl1pPr marL="457200" marR="0" lvl="0" indent="-332232" algn="l" rtl="0">
              <a:lnSpc>
                <a:spcPct val="100000"/>
              </a:lnSpc>
              <a:spcBef>
                <a:spcPts val="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lnSpc>
                <a:spcPct val="100000"/>
              </a:lnSpc>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lnSpc>
                <a:spcPct val="100000"/>
              </a:lnSpc>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lnSpc>
                <a:spcPct val="100000"/>
              </a:lnSpc>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9" name="Google Shape;59;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60" name="Google Shape;60;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61" name="Google Shape;61;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64" name="Google Shape;64;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65" name="Google Shape;65;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chemeClr val="accent1"/>
              </a:buClr>
              <a:buSzPts val="2500"/>
              <a:buFont typeface="Rambla"/>
              <a:buNone/>
              <a:defRPr sz="2500" b="0" i="0" u="none" strike="noStrike" cap="none">
                <a:solidFill>
                  <a:schemeClr val="accen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400"/>
              </a:spcBef>
              <a:spcAft>
                <a:spcPts val="0"/>
              </a:spcAft>
              <a:buClr>
                <a:schemeClr val="accent1"/>
              </a:buClr>
              <a:buSzPts val="1088"/>
              <a:buFont typeface="Noto Sans Symbols"/>
              <a:buNone/>
              <a:defRPr sz="1600" b="0" i="0" u="none" strike="noStrike" cap="none">
                <a:solidFill>
                  <a:schemeClr val="dk1"/>
                </a:solidFill>
                <a:latin typeface="Rambla"/>
                <a:ea typeface="Rambla"/>
                <a:cs typeface="Rambla"/>
                <a:sym typeface="Rambla"/>
              </a:defRPr>
            </a:lvl1pPr>
            <a:lvl2pPr marL="914400" marR="0" lvl="1" indent="-228600" algn="l" rtl="0">
              <a:lnSpc>
                <a:spcPct val="100000"/>
              </a:lnSpc>
              <a:spcBef>
                <a:spcPts val="324"/>
              </a:spcBef>
              <a:spcAft>
                <a:spcPts val="0"/>
              </a:spcAft>
              <a:buClr>
                <a:schemeClr val="accent1"/>
              </a:buClr>
              <a:buSzPts val="1200"/>
              <a:buFont typeface="Verdana"/>
              <a:buNone/>
              <a:defRPr sz="1200" b="0" i="0" u="none" strike="noStrike" cap="none">
                <a:solidFill>
                  <a:schemeClr val="dk1"/>
                </a:solidFill>
                <a:latin typeface="Rambla"/>
                <a:ea typeface="Rambla"/>
                <a:cs typeface="Rambla"/>
                <a:sym typeface="Rambla"/>
              </a:defRPr>
            </a:lvl2pPr>
            <a:lvl3pPr marL="1371600" marR="0" lvl="2" indent="-228600" algn="l" rtl="0">
              <a:lnSpc>
                <a:spcPct val="100000"/>
              </a:lnSpc>
              <a:spcBef>
                <a:spcPts val="350"/>
              </a:spcBef>
              <a:spcAft>
                <a:spcPts val="0"/>
              </a:spcAft>
              <a:buClr>
                <a:schemeClr val="accent2"/>
              </a:buClr>
              <a:buSzPts val="1000"/>
              <a:buFont typeface="Noto Sans Symbols"/>
              <a:buNone/>
              <a:defRPr sz="1000" b="0" i="0" u="none" strike="noStrike" cap="none">
                <a:solidFill>
                  <a:schemeClr val="dk1"/>
                </a:solidFill>
                <a:latin typeface="Rambla"/>
                <a:ea typeface="Rambla"/>
                <a:cs typeface="Rambla"/>
                <a:sym typeface="Rambla"/>
              </a:defRPr>
            </a:lvl3pPr>
            <a:lvl4pPr marL="1828800" marR="0" lvl="3" indent="-228600" algn="l" rtl="0">
              <a:lnSpc>
                <a:spcPct val="100000"/>
              </a:lnSpc>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4pPr>
            <a:lvl5pPr marL="2286000" marR="0" lvl="4" indent="-228600" algn="l" rtl="0">
              <a:lnSpc>
                <a:spcPct val="100000"/>
              </a:lnSpc>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9" name="Google Shape;69;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lstStyle>
            <a:lvl1pPr marL="457200" marR="0" lvl="0" indent="-366776" algn="l" rtl="0">
              <a:lnSpc>
                <a:spcPct val="100000"/>
              </a:lnSpc>
              <a:spcBef>
                <a:spcPts val="400"/>
              </a:spcBef>
              <a:spcAft>
                <a:spcPts val="0"/>
              </a:spcAft>
              <a:buClr>
                <a:schemeClr val="accent1"/>
              </a:buClr>
              <a:buSzPts val="2176"/>
              <a:buFont typeface="Noto Sans Symbols"/>
              <a:buChar char="▶"/>
              <a:defRPr sz="3200" b="0" i="0" u="none" strike="noStrike" cap="none">
                <a:solidFill>
                  <a:schemeClr val="dk1"/>
                </a:solidFill>
                <a:latin typeface="Rambla"/>
                <a:ea typeface="Rambla"/>
                <a:cs typeface="Rambla"/>
                <a:sym typeface="Rambla"/>
              </a:defRPr>
            </a:lvl1pPr>
            <a:lvl2pPr marL="914400" marR="0" lvl="1" indent="-406400" algn="l" rtl="0">
              <a:lnSpc>
                <a:spcPct val="100000"/>
              </a:lnSpc>
              <a:spcBef>
                <a:spcPts val="324"/>
              </a:spcBef>
              <a:spcAft>
                <a:spcPts val="0"/>
              </a:spcAft>
              <a:buClr>
                <a:schemeClr val="accent1"/>
              </a:buClr>
              <a:buSzPts val="2800"/>
              <a:buFont typeface="Verdana"/>
              <a:buChar char="◦"/>
              <a:defRPr sz="2800" b="0" i="0" u="none" strike="noStrike" cap="none">
                <a:solidFill>
                  <a:schemeClr val="dk1"/>
                </a:solidFill>
                <a:latin typeface="Rambla"/>
                <a:ea typeface="Rambla"/>
                <a:cs typeface="Rambla"/>
                <a:sym typeface="Rambla"/>
              </a:defRPr>
            </a:lvl2pPr>
            <a:lvl3pPr marL="1371600" marR="0" lvl="2" indent="-381000" algn="l" rtl="0">
              <a:lnSpc>
                <a:spcPct val="100000"/>
              </a:lnSpc>
              <a:spcBef>
                <a:spcPts val="350"/>
              </a:spcBef>
              <a:spcAft>
                <a:spcPts val="0"/>
              </a:spcAft>
              <a:buClr>
                <a:schemeClr val="accent2"/>
              </a:buClr>
              <a:buSzPts val="2400"/>
              <a:buFont typeface="Noto Sans Symbols"/>
              <a:buChar char="⚫"/>
              <a:defRPr sz="2400" b="0" i="0" u="none" strike="noStrike" cap="none">
                <a:solidFill>
                  <a:schemeClr val="dk1"/>
                </a:solidFill>
                <a:latin typeface="Rambla"/>
                <a:ea typeface="Rambla"/>
                <a:cs typeface="Rambla"/>
                <a:sym typeface="Rambla"/>
              </a:defRPr>
            </a:lvl3pPr>
            <a:lvl4pPr marL="1828800" marR="0" lvl="3" indent="-355600" algn="l" rtl="0">
              <a:lnSpc>
                <a:spcPct val="100000"/>
              </a:lnSpc>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4pPr>
            <a:lvl5pPr marL="2286000" marR="0" lvl="4" indent="-355600" algn="l" rtl="0">
              <a:lnSpc>
                <a:spcPct val="100000"/>
              </a:lnSpc>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0" name="Google Shape;70;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71" name="Google Shape;71;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72" name="Google Shape;72;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lstStyle>
            <a:lvl1pPr marL="457200" marR="18288" lvl="0" indent="-228600" algn="r" rtl="0">
              <a:lnSpc>
                <a:spcPct val="100000"/>
              </a:lnSpc>
              <a:spcBef>
                <a:spcPts val="400"/>
              </a:spcBef>
              <a:spcAft>
                <a:spcPts val="0"/>
              </a:spcAft>
              <a:buClr>
                <a:schemeClr val="accent1"/>
              </a:buClr>
              <a:buSzPts val="952"/>
              <a:buFont typeface="Noto Sans Symbols"/>
              <a:buNone/>
              <a:defRPr sz="1400" b="0" i="0" u="none" strike="noStrike" cap="none">
                <a:solidFill>
                  <a:schemeClr val="lt1"/>
                </a:solidFill>
                <a:latin typeface="Rambla"/>
                <a:ea typeface="Rambla"/>
                <a:cs typeface="Rambla"/>
                <a:sym typeface="Rambla"/>
              </a:defRPr>
            </a:lvl1pPr>
            <a:lvl2pPr marL="914400" marR="0" lvl="1" indent="-304800" algn="l" rtl="0">
              <a:lnSpc>
                <a:spcPct val="100000"/>
              </a:lnSpc>
              <a:spcBef>
                <a:spcPts val="324"/>
              </a:spcBef>
              <a:spcAft>
                <a:spcPts val="0"/>
              </a:spcAft>
              <a:buClr>
                <a:schemeClr val="accent1"/>
              </a:buClr>
              <a:buSzPts val="1200"/>
              <a:buFont typeface="Verdana"/>
              <a:buChar char="◦"/>
              <a:defRPr sz="1200" b="0" i="0" u="none" strike="noStrike" cap="none">
                <a:solidFill>
                  <a:schemeClr val="lt1"/>
                </a:solidFill>
                <a:latin typeface="Rambla"/>
                <a:ea typeface="Rambla"/>
                <a:cs typeface="Rambla"/>
                <a:sym typeface="Rambla"/>
              </a:defRPr>
            </a:lvl2pPr>
            <a:lvl3pPr marL="1371600" marR="0" lvl="2" indent="-292100" algn="l" rtl="0">
              <a:lnSpc>
                <a:spcPct val="100000"/>
              </a:lnSpc>
              <a:spcBef>
                <a:spcPts val="350"/>
              </a:spcBef>
              <a:spcAft>
                <a:spcPts val="0"/>
              </a:spcAft>
              <a:buClr>
                <a:schemeClr val="accent2"/>
              </a:buClr>
              <a:buSzPts val="1000"/>
              <a:buFont typeface="Noto Sans Symbols"/>
              <a:buChar char="⚫"/>
              <a:defRPr sz="1000" b="0" i="0" u="none" strike="noStrike" cap="none">
                <a:solidFill>
                  <a:schemeClr val="lt1"/>
                </a:solidFill>
                <a:latin typeface="Rambla"/>
                <a:ea typeface="Rambla"/>
                <a:cs typeface="Rambla"/>
                <a:sym typeface="Rambla"/>
              </a:defRPr>
            </a:lvl3pPr>
            <a:lvl4pPr marL="1828800" marR="0" lvl="3" indent="-285750" algn="l" rtl="0">
              <a:lnSpc>
                <a:spcPct val="100000"/>
              </a:lnSpc>
              <a:spcBef>
                <a:spcPts val="350"/>
              </a:spcBef>
              <a:spcAft>
                <a:spcPts val="0"/>
              </a:spcAft>
              <a:buClr>
                <a:schemeClr val="accent2"/>
              </a:buClr>
              <a:buSzPts val="900"/>
              <a:buFont typeface="Noto Sans Symbols"/>
              <a:buChar char="⚫"/>
              <a:defRPr sz="900" b="0" i="0" u="none" strike="noStrike" cap="none">
                <a:solidFill>
                  <a:schemeClr val="lt1"/>
                </a:solidFill>
                <a:latin typeface="Rambla"/>
                <a:ea typeface="Rambla"/>
                <a:cs typeface="Rambla"/>
                <a:sym typeface="Rambla"/>
              </a:defRPr>
            </a:lvl4pPr>
            <a:lvl5pPr marL="2286000" marR="0" lvl="4" indent="-285750" algn="l" rtl="0">
              <a:lnSpc>
                <a:spcPct val="100000"/>
              </a:lnSpc>
              <a:spcBef>
                <a:spcPts val="350"/>
              </a:spcBef>
              <a:spcAft>
                <a:spcPts val="0"/>
              </a:spcAft>
              <a:buClr>
                <a:schemeClr val="accent2"/>
              </a:buClr>
              <a:buSzPts val="900"/>
              <a:buFont typeface="Noto Sans Symbols"/>
              <a:buChar char="⚫"/>
              <a:defRPr sz="900" b="0" i="0" u="none" strike="noStrike" cap="none">
                <a:solidFill>
                  <a:schemeClr val="lt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5" name="Google Shape;75;p10"/>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lstStyle>
            <a:lvl1pPr marR="0" lvl="0" algn="l" rtl="0">
              <a:lnSpc>
                <a:spcPct val="100000"/>
              </a:lnSpc>
              <a:spcBef>
                <a:spcPts val="400"/>
              </a:spcBef>
              <a:spcAft>
                <a:spcPts val="0"/>
              </a:spcAft>
              <a:buClr>
                <a:schemeClr val="accent1"/>
              </a:buClr>
              <a:buSzPts val="2176"/>
              <a:buFont typeface="Noto Sans Symbols"/>
              <a:buNone/>
              <a:defRPr sz="3200" b="0" i="0" u="none" strike="noStrike" cap="none">
                <a:solidFill>
                  <a:schemeClr val="lt1"/>
                </a:solidFill>
                <a:latin typeface="Rambla"/>
                <a:ea typeface="Rambla"/>
                <a:cs typeface="Rambla"/>
                <a:sym typeface="Rambla"/>
              </a:defRPr>
            </a:lvl1pPr>
            <a:lvl2pPr marR="0" lvl="1" algn="l" rtl="0">
              <a:lnSpc>
                <a:spcPct val="100000"/>
              </a:lnSpc>
              <a:spcBef>
                <a:spcPts val="324"/>
              </a:spcBef>
              <a:spcAft>
                <a:spcPts val="0"/>
              </a:spcAft>
              <a:buClr>
                <a:schemeClr val="accent1"/>
              </a:buClr>
              <a:buSzPts val="2300"/>
              <a:buFont typeface="Verdana"/>
              <a:buChar char="◦"/>
              <a:defRPr sz="2300" b="0" i="0" u="none" strike="noStrike" cap="none">
                <a:solidFill>
                  <a:schemeClr val="lt1"/>
                </a:solidFill>
                <a:latin typeface="Rambla"/>
                <a:ea typeface="Rambla"/>
                <a:cs typeface="Rambla"/>
                <a:sym typeface="Rambla"/>
              </a:defRPr>
            </a:lvl2pPr>
            <a:lvl3pPr marR="0" lvl="2" algn="l" rtl="0">
              <a:lnSpc>
                <a:spcPct val="100000"/>
              </a:lnSpc>
              <a:spcBef>
                <a:spcPts val="350"/>
              </a:spcBef>
              <a:spcAft>
                <a:spcPts val="0"/>
              </a:spcAft>
              <a:buClr>
                <a:schemeClr val="accent2"/>
              </a:buClr>
              <a:buSzPts val="2100"/>
              <a:buFont typeface="Noto Sans Symbols"/>
              <a:buChar char="⚫"/>
              <a:defRPr sz="2100" b="0" i="0" u="none" strike="noStrike" cap="none">
                <a:solidFill>
                  <a:schemeClr val="lt1"/>
                </a:solidFill>
                <a:latin typeface="Rambla"/>
                <a:ea typeface="Rambla"/>
                <a:cs typeface="Rambla"/>
                <a:sym typeface="Rambla"/>
              </a:defRPr>
            </a:lvl3pPr>
            <a:lvl4pPr marR="0" lvl="3" algn="l" rtl="0">
              <a:lnSpc>
                <a:spcPct val="100000"/>
              </a:lnSpc>
              <a:spcBef>
                <a:spcPts val="350"/>
              </a:spcBef>
              <a:spcAft>
                <a:spcPts val="0"/>
              </a:spcAft>
              <a:buClr>
                <a:schemeClr val="accent2"/>
              </a:buClr>
              <a:buSzPts val="1900"/>
              <a:buFont typeface="Noto Sans Symbols"/>
              <a:buChar char="⚫"/>
              <a:defRPr sz="1900" b="0" i="0" u="none" strike="noStrike" cap="none">
                <a:solidFill>
                  <a:schemeClr val="lt1"/>
                </a:solidFill>
                <a:latin typeface="Rambla"/>
                <a:ea typeface="Rambla"/>
                <a:cs typeface="Rambla"/>
                <a:sym typeface="Rambla"/>
              </a:defRPr>
            </a:lvl4pPr>
            <a:lvl5pPr marR="0" lvl="4" algn="l" rtl="0">
              <a:lnSpc>
                <a:spcPct val="100000"/>
              </a:lnSpc>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R="0" lvl="5" algn="l" rtl="0">
              <a:lnSpc>
                <a:spcPct val="100000"/>
              </a:lnSpc>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R="0" lvl="6"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R="0" lvl="7"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R="0" lvl="8" algn="l" rtl="0">
              <a:lnSpc>
                <a:spcPct val="100000"/>
              </a:lnSpc>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6" name="Google Shape;76;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77" name="Google Shape;77;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ambla"/>
                <a:ea typeface="Rambla"/>
                <a:cs typeface="Rambla"/>
                <a:sym typeface="Rambla"/>
              </a:defRPr>
            </a:lvl9pPr>
          </a:lstStyle>
          <a:p>
            <a:endParaRPr/>
          </a:p>
        </p:txBody>
      </p:sp>
      <p:sp>
        <p:nvSpPr>
          <p:cNvPr id="78" name="Google Shape;78;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
        <p:nvSpPr>
          <p:cNvPr id="79" name="Google Shape;79;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chemeClr val="accent1"/>
              </a:buClr>
              <a:buSzPts val="3000"/>
              <a:buFont typeface="Rambla"/>
              <a:buNone/>
              <a:defRPr sz="3000" b="0" i="0" u="none" strike="noStrike" cap="none">
                <a:solidFill>
                  <a:schemeClr val="accent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0"/>
          <p:cNvSpPr/>
          <p:nvPr/>
        </p:nvSpPr>
        <p:spPr>
          <a:xfrm>
            <a:off x="716436" y="5001993"/>
            <a:ext cx="3802003" cy="1443111"/>
          </a:xfrm>
          <a:custGeom>
            <a:avLst/>
            <a:gdLst/>
            <a:ahLst/>
            <a:cxnLst/>
            <a:rect l="0" t="0" r="0" b="0"/>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
        <p:nvSpPr>
          <p:cNvPr id="81" name="Google Shape;81;p10"/>
          <p:cNvSpPr/>
          <p:nvPr/>
        </p:nvSpPr>
        <p:spPr>
          <a:xfrm>
            <a:off x="-53561" y="5785023"/>
            <a:ext cx="3802003"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
        <p:nvSpPr>
          <p:cNvPr id="82" name="Google Shape;82;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cxnSp>
        <p:nvCxnSpPr>
          <p:cNvPr id="83" name="Google Shape;83;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0"/>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
        <p:nvSpPr>
          <p:cNvPr id="85" name="Google Shape;85;p10"/>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11"/>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lstStyle>
            <a:lvl1pPr marL="457200" marR="0" lvl="0" indent="-345186" algn="l" rtl="0">
              <a:lnSpc>
                <a:spcPct val="100000"/>
              </a:lnSpc>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lnSpc>
                <a:spcPct val="100000"/>
              </a:lnSpc>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lnSpc>
                <a:spcPct val="100000"/>
              </a:lnSpc>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lnSpc>
                <a:spcPct val="100000"/>
              </a:lnSpc>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89" name="Google Shape;89;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90" name="Google Shape;90;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91" name="Google Shape;91;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16436" y="5001993"/>
            <a:ext cx="3802003" cy="1443111"/>
          </a:xfrm>
          <a:custGeom>
            <a:avLst/>
            <a:gdLst/>
            <a:ahLst/>
            <a:cxnLst/>
            <a:rect l="0" t="0" r="0" b="0"/>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mbla"/>
              <a:ea typeface="Rambla"/>
              <a:cs typeface="Rambla"/>
              <a:sym typeface="Rambla"/>
            </a:endParaRPr>
          </a:p>
        </p:txBody>
      </p:sp>
      <p:sp>
        <p:nvSpPr>
          <p:cNvPr id="7" name="Google Shape;7;p1"/>
          <p:cNvSpPr/>
          <p:nvPr/>
        </p:nvSpPr>
        <p:spPr>
          <a:xfrm>
            <a:off x="-53561" y="5785023"/>
            <a:ext cx="3802003"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mbla"/>
              <a:ea typeface="Rambla"/>
              <a:cs typeface="Rambla"/>
              <a:sym typeface="Rambla"/>
            </a:endParaRPr>
          </a:p>
        </p:txBody>
      </p:sp>
      <p:sp>
        <p:nvSpPr>
          <p:cNvPr id="8" name="Google Shape;8;p1"/>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ambla"/>
              <a:ea typeface="Rambla"/>
              <a:cs typeface="Rambla"/>
              <a:sym typeface="Rambla"/>
            </a:endParaRPr>
          </a:p>
        </p:txBody>
      </p:sp>
      <p:cxnSp>
        <p:nvCxnSpPr>
          <p:cNvPr id="9" name="Google Shape;9;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lstStyle>
            <a:lvl1pPr marL="457200" marR="0" lvl="0" indent="-345186" algn="l" rtl="0">
              <a:lnSpc>
                <a:spcPct val="100000"/>
              </a:lnSpc>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lnSpc>
                <a:spcPct val="100000"/>
              </a:lnSpc>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lnSpc>
                <a:spcPct val="100000"/>
              </a:lnSpc>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lnSpc>
                <a:spcPct val="100000"/>
              </a:lnSpc>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lnSpc>
                <a:spcPct val="100000"/>
              </a:lnSpc>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lnSpc>
                <a:spcPct val="100000"/>
              </a:lnSpc>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lnSpc>
                <a:spcPct val="100000"/>
              </a:lnSpc>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2" name="Google Shape;12;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13" name="Google Shape;13;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Rambla"/>
                <a:ea typeface="Rambla"/>
                <a:cs typeface="Rambla"/>
                <a:sym typeface="Rambl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ambla"/>
                <a:ea typeface="Rambla"/>
                <a:cs typeface="Rambla"/>
                <a:sym typeface="Rambla"/>
              </a:defRPr>
            </a:lvl9pPr>
          </a:lstStyle>
          <a:p>
            <a:endParaRPr/>
          </a:p>
        </p:txBody>
      </p:sp>
      <p:sp>
        <p:nvSpPr>
          <p:cNvPr id="14" name="Google Shape;14;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500025" y="76850"/>
            <a:ext cx="7772400" cy="1901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4800"/>
              <a:buFont typeface="Arial"/>
              <a:buNone/>
            </a:pPr>
            <a:r>
              <a:rPr lang="en-IN" sz="4800" b="1" i="0" u="sng" strike="noStrike" cap="none">
                <a:solidFill>
                  <a:schemeClr val="dk2"/>
                </a:solidFill>
                <a:latin typeface="Arial"/>
                <a:ea typeface="Arial"/>
                <a:cs typeface="Arial"/>
                <a:sym typeface="Arial"/>
              </a:rPr>
              <a:t>AUTOMATED TRAINING AND</a:t>
            </a:r>
            <a:r>
              <a:rPr lang="en-IN" u="sng">
                <a:latin typeface="Arial"/>
                <a:ea typeface="Arial"/>
                <a:cs typeface="Arial"/>
                <a:sym typeface="Arial"/>
              </a:rPr>
              <a:t> </a:t>
            </a:r>
            <a:r>
              <a:rPr lang="en-IN" sz="4800" b="1" i="0" u="sng" strike="noStrike" cap="none">
                <a:solidFill>
                  <a:schemeClr val="dk2"/>
                </a:solidFill>
                <a:latin typeface="Arial"/>
                <a:ea typeface="Arial"/>
                <a:cs typeface="Arial"/>
                <a:sym typeface="Arial"/>
              </a:rPr>
              <a:t>PLACEMENT</a:t>
            </a:r>
            <a:endParaRPr sz="4800" b="1" i="0" u="none" strike="noStrike" cap="none">
              <a:solidFill>
                <a:schemeClr val="dk2"/>
              </a:solidFill>
              <a:latin typeface="Rambla"/>
              <a:ea typeface="Rambla"/>
              <a:cs typeface="Rambla"/>
              <a:sym typeface="Rambla"/>
            </a:endParaRPr>
          </a:p>
        </p:txBody>
      </p:sp>
      <p:sp>
        <p:nvSpPr>
          <p:cNvPr id="103" name="Google Shape;103;p13"/>
          <p:cNvSpPr txBox="1">
            <a:spLocks noGrp="1"/>
          </p:cNvSpPr>
          <p:nvPr>
            <p:ph type="subTitle" idx="1"/>
          </p:nvPr>
        </p:nvSpPr>
        <p:spPr>
          <a:xfrm>
            <a:off x="0" y="2766250"/>
            <a:ext cx="8343900" cy="3976500"/>
          </a:xfrm>
          <a:prstGeom prst="rect">
            <a:avLst/>
          </a:prstGeom>
          <a:noFill/>
          <a:ln>
            <a:noFill/>
          </a:ln>
        </p:spPr>
        <p:txBody>
          <a:bodyPr spcFirstLastPara="1" wrap="square" lIns="45700" tIns="45700" rIns="45700" bIns="45700" anchor="t" anchorCtr="0">
            <a:noAutofit/>
          </a:bodyPr>
          <a:lstStyle/>
          <a:p>
            <a:pPr marL="0" marR="64008" lvl="0" indent="0" algn="l" rtl="0">
              <a:lnSpc>
                <a:spcPct val="90000"/>
              </a:lnSpc>
              <a:spcBef>
                <a:spcPts val="0"/>
              </a:spcBef>
              <a:spcAft>
                <a:spcPts val="0"/>
              </a:spcAft>
              <a:buClr>
                <a:schemeClr val="accent1"/>
              </a:buClr>
              <a:buSzPts val="1887"/>
              <a:buFont typeface="Noto Sans Symbols"/>
              <a:buNone/>
            </a:pPr>
            <a:r>
              <a:rPr lang="en-IN" sz="2775" b="0" i="0" u="none" strike="noStrike" cap="none">
                <a:solidFill>
                  <a:schemeClr val="dk2"/>
                </a:solidFill>
                <a:latin typeface="Arial"/>
                <a:ea typeface="Arial"/>
                <a:cs typeface="Arial"/>
                <a:sym typeface="Arial"/>
              </a:rPr>
              <a:t>          </a:t>
            </a:r>
            <a:r>
              <a:rPr lang="en-IN" sz="2775" b="0" i="0" u="none" strike="noStrike" cap="none">
                <a:solidFill>
                  <a:srgbClr val="000000"/>
                </a:solidFill>
                <a:latin typeface="Arial"/>
                <a:ea typeface="Arial"/>
                <a:cs typeface="Arial"/>
                <a:sym typeface="Arial"/>
              </a:rPr>
              <a:t>Members </a:t>
            </a:r>
            <a:r>
              <a:rPr lang="en-IN" sz="2775" b="0" i="0" u="none" strike="noStrike" cap="none">
                <a:solidFill>
                  <a:srgbClr val="000000"/>
                </a:solidFill>
                <a:latin typeface="Overlock"/>
                <a:ea typeface="Overlock"/>
                <a:cs typeface="Overlock"/>
                <a:sym typeface="Overlock"/>
              </a:rPr>
              <a:t>:- </a:t>
            </a:r>
            <a:r>
              <a:rPr lang="en-IN" sz="2775" b="0" i="0" u="none" strike="noStrike" cap="none">
                <a:solidFill>
                  <a:srgbClr val="000000"/>
                </a:solidFill>
                <a:latin typeface="Arial"/>
                <a:ea typeface="Arial"/>
                <a:cs typeface="Arial"/>
                <a:sym typeface="Arial"/>
              </a:rPr>
              <a:t>1. Shawn Gonsalves   - 7632</a:t>
            </a:r>
            <a:endParaRPr sz="2700" b="0" i="0" u="none" strike="noStrike" cap="none">
              <a:solidFill>
                <a:srgbClr val="000000"/>
              </a:solidFill>
              <a:latin typeface="Rambla"/>
              <a:ea typeface="Rambla"/>
              <a:cs typeface="Rambla"/>
              <a:sym typeface="Rambla"/>
            </a:endParaRPr>
          </a:p>
          <a:p>
            <a:pPr marL="0" marR="64008" lvl="0" indent="0" algn="l" rtl="0">
              <a:lnSpc>
                <a:spcPct val="90000"/>
              </a:lnSpc>
              <a:spcBef>
                <a:spcPts val="400"/>
              </a:spcBef>
              <a:spcAft>
                <a:spcPts val="0"/>
              </a:spcAft>
              <a:buClr>
                <a:schemeClr val="accent1"/>
              </a:buClr>
              <a:buSzPts val="1887"/>
              <a:buFont typeface="Noto Sans Symbols"/>
              <a:buNone/>
            </a:pPr>
            <a:r>
              <a:rPr lang="en-IN" sz="2775" b="0" i="0" u="none" strike="noStrike" cap="none">
                <a:solidFill>
                  <a:srgbClr val="000000"/>
                </a:solidFill>
                <a:latin typeface="Arial"/>
                <a:ea typeface="Arial"/>
                <a:cs typeface="Arial"/>
                <a:sym typeface="Arial"/>
              </a:rPr>
              <a:t>                             2. Hrishikesh Parab    -  7658</a:t>
            </a:r>
            <a:endParaRPr sz="2700" b="0" i="0" u="none" strike="noStrike" cap="none">
              <a:solidFill>
                <a:srgbClr val="000000"/>
              </a:solidFill>
              <a:latin typeface="Rambla"/>
              <a:ea typeface="Rambla"/>
              <a:cs typeface="Rambla"/>
              <a:sym typeface="Rambla"/>
            </a:endParaRPr>
          </a:p>
          <a:p>
            <a:pPr marL="0" marR="64008" lvl="0" indent="0" algn="l" rtl="0">
              <a:lnSpc>
                <a:spcPct val="90000"/>
              </a:lnSpc>
              <a:spcBef>
                <a:spcPts val="400"/>
              </a:spcBef>
              <a:spcAft>
                <a:spcPts val="0"/>
              </a:spcAft>
              <a:buClr>
                <a:schemeClr val="accent1"/>
              </a:buClr>
              <a:buSzPts val="1887"/>
              <a:buFont typeface="Noto Sans Symbols"/>
              <a:buNone/>
            </a:pPr>
            <a:r>
              <a:rPr lang="en-IN" sz="2775" b="0" i="0" u="none" strike="noStrike" cap="none">
                <a:solidFill>
                  <a:srgbClr val="000000"/>
                </a:solidFill>
                <a:latin typeface="Arial"/>
                <a:ea typeface="Arial"/>
                <a:cs typeface="Arial"/>
                <a:sym typeface="Arial"/>
              </a:rPr>
              <a:t>                             3. Hamilton David       -  8098</a:t>
            </a:r>
            <a:endParaRPr sz="2775" b="0" i="0" u="none" strike="noStrike" cap="none">
              <a:solidFill>
                <a:srgbClr val="000000"/>
              </a:solidFill>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2775">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2775">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1800">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1800">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1800">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endParaRPr sz="1800">
              <a:latin typeface="Arial"/>
              <a:ea typeface="Arial"/>
              <a:cs typeface="Arial"/>
              <a:sym typeface="Arial"/>
            </a:endParaRPr>
          </a:p>
          <a:p>
            <a:pPr marL="0" marR="64008" lvl="0" indent="0" algn="l" rtl="0">
              <a:lnSpc>
                <a:spcPct val="90000"/>
              </a:lnSpc>
              <a:spcBef>
                <a:spcPts val="400"/>
              </a:spcBef>
              <a:spcAft>
                <a:spcPts val="0"/>
              </a:spcAft>
              <a:buClr>
                <a:schemeClr val="accent1"/>
              </a:buClr>
              <a:buSzPts val="1887"/>
              <a:buFont typeface="Noto Sans Symbols"/>
              <a:buNone/>
            </a:pPr>
            <a:r>
              <a:rPr lang="en-IN" sz="1800">
                <a:latin typeface="Arial"/>
                <a:ea typeface="Arial"/>
                <a:cs typeface="Arial"/>
                <a:sym typeface="Arial"/>
              </a:rPr>
              <a:t>Fr.Conceicao Rodrigues College Of Engineering</a:t>
            </a:r>
            <a:endParaRPr sz="1800">
              <a:latin typeface="Arial"/>
              <a:ea typeface="Arial"/>
              <a:cs typeface="Arial"/>
              <a:sym typeface="Arial"/>
            </a:endParaRPr>
          </a:p>
          <a:p>
            <a:pPr marL="0" marR="64008" lvl="0" indent="0" algn="r" rtl="0">
              <a:lnSpc>
                <a:spcPct val="90000"/>
              </a:lnSpc>
              <a:spcBef>
                <a:spcPts val="400"/>
              </a:spcBef>
              <a:spcAft>
                <a:spcPts val="0"/>
              </a:spcAft>
              <a:buClr>
                <a:schemeClr val="accent1"/>
              </a:buClr>
              <a:buSzPts val="1698"/>
              <a:buFont typeface="Noto Sans Symbols"/>
              <a:buNone/>
            </a:pPr>
            <a:r>
              <a:rPr lang="en-IN" sz="2497" b="0" i="0" u="none" strike="noStrike" cap="none">
                <a:solidFill>
                  <a:schemeClr val="dk2"/>
                </a:solidFill>
                <a:latin typeface="Rambla"/>
                <a:ea typeface="Rambla"/>
                <a:cs typeface="Rambla"/>
                <a:sym typeface="Rambla"/>
              </a:rPr>
              <a:t> </a:t>
            </a:r>
            <a:endParaRPr sz="2497" b="0" i="0" u="none" strike="noStrike" cap="none">
              <a:solidFill>
                <a:schemeClr val="dk2"/>
              </a:solidFill>
              <a:latin typeface="Rambla"/>
              <a:ea typeface="Rambla"/>
              <a:cs typeface="Rambla"/>
              <a:sym typeface="Rambl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4287" y="1481327"/>
            <a:ext cx="8919713" cy="5937389"/>
          </a:xfrm>
        </p:spPr>
        <p:txBody>
          <a:bodyPr/>
          <a:lstStyle/>
          <a:p>
            <a:pPr>
              <a:buNone/>
            </a:pPr>
            <a:r>
              <a:rPr lang="en-IN" sz="2400" dirty="0" smtClean="0"/>
              <a:t>    The </a:t>
            </a:r>
            <a:r>
              <a:rPr lang="en-IN" sz="2400" dirty="0" smtClean="0"/>
              <a:t>above mentioned problems can be solved using a web </a:t>
            </a:r>
            <a:r>
              <a:rPr lang="en-IN" sz="2400" dirty="0" smtClean="0"/>
              <a:t>based android </a:t>
            </a:r>
            <a:r>
              <a:rPr lang="en-IN" sz="2400" dirty="0" smtClean="0"/>
              <a:t>application running on a web server. All automation processes can be integrated within the same application. </a:t>
            </a:r>
            <a:endParaRPr lang="en-IN" sz="2400" dirty="0" smtClean="0"/>
          </a:p>
          <a:p>
            <a:pPr>
              <a:buNone/>
            </a:pPr>
            <a:r>
              <a:rPr lang="en-IN" sz="2400" dirty="0" smtClean="0"/>
              <a:t>   Considering </a:t>
            </a:r>
            <a:r>
              <a:rPr lang="en-IN" sz="2400" dirty="0" smtClean="0"/>
              <a:t>the fact that the number of applicants for recruitment is increasing every year, an Automated System becomes essential to meet the demand</a:t>
            </a:r>
            <a:r>
              <a:rPr lang="en-IN" sz="2400" dirty="0" smtClean="0"/>
              <a:t>.</a:t>
            </a:r>
          </a:p>
          <a:p>
            <a:pPr>
              <a:buNone/>
            </a:pPr>
            <a:r>
              <a:rPr lang="en-IN" sz="2400" dirty="0" smtClean="0"/>
              <a:t>   In </a:t>
            </a:r>
            <a:r>
              <a:rPr lang="en-IN" sz="2400" dirty="0" smtClean="0"/>
              <a:t>Training &amp; Placement Automation System, the </a:t>
            </a:r>
            <a:r>
              <a:rPr lang="en-IN" sz="2400" dirty="0" smtClean="0"/>
              <a:t>organization </a:t>
            </a:r>
            <a:r>
              <a:rPr lang="en-IN" sz="2400" dirty="0" smtClean="0"/>
              <a:t>need not worry about innumerable copies of each document, instead the system will enable a greener and less paper intensive approach to placements. This system uses several programming and database management techniques to </a:t>
            </a:r>
            <a:r>
              <a:rPr lang="en-IN" sz="2400" dirty="0" smtClean="0"/>
              <a:t>ease </a:t>
            </a:r>
            <a:r>
              <a:rPr lang="en-IN" sz="2400" dirty="0" smtClean="0"/>
              <a:t>the work involved in this process.</a:t>
            </a:r>
          </a:p>
          <a:p>
            <a:pPr>
              <a:buNone/>
            </a:pPr>
            <a:endParaRPr lang="en-IN" sz="2400" dirty="0"/>
          </a:p>
        </p:txBody>
      </p:sp>
      <p:sp>
        <p:nvSpPr>
          <p:cNvPr id="3" name="Title 2"/>
          <p:cNvSpPr>
            <a:spLocks noGrp="1"/>
          </p:cNvSpPr>
          <p:nvPr>
            <p:ph type="title"/>
          </p:nvPr>
        </p:nvSpPr>
        <p:spPr/>
        <p:txBody>
          <a:bodyPr/>
          <a:lstStyle/>
          <a:p>
            <a:r>
              <a:rPr lang="en-IN" dirty="0" smtClean="0"/>
              <a:t>Motivation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We propose to develop a system that not only automates the training and placement process but also conducts aptitude tests online and analyzes company-based reviews to discover fields for improvement.</a:t>
            </a:r>
          </a:p>
          <a:p>
            <a:r>
              <a:rPr lang="en-US" dirty="0" smtClean="0"/>
              <a:t> The system also provides a platform for students to share their experiences in interviews to help other students get and insight about the recruitment process.</a:t>
            </a:r>
          </a:p>
          <a:p>
            <a:r>
              <a:rPr lang="en-US" dirty="0" smtClean="0"/>
              <a:t>All data generated will be managed in the database and can later be used for analysis.</a:t>
            </a:r>
          </a:p>
          <a:p>
            <a:endParaRPr lang="en-IN" dirty="0"/>
          </a:p>
        </p:txBody>
      </p:sp>
      <p:sp>
        <p:nvSpPr>
          <p:cNvPr id="3" name="Title 2"/>
          <p:cNvSpPr>
            <a:spLocks noGrp="1"/>
          </p:cNvSpPr>
          <p:nvPr>
            <p:ph type="title"/>
          </p:nvPr>
        </p:nvSpPr>
        <p:spPr/>
        <p:txBody>
          <a:bodyPr/>
          <a:lstStyle/>
          <a:p>
            <a:r>
              <a:rPr lang="en-US" dirty="0" smtClean="0"/>
              <a:t>Problem definition &amp; Proposed solution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481328"/>
            <a:ext cx="8229600" cy="4988483"/>
          </a:xfrm>
        </p:spPr>
        <p:txBody>
          <a:bodyPr/>
          <a:lstStyle/>
          <a:p>
            <a:pPr lvl="0"/>
            <a:r>
              <a:rPr lang="en-IN" sz="2400" dirty="0" smtClean="0"/>
              <a:t> Automated Training and Placement is an application to facilitate students  to register, search and apply for</a:t>
            </a:r>
          </a:p>
          <a:p>
            <a:pPr lvl="0">
              <a:buNone/>
            </a:pPr>
            <a:r>
              <a:rPr lang="en-IN" sz="2400" dirty="0" smtClean="0"/>
              <a:t>     jobs and by accessing information about past interviews of students who are already placed.</a:t>
            </a:r>
          </a:p>
          <a:p>
            <a:pPr lvl="0"/>
            <a:r>
              <a:rPr lang="en-IN" sz="2400" dirty="0" smtClean="0"/>
              <a:t> Students will be able to upload their information in the form    of a resume by using the template provided</a:t>
            </a:r>
          </a:p>
          <a:p>
            <a:pPr lvl="0">
              <a:buNone/>
            </a:pPr>
            <a:r>
              <a:rPr lang="en-IN" sz="2400" dirty="0" smtClean="0"/>
              <a:t>     	in the application and also update it on regular basis.</a:t>
            </a:r>
          </a:p>
          <a:p>
            <a:pPr lvl="0"/>
            <a:r>
              <a:rPr lang="en-IN" sz="2400" dirty="0" smtClean="0"/>
              <a:t> Company representatives can access required information entered by students.</a:t>
            </a:r>
          </a:p>
          <a:p>
            <a:pPr lvl="0"/>
            <a:r>
              <a:rPr lang="en-IN" sz="2400" dirty="0" smtClean="0"/>
              <a:t>The administrator can manage the data generated in the process as well as produce the required list of results of online tests.</a:t>
            </a:r>
          </a:p>
          <a:p>
            <a:endParaRPr lang="en-IN" sz="2400" dirty="0"/>
          </a:p>
        </p:txBody>
      </p:sp>
      <p:sp>
        <p:nvSpPr>
          <p:cNvPr id="3" name="Title 2"/>
          <p:cNvSpPr>
            <a:spLocks noGrp="1"/>
          </p:cNvSpPr>
          <p:nvPr>
            <p:ph type="title"/>
          </p:nvPr>
        </p:nvSpPr>
        <p:spPr/>
        <p:txBody>
          <a:bodyPr/>
          <a:lstStyle/>
          <a:p>
            <a:r>
              <a:rPr lang="en-IN" dirty="0" smtClean="0"/>
              <a:t>Objectives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57200" y="1481328"/>
            <a:ext cx="8229600" cy="4526100"/>
          </a:xfrm>
          <a:prstGeom prst="rect">
            <a:avLst/>
          </a:prstGeom>
        </p:spPr>
        <p:txBody>
          <a:bodyPr spcFirstLastPara="1" wrap="square" lIns="91425" tIns="45700" rIns="91425" bIns="45700" anchor="t" anchorCtr="0">
            <a:noAutofit/>
          </a:bodyPr>
          <a:lstStyle/>
          <a:p>
            <a:pPr marL="0" lvl="0" indent="0">
              <a:spcBef>
                <a:spcPts val="400"/>
              </a:spcBef>
              <a:spcAft>
                <a:spcPts val="0"/>
              </a:spcAft>
              <a:buNone/>
            </a:pPr>
            <a:endParaRPr/>
          </a:p>
        </p:txBody>
      </p:sp>
      <p:pic>
        <p:nvPicPr>
          <p:cNvPr id="145" name="Google Shape;145;p20"/>
          <p:cNvPicPr preferRelativeResize="0"/>
          <p:nvPr/>
        </p:nvPicPr>
        <p:blipFill>
          <a:blip r:embed="rId3">
            <a:alphaModFix/>
          </a:blip>
          <a:stretch>
            <a:fillRect/>
          </a:stretch>
        </p:blipFill>
        <p:spPr>
          <a:xfrm>
            <a:off x="219075" y="1037350"/>
            <a:ext cx="8713626" cy="479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body" idx="1"/>
          </p:nvPr>
        </p:nvSpPr>
        <p:spPr>
          <a:xfrm>
            <a:off x="457200" y="1210225"/>
            <a:ext cx="8229600" cy="53211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400"/>
              </a:spcBef>
              <a:spcAft>
                <a:spcPts val="0"/>
              </a:spcAft>
              <a:buClr>
                <a:schemeClr val="accent1"/>
              </a:buClr>
              <a:buSzPts val="1387"/>
              <a:buFont typeface="Noto Sans Symbols"/>
              <a:buNone/>
            </a:pPr>
            <a:endParaRPr sz="2800" b="0" i="0" u="none" strike="noStrike" cap="none">
              <a:solidFill>
                <a:schemeClr val="dk1"/>
              </a:solidFill>
              <a:latin typeface="Rambla"/>
              <a:ea typeface="Rambla"/>
              <a:cs typeface="Rambla"/>
              <a:sym typeface="Rambla"/>
            </a:endParaRPr>
          </a:p>
          <a:p>
            <a:pPr marL="365760" marR="0" lvl="0" indent="-339394" algn="l" rtl="0">
              <a:lnSpc>
                <a:spcPct val="80000"/>
              </a:lnSpc>
              <a:spcBef>
                <a:spcPts val="400"/>
              </a:spcBef>
              <a:spcAft>
                <a:spcPts val="0"/>
              </a:spcAft>
              <a:buClr>
                <a:schemeClr val="accent1"/>
              </a:buClr>
              <a:buSzPts val="2700"/>
              <a:buFont typeface="Noto Sans Symbols"/>
              <a:buChar char="▶"/>
            </a:pPr>
            <a:r>
              <a:rPr lang="en-IN" b="0" i="0" u="none" strike="noStrike" cap="none">
                <a:solidFill>
                  <a:schemeClr val="dk1"/>
                </a:solidFill>
                <a:latin typeface="Rambla"/>
                <a:ea typeface="Rambla"/>
                <a:cs typeface="Rambla"/>
                <a:sym typeface="Rambla"/>
              </a:rPr>
              <a:t>The motivation to Develop an Automated system stems from  the need of a Computerized system to eliminate cost and effort required to manage paper documents in the college</a:t>
            </a:r>
            <a:endParaRPr b="0" i="0" u="none" strike="noStrike" cap="none">
              <a:solidFill>
                <a:schemeClr val="dk1"/>
              </a:solidFill>
              <a:latin typeface="Rambla"/>
              <a:ea typeface="Rambla"/>
              <a:cs typeface="Rambla"/>
              <a:sym typeface="Rambla"/>
            </a:endParaRPr>
          </a:p>
          <a:p>
            <a:pPr marL="365760" marR="0" lvl="0" indent="-167943" algn="l" rtl="0">
              <a:lnSpc>
                <a:spcPct val="80000"/>
              </a:lnSpc>
              <a:spcBef>
                <a:spcPts val="400"/>
              </a:spcBef>
              <a:spcAft>
                <a:spcPts val="0"/>
              </a:spcAft>
              <a:buClr>
                <a:schemeClr val="accent1"/>
              </a:buClr>
              <a:buSzPts val="2800"/>
              <a:buFont typeface="Noto Sans Symbols"/>
              <a:buNone/>
            </a:pPr>
            <a:endParaRPr b="0" i="0" u="none" strike="noStrike" cap="none">
              <a:solidFill>
                <a:schemeClr val="dk1"/>
              </a:solidFill>
              <a:latin typeface="Rambla"/>
              <a:ea typeface="Rambla"/>
              <a:cs typeface="Rambla"/>
              <a:sym typeface="Rambla"/>
            </a:endParaRPr>
          </a:p>
          <a:p>
            <a:pPr marL="365760" marR="0" lvl="0" indent="-339394" algn="l" rtl="0">
              <a:lnSpc>
                <a:spcPct val="80000"/>
              </a:lnSpc>
              <a:spcBef>
                <a:spcPts val="400"/>
              </a:spcBef>
              <a:spcAft>
                <a:spcPts val="0"/>
              </a:spcAft>
              <a:buClr>
                <a:schemeClr val="accent1"/>
              </a:buClr>
              <a:buSzPts val="2700"/>
              <a:buFont typeface="Noto Sans Symbols"/>
              <a:buChar char="▶"/>
            </a:pPr>
            <a:r>
              <a:rPr lang="en-IN" b="0" i="0" u="none" strike="noStrike" cap="none">
                <a:solidFill>
                  <a:schemeClr val="dk1"/>
                </a:solidFill>
                <a:latin typeface="Rambla"/>
                <a:ea typeface="Rambla"/>
                <a:cs typeface="Rambla"/>
                <a:sym typeface="Rambla"/>
              </a:rPr>
              <a:t>Resume templates can be used to upload students details in a structured manner so that it can be easily extracted whenever necessary.</a:t>
            </a:r>
            <a:endParaRPr b="0" i="0" u="none" strike="noStrike" cap="none">
              <a:solidFill>
                <a:schemeClr val="dk1"/>
              </a:solidFill>
              <a:latin typeface="Rambla"/>
              <a:ea typeface="Rambla"/>
              <a:cs typeface="Rambla"/>
              <a:sym typeface="Rambla"/>
            </a:endParaRPr>
          </a:p>
          <a:p>
            <a:pPr marL="365760" marR="0" lvl="0" indent="-152400" algn="l" rtl="0">
              <a:lnSpc>
                <a:spcPct val="80000"/>
              </a:lnSpc>
              <a:spcBef>
                <a:spcPts val="400"/>
              </a:spcBef>
              <a:spcAft>
                <a:spcPts val="0"/>
              </a:spcAft>
              <a:buClr>
                <a:schemeClr val="accent1"/>
              </a:buClr>
              <a:buSzPts val="2800"/>
              <a:buFont typeface="Noto Sans Symbols"/>
              <a:buNone/>
            </a:pPr>
            <a:endParaRPr b="0" i="0" u="none" strike="noStrike" cap="none">
              <a:solidFill>
                <a:schemeClr val="dk1"/>
              </a:solidFill>
              <a:latin typeface="Rambla"/>
              <a:ea typeface="Rambla"/>
              <a:cs typeface="Rambla"/>
              <a:sym typeface="Rambla"/>
            </a:endParaRPr>
          </a:p>
          <a:p>
            <a:pPr marL="365760" marR="0" lvl="0" indent="-323850" algn="l" rtl="0">
              <a:lnSpc>
                <a:spcPct val="80000"/>
              </a:lnSpc>
              <a:spcBef>
                <a:spcPts val="400"/>
              </a:spcBef>
              <a:spcAft>
                <a:spcPts val="0"/>
              </a:spcAft>
              <a:buClr>
                <a:schemeClr val="accent1"/>
              </a:buClr>
              <a:buSzPts val="2700"/>
              <a:buFont typeface="Noto Sans Symbols"/>
              <a:buChar char="▶"/>
            </a:pPr>
            <a:r>
              <a:rPr lang="en-IN" b="0" i="0" u="none" strike="noStrike" cap="none">
                <a:solidFill>
                  <a:schemeClr val="dk1"/>
                </a:solidFill>
                <a:latin typeface="Rambla"/>
                <a:ea typeface="Rambla"/>
                <a:cs typeface="Rambla"/>
                <a:sym typeface="Rambla"/>
              </a:rPr>
              <a:t>Companies can post reviews and comments about the campus and the students</a:t>
            </a:r>
            <a:endParaRPr b="0" i="0" u="none" strike="noStrike" cap="none">
              <a:solidFill>
                <a:schemeClr val="dk1"/>
              </a:solidFill>
              <a:latin typeface="Rambla"/>
              <a:ea typeface="Rambla"/>
              <a:cs typeface="Rambla"/>
              <a:sym typeface="Rambla"/>
            </a:endParaRPr>
          </a:p>
          <a:p>
            <a:pPr marL="0" marR="0" lvl="0" indent="0" algn="l" rtl="0">
              <a:lnSpc>
                <a:spcPct val="80000"/>
              </a:lnSpc>
              <a:spcBef>
                <a:spcPts val="400"/>
              </a:spcBef>
              <a:spcAft>
                <a:spcPts val="0"/>
              </a:spcAft>
              <a:buClr>
                <a:schemeClr val="accent1"/>
              </a:buClr>
              <a:buSzPts val="1836"/>
              <a:buFont typeface="Noto Sans Symbols"/>
              <a:buNone/>
            </a:pPr>
            <a:endParaRPr sz="2400" b="0" i="0" u="none" strike="noStrike" cap="none">
              <a:solidFill>
                <a:schemeClr val="dk1"/>
              </a:solidFill>
              <a:latin typeface="Rambla"/>
              <a:ea typeface="Rambla"/>
              <a:cs typeface="Rambla"/>
              <a:sym typeface="Rambla"/>
            </a:endParaRPr>
          </a:p>
          <a:p>
            <a:pPr marL="365760" marR="0" lvl="0" indent="0" algn="l" rtl="0">
              <a:lnSpc>
                <a:spcPct val="80000"/>
              </a:lnSpc>
              <a:spcBef>
                <a:spcPts val="400"/>
              </a:spcBef>
              <a:spcAft>
                <a:spcPts val="0"/>
              </a:spcAft>
              <a:buClr>
                <a:schemeClr val="accent1"/>
              </a:buClr>
              <a:buSzPts val="1836"/>
              <a:buFont typeface="Noto Sans Symbols"/>
              <a:buNone/>
            </a:pPr>
            <a:endParaRPr sz="2700" b="0" i="0" u="none" strike="noStrike" cap="none">
              <a:solidFill>
                <a:schemeClr val="dk1"/>
              </a:solidFill>
              <a:latin typeface="Rambla"/>
              <a:ea typeface="Rambla"/>
              <a:cs typeface="Rambla"/>
              <a:sym typeface="Rambla"/>
            </a:endParaRPr>
          </a:p>
        </p:txBody>
      </p:sp>
      <p:sp>
        <p:nvSpPr>
          <p:cNvPr id="151" name="Google Shape;15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4100"/>
              <a:buFont typeface="Arial"/>
              <a:buNone/>
            </a:pPr>
            <a:r>
              <a:rPr lang="en-IN" sz="4100" b="1" i="0" u="none" strike="noStrike" cap="none">
                <a:solidFill>
                  <a:schemeClr val="dk2"/>
                </a:solidFill>
                <a:latin typeface="Arial"/>
                <a:ea typeface="Arial"/>
                <a:cs typeface="Arial"/>
                <a:sym typeface="Arial"/>
              </a:rPr>
              <a:t>Scope of the Project</a:t>
            </a:r>
            <a:endParaRPr sz="4100" b="1" i="0" u="none" strike="noStrike" cap="none">
              <a:solidFill>
                <a:schemeClr val="dk2"/>
              </a:solidFill>
              <a:latin typeface="Rambla"/>
              <a:ea typeface="Rambla"/>
              <a:cs typeface="Rambla"/>
              <a:sym typeface="Rambl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457200" y="345775"/>
            <a:ext cx="8229600" cy="5935800"/>
          </a:xfrm>
          <a:prstGeom prst="rect">
            <a:avLst/>
          </a:prstGeom>
          <a:noFill/>
          <a:ln>
            <a:noFill/>
          </a:ln>
        </p:spPr>
        <p:txBody>
          <a:bodyPr spcFirstLastPara="1" wrap="square" lIns="91425" tIns="45700" rIns="91425" bIns="45700" anchor="t" anchorCtr="0">
            <a:noAutofit/>
          </a:bodyPr>
          <a:lstStyle/>
          <a:p>
            <a:pPr marL="365760" marR="0" lvl="0" indent="-304800" algn="l" rtl="0">
              <a:lnSpc>
                <a:spcPct val="80000"/>
              </a:lnSpc>
              <a:spcBef>
                <a:spcPts val="400"/>
              </a:spcBef>
              <a:spcAft>
                <a:spcPts val="0"/>
              </a:spcAft>
              <a:buClr>
                <a:schemeClr val="accent1"/>
              </a:buClr>
              <a:buSzPts val="2400"/>
              <a:buFont typeface="Noto Sans Symbols"/>
              <a:buChar char="▶"/>
            </a:pPr>
            <a:r>
              <a:rPr lang="en-IN" sz="2400" b="0" i="0" u="none" strike="noStrike" cap="none">
                <a:solidFill>
                  <a:schemeClr val="dk1"/>
                </a:solidFill>
                <a:latin typeface="Rambla"/>
                <a:ea typeface="Rambla"/>
                <a:cs typeface="Rambla"/>
                <a:sym typeface="Rambla"/>
              </a:rPr>
              <a:t>The admin can conduct regular aptitude tests based on company requirements to prepare the students for different rounds of interviews. </a:t>
            </a:r>
            <a:endParaRPr sz="2400" b="0" i="0" u="none" strike="noStrike" cap="none">
              <a:solidFill>
                <a:schemeClr val="dk1"/>
              </a:solidFill>
              <a:latin typeface="Rambla"/>
              <a:ea typeface="Rambla"/>
              <a:cs typeface="Rambla"/>
              <a:sym typeface="Rambla"/>
            </a:endParaRPr>
          </a:p>
          <a:p>
            <a:pPr marL="365760" marR="0" lvl="0" indent="0" algn="l" rtl="0">
              <a:lnSpc>
                <a:spcPct val="80000"/>
              </a:lnSpc>
              <a:spcBef>
                <a:spcPts val="400"/>
              </a:spcBef>
              <a:spcAft>
                <a:spcPts val="0"/>
              </a:spcAft>
              <a:buClr>
                <a:srgbClr val="000000"/>
              </a:buClr>
              <a:buSzPts val="1100"/>
              <a:buFont typeface="Arial"/>
              <a:buNone/>
            </a:pPr>
            <a:endParaRPr sz="2400" b="0" i="0" u="none" strike="noStrike" cap="none">
              <a:solidFill>
                <a:schemeClr val="dk1"/>
              </a:solidFill>
              <a:latin typeface="Rambla"/>
              <a:ea typeface="Rambla"/>
              <a:cs typeface="Rambla"/>
              <a:sym typeface="Rambla"/>
            </a:endParaRPr>
          </a:p>
          <a:p>
            <a:pPr marL="365760" marR="0" lvl="0" indent="-304800" algn="l" rtl="0">
              <a:lnSpc>
                <a:spcPct val="80000"/>
              </a:lnSpc>
              <a:spcBef>
                <a:spcPts val="400"/>
              </a:spcBef>
              <a:spcAft>
                <a:spcPts val="0"/>
              </a:spcAft>
              <a:buClr>
                <a:schemeClr val="accent1"/>
              </a:buClr>
              <a:buSzPts val="2400"/>
              <a:buFont typeface="Noto Sans Symbols"/>
              <a:buChar char="▶"/>
            </a:pPr>
            <a:r>
              <a:rPr lang="en-IN" sz="2400" b="0" i="0" u="none" strike="noStrike" cap="none">
                <a:solidFill>
                  <a:schemeClr val="dk1"/>
                </a:solidFill>
                <a:latin typeface="Rambla"/>
                <a:ea typeface="Rambla"/>
                <a:cs typeface="Rambla"/>
                <a:sym typeface="Rambla"/>
              </a:rPr>
              <a:t>The test questions can be modified as per requirements by the admin of the system. </a:t>
            </a:r>
            <a:endParaRPr sz="2400" b="0" i="0" u="none" strike="noStrike" cap="none">
              <a:solidFill>
                <a:schemeClr val="dk1"/>
              </a:solidFill>
              <a:latin typeface="Rambla"/>
              <a:ea typeface="Rambla"/>
              <a:cs typeface="Rambla"/>
              <a:sym typeface="Rambla"/>
            </a:endParaRPr>
          </a:p>
          <a:p>
            <a:pPr marL="0" marR="0" lvl="0" indent="0" algn="l" rtl="0">
              <a:lnSpc>
                <a:spcPct val="80000"/>
              </a:lnSpc>
              <a:spcBef>
                <a:spcPts val="400"/>
              </a:spcBef>
              <a:spcAft>
                <a:spcPts val="0"/>
              </a:spcAft>
              <a:buClr>
                <a:schemeClr val="accent1"/>
              </a:buClr>
              <a:buSzPts val="1836"/>
              <a:buFont typeface="Noto Sans Symbols"/>
              <a:buNone/>
            </a:pPr>
            <a:endParaRPr sz="2400" b="0" i="0" u="none" strike="noStrike" cap="none">
              <a:solidFill>
                <a:schemeClr val="dk1"/>
              </a:solidFill>
              <a:latin typeface="Rambla"/>
              <a:ea typeface="Rambla"/>
              <a:cs typeface="Rambla"/>
              <a:sym typeface="Rambla"/>
            </a:endParaRPr>
          </a:p>
          <a:p>
            <a:pPr marL="365760" marR="0" lvl="0" indent="-320344" algn="l" rtl="0">
              <a:lnSpc>
                <a:spcPct val="80000"/>
              </a:lnSpc>
              <a:spcBef>
                <a:spcPts val="400"/>
              </a:spcBef>
              <a:spcAft>
                <a:spcPts val="0"/>
              </a:spcAft>
              <a:buClr>
                <a:schemeClr val="accent1"/>
              </a:buClr>
              <a:buSzPts val="2400"/>
              <a:buFont typeface="Noto Sans Symbols"/>
              <a:buChar char="▶"/>
            </a:pPr>
            <a:r>
              <a:rPr lang="en-IN" sz="2400" b="0" i="0" u="none" strike="noStrike" cap="none">
                <a:solidFill>
                  <a:schemeClr val="dk1"/>
                </a:solidFill>
                <a:latin typeface="Rambla"/>
                <a:ea typeface="Rambla"/>
                <a:cs typeface="Rambla"/>
                <a:sym typeface="Rambla"/>
              </a:rPr>
              <a:t>Feedback from students who are placed in a company can be collected describing their experiences in personal interviews. </a:t>
            </a:r>
            <a:endParaRPr sz="2400" b="0" i="0" u="none" strike="noStrike" cap="none">
              <a:solidFill>
                <a:schemeClr val="dk1"/>
              </a:solidFill>
              <a:latin typeface="Rambla"/>
              <a:ea typeface="Rambla"/>
              <a:cs typeface="Rambla"/>
              <a:sym typeface="Rambla"/>
            </a:endParaRPr>
          </a:p>
          <a:p>
            <a:pPr marL="365760" marR="0" lvl="0" indent="0" algn="l" rtl="0">
              <a:lnSpc>
                <a:spcPct val="80000"/>
              </a:lnSpc>
              <a:spcBef>
                <a:spcPts val="400"/>
              </a:spcBef>
              <a:spcAft>
                <a:spcPts val="0"/>
              </a:spcAft>
              <a:buClr>
                <a:schemeClr val="accent1"/>
              </a:buClr>
              <a:buSzPts val="1836"/>
              <a:buFont typeface="Noto Sans Symbols"/>
              <a:buNone/>
            </a:pPr>
            <a:endParaRPr sz="2400" b="0" i="0" u="none" strike="noStrike" cap="none">
              <a:solidFill>
                <a:schemeClr val="dk1"/>
              </a:solidFill>
              <a:latin typeface="Rambla"/>
              <a:ea typeface="Rambla"/>
              <a:cs typeface="Rambla"/>
              <a:sym typeface="Rambla"/>
            </a:endParaRPr>
          </a:p>
          <a:p>
            <a:pPr marL="365760" marR="0" lvl="0" indent="-320344" algn="l" rtl="0">
              <a:lnSpc>
                <a:spcPct val="80000"/>
              </a:lnSpc>
              <a:spcBef>
                <a:spcPts val="400"/>
              </a:spcBef>
              <a:spcAft>
                <a:spcPts val="0"/>
              </a:spcAft>
              <a:buClr>
                <a:schemeClr val="accent1"/>
              </a:buClr>
              <a:buSzPts val="2400"/>
              <a:buFont typeface="Noto Sans Symbols"/>
              <a:buChar char="▶"/>
            </a:pPr>
            <a:r>
              <a:rPr lang="en-IN" sz="2400" b="0" i="0" u="none" strike="noStrike" cap="none">
                <a:solidFill>
                  <a:schemeClr val="dk1"/>
                </a:solidFill>
                <a:latin typeface="Rambla"/>
                <a:ea typeface="Rambla"/>
                <a:cs typeface="Rambla"/>
                <a:sym typeface="Rambla"/>
              </a:rPr>
              <a:t>Students appearing for the interview in the future can refer to them to prepare better and increase their chances of doing well in the interview. </a:t>
            </a:r>
            <a:endParaRPr sz="2400" b="0" i="0" u="none" strike="noStrike" cap="none">
              <a:solidFill>
                <a:schemeClr val="dk1"/>
              </a:solidFill>
              <a:latin typeface="Rambla"/>
              <a:ea typeface="Rambla"/>
              <a:cs typeface="Rambla"/>
              <a:sym typeface="Rambla"/>
            </a:endParaRPr>
          </a:p>
          <a:p>
            <a:pPr marL="365760" marR="0" lvl="0" indent="0" algn="l" rtl="0">
              <a:lnSpc>
                <a:spcPct val="80000"/>
              </a:lnSpc>
              <a:spcBef>
                <a:spcPts val="400"/>
              </a:spcBef>
              <a:spcAft>
                <a:spcPts val="0"/>
              </a:spcAft>
              <a:buClr>
                <a:schemeClr val="accent1"/>
              </a:buClr>
              <a:buSzPts val="1836"/>
              <a:buFont typeface="Noto Sans Symbols"/>
              <a:buNone/>
            </a:pPr>
            <a:endParaRPr sz="2400" b="0" i="0" u="none" strike="noStrike" cap="none">
              <a:solidFill>
                <a:schemeClr val="dk1"/>
              </a:solidFill>
              <a:latin typeface="Rambla"/>
              <a:ea typeface="Rambla"/>
              <a:cs typeface="Rambla"/>
              <a:sym typeface="Rambla"/>
            </a:endParaRPr>
          </a:p>
          <a:p>
            <a:pPr marL="365760" marR="0" lvl="0" indent="-320344" algn="l" rtl="0">
              <a:lnSpc>
                <a:spcPct val="80000"/>
              </a:lnSpc>
              <a:spcBef>
                <a:spcPts val="400"/>
              </a:spcBef>
              <a:spcAft>
                <a:spcPts val="0"/>
              </a:spcAft>
              <a:buClr>
                <a:schemeClr val="accent1"/>
              </a:buClr>
              <a:buSzPts val="2400"/>
              <a:buFont typeface="Noto Sans Symbols"/>
              <a:buNone/>
            </a:pPr>
            <a:endParaRPr sz="2400" b="0" i="0" u="none" strike="noStrike" cap="none">
              <a:solidFill>
                <a:schemeClr val="dk1"/>
              </a:solidFill>
              <a:latin typeface="Rambla"/>
              <a:ea typeface="Rambla"/>
              <a:cs typeface="Rambla"/>
              <a:sym typeface="Rambla"/>
            </a:endParaRPr>
          </a:p>
          <a:p>
            <a:pPr marL="0" marR="0" lvl="0" indent="0" algn="l" rtl="0">
              <a:lnSpc>
                <a:spcPct val="100000"/>
              </a:lnSpc>
              <a:spcBef>
                <a:spcPts val="400"/>
              </a:spcBef>
              <a:spcAft>
                <a:spcPts val="0"/>
              </a:spcAft>
              <a:buClr>
                <a:schemeClr val="accent1"/>
              </a:buClr>
              <a:buSzPts val="1836"/>
              <a:buFont typeface="Noto Sans Symbols"/>
              <a:buNone/>
            </a:pPr>
            <a:endParaRPr sz="2700" b="0" i="0" u="none" strike="noStrike" cap="none">
              <a:solidFill>
                <a:schemeClr val="dk1"/>
              </a:solidFill>
              <a:latin typeface="Rambla"/>
              <a:ea typeface="Rambla"/>
              <a:cs typeface="Rambla"/>
              <a:sym typeface="Rambl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None/>
            </a:pPr>
            <a:endParaRPr lang="en-IN" dirty="0"/>
          </a:p>
        </p:txBody>
      </p:sp>
      <p:sp>
        <p:nvSpPr>
          <p:cNvPr id="3" name="Title 2"/>
          <p:cNvSpPr>
            <a:spLocks noGrp="1"/>
          </p:cNvSpPr>
          <p:nvPr>
            <p:ph type="title"/>
          </p:nvPr>
        </p:nvSpPr>
        <p:spPr/>
        <p:txBody>
          <a:bodyPr/>
          <a:lstStyle/>
          <a:p>
            <a:r>
              <a:rPr lang="en-IN" dirty="0" smtClean="0"/>
              <a:t>Proposed Architecture Of System</a:t>
            </a:r>
            <a:endParaRPr lang="en-IN" dirty="0"/>
          </a:p>
        </p:txBody>
      </p:sp>
      <p:graphicFrame>
        <p:nvGraphicFramePr>
          <p:cNvPr id="4" name="Diagram 3"/>
          <p:cNvGraphicFramePr/>
          <p:nvPr>
            <p:extLst>
              <p:ext uri="{D42A27DB-BD31-4B8C-83A1-F6EECF244321}">
                <p14:modId xmlns="" xmlns:p14="http://schemas.microsoft.com/office/powerpoint/2010/main" val="2637716371"/>
              </p:ext>
            </p:extLst>
          </p:nvPr>
        </p:nvGraphicFramePr>
        <p:xfrm>
          <a:off x="603849" y="15513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IN"/>
          </a:p>
        </p:txBody>
      </p:sp>
      <p:graphicFrame>
        <p:nvGraphicFramePr>
          <p:cNvPr id="4" name="Content Placeholder 5"/>
          <p:cNvGraphicFramePr>
            <a:graphicFrameLocks/>
          </p:cNvGraphicFramePr>
          <p:nvPr>
            <p:extLst>
              <p:ext uri="{D42A27DB-BD31-4B8C-83A1-F6EECF244321}">
                <p14:modId xmlns="" xmlns:p14="http://schemas.microsoft.com/office/powerpoint/2010/main" val="673589298"/>
              </p:ext>
            </p:extLst>
          </p:nvPr>
        </p:nvGraphicFramePr>
        <p:xfrm>
          <a:off x="578314" y="1603075"/>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60557"/>
            <a:ext cx="8229600" cy="5376672"/>
          </a:xfrm>
        </p:spPr>
        <p:txBody>
          <a:bodyPr/>
          <a:lstStyle/>
          <a:p>
            <a:pPr lvl="0">
              <a:buNone/>
            </a:pPr>
            <a:r>
              <a:rPr lang="en-US" sz="2800" dirty="0" smtClean="0"/>
              <a:t> </a:t>
            </a:r>
            <a:r>
              <a:rPr lang="en-US" sz="2800" u="sng" dirty="0" smtClean="0"/>
              <a:t>Hardware Requirements</a:t>
            </a:r>
          </a:p>
          <a:p>
            <a:pPr lvl="0"/>
            <a:r>
              <a:rPr lang="en-US" sz="2800" dirty="0" smtClean="0"/>
              <a:t>Memory </a:t>
            </a:r>
            <a:r>
              <a:rPr lang="en-US" sz="2800" dirty="0" smtClean="0"/>
              <a:t>of 4 GB RAM or more.</a:t>
            </a:r>
          </a:p>
          <a:p>
            <a:pPr lvl="0"/>
            <a:r>
              <a:rPr lang="en-US" sz="2800" dirty="0" smtClean="0"/>
              <a:t>Intel i3 Processor or higher</a:t>
            </a:r>
          </a:p>
          <a:p>
            <a:pPr lvl="0"/>
            <a:endParaRPr lang="en-US" sz="2800" dirty="0" smtClean="0"/>
          </a:p>
          <a:p>
            <a:pPr lvl="0">
              <a:buNone/>
            </a:pPr>
            <a:r>
              <a:rPr lang="en-US" sz="2800" u="sng" dirty="0" smtClean="0"/>
              <a:t>Software Requirements</a:t>
            </a:r>
            <a:endParaRPr lang="en-US" sz="2800" u="sng" dirty="0" smtClean="0"/>
          </a:p>
          <a:p>
            <a:pPr lvl="0"/>
            <a:r>
              <a:rPr lang="en-US" sz="2800" dirty="0" smtClean="0"/>
              <a:t>Android Development Tool </a:t>
            </a:r>
          </a:p>
          <a:p>
            <a:pPr lvl="0"/>
            <a:r>
              <a:rPr lang="en-US" sz="2800" dirty="0" smtClean="0"/>
              <a:t> Android SDK tools </a:t>
            </a:r>
          </a:p>
          <a:p>
            <a:pPr lvl="0"/>
            <a:r>
              <a:rPr lang="en-US" sz="2800" dirty="0" smtClean="0"/>
              <a:t> Java SE JDK </a:t>
            </a:r>
          </a:p>
          <a:p>
            <a:pPr lvl="0"/>
            <a:r>
              <a:rPr lang="en-US" sz="2800" dirty="0" smtClean="0"/>
              <a:t>Windows 7 Operating System or higher </a:t>
            </a:r>
          </a:p>
          <a:p>
            <a:pPr lvl="0"/>
            <a:r>
              <a:rPr lang="en-US" sz="2800" dirty="0" smtClean="0"/>
              <a:t>Database technologies: </a:t>
            </a:r>
            <a:r>
              <a:rPr lang="en-US" sz="2800" dirty="0" err="1" smtClean="0"/>
              <a:t>SQLite</a:t>
            </a:r>
            <a:r>
              <a:rPr lang="en-US" sz="2800" dirty="0" smtClean="0"/>
              <a:t>, Firebase</a:t>
            </a:r>
          </a:p>
          <a:p>
            <a:pPr lvl="0"/>
            <a:endParaRPr lang="en-US" sz="2800" dirty="0" smtClean="0"/>
          </a:p>
          <a:p>
            <a:pPr lvl="0"/>
            <a:endParaRPr lang="en-US" sz="2800" dirty="0" smtClean="0"/>
          </a:p>
          <a:p>
            <a:endParaRPr lang="en-IN" dirty="0" smtClean="0"/>
          </a:p>
          <a:p>
            <a:endParaRPr lang="en-IN" dirty="0"/>
          </a:p>
        </p:txBody>
      </p:sp>
      <p:sp>
        <p:nvSpPr>
          <p:cNvPr id="3" name="Title 2"/>
          <p:cNvSpPr>
            <a:spLocks noGrp="1"/>
          </p:cNvSpPr>
          <p:nvPr>
            <p:ph type="title"/>
          </p:nvPr>
        </p:nvSpPr>
        <p:spPr/>
        <p:txBody>
          <a:bodyPr/>
          <a:lstStyle/>
          <a:p>
            <a:r>
              <a:rPr lang="en-IN" dirty="0" smtClean="0"/>
              <a:t>REQUIREMENTS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R="64008" lvl="0" indent="-374650">
              <a:buClr>
                <a:srgbClr val="000000"/>
              </a:buClr>
              <a:buSzPts val="2300"/>
              <a:buFont typeface="Noto Sans Symbols"/>
              <a:buAutoNum type="arabicPeriod"/>
            </a:pPr>
            <a:r>
              <a:rPr lang="en-IN" sz="2000" dirty="0" smtClean="0">
                <a:solidFill>
                  <a:srgbClr val="000000"/>
                </a:solidFill>
              </a:rPr>
              <a:t>Natural Language processing is a field of computer science and Artificial Intelligence concerned with the interaction between computers and human (natural) language.</a:t>
            </a:r>
          </a:p>
          <a:p>
            <a:pPr marR="64008" lvl="0" indent="0">
              <a:buNone/>
            </a:pPr>
            <a:endParaRPr lang="en-IN" sz="2000" dirty="0" smtClean="0">
              <a:solidFill>
                <a:srgbClr val="000000"/>
              </a:solidFill>
            </a:endParaRPr>
          </a:p>
          <a:p>
            <a:pPr marR="64008" lvl="0" indent="-374650">
              <a:buClr>
                <a:srgbClr val="000000"/>
              </a:buClr>
              <a:buSzPts val="2300"/>
              <a:buNone/>
            </a:pPr>
            <a:r>
              <a:rPr lang="en-IN" sz="2000" dirty="0" smtClean="0">
                <a:solidFill>
                  <a:srgbClr val="000000"/>
                </a:solidFill>
              </a:rPr>
              <a:t>2.    Sentiment Analysis (also known as opinion mining or emotion AI) refers to the use of Natural Language Processing (NLP),text analysis to systematically identify and  extract  subjective information.</a:t>
            </a:r>
          </a:p>
          <a:p>
            <a:pPr marR="64008" lvl="0" indent="0">
              <a:buNone/>
            </a:pPr>
            <a:endParaRPr lang="en-IN" sz="2000" dirty="0" smtClean="0">
              <a:solidFill>
                <a:srgbClr val="000000"/>
              </a:solidFill>
            </a:endParaRPr>
          </a:p>
          <a:p>
            <a:pPr marR="64008" lvl="0" indent="-374650">
              <a:buClr>
                <a:srgbClr val="000000"/>
              </a:buClr>
              <a:buSzPts val="2300"/>
              <a:buNone/>
            </a:pPr>
            <a:r>
              <a:rPr lang="en-IN" sz="2000" dirty="0" smtClean="0">
                <a:solidFill>
                  <a:srgbClr val="000000"/>
                </a:solidFill>
              </a:rPr>
              <a:t>3.	Sentiment Analysis in our system show Positivity or Negativity of the reviews and comments from  Company about  students.</a:t>
            </a:r>
          </a:p>
          <a:p>
            <a:pPr marR="64008" lvl="0" indent="0">
              <a:buNone/>
            </a:pPr>
            <a:endParaRPr lang="en-IN" sz="2000" dirty="0" smtClean="0">
              <a:solidFill>
                <a:srgbClr val="000000"/>
              </a:solidFill>
            </a:endParaRPr>
          </a:p>
          <a:p>
            <a:pPr marR="64008" lvl="0" indent="-374650">
              <a:buClr>
                <a:srgbClr val="000000"/>
              </a:buClr>
              <a:buSzPts val="2300"/>
              <a:buNone/>
            </a:pPr>
            <a:r>
              <a:rPr lang="en-IN" sz="2000" dirty="0" smtClean="0">
                <a:solidFill>
                  <a:srgbClr val="000000"/>
                </a:solidFill>
              </a:rPr>
              <a:t>4.	It also points out the extent of importance of specific words that appear frequently in reviews</a:t>
            </a:r>
          </a:p>
          <a:p>
            <a:endParaRPr lang="en-IN" sz="2000" dirty="0"/>
          </a:p>
        </p:txBody>
      </p:sp>
      <p:sp>
        <p:nvSpPr>
          <p:cNvPr id="3" name="Title 2"/>
          <p:cNvSpPr>
            <a:spLocks noGrp="1"/>
          </p:cNvSpPr>
          <p:nvPr>
            <p:ph type="title"/>
          </p:nvPr>
        </p:nvSpPr>
        <p:spPr/>
        <p:txBody>
          <a:bodyPr/>
          <a:lstStyle/>
          <a:p>
            <a:r>
              <a:rPr lang="en-IN" dirty="0" smtClean="0"/>
              <a:t>TECHNOLOGIES TO BE USED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ctrTitle"/>
          </p:nvPr>
        </p:nvSpPr>
        <p:spPr>
          <a:xfrm>
            <a:off x="685800" y="115249"/>
            <a:ext cx="7772400" cy="883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pPr>
            <a:r>
              <a:rPr lang="en-IN"/>
              <a:t>Index</a:t>
            </a:r>
            <a:endParaRPr/>
          </a:p>
        </p:txBody>
      </p:sp>
      <p:sp>
        <p:nvSpPr>
          <p:cNvPr id="109" name="Google Shape;109;p14"/>
          <p:cNvSpPr txBox="1">
            <a:spLocks noGrp="1"/>
          </p:cNvSpPr>
          <p:nvPr>
            <p:ph type="subTitle" idx="1"/>
          </p:nvPr>
        </p:nvSpPr>
        <p:spPr>
          <a:xfrm>
            <a:off x="685800" y="999020"/>
            <a:ext cx="7772400" cy="5647800"/>
          </a:xfrm>
          <a:prstGeom prst="rect">
            <a:avLst/>
          </a:prstGeom>
        </p:spPr>
        <p:txBody>
          <a:bodyPr spcFirstLastPara="1" wrap="square" lIns="45700" tIns="45700" rIns="45700" bIns="45700" anchor="t" anchorCtr="0">
            <a:noAutofit/>
          </a:bodyPr>
          <a:lstStyle/>
          <a:p>
            <a:pPr marL="457200" lvl="0" indent="-419100" algn="l" rtl="0">
              <a:spcBef>
                <a:spcPts val="400"/>
              </a:spcBef>
              <a:spcAft>
                <a:spcPts val="0"/>
              </a:spcAft>
              <a:buClr>
                <a:srgbClr val="000000"/>
              </a:buClr>
              <a:buSzPts val="3000"/>
              <a:buAutoNum type="arabicPeriod"/>
            </a:pPr>
            <a:r>
              <a:rPr lang="en-IN" sz="3000" b="1" dirty="0" smtClean="0">
                <a:solidFill>
                  <a:srgbClr val="000000"/>
                </a:solidFill>
              </a:rPr>
              <a:t>Title &amp; Introduction.</a:t>
            </a:r>
          </a:p>
          <a:p>
            <a:pPr marL="457200" lvl="0" indent="-419100" algn="l" rtl="0">
              <a:spcBef>
                <a:spcPts val="400"/>
              </a:spcBef>
              <a:spcAft>
                <a:spcPts val="0"/>
              </a:spcAft>
              <a:buClr>
                <a:srgbClr val="000000"/>
              </a:buClr>
              <a:buSzPts val="3000"/>
              <a:buAutoNum type="arabicPeriod"/>
            </a:pPr>
            <a:r>
              <a:rPr lang="en-IN" sz="3000" b="1" dirty="0" smtClean="0">
                <a:solidFill>
                  <a:srgbClr val="000000"/>
                </a:solidFill>
              </a:rPr>
              <a:t>Problem definition &amp; Proposed solution.</a:t>
            </a:r>
            <a:endParaRPr sz="3000" b="1">
              <a:solidFill>
                <a:srgbClr val="000000"/>
              </a:solidFill>
            </a:endParaRPr>
          </a:p>
          <a:p>
            <a:pPr marL="457200" lvl="0" indent="-419100" algn="l" rtl="0">
              <a:spcBef>
                <a:spcPts val="0"/>
              </a:spcBef>
              <a:spcAft>
                <a:spcPts val="0"/>
              </a:spcAft>
              <a:buClr>
                <a:srgbClr val="000000"/>
              </a:buClr>
              <a:buSzPts val="3000"/>
              <a:buAutoNum type="arabicPeriod"/>
            </a:pPr>
            <a:r>
              <a:rPr lang="en-IN" sz="3000" b="1" dirty="0" smtClean="0">
                <a:solidFill>
                  <a:srgbClr val="000000"/>
                </a:solidFill>
              </a:rPr>
              <a:t>Scope </a:t>
            </a:r>
            <a:r>
              <a:rPr lang="en-IN" sz="3000" b="1" dirty="0">
                <a:solidFill>
                  <a:srgbClr val="000000"/>
                </a:solidFill>
              </a:rPr>
              <a:t>of the Project.</a:t>
            </a:r>
            <a:endParaRPr sz="3000" b="1">
              <a:solidFill>
                <a:srgbClr val="000000"/>
              </a:solidFill>
            </a:endParaRPr>
          </a:p>
          <a:p>
            <a:pPr marL="457200" lvl="0" indent="-419100" algn="l" rtl="0">
              <a:spcBef>
                <a:spcPts val="0"/>
              </a:spcBef>
              <a:spcAft>
                <a:spcPts val="0"/>
              </a:spcAft>
              <a:buClr>
                <a:srgbClr val="000000"/>
              </a:buClr>
              <a:buSzPts val="3000"/>
              <a:buAutoNum type="arabicPeriod"/>
            </a:pPr>
            <a:r>
              <a:rPr lang="en-IN" sz="3000" b="1" dirty="0" smtClean="0">
                <a:solidFill>
                  <a:srgbClr val="000000"/>
                </a:solidFill>
              </a:rPr>
              <a:t>Literature </a:t>
            </a:r>
            <a:r>
              <a:rPr lang="en-IN" sz="3000" b="1" dirty="0">
                <a:solidFill>
                  <a:srgbClr val="000000"/>
                </a:solidFill>
              </a:rPr>
              <a:t>Survey.</a:t>
            </a:r>
            <a:endParaRPr sz="3000" b="1">
              <a:solidFill>
                <a:srgbClr val="000000"/>
              </a:solidFill>
            </a:endParaRPr>
          </a:p>
          <a:p>
            <a:pPr marL="457200" lvl="0" indent="-419100" algn="l" rtl="0">
              <a:spcBef>
                <a:spcPts val="0"/>
              </a:spcBef>
              <a:spcAft>
                <a:spcPts val="0"/>
              </a:spcAft>
              <a:buClr>
                <a:srgbClr val="000000"/>
              </a:buClr>
              <a:buSzPts val="3000"/>
              <a:buAutoNum type="arabicPeriod"/>
            </a:pPr>
            <a:r>
              <a:rPr lang="en-IN" sz="3000" b="1" dirty="0" smtClean="0">
                <a:solidFill>
                  <a:srgbClr val="000000"/>
                </a:solidFill>
              </a:rPr>
              <a:t>Requirements.</a:t>
            </a:r>
            <a:endParaRPr sz="30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body" idx="1"/>
          </p:nvPr>
        </p:nvSpPr>
        <p:spPr>
          <a:xfrm>
            <a:off x="457200" y="1481328"/>
            <a:ext cx="8229600" cy="4876630"/>
          </a:xfrm>
          <a:prstGeom prst="rect">
            <a:avLst/>
          </a:prstGeom>
          <a:noFill/>
          <a:ln>
            <a:noFill/>
          </a:ln>
        </p:spPr>
        <p:txBody>
          <a:bodyPr spcFirstLastPara="1" wrap="square" lIns="91425" tIns="45700" rIns="91425" bIns="45700" anchor="t" anchorCtr="0">
            <a:noAutofit/>
          </a:bodyPr>
          <a:lstStyle/>
          <a:p>
            <a:pPr marL="457200" marR="0" lvl="0" indent="-361950" algn="l" rtl="0">
              <a:lnSpc>
                <a:spcPct val="80000"/>
              </a:lnSpc>
              <a:spcBef>
                <a:spcPts val="0"/>
              </a:spcBef>
              <a:spcAft>
                <a:spcPts val="0"/>
              </a:spcAft>
              <a:buClr>
                <a:srgbClr val="0C0C0C"/>
              </a:buClr>
              <a:buSzPts val="2100"/>
              <a:buFont typeface="Arial"/>
              <a:buAutoNum type="arabicPeriod"/>
            </a:pPr>
            <a:r>
              <a:rPr lang="en-IN" sz="2100" b="0" i="0" u="none" strike="noStrike" cap="none" dirty="0">
                <a:solidFill>
                  <a:srgbClr val="0C0C0C"/>
                </a:solidFill>
                <a:latin typeface="Arial"/>
                <a:ea typeface="Arial"/>
                <a:cs typeface="Arial"/>
                <a:sym typeface="Arial"/>
              </a:rPr>
              <a:t>The increasing advantage of automated systems make it necessary for educational infrastructures</a:t>
            </a:r>
            <a:r>
              <a:rPr lang="en-IN" sz="2100" dirty="0"/>
              <a:t> </a:t>
            </a:r>
            <a:r>
              <a:rPr lang="en-IN" sz="2100" b="0" i="0" u="none" strike="noStrike" cap="none" dirty="0">
                <a:solidFill>
                  <a:srgbClr val="0C0C0C"/>
                </a:solidFill>
                <a:latin typeface="Arial"/>
                <a:ea typeface="Arial"/>
                <a:cs typeface="Arial"/>
                <a:sym typeface="Arial"/>
              </a:rPr>
              <a:t>like colleges to move all manual processes onto a functional online system.</a:t>
            </a:r>
            <a:endParaRPr sz="2100" b="0" i="0" u="none" strike="noStrike" cap="none">
              <a:solidFill>
                <a:srgbClr val="0C0C0C"/>
              </a:solidFill>
              <a:latin typeface="Arial"/>
              <a:ea typeface="Arial"/>
              <a:cs typeface="Arial"/>
              <a:sym typeface="Arial"/>
            </a:endParaRPr>
          </a:p>
          <a:p>
            <a:pPr marL="457200" marR="0" lvl="0" indent="0" algn="l" rtl="0">
              <a:lnSpc>
                <a:spcPct val="80000"/>
              </a:lnSpc>
              <a:spcBef>
                <a:spcPts val="0"/>
              </a:spcBef>
              <a:spcAft>
                <a:spcPts val="0"/>
              </a:spcAft>
              <a:buNone/>
            </a:pPr>
            <a:endParaRPr sz="2100">
              <a:solidFill>
                <a:srgbClr val="0C0C0C"/>
              </a:solidFill>
              <a:latin typeface="Arial"/>
              <a:ea typeface="Arial"/>
              <a:cs typeface="Arial"/>
              <a:sym typeface="Arial"/>
            </a:endParaRPr>
          </a:p>
          <a:p>
            <a:pPr marL="457200" marR="0" lvl="0" indent="-361950" algn="l" rtl="0">
              <a:lnSpc>
                <a:spcPct val="80000"/>
              </a:lnSpc>
              <a:spcBef>
                <a:spcPts val="400"/>
              </a:spcBef>
              <a:spcAft>
                <a:spcPts val="0"/>
              </a:spcAft>
              <a:buClr>
                <a:srgbClr val="0C0C0C"/>
              </a:buClr>
              <a:buSzPts val="2100"/>
              <a:buNone/>
            </a:pPr>
            <a:r>
              <a:rPr lang="en-IN" sz="2100" dirty="0" smtClean="0">
                <a:solidFill>
                  <a:srgbClr val="0C0C0C"/>
                </a:solidFill>
                <a:latin typeface="Arial"/>
                <a:ea typeface="Arial"/>
                <a:cs typeface="Arial"/>
                <a:sym typeface="Arial"/>
              </a:rPr>
              <a:t>2.   Placement </a:t>
            </a:r>
            <a:r>
              <a:rPr lang="en-IN" sz="2100" dirty="0">
                <a:solidFill>
                  <a:srgbClr val="0C0C0C"/>
                </a:solidFill>
                <a:latin typeface="Arial"/>
                <a:ea typeface="Arial"/>
                <a:cs typeface="Arial"/>
                <a:sym typeface="Arial"/>
              </a:rPr>
              <a:t>Activity takes an important role since students join </a:t>
            </a:r>
            <a:r>
              <a:rPr lang="en-IN" sz="2100" dirty="0" smtClean="0">
                <a:solidFill>
                  <a:srgbClr val="0C0C0C"/>
                </a:solidFill>
                <a:latin typeface="Arial"/>
                <a:ea typeface="Arial"/>
                <a:cs typeface="Arial"/>
                <a:sym typeface="Arial"/>
              </a:rPr>
              <a:t> reputed </a:t>
            </a:r>
            <a:r>
              <a:rPr lang="en-IN" sz="2100" dirty="0">
                <a:solidFill>
                  <a:srgbClr val="0C0C0C"/>
                </a:solidFill>
                <a:latin typeface="Arial"/>
                <a:ea typeface="Arial"/>
                <a:cs typeface="Arial"/>
                <a:sym typeface="Arial"/>
              </a:rPr>
              <a:t>college not only for better education but also for campus </a:t>
            </a:r>
            <a:r>
              <a:rPr lang="en-IN" sz="2100" dirty="0" smtClean="0">
                <a:solidFill>
                  <a:srgbClr val="0C0C0C"/>
                </a:solidFill>
                <a:latin typeface="Arial"/>
                <a:ea typeface="Arial"/>
                <a:cs typeface="Arial"/>
                <a:sym typeface="Arial"/>
              </a:rPr>
              <a:t>recruitment</a:t>
            </a:r>
          </a:p>
          <a:p>
            <a:pPr marL="457200" marR="0" lvl="0" indent="-361950" algn="l" rtl="0">
              <a:lnSpc>
                <a:spcPct val="80000"/>
              </a:lnSpc>
              <a:spcBef>
                <a:spcPts val="400"/>
              </a:spcBef>
              <a:spcAft>
                <a:spcPts val="0"/>
              </a:spcAft>
              <a:buClr>
                <a:srgbClr val="0C0C0C"/>
              </a:buClr>
              <a:buSzPts val="2100"/>
              <a:buNone/>
            </a:pPr>
            <a:r>
              <a:rPr lang="en-IN" sz="2100" dirty="0" smtClean="0">
                <a:solidFill>
                  <a:srgbClr val="0C0C0C"/>
                </a:solidFill>
                <a:latin typeface="Arial"/>
                <a:ea typeface="Arial"/>
                <a:cs typeface="Arial"/>
                <a:sym typeface="Arial"/>
              </a:rPr>
              <a:t>.</a:t>
            </a:r>
            <a:endParaRPr sz="2100" b="0" i="0" u="none" strike="noStrike" cap="none">
              <a:solidFill>
                <a:schemeClr val="dk1"/>
              </a:solidFill>
              <a:latin typeface="Arial"/>
              <a:ea typeface="Arial"/>
              <a:cs typeface="Arial"/>
              <a:sym typeface="Arial"/>
            </a:endParaRPr>
          </a:p>
          <a:p>
            <a:pPr marL="552450" marR="0" lvl="0" indent="-457200" algn="l" rtl="0">
              <a:lnSpc>
                <a:spcPct val="80000"/>
              </a:lnSpc>
              <a:spcBef>
                <a:spcPts val="0"/>
              </a:spcBef>
              <a:spcAft>
                <a:spcPts val="0"/>
              </a:spcAft>
              <a:buClr>
                <a:schemeClr val="dk1"/>
              </a:buClr>
              <a:buSzPts val="2100"/>
              <a:buAutoNum type="arabicPeriod" startAt="3"/>
            </a:pPr>
            <a:r>
              <a:rPr lang="en-IN" sz="2100" b="0" i="0" u="none" strike="noStrike" cap="none" dirty="0" smtClean="0">
                <a:solidFill>
                  <a:schemeClr val="dk1"/>
                </a:solidFill>
                <a:latin typeface="Arial"/>
                <a:ea typeface="Arial"/>
                <a:cs typeface="Arial"/>
                <a:sym typeface="Arial"/>
              </a:rPr>
              <a:t>The </a:t>
            </a:r>
            <a:r>
              <a:rPr lang="en-IN" sz="2100" b="0" i="0" u="none" strike="noStrike" cap="none" dirty="0">
                <a:solidFill>
                  <a:schemeClr val="dk1"/>
                </a:solidFill>
                <a:latin typeface="Arial"/>
                <a:ea typeface="Arial"/>
                <a:cs typeface="Arial"/>
                <a:sym typeface="Arial"/>
              </a:rPr>
              <a:t>training and placement cells in most colleges lack a fully automated system which can manage and process data in an efficient manner</a:t>
            </a:r>
            <a:r>
              <a:rPr lang="en-IN" sz="2100" b="0" i="0" u="none" strike="noStrike" cap="none" dirty="0" smtClean="0">
                <a:solidFill>
                  <a:schemeClr val="dk1"/>
                </a:solidFill>
                <a:latin typeface="Arial"/>
                <a:ea typeface="Arial"/>
                <a:cs typeface="Arial"/>
                <a:sym typeface="Arial"/>
              </a:rPr>
              <a:t>.</a:t>
            </a:r>
          </a:p>
          <a:p>
            <a:pPr marL="552450" marR="0" lvl="0" indent="-457200" algn="l" rtl="0">
              <a:lnSpc>
                <a:spcPct val="80000"/>
              </a:lnSpc>
              <a:spcBef>
                <a:spcPts val="0"/>
              </a:spcBef>
              <a:spcAft>
                <a:spcPts val="0"/>
              </a:spcAft>
              <a:buClr>
                <a:schemeClr val="dk1"/>
              </a:buClr>
              <a:buSzPts val="2100"/>
              <a:buAutoNum type="arabicPeriod" startAt="3"/>
            </a:pPr>
            <a:endParaRPr sz="2100" b="0" i="0" u="none" strike="noStrike" cap="none">
              <a:solidFill>
                <a:schemeClr val="dk1"/>
              </a:solidFill>
              <a:latin typeface="Arial"/>
              <a:ea typeface="Arial"/>
              <a:cs typeface="Arial"/>
              <a:sym typeface="Arial"/>
            </a:endParaRPr>
          </a:p>
          <a:p>
            <a:pPr marL="457200" marR="0" lvl="0" indent="-361950" algn="l" rtl="0">
              <a:lnSpc>
                <a:spcPct val="80000"/>
              </a:lnSpc>
              <a:spcBef>
                <a:spcPts val="0"/>
              </a:spcBef>
              <a:spcAft>
                <a:spcPts val="0"/>
              </a:spcAft>
              <a:buClr>
                <a:schemeClr val="dk1"/>
              </a:buClr>
              <a:buSzPts val="2100"/>
              <a:buNone/>
            </a:pPr>
            <a:r>
              <a:rPr lang="en-IN" sz="2100" b="0" i="0" u="none" strike="noStrike" cap="none" dirty="0" smtClean="0">
                <a:solidFill>
                  <a:schemeClr val="dk1"/>
                </a:solidFill>
                <a:latin typeface="Arial"/>
                <a:ea typeface="Arial"/>
                <a:cs typeface="Arial"/>
                <a:sym typeface="Arial"/>
              </a:rPr>
              <a:t>4.	The </a:t>
            </a:r>
            <a:r>
              <a:rPr lang="en-IN" sz="2100" b="0" i="0" u="none" strike="noStrike" cap="none" dirty="0">
                <a:solidFill>
                  <a:schemeClr val="dk1"/>
                </a:solidFill>
                <a:latin typeface="Arial"/>
                <a:ea typeface="Arial"/>
                <a:cs typeface="Arial"/>
                <a:sym typeface="Arial"/>
              </a:rPr>
              <a:t>development of such a system has become necessary since the number of applicants for recruitment is increasing every year and the means of storing the data generated in</a:t>
            </a:r>
            <a:r>
              <a:rPr lang="en-IN" sz="2100" b="0" i="0" u="none" strike="noStrike" cap="none" dirty="0">
                <a:solidFill>
                  <a:schemeClr val="dk1"/>
                </a:solidFill>
                <a:latin typeface="Rambla"/>
                <a:ea typeface="Rambla"/>
                <a:cs typeface="Rambla"/>
                <a:sym typeface="Rambla"/>
              </a:rPr>
              <a:t> </a:t>
            </a:r>
            <a:r>
              <a:rPr lang="en-IN" sz="2100" b="0" i="0" u="none" strike="noStrike" cap="none" dirty="0">
                <a:solidFill>
                  <a:schemeClr val="dk1"/>
                </a:solidFill>
                <a:latin typeface="Arial"/>
                <a:ea typeface="Arial"/>
                <a:cs typeface="Arial"/>
                <a:sym typeface="Arial"/>
              </a:rPr>
              <a:t>this process has become primitive</a:t>
            </a:r>
            <a:r>
              <a:rPr lang="en-IN" sz="2100" b="0" i="0" u="none" strike="noStrike" cap="none" dirty="0">
                <a:solidFill>
                  <a:schemeClr val="dk1"/>
                </a:solidFill>
                <a:latin typeface="Comic Sans MS"/>
                <a:ea typeface="Comic Sans MS"/>
                <a:cs typeface="Comic Sans MS"/>
                <a:sym typeface="Comic Sans MS"/>
              </a:rPr>
              <a:t>.</a:t>
            </a:r>
            <a:endParaRPr sz="2100" b="0" i="0" u="none" strike="noStrike" cap="none">
              <a:solidFill>
                <a:schemeClr val="dk1"/>
              </a:solidFill>
              <a:latin typeface="Comic Sans MS"/>
              <a:ea typeface="Comic Sans MS"/>
              <a:cs typeface="Comic Sans MS"/>
              <a:sym typeface="Comic Sans MS"/>
            </a:endParaRPr>
          </a:p>
        </p:txBody>
      </p:sp>
      <p:sp>
        <p:nvSpPr>
          <p:cNvPr id="115" name="Google Shape;11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F5666"/>
              </a:buClr>
              <a:buSzPts val="4100"/>
              <a:buFont typeface="Arial"/>
              <a:buNone/>
            </a:pPr>
            <a:r>
              <a:rPr lang="en-IN" sz="4100" b="1" i="0" u="sng" strike="noStrike" cap="none" dirty="0" smtClean="0">
                <a:solidFill>
                  <a:srgbClr val="0F5666"/>
                </a:solidFill>
                <a:latin typeface="Arial"/>
                <a:ea typeface="Arial"/>
                <a:cs typeface="Arial"/>
                <a:sym typeface="Arial"/>
              </a:rPr>
              <a:t>INTRODUCTION</a:t>
            </a:r>
            <a:endParaRPr sz="4100" b="1" i="0" u="sng" strike="noStrike" cap="none">
              <a:solidFill>
                <a:srgbClr val="0F5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smtClean="0"/>
              <a:t>Training and placement is the program conducted within educational institutes to provide jobs to students pursuing or in the stage of completing the </a:t>
            </a:r>
            <a:r>
              <a:rPr lang="en-US" sz="2400" dirty="0" err="1" smtClean="0"/>
              <a:t>programme</a:t>
            </a:r>
            <a:r>
              <a:rPr lang="en-US" sz="2400" dirty="0" smtClean="0"/>
              <a:t>. </a:t>
            </a:r>
          </a:p>
          <a:p>
            <a:r>
              <a:rPr lang="en-US" sz="2400" dirty="0" smtClean="0"/>
              <a:t> In this </a:t>
            </a:r>
            <a:r>
              <a:rPr lang="en-US" sz="2400" dirty="0" err="1" smtClean="0"/>
              <a:t>programme</a:t>
            </a:r>
            <a:r>
              <a:rPr lang="en-US" sz="2400" dirty="0" smtClean="0"/>
              <a:t>, industries visit the colleges to select students depending on their ability to work, capability, focus and aim.</a:t>
            </a:r>
          </a:p>
          <a:p>
            <a:r>
              <a:rPr lang="en-US" sz="2400" dirty="0" smtClean="0"/>
              <a:t> Measures are taken by the TPO cell to equip students with necessary technical and behavioral competencies. This is achieved through rigorous and meticulously developed academic curriculum and by bringing the proper alignment with intense Industry Institute Interaction that help students to potentially build the desirable competencies. </a:t>
            </a:r>
          </a:p>
          <a:p>
            <a:endParaRPr lang="en-IN" dirty="0"/>
          </a:p>
        </p:txBody>
      </p:sp>
      <p:sp>
        <p:nvSpPr>
          <p:cNvPr id="3" name="Title 2"/>
          <p:cNvSpPr>
            <a:spLocks noGrp="1"/>
          </p:cNvSpPr>
          <p:nvPr>
            <p:ph type="title"/>
          </p:nvPr>
        </p:nvSpPr>
        <p:spPr/>
        <p:txBody>
          <a:bodyPr/>
          <a:lstStyle/>
          <a:p>
            <a:r>
              <a:rPr lang="en-IN" u="sng" dirty="0" smtClean="0"/>
              <a:t>INTRODUCTION</a:t>
            </a:r>
            <a:endParaRPr lang="en-IN"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457200" y="1287075"/>
            <a:ext cx="8229600" cy="4720200"/>
          </a:xfrm>
          <a:prstGeom prst="rect">
            <a:avLst/>
          </a:prstGeom>
        </p:spPr>
        <p:txBody>
          <a:bodyPr spcFirstLastPara="1" wrap="square" lIns="91425" tIns="45700" rIns="91425" bIns="45700" anchor="t" anchorCtr="0">
            <a:noAutofit/>
          </a:bodyPr>
          <a:lstStyle/>
          <a:p>
            <a:pPr marL="457200" lvl="0" indent="-368300" rtl="0">
              <a:spcBef>
                <a:spcPts val="400"/>
              </a:spcBef>
              <a:spcAft>
                <a:spcPts val="0"/>
              </a:spcAft>
              <a:buClr>
                <a:srgbClr val="222222"/>
              </a:buClr>
              <a:buSzPts val="2200"/>
              <a:buFont typeface="Arial"/>
              <a:buAutoNum type="arabicPeriod"/>
            </a:pPr>
            <a:r>
              <a:rPr lang="en-IN" sz="2200" b="1" dirty="0" err="1">
                <a:solidFill>
                  <a:srgbClr val="222222"/>
                </a:solidFill>
                <a:latin typeface="Arial"/>
                <a:ea typeface="Arial"/>
                <a:cs typeface="Arial"/>
                <a:sym typeface="Arial"/>
              </a:rPr>
              <a:t>Khin</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Zezawar</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Aung</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Nyein</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Nyein</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Myo</a:t>
            </a:r>
            <a:r>
              <a:rPr lang="en-IN" sz="2200" b="1" dirty="0">
                <a:solidFill>
                  <a:srgbClr val="222222"/>
                </a:solidFill>
                <a:latin typeface="Arial"/>
                <a:ea typeface="Arial"/>
                <a:cs typeface="Arial"/>
                <a:sym typeface="Arial"/>
              </a:rPr>
              <a:t>, “Sentiment Analysis of Student’s Comment Using Lexicon Based Approach”, IEEE ICIS, Volume-4, Issue-17, May 2017. </a:t>
            </a:r>
            <a:endParaRPr sz="2200" b="1">
              <a:solidFill>
                <a:srgbClr val="222222"/>
              </a:solidFill>
              <a:latin typeface="Arial"/>
              <a:ea typeface="Arial"/>
              <a:cs typeface="Arial"/>
              <a:sym typeface="Arial"/>
            </a:endParaRPr>
          </a:p>
          <a:p>
            <a:pPr marL="457200" lvl="0" indent="0" rtl="0">
              <a:spcBef>
                <a:spcPts val="400"/>
              </a:spcBef>
              <a:spcAft>
                <a:spcPts val="0"/>
              </a:spcAft>
              <a:buNone/>
            </a:pPr>
            <a:r>
              <a:rPr lang="en-IN" sz="2200" b="1" dirty="0">
                <a:solidFill>
                  <a:srgbClr val="222222"/>
                </a:solidFill>
                <a:latin typeface="Arial"/>
                <a:ea typeface="Arial"/>
                <a:cs typeface="Arial"/>
                <a:sym typeface="Arial"/>
              </a:rPr>
              <a:t>           </a:t>
            </a:r>
            <a:endParaRPr sz="2200" b="1">
              <a:solidFill>
                <a:srgbClr val="222222"/>
              </a:solidFill>
              <a:latin typeface="Arial"/>
              <a:ea typeface="Arial"/>
              <a:cs typeface="Arial"/>
              <a:sym typeface="Arial"/>
            </a:endParaRPr>
          </a:p>
          <a:p>
            <a:pPr marL="457200" lvl="0" indent="-368300" rtl="0">
              <a:spcBef>
                <a:spcPts val="400"/>
              </a:spcBef>
              <a:spcAft>
                <a:spcPts val="0"/>
              </a:spcAft>
              <a:buClr>
                <a:srgbClr val="222222"/>
              </a:buClr>
              <a:buSzPts val="2200"/>
              <a:buFont typeface="Arial"/>
              <a:buAutoNum type="arabicPeriod"/>
            </a:pPr>
            <a:r>
              <a:rPr lang="en-IN" sz="2200" b="1" dirty="0" err="1">
                <a:solidFill>
                  <a:srgbClr val="222222"/>
                </a:solidFill>
                <a:latin typeface="Arial"/>
                <a:ea typeface="Arial"/>
                <a:cs typeface="Arial"/>
                <a:sym typeface="Arial"/>
              </a:rPr>
              <a:t>Priyanka</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Hajare</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Priyanka</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Khandave</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Shital</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Adhav</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Swati</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Pimpale</a:t>
            </a:r>
            <a:r>
              <a:rPr lang="en-IN" sz="2200" b="1" dirty="0">
                <a:solidFill>
                  <a:srgbClr val="222222"/>
                </a:solidFill>
                <a:latin typeface="Arial"/>
                <a:ea typeface="Arial"/>
                <a:cs typeface="Arial"/>
                <a:sym typeface="Arial"/>
              </a:rPr>
              <a:t>, Prof. </a:t>
            </a:r>
            <a:r>
              <a:rPr lang="en-IN" sz="2200" b="1" dirty="0" err="1">
                <a:solidFill>
                  <a:srgbClr val="222222"/>
                </a:solidFill>
                <a:latin typeface="Arial"/>
                <a:ea typeface="Arial"/>
                <a:cs typeface="Arial"/>
                <a:sym typeface="Arial"/>
              </a:rPr>
              <a:t>Anagha</a:t>
            </a:r>
            <a:r>
              <a:rPr lang="en-IN" sz="2200" b="1" dirty="0">
                <a:solidFill>
                  <a:srgbClr val="222222"/>
                </a:solidFill>
                <a:latin typeface="Arial"/>
                <a:ea typeface="Arial"/>
                <a:cs typeface="Arial"/>
                <a:sym typeface="Arial"/>
              </a:rPr>
              <a:t> </a:t>
            </a:r>
            <a:r>
              <a:rPr lang="en-IN" sz="2200" b="1" dirty="0" err="1">
                <a:solidFill>
                  <a:srgbClr val="222222"/>
                </a:solidFill>
                <a:latin typeface="Arial"/>
                <a:ea typeface="Arial"/>
                <a:cs typeface="Arial"/>
                <a:sym typeface="Arial"/>
              </a:rPr>
              <a:t>Kulkarni</a:t>
            </a:r>
            <a:r>
              <a:rPr lang="en-IN" sz="2200" b="1" dirty="0">
                <a:solidFill>
                  <a:srgbClr val="222222"/>
                </a:solidFill>
                <a:latin typeface="Arial"/>
                <a:ea typeface="Arial"/>
                <a:cs typeface="Arial"/>
                <a:sym typeface="Arial"/>
              </a:rPr>
              <a:t>, “Implementation of Online Placement System”, International Journal of Emerging Research in Management &amp; Technology, ISSN: 2278-9359, Volume-5, Issue-1, January 2016. </a:t>
            </a:r>
            <a:endParaRPr sz="2200" b="1">
              <a:solidFill>
                <a:srgbClr val="222222"/>
              </a:solidFill>
              <a:latin typeface="Arial"/>
              <a:ea typeface="Arial"/>
              <a:cs typeface="Arial"/>
              <a:sym typeface="Arial"/>
            </a:endParaRPr>
          </a:p>
          <a:p>
            <a:pPr marL="457200" lvl="0" indent="0" rtl="0">
              <a:spcBef>
                <a:spcPts val="400"/>
              </a:spcBef>
              <a:spcAft>
                <a:spcPts val="0"/>
              </a:spcAft>
              <a:buNone/>
            </a:pPr>
            <a:r>
              <a:rPr lang="en-IN" sz="2200" b="1" dirty="0">
                <a:solidFill>
                  <a:srgbClr val="222222"/>
                </a:solidFill>
                <a:latin typeface="Arial"/>
                <a:ea typeface="Arial"/>
                <a:cs typeface="Arial"/>
                <a:sym typeface="Arial"/>
              </a:rPr>
              <a:t>                 </a:t>
            </a:r>
            <a:endParaRPr sz="2200" b="1">
              <a:solidFill>
                <a:srgbClr val="222222"/>
              </a:solidFill>
              <a:latin typeface="Arial"/>
              <a:ea typeface="Arial"/>
              <a:cs typeface="Arial"/>
              <a:sym typeface="Arial"/>
            </a:endParaRPr>
          </a:p>
          <a:p>
            <a:pPr fontAlgn="t"/>
            <a:r>
              <a:rPr lang="en-US" sz="2400" dirty="0" err="1" smtClean="0">
                <a:latin typeface="+mj-lt"/>
              </a:rPr>
              <a:t>Farhana</a:t>
            </a:r>
            <a:r>
              <a:rPr lang="en-US" sz="2400" dirty="0" smtClean="0">
                <a:latin typeface="+mj-lt"/>
              </a:rPr>
              <a:t> </a:t>
            </a:r>
            <a:r>
              <a:rPr lang="en-US" sz="2400" dirty="0" err="1" smtClean="0">
                <a:latin typeface="+mj-lt"/>
              </a:rPr>
              <a:t>Siddiqui</a:t>
            </a:r>
            <a:r>
              <a:rPr lang="en-US" sz="2400" dirty="0" smtClean="0">
                <a:latin typeface="+mj-lt"/>
              </a:rPr>
              <a:t> “An Automated Training and Placement System</a:t>
            </a:r>
            <a:r>
              <a:rPr lang="en-US" sz="2400" i="1" dirty="0" smtClean="0">
                <a:latin typeface="+mn-lt"/>
              </a:rPr>
              <a:t>”</a:t>
            </a:r>
            <a:endParaRPr lang="en-US" sz="2400" dirty="0" smtClean="0">
              <a:latin typeface="+mn-lt"/>
            </a:endParaRPr>
          </a:p>
          <a:p>
            <a:pPr marL="457200" lvl="0" indent="-368300" rtl="0">
              <a:spcBef>
                <a:spcPts val="400"/>
              </a:spcBef>
              <a:spcAft>
                <a:spcPts val="0"/>
              </a:spcAft>
              <a:buClr>
                <a:srgbClr val="222222"/>
              </a:buClr>
              <a:buSzPts val="2200"/>
              <a:buNone/>
            </a:pPr>
            <a:endParaRPr sz="2200" b="1" smtClean="0">
              <a:solidFill>
                <a:srgbClr val="222222"/>
              </a:solidFill>
              <a:latin typeface="Arial"/>
              <a:ea typeface="Arial"/>
              <a:cs typeface="Arial"/>
              <a:sym typeface="Arial"/>
            </a:endParaRPr>
          </a:p>
          <a:p>
            <a:pPr marL="0" lvl="0" indent="0">
              <a:spcBef>
                <a:spcPts val="400"/>
              </a:spcBef>
              <a:spcAft>
                <a:spcPts val="0"/>
              </a:spcAft>
              <a:buNone/>
            </a:pPr>
            <a:endParaRPr/>
          </a:p>
        </p:txBody>
      </p:sp>
      <p:sp>
        <p:nvSpPr>
          <p:cNvPr id="178" name="Google Shape;178;p26"/>
          <p:cNvSpPr txBox="1">
            <a:spLocks noGrp="1"/>
          </p:cNvSpPr>
          <p:nvPr>
            <p:ph type="title"/>
          </p:nvPr>
        </p:nvSpPr>
        <p:spPr>
          <a:xfrm>
            <a:off x="457200" y="274653"/>
            <a:ext cx="8229600" cy="6666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IN" dirty="0" smtClean="0"/>
              <a:t>Literature Cited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a:xfrm>
            <a:off x="327064" y="0"/>
            <a:ext cx="8229600" cy="1143000"/>
          </a:xfrm>
        </p:spPr>
        <p:txBody>
          <a:bodyPr/>
          <a:lstStyle/>
          <a:p>
            <a:r>
              <a:rPr lang="en-IN" dirty="0" smtClean="0"/>
              <a:t>LITERATURE SURVEY</a:t>
            </a:r>
            <a:endParaRPr lang="en-IN" dirty="0"/>
          </a:p>
        </p:txBody>
      </p:sp>
      <p:graphicFrame>
        <p:nvGraphicFramePr>
          <p:cNvPr id="7" name="Table 6"/>
          <p:cNvGraphicFramePr>
            <a:graphicFrameLocks noGrp="1"/>
          </p:cNvGraphicFramePr>
          <p:nvPr/>
        </p:nvGraphicFramePr>
        <p:xfrm>
          <a:off x="339634" y="1201057"/>
          <a:ext cx="8373292" cy="5584734"/>
        </p:xfrm>
        <a:graphic>
          <a:graphicData uri="http://schemas.openxmlformats.org/drawingml/2006/table">
            <a:tbl>
              <a:tblPr firstRow="1" bandRow="1">
                <a:tableStyleId>{5C22544A-7EE6-4342-B048-85BDC9FD1C3A}</a:tableStyleId>
              </a:tblPr>
              <a:tblGrid>
                <a:gridCol w="2093323"/>
                <a:gridCol w="2093323"/>
                <a:gridCol w="2093323"/>
                <a:gridCol w="2093323"/>
              </a:tblGrid>
              <a:tr h="1835694">
                <a:tc>
                  <a:txBody>
                    <a:bodyPr/>
                    <a:lstStyle/>
                    <a:p>
                      <a:r>
                        <a:rPr lang="en-IN" sz="2800" dirty="0" smtClean="0">
                          <a:latin typeface="Arial Black" pitchFamily="34" charset="0"/>
                        </a:rPr>
                        <a:t>NAME</a:t>
                      </a:r>
                      <a:endParaRPr lang="en-IN" sz="2800" dirty="0">
                        <a:latin typeface="Arial Black" pitchFamily="34" charset="0"/>
                      </a:endParaRPr>
                    </a:p>
                  </a:txBody>
                  <a:tcPr/>
                </a:tc>
                <a:tc>
                  <a:txBody>
                    <a:bodyPr/>
                    <a:lstStyle/>
                    <a:p>
                      <a:r>
                        <a:rPr lang="en-IN" sz="2800" dirty="0" smtClean="0">
                          <a:latin typeface="Arial Black" pitchFamily="34" charset="0"/>
                        </a:rPr>
                        <a:t>PAPER</a:t>
                      </a:r>
                      <a:endParaRPr lang="en-IN" sz="2800" dirty="0">
                        <a:latin typeface="Arial Black" pitchFamily="34" charset="0"/>
                      </a:endParaRPr>
                    </a:p>
                  </a:txBody>
                  <a:tcPr/>
                </a:tc>
                <a:tc>
                  <a:txBody>
                    <a:bodyPr/>
                    <a:lstStyle/>
                    <a:p>
                      <a:r>
                        <a:rPr lang="en-IN" sz="2800" dirty="0" smtClean="0">
                          <a:latin typeface="Arial Black" pitchFamily="34" charset="0"/>
                        </a:rPr>
                        <a:t>REVIEW</a:t>
                      </a:r>
                      <a:endParaRPr lang="en-IN" sz="2800" dirty="0">
                        <a:latin typeface="Arial Black" pitchFamily="34" charset="0"/>
                      </a:endParaRPr>
                    </a:p>
                  </a:txBody>
                  <a:tcPr/>
                </a:tc>
                <a:tc>
                  <a:txBody>
                    <a:bodyPr/>
                    <a:lstStyle/>
                    <a:p>
                      <a:r>
                        <a:rPr lang="en-IN" sz="2800" dirty="0" smtClean="0">
                          <a:latin typeface="Arial Black" pitchFamily="34" charset="0"/>
                        </a:rPr>
                        <a:t>CITED</a:t>
                      </a:r>
                      <a:endParaRPr lang="en-IN" sz="2800" dirty="0">
                        <a:latin typeface="Arial Black" pitchFamily="34" charset="0"/>
                      </a:endParaRPr>
                    </a:p>
                  </a:txBody>
                  <a:tcPr/>
                </a:tc>
              </a:tr>
              <a:tr h="1835694">
                <a:tc>
                  <a:txBody>
                    <a:bodyPr/>
                    <a:lstStyle/>
                    <a:p>
                      <a:r>
                        <a:rPr kumimoji="0" lang="en-US" sz="2000" kern="1200" dirty="0" err="1">
                          <a:solidFill>
                            <a:schemeClr val="dk1"/>
                          </a:solidFill>
                          <a:latin typeface="+mn-lt"/>
                          <a:ea typeface="+mn-ea"/>
                          <a:cs typeface="+mn-cs"/>
                        </a:rPr>
                        <a:t>Priyanka</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Hajare</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Priyanka</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Khandave</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Shital</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Adhav</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Swati</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Pimpale</a:t>
                      </a:r>
                      <a:r>
                        <a:rPr kumimoji="0" lang="en-US" sz="2000" kern="1200" dirty="0">
                          <a:solidFill>
                            <a:schemeClr val="dk1"/>
                          </a:solidFill>
                          <a:latin typeface="+mn-lt"/>
                          <a:ea typeface="+mn-ea"/>
                          <a:cs typeface="+mn-cs"/>
                        </a:rPr>
                        <a:t>, Prof. </a:t>
                      </a:r>
                      <a:r>
                        <a:rPr kumimoji="0" lang="en-US" sz="2000" kern="1200" dirty="0" err="1">
                          <a:solidFill>
                            <a:schemeClr val="dk1"/>
                          </a:solidFill>
                          <a:latin typeface="+mn-lt"/>
                          <a:ea typeface="+mn-ea"/>
                          <a:cs typeface="+mn-cs"/>
                        </a:rPr>
                        <a:t>Anagha</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Kulkarni</a:t>
                      </a:r>
                      <a:endParaRPr lang="en-US" sz="2000" dirty="0"/>
                    </a:p>
                  </a:txBody>
                  <a:tcPr/>
                </a:tc>
                <a:tc>
                  <a:txBody>
                    <a:bodyPr/>
                    <a:lstStyle/>
                    <a:p>
                      <a:r>
                        <a:rPr kumimoji="0" lang="en-US" sz="2000" i="1" kern="1200" dirty="0">
                          <a:solidFill>
                            <a:schemeClr val="dk1"/>
                          </a:solidFill>
                          <a:latin typeface="+mn-lt"/>
                          <a:ea typeface="+mn-ea"/>
                          <a:cs typeface="+mn-cs"/>
                        </a:rPr>
                        <a:t>“Implementation of Online Placement System”</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The motivation for this endeavor </a:t>
                      </a:r>
                      <a:r>
                        <a:rPr lang="en-US" sz="2000" dirty="0" smtClean="0"/>
                        <a:t>originates </a:t>
                      </a:r>
                      <a:r>
                        <a:rPr lang="en-US" sz="2000" dirty="0"/>
                        <a:t>from the need of a computerized system to eliminate the cost and effort required to manage paper documents in the college.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dirty="0">
                          <a:solidFill>
                            <a:schemeClr val="dk1"/>
                          </a:solidFill>
                          <a:latin typeface="+mn-lt"/>
                          <a:ea typeface="+mn-ea"/>
                          <a:cs typeface="+mn-cs"/>
                        </a:rPr>
                        <a:t>January 2016</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507454"/>
            <a:ext cx="8229600" cy="4525963"/>
          </a:xfrm>
        </p:spPr>
        <p:txBody>
          <a:bodyPr/>
          <a:lstStyle/>
          <a:p>
            <a:pPr fontAlgn="t">
              <a:buNone/>
            </a:pPr>
            <a:endParaRPr lang="en-IN" b="1" dirty="0" smtClean="0"/>
          </a:p>
        </p:txBody>
      </p:sp>
      <p:sp>
        <p:nvSpPr>
          <p:cNvPr id="3" name="Title 2"/>
          <p:cNvSpPr>
            <a:spLocks noGrp="1"/>
          </p:cNvSpPr>
          <p:nvPr>
            <p:ph type="title"/>
          </p:nvPr>
        </p:nvSpPr>
        <p:spPr/>
        <p:txBody>
          <a:bodyPr/>
          <a:lstStyle/>
          <a:p>
            <a:r>
              <a:rPr lang="en-IN" dirty="0" smtClean="0"/>
              <a:t>LITERATURE SURVEY</a:t>
            </a:r>
            <a:endParaRPr lang="en-IN" dirty="0"/>
          </a:p>
        </p:txBody>
      </p:sp>
      <p:graphicFrame>
        <p:nvGraphicFramePr>
          <p:cNvPr id="4" name="Table 3"/>
          <p:cNvGraphicFramePr>
            <a:graphicFrameLocks noGrp="1"/>
          </p:cNvGraphicFramePr>
          <p:nvPr/>
        </p:nvGraphicFramePr>
        <p:xfrm>
          <a:off x="365760" y="195216"/>
          <a:ext cx="8569233" cy="5486400"/>
        </p:xfrm>
        <a:graphic>
          <a:graphicData uri="http://schemas.openxmlformats.org/drawingml/2006/table">
            <a:tbl>
              <a:tblPr firstRow="1" bandRow="1">
                <a:tableStyleId>{5C22544A-7EE6-4342-B048-85BDC9FD1C3A}</a:tableStyleId>
              </a:tblPr>
              <a:tblGrid>
                <a:gridCol w="2232828"/>
                <a:gridCol w="2112135"/>
                <a:gridCol w="2112135"/>
                <a:gridCol w="2112135"/>
              </a:tblGrid>
              <a:tr h="427518">
                <a:tc>
                  <a:txBody>
                    <a:bodyPr/>
                    <a:lstStyle/>
                    <a:p>
                      <a:r>
                        <a:rPr lang="en-IN" sz="2800" b="1" dirty="0" smtClean="0"/>
                        <a:t>Name </a:t>
                      </a:r>
                      <a:endParaRPr lang="en-IN" sz="2800" b="1" dirty="0"/>
                    </a:p>
                  </a:txBody>
                  <a:tcPr/>
                </a:tc>
                <a:tc>
                  <a:txBody>
                    <a:bodyPr/>
                    <a:lstStyle/>
                    <a:p>
                      <a:r>
                        <a:rPr lang="en-IN" sz="2800" b="1" dirty="0" smtClean="0"/>
                        <a:t>paper</a:t>
                      </a:r>
                      <a:endParaRPr lang="en-IN" sz="2800" b="1" dirty="0"/>
                    </a:p>
                  </a:txBody>
                  <a:tcPr/>
                </a:tc>
                <a:tc>
                  <a:txBody>
                    <a:bodyPr/>
                    <a:lstStyle/>
                    <a:p>
                      <a:r>
                        <a:rPr lang="en-IN" sz="2800" b="1" dirty="0" smtClean="0">
                          <a:latin typeface="Arial Black" pitchFamily="34" charset="0"/>
                        </a:rPr>
                        <a:t>Review</a:t>
                      </a:r>
                      <a:endParaRPr lang="en-IN" sz="2800" b="1" dirty="0">
                        <a:latin typeface="Arial Black" pitchFamily="34" charset="0"/>
                      </a:endParaRPr>
                    </a:p>
                  </a:txBody>
                  <a:tcPr/>
                </a:tc>
                <a:tc>
                  <a:txBody>
                    <a:bodyPr/>
                    <a:lstStyle/>
                    <a:p>
                      <a:r>
                        <a:rPr lang="en-IN" sz="2800" b="1" dirty="0" smtClean="0"/>
                        <a:t>Cited</a:t>
                      </a:r>
                      <a:endParaRPr lang="en-IN" sz="2800" b="1" dirty="0"/>
                    </a:p>
                  </a:txBody>
                  <a:tcPr/>
                </a:tc>
              </a:tr>
              <a:tr h="4628534">
                <a:tc>
                  <a:txBody>
                    <a:bodyPr/>
                    <a:lstStyle/>
                    <a:p>
                      <a:r>
                        <a:rPr kumimoji="0" lang="en-US" sz="2000" kern="1200" dirty="0" err="1">
                          <a:solidFill>
                            <a:schemeClr val="dk1"/>
                          </a:solidFill>
                          <a:latin typeface="+mn-lt"/>
                          <a:ea typeface="+mn-ea"/>
                          <a:cs typeface="+mn-cs"/>
                        </a:rPr>
                        <a:t>Khin</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Zezawar</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Aung</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Nyein</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Nyein</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Myo</a:t>
                      </a:r>
                      <a:endParaRPr lang="en-US" sz="2000" dirty="0"/>
                    </a:p>
                  </a:txBody>
                  <a:tcPr/>
                </a:tc>
                <a:tc>
                  <a:txBody>
                    <a:bodyPr/>
                    <a:lstStyle/>
                    <a:p>
                      <a:r>
                        <a:rPr kumimoji="0" lang="en-US" sz="2000" i="1" kern="1200" dirty="0">
                          <a:solidFill>
                            <a:schemeClr val="dk1"/>
                          </a:solidFill>
                          <a:latin typeface="+mn-lt"/>
                          <a:ea typeface="+mn-ea"/>
                          <a:cs typeface="+mn-cs"/>
                        </a:rPr>
                        <a:t>“Sentiment Analysis of Student’s Comment Using Lexicon Based Approach”</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Students’ feedback can be analyzed using lexicon based approach to identify the </a:t>
                      </a:r>
                      <a:r>
                        <a:rPr lang="en-US" sz="2000" dirty="0" err="1"/>
                        <a:t>students’positive</a:t>
                      </a:r>
                      <a:r>
                        <a:rPr lang="en-US" sz="2000" dirty="0"/>
                        <a:t> or negative attitude. A database of English sentiment words is created as a lexical source to get the polarity of words. </a:t>
                      </a:r>
                    </a:p>
                  </a:txBody>
                  <a:tcPr/>
                </a:tc>
                <a:tc>
                  <a:txBody>
                    <a:bodyPr/>
                    <a:lstStyle/>
                    <a:p>
                      <a:r>
                        <a:rPr kumimoji="0" lang="en-US" sz="2400" kern="1200" dirty="0">
                          <a:solidFill>
                            <a:schemeClr val="dk1"/>
                          </a:solidFill>
                          <a:latin typeface="+mn-lt"/>
                          <a:ea typeface="+mn-ea"/>
                          <a:cs typeface="+mn-cs"/>
                        </a:rPr>
                        <a:t>May 2017</a:t>
                      </a:r>
                      <a:endParaRPr lang="en-US" sz="24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IN" dirty="0" smtClean="0"/>
              <a:t>LITERATURE SURVEY</a:t>
            </a:r>
            <a:endParaRPr lang="en-IN" dirty="0"/>
          </a:p>
        </p:txBody>
      </p:sp>
      <p:graphicFrame>
        <p:nvGraphicFramePr>
          <p:cNvPr id="4" name="Table 3"/>
          <p:cNvGraphicFramePr>
            <a:graphicFrameLocks noGrp="1"/>
          </p:cNvGraphicFramePr>
          <p:nvPr/>
        </p:nvGraphicFramePr>
        <p:xfrm>
          <a:off x="-2" y="0"/>
          <a:ext cx="9144004" cy="6676390"/>
        </p:xfrm>
        <a:graphic>
          <a:graphicData uri="http://schemas.openxmlformats.org/drawingml/2006/table">
            <a:tbl>
              <a:tblPr firstRow="1" bandRow="1">
                <a:tableStyleId>{5C22544A-7EE6-4342-B048-85BDC9FD1C3A}</a:tableStyleId>
              </a:tblPr>
              <a:tblGrid>
                <a:gridCol w="2286001"/>
                <a:gridCol w="2286001"/>
                <a:gridCol w="2286001"/>
                <a:gridCol w="2286001"/>
              </a:tblGrid>
              <a:tr h="1098550">
                <a:tc>
                  <a:txBody>
                    <a:bodyPr/>
                    <a:lstStyle/>
                    <a:p>
                      <a:r>
                        <a:rPr lang="en-IN" sz="2800" dirty="0" smtClean="0">
                          <a:latin typeface="Arial Black" pitchFamily="34" charset="0"/>
                        </a:rPr>
                        <a:t>Name </a:t>
                      </a:r>
                      <a:endParaRPr lang="en-IN" sz="2800" dirty="0">
                        <a:latin typeface="Arial Black" pitchFamily="34" charset="0"/>
                      </a:endParaRPr>
                    </a:p>
                  </a:txBody>
                  <a:tcPr/>
                </a:tc>
                <a:tc>
                  <a:txBody>
                    <a:bodyPr/>
                    <a:lstStyle/>
                    <a:p>
                      <a:r>
                        <a:rPr lang="en-IN" sz="2800" dirty="0" smtClean="0">
                          <a:latin typeface="Arial Black" pitchFamily="34" charset="0"/>
                        </a:rPr>
                        <a:t>Paper </a:t>
                      </a:r>
                      <a:endParaRPr lang="en-IN" sz="2800" dirty="0">
                        <a:latin typeface="Arial Black" pitchFamily="34" charset="0"/>
                      </a:endParaRPr>
                    </a:p>
                  </a:txBody>
                  <a:tcPr/>
                </a:tc>
                <a:tc>
                  <a:txBody>
                    <a:bodyPr/>
                    <a:lstStyle/>
                    <a:p>
                      <a:r>
                        <a:rPr lang="en-IN" sz="2800" dirty="0" smtClean="0">
                          <a:latin typeface="Arial Black" pitchFamily="34" charset="0"/>
                        </a:rPr>
                        <a:t>Review </a:t>
                      </a:r>
                      <a:endParaRPr lang="en-IN" sz="2800" dirty="0">
                        <a:latin typeface="Arial Black" pitchFamily="34" charset="0"/>
                      </a:endParaRPr>
                    </a:p>
                  </a:txBody>
                  <a:tcPr/>
                </a:tc>
                <a:tc>
                  <a:txBody>
                    <a:bodyPr/>
                    <a:lstStyle/>
                    <a:p>
                      <a:r>
                        <a:rPr lang="en-IN" sz="2800" dirty="0" smtClean="0">
                          <a:latin typeface="Arial Black" pitchFamily="34" charset="0"/>
                        </a:rPr>
                        <a:t>Cited</a:t>
                      </a:r>
                      <a:endParaRPr lang="en-IN" sz="2800" dirty="0">
                        <a:latin typeface="Arial Black" pitchFamily="34" charset="0"/>
                      </a:endParaRPr>
                    </a:p>
                  </a:txBody>
                  <a:tcPr/>
                </a:tc>
              </a:tr>
              <a:tr h="3596964">
                <a:tc>
                  <a:txBody>
                    <a:bodyPr/>
                    <a:lstStyle/>
                    <a:p>
                      <a:r>
                        <a:rPr kumimoji="0" lang="en-US" sz="2000" kern="1200" dirty="0" err="1">
                          <a:solidFill>
                            <a:schemeClr val="dk1"/>
                          </a:solidFill>
                          <a:latin typeface="+mn-lt"/>
                          <a:ea typeface="+mn-ea"/>
                          <a:cs typeface="+mn-cs"/>
                        </a:rPr>
                        <a:t>Farhana</a:t>
                      </a:r>
                      <a:r>
                        <a:rPr kumimoji="0" lang="en-US" sz="2000" kern="1200" dirty="0">
                          <a:solidFill>
                            <a:schemeClr val="dk1"/>
                          </a:solidFill>
                          <a:latin typeface="+mn-lt"/>
                          <a:ea typeface="+mn-ea"/>
                          <a:cs typeface="+mn-cs"/>
                        </a:rPr>
                        <a:t> </a:t>
                      </a:r>
                      <a:r>
                        <a:rPr kumimoji="0" lang="en-US" sz="2000" kern="1200" dirty="0" err="1">
                          <a:solidFill>
                            <a:schemeClr val="dk1"/>
                          </a:solidFill>
                          <a:latin typeface="+mn-lt"/>
                          <a:ea typeface="+mn-ea"/>
                          <a:cs typeface="+mn-cs"/>
                        </a:rPr>
                        <a:t>Siddiqui</a:t>
                      </a:r>
                      <a:endParaRPr lang="en-US" sz="2000" dirty="0"/>
                    </a:p>
                  </a:txBody>
                  <a:tcPr/>
                </a:tc>
                <a:tc>
                  <a:txBody>
                    <a:bodyPr/>
                    <a:lstStyle/>
                    <a:p>
                      <a:r>
                        <a:rPr kumimoji="0" lang="en-US" sz="2000" kern="1200" dirty="0">
                          <a:solidFill>
                            <a:schemeClr val="dk1"/>
                          </a:solidFill>
                          <a:latin typeface="+mn-lt"/>
                          <a:ea typeface="+mn-ea"/>
                          <a:cs typeface="+mn-cs"/>
                        </a:rPr>
                        <a:t>“</a:t>
                      </a:r>
                      <a:r>
                        <a:rPr kumimoji="0" lang="en-US" sz="2000" i="1" kern="1200" dirty="0">
                          <a:solidFill>
                            <a:schemeClr val="dk1"/>
                          </a:solidFill>
                          <a:latin typeface="+mn-lt"/>
                          <a:ea typeface="+mn-ea"/>
                          <a:cs typeface="+mn-cs"/>
                        </a:rPr>
                        <a:t>An Automated Training and Placement System”</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 </a:t>
                      </a:r>
                      <a:r>
                        <a:rPr lang="en-US" sz="2000" dirty="0" err="1"/>
                        <a:t>TaP</a:t>
                      </a:r>
                      <a:r>
                        <a:rPr lang="en-US" sz="2000" dirty="0"/>
                        <a:t> system provides module like Student (Current Student/Alumni), Administrator (TPO/ </a:t>
                      </a:r>
                      <a:r>
                        <a:rPr lang="en-US" sz="2000" dirty="0" err="1"/>
                        <a:t>TnP</a:t>
                      </a:r>
                      <a:r>
                        <a:rPr lang="en-US" sz="2000" dirty="0"/>
                        <a:t> Staff/Departmental Staff), Company and Forum.</a:t>
                      </a:r>
                      <a:r>
                        <a:rPr kumimoji="0" lang="en-US" sz="2000" kern="1200" dirty="0">
                          <a:solidFill>
                            <a:schemeClr val="dk1"/>
                          </a:solidFill>
                          <a:latin typeface="+mn-lt"/>
                          <a:ea typeface="+mn-ea"/>
                          <a:cs typeface="+mn-cs"/>
                        </a:rPr>
                        <a:t> Such systems aid colleges to practice full IT deployment and fast access procedures in placement related activities.</a:t>
                      </a:r>
                      <a:endParaRPr lang="en-US" sz="2000" dirty="0"/>
                    </a:p>
                  </a:txBody>
                  <a:tcPr/>
                </a:tc>
                <a:tc>
                  <a:txBody>
                    <a:bodyPr/>
                    <a:lstStyle/>
                    <a:p>
                      <a:r>
                        <a:rPr kumimoji="0" lang="en-US" sz="2400" kern="1200" dirty="0">
                          <a:solidFill>
                            <a:schemeClr val="dk1"/>
                          </a:solidFill>
                          <a:latin typeface="+mn-lt"/>
                          <a:ea typeface="+mn-ea"/>
                          <a:cs typeface="+mn-cs"/>
                        </a:rPr>
                        <a:t>2017</a:t>
                      </a:r>
                      <a:endParaRPr lang="en-US" sz="2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smtClean="0"/>
              <a:t>Placement activity takes an important role since students join college for not only better education but also for campus recruitment.</a:t>
            </a:r>
          </a:p>
          <a:p>
            <a:r>
              <a:rPr lang="en-US" sz="2400" dirty="0" smtClean="0"/>
              <a:t> There is a growing need of automation of such process since number of students applying for placements is large and overhead of manual tests and analysis is huge.</a:t>
            </a:r>
          </a:p>
          <a:p>
            <a:r>
              <a:rPr lang="en-US" sz="2400" dirty="0" smtClean="0"/>
              <a:t> Emails need to be replaced with automatic notifications and resumes should be validated. Entire test process must be online. Students and companies need a platform to post their reviews. All data generated during these processes must be properly maintained and can later be used for analysis.</a:t>
            </a:r>
          </a:p>
          <a:p>
            <a:endParaRPr lang="en-IN" dirty="0"/>
          </a:p>
        </p:txBody>
      </p:sp>
      <p:sp>
        <p:nvSpPr>
          <p:cNvPr id="3" name="Title 2"/>
          <p:cNvSpPr>
            <a:spLocks noGrp="1"/>
          </p:cNvSpPr>
          <p:nvPr>
            <p:ph type="title"/>
          </p:nvPr>
        </p:nvSpPr>
        <p:spPr/>
        <p:txBody>
          <a:bodyPr/>
          <a:lstStyle/>
          <a:p>
            <a:r>
              <a:rPr lang="en-US" dirty="0" smtClean="0"/>
              <a:t>Problem definition &amp; Proposed solution </a:t>
            </a:r>
            <a:endParaRPr lang="en-IN" dirty="0"/>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1165</Words>
  <PresentationFormat>On-screen Show (4:3)</PresentationFormat>
  <Paragraphs>132</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Rambla</vt:lpstr>
      <vt:lpstr>Overlock</vt:lpstr>
      <vt:lpstr>Noto Sans Symbols</vt:lpstr>
      <vt:lpstr>Comic Sans MS</vt:lpstr>
      <vt:lpstr>Arial Black</vt:lpstr>
      <vt:lpstr>Times New Roman</vt:lpstr>
      <vt:lpstr>Verdana</vt:lpstr>
      <vt:lpstr>Concourse</vt:lpstr>
      <vt:lpstr>AUTOMATED TRAINING AND PLACEMENT</vt:lpstr>
      <vt:lpstr>Index</vt:lpstr>
      <vt:lpstr>INTRODUCTION</vt:lpstr>
      <vt:lpstr>INTRODUCTION</vt:lpstr>
      <vt:lpstr>Literature Cited</vt:lpstr>
      <vt:lpstr>LITERATURE SURVEY</vt:lpstr>
      <vt:lpstr>LITERATURE SURVEY</vt:lpstr>
      <vt:lpstr>LITERATURE SURVEY</vt:lpstr>
      <vt:lpstr>Problem definition &amp; Proposed solution </vt:lpstr>
      <vt:lpstr>Motivation</vt:lpstr>
      <vt:lpstr>Problem definition &amp; Proposed solution </vt:lpstr>
      <vt:lpstr>Objectives</vt:lpstr>
      <vt:lpstr>Slide 13</vt:lpstr>
      <vt:lpstr>Scope of the Project</vt:lpstr>
      <vt:lpstr>Slide 15</vt:lpstr>
      <vt:lpstr>Proposed Architecture Of System</vt:lpstr>
      <vt:lpstr>Slide 17</vt:lpstr>
      <vt:lpstr>REQUIREMENTS</vt:lpstr>
      <vt:lpstr>TECHNOLOGIES TO BE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TRAINING AND PLACEMENT</dc:title>
  <dc:creator>NOTORIOUS</dc:creator>
  <cp:lastModifiedBy>Pulla Rao</cp:lastModifiedBy>
  <cp:revision>6</cp:revision>
  <dcterms:modified xsi:type="dcterms:W3CDTF">2018-10-20T04:14:09Z</dcterms:modified>
</cp:coreProperties>
</file>