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6" r:id="rId2"/>
  </p:sldMasterIdLst>
  <p:sldIdLst>
    <p:sldId id="256" r:id="rId3"/>
    <p:sldId id="271" r:id="rId4"/>
    <p:sldId id="259" r:id="rId5"/>
    <p:sldId id="261" r:id="rId6"/>
    <p:sldId id="272" r:id="rId7"/>
    <p:sldId id="263" r:id="rId8"/>
    <p:sldId id="265" r:id="rId9"/>
    <p:sldId id="266"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C44B"/>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A976DC-C9DD-48B4-B0E5-A60A1887217E}" v="149" dt="2020-11-23T21:58:42.234"/>
    <p1510:client id="{CD715EAF-2E74-476E-BDD2-122D038A26D8}" v="238" dt="2020-11-23T21:48:11.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77"/>
    <p:restoredTop sz="94674"/>
  </p:normalViewPr>
  <p:slideViewPr>
    <p:cSldViewPr snapToGrid="0" snapToObjects="1">
      <p:cViewPr varScale="1">
        <p:scale>
          <a:sx n="72" d="100"/>
          <a:sy n="72" d="100"/>
        </p:scale>
        <p:origin x="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n Gorman" userId="61b8a66a7d74842d" providerId="Windows Live" clId="Web-{C486F81E-9762-4F09-A674-C6BF679E119C}"/>
    <pc:docChg chg="addSld delSld modSld">
      <pc:chgData name="Shawn Gorman" userId="61b8a66a7d74842d" providerId="Windows Live" clId="Web-{C486F81E-9762-4F09-A674-C6BF679E119C}" dt="2020-10-11T20:06:15.844" v="118" actId="20577"/>
      <pc:docMkLst>
        <pc:docMk/>
      </pc:docMkLst>
      <pc:sldChg chg="addSp modSp">
        <pc:chgData name="Shawn Gorman" userId="61b8a66a7d74842d" providerId="Windows Live" clId="Web-{C486F81E-9762-4F09-A674-C6BF679E119C}" dt="2020-10-11T19:03:48.558" v="4" actId="14100"/>
        <pc:sldMkLst>
          <pc:docMk/>
          <pc:sldMk cId="0" sldId="259"/>
        </pc:sldMkLst>
        <pc:picChg chg="add mod">
          <ac:chgData name="Shawn Gorman" userId="61b8a66a7d74842d" providerId="Windows Live" clId="Web-{C486F81E-9762-4F09-A674-C6BF679E119C}" dt="2020-10-11T19:03:48.558" v="4" actId="14100"/>
          <ac:picMkLst>
            <pc:docMk/>
            <pc:sldMk cId="0" sldId="259"/>
            <ac:picMk id="2" creationId="{56AD1EDD-37DC-4354-89B1-F89E9A7F2FAF}"/>
          </ac:picMkLst>
        </pc:picChg>
      </pc:sldChg>
      <pc:sldChg chg="addSp delSp modSp add replId">
        <pc:chgData name="Shawn Gorman" userId="61b8a66a7d74842d" providerId="Windows Live" clId="Web-{C486F81E-9762-4F09-A674-C6BF679E119C}" dt="2020-10-11T20:06:15.844" v="117" actId="20577"/>
        <pc:sldMkLst>
          <pc:docMk/>
          <pc:sldMk cId="1129675826" sldId="272"/>
        </pc:sldMkLst>
        <pc:spChg chg="del">
          <ac:chgData name="Shawn Gorman" userId="61b8a66a7d74842d" providerId="Windows Live" clId="Web-{C486F81E-9762-4F09-A674-C6BF679E119C}" dt="2020-10-11T20:00:29.909" v="9"/>
          <ac:spMkLst>
            <pc:docMk/>
            <pc:sldMk cId="1129675826" sldId="272"/>
            <ac:spMk id="7" creationId="{5503E2A1-2137-4B94-9021-1D6F4D279A4E}"/>
          </ac:spMkLst>
        </pc:spChg>
        <pc:spChg chg="del">
          <ac:chgData name="Shawn Gorman" userId="61b8a66a7d74842d" providerId="Windows Live" clId="Web-{C486F81E-9762-4F09-A674-C6BF679E119C}" dt="2020-10-11T20:00:29.893" v="8"/>
          <ac:spMkLst>
            <pc:docMk/>
            <pc:sldMk cId="1129675826" sldId="272"/>
            <ac:spMk id="13" creationId="{44BC45C1-8409-41B1-99F2-2E4778FD4591}"/>
          </ac:spMkLst>
        </pc:spChg>
        <pc:spChg chg="del mod ord">
          <ac:chgData name="Shawn Gorman" userId="61b8a66a7d74842d" providerId="Windows Live" clId="Web-{C486F81E-9762-4F09-A674-C6BF679E119C}" dt="2020-10-11T20:04:05.501" v="43"/>
          <ac:spMkLst>
            <pc:docMk/>
            <pc:sldMk cId="1129675826" sldId="272"/>
            <ac:spMk id="14" creationId="{7C4FBAD5-CC53-476B-9939-4D80F25EAA75}"/>
          </ac:spMkLst>
        </pc:spChg>
        <pc:spChg chg="mod">
          <ac:chgData name="Shawn Gorman" userId="61b8a66a7d74842d" providerId="Windows Live" clId="Web-{C486F81E-9762-4F09-A674-C6BF679E119C}" dt="2020-10-11T20:03:12.986" v="33" actId="1076"/>
          <ac:spMkLst>
            <pc:docMk/>
            <pc:sldMk cId="1129675826" sldId="272"/>
            <ac:spMk id="15" creationId="{E5DD219E-F1CA-48CA-A615-0BD727AC4143}"/>
          </ac:spMkLst>
        </pc:spChg>
        <pc:spChg chg="mod ord">
          <ac:chgData name="Shawn Gorman" userId="61b8a66a7d74842d" providerId="Windows Live" clId="Web-{C486F81E-9762-4F09-A674-C6BF679E119C}" dt="2020-10-11T20:04:00.720" v="42" actId="14100"/>
          <ac:spMkLst>
            <pc:docMk/>
            <pc:sldMk cId="1129675826" sldId="272"/>
            <ac:spMk id="16" creationId="{3DA00590-2D28-4C26-A87C-80D05AEA1A21}"/>
          </ac:spMkLst>
        </pc:spChg>
        <pc:spChg chg="mod">
          <ac:chgData name="Shawn Gorman" userId="61b8a66a7d74842d" providerId="Windows Live" clId="Web-{C486F81E-9762-4F09-A674-C6BF679E119C}" dt="2020-10-11T20:03:26.611" v="35" actId="1076"/>
          <ac:spMkLst>
            <pc:docMk/>
            <pc:sldMk cId="1129675826" sldId="272"/>
            <ac:spMk id="17" creationId="{4F90FEB6-2E80-4E39-8CFF-13D81B55AD82}"/>
          </ac:spMkLst>
        </pc:spChg>
        <pc:spChg chg="add mod">
          <ac:chgData name="Shawn Gorman" userId="61b8a66a7d74842d" providerId="Windows Live" clId="Web-{C486F81E-9762-4F09-A674-C6BF679E119C}" dt="2020-10-11T20:06:02.828" v="110" actId="1076"/>
          <ac:spMkLst>
            <pc:docMk/>
            <pc:sldMk cId="1129675826" sldId="272"/>
            <ac:spMk id="18" creationId="{7CECF02B-C5E2-4050-8B89-8AF942DEE39E}"/>
          </ac:spMkLst>
        </pc:spChg>
        <pc:spChg chg="add mod">
          <ac:chgData name="Shawn Gorman" userId="61b8a66a7d74842d" providerId="Windows Live" clId="Web-{C486F81E-9762-4F09-A674-C6BF679E119C}" dt="2020-10-11T20:06:15.844" v="117" actId="20577"/>
          <ac:spMkLst>
            <pc:docMk/>
            <pc:sldMk cId="1129675826" sldId="272"/>
            <ac:spMk id="19" creationId="{3A4E3730-C8B9-49C3-AC3D-93E994516C89}"/>
          </ac:spMkLst>
        </pc:spChg>
        <pc:picChg chg="add mod">
          <ac:chgData name="Shawn Gorman" userId="61b8a66a7d74842d" providerId="Windows Live" clId="Web-{C486F81E-9762-4F09-A674-C6BF679E119C}" dt="2020-10-11T20:03:21.736" v="34" actId="1076"/>
          <ac:picMkLst>
            <pc:docMk/>
            <pc:sldMk cId="1129675826" sldId="272"/>
            <ac:picMk id="2" creationId="{8883EC14-30AD-4AB5-9779-35093E94F4B2}"/>
          </ac:picMkLst>
        </pc:picChg>
        <pc:picChg chg="del">
          <ac:chgData name="Shawn Gorman" userId="61b8a66a7d74842d" providerId="Windows Live" clId="Web-{C486F81E-9762-4F09-A674-C6BF679E119C}" dt="2020-10-11T20:00:29.878" v="7"/>
          <ac:picMkLst>
            <pc:docMk/>
            <pc:sldMk cId="1129675826" sldId="272"/>
            <ac:picMk id="6" creationId="{9F3E190F-4787-492B-8933-B20240B8F453}"/>
          </ac:picMkLst>
        </pc:picChg>
        <pc:picChg chg="del">
          <ac:chgData name="Shawn Gorman" userId="61b8a66a7d74842d" providerId="Windows Live" clId="Web-{C486F81E-9762-4F09-A674-C6BF679E119C}" dt="2020-10-11T20:00:29.862" v="6"/>
          <ac:picMkLst>
            <pc:docMk/>
            <pc:sldMk cId="1129675826" sldId="272"/>
            <ac:picMk id="12" creationId="{BC223A25-10CE-46FB-A00E-81CE16ECC893}"/>
          </ac:picMkLst>
        </pc:picChg>
      </pc:sldChg>
      <pc:sldChg chg="modSp add del replId">
        <pc:chgData name="Shawn Gorman" userId="61b8a66a7d74842d" providerId="Windows Live" clId="Web-{C486F81E-9762-4F09-A674-C6BF679E119C}" dt="2020-10-11T20:00:54.893" v="13"/>
        <pc:sldMkLst>
          <pc:docMk/>
          <pc:sldMk cId="2547941985" sldId="273"/>
        </pc:sldMkLst>
        <pc:picChg chg="mod">
          <ac:chgData name="Shawn Gorman" userId="61b8a66a7d74842d" providerId="Windows Live" clId="Web-{C486F81E-9762-4F09-A674-C6BF679E119C}" dt="2020-10-11T20:00:47.378" v="12" actId="1076"/>
          <ac:picMkLst>
            <pc:docMk/>
            <pc:sldMk cId="2547941985" sldId="273"/>
            <ac:picMk id="12" creationId="{BC223A25-10CE-46FB-A00E-81CE16ECC893}"/>
          </ac:picMkLst>
        </pc:picChg>
      </pc:sldChg>
    </pc:docChg>
  </pc:docChgLst>
  <pc:docChgLst>
    <pc:chgData name="Shawn Gorman" userId="61b8a66a7d74842d" providerId="LiveId" clId="{1FB041C0-22B8-49E7-8FCE-5CF252AE7CA4}"/>
    <pc:docChg chg="delSld">
      <pc:chgData name="Shawn Gorman" userId="61b8a66a7d74842d" providerId="LiveId" clId="{1FB041C0-22B8-49E7-8FCE-5CF252AE7CA4}" dt="2020-11-06T20:30:28.949" v="0" actId="2696"/>
      <pc:docMkLst>
        <pc:docMk/>
      </pc:docMkLst>
      <pc:sldChg chg="del">
        <pc:chgData name="Shawn Gorman" userId="61b8a66a7d74842d" providerId="LiveId" clId="{1FB041C0-22B8-49E7-8FCE-5CF252AE7CA4}" dt="2020-11-06T20:30:28.949" v="0" actId="2696"/>
        <pc:sldMkLst>
          <pc:docMk/>
          <pc:sldMk cId="0" sldId="268"/>
        </pc:sldMkLst>
      </pc:sldChg>
    </pc:docChg>
  </pc:docChgLst>
  <pc:docChgLst>
    <pc:chgData name="Shawn Gorman" userId="61b8a66a7d74842d" providerId="LiveId" clId="{4FC27554-97FB-4ED1-B7C0-CA541979EA3C}"/>
    <pc:docChg chg="modSld">
      <pc:chgData name="Shawn Gorman" userId="61b8a66a7d74842d" providerId="LiveId" clId="{4FC27554-97FB-4ED1-B7C0-CA541979EA3C}" dt="2020-11-24T15:20:25.818" v="0" actId="20577"/>
      <pc:docMkLst>
        <pc:docMk/>
      </pc:docMkLst>
      <pc:sldChg chg="modSp">
        <pc:chgData name="Shawn Gorman" userId="61b8a66a7d74842d" providerId="LiveId" clId="{4FC27554-97FB-4ED1-B7C0-CA541979EA3C}" dt="2020-11-24T15:20:25.818" v="0" actId="20577"/>
        <pc:sldMkLst>
          <pc:docMk/>
          <pc:sldMk cId="0" sldId="261"/>
        </pc:sldMkLst>
        <pc:spChg chg="mod">
          <ac:chgData name="Shawn Gorman" userId="61b8a66a7d74842d" providerId="LiveId" clId="{4FC27554-97FB-4ED1-B7C0-CA541979EA3C}" dt="2020-11-24T15:20:25.818" v="0" actId="20577"/>
          <ac:spMkLst>
            <pc:docMk/>
            <pc:sldMk cId="0" sldId="261"/>
            <ac:spMk id="2" creationId="{50C5BC40-FE0A-4C41-A498-7F0F594394D2}"/>
          </ac:spMkLst>
        </pc:spChg>
      </pc:sldChg>
    </pc:docChg>
  </pc:docChgLst>
  <pc:docChgLst>
    <pc:chgData name="Shawn Gorman" userId="61b8a66a7d74842d" providerId="Windows Live" clId="Web-{27A976DC-C9DD-48B4-B0E5-A60A1887217E}"/>
    <pc:docChg chg="modSld">
      <pc:chgData name="Shawn Gorman" userId="61b8a66a7d74842d" providerId="Windows Live" clId="Web-{27A976DC-C9DD-48B4-B0E5-A60A1887217E}" dt="2020-11-23T21:58:42.234" v="144"/>
      <pc:docMkLst>
        <pc:docMk/>
      </pc:docMkLst>
      <pc:sldChg chg="modSp">
        <pc:chgData name="Shawn Gorman" userId="61b8a66a7d74842d" providerId="Windows Live" clId="Web-{27A976DC-C9DD-48B4-B0E5-A60A1887217E}" dt="2020-11-23T21:48:45.249" v="3" actId="20577"/>
        <pc:sldMkLst>
          <pc:docMk/>
          <pc:sldMk cId="0" sldId="261"/>
        </pc:sldMkLst>
        <pc:spChg chg="mod">
          <ac:chgData name="Shawn Gorman" userId="61b8a66a7d74842d" providerId="Windows Live" clId="Web-{27A976DC-C9DD-48B4-B0E5-A60A1887217E}" dt="2020-11-23T21:48:45.249" v="3" actId="20577"/>
          <ac:spMkLst>
            <pc:docMk/>
            <pc:sldMk cId="0" sldId="261"/>
            <ac:spMk id="2" creationId="{50C5BC40-FE0A-4C41-A498-7F0F594394D2}"/>
          </ac:spMkLst>
        </pc:spChg>
      </pc:sldChg>
      <pc:sldChg chg="modSp">
        <pc:chgData name="Shawn Gorman" userId="61b8a66a7d74842d" providerId="Windows Live" clId="Web-{27A976DC-C9DD-48B4-B0E5-A60A1887217E}" dt="2020-11-23T21:52:51.771" v="125" actId="1076"/>
        <pc:sldMkLst>
          <pc:docMk/>
          <pc:sldMk cId="0" sldId="263"/>
        </pc:sldMkLst>
        <pc:picChg chg="mod">
          <ac:chgData name="Shawn Gorman" userId="61b8a66a7d74842d" providerId="Windows Live" clId="Web-{27A976DC-C9DD-48B4-B0E5-A60A1887217E}" dt="2020-11-23T21:52:51.771" v="125" actId="1076"/>
          <ac:picMkLst>
            <pc:docMk/>
            <pc:sldMk cId="0" sldId="263"/>
            <ac:picMk id="3" creationId="{00000000-0000-0000-0000-000000000000}"/>
          </ac:picMkLst>
        </pc:picChg>
      </pc:sldChg>
      <pc:sldChg chg="addSp delSp modSp">
        <pc:chgData name="Shawn Gorman" userId="61b8a66a7d74842d" providerId="Windows Live" clId="Web-{27A976DC-C9DD-48B4-B0E5-A60A1887217E}" dt="2020-11-23T21:58:42.234" v="144"/>
        <pc:sldMkLst>
          <pc:docMk/>
          <pc:sldMk cId="0" sldId="265"/>
        </pc:sldMkLst>
        <pc:spChg chg="add mod">
          <ac:chgData name="Shawn Gorman" userId="61b8a66a7d74842d" providerId="Windows Live" clId="Web-{27A976DC-C9DD-48B4-B0E5-A60A1887217E}" dt="2020-11-23T21:58:42.234" v="144"/>
          <ac:spMkLst>
            <pc:docMk/>
            <pc:sldMk cId="0" sldId="265"/>
            <ac:spMk id="2" creationId="{5B7021AA-3330-473F-AC0C-B8D80777C34A}"/>
          </ac:spMkLst>
        </pc:spChg>
        <pc:spChg chg="add del mod">
          <ac:chgData name="Shawn Gorman" userId="61b8a66a7d74842d" providerId="Windows Live" clId="Web-{27A976DC-C9DD-48B4-B0E5-A60A1887217E}" dt="2020-11-23T21:53:26.553" v="129"/>
          <ac:spMkLst>
            <pc:docMk/>
            <pc:sldMk cId="0" sldId="265"/>
            <ac:spMk id="3" creationId="{9C0ACCAF-818D-4099-9CD1-4C41BB6A4036}"/>
          </ac:spMkLst>
        </pc:spChg>
      </pc:sldChg>
      <pc:sldChg chg="delSp modSp">
        <pc:chgData name="Shawn Gorman" userId="61b8a66a7d74842d" providerId="Windows Live" clId="Web-{27A976DC-C9DD-48B4-B0E5-A60A1887217E}" dt="2020-11-23T21:52:42.005" v="123"/>
        <pc:sldMkLst>
          <pc:docMk/>
          <pc:sldMk cId="1129675826" sldId="272"/>
        </pc:sldMkLst>
        <pc:spChg chg="del">
          <ac:chgData name="Shawn Gorman" userId="61b8a66a7d74842d" providerId="Windows Live" clId="Web-{27A976DC-C9DD-48B4-B0E5-A60A1887217E}" dt="2020-11-23T21:52:42.005" v="123"/>
          <ac:spMkLst>
            <pc:docMk/>
            <pc:sldMk cId="1129675826" sldId="272"/>
            <ac:spMk id="15" creationId="{E5DD219E-F1CA-48CA-A615-0BD727AC4143}"/>
          </ac:spMkLst>
        </pc:spChg>
        <pc:spChg chg="mod">
          <ac:chgData name="Shawn Gorman" userId="61b8a66a7d74842d" providerId="Windows Live" clId="Web-{27A976DC-C9DD-48B4-B0E5-A60A1887217E}" dt="2020-11-23T21:52:21.317" v="114" actId="20577"/>
          <ac:spMkLst>
            <pc:docMk/>
            <pc:sldMk cId="1129675826" sldId="272"/>
            <ac:spMk id="16" creationId="{3DA00590-2D28-4C26-A87C-80D05AEA1A21}"/>
          </ac:spMkLst>
        </pc:spChg>
        <pc:spChg chg="mod">
          <ac:chgData name="Shawn Gorman" userId="61b8a66a7d74842d" providerId="Windows Live" clId="Web-{27A976DC-C9DD-48B4-B0E5-A60A1887217E}" dt="2020-11-23T21:49:38.813" v="29" actId="20577"/>
          <ac:spMkLst>
            <pc:docMk/>
            <pc:sldMk cId="1129675826" sldId="272"/>
            <ac:spMk id="17" creationId="{4F90FEB6-2E80-4E39-8CFF-13D81B55AD82}"/>
          </ac:spMkLst>
        </pc:spChg>
        <pc:spChg chg="mod">
          <ac:chgData name="Shawn Gorman" userId="61b8a66a7d74842d" providerId="Windows Live" clId="Web-{27A976DC-C9DD-48B4-B0E5-A60A1887217E}" dt="2020-11-23T21:52:33.771" v="120" actId="20577"/>
          <ac:spMkLst>
            <pc:docMk/>
            <pc:sldMk cId="1129675826" sldId="272"/>
            <ac:spMk id="18" creationId="{7CECF02B-C5E2-4050-8B89-8AF942DEE39E}"/>
          </ac:spMkLst>
        </pc:spChg>
        <pc:spChg chg="mod">
          <ac:chgData name="Shawn Gorman" userId="61b8a66a7d74842d" providerId="Windows Live" clId="Web-{27A976DC-C9DD-48B4-B0E5-A60A1887217E}" dt="2020-11-23T21:52:01.161" v="106" actId="20577"/>
          <ac:spMkLst>
            <pc:docMk/>
            <pc:sldMk cId="1129675826" sldId="272"/>
            <ac:spMk id="19" creationId="{3A4E3730-C8B9-49C3-AC3D-93E994516C89}"/>
          </ac:spMkLst>
        </pc:spChg>
      </pc:sldChg>
    </pc:docChg>
  </pc:docChgLst>
  <pc:docChgLst>
    <pc:chgData name="Shawn Gorman" userId="61b8a66a7d74842d" providerId="LiveId" clId="{296F5DF3-A577-4660-AE73-314B114555E0}"/>
    <pc:docChg chg="custSel delSld modSld sldOrd">
      <pc:chgData name="Shawn Gorman" userId="61b8a66a7d74842d" providerId="LiveId" clId="{296F5DF3-A577-4660-AE73-314B114555E0}" dt="2020-10-11T14:53:56.579" v="717" actId="20577"/>
      <pc:docMkLst>
        <pc:docMk/>
      </pc:docMkLst>
      <pc:sldChg chg="ord">
        <pc:chgData name="Shawn Gorman" userId="61b8a66a7d74842d" providerId="LiveId" clId="{296F5DF3-A577-4660-AE73-314B114555E0}" dt="2020-10-11T14:43:56.017" v="598"/>
        <pc:sldMkLst>
          <pc:docMk/>
          <pc:sldMk cId="0" sldId="263"/>
        </pc:sldMkLst>
      </pc:sldChg>
      <pc:sldChg chg="del">
        <pc:chgData name="Shawn Gorman" userId="61b8a66a7d74842d" providerId="LiveId" clId="{296F5DF3-A577-4660-AE73-314B114555E0}" dt="2020-10-02T20:06:28.267" v="276" actId="2696"/>
        <pc:sldMkLst>
          <pc:docMk/>
          <pc:sldMk cId="0" sldId="264"/>
        </pc:sldMkLst>
      </pc:sldChg>
      <pc:sldChg chg="modSp">
        <pc:chgData name="Shawn Gorman" userId="61b8a66a7d74842d" providerId="LiveId" clId="{296F5DF3-A577-4660-AE73-314B114555E0}" dt="2020-10-11T14:53:56.579" v="717" actId="20577"/>
        <pc:sldMkLst>
          <pc:docMk/>
          <pc:sldMk cId="0" sldId="265"/>
        </pc:sldMkLst>
        <pc:spChg chg="mod">
          <ac:chgData name="Shawn Gorman" userId="61b8a66a7d74842d" providerId="LiveId" clId="{296F5DF3-A577-4660-AE73-314B114555E0}" dt="2020-10-11T14:53:56.579" v="717" actId="20577"/>
          <ac:spMkLst>
            <pc:docMk/>
            <pc:sldMk cId="0" sldId="265"/>
            <ac:spMk id="27" creationId="{92052CE1-1A44-4B9B-89F7-C7E021A59EA1}"/>
          </ac:spMkLst>
        </pc:spChg>
      </pc:sldChg>
      <pc:sldChg chg="addSp modSp">
        <pc:chgData name="Shawn Gorman" userId="61b8a66a7d74842d" providerId="LiveId" clId="{296F5DF3-A577-4660-AE73-314B114555E0}" dt="2020-10-04T20:08:55.921" v="469" actId="20577"/>
        <pc:sldMkLst>
          <pc:docMk/>
          <pc:sldMk cId="0" sldId="266"/>
        </pc:sldMkLst>
        <pc:spChg chg="add mod">
          <ac:chgData name="Shawn Gorman" userId="61b8a66a7d74842d" providerId="LiveId" clId="{296F5DF3-A577-4660-AE73-314B114555E0}" dt="2020-10-04T20:08:05.954" v="430" actId="1076"/>
          <ac:spMkLst>
            <pc:docMk/>
            <pc:sldMk cId="0" sldId="266"/>
            <ac:spMk id="2" creationId="{BB40ABFC-5102-4126-94B3-FC450D1D9450}"/>
          </ac:spMkLst>
        </pc:spChg>
        <pc:spChg chg="add mod">
          <ac:chgData name="Shawn Gorman" userId="61b8a66a7d74842d" providerId="LiveId" clId="{296F5DF3-A577-4660-AE73-314B114555E0}" dt="2020-10-04T20:08:55.921" v="469" actId="20577"/>
          <ac:spMkLst>
            <pc:docMk/>
            <pc:sldMk cId="0" sldId="266"/>
            <ac:spMk id="4" creationId="{C5F29FE5-CBFB-4873-AB8A-D0CB67904ED3}"/>
          </ac:spMkLst>
        </pc:spChg>
      </pc:sldChg>
      <pc:sldChg chg="addSp modSp">
        <pc:chgData name="Shawn Gorman" userId="61b8a66a7d74842d" providerId="LiveId" clId="{296F5DF3-A577-4660-AE73-314B114555E0}" dt="2020-10-04T20:23:24.445" v="475" actId="1035"/>
        <pc:sldMkLst>
          <pc:docMk/>
          <pc:sldMk cId="0" sldId="267"/>
        </pc:sldMkLst>
        <pc:spChg chg="add mod">
          <ac:chgData name="Shawn Gorman" userId="61b8a66a7d74842d" providerId="LiveId" clId="{296F5DF3-A577-4660-AE73-314B114555E0}" dt="2020-10-04T20:23:24.445" v="475" actId="1035"/>
          <ac:spMkLst>
            <pc:docMk/>
            <pc:sldMk cId="0" sldId="267"/>
            <ac:spMk id="4" creationId="{A0D295CC-249D-400C-AD25-F915091BDD6D}"/>
          </ac:spMkLst>
        </pc:spChg>
      </pc:sldChg>
      <pc:sldChg chg="addSp modSp">
        <pc:chgData name="Shawn Gorman" userId="61b8a66a7d74842d" providerId="LiveId" clId="{296F5DF3-A577-4660-AE73-314B114555E0}" dt="2020-10-11T14:42:52.890" v="597" actId="14100"/>
        <pc:sldMkLst>
          <pc:docMk/>
          <pc:sldMk cId="0" sldId="268"/>
        </pc:sldMkLst>
        <pc:spChg chg="add mod">
          <ac:chgData name="Shawn Gorman" userId="61b8a66a7d74842d" providerId="LiveId" clId="{296F5DF3-A577-4660-AE73-314B114555E0}" dt="2020-10-11T14:42:52.890" v="597" actId="14100"/>
          <ac:spMkLst>
            <pc:docMk/>
            <pc:sldMk cId="0" sldId="268"/>
            <ac:spMk id="2" creationId="{CE394D05-0EDB-4065-B185-960B98D240B3}"/>
          </ac:spMkLst>
        </pc:spChg>
        <pc:spChg chg="mod">
          <ac:chgData name="Shawn Gorman" userId="61b8a66a7d74842d" providerId="LiveId" clId="{296F5DF3-A577-4660-AE73-314B114555E0}" dt="2020-10-02T20:04:48.248" v="275" actId="20577"/>
          <ac:spMkLst>
            <pc:docMk/>
            <pc:sldMk cId="0" sldId="268"/>
            <ac:spMk id="6" creationId="{17515E5A-4A8D-45A4-94A5-E8492762F5DF}"/>
          </ac:spMkLst>
        </pc:spChg>
      </pc:sldChg>
      <pc:sldChg chg="del">
        <pc:chgData name="Shawn Gorman" userId="61b8a66a7d74842d" providerId="LiveId" clId="{296F5DF3-A577-4660-AE73-314B114555E0}" dt="2020-10-01T17:34:02.616" v="0" actId="2696"/>
        <pc:sldMkLst>
          <pc:docMk/>
          <pc:sldMk cId="1149137808" sldId="270"/>
        </pc:sldMkLst>
      </pc:sldChg>
      <pc:sldChg chg="addSp modSp">
        <pc:chgData name="Shawn Gorman" userId="61b8a66a7d74842d" providerId="LiveId" clId="{296F5DF3-A577-4660-AE73-314B114555E0}" dt="2020-10-01T17:37:08.402" v="50" actId="1076"/>
        <pc:sldMkLst>
          <pc:docMk/>
          <pc:sldMk cId="1205419087" sldId="271"/>
        </pc:sldMkLst>
        <pc:spChg chg="mod">
          <ac:chgData name="Shawn Gorman" userId="61b8a66a7d74842d" providerId="LiveId" clId="{296F5DF3-A577-4660-AE73-314B114555E0}" dt="2020-10-01T17:36:52.074" v="48" actId="1076"/>
          <ac:spMkLst>
            <pc:docMk/>
            <pc:sldMk cId="1205419087" sldId="271"/>
            <ac:spMk id="2" creationId="{78EBB6C2-EF65-426F-9DCE-E67019C9FBF1}"/>
          </ac:spMkLst>
        </pc:spChg>
        <pc:spChg chg="mod">
          <ac:chgData name="Shawn Gorman" userId="61b8a66a7d74842d" providerId="LiveId" clId="{296F5DF3-A577-4660-AE73-314B114555E0}" dt="2020-10-01T17:36:36.018" v="45" actId="1076"/>
          <ac:spMkLst>
            <pc:docMk/>
            <pc:sldMk cId="1205419087" sldId="271"/>
            <ac:spMk id="4" creationId="{BD6FBDDC-6AFB-49DB-A6E2-D2D33B32A7B5}"/>
          </ac:spMkLst>
        </pc:spChg>
        <pc:spChg chg="mod">
          <ac:chgData name="Shawn Gorman" userId="61b8a66a7d74842d" providerId="LiveId" clId="{296F5DF3-A577-4660-AE73-314B114555E0}" dt="2020-10-01T17:37:08.402" v="50" actId="1076"/>
          <ac:spMkLst>
            <pc:docMk/>
            <pc:sldMk cId="1205419087" sldId="271"/>
            <ac:spMk id="6" creationId="{1571BC84-23BB-41E5-9976-46465590A62A}"/>
          </ac:spMkLst>
        </pc:spChg>
        <pc:picChg chg="add mod">
          <ac:chgData name="Shawn Gorman" userId="61b8a66a7d74842d" providerId="LiveId" clId="{296F5DF3-A577-4660-AE73-314B114555E0}" dt="2020-10-01T17:36:58.834" v="49" actId="1076"/>
          <ac:picMkLst>
            <pc:docMk/>
            <pc:sldMk cId="1205419087" sldId="271"/>
            <ac:picMk id="3" creationId="{AD8257B1-11B9-4060-AC62-59B64C035B57}"/>
          </ac:picMkLst>
        </pc:picChg>
      </pc:sldChg>
    </pc:docChg>
  </pc:docChgLst>
  <pc:docChgLst>
    <pc:chgData name="Shawn Gorman" userId="61b8a66a7d74842d" providerId="Windows Live" clId="Web-{EA216547-1101-47DC-934C-7C478629F8C2}"/>
    <pc:docChg chg="modSld">
      <pc:chgData name="Shawn Gorman" userId="61b8a66a7d74842d" providerId="Windows Live" clId="Web-{EA216547-1101-47DC-934C-7C478629F8C2}" dt="2020-10-09T18:31:45.073" v="1201" actId="20577"/>
      <pc:docMkLst>
        <pc:docMk/>
      </pc:docMkLst>
      <pc:sldChg chg="modSp">
        <pc:chgData name="Shawn Gorman" userId="61b8a66a7d74842d" providerId="Windows Live" clId="Web-{EA216547-1101-47DC-934C-7C478629F8C2}" dt="2020-10-09T16:59:49.346" v="529" actId="20577"/>
        <pc:sldMkLst>
          <pc:docMk/>
          <pc:sldMk cId="0" sldId="265"/>
        </pc:sldMkLst>
        <pc:spChg chg="mod">
          <ac:chgData name="Shawn Gorman" userId="61b8a66a7d74842d" providerId="Windows Live" clId="Web-{EA216547-1101-47DC-934C-7C478629F8C2}" dt="2020-10-09T16:59:49.346" v="529" actId="20577"/>
          <ac:spMkLst>
            <pc:docMk/>
            <pc:sldMk cId="0" sldId="265"/>
            <ac:spMk id="27" creationId="{92052CE1-1A44-4B9B-89F7-C7E021A59EA1}"/>
          </ac:spMkLst>
        </pc:spChg>
      </pc:sldChg>
      <pc:sldChg chg="modSp">
        <pc:chgData name="Shawn Gorman" userId="61b8a66a7d74842d" providerId="Windows Live" clId="Web-{EA216547-1101-47DC-934C-7C478629F8C2}" dt="2020-10-09T17:29:26.225" v="865" actId="1076"/>
        <pc:sldMkLst>
          <pc:docMk/>
          <pc:sldMk cId="0" sldId="266"/>
        </pc:sldMkLst>
        <pc:spChg chg="mod">
          <ac:chgData name="Shawn Gorman" userId="61b8a66a7d74842d" providerId="Windows Live" clId="Web-{EA216547-1101-47DC-934C-7C478629F8C2}" dt="2020-10-09T17:29:26.225" v="865" actId="1076"/>
          <ac:spMkLst>
            <pc:docMk/>
            <pc:sldMk cId="0" sldId="266"/>
            <ac:spMk id="2" creationId="{BB40ABFC-5102-4126-94B3-FC450D1D9450}"/>
          </ac:spMkLst>
        </pc:spChg>
        <pc:spChg chg="mod">
          <ac:chgData name="Shawn Gorman" userId="61b8a66a7d74842d" providerId="Windows Live" clId="Web-{EA216547-1101-47DC-934C-7C478629F8C2}" dt="2020-10-09T17:29:06.912" v="864" actId="1076"/>
          <ac:spMkLst>
            <pc:docMk/>
            <pc:sldMk cId="0" sldId="266"/>
            <ac:spMk id="4" creationId="{C5F29FE5-CBFB-4873-AB8A-D0CB67904ED3}"/>
          </ac:spMkLst>
        </pc:spChg>
      </pc:sldChg>
      <pc:sldChg chg="addSp delSp modSp">
        <pc:chgData name="Shawn Gorman" userId="61b8a66a7d74842d" providerId="Windows Live" clId="Web-{EA216547-1101-47DC-934C-7C478629F8C2}" dt="2020-10-09T17:29:42.428" v="867" actId="1076"/>
        <pc:sldMkLst>
          <pc:docMk/>
          <pc:sldMk cId="0" sldId="267"/>
        </pc:sldMkLst>
        <pc:spChg chg="add del">
          <ac:chgData name="Shawn Gorman" userId="61b8a66a7d74842d" providerId="Windows Live" clId="Web-{EA216547-1101-47DC-934C-7C478629F8C2}" dt="2020-10-09T17:19:08.831" v="604"/>
          <ac:spMkLst>
            <pc:docMk/>
            <pc:sldMk cId="0" sldId="267"/>
            <ac:spMk id="2" creationId="{31EC23CD-C399-4B6D-AA1C-580F8ED06A12}"/>
          </ac:spMkLst>
        </pc:spChg>
        <pc:spChg chg="mod">
          <ac:chgData name="Shawn Gorman" userId="61b8a66a7d74842d" providerId="Windows Live" clId="Web-{EA216547-1101-47DC-934C-7C478629F8C2}" dt="2020-10-09T17:29:42.428" v="867" actId="1076"/>
          <ac:spMkLst>
            <pc:docMk/>
            <pc:sldMk cId="0" sldId="267"/>
            <ac:spMk id="4" creationId="{A0D295CC-249D-400C-AD25-F915091BDD6D}"/>
          </ac:spMkLst>
        </pc:spChg>
        <pc:spChg chg="add mod">
          <ac:chgData name="Shawn Gorman" userId="61b8a66a7d74842d" providerId="Windows Live" clId="Web-{EA216547-1101-47DC-934C-7C478629F8C2}" dt="2020-10-09T17:29:35.303" v="866" actId="1076"/>
          <ac:spMkLst>
            <pc:docMk/>
            <pc:sldMk cId="0" sldId="267"/>
            <ac:spMk id="7" creationId="{2E384677-9D2F-424C-8E98-896E99D6970F}"/>
          </ac:spMkLst>
        </pc:spChg>
        <pc:spChg chg="add del mod">
          <ac:chgData name="Shawn Gorman" userId="61b8a66a7d74842d" providerId="Windows Live" clId="Web-{EA216547-1101-47DC-934C-7C478629F8C2}" dt="2020-10-09T17:24:55.092" v="835"/>
          <ac:spMkLst>
            <pc:docMk/>
            <pc:sldMk cId="0" sldId="267"/>
            <ac:spMk id="8" creationId="{C11396D9-E321-48DE-8334-F07A232903C2}"/>
          </ac:spMkLst>
        </pc:spChg>
      </pc:sldChg>
      <pc:sldChg chg="addSp modSp">
        <pc:chgData name="Shawn Gorman" userId="61b8a66a7d74842d" providerId="Windows Live" clId="Web-{EA216547-1101-47DC-934C-7C478629F8C2}" dt="2020-10-09T16:22:32.381" v="351" actId="20577"/>
        <pc:sldMkLst>
          <pc:docMk/>
          <pc:sldMk cId="0" sldId="268"/>
        </pc:sldMkLst>
        <pc:spChg chg="mod">
          <ac:chgData name="Shawn Gorman" userId="61b8a66a7d74842d" providerId="Windows Live" clId="Web-{EA216547-1101-47DC-934C-7C478629F8C2}" dt="2020-10-09T16:14:39.945" v="178" actId="20577"/>
          <ac:spMkLst>
            <pc:docMk/>
            <pc:sldMk cId="0" sldId="268"/>
            <ac:spMk id="2" creationId="{CE394D05-0EDB-4065-B185-960B98D240B3}"/>
          </ac:spMkLst>
        </pc:spChg>
        <pc:spChg chg="add mod">
          <ac:chgData name="Shawn Gorman" userId="61b8a66a7d74842d" providerId="Windows Live" clId="Web-{EA216547-1101-47DC-934C-7C478629F8C2}" dt="2020-10-09T16:21:26.817" v="321" actId="20577"/>
          <ac:spMkLst>
            <pc:docMk/>
            <pc:sldMk cId="0" sldId="268"/>
            <ac:spMk id="3" creationId="{4DF77965-0E01-42E7-804E-52A9E125EFB5}"/>
          </ac:spMkLst>
        </pc:spChg>
        <pc:spChg chg="add mod">
          <ac:chgData name="Shawn Gorman" userId="61b8a66a7d74842d" providerId="Windows Live" clId="Web-{EA216547-1101-47DC-934C-7C478629F8C2}" dt="2020-10-09T16:21:22.414" v="317" actId="20577"/>
          <ac:spMkLst>
            <pc:docMk/>
            <pc:sldMk cId="0" sldId="268"/>
            <ac:spMk id="4" creationId="{2B227169-5CB8-4DB4-B6DD-D8A207662EFF}"/>
          </ac:spMkLst>
        </pc:spChg>
        <pc:spChg chg="mod">
          <ac:chgData name="Shawn Gorman" userId="61b8a66a7d74842d" providerId="Windows Live" clId="Web-{EA216547-1101-47DC-934C-7C478629F8C2}" dt="2020-10-09T16:22:32.381" v="351" actId="20577"/>
          <ac:spMkLst>
            <pc:docMk/>
            <pc:sldMk cId="0" sldId="268"/>
            <ac:spMk id="6" creationId="{17515E5A-4A8D-45A4-94A5-E8492762F5DF}"/>
          </ac:spMkLst>
        </pc:spChg>
        <pc:spChg chg="add mod">
          <ac:chgData name="Shawn Gorman" userId="61b8a66a7d74842d" providerId="Windows Live" clId="Web-{EA216547-1101-47DC-934C-7C478629F8C2}" dt="2020-10-09T16:20:46.628" v="305" actId="14100"/>
          <ac:spMkLst>
            <pc:docMk/>
            <pc:sldMk cId="0" sldId="268"/>
            <ac:spMk id="10" creationId="{984C0736-2587-47C3-8DC3-1609919CB9E9}"/>
          </ac:spMkLst>
        </pc:spChg>
        <pc:spChg chg="add mod">
          <ac:chgData name="Shawn Gorman" userId="61b8a66a7d74842d" providerId="Windows Live" clId="Web-{EA216547-1101-47DC-934C-7C478629F8C2}" dt="2020-10-09T16:18:42.093" v="258" actId="20577"/>
          <ac:spMkLst>
            <pc:docMk/>
            <pc:sldMk cId="0" sldId="268"/>
            <ac:spMk id="12" creationId="{D59A7218-A673-4908-A586-B06EF7FC2349}"/>
          </ac:spMkLst>
        </pc:spChg>
        <pc:spChg chg="add mod">
          <ac:chgData name="Shawn Gorman" userId="61b8a66a7d74842d" providerId="Windows Live" clId="Web-{EA216547-1101-47DC-934C-7C478629F8C2}" dt="2020-10-09T16:18:50.812" v="261" actId="20577"/>
          <ac:spMkLst>
            <pc:docMk/>
            <pc:sldMk cId="0" sldId="268"/>
            <ac:spMk id="13" creationId="{3DAA19E5-B093-4D4B-9D12-545635C299EE}"/>
          </ac:spMkLst>
        </pc:spChg>
        <pc:spChg chg="add mod">
          <ac:chgData name="Shawn Gorman" userId="61b8a66a7d74842d" providerId="Windows Live" clId="Web-{EA216547-1101-47DC-934C-7C478629F8C2}" dt="2020-10-09T16:20:52.659" v="306" actId="14100"/>
          <ac:spMkLst>
            <pc:docMk/>
            <pc:sldMk cId="0" sldId="268"/>
            <ac:spMk id="14" creationId="{A3F18E1D-9799-4F3C-AF13-2D1097193DED}"/>
          </ac:spMkLst>
        </pc:spChg>
        <pc:spChg chg="add mod">
          <ac:chgData name="Shawn Gorman" userId="61b8a66a7d74842d" providerId="Windows Live" clId="Web-{EA216547-1101-47DC-934C-7C478629F8C2}" dt="2020-10-09T16:20:22.909" v="297" actId="14100"/>
          <ac:spMkLst>
            <pc:docMk/>
            <pc:sldMk cId="0" sldId="268"/>
            <ac:spMk id="15" creationId="{D82827F1-5147-43B9-A518-751FC6CBEE8A}"/>
          </ac:spMkLst>
        </pc:spChg>
        <pc:spChg chg="add mod">
          <ac:chgData name="Shawn Gorman" userId="61b8a66a7d74842d" providerId="Windows Live" clId="Web-{EA216547-1101-47DC-934C-7C478629F8C2}" dt="2020-10-09T16:20:12.955" v="280" actId="20577"/>
          <ac:spMkLst>
            <pc:docMk/>
            <pc:sldMk cId="0" sldId="268"/>
            <ac:spMk id="16" creationId="{FEAC063A-2F3D-4844-A2B3-BC9543E69894}"/>
          </ac:spMkLst>
        </pc:spChg>
      </pc:sldChg>
      <pc:sldChg chg="addSp modSp">
        <pc:chgData name="Shawn Gorman" userId="61b8a66a7d74842d" providerId="Windows Live" clId="Web-{EA216547-1101-47DC-934C-7C478629F8C2}" dt="2020-10-09T17:50:25.825" v="1192" actId="1076"/>
        <pc:sldMkLst>
          <pc:docMk/>
          <pc:sldMk cId="0" sldId="269"/>
        </pc:sldMkLst>
        <pc:spChg chg="add mod">
          <ac:chgData name="Shawn Gorman" userId="61b8a66a7d74842d" providerId="Windows Live" clId="Web-{EA216547-1101-47DC-934C-7C478629F8C2}" dt="2020-10-09T17:26:42.751" v="855" actId="1076"/>
          <ac:spMkLst>
            <pc:docMk/>
            <pc:sldMk cId="0" sldId="269"/>
            <ac:spMk id="2" creationId="{EDFA21CC-CB04-4A00-B462-F83A94B1630C}"/>
          </ac:spMkLst>
        </pc:spChg>
        <pc:spChg chg="add mod">
          <ac:chgData name="Shawn Gorman" userId="61b8a66a7d74842d" providerId="Windows Live" clId="Web-{EA216547-1101-47DC-934C-7C478629F8C2}" dt="2020-10-09T17:49:04.885" v="1188" actId="20577"/>
          <ac:spMkLst>
            <pc:docMk/>
            <pc:sldMk cId="0" sldId="269"/>
            <ac:spMk id="6" creationId="{7CC53361-D480-4122-ABD4-BD804B9ECE73}"/>
          </ac:spMkLst>
        </pc:spChg>
        <pc:picChg chg="mod">
          <ac:chgData name="Shawn Gorman" userId="61b8a66a7d74842d" providerId="Windows Live" clId="Web-{EA216547-1101-47DC-934C-7C478629F8C2}" dt="2020-10-09T17:50:25.825" v="1192" actId="1076"/>
          <ac:picMkLst>
            <pc:docMk/>
            <pc:sldMk cId="0" sldId="269"/>
            <ac:picMk id="3" creationId="{00000000-0000-0000-0000-000000000000}"/>
          </ac:picMkLst>
        </pc:picChg>
      </pc:sldChg>
      <pc:sldChg chg="modSp">
        <pc:chgData name="Shawn Gorman" userId="61b8a66a7d74842d" providerId="Windows Live" clId="Web-{EA216547-1101-47DC-934C-7C478629F8C2}" dt="2020-10-09T18:31:38.510" v="1199" actId="20577"/>
        <pc:sldMkLst>
          <pc:docMk/>
          <pc:sldMk cId="1205419087" sldId="271"/>
        </pc:sldMkLst>
        <pc:spChg chg="mod">
          <ac:chgData name="Shawn Gorman" userId="61b8a66a7d74842d" providerId="Windows Live" clId="Web-{EA216547-1101-47DC-934C-7C478629F8C2}" dt="2020-10-09T18:31:38.510" v="1199" actId="20577"/>
          <ac:spMkLst>
            <pc:docMk/>
            <pc:sldMk cId="1205419087" sldId="271"/>
            <ac:spMk id="6" creationId="{1571BC84-23BB-41E5-9976-46465590A62A}"/>
          </ac:spMkLst>
        </pc:spChg>
      </pc:sldChg>
    </pc:docChg>
  </pc:docChgLst>
  <pc:docChgLst>
    <pc:chgData name="Shawn Gorman" userId="61b8a66a7d74842d" providerId="Windows Live" clId="Web-{CD715EAF-2E74-476E-BDD2-122D038A26D8}"/>
    <pc:docChg chg="modSld">
      <pc:chgData name="Shawn Gorman" userId="61b8a66a7d74842d" providerId="Windows Live" clId="Web-{CD715EAF-2E74-476E-BDD2-122D038A26D8}" dt="2020-11-23T21:48:11.155" v="237"/>
      <pc:docMkLst>
        <pc:docMk/>
      </pc:docMkLst>
      <pc:sldChg chg="addSp modSp">
        <pc:chgData name="Shawn Gorman" userId="61b8a66a7d74842d" providerId="Windows Live" clId="Web-{CD715EAF-2E74-476E-BDD2-122D038A26D8}" dt="2020-11-23T21:48:11.155" v="237"/>
        <pc:sldMkLst>
          <pc:docMk/>
          <pc:sldMk cId="0" sldId="259"/>
        </pc:sldMkLst>
        <pc:spChg chg="add mod">
          <ac:chgData name="Shawn Gorman" userId="61b8a66a7d74842d" providerId="Windows Live" clId="Web-{CD715EAF-2E74-476E-BDD2-122D038A26D8}" dt="2020-11-23T21:48:11.155" v="237"/>
          <ac:spMkLst>
            <pc:docMk/>
            <pc:sldMk cId="0" sldId="259"/>
            <ac:spMk id="4" creationId="{EA2A96B1-90AC-4FB2-8926-3E9A93BD8F2F}"/>
          </ac:spMkLst>
        </pc:spChg>
        <pc:picChg chg="mod">
          <ac:chgData name="Shawn Gorman" userId="61b8a66a7d74842d" providerId="Windows Live" clId="Web-{CD715EAF-2E74-476E-BDD2-122D038A26D8}" dt="2020-11-23T21:26:14.301" v="0" actId="1076"/>
          <ac:picMkLst>
            <pc:docMk/>
            <pc:sldMk cId="0" sldId="259"/>
            <ac:picMk id="2" creationId="{56AD1EDD-37DC-4354-89B1-F89E9A7F2FAF}"/>
          </ac:picMkLst>
        </pc:picChg>
        <pc:picChg chg="mod">
          <ac:chgData name="Shawn Gorman" userId="61b8a66a7d74842d" providerId="Windows Live" clId="Web-{CD715EAF-2E74-476E-BDD2-122D038A26D8}" dt="2020-11-23T21:41:59.989" v="1" actId="1076"/>
          <ac:picMkLst>
            <pc:docMk/>
            <pc:sldMk cId="0" sldId="259"/>
            <ac:picMk id="3" creationId="{00000000-0000-0000-0000-000000000000}"/>
          </ac:picMkLst>
        </pc:picChg>
      </pc:sldChg>
      <pc:sldChg chg="addSp delSp modSp">
        <pc:chgData name="Shawn Gorman" userId="61b8a66a7d74842d" providerId="Windows Live" clId="Web-{CD715EAF-2E74-476E-BDD2-122D038A26D8}" dt="2020-11-23T21:47:22.435" v="235" actId="1076"/>
        <pc:sldMkLst>
          <pc:docMk/>
          <pc:sldMk cId="0" sldId="261"/>
        </pc:sldMkLst>
        <pc:spChg chg="add mod">
          <ac:chgData name="Shawn Gorman" userId="61b8a66a7d74842d" providerId="Windows Live" clId="Web-{CD715EAF-2E74-476E-BDD2-122D038A26D8}" dt="2020-11-23T21:47:22.435" v="235" actId="1076"/>
          <ac:spMkLst>
            <pc:docMk/>
            <pc:sldMk cId="0" sldId="261"/>
            <ac:spMk id="2" creationId="{50C5BC40-FE0A-4C41-A498-7F0F594394D2}"/>
          </ac:spMkLst>
        </pc:spChg>
        <pc:spChg chg="del mod">
          <ac:chgData name="Shawn Gorman" userId="61b8a66a7d74842d" providerId="Windows Live" clId="Web-{CD715EAF-2E74-476E-BDD2-122D038A26D8}" dt="2020-11-23T21:47:14.075" v="231"/>
          <ac:spMkLst>
            <pc:docMk/>
            <pc:sldMk cId="0" sldId="261"/>
            <ac:spMk id="17" creationId="{4F90FEB6-2E80-4E39-8CFF-13D81B55AD82}"/>
          </ac:spMkLst>
        </pc:spChg>
      </pc:sldChg>
      <pc:sldChg chg="modSp">
        <pc:chgData name="Shawn Gorman" userId="61b8a66a7d74842d" providerId="Windows Live" clId="Web-{CD715EAF-2E74-476E-BDD2-122D038A26D8}" dt="2020-11-23T21:47:30.310" v="236" actId="1076"/>
        <pc:sldMkLst>
          <pc:docMk/>
          <pc:sldMk cId="1129675826" sldId="272"/>
        </pc:sldMkLst>
        <pc:spChg chg="mod">
          <ac:chgData name="Shawn Gorman" userId="61b8a66a7d74842d" providerId="Windows Live" clId="Web-{CD715EAF-2E74-476E-BDD2-122D038A26D8}" dt="2020-11-23T21:47:30.310" v="236" actId="1076"/>
          <ac:spMkLst>
            <pc:docMk/>
            <pc:sldMk cId="1129675826" sldId="272"/>
            <ac:spMk id="17" creationId="{4F90FEB6-2E80-4E39-8CFF-13D81B55AD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B4E7-DF09-4C99-A6F5-149DEC58E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B20009-B79B-4B92-AAB2-FD7F9B5820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707BF-831F-47DD-B7EF-4F0408445573}"/>
              </a:ext>
            </a:extLst>
          </p:cNvPr>
          <p:cNvSpPr>
            <a:spLocks noGrp="1"/>
          </p:cNvSpPr>
          <p:nvPr>
            <p:ph type="dt" sz="half" idx="10"/>
          </p:nvPr>
        </p:nvSpPr>
        <p:spPr/>
        <p:txBody>
          <a:bodyPr/>
          <a:lstStyle/>
          <a:p>
            <a:fld id="{627ED9C8-F09A-4D9E-BEC0-4725162E21FF}" type="datetimeFigureOut">
              <a:rPr lang="en-US" smtClean="0"/>
              <a:t>11/24/2020</a:t>
            </a:fld>
            <a:endParaRPr lang="en-US"/>
          </a:p>
        </p:txBody>
      </p:sp>
      <p:sp>
        <p:nvSpPr>
          <p:cNvPr id="5" name="Footer Placeholder 4">
            <a:extLst>
              <a:ext uri="{FF2B5EF4-FFF2-40B4-BE49-F238E27FC236}">
                <a16:creationId xmlns:a16="http://schemas.microsoft.com/office/drawing/2014/main" id="{93EA8D5B-B88D-41EC-8B23-0CED9ABE4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D8FB0-76CE-4657-8720-1CE2D198ED44}"/>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76737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8976-23B1-4732-ABC7-E285562CF5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3D054-5BED-447C-B2A5-BE4DFE6CA4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CED33-6E92-4FAB-A0A8-E8E19BFED2E4}"/>
              </a:ext>
            </a:extLst>
          </p:cNvPr>
          <p:cNvSpPr>
            <a:spLocks noGrp="1"/>
          </p:cNvSpPr>
          <p:nvPr>
            <p:ph type="dt" sz="half" idx="10"/>
          </p:nvPr>
        </p:nvSpPr>
        <p:spPr/>
        <p:txBody>
          <a:bodyPr/>
          <a:lstStyle/>
          <a:p>
            <a:fld id="{627ED9C8-F09A-4D9E-BEC0-4725162E21FF}" type="datetimeFigureOut">
              <a:rPr lang="en-US" smtClean="0"/>
              <a:t>11/24/2020</a:t>
            </a:fld>
            <a:endParaRPr lang="en-US"/>
          </a:p>
        </p:txBody>
      </p:sp>
      <p:sp>
        <p:nvSpPr>
          <p:cNvPr id="5" name="Footer Placeholder 4">
            <a:extLst>
              <a:ext uri="{FF2B5EF4-FFF2-40B4-BE49-F238E27FC236}">
                <a16:creationId xmlns:a16="http://schemas.microsoft.com/office/drawing/2014/main" id="{DE245951-73EB-4ED0-B512-AD9A5E455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98B3C-7F19-4AD6-9B27-9D535084C504}"/>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71941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0E97-2AA4-4672-9216-C843CBB23F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BE803E-8EA7-4956-B4FF-75D22655C9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BDCDEC-6084-4D42-8AC4-D31148BFC279}"/>
              </a:ext>
            </a:extLst>
          </p:cNvPr>
          <p:cNvSpPr>
            <a:spLocks noGrp="1"/>
          </p:cNvSpPr>
          <p:nvPr>
            <p:ph type="dt" sz="half" idx="10"/>
          </p:nvPr>
        </p:nvSpPr>
        <p:spPr/>
        <p:txBody>
          <a:bodyPr/>
          <a:lstStyle/>
          <a:p>
            <a:fld id="{627ED9C8-F09A-4D9E-BEC0-4725162E21FF}" type="datetimeFigureOut">
              <a:rPr lang="en-US" smtClean="0"/>
              <a:t>11/24/2020</a:t>
            </a:fld>
            <a:endParaRPr lang="en-US"/>
          </a:p>
        </p:txBody>
      </p:sp>
      <p:sp>
        <p:nvSpPr>
          <p:cNvPr id="5" name="Footer Placeholder 4">
            <a:extLst>
              <a:ext uri="{FF2B5EF4-FFF2-40B4-BE49-F238E27FC236}">
                <a16:creationId xmlns:a16="http://schemas.microsoft.com/office/drawing/2014/main" id="{B6E7E2AE-0D63-4015-B9E2-FDF51F43A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A433F-4991-4B33-B22D-5D28943503FD}"/>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120324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7F59-2620-49A2-B55F-C4DF40B27F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9183DC-1A32-4901-9A79-327C68041B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27E670-85CC-4E3E-8BB6-6B9397B516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91AD7-0CFC-4081-B7AA-27EDF150BF30}"/>
              </a:ext>
            </a:extLst>
          </p:cNvPr>
          <p:cNvSpPr>
            <a:spLocks noGrp="1"/>
          </p:cNvSpPr>
          <p:nvPr>
            <p:ph type="dt" sz="half" idx="10"/>
          </p:nvPr>
        </p:nvSpPr>
        <p:spPr/>
        <p:txBody>
          <a:bodyPr/>
          <a:lstStyle/>
          <a:p>
            <a:fld id="{627ED9C8-F09A-4D9E-BEC0-4725162E21FF}" type="datetimeFigureOut">
              <a:rPr lang="en-US" smtClean="0"/>
              <a:t>11/24/2020</a:t>
            </a:fld>
            <a:endParaRPr lang="en-US"/>
          </a:p>
        </p:txBody>
      </p:sp>
      <p:sp>
        <p:nvSpPr>
          <p:cNvPr id="6" name="Footer Placeholder 5">
            <a:extLst>
              <a:ext uri="{FF2B5EF4-FFF2-40B4-BE49-F238E27FC236}">
                <a16:creationId xmlns:a16="http://schemas.microsoft.com/office/drawing/2014/main" id="{2B60FD2B-2DD1-43FD-956C-1924935BE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0F8ECD-12B8-4F02-80E1-3EA5C2871138}"/>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35893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7BEE-EEDA-4E3B-A43B-557D68F580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1C3B25-D7ED-4CDD-AA2B-A9DDFBD4F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86DE2-96B6-475D-9415-D563ADA18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270413-B206-4B5C-82FA-8C504C2C28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544947-EA6A-47A3-A659-192AA9363C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156EA2-9A9E-4F57-B271-F63DE9E91F12}"/>
              </a:ext>
            </a:extLst>
          </p:cNvPr>
          <p:cNvSpPr>
            <a:spLocks noGrp="1"/>
          </p:cNvSpPr>
          <p:nvPr>
            <p:ph type="dt" sz="half" idx="10"/>
          </p:nvPr>
        </p:nvSpPr>
        <p:spPr/>
        <p:txBody>
          <a:bodyPr/>
          <a:lstStyle/>
          <a:p>
            <a:fld id="{627ED9C8-F09A-4D9E-BEC0-4725162E21FF}" type="datetimeFigureOut">
              <a:rPr lang="en-US" smtClean="0"/>
              <a:t>11/24/2020</a:t>
            </a:fld>
            <a:endParaRPr lang="en-US"/>
          </a:p>
        </p:txBody>
      </p:sp>
      <p:sp>
        <p:nvSpPr>
          <p:cNvPr id="8" name="Footer Placeholder 7">
            <a:extLst>
              <a:ext uri="{FF2B5EF4-FFF2-40B4-BE49-F238E27FC236}">
                <a16:creationId xmlns:a16="http://schemas.microsoft.com/office/drawing/2014/main" id="{CB6B92DF-0D95-4D9E-A007-3910B8E726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1C1FF1-30C4-44DC-8B78-74DCB5E81F15}"/>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34433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1E4B-7470-4DB1-8383-19E890BDD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67EC9-56FB-493F-AA59-FCD9749B0B72}"/>
              </a:ext>
            </a:extLst>
          </p:cNvPr>
          <p:cNvSpPr>
            <a:spLocks noGrp="1"/>
          </p:cNvSpPr>
          <p:nvPr>
            <p:ph type="dt" sz="half" idx="10"/>
          </p:nvPr>
        </p:nvSpPr>
        <p:spPr/>
        <p:txBody>
          <a:bodyPr/>
          <a:lstStyle/>
          <a:p>
            <a:fld id="{627ED9C8-F09A-4D9E-BEC0-4725162E21FF}" type="datetimeFigureOut">
              <a:rPr lang="en-US" smtClean="0"/>
              <a:t>11/24/2020</a:t>
            </a:fld>
            <a:endParaRPr lang="en-US"/>
          </a:p>
        </p:txBody>
      </p:sp>
      <p:sp>
        <p:nvSpPr>
          <p:cNvPr id="4" name="Footer Placeholder 3">
            <a:extLst>
              <a:ext uri="{FF2B5EF4-FFF2-40B4-BE49-F238E27FC236}">
                <a16:creationId xmlns:a16="http://schemas.microsoft.com/office/drawing/2014/main" id="{40997613-CB0E-4111-8B92-D0F88E5DED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390F77-F135-43CD-AAD1-C0A3B5D40A28}"/>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5849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74B60A-9366-46CB-8E72-EBD0505F9C60}"/>
              </a:ext>
            </a:extLst>
          </p:cNvPr>
          <p:cNvSpPr>
            <a:spLocks noGrp="1"/>
          </p:cNvSpPr>
          <p:nvPr>
            <p:ph type="dt" sz="half" idx="10"/>
          </p:nvPr>
        </p:nvSpPr>
        <p:spPr/>
        <p:txBody>
          <a:bodyPr/>
          <a:lstStyle/>
          <a:p>
            <a:fld id="{627ED9C8-F09A-4D9E-BEC0-4725162E21FF}" type="datetimeFigureOut">
              <a:rPr lang="en-US" smtClean="0"/>
              <a:t>11/24/2020</a:t>
            </a:fld>
            <a:endParaRPr lang="en-US"/>
          </a:p>
        </p:txBody>
      </p:sp>
      <p:sp>
        <p:nvSpPr>
          <p:cNvPr id="3" name="Footer Placeholder 2">
            <a:extLst>
              <a:ext uri="{FF2B5EF4-FFF2-40B4-BE49-F238E27FC236}">
                <a16:creationId xmlns:a16="http://schemas.microsoft.com/office/drawing/2014/main" id="{799637D3-1708-4905-A0F1-89840DC718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FB5DE3-D5DD-4A27-9C81-683584A447E6}"/>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0460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D221-E467-4F03-A2AD-C1958657F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25F0F-C4D9-4477-A204-05347C2F3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8D0EEE-B7BF-48DD-98AF-CFB226D42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2647E-4D22-4380-A29F-C788C522013B}"/>
              </a:ext>
            </a:extLst>
          </p:cNvPr>
          <p:cNvSpPr>
            <a:spLocks noGrp="1"/>
          </p:cNvSpPr>
          <p:nvPr>
            <p:ph type="dt" sz="half" idx="10"/>
          </p:nvPr>
        </p:nvSpPr>
        <p:spPr/>
        <p:txBody>
          <a:bodyPr/>
          <a:lstStyle/>
          <a:p>
            <a:fld id="{627ED9C8-F09A-4D9E-BEC0-4725162E21FF}" type="datetimeFigureOut">
              <a:rPr lang="en-US" smtClean="0"/>
              <a:t>11/24/2020</a:t>
            </a:fld>
            <a:endParaRPr lang="en-US"/>
          </a:p>
        </p:txBody>
      </p:sp>
      <p:sp>
        <p:nvSpPr>
          <p:cNvPr id="6" name="Footer Placeholder 5">
            <a:extLst>
              <a:ext uri="{FF2B5EF4-FFF2-40B4-BE49-F238E27FC236}">
                <a16:creationId xmlns:a16="http://schemas.microsoft.com/office/drawing/2014/main" id="{96951B0C-9520-4F95-A11D-93DA6735F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BFB81-E614-469D-AC38-9DE27EFCFA85}"/>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1744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1799-0A6D-480E-8860-456C613CF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711A0E-7334-4026-A495-D092B1A2A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6BBC39-4C67-4E67-8670-92852C531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283EFD-DE0B-43B7-BADC-0FAF3520FEE9}"/>
              </a:ext>
            </a:extLst>
          </p:cNvPr>
          <p:cNvSpPr>
            <a:spLocks noGrp="1"/>
          </p:cNvSpPr>
          <p:nvPr>
            <p:ph type="dt" sz="half" idx="10"/>
          </p:nvPr>
        </p:nvSpPr>
        <p:spPr/>
        <p:txBody>
          <a:bodyPr/>
          <a:lstStyle/>
          <a:p>
            <a:fld id="{627ED9C8-F09A-4D9E-BEC0-4725162E21FF}" type="datetimeFigureOut">
              <a:rPr lang="en-US" smtClean="0"/>
              <a:t>11/24/2020</a:t>
            </a:fld>
            <a:endParaRPr lang="en-US"/>
          </a:p>
        </p:txBody>
      </p:sp>
      <p:sp>
        <p:nvSpPr>
          <p:cNvPr id="6" name="Footer Placeholder 5">
            <a:extLst>
              <a:ext uri="{FF2B5EF4-FFF2-40B4-BE49-F238E27FC236}">
                <a16:creationId xmlns:a16="http://schemas.microsoft.com/office/drawing/2014/main" id="{41A66E35-3E6A-4B50-ACDD-47B94A84C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FA871-CC1C-4F32-8926-3F144011204D}"/>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0932885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0EB8-283F-4E00-8EF5-623D46F9A2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7E89DB-AB5B-4E36-968C-3B2F8DE994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22EAD-2898-406E-BB43-EE50A978F2CC}"/>
              </a:ext>
            </a:extLst>
          </p:cNvPr>
          <p:cNvSpPr>
            <a:spLocks noGrp="1"/>
          </p:cNvSpPr>
          <p:nvPr>
            <p:ph type="dt" sz="half" idx="10"/>
          </p:nvPr>
        </p:nvSpPr>
        <p:spPr/>
        <p:txBody>
          <a:bodyPr/>
          <a:lstStyle/>
          <a:p>
            <a:fld id="{627ED9C8-F09A-4D9E-BEC0-4725162E21FF}" type="datetimeFigureOut">
              <a:rPr lang="en-US" smtClean="0"/>
              <a:t>11/24/2020</a:t>
            </a:fld>
            <a:endParaRPr lang="en-US"/>
          </a:p>
        </p:txBody>
      </p:sp>
      <p:sp>
        <p:nvSpPr>
          <p:cNvPr id="5" name="Footer Placeholder 4">
            <a:extLst>
              <a:ext uri="{FF2B5EF4-FFF2-40B4-BE49-F238E27FC236}">
                <a16:creationId xmlns:a16="http://schemas.microsoft.com/office/drawing/2014/main" id="{1F6BA22F-14BE-43AA-8600-4E9AAF75A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478CA-CC82-4F81-B932-7BA7F9BE88B2}"/>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52383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0081E-778A-4DEC-B7F6-B4DE035F5B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257C2B-5388-4DE6-9C29-2A8EC16EE4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9B7BE-F866-422B-9000-ECC6F878E8AF}"/>
              </a:ext>
            </a:extLst>
          </p:cNvPr>
          <p:cNvSpPr>
            <a:spLocks noGrp="1"/>
          </p:cNvSpPr>
          <p:nvPr>
            <p:ph type="dt" sz="half" idx="10"/>
          </p:nvPr>
        </p:nvSpPr>
        <p:spPr/>
        <p:txBody>
          <a:bodyPr/>
          <a:lstStyle/>
          <a:p>
            <a:fld id="{627ED9C8-F09A-4D9E-BEC0-4725162E21FF}" type="datetimeFigureOut">
              <a:rPr lang="en-US" smtClean="0"/>
              <a:t>11/24/2020</a:t>
            </a:fld>
            <a:endParaRPr lang="en-US"/>
          </a:p>
        </p:txBody>
      </p:sp>
      <p:sp>
        <p:nvSpPr>
          <p:cNvPr id="5" name="Footer Placeholder 4">
            <a:extLst>
              <a:ext uri="{FF2B5EF4-FFF2-40B4-BE49-F238E27FC236}">
                <a16:creationId xmlns:a16="http://schemas.microsoft.com/office/drawing/2014/main" id="{9402EC76-EC06-4365-ADAA-E071662DB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6E9F8-4277-4126-AA0E-2CEF0FF3F039}"/>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4683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BEF88-6B15-417A-AA50-B2C80372B9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6A1290-FF7F-4115-9F7C-EB3913669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B8396-1478-4514-B46F-237C69612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11/24/2020</a:t>
            </a:fld>
            <a:endParaRPr lang="en-US"/>
          </a:p>
        </p:txBody>
      </p:sp>
      <p:sp>
        <p:nvSpPr>
          <p:cNvPr id="5" name="Footer Placeholder 4">
            <a:extLst>
              <a:ext uri="{FF2B5EF4-FFF2-40B4-BE49-F238E27FC236}">
                <a16:creationId xmlns:a16="http://schemas.microsoft.com/office/drawing/2014/main" id="{27C57E97-6223-4D3F-B7C2-32AE6E4FF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A296EB-61C4-47FA-A9B9-B9114CE4D0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5569267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hyperlink" Target="https://app.powerbi.com/groups/me/reports/3f799482-06db-4bed-a484-177d5ac80e2d?pbi_source=PowerPoin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app.powerbi.com/groups/me/reports/3f799482-06db-4bed-a484-177d5ac80e2d/ReportSection2fcd9b394de6830892ea?pbi_source=PowerPoint" TargetMode="Externa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insideairbnb.com/" TargetMode="Externa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groups/me/reports/3f799482-06db-4bed-a484-177d5ac80e2d/ReportSection70b0042b973a9f31d257?pbi_source=PowerPoint" TargetMode="Externa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p.powerbi.com/groups/me/reports/3f799482-06db-4bed-a484-177d5ac80e2d/ReportSectionc33f36ea246e879cb514?pbi_source=PowerPoint"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pp.powerbi.com/groups/me/reports/3f799482-06db-4bed-a484-177d5ac80e2d/ReportSectionffa47496487758ecdb0e?pbi_source=PowerPoint" TargetMode="Externa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pp.powerbi.com/groups/me/reports/3f799482-06db-4bed-a484-177d5ac80e2d/ReportSection60350c1101aa10415a5b?pbi_source=PowerPoint" TargetMode="Externa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2"/>
            <a:ext cx="8994357" cy="432109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Title 1"/>
          <p:cNvSpPr txBox="1">
            <a:spLocks/>
          </p:cNvSpPr>
          <p:nvPr/>
        </p:nvSpPr>
        <p:spPr>
          <a:xfrm>
            <a:off x="1100670" y="1111086"/>
            <a:ext cx="7692952" cy="291558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spcAft>
                <a:spcPts val="600"/>
              </a:spcAft>
            </a:pPr>
            <a:r>
              <a:rPr lang="en-US" sz="6600" kern="1200" dirty="0">
                <a:solidFill>
                  <a:srgbClr val="FFFFFF"/>
                </a:solidFill>
                <a:latin typeface="+mj-lt"/>
                <a:ea typeface="+mj-ea"/>
                <a:cs typeface="+mj-cs"/>
              </a:rPr>
              <a:t>NYC Airbnb 2019</a:t>
            </a:r>
          </a:p>
        </p:txBody>
      </p:sp>
      <p:sp>
        <p:nvSpPr>
          <p:cNvPr id="30" name="Rectangle 24">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 y="4932939"/>
            <a:ext cx="9001479" cy="146614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5388" r="7460" b="-1"/>
          <a:stretch/>
        </p:blipFill>
        <p:spPr>
          <a:xfrm>
            <a:off x="9615550" y="448914"/>
            <a:ext cx="2114392" cy="2081040"/>
          </a:xfrm>
          <a:prstGeom prst="rect">
            <a:avLst/>
          </a:prstGeom>
        </p:spPr>
      </p:pic>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3735" r="2" b="2"/>
          <a:stretch/>
        </p:blipFill>
        <p:spPr>
          <a:xfrm>
            <a:off x="9613653" y="2685865"/>
            <a:ext cx="2121147" cy="2081040"/>
          </a:xfrm>
          <a:prstGeom prst="rect">
            <a:avLst/>
          </a:prstGeom>
        </p:spPr>
      </p:pic>
      <p:sp>
        <p:nvSpPr>
          <p:cNvPr id="31" name="Rectangle 26">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303" y="4922816"/>
            <a:ext cx="2114497" cy="1486269"/>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sz="1100">
                <a:solidFill>
                  <a:schemeClr val="bg1"/>
                </a:solidFill>
                <a:hlinkClick r:id="rId4"/>
              </a:rPr>
              <a:t>View in Power BI</a:t>
            </a:r>
            <a:endParaRPr lang="en-US" sz="1100">
              <a:solidFill>
                <a:schemeClr val="bg1"/>
              </a:solidFill>
            </a:endParaRPr>
          </a:p>
        </p:txBody>
      </p:sp>
      <p:sp>
        <p:nvSpPr>
          <p:cNvPr id="17" name="TextBox 16"/>
          <p:cNvSpPr txBox="1"/>
          <p:nvPr/>
        </p:nvSpPr>
        <p:spPr>
          <a:xfrm>
            <a:off x="832315" y="5823544"/>
            <a:ext cx="2177716" cy="584775"/>
          </a:xfrm>
          <a:prstGeom prst="rect">
            <a:avLst/>
          </a:prstGeom>
          <a:noFill/>
        </p:spPr>
        <p:txBody>
          <a:bodyPr wrap="square" rtlCol="0">
            <a:spAutoFit/>
          </a:bodyPr>
          <a:lstStyle/>
          <a:p>
            <a:pPr>
              <a:spcAft>
                <a:spcPts val="600"/>
              </a:spcAft>
            </a:pPr>
            <a:r>
              <a:rPr lang="en-US" sz="900" b="1" i="0">
                <a:solidFill>
                  <a:schemeClr val="bg1"/>
                </a:solidFill>
                <a:latin typeface="Segoe UI Semibold" charset="0"/>
                <a:ea typeface="Segoe UI Semibold" charset="0"/>
                <a:cs typeface="Segoe UI Semibold" charset="0"/>
              </a:rPr>
              <a:t>Downloaded at:</a:t>
            </a:r>
          </a:p>
          <a:p>
            <a:pPr>
              <a:spcAft>
                <a:spcPts val="600"/>
              </a:spcAft>
            </a:pPr>
            <a:r>
              <a:rPr lang="en-US" sz="900" b="0" i="0">
                <a:solidFill>
                  <a:schemeClr val="bg1"/>
                </a:solidFill>
                <a:latin typeface="Segoe UI" charset="0"/>
                <a:ea typeface="Segoe UI" charset="0"/>
                <a:cs typeface="Segoe UI" charset="0"/>
              </a:rPr>
              <a:t>9/30/2020 5:46:34 PM Eastern Standard Time</a:t>
            </a:r>
          </a:p>
        </p:txBody>
      </p:sp>
      <p:sp>
        <p:nvSpPr>
          <p:cNvPr id="10" name="TextBox 9"/>
          <p:cNvSpPr txBox="1"/>
          <p:nvPr/>
        </p:nvSpPr>
        <p:spPr>
          <a:xfrm>
            <a:off x="828512" y="5407903"/>
            <a:ext cx="2177716" cy="584775"/>
          </a:xfrm>
          <a:prstGeom prst="rect">
            <a:avLst/>
          </a:prstGeom>
          <a:noFill/>
        </p:spPr>
        <p:txBody>
          <a:bodyPr wrap="square" rtlCol="0">
            <a:spAutoFit/>
          </a:bodyPr>
          <a:lstStyle/>
          <a:p>
            <a:pPr>
              <a:spcAft>
                <a:spcPts val="600"/>
              </a:spcAft>
            </a:pPr>
            <a:r>
              <a:rPr lang="en-US" sz="900" b="1">
                <a:solidFill>
                  <a:schemeClr val="bg1"/>
                </a:solidFill>
                <a:latin typeface="Segoe UI Semibold" charset="0"/>
                <a:ea typeface="Segoe UI Semibold" charset="0"/>
                <a:cs typeface="Segoe UI Semibold" charset="0"/>
              </a:rPr>
              <a:t>Last data refresh:</a:t>
            </a:r>
            <a:endParaRPr lang="en-US" sz="900" b="1" i="0">
              <a:solidFill>
                <a:schemeClr val="bg1"/>
              </a:solidFill>
              <a:latin typeface="Segoe UI Semibold" charset="0"/>
              <a:ea typeface="Segoe UI Semibold" charset="0"/>
              <a:cs typeface="Segoe UI Semibold" charset="0"/>
            </a:endParaRPr>
          </a:p>
          <a:p>
            <a:pPr>
              <a:spcAft>
                <a:spcPts val="600"/>
              </a:spcAft>
            </a:pPr>
            <a:r>
              <a:rPr lang="en-US" sz="900">
                <a:solidFill>
                  <a:schemeClr val="bg1"/>
                </a:solidFill>
                <a:latin typeface="Segoe UI" charset="0"/>
                <a:ea typeface="Segoe UI" charset="0"/>
                <a:cs typeface="Segoe UI" charset="0"/>
              </a:rPr>
              <a:t>9/30/2020 5:18:51 PM Eastern Standard Time</a:t>
            </a:r>
            <a:endParaRPr lang="en-US" sz="900" b="0" i="0">
              <a:solidFill>
                <a:schemeClr val="bg1"/>
              </a:solidFill>
              <a:latin typeface="Segoe UI" charset="0"/>
              <a:ea typeface="Segoe UI" charset="0"/>
              <a:cs typeface="Segoe UI" charset="0"/>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4" name="Picture 13" descr="Text&#10;&#10;Description automatically generated">
            <a:extLst>
              <a:ext uri="{FF2B5EF4-FFF2-40B4-BE49-F238E27FC236}">
                <a16:creationId xmlns:a16="http://schemas.microsoft.com/office/drawing/2014/main" id="{7CB668A8-57DD-4A0B-96B0-572C48DD2B83}"/>
              </a:ext>
            </a:extLst>
          </p:cNvPr>
          <p:cNvPicPr>
            <a:picLocks noChangeAspect="1"/>
          </p:cNvPicPr>
          <p:nvPr/>
        </p:nvPicPr>
        <p:blipFill rotWithShape="1">
          <a:blip r:embed="rId6"/>
          <a:srcRect l="7529" r="11859"/>
          <a:stretch/>
        </p:blipFill>
        <p:spPr>
          <a:xfrm>
            <a:off x="9620303" y="4922815"/>
            <a:ext cx="2266333" cy="1486269"/>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2"/>
          </p:cNvPr>
          <p:cNvPicPr>
            <a:picLocks noChangeAspect="1"/>
          </p:cNvPicPr>
          <p:nvPr/>
        </p:nvPicPr>
        <p:blipFill>
          <a:blip r:embed="rId3"/>
          <a:stretch>
            <a:fillRect/>
          </a:stretch>
        </p:blipFill>
        <p:spPr>
          <a:xfrm>
            <a:off x="500495" y="467591"/>
            <a:ext cx="11189279" cy="6390410"/>
          </a:xfrm>
          <a:prstGeom prst="rect">
            <a:avLst/>
          </a:prstGeom>
          <a:noFill/>
        </p:spPr>
      </p:pic>
      <p:sp>
        <p:nvSpPr>
          <p:cNvPr id="2" name="TextBox 1">
            <a:extLst>
              <a:ext uri="{FF2B5EF4-FFF2-40B4-BE49-F238E27FC236}">
                <a16:creationId xmlns:a16="http://schemas.microsoft.com/office/drawing/2014/main" id="{EDFA21CC-CB04-4A00-B462-F83A94B1630C}"/>
              </a:ext>
            </a:extLst>
          </p:cNvPr>
          <p:cNvSpPr txBox="1"/>
          <p:nvPr/>
        </p:nvSpPr>
        <p:spPr>
          <a:xfrm>
            <a:off x="2557644" y="25894"/>
            <a:ext cx="6555962" cy="584775"/>
          </a:xfrm>
          <a:prstGeom prst="rect">
            <a:avLst/>
          </a:prstGeom>
          <a:noFill/>
        </p:spPr>
        <p:txBody>
          <a:bodyPr wrap="none" lIns="91440" tIns="45720" rIns="91440" bIns="45720" rtlCol="0" anchor="t">
            <a:spAutoFit/>
          </a:bodyPr>
          <a:lstStyle/>
          <a:p>
            <a:r>
              <a:rPr lang="en-US" sz="3200"/>
              <a:t>The top 200 most Successful Airbnb’s  </a:t>
            </a:r>
            <a:endParaRPr lang="en-US" sz="3200" dirty="0"/>
          </a:p>
        </p:txBody>
      </p:sp>
      <p:sp>
        <p:nvSpPr>
          <p:cNvPr id="6" name="TextBox 5">
            <a:extLst>
              <a:ext uri="{FF2B5EF4-FFF2-40B4-BE49-F238E27FC236}">
                <a16:creationId xmlns:a16="http://schemas.microsoft.com/office/drawing/2014/main" id="{7CC53361-D480-4122-ABD4-BD804B9ECE73}"/>
              </a:ext>
            </a:extLst>
          </p:cNvPr>
          <p:cNvSpPr txBox="1"/>
          <p:nvPr/>
        </p:nvSpPr>
        <p:spPr>
          <a:xfrm>
            <a:off x="114152" y="642252"/>
            <a:ext cx="11697632" cy="923330"/>
          </a:xfrm>
          <a:prstGeom prst="rect">
            <a:avLst/>
          </a:prstGeom>
          <a:noFill/>
        </p:spPr>
        <p:txBody>
          <a:bodyPr wrap="square" lIns="91440" tIns="45720" rIns="91440" bIns="45720" rtlCol="0" anchor="t">
            <a:spAutoFit/>
          </a:bodyPr>
          <a:lstStyle/>
          <a:p>
            <a:pPr algn="ctr"/>
            <a:r>
              <a:rPr lang="en-US" dirty="0"/>
              <a:t>I have found that to have a successful Airbnb, they will likely to be located in Manhattan, Brooklyn, or Queens. The most </a:t>
            </a:r>
            <a:r>
              <a:rPr lang="en-US"/>
              <a:t>successful Airbnb's in NYC are much more expensive than the regular Airbnb's, but we are certain that the greater the amount of reviews for each Airbnb, the higher you can charge for price of each night.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6FBDDC-6AFB-49DB-A6E2-D2D33B32A7B5}"/>
              </a:ext>
            </a:extLst>
          </p:cNvPr>
          <p:cNvSpPr>
            <a:spLocks noGrp="1"/>
          </p:cNvSpPr>
          <p:nvPr>
            <p:ph type="body" sz="half" idx="2"/>
          </p:nvPr>
        </p:nvSpPr>
        <p:spPr>
          <a:xfrm>
            <a:off x="414744" y="6212917"/>
            <a:ext cx="4485729" cy="526687"/>
          </a:xfrm>
        </p:spPr>
        <p:txBody>
          <a:bodyPr>
            <a:normAutofit lnSpcReduction="10000"/>
          </a:bodyPr>
          <a:lstStyle/>
          <a:p>
            <a:r>
              <a:rPr lang="en-US" dirty="0"/>
              <a:t>This public dataset is part of Airbnb, and the original source can be found on this </a:t>
            </a:r>
            <a:r>
              <a:rPr lang="en-US" dirty="0">
                <a:hlinkClick r:id="rId2"/>
              </a:rPr>
              <a:t>website</a:t>
            </a:r>
            <a:r>
              <a:rPr lang="en-US" dirty="0"/>
              <a:t>.</a:t>
            </a:r>
          </a:p>
        </p:txBody>
      </p:sp>
      <p:sp>
        <p:nvSpPr>
          <p:cNvPr id="6" name="Content Placeholder 5">
            <a:extLst>
              <a:ext uri="{FF2B5EF4-FFF2-40B4-BE49-F238E27FC236}">
                <a16:creationId xmlns:a16="http://schemas.microsoft.com/office/drawing/2014/main" id="{1571BC84-23BB-41E5-9976-46465590A62A}"/>
              </a:ext>
            </a:extLst>
          </p:cNvPr>
          <p:cNvSpPr>
            <a:spLocks noGrp="1"/>
          </p:cNvSpPr>
          <p:nvPr>
            <p:ph idx="1"/>
          </p:nvPr>
        </p:nvSpPr>
        <p:spPr>
          <a:xfrm>
            <a:off x="49917" y="1903469"/>
            <a:ext cx="4850556" cy="3538542"/>
          </a:xfrm>
        </p:spPr>
        <p:txBody>
          <a:bodyPr vert="horz" lIns="91440" tIns="45720" rIns="91440" bIns="45720" rtlCol="0" anchor="t">
            <a:normAutofit fontScale="85000" lnSpcReduction="20000"/>
          </a:bodyPr>
          <a:lstStyle/>
          <a:p>
            <a:endParaRPr lang="en-US" dirty="0"/>
          </a:p>
          <a:p>
            <a:r>
              <a:rPr lang="en-US"/>
              <a:t>The characteristics of </a:t>
            </a:r>
            <a:r>
              <a:rPr lang="en-US" dirty="0"/>
              <a:t>a successful Airbnb in NYC.</a:t>
            </a:r>
          </a:p>
          <a:p>
            <a:endParaRPr lang="en-US" dirty="0"/>
          </a:p>
          <a:p>
            <a:r>
              <a:rPr lang="en-US"/>
              <a:t>Areas of the city that contain </a:t>
            </a:r>
            <a:r>
              <a:rPr lang="en-US" dirty="0"/>
              <a:t>the highest Airbnb traffic.</a:t>
            </a:r>
          </a:p>
          <a:p>
            <a:endParaRPr lang="en-US" dirty="0"/>
          </a:p>
          <a:p>
            <a:r>
              <a:rPr lang="en-US" dirty="0"/>
              <a:t>Price predictions for areas across NYC.</a:t>
            </a:r>
          </a:p>
          <a:p>
            <a:endParaRPr lang="en-US" dirty="0"/>
          </a:p>
          <a:p>
            <a:endParaRPr lang="en-US" dirty="0"/>
          </a:p>
        </p:txBody>
      </p:sp>
      <p:sp>
        <p:nvSpPr>
          <p:cNvPr id="2" name="TextBox 1">
            <a:extLst>
              <a:ext uri="{FF2B5EF4-FFF2-40B4-BE49-F238E27FC236}">
                <a16:creationId xmlns:a16="http://schemas.microsoft.com/office/drawing/2014/main" id="{78EBB6C2-EF65-426F-9DCE-E67019C9FBF1}"/>
              </a:ext>
            </a:extLst>
          </p:cNvPr>
          <p:cNvSpPr txBox="1"/>
          <p:nvPr/>
        </p:nvSpPr>
        <p:spPr>
          <a:xfrm>
            <a:off x="2305584" y="86940"/>
            <a:ext cx="7580832" cy="1569660"/>
          </a:xfrm>
          <a:prstGeom prst="rect">
            <a:avLst/>
          </a:prstGeom>
          <a:noFill/>
        </p:spPr>
        <p:txBody>
          <a:bodyPr wrap="square" rtlCol="0">
            <a:spAutoFit/>
          </a:bodyPr>
          <a:lstStyle/>
          <a:p>
            <a:pPr algn="ctr"/>
            <a:r>
              <a:rPr lang="en-US" sz="4800" dirty="0"/>
              <a:t>What you should know about Airbnb in NYC</a:t>
            </a:r>
          </a:p>
        </p:txBody>
      </p:sp>
      <p:pic>
        <p:nvPicPr>
          <p:cNvPr id="3" name="Picture 2">
            <a:extLst>
              <a:ext uri="{FF2B5EF4-FFF2-40B4-BE49-F238E27FC236}">
                <a16:creationId xmlns:a16="http://schemas.microsoft.com/office/drawing/2014/main" id="{AD8257B1-11B9-4060-AC62-59B64C035B57}"/>
              </a:ext>
            </a:extLst>
          </p:cNvPr>
          <p:cNvPicPr>
            <a:picLocks noChangeAspect="1"/>
          </p:cNvPicPr>
          <p:nvPr/>
        </p:nvPicPr>
        <p:blipFill>
          <a:blip r:embed="rId3"/>
          <a:stretch>
            <a:fillRect/>
          </a:stretch>
        </p:blipFill>
        <p:spPr>
          <a:xfrm>
            <a:off x="5286301" y="2234186"/>
            <a:ext cx="6758127" cy="4505418"/>
          </a:xfrm>
          <a:prstGeom prst="rect">
            <a:avLst/>
          </a:prstGeom>
        </p:spPr>
      </p:pic>
    </p:spTree>
    <p:extLst>
      <p:ext uri="{BB962C8B-B14F-4D97-AF65-F5344CB8AC3E}">
        <p14:creationId xmlns:p14="http://schemas.microsoft.com/office/powerpoint/2010/main" val="1205419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2"/>
          </p:cNvPr>
          <p:cNvPicPr>
            <a:picLocks noChangeAspect="1"/>
          </p:cNvPicPr>
          <p:nvPr/>
        </p:nvPicPr>
        <p:blipFill>
          <a:blip r:embed="rId3"/>
          <a:stretch>
            <a:fillRect/>
          </a:stretch>
        </p:blipFill>
        <p:spPr>
          <a:xfrm>
            <a:off x="170274" y="103481"/>
            <a:ext cx="12020550" cy="6858000"/>
          </a:xfrm>
          <a:prstGeom prst="rect">
            <a:avLst/>
          </a:prstGeom>
          <a:noFill/>
        </p:spPr>
      </p:pic>
      <p:pic>
        <p:nvPicPr>
          <p:cNvPr id="2" name="Picture 3" descr="Chart, box and whisker chart&#10;&#10;Description automatically generated">
            <a:extLst>
              <a:ext uri="{FF2B5EF4-FFF2-40B4-BE49-F238E27FC236}">
                <a16:creationId xmlns:a16="http://schemas.microsoft.com/office/drawing/2014/main" id="{56AD1EDD-37DC-4354-89B1-F89E9A7F2FAF}"/>
              </a:ext>
            </a:extLst>
          </p:cNvPr>
          <p:cNvPicPr>
            <a:picLocks noChangeAspect="1"/>
          </p:cNvPicPr>
          <p:nvPr/>
        </p:nvPicPr>
        <p:blipFill>
          <a:blip r:embed="rId4"/>
          <a:stretch>
            <a:fillRect/>
          </a:stretch>
        </p:blipFill>
        <p:spPr>
          <a:xfrm>
            <a:off x="100446" y="1443844"/>
            <a:ext cx="11999768" cy="5385913"/>
          </a:xfrm>
          <a:prstGeom prst="rect">
            <a:avLst/>
          </a:prstGeom>
        </p:spPr>
      </p:pic>
      <p:sp>
        <p:nvSpPr>
          <p:cNvPr id="4" name="TextBox 3">
            <a:extLst>
              <a:ext uri="{FF2B5EF4-FFF2-40B4-BE49-F238E27FC236}">
                <a16:creationId xmlns:a16="http://schemas.microsoft.com/office/drawing/2014/main" id="{EA2A96B1-90AC-4FB2-8926-3E9A93BD8F2F}"/>
              </a:ext>
            </a:extLst>
          </p:cNvPr>
          <p:cNvSpPr txBox="1"/>
          <p:nvPr/>
        </p:nvSpPr>
        <p:spPr>
          <a:xfrm>
            <a:off x="1525881" y="105363"/>
            <a:ext cx="9140237" cy="1415772"/>
          </a:xfrm>
          <a:prstGeom prst="rect">
            <a:avLst/>
          </a:prstGeom>
          <a:solidFill>
            <a:schemeClr val="bg1"/>
          </a:solid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t>Price range for each borough</a:t>
            </a:r>
            <a:endParaRPr lang="en-US" sz="3200" b="1">
              <a:cs typeface="Calibri"/>
            </a:endParaRPr>
          </a:p>
          <a:p>
            <a:pPr algn="ctr"/>
            <a:endParaRPr lang="en-US" dirty="0">
              <a:cs typeface="Calibri"/>
            </a:endParaRPr>
          </a:p>
          <a:p>
            <a:pPr algn="ctr"/>
            <a:r>
              <a:rPr lang="en-US" dirty="0">
                <a:cs typeface="Calibri"/>
              </a:rPr>
              <a:t>Manhattan has the highest prices in the market, brooklyn has the second highest, where </a:t>
            </a:r>
            <a:r>
              <a:rPr lang="en-US">
                <a:cs typeface="Calibri"/>
              </a:rPr>
              <a:t>Queens, the Bronx, and Staten Island are all much cheaper to rent Airbnbs in.</a:t>
            </a:r>
            <a:endParaRPr lang="en-US"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catter chart&#10;&#10;Description automatically generated">
            <a:extLst>
              <a:ext uri="{FF2B5EF4-FFF2-40B4-BE49-F238E27FC236}">
                <a16:creationId xmlns:a16="http://schemas.microsoft.com/office/drawing/2014/main" id="{9F3E190F-4787-492B-8933-B20240B8F453}"/>
              </a:ext>
            </a:extLst>
          </p:cNvPr>
          <p:cNvPicPr>
            <a:picLocks noChangeAspect="1"/>
          </p:cNvPicPr>
          <p:nvPr/>
        </p:nvPicPr>
        <p:blipFill>
          <a:blip r:embed="rId2"/>
          <a:stretch>
            <a:fillRect/>
          </a:stretch>
        </p:blipFill>
        <p:spPr>
          <a:xfrm>
            <a:off x="8023500" y="1759812"/>
            <a:ext cx="4059642" cy="3807306"/>
          </a:xfrm>
          <a:prstGeom prst="rect">
            <a:avLst/>
          </a:prstGeom>
        </p:spPr>
      </p:pic>
      <p:sp>
        <p:nvSpPr>
          <p:cNvPr id="10" name="TextBox 9">
            <a:extLst>
              <a:ext uri="{FF2B5EF4-FFF2-40B4-BE49-F238E27FC236}">
                <a16:creationId xmlns:a16="http://schemas.microsoft.com/office/drawing/2014/main" id="{6DD0C273-68AD-403C-8273-288A69C79C73}"/>
              </a:ext>
            </a:extLst>
          </p:cNvPr>
          <p:cNvSpPr txBox="1"/>
          <p:nvPr/>
        </p:nvSpPr>
        <p:spPr>
          <a:xfrm>
            <a:off x="4204252" y="491194"/>
            <a:ext cx="184731" cy="369332"/>
          </a:xfrm>
          <a:prstGeom prst="rect">
            <a:avLst/>
          </a:prstGeom>
          <a:noFill/>
        </p:spPr>
        <p:txBody>
          <a:bodyPr wrap="none" rtlCol="0">
            <a:spAutoFit/>
          </a:bodyPr>
          <a:lstStyle/>
          <a:p>
            <a:endParaRPr lang="en-US" dirty="0"/>
          </a:p>
        </p:txBody>
      </p:sp>
      <p:pic>
        <p:nvPicPr>
          <p:cNvPr id="12" name="Picture 11" descr="Chart, scatter chart&#10;&#10;Description automatically generated">
            <a:extLst>
              <a:ext uri="{FF2B5EF4-FFF2-40B4-BE49-F238E27FC236}">
                <a16:creationId xmlns:a16="http://schemas.microsoft.com/office/drawing/2014/main" id="{BC223A25-10CE-46FB-A00E-81CE16ECC893}"/>
              </a:ext>
            </a:extLst>
          </p:cNvPr>
          <p:cNvPicPr>
            <a:picLocks noChangeAspect="1"/>
          </p:cNvPicPr>
          <p:nvPr/>
        </p:nvPicPr>
        <p:blipFill>
          <a:blip r:embed="rId3"/>
          <a:stretch>
            <a:fillRect/>
          </a:stretch>
        </p:blipFill>
        <p:spPr>
          <a:xfrm>
            <a:off x="108858" y="1217984"/>
            <a:ext cx="7832880" cy="4349134"/>
          </a:xfrm>
          <a:prstGeom prst="rect">
            <a:avLst/>
          </a:prstGeom>
        </p:spPr>
      </p:pic>
      <p:sp>
        <p:nvSpPr>
          <p:cNvPr id="13" name="TextBox 12">
            <a:extLst>
              <a:ext uri="{FF2B5EF4-FFF2-40B4-BE49-F238E27FC236}">
                <a16:creationId xmlns:a16="http://schemas.microsoft.com/office/drawing/2014/main" id="{44BC45C1-8409-41B1-99F2-2E4778FD4591}"/>
              </a:ext>
            </a:extLst>
          </p:cNvPr>
          <p:cNvSpPr txBox="1"/>
          <p:nvPr/>
        </p:nvSpPr>
        <p:spPr>
          <a:xfrm>
            <a:off x="8119895" y="1217984"/>
            <a:ext cx="3633046" cy="523220"/>
          </a:xfrm>
          <a:prstGeom prst="rect">
            <a:avLst/>
          </a:prstGeom>
          <a:noFill/>
        </p:spPr>
        <p:txBody>
          <a:bodyPr wrap="none" rtlCol="0">
            <a:spAutoFit/>
          </a:bodyPr>
          <a:lstStyle/>
          <a:p>
            <a:r>
              <a:rPr lang="en-US" sz="2800" dirty="0"/>
              <a:t>Low trafficked borough </a:t>
            </a:r>
          </a:p>
        </p:txBody>
      </p:sp>
      <p:sp>
        <p:nvSpPr>
          <p:cNvPr id="7" name="TextBox 6">
            <a:extLst>
              <a:ext uri="{FF2B5EF4-FFF2-40B4-BE49-F238E27FC236}">
                <a16:creationId xmlns:a16="http://schemas.microsoft.com/office/drawing/2014/main" id="{5503E2A1-2137-4B94-9021-1D6F4D279A4E}"/>
              </a:ext>
            </a:extLst>
          </p:cNvPr>
          <p:cNvSpPr txBox="1"/>
          <p:nvPr/>
        </p:nvSpPr>
        <p:spPr>
          <a:xfrm>
            <a:off x="1833394" y="1217984"/>
            <a:ext cx="4161005" cy="523220"/>
          </a:xfrm>
          <a:prstGeom prst="rect">
            <a:avLst/>
          </a:prstGeom>
          <a:solidFill>
            <a:schemeClr val="bg1"/>
          </a:solidFill>
        </p:spPr>
        <p:txBody>
          <a:bodyPr wrap="square" rtlCol="0">
            <a:spAutoFit/>
          </a:bodyPr>
          <a:lstStyle/>
          <a:p>
            <a:pPr algn="ctr"/>
            <a:r>
              <a:rPr lang="en-US" sz="2800" dirty="0"/>
              <a:t>Highest trafficked boroughs </a:t>
            </a:r>
          </a:p>
        </p:txBody>
      </p:sp>
      <p:sp>
        <p:nvSpPr>
          <p:cNvPr id="14" name="TextBox 13">
            <a:extLst>
              <a:ext uri="{FF2B5EF4-FFF2-40B4-BE49-F238E27FC236}">
                <a16:creationId xmlns:a16="http://schemas.microsoft.com/office/drawing/2014/main" id="{7C4FBAD5-CC53-476B-9939-4D80F25EAA75}"/>
              </a:ext>
            </a:extLst>
          </p:cNvPr>
          <p:cNvSpPr txBox="1"/>
          <p:nvPr/>
        </p:nvSpPr>
        <p:spPr>
          <a:xfrm>
            <a:off x="4584343" y="5640016"/>
            <a:ext cx="3357395" cy="646331"/>
          </a:xfrm>
          <a:prstGeom prst="rect">
            <a:avLst/>
          </a:prstGeom>
          <a:noFill/>
        </p:spPr>
        <p:txBody>
          <a:bodyPr wrap="square" rtlCol="0">
            <a:spAutoFit/>
          </a:bodyPr>
          <a:lstStyle/>
          <a:p>
            <a:r>
              <a:rPr lang="en-US" dirty="0"/>
              <a:t>High all around traffic, from 50$ prices to 300$ prices.</a:t>
            </a:r>
          </a:p>
        </p:txBody>
      </p:sp>
      <p:sp>
        <p:nvSpPr>
          <p:cNvPr id="15" name="TextBox 14">
            <a:extLst>
              <a:ext uri="{FF2B5EF4-FFF2-40B4-BE49-F238E27FC236}">
                <a16:creationId xmlns:a16="http://schemas.microsoft.com/office/drawing/2014/main" id="{E5DD219E-F1CA-48CA-A615-0BD727AC4143}"/>
              </a:ext>
            </a:extLst>
          </p:cNvPr>
          <p:cNvSpPr txBox="1"/>
          <p:nvPr/>
        </p:nvSpPr>
        <p:spPr>
          <a:xfrm>
            <a:off x="472206" y="5652563"/>
            <a:ext cx="3553092" cy="646331"/>
          </a:xfrm>
          <a:prstGeom prst="rect">
            <a:avLst/>
          </a:prstGeom>
          <a:noFill/>
        </p:spPr>
        <p:txBody>
          <a:bodyPr wrap="square" rtlCol="0">
            <a:spAutoFit/>
          </a:bodyPr>
          <a:lstStyle/>
          <a:p>
            <a:r>
              <a:rPr lang="en-US" dirty="0"/>
              <a:t>High traffic, but less frequent from the 200$ to 300$ price range.</a:t>
            </a:r>
          </a:p>
        </p:txBody>
      </p:sp>
      <p:sp>
        <p:nvSpPr>
          <p:cNvPr id="16" name="TextBox 15">
            <a:extLst>
              <a:ext uri="{FF2B5EF4-FFF2-40B4-BE49-F238E27FC236}">
                <a16:creationId xmlns:a16="http://schemas.microsoft.com/office/drawing/2014/main" id="{3DA00590-2D28-4C26-A87C-80D05AEA1A21}"/>
              </a:ext>
            </a:extLst>
          </p:cNvPr>
          <p:cNvSpPr txBox="1"/>
          <p:nvPr/>
        </p:nvSpPr>
        <p:spPr>
          <a:xfrm>
            <a:off x="8500783" y="5652563"/>
            <a:ext cx="3357395" cy="646331"/>
          </a:xfrm>
          <a:prstGeom prst="rect">
            <a:avLst/>
          </a:prstGeom>
          <a:noFill/>
        </p:spPr>
        <p:txBody>
          <a:bodyPr wrap="square" rtlCol="0">
            <a:spAutoFit/>
          </a:bodyPr>
          <a:lstStyle/>
          <a:p>
            <a:r>
              <a:rPr lang="en-US" dirty="0"/>
              <a:t>Much lower traffic, majority of data in the 25$ - 100$ range.</a:t>
            </a:r>
          </a:p>
        </p:txBody>
      </p:sp>
      <p:sp>
        <p:nvSpPr>
          <p:cNvPr id="2" name="TextBox 1">
            <a:extLst>
              <a:ext uri="{FF2B5EF4-FFF2-40B4-BE49-F238E27FC236}">
                <a16:creationId xmlns:a16="http://schemas.microsoft.com/office/drawing/2014/main" id="{50C5BC40-FE0A-4C41-A498-7F0F594394D2}"/>
              </a:ext>
            </a:extLst>
          </p:cNvPr>
          <p:cNvSpPr txBox="1"/>
          <p:nvPr/>
        </p:nvSpPr>
        <p:spPr>
          <a:xfrm>
            <a:off x="3604916" y="199437"/>
            <a:ext cx="4972758" cy="707886"/>
          </a:xfrm>
          <a:prstGeom prst="rect">
            <a:avLst/>
          </a:prstGeom>
          <a:solidFill>
            <a:schemeClr val="bg1"/>
          </a:solidFill>
          <a:ln w="285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Traffic in borough</a:t>
            </a:r>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DD0C273-68AD-403C-8273-288A69C79C73}"/>
              </a:ext>
            </a:extLst>
          </p:cNvPr>
          <p:cNvSpPr txBox="1"/>
          <p:nvPr/>
        </p:nvSpPr>
        <p:spPr>
          <a:xfrm>
            <a:off x="4204252" y="491194"/>
            <a:ext cx="184731" cy="369332"/>
          </a:xfrm>
          <a:prstGeom prst="rect">
            <a:avLst/>
          </a:prstGeom>
          <a:noFill/>
        </p:spPr>
        <p:txBody>
          <a:bodyPr wrap="none" rtlCol="0">
            <a:spAutoFit/>
          </a:bodyPr>
          <a:lstStyle/>
          <a:p>
            <a:endParaRPr lang="en-US" dirty="0"/>
          </a:p>
        </p:txBody>
      </p:sp>
      <p:sp>
        <p:nvSpPr>
          <p:cNvPr id="17" name="TextBox 16">
            <a:extLst>
              <a:ext uri="{FF2B5EF4-FFF2-40B4-BE49-F238E27FC236}">
                <a16:creationId xmlns:a16="http://schemas.microsoft.com/office/drawing/2014/main" id="{4F90FEB6-2E80-4E39-8CFF-13D81B55AD82}"/>
              </a:ext>
            </a:extLst>
          </p:cNvPr>
          <p:cNvSpPr txBox="1"/>
          <p:nvPr/>
        </p:nvSpPr>
        <p:spPr>
          <a:xfrm>
            <a:off x="1620819" y="205678"/>
            <a:ext cx="8956400" cy="646331"/>
          </a:xfrm>
          <a:prstGeom prst="rect">
            <a:avLst/>
          </a:prstGeom>
          <a:solidFill>
            <a:schemeClr val="bg1"/>
          </a:solidFill>
        </p:spPr>
        <p:txBody>
          <a:bodyPr wrap="square" lIns="91440" tIns="45720" rIns="91440" bIns="45720" rtlCol="0" anchor="t">
            <a:spAutoFit/>
          </a:bodyPr>
          <a:lstStyle/>
          <a:p>
            <a:pPr algn="ctr"/>
            <a:r>
              <a:rPr lang="en-US" sz="3600" dirty="0"/>
              <a:t>Different types of Airbnb's</a:t>
            </a:r>
            <a:endParaRPr lang="en-US" sz="3600" dirty="0">
              <a:cs typeface="Calibri"/>
            </a:endParaRPr>
          </a:p>
        </p:txBody>
      </p:sp>
      <p:pic>
        <p:nvPicPr>
          <p:cNvPr id="2" name="Picture 2" descr="Chart, scatter chart&#10;&#10;Description automatically generated">
            <a:extLst>
              <a:ext uri="{FF2B5EF4-FFF2-40B4-BE49-F238E27FC236}">
                <a16:creationId xmlns:a16="http://schemas.microsoft.com/office/drawing/2014/main" id="{8883EC14-30AD-4AB5-9779-35093E94F4B2}"/>
              </a:ext>
            </a:extLst>
          </p:cNvPr>
          <p:cNvPicPr>
            <a:picLocks noChangeAspect="1"/>
          </p:cNvPicPr>
          <p:nvPr/>
        </p:nvPicPr>
        <p:blipFill>
          <a:blip r:embed="rId2"/>
          <a:stretch>
            <a:fillRect/>
          </a:stretch>
        </p:blipFill>
        <p:spPr>
          <a:xfrm>
            <a:off x="241877" y="1531035"/>
            <a:ext cx="11714018" cy="5198703"/>
          </a:xfrm>
          <a:prstGeom prst="rect">
            <a:avLst/>
          </a:prstGeom>
        </p:spPr>
      </p:pic>
      <p:sp>
        <p:nvSpPr>
          <p:cNvPr id="16" name="TextBox 15">
            <a:extLst>
              <a:ext uri="{FF2B5EF4-FFF2-40B4-BE49-F238E27FC236}">
                <a16:creationId xmlns:a16="http://schemas.microsoft.com/office/drawing/2014/main" id="{3DA00590-2D28-4C26-A87C-80D05AEA1A21}"/>
              </a:ext>
            </a:extLst>
          </p:cNvPr>
          <p:cNvSpPr txBox="1"/>
          <p:nvPr/>
        </p:nvSpPr>
        <p:spPr>
          <a:xfrm>
            <a:off x="8038965" y="1144063"/>
            <a:ext cx="3680667" cy="646331"/>
          </a:xfrm>
          <a:prstGeom prst="rect">
            <a:avLst/>
          </a:prstGeom>
          <a:solidFill>
            <a:schemeClr val="bg1"/>
          </a:solidFill>
        </p:spPr>
        <p:txBody>
          <a:bodyPr wrap="square" lIns="91440" tIns="45720" rIns="91440" bIns="45720" rtlCol="0" anchor="t">
            <a:spAutoFit/>
          </a:bodyPr>
          <a:lstStyle/>
          <a:p>
            <a:r>
              <a:rPr lang="en-US" dirty="0"/>
              <a:t>Much lower traffic, majority of data in the 25 - 100$ range.</a:t>
            </a:r>
          </a:p>
        </p:txBody>
      </p:sp>
      <p:sp>
        <p:nvSpPr>
          <p:cNvPr id="18" name="TextBox 17">
            <a:extLst>
              <a:ext uri="{FF2B5EF4-FFF2-40B4-BE49-F238E27FC236}">
                <a16:creationId xmlns:a16="http://schemas.microsoft.com/office/drawing/2014/main" id="{7CECF02B-C5E2-4050-8B89-8AF942DEE39E}"/>
              </a:ext>
            </a:extLst>
          </p:cNvPr>
          <p:cNvSpPr txBox="1"/>
          <p:nvPr/>
        </p:nvSpPr>
        <p:spPr>
          <a:xfrm>
            <a:off x="4039962" y="1172285"/>
            <a:ext cx="3680667" cy="646331"/>
          </a:xfrm>
          <a:prstGeom prst="rect">
            <a:avLst/>
          </a:prstGeom>
          <a:solidFill>
            <a:schemeClr val="bg1"/>
          </a:solidFill>
        </p:spPr>
        <p:txBody>
          <a:bodyPr wrap="square" lIns="91440" tIns="45720" rIns="91440" bIns="45720" rtlCol="0" anchor="t">
            <a:spAutoFit/>
          </a:bodyPr>
          <a:lstStyle/>
          <a:p>
            <a:r>
              <a:rPr lang="en-US" dirty="0"/>
              <a:t>Private rooms : Largely makes up 50 – 200 $ range</a:t>
            </a:r>
          </a:p>
        </p:txBody>
      </p:sp>
      <p:sp>
        <p:nvSpPr>
          <p:cNvPr id="19" name="TextBox 18">
            <a:extLst>
              <a:ext uri="{FF2B5EF4-FFF2-40B4-BE49-F238E27FC236}">
                <a16:creationId xmlns:a16="http://schemas.microsoft.com/office/drawing/2014/main" id="{3A4E3730-C8B9-49C3-AC3D-93E994516C89}"/>
              </a:ext>
            </a:extLst>
          </p:cNvPr>
          <p:cNvSpPr txBox="1"/>
          <p:nvPr/>
        </p:nvSpPr>
        <p:spPr>
          <a:xfrm>
            <a:off x="216277" y="1144062"/>
            <a:ext cx="3680667" cy="646331"/>
          </a:xfrm>
          <a:prstGeom prst="rect">
            <a:avLst/>
          </a:prstGeom>
          <a:solidFill>
            <a:schemeClr val="bg1"/>
          </a:solidFill>
        </p:spPr>
        <p:txBody>
          <a:bodyPr wrap="square" lIns="91440" tIns="45720" rIns="91440" bIns="45720" rtlCol="0" anchor="t">
            <a:spAutoFit/>
          </a:bodyPr>
          <a:lstStyle/>
          <a:p>
            <a:r>
              <a:rPr lang="en-US" dirty="0"/>
              <a:t>Entire home/ Apartment : Higher price range 50 – 500 $ range</a:t>
            </a:r>
            <a:endParaRPr lang="en-US" dirty="0">
              <a:cs typeface="Calibri"/>
            </a:endParaRPr>
          </a:p>
        </p:txBody>
      </p:sp>
    </p:spTree>
    <p:extLst>
      <p:ext uri="{BB962C8B-B14F-4D97-AF65-F5344CB8AC3E}">
        <p14:creationId xmlns:p14="http://schemas.microsoft.com/office/powerpoint/2010/main" val="112967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2"/>
          </p:cNvPr>
          <p:cNvPicPr>
            <a:picLocks noChangeAspect="1"/>
          </p:cNvPicPr>
          <p:nvPr/>
        </p:nvPicPr>
        <p:blipFill>
          <a:blip r:embed="rId3"/>
          <a:stretch>
            <a:fillRect/>
          </a:stretch>
        </p:blipFill>
        <p:spPr>
          <a:xfrm>
            <a:off x="85607" y="28222"/>
            <a:ext cx="12020550" cy="6858000"/>
          </a:xfrm>
          <a:prstGeom prst="rect">
            <a:avLst/>
          </a:prstGeom>
          <a:noFill/>
        </p:spPr>
      </p:pic>
      <p:sp>
        <p:nvSpPr>
          <p:cNvPr id="2" name="Rectangle 1">
            <a:extLst>
              <a:ext uri="{FF2B5EF4-FFF2-40B4-BE49-F238E27FC236}">
                <a16:creationId xmlns:a16="http://schemas.microsoft.com/office/drawing/2014/main" id="{944ACB3A-5FA8-49E5-B2FA-DBC7C8118595}"/>
              </a:ext>
            </a:extLst>
          </p:cNvPr>
          <p:cNvSpPr/>
          <p:nvPr/>
        </p:nvSpPr>
        <p:spPr>
          <a:xfrm>
            <a:off x="9753600" y="0"/>
            <a:ext cx="1498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picture containing table&#10;&#10;Description automatically generated">
            <a:extLst>
              <a:ext uri="{FF2B5EF4-FFF2-40B4-BE49-F238E27FC236}">
                <a16:creationId xmlns:a16="http://schemas.microsoft.com/office/drawing/2014/main" id="{98FC5DDE-65D2-4F74-BFC9-405F70DE3984}"/>
              </a:ext>
            </a:extLst>
          </p:cNvPr>
          <p:cNvPicPr>
            <a:picLocks noChangeAspect="1"/>
          </p:cNvPicPr>
          <p:nvPr/>
        </p:nvPicPr>
        <p:blipFill>
          <a:blip r:embed="rId2"/>
          <a:stretch>
            <a:fillRect/>
          </a:stretch>
        </p:blipFill>
        <p:spPr>
          <a:xfrm>
            <a:off x="24415" y="-1"/>
            <a:ext cx="12167585" cy="6871789"/>
          </a:xfrm>
          <a:prstGeom prst="rect">
            <a:avLst/>
          </a:prstGeom>
        </p:spPr>
      </p:pic>
      <p:sp>
        <p:nvSpPr>
          <p:cNvPr id="27" name="TextBox 26">
            <a:extLst>
              <a:ext uri="{FF2B5EF4-FFF2-40B4-BE49-F238E27FC236}">
                <a16:creationId xmlns:a16="http://schemas.microsoft.com/office/drawing/2014/main" id="{92052CE1-1A44-4B9B-89F7-C7E021A59EA1}"/>
              </a:ext>
            </a:extLst>
          </p:cNvPr>
          <p:cNvSpPr txBox="1"/>
          <p:nvPr/>
        </p:nvSpPr>
        <p:spPr>
          <a:xfrm>
            <a:off x="5149049" y="0"/>
            <a:ext cx="7042951"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rtlCol="0" anchor="t">
            <a:spAutoFit/>
          </a:bodyPr>
          <a:lstStyle/>
          <a:p>
            <a:pPr algn="ctr"/>
            <a:r>
              <a:rPr lang="en-US" sz="2000" dirty="0">
                <a:solidFill>
                  <a:schemeClr val="tx1">
                    <a:lumMod val="95000"/>
                    <a:lumOff val="5000"/>
                  </a:schemeClr>
                </a:solidFill>
              </a:rPr>
              <a:t>The most successful neighborhoods in NYC</a:t>
            </a:r>
            <a:endParaRPr lang="en-US" sz="2000" dirty="0">
              <a:solidFill>
                <a:schemeClr val="tx1">
                  <a:lumMod val="95000"/>
                  <a:lumOff val="5000"/>
                </a:schemeClr>
              </a:solidFill>
              <a:cs typeface="Calibri"/>
            </a:endParaRPr>
          </a:p>
          <a:p>
            <a:pPr algn="ctr"/>
            <a:r>
              <a:rPr lang="en-US" sz="1600" dirty="0">
                <a:solidFill>
                  <a:schemeClr val="tx1">
                    <a:lumMod val="95000"/>
                    <a:lumOff val="5000"/>
                  </a:schemeClr>
                </a:solidFill>
              </a:rPr>
              <a:t>The driving factor of success in tis data is the number of reviews in </a:t>
            </a:r>
            <a:r>
              <a:rPr lang="en-US" sz="1600">
                <a:solidFill>
                  <a:schemeClr val="tx1">
                    <a:lumMod val="95000"/>
                    <a:lumOff val="5000"/>
                  </a:schemeClr>
                </a:solidFill>
              </a:rPr>
              <a:t>each neighborhood.</a:t>
            </a:r>
          </a:p>
          <a:p>
            <a:pPr algn="ctr"/>
            <a:endParaRPr lang="en-US" sz="1600" dirty="0">
              <a:solidFill>
                <a:schemeClr val="tx1">
                  <a:lumMod val="95000"/>
                  <a:lumOff val="5000"/>
                </a:schemeClr>
              </a:solidFill>
              <a:cs typeface="Calibri"/>
            </a:endParaRPr>
          </a:p>
          <a:p>
            <a:pPr algn="ctr"/>
            <a:r>
              <a:rPr lang="en-US" sz="1200" i="1" dirty="0">
                <a:solidFill>
                  <a:schemeClr val="tx1">
                    <a:lumMod val="95000"/>
                    <a:lumOff val="5000"/>
                  </a:schemeClr>
                </a:solidFill>
                <a:cs typeface="Calibri"/>
              </a:rPr>
              <a:t>Remember: Price * number of reviews / COUNT of Airbnb's= success of neighborhoods</a:t>
            </a:r>
          </a:p>
        </p:txBody>
      </p:sp>
      <p:sp>
        <p:nvSpPr>
          <p:cNvPr id="2" name="Rectangle 1">
            <a:extLst>
              <a:ext uri="{FF2B5EF4-FFF2-40B4-BE49-F238E27FC236}">
                <a16:creationId xmlns:a16="http://schemas.microsoft.com/office/drawing/2014/main" id="{5B7021AA-3330-473F-AC0C-B8D80777C34A}"/>
              </a:ext>
            </a:extLst>
          </p:cNvPr>
          <p:cNvSpPr/>
          <p:nvPr/>
        </p:nvSpPr>
        <p:spPr>
          <a:xfrm>
            <a:off x="8272873" y="1391356"/>
            <a:ext cx="1721555" cy="5475110"/>
          </a:xfrm>
          <a:prstGeom prst="rect">
            <a:avLst/>
          </a:prstGeom>
          <a:noFill/>
          <a:ln w="57150">
            <a:solidFill>
              <a:schemeClr val="bg1">
                <a:lumMod val="6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2"/>
          </p:cNvPr>
          <p:cNvPicPr>
            <a:picLocks noChangeAspect="1"/>
          </p:cNvPicPr>
          <p:nvPr/>
        </p:nvPicPr>
        <p:blipFill>
          <a:blip r:embed="rId3"/>
          <a:stretch>
            <a:fillRect/>
          </a:stretch>
        </p:blipFill>
        <p:spPr>
          <a:xfrm>
            <a:off x="76200" y="0"/>
            <a:ext cx="12020550" cy="6858000"/>
          </a:xfrm>
          <a:prstGeom prst="rect">
            <a:avLst/>
          </a:prstGeom>
          <a:noFill/>
        </p:spPr>
      </p:pic>
      <p:sp>
        <p:nvSpPr>
          <p:cNvPr id="2" name="TextBox 1">
            <a:extLst>
              <a:ext uri="{FF2B5EF4-FFF2-40B4-BE49-F238E27FC236}">
                <a16:creationId xmlns:a16="http://schemas.microsoft.com/office/drawing/2014/main" id="{BB40ABFC-5102-4126-94B3-FC450D1D9450}"/>
              </a:ext>
            </a:extLst>
          </p:cNvPr>
          <p:cNvSpPr txBox="1"/>
          <p:nvPr/>
        </p:nvSpPr>
        <p:spPr>
          <a:xfrm>
            <a:off x="2756803" y="1012"/>
            <a:ext cx="6147773" cy="584775"/>
          </a:xfrm>
          <a:prstGeom prst="rect">
            <a:avLst/>
          </a:prstGeom>
          <a:noFill/>
        </p:spPr>
        <p:txBody>
          <a:bodyPr wrap="none" lIns="91440" tIns="45720" rIns="91440" bIns="45720" rtlCol="0" anchor="t">
            <a:spAutoFit/>
          </a:bodyPr>
          <a:lstStyle/>
          <a:p>
            <a:r>
              <a:rPr lang="en-US" sz="3200"/>
              <a:t>The top 200 most Popular Airbnb’s  </a:t>
            </a:r>
            <a:endParaRPr lang="en-US" sz="3200" dirty="0"/>
          </a:p>
        </p:txBody>
      </p:sp>
      <p:sp>
        <p:nvSpPr>
          <p:cNvPr id="4" name="TextBox 3">
            <a:extLst>
              <a:ext uri="{FF2B5EF4-FFF2-40B4-BE49-F238E27FC236}">
                <a16:creationId xmlns:a16="http://schemas.microsoft.com/office/drawing/2014/main" id="{C5F29FE5-CBFB-4873-AB8A-D0CB67904ED3}"/>
              </a:ext>
            </a:extLst>
          </p:cNvPr>
          <p:cNvSpPr txBox="1"/>
          <p:nvPr/>
        </p:nvSpPr>
        <p:spPr>
          <a:xfrm>
            <a:off x="2062447" y="486388"/>
            <a:ext cx="7532610" cy="646331"/>
          </a:xfrm>
          <a:prstGeom prst="rect">
            <a:avLst/>
          </a:prstGeom>
          <a:noFill/>
        </p:spPr>
        <p:txBody>
          <a:bodyPr wrap="square" lIns="91440" tIns="45720" rIns="91440" bIns="45720" rtlCol="0" anchor="t">
            <a:spAutoFit/>
          </a:bodyPr>
          <a:lstStyle/>
          <a:p>
            <a:pPr algn="ctr"/>
            <a:r>
              <a:rPr lang="en-US"/>
              <a:t>We have a range of 260 to 635 reviews for the most popular Airbnb'sin NYC, organized by price range, and borough location.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2"/>
          </p:cNvPr>
          <p:cNvPicPr>
            <a:picLocks noChangeAspect="1"/>
          </p:cNvPicPr>
          <p:nvPr/>
        </p:nvPicPr>
        <p:blipFill>
          <a:blip r:embed="rId3"/>
          <a:stretch>
            <a:fillRect/>
          </a:stretch>
        </p:blipFill>
        <p:spPr>
          <a:xfrm>
            <a:off x="85725" y="0"/>
            <a:ext cx="12020550" cy="6858000"/>
          </a:xfrm>
          <a:prstGeom prst="rect">
            <a:avLst/>
          </a:prstGeom>
          <a:noFill/>
        </p:spPr>
      </p:pic>
      <p:sp>
        <p:nvSpPr>
          <p:cNvPr id="4" name="TextBox 3">
            <a:extLst>
              <a:ext uri="{FF2B5EF4-FFF2-40B4-BE49-F238E27FC236}">
                <a16:creationId xmlns:a16="http://schemas.microsoft.com/office/drawing/2014/main" id="{A0D295CC-249D-400C-AD25-F915091BDD6D}"/>
              </a:ext>
            </a:extLst>
          </p:cNvPr>
          <p:cNvSpPr txBox="1"/>
          <p:nvPr/>
        </p:nvSpPr>
        <p:spPr>
          <a:xfrm>
            <a:off x="2644235" y="25895"/>
            <a:ext cx="6147773" cy="584775"/>
          </a:xfrm>
          <a:prstGeom prst="rect">
            <a:avLst/>
          </a:prstGeom>
          <a:noFill/>
        </p:spPr>
        <p:txBody>
          <a:bodyPr wrap="none" lIns="91440" tIns="45720" rIns="91440" bIns="45720" rtlCol="0" anchor="t">
            <a:spAutoFit/>
          </a:bodyPr>
          <a:lstStyle/>
          <a:p>
            <a:r>
              <a:rPr lang="en-US" sz="3200"/>
              <a:t>The top 200 most Popular Airbnb’s  </a:t>
            </a:r>
            <a:endParaRPr lang="en-US" sz="3200" dirty="0"/>
          </a:p>
        </p:txBody>
      </p:sp>
      <p:sp>
        <p:nvSpPr>
          <p:cNvPr id="7" name="TextBox 6">
            <a:extLst>
              <a:ext uri="{FF2B5EF4-FFF2-40B4-BE49-F238E27FC236}">
                <a16:creationId xmlns:a16="http://schemas.microsoft.com/office/drawing/2014/main" id="{2E384677-9D2F-424C-8E98-896E99D6970F}"/>
              </a:ext>
            </a:extLst>
          </p:cNvPr>
          <p:cNvSpPr txBox="1"/>
          <p:nvPr/>
        </p:nvSpPr>
        <p:spPr>
          <a:xfrm>
            <a:off x="1949879" y="451752"/>
            <a:ext cx="7532610" cy="923330"/>
          </a:xfrm>
          <a:prstGeom prst="rect">
            <a:avLst/>
          </a:prstGeom>
          <a:noFill/>
        </p:spPr>
        <p:txBody>
          <a:bodyPr wrap="square" lIns="91440" tIns="45720" rIns="91440" bIns="45720" rtlCol="0" anchor="t">
            <a:spAutoFit/>
          </a:bodyPr>
          <a:lstStyle/>
          <a:p>
            <a:pPr algn="ctr"/>
            <a:r>
              <a:rPr lang="en-US"/>
              <a:t>The room type of the most popular Airbnb's show that 'Entire Homes/Appartments' take up most of the 100 – 300 dollar range, where 'private rooms' dominate the 50 – 100 dollar range.  </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4608</TotalTime>
  <Words>400</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Segoe UI</vt:lpstr>
      <vt:lpstr>Segoe UI Semibold</vt:lpstr>
      <vt:lpstr>Custom Design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Shawn Gorman</dc:creator>
  <cp:lastModifiedBy>Shawn Gorman</cp:lastModifiedBy>
  <cp:revision>451</cp:revision>
  <dcterms:created xsi:type="dcterms:W3CDTF">2020-10-01T03:50:34Z</dcterms:created>
  <dcterms:modified xsi:type="dcterms:W3CDTF">2020-11-24T15:20:34Z</dcterms:modified>
</cp:coreProperties>
</file>