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E8091-86EC-416F-B97B-FA96B31D14ED}" v="62" dt="2020-05-22T19:51:33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3077" y="-5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461F8B-539F-4173-805A-9C075927C1E7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75E74D-B3FD-4153-9E21-05555539797C}">
      <dgm:prSet phldrT="[Text]"/>
      <dgm:spPr/>
      <dgm:t>
        <a:bodyPr/>
        <a:lstStyle/>
        <a:p>
          <a:pPr rtl="0"/>
          <a:r>
            <a:rPr lang="en-US" dirty="0">
              <a:latin typeface="Tw Cen MT"/>
            </a:rPr>
            <a:t>Air BnB Host</a:t>
          </a:r>
          <a:endParaRPr lang="en-US" dirty="0"/>
        </a:p>
      </dgm:t>
    </dgm:pt>
    <dgm:pt modelId="{DB480749-D28D-4557-B8B6-A0236D6A2518}" type="parTrans" cxnId="{2EFEE4FA-C18C-48BC-992E-1FF31CCE2907}">
      <dgm:prSet/>
      <dgm:spPr/>
      <dgm:t>
        <a:bodyPr/>
        <a:lstStyle/>
        <a:p>
          <a:endParaRPr lang="en-US"/>
        </a:p>
      </dgm:t>
    </dgm:pt>
    <dgm:pt modelId="{A326DB51-C576-425C-8CE5-A4175CD4869C}" type="sibTrans" cxnId="{2EFEE4FA-C18C-48BC-992E-1FF31CCE2907}">
      <dgm:prSet/>
      <dgm:spPr/>
      <dgm:t>
        <a:bodyPr/>
        <a:lstStyle/>
        <a:p>
          <a:endParaRPr lang="en-US"/>
        </a:p>
      </dgm:t>
    </dgm:pt>
    <dgm:pt modelId="{A357BA6C-537E-44FB-953F-5A668D60A703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D37F93CE-2BEB-43D1-B256-EDB21EC28546}" type="parTrans" cxnId="{457E5DA3-6998-4BE6-AB06-4FBBDAE11CB9}">
      <dgm:prSet/>
      <dgm:spPr/>
      <dgm:t>
        <a:bodyPr/>
        <a:lstStyle/>
        <a:p>
          <a:endParaRPr lang="en-US"/>
        </a:p>
      </dgm:t>
    </dgm:pt>
    <dgm:pt modelId="{D3EDBDC5-F3F1-4E50-8FC3-EBEA0CA14137}" type="sibTrans" cxnId="{457E5DA3-6998-4BE6-AB06-4FBBDAE11CB9}">
      <dgm:prSet/>
      <dgm:spPr/>
      <dgm:t>
        <a:bodyPr/>
        <a:lstStyle/>
        <a:p>
          <a:endParaRPr lang="en-US"/>
        </a:p>
      </dgm:t>
    </dgm:pt>
    <dgm:pt modelId="{BDCC783B-DEC9-4265-984A-88B313E64AF8}">
      <dgm:prSet/>
      <dgm:spPr/>
      <dgm:t>
        <a:bodyPr/>
        <a:lstStyle/>
        <a:p>
          <a:r>
            <a:rPr lang="en-US" dirty="0"/>
            <a:t>Manhattan</a:t>
          </a:r>
        </a:p>
      </dgm:t>
    </dgm:pt>
    <dgm:pt modelId="{1AE38B55-6814-4DB8-9E9B-73149D49495F}" type="parTrans" cxnId="{A64E4FFC-DFE9-4080-865B-D4749C0C26BD}">
      <dgm:prSet/>
      <dgm:spPr/>
      <dgm:t>
        <a:bodyPr/>
        <a:lstStyle/>
        <a:p>
          <a:endParaRPr lang="en-US"/>
        </a:p>
      </dgm:t>
    </dgm:pt>
    <dgm:pt modelId="{9D28A003-5A8E-4BA2-9982-2F9E480AE248}" type="sibTrans" cxnId="{A64E4FFC-DFE9-4080-865B-D4749C0C26BD}">
      <dgm:prSet/>
      <dgm:spPr/>
      <dgm:t>
        <a:bodyPr/>
        <a:lstStyle/>
        <a:p>
          <a:endParaRPr lang="en-US"/>
        </a:p>
      </dgm:t>
    </dgm:pt>
    <dgm:pt modelId="{3FD324A3-D980-49D2-9C4F-C539C529F312}">
      <dgm:prSet phldrT="[Text]"/>
      <dgm:spPr/>
      <dgm:t>
        <a:bodyPr/>
        <a:lstStyle/>
        <a:p>
          <a:r>
            <a:rPr lang="en-US" dirty="0"/>
            <a:t>Room</a:t>
          </a:r>
        </a:p>
      </dgm:t>
    </dgm:pt>
    <dgm:pt modelId="{7EDAB25F-FB39-4998-8830-3E93FAB9CA83}" type="parTrans" cxnId="{2BF5CBE0-E840-414B-84D0-8C3A1C274E04}">
      <dgm:prSet/>
      <dgm:spPr/>
      <dgm:t>
        <a:bodyPr/>
        <a:lstStyle/>
        <a:p>
          <a:endParaRPr lang="en-US"/>
        </a:p>
      </dgm:t>
    </dgm:pt>
    <dgm:pt modelId="{B0F31A2C-8C40-44E5-8479-CE0BA125EA97}" type="sibTrans" cxnId="{2BF5CBE0-E840-414B-84D0-8C3A1C274E04}">
      <dgm:prSet/>
      <dgm:spPr/>
      <dgm:t>
        <a:bodyPr/>
        <a:lstStyle/>
        <a:p>
          <a:endParaRPr lang="en-US"/>
        </a:p>
      </dgm:t>
    </dgm:pt>
    <dgm:pt modelId="{5C2CF6C0-03AC-408F-8246-BC61CB77A68F}">
      <dgm:prSet/>
      <dgm:spPr/>
      <dgm:t>
        <a:bodyPr/>
        <a:lstStyle/>
        <a:p>
          <a:r>
            <a:rPr lang="en-US" dirty="0"/>
            <a:t>Private Room</a:t>
          </a:r>
        </a:p>
      </dgm:t>
    </dgm:pt>
    <dgm:pt modelId="{25ACB8E9-C617-405A-8A13-1DB95753E0B6}" type="parTrans" cxnId="{D1E2A79B-ABB0-4ACB-94C9-25C45D2BC6E5}">
      <dgm:prSet/>
      <dgm:spPr/>
      <dgm:t>
        <a:bodyPr/>
        <a:lstStyle/>
        <a:p>
          <a:endParaRPr lang="en-US"/>
        </a:p>
      </dgm:t>
    </dgm:pt>
    <dgm:pt modelId="{5527F7BD-853C-47E5-9B59-C9481DF1871A}" type="sibTrans" cxnId="{D1E2A79B-ABB0-4ACB-94C9-25C45D2BC6E5}">
      <dgm:prSet/>
      <dgm:spPr/>
      <dgm:t>
        <a:bodyPr/>
        <a:lstStyle/>
        <a:p>
          <a:endParaRPr lang="en-US"/>
        </a:p>
      </dgm:t>
    </dgm:pt>
    <dgm:pt modelId="{E43A2895-5C4A-4F08-9E63-B30912DB9B93}">
      <dgm:prSet/>
      <dgm:spPr/>
      <dgm:t>
        <a:bodyPr/>
        <a:lstStyle/>
        <a:p>
          <a:r>
            <a:rPr lang="en-US" dirty="0"/>
            <a:t>Entire Home/Apt</a:t>
          </a:r>
        </a:p>
      </dgm:t>
    </dgm:pt>
    <dgm:pt modelId="{35E7190B-E3C8-4292-88BD-20DE9BC8DB9E}" type="parTrans" cxnId="{792F0D8B-9E06-4D9B-B4A6-79FEA4665B14}">
      <dgm:prSet/>
      <dgm:spPr/>
      <dgm:t>
        <a:bodyPr/>
        <a:lstStyle/>
        <a:p>
          <a:endParaRPr lang="en-US"/>
        </a:p>
      </dgm:t>
    </dgm:pt>
    <dgm:pt modelId="{352C329E-7DD1-4770-B9F8-13C16C47397B}" type="sibTrans" cxnId="{792F0D8B-9E06-4D9B-B4A6-79FEA4665B14}">
      <dgm:prSet/>
      <dgm:spPr/>
      <dgm:t>
        <a:bodyPr/>
        <a:lstStyle/>
        <a:p>
          <a:endParaRPr lang="en-US"/>
        </a:p>
      </dgm:t>
    </dgm:pt>
    <dgm:pt modelId="{5F519A59-192F-4B74-8902-E68297B048AE}">
      <dgm:prSet phldrT="[Text]"/>
      <dgm:spPr/>
      <dgm:t>
        <a:bodyPr/>
        <a:lstStyle/>
        <a:p>
          <a:r>
            <a:rPr lang="en-US" dirty="0"/>
            <a:t>Price per night</a:t>
          </a:r>
        </a:p>
      </dgm:t>
    </dgm:pt>
    <dgm:pt modelId="{C9CD0759-4E9C-40FB-93AF-C4FF34AFEF4B}" type="parTrans" cxnId="{F3B5CF6E-22AF-46F6-94CB-E1F246AAF1DD}">
      <dgm:prSet/>
      <dgm:spPr/>
      <dgm:t>
        <a:bodyPr/>
        <a:lstStyle/>
        <a:p>
          <a:endParaRPr lang="en-US"/>
        </a:p>
      </dgm:t>
    </dgm:pt>
    <dgm:pt modelId="{2683420D-7830-4894-88B4-E11FBCD7672B}" type="sibTrans" cxnId="{F3B5CF6E-22AF-46F6-94CB-E1F246AAF1DD}">
      <dgm:prSet/>
      <dgm:spPr/>
      <dgm:t>
        <a:bodyPr/>
        <a:lstStyle/>
        <a:p>
          <a:endParaRPr lang="en-US"/>
        </a:p>
      </dgm:t>
    </dgm:pt>
    <dgm:pt modelId="{970434BC-919E-4F14-97E0-1A819C75B803}">
      <dgm:prSet phldrT="[Text]"/>
      <dgm:spPr/>
      <dgm:t>
        <a:bodyPr/>
        <a:lstStyle/>
        <a:p>
          <a:r>
            <a:rPr lang="en-US" dirty="0"/>
            <a:t>Minimum nights</a:t>
          </a:r>
        </a:p>
      </dgm:t>
    </dgm:pt>
    <dgm:pt modelId="{A406AB1F-538C-43D1-B8FF-0456C5B902B2}" type="parTrans" cxnId="{61CF9E4C-E3CE-4178-8F4E-8BF0EEF80149}">
      <dgm:prSet/>
      <dgm:spPr/>
      <dgm:t>
        <a:bodyPr/>
        <a:lstStyle/>
        <a:p>
          <a:endParaRPr lang="en-US"/>
        </a:p>
      </dgm:t>
    </dgm:pt>
    <dgm:pt modelId="{7E5055CD-4055-40CE-ADE2-CED91C6B8D62}" type="sibTrans" cxnId="{61CF9E4C-E3CE-4178-8F4E-8BF0EEF80149}">
      <dgm:prSet/>
      <dgm:spPr/>
      <dgm:t>
        <a:bodyPr/>
        <a:lstStyle/>
        <a:p>
          <a:endParaRPr lang="en-US"/>
        </a:p>
      </dgm:t>
    </dgm:pt>
    <dgm:pt modelId="{E918FBFF-107A-44E3-B335-6F0E9DD3FAF7}">
      <dgm:prSet phldrT="[Text]"/>
      <dgm:spPr/>
      <dgm:t>
        <a:bodyPr/>
        <a:lstStyle/>
        <a:p>
          <a:r>
            <a:rPr lang="en-US" dirty="0"/>
            <a:t>Brooklyn</a:t>
          </a:r>
        </a:p>
      </dgm:t>
    </dgm:pt>
    <dgm:pt modelId="{EDB6AA66-74B9-4146-977B-2AA7F19C5A18}" type="sibTrans" cxnId="{48120DAD-2451-4F5E-B360-D2DDA7280415}">
      <dgm:prSet/>
      <dgm:spPr/>
      <dgm:t>
        <a:bodyPr/>
        <a:lstStyle/>
        <a:p>
          <a:endParaRPr lang="en-US"/>
        </a:p>
      </dgm:t>
    </dgm:pt>
    <dgm:pt modelId="{F3BA23F0-268F-4F9D-9289-6E47BC28D963}" type="parTrans" cxnId="{48120DAD-2451-4F5E-B360-D2DDA7280415}">
      <dgm:prSet/>
      <dgm:spPr/>
      <dgm:t>
        <a:bodyPr/>
        <a:lstStyle/>
        <a:p>
          <a:endParaRPr lang="en-US"/>
        </a:p>
      </dgm:t>
    </dgm:pt>
    <dgm:pt modelId="{793E5D7E-6FC7-4C79-9BE8-84B2F42C3214}">
      <dgm:prSet/>
      <dgm:spPr/>
      <dgm:t>
        <a:bodyPr/>
        <a:lstStyle/>
        <a:p>
          <a:r>
            <a:rPr lang="en-US" dirty="0"/>
            <a:t>Shared Room</a:t>
          </a:r>
        </a:p>
      </dgm:t>
    </dgm:pt>
    <dgm:pt modelId="{C77E21B1-9D9D-478E-BD7F-9F3CE3CC3797}" type="parTrans" cxnId="{F1295FCA-E835-4AEB-9E65-D0BE3A6E05A0}">
      <dgm:prSet/>
      <dgm:spPr/>
      <dgm:t>
        <a:bodyPr/>
        <a:lstStyle/>
        <a:p>
          <a:endParaRPr lang="en-US"/>
        </a:p>
      </dgm:t>
    </dgm:pt>
    <dgm:pt modelId="{F739DACD-826B-4B32-9923-E63838C0B544}" type="sibTrans" cxnId="{F1295FCA-E835-4AEB-9E65-D0BE3A6E05A0}">
      <dgm:prSet/>
      <dgm:spPr/>
      <dgm:t>
        <a:bodyPr/>
        <a:lstStyle/>
        <a:p>
          <a:endParaRPr lang="en-US"/>
        </a:p>
      </dgm:t>
    </dgm:pt>
    <dgm:pt modelId="{B0BBFEB8-ED5B-48E5-9D31-24F4F6FC2523}">
      <dgm:prSet/>
      <dgm:spPr/>
      <dgm:t>
        <a:bodyPr/>
        <a:lstStyle/>
        <a:p>
          <a:r>
            <a:rPr lang="en-US" dirty="0"/>
            <a:t>Queens</a:t>
          </a:r>
        </a:p>
      </dgm:t>
    </dgm:pt>
    <dgm:pt modelId="{4BD4E8BA-5AF5-4579-B09F-88BA2F43E712}" type="parTrans" cxnId="{D445C5F5-F461-41B8-A657-C38C4BFE23C0}">
      <dgm:prSet/>
      <dgm:spPr/>
      <dgm:t>
        <a:bodyPr/>
        <a:lstStyle/>
        <a:p>
          <a:endParaRPr lang="en-US"/>
        </a:p>
      </dgm:t>
    </dgm:pt>
    <dgm:pt modelId="{0A2E7091-2DD2-4915-99EE-88660E169080}" type="sibTrans" cxnId="{D445C5F5-F461-41B8-A657-C38C4BFE23C0}">
      <dgm:prSet/>
      <dgm:spPr/>
      <dgm:t>
        <a:bodyPr/>
        <a:lstStyle/>
        <a:p>
          <a:endParaRPr lang="en-US"/>
        </a:p>
      </dgm:t>
    </dgm:pt>
    <dgm:pt modelId="{A3C7A4B7-C4A0-452F-B6F8-461043BD1E90}">
      <dgm:prSet/>
      <dgm:spPr/>
      <dgm:t>
        <a:bodyPr/>
        <a:lstStyle/>
        <a:p>
          <a:r>
            <a:rPr lang="en-US" dirty="0"/>
            <a:t>Bronx</a:t>
          </a:r>
        </a:p>
      </dgm:t>
    </dgm:pt>
    <dgm:pt modelId="{272912DD-AA92-4135-B00B-158507F0F7A6}" type="parTrans" cxnId="{7CEFD3D0-957D-4700-92EA-FC1BB692CEC6}">
      <dgm:prSet/>
      <dgm:spPr/>
      <dgm:t>
        <a:bodyPr/>
        <a:lstStyle/>
        <a:p>
          <a:endParaRPr lang="en-US"/>
        </a:p>
      </dgm:t>
    </dgm:pt>
    <dgm:pt modelId="{BEB0B0A8-D056-4ACB-8B91-AAC248777845}" type="sibTrans" cxnId="{7CEFD3D0-957D-4700-92EA-FC1BB692CEC6}">
      <dgm:prSet/>
      <dgm:spPr/>
      <dgm:t>
        <a:bodyPr/>
        <a:lstStyle/>
        <a:p>
          <a:endParaRPr lang="en-US"/>
        </a:p>
      </dgm:t>
    </dgm:pt>
    <dgm:pt modelId="{AAE627E8-3FC7-4010-BBB5-3D0C31F671FE}">
      <dgm:prSet/>
      <dgm:spPr/>
      <dgm:t>
        <a:bodyPr/>
        <a:lstStyle/>
        <a:p>
          <a:r>
            <a:rPr lang="en-US" dirty="0"/>
            <a:t>Staten Island</a:t>
          </a:r>
        </a:p>
      </dgm:t>
    </dgm:pt>
    <dgm:pt modelId="{FD9AAAFE-B6A6-4A8A-93FE-0EA49111B661}" type="parTrans" cxnId="{ECEB94A0-70DF-4AAB-9B74-305DF0E04315}">
      <dgm:prSet/>
      <dgm:spPr/>
      <dgm:t>
        <a:bodyPr/>
        <a:lstStyle/>
        <a:p>
          <a:endParaRPr lang="en-US"/>
        </a:p>
      </dgm:t>
    </dgm:pt>
    <dgm:pt modelId="{F0B312A7-BD76-4F92-8B14-1DF41119D8A0}" type="sibTrans" cxnId="{ECEB94A0-70DF-4AAB-9B74-305DF0E04315}">
      <dgm:prSet/>
      <dgm:spPr/>
      <dgm:t>
        <a:bodyPr/>
        <a:lstStyle/>
        <a:p>
          <a:endParaRPr lang="en-US"/>
        </a:p>
      </dgm:t>
    </dgm:pt>
    <dgm:pt modelId="{8E076F67-FCE4-40E3-AD74-5D7BA3944A24}">
      <dgm:prSet phldrT="[Text]"/>
      <dgm:spPr/>
      <dgm:t>
        <a:bodyPr/>
        <a:lstStyle/>
        <a:p>
          <a:r>
            <a:rPr lang="en-US" dirty="0"/>
            <a:t>Reviews</a:t>
          </a:r>
        </a:p>
      </dgm:t>
    </dgm:pt>
    <dgm:pt modelId="{F5518AFE-6EE9-48F1-BD0D-6ED348E7CF66}" type="parTrans" cxnId="{E7A7A6E9-434F-4D9C-8919-92D9EC7E50D7}">
      <dgm:prSet/>
      <dgm:spPr/>
      <dgm:t>
        <a:bodyPr/>
        <a:lstStyle/>
        <a:p>
          <a:endParaRPr lang="en-US"/>
        </a:p>
      </dgm:t>
    </dgm:pt>
    <dgm:pt modelId="{D6F86879-B8F2-4DA5-9B7A-4790A909C2E1}" type="sibTrans" cxnId="{E7A7A6E9-434F-4D9C-8919-92D9EC7E50D7}">
      <dgm:prSet/>
      <dgm:spPr/>
      <dgm:t>
        <a:bodyPr/>
        <a:lstStyle/>
        <a:p>
          <a:endParaRPr lang="en-US"/>
        </a:p>
      </dgm:t>
    </dgm:pt>
    <dgm:pt modelId="{641F0C67-5D88-4AD1-9C78-64446597637F}">
      <dgm:prSet phldrT="[Text]"/>
      <dgm:spPr/>
      <dgm:t>
        <a:bodyPr/>
        <a:lstStyle/>
        <a:p>
          <a:r>
            <a:rPr lang="en-US" dirty="0"/>
            <a:t>Income</a:t>
          </a:r>
        </a:p>
      </dgm:t>
    </dgm:pt>
    <dgm:pt modelId="{27FE30C6-034C-45A7-B473-F4C65D4BD66E}" type="parTrans" cxnId="{AB9474C5-DC9D-4A93-A84A-893EC83482A0}">
      <dgm:prSet/>
      <dgm:spPr/>
      <dgm:t>
        <a:bodyPr/>
        <a:lstStyle/>
        <a:p>
          <a:endParaRPr lang="en-US"/>
        </a:p>
      </dgm:t>
    </dgm:pt>
    <dgm:pt modelId="{F2CAF130-BCDD-4C6E-A394-F08160A5E49E}" type="sibTrans" cxnId="{AB9474C5-DC9D-4A93-A84A-893EC83482A0}">
      <dgm:prSet/>
      <dgm:spPr/>
      <dgm:t>
        <a:bodyPr/>
        <a:lstStyle/>
        <a:p>
          <a:endParaRPr lang="en-US"/>
        </a:p>
      </dgm:t>
    </dgm:pt>
    <dgm:pt modelId="{AA90C5CB-EA89-4DFF-9E4F-93A612C2C8A0}">
      <dgm:prSet phldrT="[Text]"/>
      <dgm:spPr/>
      <dgm:t>
        <a:bodyPr/>
        <a:lstStyle/>
        <a:p>
          <a:r>
            <a:rPr lang="en-US" dirty="0"/>
            <a:t>Last review</a:t>
          </a:r>
        </a:p>
      </dgm:t>
    </dgm:pt>
    <dgm:pt modelId="{30B2183B-2D16-41E3-8B27-95E61A924BCB}" type="parTrans" cxnId="{55045C1E-408C-498C-850B-712400AABB21}">
      <dgm:prSet/>
      <dgm:spPr/>
      <dgm:t>
        <a:bodyPr/>
        <a:lstStyle/>
        <a:p>
          <a:endParaRPr lang="en-US"/>
        </a:p>
      </dgm:t>
    </dgm:pt>
    <dgm:pt modelId="{702B2105-AA15-40FC-A9EB-983C6D88C701}" type="sibTrans" cxnId="{55045C1E-408C-498C-850B-712400AABB21}">
      <dgm:prSet/>
      <dgm:spPr/>
      <dgm:t>
        <a:bodyPr/>
        <a:lstStyle/>
        <a:p>
          <a:endParaRPr lang="en-US"/>
        </a:p>
      </dgm:t>
    </dgm:pt>
    <dgm:pt modelId="{4AD7FEB2-7B85-48EA-BE6B-838572FCAECA}">
      <dgm:prSet phldrT="[Text]"/>
      <dgm:spPr/>
      <dgm:t>
        <a:bodyPr/>
        <a:lstStyle/>
        <a:p>
          <a:r>
            <a:rPr lang="en-US" dirty="0"/>
            <a:t>Reviews per month</a:t>
          </a:r>
        </a:p>
      </dgm:t>
    </dgm:pt>
    <dgm:pt modelId="{0351817A-BAFF-4E01-8C78-5A2E18D70BF5}" type="parTrans" cxnId="{7487F4FE-8C7C-4D91-A288-12329E2DDFD1}">
      <dgm:prSet/>
      <dgm:spPr/>
      <dgm:t>
        <a:bodyPr/>
        <a:lstStyle/>
        <a:p>
          <a:endParaRPr lang="en-US"/>
        </a:p>
      </dgm:t>
    </dgm:pt>
    <dgm:pt modelId="{1C27D335-29E5-4DBA-8687-8524DBD3C8A0}" type="sibTrans" cxnId="{7487F4FE-8C7C-4D91-A288-12329E2DDFD1}">
      <dgm:prSet/>
      <dgm:spPr/>
      <dgm:t>
        <a:bodyPr/>
        <a:lstStyle/>
        <a:p>
          <a:endParaRPr lang="en-US"/>
        </a:p>
      </dgm:t>
    </dgm:pt>
    <dgm:pt modelId="{B75FF5BB-712B-46BF-8B48-48AF6B7DAF98}">
      <dgm:prSet phldrT="[Text]"/>
      <dgm:spPr/>
      <dgm:t>
        <a:bodyPr/>
        <a:lstStyle/>
        <a:p>
          <a:r>
            <a:rPr lang="en-US" dirty="0"/>
            <a:t>Availability per years</a:t>
          </a:r>
        </a:p>
      </dgm:t>
    </dgm:pt>
    <dgm:pt modelId="{18CC15D2-5CF3-45DA-A40D-D0023F0A1663}" type="parTrans" cxnId="{37A1025F-A84C-40B0-96CA-4453CA090DDD}">
      <dgm:prSet/>
      <dgm:spPr/>
      <dgm:t>
        <a:bodyPr/>
        <a:lstStyle/>
        <a:p>
          <a:endParaRPr lang="en-US"/>
        </a:p>
      </dgm:t>
    </dgm:pt>
    <dgm:pt modelId="{ACB37A63-E7A8-4CB1-8528-2F2D60BF1748}" type="sibTrans" cxnId="{37A1025F-A84C-40B0-96CA-4453CA090DDD}">
      <dgm:prSet/>
      <dgm:spPr/>
      <dgm:t>
        <a:bodyPr/>
        <a:lstStyle/>
        <a:p>
          <a:endParaRPr lang="en-US"/>
        </a:p>
      </dgm:t>
    </dgm:pt>
    <dgm:pt modelId="{1B2F68EC-5ACE-4189-A239-14076C1064E7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22C05DA3-38B3-493C-8A76-381A5488EB70}" type="parTrans" cxnId="{AFD64D40-CC53-422F-982C-2D33A549D54A}">
      <dgm:prSet/>
      <dgm:spPr/>
      <dgm:t>
        <a:bodyPr/>
        <a:lstStyle/>
        <a:p>
          <a:endParaRPr lang="en-US"/>
        </a:p>
      </dgm:t>
    </dgm:pt>
    <dgm:pt modelId="{CC477E71-D7ED-4FE0-AD25-C9B713931CC1}" type="sibTrans" cxnId="{AFD64D40-CC53-422F-982C-2D33A549D54A}">
      <dgm:prSet/>
      <dgm:spPr/>
      <dgm:t>
        <a:bodyPr/>
        <a:lstStyle/>
        <a:p>
          <a:endParaRPr lang="en-US"/>
        </a:p>
      </dgm:t>
    </dgm:pt>
    <dgm:pt modelId="{AEA97022-37A8-4EE3-837D-0BACF61F1309}">
      <dgm:prSet phldrT="[Text]"/>
      <dgm:spPr/>
      <dgm:t>
        <a:bodyPr/>
        <a:lstStyle/>
        <a:p>
          <a:r>
            <a:rPr lang="en-US" dirty="0"/>
            <a:t>Key words used in description</a:t>
          </a:r>
        </a:p>
      </dgm:t>
    </dgm:pt>
    <dgm:pt modelId="{A940EBAC-707C-4E18-B0B7-B3DF75A02810}" type="parTrans" cxnId="{4191F4E0-392C-48E9-8F1A-84917144C754}">
      <dgm:prSet/>
      <dgm:spPr/>
      <dgm:t>
        <a:bodyPr/>
        <a:lstStyle/>
        <a:p>
          <a:endParaRPr lang="en-US"/>
        </a:p>
      </dgm:t>
    </dgm:pt>
    <dgm:pt modelId="{491C0D3D-937C-4DD6-8555-930A28898CD6}" type="sibTrans" cxnId="{4191F4E0-392C-48E9-8F1A-84917144C754}">
      <dgm:prSet/>
      <dgm:spPr/>
      <dgm:t>
        <a:bodyPr/>
        <a:lstStyle/>
        <a:p>
          <a:endParaRPr lang="en-US"/>
        </a:p>
      </dgm:t>
    </dgm:pt>
    <dgm:pt modelId="{7994E505-3F86-47F3-A925-0B9AB24F9E4D}" type="pres">
      <dgm:prSet presAssocID="{FD461F8B-539F-4173-805A-9C075927C1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80AD82-4557-4669-A957-CE5753CFBAEC}" type="pres">
      <dgm:prSet presAssocID="{E775E74D-B3FD-4153-9E21-05555539797C}" presName="hierRoot1" presStyleCnt="0">
        <dgm:presLayoutVars>
          <dgm:hierBranch val="init"/>
        </dgm:presLayoutVars>
      </dgm:prSet>
      <dgm:spPr/>
    </dgm:pt>
    <dgm:pt modelId="{82957B9F-C959-48BE-B784-63BE66FE76C0}" type="pres">
      <dgm:prSet presAssocID="{E775E74D-B3FD-4153-9E21-05555539797C}" presName="rootComposite1" presStyleCnt="0"/>
      <dgm:spPr/>
    </dgm:pt>
    <dgm:pt modelId="{87FA9152-8595-4B1D-BC70-93FEADF773AE}" type="pres">
      <dgm:prSet presAssocID="{E775E74D-B3FD-4153-9E21-05555539797C}" presName="rootText1" presStyleLbl="node0" presStyleIdx="0" presStyleCnt="1" custLinFactX="-83239" custLinFactNeighborX="-100000" custLinFactNeighborY="-36512">
        <dgm:presLayoutVars>
          <dgm:chPref val="3"/>
        </dgm:presLayoutVars>
      </dgm:prSet>
      <dgm:spPr/>
    </dgm:pt>
    <dgm:pt modelId="{35B58C40-7685-4FE4-9D26-EDAB728FC638}" type="pres">
      <dgm:prSet presAssocID="{E775E74D-B3FD-4153-9E21-05555539797C}" presName="rootConnector1" presStyleLbl="node1" presStyleIdx="0" presStyleCnt="0"/>
      <dgm:spPr/>
    </dgm:pt>
    <dgm:pt modelId="{71AA7C63-D359-416E-B515-47BE5F45D440}" type="pres">
      <dgm:prSet presAssocID="{E775E74D-B3FD-4153-9E21-05555539797C}" presName="hierChild2" presStyleCnt="0"/>
      <dgm:spPr/>
    </dgm:pt>
    <dgm:pt modelId="{FDBE8995-565D-4446-8D0A-3B6FB9DC5088}" type="pres">
      <dgm:prSet presAssocID="{D37F93CE-2BEB-43D1-B256-EDB21EC28546}" presName="Name64" presStyleLbl="parChTrans1D2" presStyleIdx="0" presStyleCnt="5"/>
      <dgm:spPr/>
    </dgm:pt>
    <dgm:pt modelId="{7E8F4984-5F0A-4AFD-8805-8F7F85E69D95}" type="pres">
      <dgm:prSet presAssocID="{A357BA6C-537E-44FB-953F-5A668D60A703}" presName="hierRoot2" presStyleCnt="0">
        <dgm:presLayoutVars>
          <dgm:hierBranch val="init"/>
        </dgm:presLayoutVars>
      </dgm:prSet>
      <dgm:spPr/>
    </dgm:pt>
    <dgm:pt modelId="{70DC8D03-A6CF-4CA7-932C-570DE38D3324}" type="pres">
      <dgm:prSet presAssocID="{A357BA6C-537E-44FB-953F-5A668D60A703}" presName="rootComposite" presStyleCnt="0"/>
      <dgm:spPr/>
    </dgm:pt>
    <dgm:pt modelId="{507C51F2-A30C-4E53-99BF-187A438049E3}" type="pres">
      <dgm:prSet presAssocID="{A357BA6C-537E-44FB-953F-5A668D60A703}" presName="rootText" presStyleLbl="node2" presStyleIdx="0" presStyleCnt="5" custLinFactX="-16422" custLinFactNeighborX="-100000" custLinFactNeighborY="23235">
        <dgm:presLayoutVars>
          <dgm:chPref val="3"/>
        </dgm:presLayoutVars>
      </dgm:prSet>
      <dgm:spPr/>
    </dgm:pt>
    <dgm:pt modelId="{ED72B53D-C813-496D-9FD7-CF4AE402D089}" type="pres">
      <dgm:prSet presAssocID="{A357BA6C-537E-44FB-953F-5A668D60A703}" presName="rootConnector" presStyleLbl="node2" presStyleIdx="0" presStyleCnt="5"/>
      <dgm:spPr/>
    </dgm:pt>
    <dgm:pt modelId="{E85132CC-6F85-42A8-A710-1CAD34713C4F}" type="pres">
      <dgm:prSet presAssocID="{A357BA6C-537E-44FB-953F-5A668D60A703}" presName="hierChild4" presStyleCnt="0"/>
      <dgm:spPr/>
    </dgm:pt>
    <dgm:pt modelId="{95685E37-B300-4142-93CC-95C808DE6249}" type="pres">
      <dgm:prSet presAssocID="{F3BA23F0-268F-4F9D-9289-6E47BC28D963}" presName="Name64" presStyleLbl="parChTrans1D3" presStyleIdx="0" presStyleCnt="14"/>
      <dgm:spPr/>
    </dgm:pt>
    <dgm:pt modelId="{F2B62D2E-84B8-4965-90FF-A1EAE542C9AA}" type="pres">
      <dgm:prSet presAssocID="{E918FBFF-107A-44E3-B335-6F0E9DD3FAF7}" presName="hierRoot2" presStyleCnt="0">
        <dgm:presLayoutVars>
          <dgm:hierBranch val="init"/>
        </dgm:presLayoutVars>
      </dgm:prSet>
      <dgm:spPr/>
    </dgm:pt>
    <dgm:pt modelId="{4B9745D7-BE05-433C-8D55-68B005EB8697}" type="pres">
      <dgm:prSet presAssocID="{E918FBFF-107A-44E3-B335-6F0E9DD3FAF7}" presName="rootComposite" presStyleCnt="0"/>
      <dgm:spPr/>
    </dgm:pt>
    <dgm:pt modelId="{5D80C978-9C68-4648-AFEC-5755139DBEBD}" type="pres">
      <dgm:prSet presAssocID="{E918FBFF-107A-44E3-B335-6F0E9DD3FAF7}" presName="rootText" presStyleLbl="node3" presStyleIdx="0" presStyleCnt="14" custLinFactY="102051" custLinFactNeighborX="4049" custLinFactNeighborY="200000">
        <dgm:presLayoutVars>
          <dgm:chPref val="3"/>
        </dgm:presLayoutVars>
      </dgm:prSet>
      <dgm:spPr/>
    </dgm:pt>
    <dgm:pt modelId="{60EFDF94-99C0-43EE-A2E5-CDD36076524C}" type="pres">
      <dgm:prSet presAssocID="{E918FBFF-107A-44E3-B335-6F0E9DD3FAF7}" presName="rootConnector" presStyleLbl="node3" presStyleIdx="0" presStyleCnt="14"/>
      <dgm:spPr/>
    </dgm:pt>
    <dgm:pt modelId="{078AF547-A764-4730-985D-3654663906B3}" type="pres">
      <dgm:prSet presAssocID="{E918FBFF-107A-44E3-B335-6F0E9DD3FAF7}" presName="hierChild4" presStyleCnt="0"/>
      <dgm:spPr/>
    </dgm:pt>
    <dgm:pt modelId="{1E108BC8-A5D7-4D6A-83E2-171223F10C81}" type="pres">
      <dgm:prSet presAssocID="{E918FBFF-107A-44E3-B335-6F0E9DD3FAF7}" presName="hierChild5" presStyleCnt="0"/>
      <dgm:spPr/>
    </dgm:pt>
    <dgm:pt modelId="{FDA1C5CA-2AE2-4D5D-86EE-373559C942A3}" type="pres">
      <dgm:prSet presAssocID="{1AE38B55-6814-4DB8-9E9B-73149D49495F}" presName="Name64" presStyleLbl="parChTrans1D3" presStyleIdx="1" presStyleCnt="14"/>
      <dgm:spPr/>
    </dgm:pt>
    <dgm:pt modelId="{AD724D6E-C9E9-4AAA-8802-55B69AD6F789}" type="pres">
      <dgm:prSet presAssocID="{BDCC783B-DEC9-4265-984A-88B313E64AF8}" presName="hierRoot2" presStyleCnt="0">
        <dgm:presLayoutVars>
          <dgm:hierBranch val="init"/>
        </dgm:presLayoutVars>
      </dgm:prSet>
      <dgm:spPr/>
    </dgm:pt>
    <dgm:pt modelId="{CD4521E4-B568-4C1A-B749-A02EB45D2657}" type="pres">
      <dgm:prSet presAssocID="{BDCC783B-DEC9-4265-984A-88B313E64AF8}" presName="rootComposite" presStyleCnt="0"/>
      <dgm:spPr/>
    </dgm:pt>
    <dgm:pt modelId="{8A460807-A666-42E5-99A6-971290E0E3FD}" type="pres">
      <dgm:prSet presAssocID="{BDCC783B-DEC9-4265-984A-88B313E64AF8}" presName="rootText" presStyleLbl="node3" presStyleIdx="1" presStyleCnt="14" custLinFactY="102051" custLinFactNeighborX="4049" custLinFactNeighborY="200000">
        <dgm:presLayoutVars>
          <dgm:chPref val="3"/>
        </dgm:presLayoutVars>
      </dgm:prSet>
      <dgm:spPr/>
    </dgm:pt>
    <dgm:pt modelId="{6F5CBD56-A309-435E-A5EA-30AED93A82BA}" type="pres">
      <dgm:prSet presAssocID="{BDCC783B-DEC9-4265-984A-88B313E64AF8}" presName="rootConnector" presStyleLbl="node3" presStyleIdx="1" presStyleCnt="14"/>
      <dgm:spPr/>
    </dgm:pt>
    <dgm:pt modelId="{B1F4050A-79AC-46A3-A437-148C175AEB8B}" type="pres">
      <dgm:prSet presAssocID="{BDCC783B-DEC9-4265-984A-88B313E64AF8}" presName="hierChild4" presStyleCnt="0"/>
      <dgm:spPr/>
    </dgm:pt>
    <dgm:pt modelId="{BF7ED9ED-5DEB-4AA7-8038-8F082227AB85}" type="pres">
      <dgm:prSet presAssocID="{BDCC783B-DEC9-4265-984A-88B313E64AF8}" presName="hierChild5" presStyleCnt="0"/>
      <dgm:spPr/>
    </dgm:pt>
    <dgm:pt modelId="{4AE775A3-3598-4924-AA5A-9A5F052FB9B7}" type="pres">
      <dgm:prSet presAssocID="{4BD4E8BA-5AF5-4579-B09F-88BA2F43E712}" presName="Name64" presStyleLbl="parChTrans1D3" presStyleIdx="2" presStyleCnt="14"/>
      <dgm:spPr/>
    </dgm:pt>
    <dgm:pt modelId="{D6E21F58-3A08-4ADE-8AFD-42B3F74DBB74}" type="pres">
      <dgm:prSet presAssocID="{B0BBFEB8-ED5B-48E5-9D31-24F4F6FC2523}" presName="hierRoot2" presStyleCnt="0">
        <dgm:presLayoutVars>
          <dgm:hierBranch val="init"/>
        </dgm:presLayoutVars>
      </dgm:prSet>
      <dgm:spPr/>
    </dgm:pt>
    <dgm:pt modelId="{4F6E0D82-7699-49E9-A156-857871EA72BD}" type="pres">
      <dgm:prSet presAssocID="{B0BBFEB8-ED5B-48E5-9D31-24F4F6FC2523}" presName="rootComposite" presStyleCnt="0"/>
      <dgm:spPr/>
    </dgm:pt>
    <dgm:pt modelId="{9A1A1A75-65E0-46B7-A0B9-020DE189D86D}" type="pres">
      <dgm:prSet presAssocID="{B0BBFEB8-ED5B-48E5-9D31-24F4F6FC2523}" presName="rootText" presStyleLbl="node3" presStyleIdx="2" presStyleCnt="14" custLinFactY="102051" custLinFactNeighborX="4049" custLinFactNeighborY="200000">
        <dgm:presLayoutVars>
          <dgm:chPref val="3"/>
        </dgm:presLayoutVars>
      </dgm:prSet>
      <dgm:spPr/>
    </dgm:pt>
    <dgm:pt modelId="{4BF44838-D988-4F74-975E-0F39B039C92B}" type="pres">
      <dgm:prSet presAssocID="{B0BBFEB8-ED5B-48E5-9D31-24F4F6FC2523}" presName="rootConnector" presStyleLbl="node3" presStyleIdx="2" presStyleCnt="14"/>
      <dgm:spPr/>
    </dgm:pt>
    <dgm:pt modelId="{0657F30A-01D2-474B-A802-11D753F1A13C}" type="pres">
      <dgm:prSet presAssocID="{B0BBFEB8-ED5B-48E5-9D31-24F4F6FC2523}" presName="hierChild4" presStyleCnt="0"/>
      <dgm:spPr/>
    </dgm:pt>
    <dgm:pt modelId="{E09D8950-935C-48F7-8663-DEA6900773F0}" type="pres">
      <dgm:prSet presAssocID="{B0BBFEB8-ED5B-48E5-9D31-24F4F6FC2523}" presName="hierChild5" presStyleCnt="0"/>
      <dgm:spPr/>
    </dgm:pt>
    <dgm:pt modelId="{DBF0D9A3-0B82-45C3-8230-BFCA3D68C6C4}" type="pres">
      <dgm:prSet presAssocID="{272912DD-AA92-4135-B00B-158507F0F7A6}" presName="Name64" presStyleLbl="parChTrans1D3" presStyleIdx="3" presStyleCnt="14"/>
      <dgm:spPr/>
    </dgm:pt>
    <dgm:pt modelId="{70B52540-FAEA-44B0-8F6A-6EA1194E64B2}" type="pres">
      <dgm:prSet presAssocID="{A3C7A4B7-C4A0-452F-B6F8-461043BD1E90}" presName="hierRoot2" presStyleCnt="0">
        <dgm:presLayoutVars>
          <dgm:hierBranch val="init"/>
        </dgm:presLayoutVars>
      </dgm:prSet>
      <dgm:spPr/>
    </dgm:pt>
    <dgm:pt modelId="{64508640-8304-4F8E-A53A-EC5614743AD7}" type="pres">
      <dgm:prSet presAssocID="{A3C7A4B7-C4A0-452F-B6F8-461043BD1E90}" presName="rootComposite" presStyleCnt="0"/>
      <dgm:spPr/>
    </dgm:pt>
    <dgm:pt modelId="{FEBBE861-2743-482D-9F34-7B089578FE31}" type="pres">
      <dgm:prSet presAssocID="{A3C7A4B7-C4A0-452F-B6F8-461043BD1E90}" presName="rootText" presStyleLbl="node3" presStyleIdx="3" presStyleCnt="14" custLinFactY="102051" custLinFactNeighborX="4049" custLinFactNeighborY="200000">
        <dgm:presLayoutVars>
          <dgm:chPref val="3"/>
        </dgm:presLayoutVars>
      </dgm:prSet>
      <dgm:spPr/>
    </dgm:pt>
    <dgm:pt modelId="{8405CBB9-F989-4409-A874-06A5D2089F6C}" type="pres">
      <dgm:prSet presAssocID="{A3C7A4B7-C4A0-452F-B6F8-461043BD1E90}" presName="rootConnector" presStyleLbl="node3" presStyleIdx="3" presStyleCnt="14"/>
      <dgm:spPr/>
    </dgm:pt>
    <dgm:pt modelId="{031DA93C-61B8-4C59-A944-85062D7A20CE}" type="pres">
      <dgm:prSet presAssocID="{A3C7A4B7-C4A0-452F-B6F8-461043BD1E90}" presName="hierChild4" presStyleCnt="0"/>
      <dgm:spPr/>
    </dgm:pt>
    <dgm:pt modelId="{19D35DA8-DE20-4738-9B95-D9A71BD75008}" type="pres">
      <dgm:prSet presAssocID="{A3C7A4B7-C4A0-452F-B6F8-461043BD1E90}" presName="hierChild5" presStyleCnt="0"/>
      <dgm:spPr/>
    </dgm:pt>
    <dgm:pt modelId="{6EDFEEF5-7447-4CFE-B234-663189D51BFE}" type="pres">
      <dgm:prSet presAssocID="{FD9AAAFE-B6A6-4A8A-93FE-0EA49111B661}" presName="Name64" presStyleLbl="parChTrans1D3" presStyleIdx="4" presStyleCnt="14"/>
      <dgm:spPr/>
    </dgm:pt>
    <dgm:pt modelId="{D434C2CB-EA9D-41CF-916E-7DE0B3B85968}" type="pres">
      <dgm:prSet presAssocID="{AAE627E8-3FC7-4010-BBB5-3D0C31F671FE}" presName="hierRoot2" presStyleCnt="0">
        <dgm:presLayoutVars>
          <dgm:hierBranch val="init"/>
        </dgm:presLayoutVars>
      </dgm:prSet>
      <dgm:spPr/>
    </dgm:pt>
    <dgm:pt modelId="{E287D52F-1121-43D9-B599-D8241D6EFAE7}" type="pres">
      <dgm:prSet presAssocID="{AAE627E8-3FC7-4010-BBB5-3D0C31F671FE}" presName="rootComposite" presStyleCnt="0"/>
      <dgm:spPr/>
    </dgm:pt>
    <dgm:pt modelId="{9C294C57-AF07-404B-9066-84D8C83CA4F2}" type="pres">
      <dgm:prSet presAssocID="{AAE627E8-3FC7-4010-BBB5-3D0C31F671FE}" presName="rootText" presStyleLbl="node3" presStyleIdx="4" presStyleCnt="14" custLinFactY="105370" custLinFactNeighborX="4049" custLinFactNeighborY="200000">
        <dgm:presLayoutVars>
          <dgm:chPref val="3"/>
        </dgm:presLayoutVars>
      </dgm:prSet>
      <dgm:spPr/>
    </dgm:pt>
    <dgm:pt modelId="{4DD55FC2-3C02-4758-B51D-E73E7F2B076C}" type="pres">
      <dgm:prSet presAssocID="{AAE627E8-3FC7-4010-BBB5-3D0C31F671FE}" presName="rootConnector" presStyleLbl="node3" presStyleIdx="4" presStyleCnt="14"/>
      <dgm:spPr/>
    </dgm:pt>
    <dgm:pt modelId="{5A39CD85-2C08-47E9-94B9-8B24D4037868}" type="pres">
      <dgm:prSet presAssocID="{AAE627E8-3FC7-4010-BBB5-3D0C31F671FE}" presName="hierChild4" presStyleCnt="0"/>
      <dgm:spPr/>
    </dgm:pt>
    <dgm:pt modelId="{CADA4D1B-A5A5-4CB2-9A08-BF80A454D81E}" type="pres">
      <dgm:prSet presAssocID="{AAE627E8-3FC7-4010-BBB5-3D0C31F671FE}" presName="hierChild5" presStyleCnt="0"/>
      <dgm:spPr/>
    </dgm:pt>
    <dgm:pt modelId="{BA5C167A-9089-4586-A6A9-2C1483618D00}" type="pres">
      <dgm:prSet presAssocID="{A357BA6C-537E-44FB-953F-5A668D60A703}" presName="hierChild5" presStyleCnt="0"/>
      <dgm:spPr/>
    </dgm:pt>
    <dgm:pt modelId="{E64C02AA-CAC1-4EF4-87E5-CBFC46064625}" type="pres">
      <dgm:prSet presAssocID="{22C05DA3-38B3-493C-8A76-381A5488EB70}" presName="Name64" presStyleLbl="parChTrans1D2" presStyleIdx="1" presStyleCnt="5"/>
      <dgm:spPr/>
    </dgm:pt>
    <dgm:pt modelId="{EA90890B-3292-4A56-9E61-3401DB0D1C61}" type="pres">
      <dgm:prSet presAssocID="{1B2F68EC-5ACE-4189-A239-14076C1064E7}" presName="hierRoot2" presStyleCnt="0">
        <dgm:presLayoutVars>
          <dgm:hierBranch val="init"/>
        </dgm:presLayoutVars>
      </dgm:prSet>
      <dgm:spPr/>
    </dgm:pt>
    <dgm:pt modelId="{98D8B2F3-5B2D-4C95-9BF7-721BE1387CE4}" type="pres">
      <dgm:prSet presAssocID="{1B2F68EC-5ACE-4189-A239-14076C1064E7}" presName="rootComposite" presStyleCnt="0"/>
      <dgm:spPr/>
    </dgm:pt>
    <dgm:pt modelId="{F7BD263F-1F30-48D7-BEEE-AB8BA3E14A57}" type="pres">
      <dgm:prSet presAssocID="{1B2F68EC-5ACE-4189-A239-14076C1064E7}" presName="rootText" presStyleLbl="node2" presStyleIdx="1" presStyleCnt="5" custLinFactX="-14985" custLinFactY="5150" custLinFactNeighborX="-100000" custLinFactNeighborY="100000">
        <dgm:presLayoutVars>
          <dgm:chPref val="3"/>
        </dgm:presLayoutVars>
      </dgm:prSet>
      <dgm:spPr/>
    </dgm:pt>
    <dgm:pt modelId="{A5525936-658C-408C-9D44-38F763661942}" type="pres">
      <dgm:prSet presAssocID="{1B2F68EC-5ACE-4189-A239-14076C1064E7}" presName="rootConnector" presStyleLbl="node2" presStyleIdx="1" presStyleCnt="5"/>
      <dgm:spPr/>
    </dgm:pt>
    <dgm:pt modelId="{B574978C-02FE-4013-9CBD-E5939167FEC7}" type="pres">
      <dgm:prSet presAssocID="{1B2F68EC-5ACE-4189-A239-14076C1064E7}" presName="hierChild4" presStyleCnt="0"/>
      <dgm:spPr/>
    </dgm:pt>
    <dgm:pt modelId="{D66243BE-E8B5-4F0E-B68B-9B64FF2E7E59}" type="pres">
      <dgm:prSet presAssocID="{A940EBAC-707C-4E18-B0B7-B3DF75A02810}" presName="Name64" presStyleLbl="parChTrans1D3" presStyleIdx="5" presStyleCnt="14"/>
      <dgm:spPr/>
    </dgm:pt>
    <dgm:pt modelId="{E19344E9-7B98-495E-A37F-4EDFE54F761D}" type="pres">
      <dgm:prSet presAssocID="{AEA97022-37A8-4EE3-837D-0BACF61F1309}" presName="hierRoot2" presStyleCnt="0">
        <dgm:presLayoutVars>
          <dgm:hierBranch val="init"/>
        </dgm:presLayoutVars>
      </dgm:prSet>
      <dgm:spPr/>
    </dgm:pt>
    <dgm:pt modelId="{2C2566B7-65DC-40EF-92A0-7352EFA05EDD}" type="pres">
      <dgm:prSet presAssocID="{AEA97022-37A8-4EE3-837D-0BACF61F1309}" presName="rootComposite" presStyleCnt="0"/>
      <dgm:spPr/>
    </dgm:pt>
    <dgm:pt modelId="{D0EC2296-1520-45D7-B5F6-BAE92535B259}" type="pres">
      <dgm:prSet presAssocID="{AEA97022-37A8-4EE3-837D-0BACF61F1309}" presName="rootText" presStyleLbl="node3" presStyleIdx="5" presStyleCnt="14" custLinFactX="-20110" custLinFactNeighborX="-100000" custLinFactNeighborY="-69096">
        <dgm:presLayoutVars>
          <dgm:chPref val="3"/>
        </dgm:presLayoutVars>
      </dgm:prSet>
      <dgm:spPr/>
    </dgm:pt>
    <dgm:pt modelId="{7A2EACE3-DE9D-4B10-AC07-2E5C4FD97B57}" type="pres">
      <dgm:prSet presAssocID="{AEA97022-37A8-4EE3-837D-0BACF61F1309}" presName="rootConnector" presStyleLbl="node3" presStyleIdx="5" presStyleCnt="14"/>
      <dgm:spPr/>
    </dgm:pt>
    <dgm:pt modelId="{C0E08A0C-0368-45E0-B952-2B60290D68BF}" type="pres">
      <dgm:prSet presAssocID="{AEA97022-37A8-4EE3-837D-0BACF61F1309}" presName="hierChild4" presStyleCnt="0"/>
      <dgm:spPr/>
    </dgm:pt>
    <dgm:pt modelId="{EB45BB24-1857-497F-B70B-9A6261E1A3EE}" type="pres">
      <dgm:prSet presAssocID="{AEA97022-37A8-4EE3-837D-0BACF61F1309}" presName="hierChild5" presStyleCnt="0"/>
      <dgm:spPr/>
    </dgm:pt>
    <dgm:pt modelId="{A607E1A4-84BE-4EC8-BECF-4F20204CA250}" type="pres">
      <dgm:prSet presAssocID="{1B2F68EC-5ACE-4189-A239-14076C1064E7}" presName="hierChild5" presStyleCnt="0"/>
      <dgm:spPr/>
    </dgm:pt>
    <dgm:pt modelId="{26AF11D4-0552-4288-A1FC-F617140C5F18}" type="pres">
      <dgm:prSet presAssocID="{7EDAB25F-FB39-4998-8830-3E93FAB9CA83}" presName="Name64" presStyleLbl="parChTrans1D2" presStyleIdx="2" presStyleCnt="5"/>
      <dgm:spPr/>
    </dgm:pt>
    <dgm:pt modelId="{2E623645-6D59-4D5D-A759-7FAFB28163C9}" type="pres">
      <dgm:prSet presAssocID="{3FD324A3-D980-49D2-9C4F-C539C529F312}" presName="hierRoot2" presStyleCnt="0">
        <dgm:presLayoutVars>
          <dgm:hierBranch val="init"/>
        </dgm:presLayoutVars>
      </dgm:prSet>
      <dgm:spPr/>
    </dgm:pt>
    <dgm:pt modelId="{1632CA2E-C67D-43F0-83A1-11C147F0F22E}" type="pres">
      <dgm:prSet presAssocID="{3FD324A3-D980-49D2-9C4F-C539C529F312}" presName="rootComposite" presStyleCnt="0"/>
      <dgm:spPr/>
    </dgm:pt>
    <dgm:pt modelId="{91CF9277-7200-443B-9F39-FA707CEACFF5}" type="pres">
      <dgm:prSet presAssocID="{3FD324A3-D980-49D2-9C4F-C539C529F312}" presName="rootText" presStyleLbl="node2" presStyleIdx="2" presStyleCnt="5" custLinFactX="-12373" custLinFactNeighborX="-100000" custLinFactNeighborY="39832">
        <dgm:presLayoutVars>
          <dgm:chPref val="3"/>
        </dgm:presLayoutVars>
      </dgm:prSet>
      <dgm:spPr/>
    </dgm:pt>
    <dgm:pt modelId="{8F828580-FD5E-47B0-85A7-ED84ADD41863}" type="pres">
      <dgm:prSet presAssocID="{3FD324A3-D980-49D2-9C4F-C539C529F312}" presName="rootConnector" presStyleLbl="node2" presStyleIdx="2" presStyleCnt="5"/>
      <dgm:spPr/>
    </dgm:pt>
    <dgm:pt modelId="{CE55415E-9D2D-4B6D-9B59-D36D7CC93982}" type="pres">
      <dgm:prSet presAssocID="{3FD324A3-D980-49D2-9C4F-C539C529F312}" presName="hierChild4" presStyleCnt="0"/>
      <dgm:spPr/>
    </dgm:pt>
    <dgm:pt modelId="{5B519795-A5FB-4E16-978D-BC3D0303169C}" type="pres">
      <dgm:prSet presAssocID="{25ACB8E9-C617-405A-8A13-1DB95753E0B6}" presName="Name64" presStyleLbl="parChTrans1D3" presStyleIdx="6" presStyleCnt="14"/>
      <dgm:spPr/>
    </dgm:pt>
    <dgm:pt modelId="{D965105D-8422-473D-852D-D50E3AAFECFD}" type="pres">
      <dgm:prSet presAssocID="{5C2CF6C0-03AC-408F-8246-BC61CB77A68F}" presName="hierRoot2" presStyleCnt="0">
        <dgm:presLayoutVars>
          <dgm:hierBranch val="init"/>
        </dgm:presLayoutVars>
      </dgm:prSet>
      <dgm:spPr/>
    </dgm:pt>
    <dgm:pt modelId="{24BA5442-6AF4-4CAE-B3C7-16742341274F}" type="pres">
      <dgm:prSet presAssocID="{5C2CF6C0-03AC-408F-8246-BC61CB77A68F}" presName="rootComposite" presStyleCnt="0"/>
      <dgm:spPr/>
    </dgm:pt>
    <dgm:pt modelId="{D51F7DEA-1DDD-4768-82A7-DB20B863E9B9}" type="pres">
      <dgm:prSet presAssocID="{5C2CF6C0-03AC-408F-8246-BC61CB77A68F}" presName="rootText" presStyleLbl="node3" presStyleIdx="6" presStyleCnt="14" custLinFactX="-20000" custLinFactNeighborX="-100000" custLinFactNeighborY="9958">
        <dgm:presLayoutVars>
          <dgm:chPref val="3"/>
        </dgm:presLayoutVars>
      </dgm:prSet>
      <dgm:spPr/>
    </dgm:pt>
    <dgm:pt modelId="{64EC3D8C-0527-49F6-9F7E-B2EB82F58AC1}" type="pres">
      <dgm:prSet presAssocID="{5C2CF6C0-03AC-408F-8246-BC61CB77A68F}" presName="rootConnector" presStyleLbl="node3" presStyleIdx="6" presStyleCnt="14"/>
      <dgm:spPr/>
    </dgm:pt>
    <dgm:pt modelId="{7579E18E-A25D-4F32-807B-9AA0524FD2FC}" type="pres">
      <dgm:prSet presAssocID="{5C2CF6C0-03AC-408F-8246-BC61CB77A68F}" presName="hierChild4" presStyleCnt="0"/>
      <dgm:spPr/>
    </dgm:pt>
    <dgm:pt modelId="{7C9DD095-827F-44B6-B381-5C3CBCD29948}" type="pres">
      <dgm:prSet presAssocID="{5C2CF6C0-03AC-408F-8246-BC61CB77A68F}" presName="hierChild5" presStyleCnt="0"/>
      <dgm:spPr/>
    </dgm:pt>
    <dgm:pt modelId="{692C08F9-E7CB-459E-B56C-16939CC076D3}" type="pres">
      <dgm:prSet presAssocID="{35E7190B-E3C8-4292-88BD-20DE9BC8DB9E}" presName="Name64" presStyleLbl="parChTrans1D3" presStyleIdx="7" presStyleCnt="14"/>
      <dgm:spPr/>
    </dgm:pt>
    <dgm:pt modelId="{FFAB5242-3DD7-402C-ABE4-8D129B4CF197}" type="pres">
      <dgm:prSet presAssocID="{E43A2895-5C4A-4F08-9E63-B30912DB9B93}" presName="hierRoot2" presStyleCnt="0">
        <dgm:presLayoutVars>
          <dgm:hierBranch val="init"/>
        </dgm:presLayoutVars>
      </dgm:prSet>
      <dgm:spPr/>
    </dgm:pt>
    <dgm:pt modelId="{1753A736-7F41-4D0E-A88F-67A1E6E9F278}" type="pres">
      <dgm:prSet presAssocID="{E43A2895-5C4A-4F08-9E63-B30912DB9B93}" presName="rootComposite" presStyleCnt="0"/>
      <dgm:spPr/>
    </dgm:pt>
    <dgm:pt modelId="{189F91A8-68D1-4381-A9C9-D96538A04F35}" type="pres">
      <dgm:prSet presAssocID="{E43A2895-5C4A-4F08-9E63-B30912DB9B93}" presName="rootText" presStyleLbl="node3" presStyleIdx="7" presStyleCnt="14" custLinFactX="-20000" custLinFactNeighborX="-100000" custLinFactNeighborY="9958">
        <dgm:presLayoutVars>
          <dgm:chPref val="3"/>
        </dgm:presLayoutVars>
      </dgm:prSet>
      <dgm:spPr/>
    </dgm:pt>
    <dgm:pt modelId="{94D14D2E-41D9-4FCF-99A4-F4442B8FEBF7}" type="pres">
      <dgm:prSet presAssocID="{E43A2895-5C4A-4F08-9E63-B30912DB9B93}" presName="rootConnector" presStyleLbl="node3" presStyleIdx="7" presStyleCnt="14"/>
      <dgm:spPr/>
    </dgm:pt>
    <dgm:pt modelId="{BCB48BF3-DAEA-4ED2-A278-15C1FD2C5E1D}" type="pres">
      <dgm:prSet presAssocID="{E43A2895-5C4A-4F08-9E63-B30912DB9B93}" presName="hierChild4" presStyleCnt="0"/>
      <dgm:spPr/>
    </dgm:pt>
    <dgm:pt modelId="{F2DA3216-74C7-4543-A58D-EFFFBB4CDC27}" type="pres">
      <dgm:prSet presAssocID="{E43A2895-5C4A-4F08-9E63-B30912DB9B93}" presName="hierChild5" presStyleCnt="0"/>
      <dgm:spPr/>
    </dgm:pt>
    <dgm:pt modelId="{E9A9894C-CE32-4C77-BE29-E1BA7B6A841F}" type="pres">
      <dgm:prSet presAssocID="{C77E21B1-9D9D-478E-BD7F-9F3CE3CC3797}" presName="Name64" presStyleLbl="parChTrans1D3" presStyleIdx="8" presStyleCnt="14"/>
      <dgm:spPr/>
    </dgm:pt>
    <dgm:pt modelId="{3472A72B-AC74-4FD6-9C61-BFF783E96960}" type="pres">
      <dgm:prSet presAssocID="{793E5D7E-6FC7-4C79-9BE8-84B2F42C3214}" presName="hierRoot2" presStyleCnt="0">
        <dgm:presLayoutVars>
          <dgm:hierBranch val="init"/>
        </dgm:presLayoutVars>
      </dgm:prSet>
      <dgm:spPr/>
    </dgm:pt>
    <dgm:pt modelId="{F6549976-8802-4FB2-8801-D136FC571D19}" type="pres">
      <dgm:prSet presAssocID="{793E5D7E-6FC7-4C79-9BE8-84B2F42C3214}" presName="rootComposite" presStyleCnt="0"/>
      <dgm:spPr/>
    </dgm:pt>
    <dgm:pt modelId="{35C3A655-AEDF-42A0-A11E-B18875BF3E06}" type="pres">
      <dgm:prSet presAssocID="{793E5D7E-6FC7-4C79-9BE8-84B2F42C3214}" presName="rootText" presStyleLbl="node3" presStyleIdx="8" presStyleCnt="14" custLinFactX="-20000" custLinFactNeighborX="-100000" custLinFactNeighborY="9958">
        <dgm:presLayoutVars>
          <dgm:chPref val="3"/>
        </dgm:presLayoutVars>
      </dgm:prSet>
      <dgm:spPr/>
    </dgm:pt>
    <dgm:pt modelId="{B77ADCEC-7DEA-4248-88E3-F528125DE42D}" type="pres">
      <dgm:prSet presAssocID="{793E5D7E-6FC7-4C79-9BE8-84B2F42C3214}" presName="rootConnector" presStyleLbl="node3" presStyleIdx="8" presStyleCnt="14"/>
      <dgm:spPr/>
    </dgm:pt>
    <dgm:pt modelId="{BDB83B03-9259-4CBF-BA1E-098C457B0877}" type="pres">
      <dgm:prSet presAssocID="{793E5D7E-6FC7-4C79-9BE8-84B2F42C3214}" presName="hierChild4" presStyleCnt="0"/>
      <dgm:spPr/>
    </dgm:pt>
    <dgm:pt modelId="{38767434-E8A5-415B-B282-5E76E00458D5}" type="pres">
      <dgm:prSet presAssocID="{793E5D7E-6FC7-4C79-9BE8-84B2F42C3214}" presName="hierChild5" presStyleCnt="0"/>
      <dgm:spPr/>
    </dgm:pt>
    <dgm:pt modelId="{A91ACF3E-D8D2-45C4-9141-3251B8A840D4}" type="pres">
      <dgm:prSet presAssocID="{3FD324A3-D980-49D2-9C4F-C539C529F312}" presName="hierChild5" presStyleCnt="0"/>
      <dgm:spPr/>
    </dgm:pt>
    <dgm:pt modelId="{D8936A1F-655F-41E2-A488-80A4B25B8E2C}" type="pres">
      <dgm:prSet presAssocID="{F5518AFE-6EE9-48F1-BD0D-6ED348E7CF66}" presName="Name64" presStyleLbl="parChTrans1D2" presStyleIdx="3" presStyleCnt="5"/>
      <dgm:spPr/>
    </dgm:pt>
    <dgm:pt modelId="{D7A37617-2321-4E14-891F-E7C85CAE94A0}" type="pres">
      <dgm:prSet presAssocID="{8E076F67-FCE4-40E3-AD74-5D7BA3944A24}" presName="hierRoot2" presStyleCnt="0">
        <dgm:presLayoutVars>
          <dgm:hierBranch val="init"/>
        </dgm:presLayoutVars>
      </dgm:prSet>
      <dgm:spPr/>
    </dgm:pt>
    <dgm:pt modelId="{80C72AD8-82F1-468B-AD40-16E6EE2C3443}" type="pres">
      <dgm:prSet presAssocID="{8E076F67-FCE4-40E3-AD74-5D7BA3944A24}" presName="rootComposite" presStyleCnt="0"/>
      <dgm:spPr/>
    </dgm:pt>
    <dgm:pt modelId="{6450DEC9-9730-47AD-9176-492DD19CC407}" type="pres">
      <dgm:prSet presAssocID="{8E076F67-FCE4-40E3-AD74-5D7BA3944A24}" presName="rootText" presStyleLbl="node2" presStyleIdx="3" presStyleCnt="5" custLinFactX="-18447" custLinFactNeighborX="-100000" custLinFactNeighborY="29873">
        <dgm:presLayoutVars>
          <dgm:chPref val="3"/>
        </dgm:presLayoutVars>
      </dgm:prSet>
      <dgm:spPr/>
    </dgm:pt>
    <dgm:pt modelId="{6ADF9FBB-5B9A-4790-B701-1E8203947CE7}" type="pres">
      <dgm:prSet presAssocID="{8E076F67-FCE4-40E3-AD74-5D7BA3944A24}" presName="rootConnector" presStyleLbl="node2" presStyleIdx="3" presStyleCnt="5"/>
      <dgm:spPr/>
    </dgm:pt>
    <dgm:pt modelId="{0BBA3AE4-4DC8-45D7-AFDF-F5F802CD8074}" type="pres">
      <dgm:prSet presAssocID="{8E076F67-FCE4-40E3-AD74-5D7BA3944A24}" presName="hierChild4" presStyleCnt="0"/>
      <dgm:spPr/>
    </dgm:pt>
    <dgm:pt modelId="{BD5C911B-81AC-4D2C-94D8-7654E9A33A5A}" type="pres">
      <dgm:prSet presAssocID="{30B2183B-2D16-41E3-8B27-95E61A924BCB}" presName="Name64" presStyleLbl="parChTrans1D3" presStyleIdx="9" presStyleCnt="14"/>
      <dgm:spPr/>
    </dgm:pt>
    <dgm:pt modelId="{AA2CBD7C-5D14-43E1-BBA7-BD351A0BCF24}" type="pres">
      <dgm:prSet presAssocID="{AA90C5CB-EA89-4DFF-9E4F-93A612C2C8A0}" presName="hierRoot2" presStyleCnt="0">
        <dgm:presLayoutVars>
          <dgm:hierBranch val="init"/>
        </dgm:presLayoutVars>
      </dgm:prSet>
      <dgm:spPr/>
    </dgm:pt>
    <dgm:pt modelId="{4092FB52-376D-492C-9A0F-6890DB57A70B}" type="pres">
      <dgm:prSet presAssocID="{AA90C5CB-EA89-4DFF-9E4F-93A612C2C8A0}" presName="rootComposite" presStyleCnt="0"/>
      <dgm:spPr/>
    </dgm:pt>
    <dgm:pt modelId="{BB55DD42-B7CC-4290-B862-52E03D0FDDCF}" type="pres">
      <dgm:prSet presAssocID="{AA90C5CB-EA89-4DFF-9E4F-93A612C2C8A0}" presName="rootText" presStyleLbl="node3" presStyleIdx="9" presStyleCnt="14">
        <dgm:presLayoutVars>
          <dgm:chPref val="3"/>
        </dgm:presLayoutVars>
      </dgm:prSet>
      <dgm:spPr/>
    </dgm:pt>
    <dgm:pt modelId="{B4415DCA-3040-46B4-AFFB-DF37F4F3795C}" type="pres">
      <dgm:prSet presAssocID="{AA90C5CB-EA89-4DFF-9E4F-93A612C2C8A0}" presName="rootConnector" presStyleLbl="node3" presStyleIdx="9" presStyleCnt="14"/>
      <dgm:spPr/>
    </dgm:pt>
    <dgm:pt modelId="{4753BF7D-779A-4BB0-A59D-AB85358D2890}" type="pres">
      <dgm:prSet presAssocID="{AA90C5CB-EA89-4DFF-9E4F-93A612C2C8A0}" presName="hierChild4" presStyleCnt="0"/>
      <dgm:spPr/>
    </dgm:pt>
    <dgm:pt modelId="{3F2FE15D-6A30-4597-9424-73C188361A6F}" type="pres">
      <dgm:prSet presAssocID="{AA90C5CB-EA89-4DFF-9E4F-93A612C2C8A0}" presName="hierChild5" presStyleCnt="0"/>
      <dgm:spPr/>
    </dgm:pt>
    <dgm:pt modelId="{9F043996-7A49-4405-817D-4FDC937EE6D0}" type="pres">
      <dgm:prSet presAssocID="{0351817A-BAFF-4E01-8C78-5A2E18D70BF5}" presName="Name64" presStyleLbl="parChTrans1D3" presStyleIdx="10" presStyleCnt="14"/>
      <dgm:spPr/>
    </dgm:pt>
    <dgm:pt modelId="{9C1BE14D-C434-4780-8398-1918C76E4276}" type="pres">
      <dgm:prSet presAssocID="{4AD7FEB2-7B85-48EA-BE6B-838572FCAECA}" presName="hierRoot2" presStyleCnt="0">
        <dgm:presLayoutVars>
          <dgm:hierBranch val="init"/>
        </dgm:presLayoutVars>
      </dgm:prSet>
      <dgm:spPr/>
    </dgm:pt>
    <dgm:pt modelId="{E6014255-D731-48F4-B850-CA8AFFA8AEDE}" type="pres">
      <dgm:prSet presAssocID="{4AD7FEB2-7B85-48EA-BE6B-838572FCAECA}" presName="rootComposite" presStyleCnt="0"/>
      <dgm:spPr/>
    </dgm:pt>
    <dgm:pt modelId="{345494C5-5CCA-482A-A02F-11A5FC08E2E7}" type="pres">
      <dgm:prSet presAssocID="{4AD7FEB2-7B85-48EA-BE6B-838572FCAECA}" presName="rootText" presStyleLbl="node3" presStyleIdx="10" presStyleCnt="14">
        <dgm:presLayoutVars>
          <dgm:chPref val="3"/>
        </dgm:presLayoutVars>
      </dgm:prSet>
      <dgm:spPr/>
    </dgm:pt>
    <dgm:pt modelId="{BA922644-9234-4054-B64E-C83991962683}" type="pres">
      <dgm:prSet presAssocID="{4AD7FEB2-7B85-48EA-BE6B-838572FCAECA}" presName="rootConnector" presStyleLbl="node3" presStyleIdx="10" presStyleCnt="14"/>
      <dgm:spPr/>
    </dgm:pt>
    <dgm:pt modelId="{972EE914-CE0D-4F23-858F-1D2FB46DB72A}" type="pres">
      <dgm:prSet presAssocID="{4AD7FEB2-7B85-48EA-BE6B-838572FCAECA}" presName="hierChild4" presStyleCnt="0"/>
      <dgm:spPr/>
    </dgm:pt>
    <dgm:pt modelId="{A556291C-6FAE-48FE-B373-09882E63BCE7}" type="pres">
      <dgm:prSet presAssocID="{4AD7FEB2-7B85-48EA-BE6B-838572FCAECA}" presName="hierChild5" presStyleCnt="0"/>
      <dgm:spPr/>
    </dgm:pt>
    <dgm:pt modelId="{3FC83FDE-FF54-4B09-8AD3-EAC25CF6FEEB}" type="pres">
      <dgm:prSet presAssocID="{8E076F67-FCE4-40E3-AD74-5D7BA3944A24}" presName="hierChild5" presStyleCnt="0"/>
      <dgm:spPr/>
    </dgm:pt>
    <dgm:pt modelId="{0711EA51-1960-4D01-A8E2-BAEDA0DF2F14}" type="pres">
      <dgm:prSet presAssocID="{27FE30C6-034C-45A7-B473-F4C65D4BD66E}" presName="Name64" presStyleLbl="parChTrans1D2" presStyleIdx="4" presStyleCnt="5"/>
      <dgm:spPr/>
    </dgm:pt>
    <dgm:pt modelId="{257A567D-39DA-4F07-A99B-24B51551FA2D}" type="pres">
      <dgm:prSet presAssocID="{641F0C67-5D88-4AD1-9C78-64446597637F}" presName="hierRoot2" presStyleCnt="0">
        <dgm:presLayoutVars>
          <dgm:hierBranch val="init"/>
        </dgm:presLayoutVars>
      </dgm:prSet>
      <dgm:spPr/>
    </dgm:pt>
    <dgm:pt modelId="{E0B47AF6-0868-473C-B239-BB927BB3CAF4}" type="pres">
      <dgm:prSet presAssocID="{641F0C67-5D88-4AD1-9C78-64446597637F}" presName="rootComposite" presStyleCnt="0"/>
      <dgm:spPr/>
    </dgm:pt>
    <dgm:pt modelId="{671ECD99-77F9-4733-A6EE-FE6081B83B5B}" type="pres">
      <dgm:prSet presAssocID="{641F0C67-5D88-4AD1-9C78-64446597637F}" presName="rootText" presStyleLbl="node2" presStyleIdx="4" presStyleCnt="5" custLinFactX="-17435" custLinFactNeighborX="-100000" custLinFactNeighborY="33193">
        <dgm:presLayoutVars>
          <dgm:chPref val="3"/>
        </dgm:presLayoutVars>
      </dgm:prSet>
      <dgm:spPr/>
    </dgm:pt>
    <dgm:pt modelId="{0DC5B45B-AC00-4148-BC4F-D0057B88D3B7}" type="pres">
      <dgm:prSet presAssocID="{641F0C67-5D88-4AD1-9C78-64446597637F}" presName="rootConnector" presStyleLbl="node2" presStyleIdx="4" presStyleCnt="5"/>
      <dgm:spPr/>
    </dgm:pt>
    <dgm:pt modelId="{C677B23F-8FB6-49BD-A860-9BEEFDAF23CB}" type="pres">
      <dgm:prSet presAssocID="{641F0C67-5D88-4AD1-9C78-64446597637F}" presName="hierChild4" presStyleCnt="0"/>
      <dgm:spPr/>
    </dgm:pt>
    <dgm:pt modelId="{B280AAAB-0709-4CEF-B95E-B35E0D4A30C7}" type="pres">
      <dgm:prSet presAssocID="{C9CD0759-4E9C-40FB-93AF-C4FF34AFEF4B}" presName="Name64" presStyleLbl="parChTrans1D3" presStyleIdx="11" presStyleCnt="14"/>
      <dgm:spPr/>
    </dgm:pt>
    <dgm:pt modelId="{CE05329F-5415-412B-82DC-FDD701ED2D0C}" type="pres">
      <dgm:prSet presAssocID="{5F519A59-192F-4B74-8902-E68297B048AE}" presName="hierRoot2" presStyleCnt="0">
        <dgm:presLayoutVars>
          <dgm:hierBranch val="init"/>
        </dgm:presLayoutVars>
      </dgm:prSet>
      <dgm:spPr/>
    </dgm:pt>
    <dgm:pt modelId="{12CEFAC2-DF77-400B-B397-2EE41541CB3A}" type="pres">
      <dgm:prSet presAssocID="{5F519A59-192F-4B74-8902-E68297B048AE}" presName="rootComposite" presStyleCnt="0"/>
      <dgm:spPr/>
    </dgm:pt>
    <dgm:pt modelId="{52663676-F8A3-4511-8F88-FC7B5DE3CEEE}" type="pres">
      <dgm:prSet presAssocID="{5F519A59-192F-4B74-8902-E68297B048AE}" presName="rootText" presStyleLbl="node3" presStyleIdx="11" presStyleCnt="14" custLinFactX="-20000" custLinFactNeighborX="-100000" custLinFactNeighborY="-36512">
        <dgm:presLayoutVars>
          <dgm:chPref val="3"/>
        </dgm:presLayoutVars>
      </dgm:prSet>
      <dgm:spPr/>
    </dgm:pt>
    <dgm:pt modelId="{1F988546-14D8-44E5-B249-5FA2F8A7DFA2}" type="pres">
      <dgm:prSet presAssocID="{5F519A59-192F-4B74-8902-E68297B048AE}" presName="rootConnector" presStyleLbl="node3" presStyleIdx="11" presStyleCnt="14"/>
      <dgm:spPr/>
    </dgm:pt>
    <dgm:pt modelId="{BFA7CEFF-E8EE-42DA-8237-AD7054D29B65}" type="pres">
      <dgm:prSet presAssocID="{5F519A59-192F-4B74-8902-E68297B048AE}" presName="hierChild4" presStyleCnt="0"/>
      <dgm:spPr/>
    </dgm:pt>
    <dgm:pt modelId="{F4E17355-B653-435E-91B0-3821A7131143}" type="pres">
      <dgm:prSet presAssocID="{5F519A59-192F-4B74-8902-E68297B048AE}" presName="hierChild5" presStyleCnt="0"/>
      <dgm:spPr/>
    </dgm:pt>
    <dgm:pt modelId="{C7671612-2147-4C1D-80D0-4EA1DF753003}" type="pres">
      <dgm:prSet presAssocID="{A406AB1F-538C-43D1-B8FF-0456C5B902B2}" presName="Name64" presStyleLbl="parChTrans1D3" presStyleIdx="12" presStyleCnt="14"/>
      <dgm:spPr/>
    </dgm:pt>
    <dgm:pt modelId="{BCE8A62A-397B-422C-A0FE-FF2AC3F8E65E}" type="pres">
      <dgm:prSet presAssocID="{970434BC-919E-4F14-97E0-1A819C75B803}" presName="hierRoot2" presStyleCnt="0">
        <dgm:presLayoutVars>
          <dgm:hierBranch val="init"/>
        </dgm:presLayoutVars>
      </dgm:prSet>
      <dgm:spPr/>
    </dgm:pt>
    <dgm:pt modelId="{3F57F3B2-BD9A-4CFD-98E0-9419C11A8778}" type="pres">
      <dgm:prSet presAssocID="{970434BC-919E-4F14-97E0-1A819C75B803}" presName="rootComposite" presStyleCnt="0"/>
      <dgm:spPr/>
    </dgm:pt>
    <dgm:pt modelId="{B9570A63-C9DC-4CB0-90EF-88A621C5E5E7}" type="pres">
      <dgm:prSet presAssocID="{970434BC-919E-4F14-97E0-1A819C75B803}" presName="rootText" presStyleLbl="node3" presStyleIdx="12" presStyleCnt="14" custLinFactX="-20000" custLinFactNeighborX="-100000" custLinFactNeighborY="-59747">
        <dgm:presLayoutVars>
          <dgm:chPref val="3"/>
        </dgm:presLayoutVars>
      </dgm:prSet>
      <dgm:spPr/>
    </dgm:pt>
    <dgm:pt modelId="{15DBD3A0-9A8E-49EC-8218-DAF77685CE4A}" type="pres">
      <dgm:prSet presAssocID="{970434BC-919E-4F14-97E0-1A819C75B803}" presName="rootConnector" presStyleLbl="node3" presStyleIdx="12" presStyleCnt="14"/>
      <dgm:spPr/>
    </dgm:pt>
    <dgm:pt modelId="{5EBE54B5-6F9C-4896-BD6C-523A942E19D1}" type="pres">
      <dgm:prSet presAssocID="{970434BC-919E-4F14-97E0-1A819C75B803}" presName="hierChild4" presStyleCnt="0"/>
      <dgm:spPr/>
    </dgm:pt>
    <dgm:pt modelId="{76947A5A-4956-463D-AEB6-272706B62DDF}" type="pres">
      <dgm:prSet presAssocID="{970434BC-919E-4F14-97E0-1A819C75B803}" presName="hierChild5" presStyleCnt="0"/>
      <dgm:spPr/>
    </dgm:pt>
    <dgm:pt modelId="{52FD054A-45C5-4DFC-B788-4493776C4E04}" type="pres">
      <dgm:prSet presAssocID="{18CC15D2-5CF3-45DA-A40D-D0023F0A1663}" presName="Name64" presStyleLbl="parChTrans1D3" presStyleIdx="13" presStyleCnt="14"/>
      <dgm:spPr/>
    </dgm:pt>
    <dgm:pt modelId="{2700F19C-F715-45BB-B552-C78CE62F3961}" type="pres">
      <dgm:prSet presAssocID="{B75FF5BB-712B-46BF-8B48-48AF6B7DAF98}" presName="hierRoot2" presStyleCnt="0">
        <dgm:presLayoutVars>
          <dgm:hierBranch val="init"/>
        </dgm:presLayoutVars>
      </dgm:prSet>
      <dgm:spPr/>
    </dgm:pt>
    <dgm:pt modelId="{914D5C05-D39C-4F99-B8FE-7E8AB3EE71E8}" type="pres">
      <dgm:prSet presAssocID="{B75FF5BB-712B-46BF-8B48-48AF6B7DAF98}" presName="rootComposite" presStyleCnt="0"/>
      <dgm:spPr/>
    </dgm:pt>
    <dgm:pt modelId="{6174166C-C1D0-41FC-8102-3BD95A1A2E5C}" type="pres">
      <dgm:prSet presAssocID="{B75FF5BB-712B-46BF-8B48-48AF6B7DAF98}" presName="rootText" presStyleLbl="node3" presStyleIdx="13" presStyleCnt="14" custLinFactX="-20000" custLinFactNeighborX="-100000" custLinFactNeighborY="-76048">
        <dgm:presLayoutVars>
          <dgm:chPref val="3"/>
        </dgm:presLayoutVars>
      </dgm:prSet>
      <dgm:spPr/>
    </dgm:pt>
    <dgm:pt modelId="{B0C266F0-8655-440F-8DEE-CB302F3323FD}" type="pres">
      <dgm:prSet presAssocID="{B75FF5BB-712B-46BF-8B48-48AF6B7DAF98}" presName="rootConnector" presStyleLbl="node3" presStyleIdx="13" presStyleCnt="14"/>
      <dgm:spPr/>
    </dgm:pt>
    <dgm:pt modelId="{FAC7F654-4F0D-4969-9556-72695F192C0B}" type="pres">
      <dgm:prSet presAssocID="{B75FF5BB-712B-46BF-8B48-48AF6B7DAF98}" presName="hierChild4" presStyleCnt="0"/>
      <dgm:spPr/>
    </dgm:pt>
    <dgm:pt modelId="{FE6ACBBF-C5B2-40FA-B03E-56462B8E4A05}" type="pres">
      <dgm:prSet presAssocID="{B75FF5BB-712B-46BF-8B48-48AF6B7DAF98}" presName="hierChild5" presStyleCnt="0"/>
      <dgm:spPr/>
    </dgm:pt>
    <dgm:pt modelId="{97F2A346-1FFD-42FC-837C-695898A56AFD}" type="pres">
      <dgm:prSet presAssocID="{641F0C67-5D88-4AD1-9C78-64446597637F}" presName="hierChild5" presStyleCnt="0"/>
      <dgm:spPr/>
    </dgm:pt>
    <dgm:pt modelId="{DD598911-2733-4B56-A1EA-A284E5F258A2}" type="pres">
      <dgm:prSet presAssocID="{E775E74D-B3FD-4153-9E21-05555539797C}" presName="hierChild3" presStyleCnt="0"/>
      <dgm:spPr/>
    </dgm:pt>
  </dgm:ptLst>
  <dgm:cxnLst>
    <dgm:cxn modelId="{3922AC00-EC37-42BF-B373-A237BFB3F118}" type="presOf" srcId="{D37F93CE-2BEB-43D1-B256-EDB21EC28546}" destId="{FDBE8995-565D-4446-8D0A-3B6FB9DC5088}" srcOrd="0" destOrd="0" presId="urn:microsoft.com/office/officeart/2009/3/layout/HorizontalOrganizationChart"/>
    <dgm:cxn modelId="{153C5206-8410-437A-8333-4B4928B91B8C}" type="presOf" srcId="{5F519A59-192F-4B74-8902-E68297B048AE}" destId="{1F988546-14D8-44E5-B249-5FA2F8A7DFA2}" srcOrd="1" destOrd="0" presId="urn:microsoft.com/office/officeart/2009/3/layout/HorizontalOrganizationChart"/>
    <dgm:cxn modelId="{265B9E07-6DDC-4FE9-A8FD-ED027F1DAD02}" type="presOf" srcId="{35E7190B-E3C8-4292-88BD-20DE9BC8DB9E}" destId="{692C08F9-E7CB-459E-B56C-16939CC076D3}" srcOrd="0" destOrd="0" presId="urn:microsoft.com/office/officeart/2009/3/layout/HorizontalOrganizationChart"/>
    <dgm:cxn modelId="{86D70A08-90D8-451B-8EB0-DDC607B03CCA}" type="presOf" srcId="{3FD324A3-D980-49D2-9C4F-C539C529F312}" destId="{91CF9277-7200-443B-9F39-FA707CEACFF5}" srcOrd="0" destOrd="0" presId="urn:microsoft.com/office/officeart/2009/3/layout/HorizontalOrganizationChart"/>
    <dgm:cxn modelId="{5CFE5A0E-2BB1-4B2C-8919-2A67D5866B6E}" type="presOf" srcId="{A940EBAC-707C-4E18-B0B7-B3DF75A02810}" destId="{D66243BE-E8B5-4F0E-B68B-9B64FF2E7E59}" srcOrd="0" destOrd="0" presId="urn:microsoft.com/office/officeart/2009/3/layout/HorizontalOrganizationChart"/>
    <dgm:cxn modelId="{4694170F-75DA-4674-9DA6-A8E22E32B845}" type="presOf" srcId="{A357BA6C-537E-44FB-953F-5A668D60A703}" destId="{ED72B53D-C813-496D-9FD7-CF4AE402D089}" srcOrd="1" destOrd="0" presId="urn:microsoft.com/office/officeart/2009/3/layout/HorizontalOrganizationChart"/>
    <dgm:cxn modelId="{8D86F715-0737-478B-A9F7-6CC8C3B0D555}" type="presOf" srcId="{FD9AAAFE-B6A6-4A8A-93FE-0EA49111B661}" destId="{6EDFEEF5-7447-4CFE-B234-663189D51BFE}" srcOrd="0" destOrd="0" presId="urn:microsoft.com/office/officeart/2009/3/layout/HorizontalOrganizationChart"/>
    <dgm:cxn modelId="{DFAED519-ADCA-4277-9F2A-6868E50186F5}" type="presOf" srcId="{25ACB8E9-C617-405A-8A13-1DB95753E0B6}" destId="{5B519795-A5FB-4E16-978D-BC3D0303169C}" srcOrd="0" destOrd="0" presId="urn:microsoft.com/office/officeart/2009/3/layout/HorizontalOrganizationChart"/>
    <dgm:cxn modelId="{7471681A-1A54-4BEE-8F48-F88639030D43}" type="presOf" srcId="{A357BA6C-537E-44FB-953F-5A668D60A703}" destId="{507C51F2-A30C-4E53-99BF-187A438049E3}" srcOrd="0" destOrd="0" presId="urn:microsoft.com/office/officeart/2009/3/layout/HorizontalOrganizationChart"/>
    <dgm:cxn modelId="{55045C1E-408C-498C-850B-712400AABB21}" srcId="{8E076F67-FCE4-40E3-AD74-5D7BA3944A24}" destId="{AA90C5CB-EA89-4DFF-9E4F-93A612C2C8A0}" srcOrd="0" destOrd="0" parTransId="{30B2183B-2D16-41E3-8B27-95E61A924BCB}" sibTransId="{702B2105-AA15-40FC-A9EB-983C6D88C701}"/>
    <dgm:cxn modelId="{218E7624-8A38-4A4F-B25E-84D570EA755F}" type="presOf" srcId="{BDCC783B-DEC9-4265-984A-88B313E64AF8}" destId="{8A460807-A666-42E5-99A6-971290E0E3FD}" srcOrd="0" destOrd="0" presId="urn:microsoft.com/office/officeart/2009/3/layout/HorizontalOrganizationChart"/>
    <dgm:cxn modelId="{0E9DFB27-43E0-4B14-83D1-A837247894DA}" type="presOf" srcId="{641F0C67-5D88-4AD1-9C78-64446597637F}" destId="{671ECD99-77F9-4733-A6EE-FE6081B83B5B}" srcOrd="0" destOrd="0" presId="urn:microsoft.com/office/officeart/2009/3/layout/HorizontalOrganizationChart"/>
    <dgm:cxn modelId="{BAF5BA29-0686-4038-AB79-9EBA791804F8}" type="presOf" srcId="{F3BA23F0-268F-4F9D-9289-6E47BC28D963}" destId="{95685E37-B300-4142-93CC-95C808DE6249}" srcOrd="0" destOrd="0" presId="urn:microsoft.com/office/officeart/2009/3/layout/HorizontalOrganizationChart"/>
    <dgm:cxn modelId="{0C73453B-41C0-4508-A89B-FEC26E1DFB47}" type="presOf" srcId="{5C2CF6C0-03AC-408F-8246-BC61CB77A68F}" destId="{D51F7DEA-1DDD-4768-82A7-DB20B863E9B9}" srcOrd="0" destOrd="0" presId="urn:microsoft.com/office/officeart/2009/3/layout/HorizontalOrganizationChart"/>
    <dgm:cxn modelId="{AFD64D40-CC53-422F-982C-2D33A549D54A}" srcId="{E775E74D-B3FD-4153-9E21-05555539797C}" destId="{1B2F68EC-5ACE-4189-A239-14076C1064E7}" srcOrd="1" destOrd="0" parTransId="{22C05DA3-38B3-493C-8A76-381A5488EB70}" sibTransId="{CC477E71-D7ED-4FE0-AD25-C9B713931CC1}"/>
    <dgm:cxn modelId="{3591BB5C-0B93-493B-9C81-9699EAADDFFF}" type="presOf" srcId="{793E5D7E-6FC7-4C79-9BE8-84B2F42C3214}" destId="{B77ADCEC-7DEA-4248-88E3-F528125DE42D}" srcOrd="1" destOrd="0" presId="urn:microsoft.com/office/officeart/2009/3/layout/HorizontalOrganizationChart"/>
    <dgm:cxn modelId="{37A1025F-A84C-40B0-96CA-4453CA090DDD}" srcId="{641F0C67-5D88-4AD1-9C78-64446597637F}" destId="{B75FF5BB-712B-46BF-8B48-48AF6B7DAF98}" srcOrd="2" destOrd="0" parTransId="{18CC15D2-5CF3-45DA-A40D-D0023F0A1663}" sibTransId="{ACB37A63-E7A8-4CB1-8528-2F2D60BF1748}"/>
    <dgm:cxn modelId="{1AADF761-3A68-4220-8AA6-7CE68C8FCAAB}" type="presOf" srcId="{AEA97022-37A8-4EE3-837D-0BACF61F1309}" destId="{D0EC2296-1520-45D7-B5F6-BAE92535B259}" srcOrd="0" destOrd="0" presId="urn:microsoft.com/office/officeart/2009/3/layout/HorizontalOrganizationChart"/>
    <dgm:cxn modelId="{544DD66A-81B6-411B-A6F9-8BF0465D9254}" type="presOf" srcId="{793E5D7E-6FC7-4C79-9BE8-84B2F42C3214}" destId="{35C3A655-AEDF-42A0-A11E-B18875BF3E06}" srcOrd="0" destOrd="0" presId="urn:microsoft.com/office/officeart/2009/3/layout/HorizontalOrganizationChart"/>
    <dgm:cxn modelId="{C0648F6C-E1CD-4F91-AB72-AC4F2260883D}" type="presOf" srcId="{A406AB1F-538C-43D1-B8FF-0456C5B902B2}" destId="{C7671612-2147-4C1D-80D0-4EA1DF753003}" srcOrd="0" destOrd="0" presId="urn:microsoft.com/office/officeart/2009/3/layout/HorizontalOrganizationChart"/>
    <dgm:cxn modelId="{61CF9E4C-E3CE-4178-8F4E-8BF0EEF80149}" srcId="{641F0C67-5D88-4AD1-9C78-64446597637F}" destId="{970434BC-919E-4F14-97E0-1A819C75B803}" srcOrd="1" destOrd="0" parTransId="{A406AB1F-538C-43D1-B8FF-0456C5B902B2}" sibTransId="{7E5055CD-4055-40CE-ADE2-CED91C6B8D62}"/>
    <dgm:cxn modelId="{B76BC54D-19E1-4FD3-908B-4333595EC044}" type="presOf" srcId="{E918FBFF-107A-44E3-B335-6F0E9DD3FAF7}" destId="{60EFDF94-99C0-43EE-A2E5-CDD36076524C}" srcOrd="1" destOrd="0" presId="urn:microsoft.com/office/officeart/2009/3/layout/HorizontalOrganizationChart"/>
    <dgm:cxn modelId="{F3B5CF6E-22AF-46F6-94CB-E1F246AAF1DD}" srcId="{641F0C67-5D88-4AD1-9C78-64446597637F}" destId="{5F519A59-192F-4B74-8902-E68297B048AE}" srcOrd="0" destOrd="0" parTransId="{C9CD0759-4E9C-40FB-93AF-C4FF34AFEF4B}" sibTransId="{2683420D-7830-4894-88B4-E11FBCD7672B}"/>
    <dgm:cxn modelId="{41C49A4F-1C9E-404F-8172-8507C69DD90C}" type="presOf" srcId="{8E076F67-FCE4-40E3-AD74-5D7BA3944A24}" destId="{6ADF9FBB-5B9A-4790-B701-1E8203947CE7}" srcOrd="1" destOrd="0" presId="urn:microsoft.com/office/officeart/2009/3/layout/HorizontalOrganizationChart"/>
    <dgm:cxn modelId="{F5E7A751-55D8-4B5D-A828-DC0F6CF44968}" type="presOf" srcId="{E775E74D-B3FD-4153-9E21-05555539797C}" destId="{87FA9152-8595-4B1D-BC70-93FEADF773AE}" srcOrd="0" destOrd="0" presId="urn:microsoft.com/office/officeart/2009/3/layout/HorizontalOrganizationChart"/>
    <dgm:cxn modelId="{D6088054-2B8C-4706-93A7-449C23781D6F}" type="presOf" srcId="{C77E21B1-9D9D-478E-BD7F-9F3CE3CC3797}" destId="{E9A9894C-CE32-4C77-BE29-E1BA7B6A841F}" srcOrd="0" destOrd="0" presId="urn:microsoft.com/office/officeart/2009/3/layout/HorizontalOrganizationChart"/>
    <dgm:cxn modelId="{B8659274-B5C6-4335-AE1E-1AB2D6C6DEBC}" type="presOf" srcId="{1AE38B55-6814-4DB8-9E9B-73149D49495F}" destId="{FDA1C5CA-2AE2-4D5D-86EE-373559C942A3}" srcOrd="0" destOrd="0" presId="urn:microsoft.com/office/officeart/2009/3/layout/HorizontalOrganizationChart"/>
    <dgm:cxn modelId="{CB89DB74-5B59-4313-B882-9D1EBC7D9B64}" type="presOf" srcId="{C9CD0759-4E9C-40FB-93AF-C4FF34AFEF4B}" destId="{B280AAAB-0709-4CEF-B95E-B35E0D4A30C7}" srcOrd="0" destOrd="0" presId="urn:microsoft.com/office/officeart/2009/3/layout/HorizontalOrganizationChart"/>
    <dgm:cxn modelId="{2618CC56-47FC-49D4-B6E7-282C2C6215B3}" type="presOf" srcId="{3FD324A3-D980-49D2-9C4F-C539C529F312}" destId="{8F828580-FD5E-47B0-85A7-ED84ADD41863}" srcOrd="1" destOrd="0" presId="urn:microsoft.com/office/officeart/2009/3/layout/HorizontalOrganizationChart"/>
    <dgm:cxn modelId="{B2A45A58-DB3B-4096-AD24-C84C83215486}" type="presOf" srcId="{AA90C5CB-EA89-4DFF-9E4F-93A612C2C8A0}" destId="{BB55DD42-B7CC-4290-B862-52E03D0FDDCF}" srcOrd="0" destOrd="0" presId="urn:microsoft.com/office/officeart/2009/3/layout/HorizontalOrganizationChart"/>
    <dgm:cxn modelId="{60728D58-20D8-4970-9CC2-BDA585109410}" type="presOf" srcId="{5F519A59-192F-4B74-8902-E68297B048AE}" destId="{52663676-F8A3-4511-8F88-FC7B5DE3CEEE}" srcOrd="0" destOrd="0" presId="urn:microsoft.com/office/officeart/2009/3/layout/HorizontalOrganizationChart"/>
    <dgm:cxn modelId="{D6FBD580-71A2-42F1-8BB8-F481134E0827}" type="presOf" srcId="{8E076F67-FCE4-40E3-AD74-5D7BA3944A24}" destId="{6450DEC9-9730-47AD-9176-492DD19CC407}" srcOrd="0" destOrd="0" presId="urn:microsoft.com/office/officeart/2009/3/layout/HorizontalOrganizationChart"/>
    <dgm:cxn modelId="{819C2581-D069-455B-AC77-C252E15203D0}" type="presOf" srcId="{4BD4E8BA-5AF5-4579-B09F-88BA2F43E712}" destId="{4AE775A3-3598-4924-AA5A-9A5F052FB9B7}" srcOrd="0" destOrd="0" presId="urn:microsoft.com/office/officeart/2009/3/layout/HorizontalOrganizationChart"/>
    <dgm:cxn modelId="{85C6008B-E588-4613-B097-6C784194B5DD}" type="presOf" srcId="{0351817A-BAFF-4E01-8C78-5A2E18D70BF5}" destId="{9F043996-7A49-4405-817D-4FDC937EE6D0}" srcOrd="0" destOrd="0" presId="urn:microsoft.com/office/officeart/2009/3/layout/HorizontalOrganizationChart"/>
    <dgm:cxn modelId="{792F0D8B-9E06-4D9B-B4A6-79FEA4665B14}" srcId="{3FD324A3-D980-49D2-9C4F-C539C529F312}" destId="{E43A2895-5C4A-4F08-9E63-B30912DB9B93}" srcOrd="1" destOrd="0" parTransId="{35E7190B-E3C8-4292-88BD-20DE9BC8DB9E}" sibTransId="{352C329E-7DD1-4770-B9F8-13C16C47397B}"/>
    <dgm:cxn modelId="{B45C4B8B-B490-4E46-A07B-D5DFF2991B8B}" type="presOf" srcId="{5C2CF6C0-03AC-408F-8246-BC61CB77A68F}" destId="{64EC3D8C-0527-49F6-9F7E-B2EB82F58AC1}" srcOrd="1" destOrd="0" presId="urn:microsoft.com/office/officeart/2009/3/layout/HorizontalOrganizationChart"/>
    <dgm:cxn modelId="{F0DDF78E-9025-482B-A759-0666A58E3F3E}" type="presOf" srcId="{B0BBFEB8-ED5B-48E5-9D31-24F4F6FC2523}" destId="{4BF44838-D988-4F74-975E-0F39B039C92B}" srcOrd="1" destOrd="0" presId="urn:microsoft.com/office/officeart/2009/3/layout/HorizontalOrganizationChart"/>
    <dgm:cxn modelId="{0217A091-5411-4E99-8712-C678743A85D9}" type="presOf" srcId="{B0BBFEB8-ED5B-48E5-9D31-24F4F6FC2523}" destId="{9A1A1A75-65E0-46B7-A0B9-020DE189D86D}" srcOrd="0" destOrd="0" presId="urn:microsoft.com/office/officeart/2009/3/layout/HorizontalOrganizationChart"/>
    <dgm:cxn modelId="{1374C99A-261F-47B5-8056-7B4BAD47599C}" type="presOf" srcId="{4AD7FEB2-7B85-48EA-BE6B-838572FCAECA}" destId="{345494C5-5CCA-482A-A02F-11A5FC08E2E7}" srcOrd="0" destOrd="0" presId="urn:microsoft.com/office/officeart/2009/3/layout/HorizontalOrganizationChart"/>
    <dgm:cxn modelId="{D1E2A79B-ABB0-4ACB-94C9-25C45D2BC6E5}" srcId="{3FD324A3-D980-49D2-9C4F-C539C529F312}" destId="{5C2CF6C0-03AC-408F-8246-BC61CB77A68F}" srcOrd="0" destOrd="0" parTransId="{25ACB8E9-C617-405A-8A13-1DB95753E0B6}" sibTransId="{5527F7BD-853C-47E5-9B59-C9481DF1871A}"/>
    <dgm:cxn modelId="{ECEB94A0-70DF-4AAB-9B74-305DF0E04315}" srcId="{A357BA6C-537E-44FB-953F-5A668D60A703}" destId="{AAE627E8-3FC7-4010-BBB5-3D0C31F671FE}" srcOrd="4" destOrd="0" parTransId="{FD9AAAFE-B6A6-4A8A-93FE-0EA49111B661}" sibTransId="{F0B312A7-BD76-4F92-8B14-1DF41119D8A0}"/>
    <dgm:cxn modelId="{F9777DA1-9057-4A6A-92B3-B368A73D257E}" type="presOf" srcId="{E775E74D-B3FD-4153-9E21-05555539797C}" destId="{35B58C40-7685-4FE4-9D26-EDAB728FC638}" srcOrd="1" destOrd="0" presId="urn:microsoft.com/office/officeart/2009/3/layout/HorizontalOrganizationChart"/>
    <dgm:cxn modelId="{457E5DA3-6998-4BE6-AB06-4FBBDAE11CB9}" srcId="{E775E74D-B3FD-4153-9E21-05555539797C}" destId="{A357BA6C-537E-44FB-953F-5A668D60A703}" srcOrd="0" destOrd="0" parTransId="{D37F93CE-2BEB-43D1-B256-EDB21EC28546}" sibTransId="{D3EDBDC5-F3F1-4E50-8FC3-EBEA0CA14137}"/>
    <dgm:cxn modelId="{5D50D2A6-6303-4994-BF5D-8BDC1F88CD98}" type="presOf" srcId="{A3C7A4B7-C4A0-452F-B6F8-461043BD1E90}" destId="{8405CBB9-F989-4409-A874-06A5D2089F6C}" srcOrd="1" destOrd="0" presId="urn:microsoft.com/office/officeart/2009/3/layout/HorizontalOrganizationChart"/>
    <dgm:cxn modelId="{5A20C3AA-8B83-4000-B1DC-B32B0CA73B76}" type="presOf" srcId="{E43A2895-5C4A-4F08-9E63-B30912DB9B93}" destId="{94D14D2E-41D9-4FCF-99A4-F4442B8FEBF7}" srcOrd="1" destOrd="0" presId="urn:microsoft.com/office/officeart/2009/3/layout/HorizontalOrganizationChart"/>
    <dgm:cxn modelId="{631AD1AC-9865-4BB2-989B-6E42F092C6E7}" type="presOf" srcId="{B75FF5BB-712B-46BF-8B48-48AF6B7DAF98}" destId="{6174166C-C1D0-41FC-8102-3BD95A1A2E5C}" srcOrd="0" destOrd="0" presId="urn:microsoft.com/office/officeart/2009/3/layout/HorizontalOrganizationChart"/>
    <dgm:cxn modelId="{48120DAD-2451-4F5E-B360-D2DDA7280415}" srcId="{A357BA6C-537E-44FB-953F-5A668D60A703}" destId="{E918FBFF-107A-44E3-B335-6F0E9DD3FAF7}" srcOrd="0" destOrd="0" parTransId="{F3BA23F0-268F-4F9D-9289-6E47BC28D963}" sibTransId="{EDB6AA66-74B9-4146-977B-2AA7F19C5A18}"/>
    <dgm:cxn modelId="{3B32E4AD-435D-4894-99FF-9E58A5144A8F}" type="presOf" srcId="{7EDAB25F-FB39-4998-8830-3E93FAB9CA83}" destId="{26AF11D4-0552-4288-A1FC-F617140C5F18}" srcOrd="0" destOrd="0" presId="urn:microsoft.com/office/officeart/2009/3/layout/HorizontalOrganizationChart"/>
    <dgm:cxn modelId="{11BE64B1-2805-4063-8FE1-54DC314E2950}" type="presOf" srcId="{B75FF5BB-712B-46BF-8B48-48AF6B7DAF98}" destId="{B0C266F0-8655-440F-8DEE-CB302F3323FD}" srcOrd="1" destOrd="0" presId="urn:microsoft.com/office/officeart/2009/3/layout/HorizontalOrganizationChart"/>
    <dgm:cxn modelId="{635F39B4-C3A8-48C6-8F29-BEB082EF35A0}" type="presOf" srcId="{1B2F68EC-5ACE-4189-A239-14076C1064E7}" destId="{F7BD263F-1F30-48D7-BEEE-AB8BA3E14A57}" srcOrd="0" destOrd="0" presId="urn:microsoft.com/office/officeart/2009/3/layout/HorizontalOrganizationChart"/>
    <dgm:cxn modelId="{3704A2B8-1067-4E5E-B172-D7E3281C4E6D}" type="presOf" srcId="{4AD7FEB2-7B85-48EA-BE6B-838572FCAECA}" destId="{BA922644-9234-4054-B64E-C83991962683}" srcOrd="1" destOrd="0" presId="urn:microsoft.com/office/officeart/2009/3/layout/HorizontalOrganizationChart"/>
    <dgm:cxn modelId="{E0C398BF-3451-4639-84BC-189F5C22F16F}" type="presOf" srcId="{272912DD-AA92-4135-B00B-158507F0F7A6}" destId="{DBF0D9A3-0B82-45C3-8230-BFCA3D68C6C4}" srcOrd="0" destOrd="0" presId="urn:microsoft.com/office/officeart/2009/3/layout/HorizontalOrganizationChart"/>
    <dgm:cxn modelId="{7D7FE1C1-02A3-4945-89E7-FA2BD9DDFABA}" type="presOf" srcId="{641F0C67-5D88-4AD1-9C78-64446597637F}" destId="{0DC5B45B-AC00-4148-BC4F-D0057B88D3B7}" srcOrd="1" destOrd="0" presId="urn:microsoft.com/office/officeart/2009/3/layout/HorizontalOrganizationChart"/>
    <dgm:cxn modelId="{AB9474C5-DC9D-4A93-A84A-893EC83482A0}" srcId="{E775E74D-B3FD-4153-9E21-05555539797C}" destId="{641F0C67-5D88-4AD1-9C78-64446597637F}" srcOrd="4" destOrd="0" parTransId="{27FE30C6-034C-45A7-B473-F4C65D4BD66E}" sibTransId="{F2CAF130-BCDD-4C6E-A394-F08160A5E49E}"/>
    <dgm:cxn modelId="{922746C7-AB08-4C49-A648-7441E58161FF}" type="presOf" srcId="{970434BC-919E-4F14-97E0-1A819C75B803}" destId="{15DBD3A0-9A8E-49EC-8218-DAF77685CE4A}" srcOrd="1" destOrd="0" presId="urn:microsoft.com/office/officeart/2009/3/layout/HorizontalOrganizationChart"/>
    <dgm:cxn modelId="{AEF085C7-EEEA-4437-AD39-69177511E5A0}" type="presOf" srcId="{FD461F8B-539F-4173-805A-9C075927C1E7}" destId="{7994E505-3F86-47F3-A925-0B9AB24F9E4D}" srcOrd="0" destOrd="0" presId="urn:microsoft.com/office/officeart/2009/3/layout/HorizontalOrganizationChart"/>
    <dgm:cxn modelId="{FC38DFC7-3A8E-4FFE-9BC9-7C102D83B8B0}" type="presOf" srcId="{E43A2895-5C4A-4F08-9E63-B30912DB9B93}" destId="{189F91A8-68D1-4381-A9C9-D96538A04F35}" srcOrd="0" destOrd="0" presId="urn:microsoft.com/office/officeart/2009/3/layout/HorizontalOrganizationChart"/>
    <dgm:cxn modelId="{A46801C8-775D-47B1-BC71-769A1F873B1A}" type="presOf" srcId="{F5518AFE-6EE9-48F1-BD0D-6ED348E7CF66}" destId="{D8936A1F-655F-41E2-A488-80A4B25B8E2C}" srcOrd="0" destOrd="0" presId="urn:microsoft.com/office/officeart/2009/3/layout/HorizontalOrganizationChart"/>
    <dgm:cxn modelId="{6FE604C9-5685-4E6B-A93A-1E49C3AC4BF7}" type="presOf" srcId="{1B2F68EC-5ACE-4189-A239-14076C1064E7}" destId="{A5525936-658C-408C-9D44-38F763661942}" srcOrd="1" destOrd="0" presId="urn:microsoft.com/office/officeart/2009/3/layout/HorizontalOrganizationChart"/>
    <dgm:cxn modelId="{F1295FCA-E835-4AEB-9E65-D0BE3A6E05A0}" srcId="{3FD324A3-D980-49D2-9C4F-C539C529F312}" destId="{793E5D7E-6FC7-4C79-9BE8-84B2F42C3214}" srcOrd="2" destOrd="0" parTransId="{C77E21B1-9D9D-478E-BD7F-9F3CE3CC3797}" sibTransId="{F739DACD-826B-4B32-9923-E63838C0B544}"/>
    <dgm:cxn modelId="{7CEFD3D0-957D-4700-92EA-FC1BB692CEC6}" srcId="{A357BA6C-537E-44FB-953F-5A668D60A703}" destId="{A3C7A4B7-C4A0-452F-B6F8-461043BD1E90}" srcOrd="3" destOrd="0" parTransId="{272912DD-AA92-4135-B00B-158507F0F7A6}" sibTransId="{BEB0B0A8-D056-4ACB-8B91-AAC248777845}"/>
    <dgm:cxn modelId="{F675C9D1-0B2B-4712-8C85-156EE00546CD}" type="presOf" srcId="{AAE627E8-3FC7-4010-BBB5-3D0C31F671FE}" destId="{4DD55FC2-3C02-4758-B51D-E73E7F2B076C}" srcOrd="1" destOrd="0" presId="urn:microsoft.com/office/officeart/2009/3/layout/HorizontalOrganizationChart"/>
    <dgm:cxn modelId="{06C015D6-50FB-4971-A3A3-D0E11A21E6EB}" type="presOf" srcId="{BDCC783B-DEC9-4265-984A-88B313E64AF8}" destId="{6F5CBD56-A309-435E-A5EA-30AED93A82BA}" srcOrd="1" destOrd="0" presId="urn:microsoft.com/office/officeart/2009/3/layout/HorizontalOrganizationChart"/>
    <dgm:cxn modelId="{D27B8BD8-F7EC-493D-87F2-6E9B0525D2F1}" type="presOf" srcId="{18CC15D2-5CF3-45DA-A40D-D0023F0A1663}" destId="{52FD054A-45C5-4DFC-B788-4493776C4E04}" srcOrd="0" destOrd="0" presId="urn:microsoft.com/office/officeart/2009/3/layout/HorizontalOrganizationChart"/>
    <dgm:cxn modelId="{66A0A9D8-8B31-4B91-B1C4-B6E61D5D4419}" type="presOf" srcId="{22C05DA3-38B3-493C-8A76-381A5488EB70}" destId="{E64C02AA-CAC1-4EF4-87E5-CBFC46064625}" srcOrd="0" destOrd="0" presId="urn:microsoft.com/office/officeart/2009/3/layout/HorizontalOrganizationChart"/>
    <dgm:cxn modelId="{BAD8FBD9-E5C7-4562-8167-73BFC19D53B5}" type="presOf" srcId="{AA90C5CB-EA89-4DFF-9E4F-93A612C2C8A0}" destId="{B4415DCA-3040-46B4-AFFB-DF37F4F3795C}" srcOrd="1" destOrd="0" presId="urn:microsoft.com/office/officeart/2009/3/layout/HorizontalOrganizationChart"/>
    <dgm:cxn modelId="{08F187DA-1B55-4889-BBE4-1E62013521BD}" type="presOf" srcId="{30B2183B-2D16-41E3-8B27-95E61A924BCB}" destId="{BD5C911B-81AC-4D2C-94D8-7654E9A33A5A}" srcOrd="0" destOrd="0" presId="urn:microsoft.com/office/officeart/2009/3/layout/HorizontalOrganizationChart"/>
    <dgm:cxn modelId="{2BF5CBE0-E840-414B-84D0-8C3A1C274E04}" srcId="{E775E74D-B3FD-4153-9E21-05555539797C}" destId="{3FD324A3-D980-49D2-9C4F-C539C529F312}" srcOrd="2" destOrd="0" parTransId="{7EDAB25F-FB39-4998-8830-3E93FAB9CA83}" sibTransId="{B0F31A2C-8C40-44E5-8479-CE0BA125EA97}"/>
    <dgm:cxn modelId="{4191F4E0-392C-48E9-8F1A-84917144C754}" srcId="{1B2F68EC-5ACE-4189-A239-14076C1064E7}" destId="{AEA97022-37A8-4EE3-837D-0BACF61F1309}" srcOrd="0" destOrd="0" parTransId="{A940EBAC-707C-4E18-B0B7-B3DF75A02810}" sibTransId="{491C0D3D-937C-4DD6-8555-930A28898CD6}"/>
    <dgm:cxn modelId="{FC25ACE7-4535-4FBC-B977-B82AB6AFAEB6}" type="presOf" srcId="{970434BC-919E-4F14-97E0-1A819C75B803}" destId="{B9570A63-C9DC-4CB0-90EF-88A621C5E5E7}" srcOrd="0" destOrd="0" presId="urn:microsoft.com/office/officeart/2009/3/layout/HorizontalOrganizationChart"/>
    <dgm:cxn modelId="{1E30B0E7-D947-4E90-89B6-8C30E4467A6C}" type="presOf" srcId="{AAE627E8-3FC7-4010-BBB5-3D0C31F671FE}" destId="{9C294C57-AF07-404B-9066-84D8C83CA4F2}" srcOrd="0" destOrd="0" presId="urn:microsoft.com/office/officeart/2009/3/layout/HorizontalOrganizationChart"/>
    <dgm:cxn modelId="{E7A7A6E9-434F-4D9C-8919-92D9EC7E50D7}" srcId="{E775E74D-B3FD-4153-9E21-05555539797C}" destId="{8E076F67-FCE4-40E3-AD74-5D7BA3944A24}" srcOrd="3" destOrd="0" parTransId="{F5518AFE-6EE9-48F1-BD0D-6ED348E7CF66}" sibTransId="{D6F86879-B8F2-4DA5-9B7A-4790A909C2E1}"/>
    <dgm:cxn modelId="{66B2E0EC-6AAA-4B84-BC73-041EB939C4A3}" type="presOf" srcId="{A3C7A4B7-C4A0-452F-B6F8-461043BD1E90}" destId="{FEBBE861-2743-482D-9F34-7B089578FE31}" srcOrd="0" destOrd="0" presId="urn:microsoft.com/office/officeart/2009/3/layout/HorizontalOrganizationChart"/>
    <dgm:cxn modelId="{6F9CBDF4-A68A-4C46-8120-866E76BD42FD}" type="presOf" srcId="{27FE30C6-034C-45A7-B473-F4C65D4BD66E}" destId="{0711EA51-1960-4D01-A8E2-BAEDA0DF2F14}" srcOrd="0" destOrd="0" presId="urn:microsoft.com/office/officeart/2009/3/layout/HorizontalOrganizationChart"/>
    <dgm:cxn modelId="{6911C1F4-9664-4A8A-9C14-54B3BEAB747A}" type="presOf" srcId="{AEA97022-37A8-4EE3-837D-0BACF61F1309}" destId="{7A2EACE3-DE9D-4B10-AC07-2E5C4FD97B57}" srcOrd="1" destOrd="0" presId="urn:microsoft.com/office/officeart/2009/3/layout/HorizontalOrganizationChart"/>
    <dgm:cxn modelId="{D445C5F5-F461-41B8-A657-C38C4BFE23C0}" srcId="{A357BA6C-537E-44FB-953F-5A668D60A703}" destId="{B0BBFEB8-ED5B-48E5-9D31-24F4F6FC2523}" srcOrd="2" destOrd="0" parTransId="{4BD4E8BA-5AF5-4579-B09F-88BA2F43E712}" sibTransId="{0A2E7091-2DD2-4915-99EE-88660E169080}"/>
    <dgm:cxn modelId="{2EFEE4FA-C18C-48BC-992E-1FF31CCE2907}" srcId="{FD461F8B-539F-4173-805A-9C075927C1E7}" destId="{E775E74D-B3FD-4153-9E21-05555539797C}" srcOrd="0" destOrd="0" parTransId="{DB480749-D28D-4557-B8B6-A0236D6A2518}" sibTransId="{A326DB51-C576-425C-8CE5-A4175CD4869C}"/>
    <dgm:cxn modelId="{6F55FBFB-4C27-457C-934B-EDA349BFBA83}" type="presOf" srcId="{E918FBFF-107A-44E3-B335-6F0E9DD3FAF7}" destId="{5D80C978-9C68-4648-AFEC-5755139DBEBD}" srcOrd="0" destOrd="0" presId="urn:microsoft.com/office/officeart/2009/3/layout/HorizontalOrganizationChart"/>
    <dgm:cxn modelId="{A64E4FFC-DFE9-4080-865B-D4749C0C26BD}" srcId="{A357BA6C-537E-44FB-953F-5A668D60A703}" destId="{BDCC783B-DEC9-4265-984A-88B313E64AF8}" srcOrd="1" destOrd="0" parTransId="{1AE38B55-6814-4DB8-9E9B-73149D49495F}" sibTransId="{9D28A003-5A8E-4BA2-9982-2F9E480AE248}"/>
    <dgm:cxn modelId="{7487F4FE-8C7C-4D91-A288-12329E2DDFD1}" srcId="{8E076F67-FCE4-40E3-AD74-5D7BA3944A24}" destId="{4AD7FEB2-7B85-48EA-BE6B-838572FCAECA}" srcOrd="1" destOrd="0" parTransId="{0351817A-BAFF-4E01-8C78-5A2E18D70BF5}" sibTransId="{1C27D335-29E5-4DBA-8687-8524DBD3C8A0}"/>
    <dgm:cxn modelId="{C27D1A64-2FFB-4E3D-8A21-E0048249CCD7}" type="presParOf" srcId="{7994E505-3F86-47F3-A925-0B9AB24F9E4D}" destId="{8080AD82-4557-4669-A957-CE5753CFBAEC}" srcOrd="0" destOrd="0" presId="urn:microsoft.com/office/officeart/2009/3/layout/HorizontalOrganizationChart"/>
    <dgm:cxn modelId="{ED833B8F-0D20-43CF-9B24-2B4B5E6E8594}" type="presParOf" srcId="{8080AD82-4557-4669-A957-CE5753CFBAEC}" destId="{82957B9F-C959-48BE-B784-63BE66FE76C0}" srcOrd="0" destOrd="0" presId="urn:microsoft.com/office/officeart/2009/3/layout/HorizontalOrganizationChart"/>
    <dgm:cxn modelId="{A56150B9-99B3-4404-A1E7-1E113A700845}" type="presParOf" srcId="{82957B9F-C959-48BE-B784-63BE66FE76C0}" destId="{87FA9152-8595-4B1D-BC70-93FEADF773AE}" srcOrd="0" destOrd="0" presId="urn:microsoft.com/office/officeart/2009/3/layout/HorizontalOrganizationChart"/>
    <dgm:cxn modelId="{57F42D8B-5070-43ED-A381-41F6DD54ED0E}" type="presParOf" srcId="{82957B9F-C959-48BE-B784-63BE66FE76C0}" destId="{35B58C40-7685-4FE4-9D26-EDAB728FC638}" srcOrd="1" destOrd="0" presId="urn:microsoft.com/office/officeart/2009/3/layout/HorizontalOrganizationChart"/>
    <dgm:cxn modelId="{2FAF97B1-7E64-4E3C-B1A0-5C749B499AED}" type="presParOf" srcId="{8080AD82-4557-4669-A957-CE5753CFBAEC}" destId="{71AA7C63-D359-416E-B515-47BE5F45D440}" srcOrd="1" destOrd="0" presId="urn:microsoft.com/office/officeart/2009/3/layout/HorizontalOrganizationChart"/>
    <dgm:cxn modelId="{AD8C0FB9-A192-48B8-B7A8-4E61097C219E}" type="presParOf" srcId="{71AA7C63-D359-416E-B515-47BE5F45D440}" destId="{FDBE8995-565D-4446-8D0A-3B6FB9DC5088}" srcOrd="0" destOrd="0" presId="urn:microsoft.com/office/officeart/2009/3/layout/HorizontalOrganizationChart"/>
    <dgm:cxn modelId="{AE602556-6932-4759-8436-4A72C6D2F86E}" type="presParOf" srcId="{71AA7C63-D359-416E-B515-47BE5F45D440}" destId="{7E8F4984-5F0A-4AFD-8805-8F7F85E69D95}" srcOrd="1" destOrd="0" presId="urn:microsoft.com/office/officeart/2009/3/layout/HorizontalOrganizationChart"/>
    <dgm:cxn modelId="{65B4D0D9-3915-4F11-B6F7-7919962F5F8E}" type="presParOf" srcId="{7E8F4984-5F0A-4AFD-8805-8F7F85E69D95}" destId="{70DC8D03-A6CF-4CA7-932C-570DE38D3324}" srcOrd="0" destOrd="0" presId="urn:microsoft.com/office/officeart/2009/3/layout/HorizontalOrganizationChart"/>
    <dgm:cxn modelId="{44F2ABF8-38DC-4DB6-8A3B-1065FEDD8CC0}" type="presParOf" srcId="{70DC8D03-A6CF-4CA7-932C-570DE38D3324}" destId="{507C51F2-A30C-4E53-99BF-187A438049E3}" srcOrd="0" destOrd="0" presId="urn:microsoft.com/office/officeart/2009/3/layout/HorizontalOrganizationChart"/>
    <dgm:cxn modelId="{203478EE-B686-4199-B13A-81E6B9012DD6}" type="presParOf" srcId="{70DC8D03-A6CF-4CA7-932C-570DE38D3324}" destId="{ED72B53D-C813-496D-9FD7-CF4AE402D089}" srcOrd="1" destOrd="0" presId="urn:microsoft.com/office/officeart/2009/3/layout/HorizontalOrganizationChart"/>
    <dgm:cxn modelId="{70275D55-3113-4D70-A818-8C446F01C686}" type="presParOf" srcId="{7E8F4984-5F0A-4AFD-8805-8F7F85E69D95}" destId="{E85132CC-6F85-42A8-A710-1CAD34713C4F}" srcOrd="1" destOrd="0" presId="urn:microsoft.com/office/officeart/2009/3/layout/HorizontalOrganizationChart"/>
    <dgm:cxn modelId="{E06D3011-FB5C-4ECF-A13A-8F9071BD16A0}" type="presParOf" srcId="{E85132CC-6F85-42A8-A710-1CAD34713C4F}" destId="{95685E37-B300-4142-93CC-95C808DE6249}" srcOrd="0" destOrd="0" presId="urn:microsoft.com/office/officeart/2009/3/layout/HorizontalOrganizationChart"/>
    <dgm:cxn modelId="{5CB40D9B-8EE7-4A02-829C-C35B297769F9}" type="presParOf" srcId="{E85132CC-6F85-42A8-A710-1CAD34713C4F}" destId="{F2B62D2E-84B8-4965-90FF-A1EAE542C9AA}" srcOrd="1" destOrd="0" presId="urn:microsoft.com/office/officeart/2009/3/layout/HorizontalOrganizationChart"/>
    <dgm:cxn modelId="{90B35C08-726B-4CB3-9CFA-DDA32FECE82D}" type="presParOf" srcId="{F2B62D2E-84B8-4965-90FF-A1EAE542C9AA}" destId="{4B9745D7-BE05-433C-8D55-68B005EB8697}" srcOrd="0" destOrd="0" presId="urn:microsoft.com/office/officeart/2009/3/layout/HorizontalOrganizationChart"/>
    <dgm:cxn modelId="{D708A150-3269-4FEC-9A70-F681FCF49C96}" type="presParOf" srcId="{4B9745D7-BE05-433C-8D55-68B005EB8697}" destId="{5D80C978-9C68-4648-AFEC-5755139DBEBD}" srcOrd="0" destOrd="0" presId="urn:microsoft.com/office/officeart/2009/3/layout/HorizontalOrganizationChart"/>
    <dgm:cxn modelId="{5B81B4BB-C135-4566-B68F-D8258881DD35}" type="presParOf" srcId="{4B9745D7-BE05-433C-8D55-68B005EB8697}" destId="{60EFDF94-99C0-43EE-A2E5-CDD36076524C}" srcOrd="1" destOrd="0" presId="urn:microsoft.com/office/officeart/2009/3/layout/HorizontalOrganizationChart"/>
    <dgm:cxn modelId="{75CE495D-80C4-4BE4-A068-8455CACF75EB}" type="presParOf" srcId="{F2B62D2E-84B8-4965-90FF-A1EAE542C9AA}" destId="{078AF547-A764-4730-985D-3654663906B3}" srcOrd="1" destOrd="0" presId="urn:microsoft.com/office/officeart/2009/3/layout/HorizontalOrganizationChart"/>
    <dgm:cxn modelId="{64442D4E-10B7-48B6-AC79-AEDD05B44866}" type="presParOf" srcId="{F2B62D2E-84B8-4965-90FF-A1EAE542C9AA}" destId="{1E108BC8-A5D7-4D6A-83E2-171223F10C81}" srcOrd="2" destOrd="0" presId="urn:microsoft.com/office/officeart/2009/3/layout/HorizontalOrganizationChart"/>
    <dgm:cxn modelId="{706017B6-91AF-47F9-A7C6-620F7E041D62}" type="presParOf" srcId="{E85132CC-6F85-42A8-A710-1CAD34713C4F}" destId="{FDA1C5CA-2AE2-4D5D-86EE-373559C942A3}" srcOrd="2" destOrd="0" presId="urn:microsoft.com/office/officeart/2009/3/layout/HorizontalOrganizationChart"/>
    <dgm:cxn modelId="{A73478E3-29EE-491C-9400-345335A9C0B2}" type="presParOf" srcId="{E85132CC-6F85-42A8-A710-1CAD34713C4F}" destId="{AD724D6E-C9E9-4AAA-8802-55B69AD6F789}" srcOrd="3" destOrd="0" presId="urn:microsoft.com/office/officeart/2009/3/layout/HorizontalOrganizationChart"/>
    <dgm:cxn modelId="{400E8C33-39DE-4C23-87E7-67EF56B0F0CE}" type="presParOf" srcId="{AD724D6E-C9E9-4AAA-8802-55B69AD6F789}" destId="{CD4521E4-B568-4C1A-B749-A02EB45D2657}" srcOrd="0" destOrd="0" presId="urn:microsoft.com/office/officeart/2009/3/layout/HorizontalOrganizationChart"/>
    <dgm:cxn modelId="{6C0D5BA6-42A6-43B2-8C9C-B758326D18F1}" type="presParOf" srcId="{CD4521E4-B568-4C1A-B749-A02EB45D2657}" destId="{8A460807-A666-42E5-99A6-971290E0E3FD}" srcOrd="0" destOrd="0" presId="urn:microsoft.com/office/officeart/2009/3/layout/HorizontalOrganizationChart"/>
    <dgm:cxn modelId="{59B857F4-C891-4F70-8B6A-AC9F22258D23}" type="presParOf" srcId="{CD4521E4-B568-4C1A-B749-A02EB45D2657}" destId="{6F5CBD56-A309-435E-A5EA-30AED93A82BA}" srcOrd="1" destOrd="0" presId="urn:microsoft.com/office/officeart/2009/3/layout/HorizontalOrganizationChart"/>
    <dgm:cxn modelId="{5F5EFD61-A430-4857-9F0A-A4E6CDA4DDFF}" type="presParOf" srcId="{AD724D6E-C9E9-4AAA-8802-55B69AD6F789}" destId="{B1F4050A-79AC-46A3-A437-148C175AEB8B}" srcOrd="1" destOrd="0" presId="urn:microsoft.com/office/officeart/2009/3/layout/HorizontalOrganizationChart"/>
    <dgm:cxn modelId="{6DBDAD7C-2251-4072-BAF2-40A91D0BF904}" type="presParOf" srcId="{AD724D6E-C9E9-4AAA-8802-55B69AD6F789}" destId="{BF7ED9ED-5DEB-4AA7-8038-8F082227AB85}" srcOrd="2" destOrd="0" presId="urn:microsoft.com/office/officeart/2009/3/layout/HorizontalOrganizationChart"/>
    <dgm:cxn modelId="{5B75BA34-135B-4099-BCE8-63983E6C7410}" type="presParOf" srcId="{E85132CC-6F85-42A8-A710-1CAD34713C4F}" destId="{4AE775A3-3598-4924-AA5A-9A5F052FB9B7}" srcOrd="4" destOrd="0" presId="urn:microsoft.com/office/officeart/2009/3/layout/HorizontalOrganizationChart"/>
    <dgm:cxn modelId="{2A35444C-A781-4F1E-88A3-E09CAC4FE180}" type="presParOf" srcId="{E85132CC-6F85-42A8-A710-1CAD34713C4F}" destId="{D6E21F58-3A08-4ADE-8AFD-42B3F74DBB74}" srcOrd="5" destOrd="0" presId="urn:microsoft.com/office/officeart/2009/3/layout/HorizontalOrganizationChart"/>
    <dgm:cxn modelId="{1D9AC711-663B-4287-B5F8-5F140E17F095}" type="presParOf" srcId="{D6E21F58-3A08-4ADE-8AFD-42B3F74DBB74}" destId="{4F6E0D82-7699-49E9-A156-857871EA72BD}" srcOrd="0" destOrd="0" presId="urn:microsoft.com/office/officeart/2009/3/layout/HorizontalOrganizationChart"/>
    <dgm:cxn modelId="{B4DC524E-306A-40DD-83AC-6FACE6402A52}" type="presParOf" srcId="{4F6E0D82-7699-49E9-A156-857871EA72BD}" destId="{9A1A1A75-65E0-46B7-A0B9-020DE189D86D}" srcOrd="0" destOrd="0" presId="urn:microsoft.com/office/officeart/2009/3/layout/HorizontalOrganizationChart"/>
    <dgm:cxn modelId="{09B56C45-2A5F-4A69-892B-0FE03EA516FF}" type="presParOf" srcId="{4F6E0D82-7699-49E9-A156-857871EA72BD}" destId="{4BF44838-D988-4F74-975E-0F39B039C92B}" srcOrd="1" destOrd="0" presId="urn:microsoft.com/office/officeart/2009/3/layout/HorizontalOrganizationChart"/>
    <dgm:cxn modelId="{01645959-F386-40A1-8A64-BF2A45A4E98D}" type="presParOf" srcId="{D6E21F58-3A08-4ADE-8AFD-42B3F74DBB74}" destId="{0657F30A-01D2-474B-A802-11D753F1A13C}" srcOrd="1" destOrd="0" presId="urn:microsoft.com/office/officeart/2009/3/layout/HorizontalOrganizationChart"/>
    <dgm:cxn modelId="{2753CC1D-5F9E-4A57-A751-FF1FE3B7D74A}" type="presParOf" srcId="{D6E21F58-3A08-4ADE-8AFD-42B3F74DBB74}" destId="{E09D8950-935C-48F7-8663-DEA6900773F0}" srcOrd="2" destOrd="0" presId="urn:microsoft.com/office/officeart/2009/3/layout/HorizontalOrganizationChart"/>
    <dgm:cxn modelId="{469442A9-D868-4A70-A944-46EA2B4D1BF9}" type="presParOf" srcId="{E85132CC-6F85-42A8-A710-1CAD34713C4F}" destId="{DBF0D9A3-0B82-45C3-8230-BFCA3D68C6C4}" srcOrd="6" destOrd="0" presId="urn:microsoft.com/office/officeart/2009/3/layout/HorizontalOrganizationChart"/>
    <dgm:cxn modelId="{57F37A02-2191-4745-B267-742610D92517}" type="presParOf" srcId="{E85132CC-6F85-42A8-A710-1CAD34713C4F}" destId="{70B52540-FAEA-44B0-8F6A-6EA1194E64B2}" srcOrd="7" destOrd="0" presId="urn:microsoft.com/office/officeart/2009/3/layout/HorizontalOrganizationChart"/>
    <dgm:cxn modelId="{F8262034-9265-4E4D-8065-481F6889357B}" type="presParOf" srcId="{70B52540-FAEA-44B0-8F6A-6EA1194E64B2}" destId="{64508640-8304-4F8E-A53A-EC5614743AD7}" srcOrd="0" destOrd="0" presId="urn:microsoft.com/office/officeart/2009/3/layout/HorizontalOrganizationChart"/>
    <dgm:cxn modelId="{95668142-107E-4BC2-9488-67EF2B80BCE7}" type="presParOf" srcId="{64508640-8304-4F8E-A53A-EC5614743AD7}" destId="{FEBBE861-2743-482D-9F34-7B089578FE31}" srcOrd="0" destOrd="0" presId="urn:microsoft.com/office/officeart/2009/3/layout/HorizontalOrganizationChart"/>
    <dgm:cxn modelId="{0496B5E8-AC96-4913-9D23-425F4203AEA4}" type="presParOf" srcId="{64508640-8304-4F8E-A53A-EC5614743AD7}" destId="{8405CBB9-F989-4409-A874-06A5D2089F6C}" srcOrd="1" destOrd="0" presId="urn:microsoft.com/office/officeart/2009/3/layout/HorizontalOrganizationChart"/>
    <dgm:cxn modelId="{51C48CA6-0767-43D9-BC4F-CB195AC0155A}" type="presParOf" srcId="{70B52540-FAEA-44B0-8F6A-6EA1194E64B2}" destId="{031DA93C-61B8-4C59-A944-85062D7A20CE}" srcOrd="1" destOrd="0" presId="urn:microsoft.com/office/officeart/2009/3/layout/HorizontalOrganizationChart"/>
    <dgm:cxn modelId="{50947E90-1ED1-4694-8338-C81416EE59E2}" type="presParOf" srcId="{70B52540-FAEA-44B0-8F6A-6EA1194E64B2}" destId="{19D35DA8-DE20-4738-9B95-D9A71BD75008}" srcOrd="2" destOrd="0" presId="urn:microsoft.com/office/officeart/2009/3/layout/HorizontalOrganizationChart"/>
    <dgm:cxn modelId="{9AFFC2F0-907D-43C5-A149-C1006CDF52AC}" type="presParOf" srcId="{E85132CC-6F85-42A8-A710-1CAD34713C4F}" destId="{6EDFEEF5-7447-4CFE-B234-663189D51BFE}" srcOrd="8" destOrd="0" presId="urn:microsoft.com/office/officeart/2009/3/layout/HorizontalOrganizationChart"/>
    <dgm:cxn modelId="{7E2B5B60-3107-448B-A981-F499BAF19385}" type="presParOf" srcId="{E85132CC-6F85-42A8-A710-1CAD34713C4F}" destId="{D434C2CB-EA9D-41CF-916E-7DE0B3B85968}" srcOrd="9" destOrd="0" presId="urn:microsoft.com/office/officeart/2009/3/layout/HorizontalOrganizationChart"/>
    <dgm:cxn modelId="{B4E8F15D-178C-4CE1-AD85-4F09CFFB3D3E}" type="presParOf" srcId="{D434C2CB-EA9D-41CF-916E-7DE0B3B85968}" destId="{E287D52F-1121-43D9-B599-D8241D6EFAE7}" srcOrd="0" destOrd="0" presId="urn:microsoft.com/office/officeart/2009/3/layout/HorizontalOrganizationChart"/>
    <dgm:cxn modelId="{E7BD138F-BC1E-48EF-B36F-E024901A976D}" type="presParOf" srcId="{E287D52F-1121-43D9-B599-D8241D6EFAE7}" destId="{9C294C57-AF07-404B-9066-84D8C83CA4F2}" srcOrd="0" destOrd="0" presId="urn:microsoft.com/office/officeart/2009/3/layout/HorizontalOrganizationChart"/>
    <dgm:cxn modelId="{5CD4831C-3A31-496A-9A9E-48B4E060FCBD}" type="presParOf" srcId="{E287D52F-1121-43D9-B599-D8241D6EFAE7}" destId="{4DD55FC2-3C02-4758-B51D-E73E7F2B076C}" srcOrd="1" destOrd="0" presId="urn:microsoft.com/office/officeart/2009/3/layout/HorizontalOrganizationChart"/>
    <dgm:cxn modelId="{D6BA808C-484B-47E4-BCC1-5C11772E7556}" type="presParOf" srcId="{D434C2CB-EA9D-41CF-916E-7DE0B3B85968}" destId="{5A39CD85-2C08-47E9-94B9-8B24D4037868}" srcOrd="1" destOrd="0" presId="urn:microsoft.com/office/officeart/2009/3/layout/HorizontalOrganizationChart"/>
    <dgm:cxn modelId="{7AE2EA29-CD23-4662-A648-7CB26FBCA87C}" type="presParOf" srcId="{D434C2CB-EA9D-41CF-916E-7DE0B3B85968}" destId="{CADA4D1B-A5A5-4CB2-9A08-BF80A454D81E}" srcOrd="2" destOrd="0" presId="urn:microsoft.com/office/officeart/2009/3/layout/HorizontalOrganizationChart"/>
    <dgm:cxn modelId="{056C5E92-C38C-4F85-9714-8C15214AD09B}" type="presParOf" srcId="{7E8F4984-5F0A-4AFD-8805-8F7F85E69D95}" destId="{BA5C167A-9089-4586-A6A9-2C1483618D00}" srcOrd="2" destOrd="0" presId="urn:microsoft.com/office/officeart/2009/3/layout/HorizontalOrganizationChart"/>
    <dgm:cxn modelId="{01EB3A6F-6C3A-491C-B6BF-C384C1133599}" type="presParOf" srcId="{71AA7C63-D359-416E-B515-47BE5F45D440}" destId="{E64C02AA-CAC1-4EF4-87E5-CBFC46064625}" srcOrd="2" destOrd="0" presId="urn:microsoft.com/office/officeart/2009/3/layout/HorizontalOrganizationChart"/>
    <dgm:cxn modelId="{193C71E9-DB47-4A90-B09C-B26D34A7AD66}" type="presParOf" srcId="{71AA7C63-D359-416E-B515-47BE5F45D440}" destId="{EA90890B-3292-4A56-9E61-3401DB0D1C61}" srcOrd="3" destOrd="0" presId="urn:microsoft.com/office/officeart/2009/3/layout/HorizontalOrganizationChart"/>
    <dgm:cxn modelId="{2886CE5F-6A39-4912-B193-C13161E9815F}" type="presParOf" srcId="{EA90890B-3292-4A56-9E61-3401DB0D1C61}" destId="{98D8B2F3-5B2D-4C95-9BF7-721BE1387CE4}" srcOrd="0" destOrd="0" presId="urn:microsoft.com/office/officeart/2009/3/layout/HorizontalOrganizationChart"/>
    <dgm:cxn modelId="{B8564001-030B-40F6-B50B-F3A8330B025C}" type="presParOf" srcId="{98D8B2F3-5B2D-4C95-9BF7-721BE1387CE4}" destId="{F7BD263F-1F30-48D7-BEEE-AB8BA3E14A57}" srcOrd="0" destOrd="0" presId="urn:microsoft.com/office/officeart/2009/3/layout/HorizontalOrganizationChart"/>
    <dgm:cxn modelId="{390B68FE-4C79-4644-98BC-8784C616E8BC}" type="presParOf" srcId="{98D8B2F3-5B2D-4C95-9BF7-721BE1387CE4}" destId="{A5525936-658C-408C-9D44-38F763661942}" srcOrd="1" destOrd="0" presId="urn:microsoft.com/office/officeart/2009/3/layout/HorizontalOrganizationChart"/>
    <dgm:cxn modelId="{0C827F68-7300-4155-A4A5-D8352A5C5BAB}" type="presParOf" srcId="{EA90890B-3292-4A56-9E61-3401DB0D1C61}" destId="{B574978C-02FE-4013-9CBD-E5939167FEC7}" srcOrd="1" destOrd="0" presId="urn:microsoft.com/office/officeart/2009/3/layout/HorizontalOrganizationChart"/>
    <dgm:cxn modelId="{866118BB-F7D8-4FB7-ABC9-00385A2C2F7A}" type="presParOf" srcId="{B574978C-02FE-4013-9CBD-E5939167FEC7}" destId="{D66243BE-E8B5-4F0E-B68B-9B64FF2E7E59}" srcOrd="0" destOrd="0" presId="urn:microsoft.com/office/officeart/2009/3/layout/HorizontalOrganizationChart"/>
    <dgm:cxn modelId="{C59AAEA0-2ADD-4645-9279-140648AD0C87}" type="presParOf" srcId="{B574978C-02FE-4013-9CBD-E5939167FEC7}" destId="{E19344E9-7B98-495E-A37F-4EDFE54F761D}" srcOrd="1" destOrd="0" presId="urn:microsoft.com/office/officeart/2009/3/layout/HorizontalOrganizationChart"/>
    <dgm:cxn modelId="{3F76D7AB-BE4C-467A-8FCE-E299FA2EAEF5}" type="presParOf" srcId="{E19344E9-7B98-495E-A37F-4EDFE54F761D}" destId="{2C2566B7-65DC-40EF-92A0-7352EFA05EDD}" srcOrd="0" destOrd="0" presId="urn:microsoft.com/office/officeart/2009/3/layout/HorizontalOrganizationChart"/>
    <dgm:cxn modelId="{2D2C2D3E-40DE-4CF9-889B-255A051E658F}" type="presParOf" srcId="{2C2566B7-65DC-40EF-92A0-7352EFA05EDD}" destId="{D0EC2296-1520-45D7-B5F6-BAE92535B259}" srcOrd="0" destOrd="0" presId="urn:microsoft.com/office/officeart/2009/3/layout/HorizontalOrganizationChart"/>
    <dgm:cxn modelId="{6A48C97C-57CB-4A7A-BF7A-DD2960558AEC}" type="presParOf" srcId="{2C2566B7-65DC-40EF-92A0-7352EFA05EDD}" destId="{7A2EACE3-DE9D-4B10-AC07-2E5C4FD97B57}" srcOrd="1" destOrd="0" presId="urn:microsoft.com/office/officeart/2009/3/layout/HorizontalOrganizationChart"/>
    <dgm:cxn modelId="{356D4673-9F05-48C6-87A7-2B8611B685C9}" type="presParOf" srcId="{E19344E9-7B98-495E-A37F-4EDFE54F761D}" destId="{C0E08A0C-0368-45E0-B952-2B60290D68BF}" srcOrd="1" destOrd="0" presId="urn:microsoft.com/office/officeart/2009/3/layout/HorizontalOrganizationChart"/>
    <dgm:cxn modelId="{ECAC3B82-5D93-4C4B-B006-06F22A1BC496}" type="presParOf" srcId="{E19344E9-7B98-495E-A37F-4EDFE54F761D}" destId="{EB45BB24-1857-497F-B70B-9A6261E1A3EE}" srcOrd="2" destOrd="0" presId="urn:microsoft.com/office/officeart/2009/3/layout/HorizontalOrganizationChart"/>
    <dgm:cxn modelId="{3D945A0F-72DF-4AAF-B4A7-561669A1A182}" type="presParOf" srcId="{EA90890B-3292-4A56-9E61-3401DB0D1C61}" destId="{A607E1A4-84BE-4EC8-BECF-4F20204CA250}" srcOrd="2" destOrd="0" presId="urn:microsoft.com/office/officeart/2009/3/layout/HorizontalOrganizationChart"/>
    <dgm:cxn modelId="{5F57F194-F571-4BA3-9ADD-5270E88C4E67}" type="presParOf" srcId="{71AA7C63-D359-416E-B515-47BE5F45D440}" destId="{26AF11D4-0552-4288-A1FC-F617140C5F18}" srcOrd="4" destOrd="0" presId="urn:microsoft.com/office/officeart/2009/3/layout/HorizontalOrganizationChart"/>
    <dgm:cxn modelId="{028B5992-13F8-4E56-9155-C1FD6C3DA6C9}" type="presParOf" srcId="{71AA7C63-D359-416E-B515-47BE5F45D440}" destId="{2E623645-6D59-4D5D-A759-7FAFB28163C9}" srcOrd="5" destOrd="0" presId="urn:microsoft.com/office/officeart/2009/3/layout/HorizontalOrganizationChart"/>
    <dgm:cxn modelId="{4EC314BC-8B07-45C0-9E6D-0E3E54ED9897}" type="presParOf" srcId="{2E623645-6D59-4D5D-A759-7FAFB28163C9}" destId="{1632CA2E-C67D-43F0-83A1-11C147F0F22E}" srcOrd="0" destOrd="0" presId="urn:microsoft.com/office/officeart/2009/3/layout/HorizontalOrganizationChart"/>
    <dgm:cxn modelId="{FBBC02EE-4CE4-4B97-9C0B-A05B2E792005}" type="presParOf" srcId="{1632CA2E-C67D-43F0-83A1-11C147F0F22E}" destId="{91CF9277-7200-443B-9F39-FA707CEACFF5}" srcOrd="0" destOrd="0" presId="urn:microsoft.com/office/officeart/2009/3/layout/HorizontalOrganizationChart"/>
    <dgm:cxn modelId="{CD930B11-F679-473F-AA5B-22D671001061}" type="presParOf" srcId="{1632CA2E-C67D-43F0-83A1-11C147F0F22E}" destId="{8F828580-FD5E-47B0-85A7-ED84ADD41863}" srcOrd="1" destOrd="0" presId="urn:microsoft.com/office/officeart/2009/3/layout/HorizontalOrganizationChart"/>
    <dgm:cxn modelId="{277DD1EF-C8C6-40E4-B8AA-7BF647606910}" type="presParOf" srcId="{2E623645-6D59-4D5D-A759-7FAFB28163C9}" destId="{CE55415E-9D2D-4B6D-9B59-D36D7CC93982}" srcOrd="1" destOrd="0" presId="urn:microsoft.com/office/officeart/2009/3/layout/HorizontalOrganizationChart"/>
    <dgm:cxn modelId="{CAA128D8-1A31-45D3-AE86-81EBBCC508F1}" type="presParOf" srcId="{CE55415E-9D2D-4B6D-9B59-D36D7CC93982}" destId="{5B519795-A5FB-4E16-978D-BC3D0303169C}" srcOrd="0" destOrd="0" presId="urn:microsoft.com/office/officeart/2009/3/layout/HorizontalOrganizationChart"/>
    <dgm:cxn modelId="{7E5986B1-F0FC-449E-BE41-9BC54041F4DC}" type="presParOf" srcId="{CE55415E-9D2D-4B6D-9B59-D36D7CC93982}" destId="{D965105D-8422-473D-852D-D50E3AAFECFD}" srcOrd="1" destOrd="0" presId="urn:microsoft.com/office/officeart/2009/3/layout/HorizontalOrganizationChart"/>
    <dgm:cxn modelId="{00C264CC-9FBF-43FB-804F-351630A4A11F}" type="presParOf" srcId="{D965105D-8422-473D-852D-D50E3AAFECFD}" destId="{24BA5442-6AF4-4CAE-B3C7-16742341274F}" srcOrd="0" destOrd="0" presId="urn:microsoft.com/office/officeart/2009/3/layout/HorizontalOrganizationChart"/>
    <dgm:cxn modelId="{1665EB7C-0081-4F53-9548-AC430C18A5C1}" type="presParOf" srcId="{24BA5442-6AF4-4CAE-B3C7-16742341274F}" destId="{D51F7DEA-1DDD-4768-82A7-DB20B863E9B9}" srcOrd="0" destOrd="0" presId="urn:microsoft.com/office/officeart/2009/3/layout/HorizontalOrganizationChart"/>
    <dgm:cxn modelId="{7C414B0E-D4C2-43AE-831A-87214E6F50A4}" type="presParOf" srcId="{24BA5442-6AF4-4CAE-B3C7-16742341274F}" destId="{64EC3D8C-0527-49F6-9F7E-B2EB82F58AC1}" srcOrd="1" destOrd="0" presId="urn:microsoft.com/office/officeart/2009/3/layout/HorizontalOrganizationChart"/>
    <dgm:cxn modelId="{5D7A83E1-106B-4953-8600-1629E155BB4D}" type="presParOf" srcId="{D965105D-8422-473D-852D-D50E3AAFECFD}" destId="{7579E18E-A25D-4F32-807B-9AA0524FD2FC}" srcOrd="1" destOrd="0" presId="urn:microsoft.com/office/officeart/2009/3/layout/HorizontalOrganizationChart"/>
    <dgm:cxn modelId="{A0143473-80FF-45D2-B3C7-67244DA9111A}" type="presParOf" srcId="{D965105D-8422-473D-852D-D50E3AAFECFD}" destId="{7C9DD095-827F-44B6-B381-5C3CBCD29948}" srcOrd="2" destOrd="0" presId="urn:microsoft.com/office/officeart/2009/3/layout/HorizontalOrganizationChart"/>
    <dgm:cxn modelId="{B9C8CD77-7B16-46C7-871F-F8859DD1713C}" type="presParOf" srcId="{CE55415E-9D2D-4B6D-9B59-D36D7CC93982}" destId="{692C08F9-E7CB-459E-B56C-16939CC076D3}" srcOrd="2" destOrd="0" presId="urn:microsoft.com/office/officeart/2009/3/layout/HorizontalOrganizationChart"/>
    <dgm:cxn modelId="{74BCB36B-5720-41EF-AACA-9BCF0D12B816}" type="presParOf" srcId="{CE55415E-9D2D-4B6D-9B59-D36D7CC93982}" destId="{FFAB5242-3DD7-402C-ABE4-8D129B4CF197}" srcOrd="3" destOrd="0" presId="urn:microsoft.com/office/officeart/2009/3/layout/HorizontalOrganizationChart"/>
    <dgm:cxn modelId="{5B2843B6-8E6E-40F9-BD38-11397F00DD85}" type="presParOf" srcId="{FFAB5242-3DD7-402C-ABE4-8D129B4CF197}" destId="{1753A736-7F41-4D0E-A88F-67A1E6E9F278}" srcOrd="0" destOrd="0" presId="urn:microsoft.com/office/officeart/2009/3/layout/HorizontalOrganizationChart"/>
    <dgm:cxn modelId="{E0B24E0B-D64D-4FC9-8107-C9B7E657CC53}" type="presParOf" srcId="{1753A736-7F41-4D0E-A88F-67A1E6E9F278}" destId="{189F91A8-68D1-4381-A9C9-D96538A04F35}" srcOrd="0" destOrd="0" presId="urn:microsoft.com/office/officeart/2009/3/layout/HorizontalOrganizationChart"/>
    <dgm:cxn modelId="{B45BB23D-82F6-49D6-8510-0D2CD8FB68BC}" type="presParOf" srcId="{1753A736-7F41-4D0E-A88F-67A1E6E9F278}" destId="{94D14D2E-41D9-4FCF-99A4-F4442B8FEBF7}" srcOrd="1" destOrd="0" presId="urn:microsoft.com/office/officeart/2009/3/layout/HorizontalOrganizationChart"/>
    <dgm:cxn modelId="{C25A7373-05E4-4628-9149-7C272482CC26}" type="presParOf" srcId="{FFAB5242-3DD7-402C-ABE4-8D129B4CF197}" destId="{BCB48BF3-DAEA-4ED2-A278-15C1FD2C5E1D}" srcOrd="1" destOrd="0" presId="urn:microsoft.com/office/officeart/2009/3/layout/HorizontalOrganizationChart"/>
    <dgm:cxn modelId="{9323F9C3-7A3C-417D-9B9C-E6D50F8C05C2}" type="presParOf" srcId="{FFAB5242-3DD7-402C-ABE4-8D129B4CF197}" destId="{F2DA3216-74C7-4543-A58D-EFFFBB4CDC27}" srcOrd="2" destOrd="0" presId="urn:microsoft.com/office/officeart/2009/3/layout/HorizontalOrganizationChart"/>
    <dgm:cxn modelId="{7B9A1A6F-DBF3-4384-BA8B-C5C9D64BDD2F}" type="presParOf" srcId="{CE55415E-9D2D-4B6D-9B59-D36D7CC93982}" destId="{E9A9894C-CE32-4C77-BE29-E1BA7B6A841F}" srcOrd="4" destOrd="0" presId="urn:microsoft.com/office/officeart/2009/3/layout/HorizontalOrganizationChart"/>
    <dgm:cxn modelId="{FECEF34C-E68F-4B39-B974-B1943622527D}" type="presParOf" srcId="{CE55415E-9D2D-4B6D-9B59-D36D7CC93982}" destId="{3472A72B-AC74-4FD6-9C61-BFF783E96960}" srcOrd="5" destOrd="0" presId="urn:microsoft.com/office/officeart/2009/3/layout/HorizontalOrganizationChart"/>
    <dgm:cxn modelId="{405EA575-F61F-4ACE-B0DC-2A19E331C365}" type="presParOf" srcId="{3472A72B-AC74-4FD6-9C61-BFF783E96960}" destId="{F6549976-8802-4FB2-8801-D136FC571D19}" srcOrd="0" destOrd="0" presId="urn:microsoft.com/office/officeart/2009/3/layout/HorizontalOrganizationChart"/>
    <dgm:cxn modelId="{DFCA9AC4-82F6-42A4-918C-8393317D3E41}" type="presParOf" srcId="{F6549976-8802-4FB2-8801-D136FC571D19}" destId="{35C3A655-AEDF-42A0-A11E-B18875BF3E06}" srcOrd="0" destOrd="0" presId="urn:microsoft.com/office/officeart/2009/3/layout/HorizontalOrganizationChart"/>
    <dgm:cxn modelId="{DF2B93FF-3059-418C-816E-2EA2B19E5153}" type="presParOf" srcId="{F6549976-8802-4FB2-8801-D136FC571D19}" destId="{B77ADCEC-7DEA-4248-88E3-F528125DE42D}" srcOrd="1" destOrd="0" presId="urn:microsoft.com/office/officeart/2009/3/layout/HorizontalOrganizationChart"/>
    <dgm:cxn modelId="{742FDB91-5EF9-40AE-8B4E-39165D82BDE8}" type="presParOf" srcId="{3472A72B-AC74-4FD6-9C61-BFF783E96960}" destId="{BDB83B03-9259-4CBF-BA1E-098C457B0877}" srcOrd="1" destOrd="0" presId="urn:microsoft.com/office/officeart/2009/3/layout/HorizontalOrganizationChart"/>
    <dgm:cxn modelId="{4D4244A9-A516-40CA-B0F7-21E69959DA87}" type="presParOf" srcId="{3472A72B-AC74-4FD6-9C61-BFF783E96960}" destId="{38767434-E8A5-415B-B282-5E76E00458D5}" srcOrd="2" destOrd="0" presId="urn:microsoft.com/office/officeart/2009/3/layout/HorizontalOrganizationChart"/>
    <dgm:cxn modelId="{3079C874-049A-4A1C-AFBE-61F094FFBCCD}" type="presParOf" srcId="{2E623645-6D59-4D5D-A759-7FAFB28163C9}" destId="{A91ACF3E-D8D2-45C4-9141-3251B8A840D4}" srcOrd="2" destOrd="0" presId="urn:microsoft.com/office/officeart/2009/3/layout/HorizontalOrganizationChart"/>
    <dgm:cxn modelId="{14E34D73-AE75-40E4-8AB1-A83157E3353E}" type="presParOf" srcId="{71AA7C63-D359-416E-B515-47BE5F45D440}" destId="{D8936A1F-655F-41E2-A488-80A4B25B8E2C}" srcOrd="6" destOrd="0" presId="urn:microsoft.com/office/officeart/2009/3/layout/HorizontalOrganizationChart"/>
    <dgm:cxn modelId="{E5866D7C-600E-43C0-A863-9E7658697457}" type="presParOf" srcId="{71AA7C63-D359-416E-B515-47BE5F45D440}" destId="{D7A37617-2321-4E14-891F-E7C85CAE94A0}" srcOrd="7" destOrd="0" presId="urn:microsoft.com/office/officeart/2009/3/layout/HorizontalOrganizationChart"/>
    <dgm:cxn modelId="{308CC196-1D44-4B95-A770-E604D749B2AA}" type="presParOf" srcId="{D7A37617-2321-4E14-891F-E7C85CAE94A0}" destId="{80C72AD8-82F1-468B-AD40-16E6EE2C3443}" srcOrd="0" destOrd="0" presId="urn:microsoft.com/office/officeart/2009/3/layout/HorizontalOrganizationChart"/>
    <dgm:cxn modelId="{30E865D2-2689-417D-8145-A83F314747F2}" type="presParOf" srcId="{80C72AD8-82F1-468B-AD40-16E6EE2C3443}" destId="{6450DEC9-9730-47AD-9176-492DD19CC407}" srcOrd="0" destOrd="0" presId="urn:microsoft.com/office/officeart/2009/3/layout/HorizontalOrganizationChart"/>
    <dgm:cxn modelId="{AC0C62C3-0A28-4886-98CC-12A9D95215B6}" type="presParOf" srcId="{80C72AD8-82F1-468B-AD40-16E6EE2C3443}" destId="{6ADF9FBB-5B9A-4790-B701-1E8203947CE7}" srcOrd="1" destOrd="0" presId="urn:microsoft.com/office/officeart/2009/3/layout/HorizontalOrganizationChart"/>
    <dgm:cxn modelId="{23400CB5-7578-41FB-9ACD-6FB06A52C1C2}" type="presParOf" srcId="{D7A37617-2321-4E14-891F-E7C85CAE94A0}" destId="{0BBA3AE4-4DC8-45D7-AFDF-F5F802CD8074}" srcOrd="1" destOrd="0" presId="urn:microsoft.com/office/officeart/2009/3/layout/HorizontalOrganizationChart"/>
    <dgm:cxn modelId="{4BA86F8B-9BDA-400A-A0AB-69C7C34F0A1B}" type="presParOf" srcId="{0BBA3AE4-4DC8-45D7-AFDF-F5F802CD8074}" destId="{BD5C911B-81AC-4D2C-94D8-7654E9A33A5A}" srcOrd="0" destOrd="0" presId="urn:microsoft.com/office/officeart/2009/3/layout/HorizontalOrganizationChart"/>
    <dgm:cxn modelId="{AE5B017E-0CB5-4A4C-BC67-74C23EBA9238}" type="presParOf" srcId="{0BBA3AE4-4DC8-45D7-AFDF-F5F802CD8074}" destId="{AA2CBD7C-5D14-43E1-BBA7-BD351A0BCF24}" srcOrd="1" destOrd="0" presId="urn:microsoft.com/office/officeart/2009/3/layout/HorizontalOrganizationChart"/>
    <dgm:cxn modelId="{A4D26C26-D0BF-46BF-B64B-957606E5B539}" type="presParOf" srcId="{AA2CBD7C-5D14-43E1-BBA7-BD351A0BCF24}" destId="{4092FB52-376D-492C-9A0F-6890DB57A70B}" srcOrd="0" destOrd="0" presId="urn:microsoft.com/office/officeart/2009/3/layout/HorizontalOrganizationChart"/>
    <dgm:cxn modelId="{67576CD5-2E3D-4B30-97E4-17AF84A73E68}" type="presParOf" srcId="{4092FB52-376D-492C-9A0F-6890DB57A70B}" destId="{BB55DD42-B7CC-4290-B862-52E03D0FDDCF}" srcOrd="0" destOrd="0" presId="urn:microsoft.com/office/officeart/2009/3/layout/HorizontalOrganizationChart"/>
    <dgm:cxn modelId="{2CDCD16D-898A-4D70-BAF4-8F5520ACBA47}" type="presParOf" srcId="{4092FB52-376D-492C-9A0F-6890DB57A70B}" destId="{B4415DCA-3040-46B4-AFFB-DF37F4F3795C}" srcOrd="1" destOrd="0" presId="urn:microsoft.com/office/officeart/2009/3/layout/HorizontalOrganizationChart"/>
    <dgm:cxn modelId="{32E3FB2D-1536-4C58-92EF-CC277F7E92F0}" type="presParOf" srcId="{AA2CBD7C-5D14-43E1-BBA7-BD351A0BCF24}" destId="{4753BF7D-779A-4BB0-A59D-AB85358D2890}" srcOrd="1" destOrd="0" presId="urn:microsoft.com/office/officeart/2009/3/layout/HorizontalOrganizationChart"/>
    <dgm:cxn modelId="{38E8840A-789E-4C13-8F0A-78634F3C2520}" type="presParOf" srcId="{AA2CBD7C-5D14-43E1-BBA7-BD351A0BCF24}" destId="{3F2FE15D-6A30-4597-9424-73C188361A6F}" srcOrd="2" destOrd="0" presId="urn:microsoft.com/office/officeart/2009/3/layout/HorizontalOrganizationChart"/>
    <dgm:cxn modelId="{B0DDC15B-BFFE-411C-8B2B-7A7D950FE103}" type="presParOf" srcId="{0BBA3AE4-4DC8-45D7-AFDF-F5F802CD8074}" destId="{9F043996-7A49-4405-817D-4FDC937EE6D0}" srcOrd="2" destOrd="0" presId="urn:microsoft.com/office/officeart/2009/3/layout/HorizontalOrganizationChart"/>
    <dgm:cxn modelId="{E4AA2C2A-C139-483B-ADA7-CD1ECACC80AC}" type="presParOf" srcId="{0BBA3AE4-4DC8-45D7-AFDF-F5F802CD8074}" destId="{9C1BE14D-C434-4780-8398-1918C76E4276}" srcOrd="3" destOrd="0" presId="urn:microsoft.com/office/officeart/2009/3/layout/HorizontalOrganizationChart"/>
    <dgm:cxn modelId="{DA43DEF3-7EE4-44B0-A4C0-7C1D846E11EF}" type="presParOf" srcId="{9C1BE14D-C434-4780-8398-1918C76E4276}" destId="{E6014255-D731-48F4-B850-CA8AFFA8AEDE}" srcOrd="0" destOrd="0" presId="urn:microsoft.com/office/officeart/2009/3/layout/HorizontalOrganizationChart"/>
    <dgm:cxn modelId="{2313D92A-B412-4740-83DE-1AD67A513765}" type="presParOf" srcId="{E6014255-D731-48F4-B850-CA8AFFA8AEDE}" destId="{345494C5-5CCA-482A-A02F-11A5FC08E2E7}" srcOrd="0" destOrd="0" presId="urn:microsoft.com/office/officeart/2009/3/layout/HorizontalOrganizationChart"/>
    <dgm:cxn modelId="{D7D43987-03FC-4046-B840-BA3690DB3103}" type="presParOf" srcId="{E6014255-D731-48F4-B850-CA8AFFA8AEDE}" destId="{BA922644-9234-4054-B64E-C83991962683}" srcOrd="1" destOrd="0" presId="urn:microsoft.com/office/officeart/2009/3/layout/HorizontalOrganizationChart"/>
    <dgm:cxn modelId="{199DF63F-7C9A-407C-A4A9-32465F803A72}" type="presParOf" srcId="{9C1BE14D-C434-4780-8398-1918C76E4276}" destId="{972EE914-CE0D-4F23-858F-1D2FB46DB72A}" srcOrd="1" destOrd="0" presId="urn:microsoft.com/office/officeart/2009/3/layout/HorizontalOrganizationChart"/>
    <dgm:cxn modelId="{5DA8C79B-5424-4C33-9E06-048E7884E6B2}" type="presParOf" srcId="{9C1BE14D-C434-4780-8398-1918C76E4276}" destId="{A556291C-6FAE-48FE-B373-09882E63BCE7}" srcOrd="2" destOrd="0" presId="urn:microsoft.com/office/officeart/2009/3/layout/HorizontalOrganizationChart"/>
    <dgm:cxn modelId="{1A194151-F875-4E3E-A9A8-16CBFB553622}" type="presParOf" srcId="{D7A37617-2321-4E14-891F-E7C85CAE94A0}" destId="{3FC83FDE-FF54-4B09-8AD3-EAC25CF6FEEB}" srcOrd="2" destOrd="0" presId="urn:microsoft.com/office/officeart/2009/3/layout/HorizontalOrganizationChart"/>
    <dgm:cxn modelId="{23C2DD05-02CB-4CD2-976D-E11CDCCD670F}" type="presParOf" srcId="{71AA7C63-D359-416E-B515-47BE5F45D440}" destId="{0711EA51-1960-4D01-A8E2-BAEDA0DF2F14}" srcOrd="8" destOrd="0" presId="urn:microsoft.com/office/officeart/2009/3/layout/HorizontalOrganizationChart"/>
    <dgm:cxn modelId="{82FC8797-7E94-4FF3-9CC0-B10329A11775}" type="presParOf" srcId="{71AA7C63-D359-416E-B515-47BE5F45D440}" destId="{257A567D-39DA-4F07-A99B-24B51551FA2D}" srcOrd="9" destOrd="0" presId="urn:microsoft.com/office/officeart/2009/3/layout/HorizontalOrganizationChart"/>
    <dgm:cxn modelId="{376216B6-6794-4D61-A2A8-15769C725058}" type="presParOf" srcId="{257A567D-39DA-4F07-A99B-24B51551FA2D}" destId="{E0B47AF6-0868-473C-B239-BB927BB3CAF4}" srcOrd="0" destOrd="0" presId="urn:microsoft.com/office/officeart/2009/3/layout/HorizontalOrganizationChart"/>
    <dgm:cxn modelId="{AFB6A88C-8F83-428E-AB16-C7533B37AAF2}" type="presParOf" srcId="{E0B47AF6-0868-473C-B239-BB927BB3CAF4}" destId="{671ECD99-77F9-4733-A6EE-FE6081B83B5B}" srcOrd="0" destOrd="0" presId="urn:microsoft.com/office/officeart/2009/3/layout/HorizontalOrganizationChart"/>
    <dgm:cxn modelId="{4DF11E20-71B6-4D8F-A256-B329380F4D31}" type="presParOf" srcId="{E0B47AF6-0868-473C-B239-BB927BB3CAF4}" destId="{0DC5B45B-AC00-4148-BC4F-D0057B88D3B7}" srcOrd="1" destOrd="0" presId="urn:microsoft.com/office/officeart/2009/3/layout/HorizontalOrganizationChart"/>
    <dgm:cxn modelId="{08A64AFF-9D95-4C97-8E98-52FE14CAA333}" type="presParOf" srcId="{257A567D-39DA-4F07-A99B-24B51551FA2D}" destId="{C677B23F-8FB6-49BD-A860-9BEEFDAF23CB}" srcOrd="1" destOrd="0" presId="urn:microsoft.com/office/officeart/2009/3/layout/HorizontalOrganizationChart"/>
    <dgm:cxn modelId="{D6F694EF-0565-44BD-BA9E-E768967328F9}" type="presParOf" srcId="{C677B23F-8FB6-49BD-A860-9BEEFDAF23CB}" destId="{B280AAAB-0709-4CEF-B95E-B35E0D4A30C7}" srcOrd="0" destOrd="0" presId="urn:microsoft.com/office/officeart/2009/3/layout/HorizontalOrganizationChart"/>
    <dgm:cxn modelId="{C003A9CD-CFD4-4C96-8D1F-887CC18EB034}" type="presParOf" srcId="{C677B23F-8FB6-49BD-A860-9BEEFDAF23CB}" destId="{CE05329F-5415-412B-82DC-FDD701ED2D0C}" srcOrd="1" destOrd="0" presId="urn:microsoft.com/office/officeart/2009/3/layout/HorizontalOrganizationChart"/>
    <dgm:cxn modelId="{51DC656B-BD2B-4633-9578-E06275D8B59C}" type="presParOf" srcId="{CE05329F-5415-412B-82DC-FDD701ED2D0C}" destId="{12CEFAC2-DF77-400B-B397-2EE41541CB3A}" srcOrd="0" destOrd="0" presId="urn:microsoft.com/office/officeart/2009/3/layout/HorizontalOrganizationChart"/>
    <dgm:cxn modelId="{42BDD8FE-302F-40AD-A851-4A2A85BABE0E}" type="presParOf" srcId="{12CEFAC2-DF77-400B-B397-2EE41541CB3A}" destId="{52663676-F8A3-4511-8F88-FC7B5DE3CEEE}" srcOrd="0" destOrd="0" presId="urn:microsoft.com/office/officeart/2009/3/layout/HorizontalOrganizationChart"/>
    <dgm:cxn modelId="{532170A6-110B-4F2C-9309-6D3132A09A6E}" type="presParOf" srcId="{12CEFAC2-DF77-400B-B397-2EE41541CB3A}" destId="{1F988546-14D8-44E5-B249-5FA2F8A7DFA2}" srcOrd="1" destOrd="0" presId="urn:microsoft.com/office/officeart/2009/3/layout/HorizontalOrganizationChart"/>
    <dgm:cxn modelId="{AE4D81E9-C8AD-401E-9AE4-905EE60B5AE1}" type="presParOf" srcId="{CE05329F-5415-412B-82DC-FDD701ED2D0C}" destId="{BFA7CEFF-E8EE-42DA-8237-AD7054D29B65}" srcOrd="1" destOrd="0" presId="urn:microsoft.com/office/officeart/2009/3/layout/HorizontalOrganizationChart"/>
    <dgm:cxn modelId="{E0AA5405-2092-480F-90E7-5E30B2D9DDC3}" type="presParOf" srcId="{CE05329F-5415-412B-82DC-FDD701ED2D0C}" destId="{F4E17355-B653-435E-91B0-3821A7131143}" srcOrd="2" destOrd="0" presId="urn:microsoft.com/office/officeart/2009/3/layout/HorizontalOrganizationChart"/>
    <dgm:cxn modelId="{78232DD0-B33B-40D8-877F-799F850539DC}" type="presParOf" srcId="{C677B23F-8FB6-49BD-A860-9BEEFDAF23CB}" destId="{C7671612-2147-4C1D-80D0-4EA1DF753003}" srcOrd="2" destOrd="0" presId="urn:microsoft.com/office/officeart/2009/3/layout/HorizontalOrganizationChart"/>
    <dgm:cxn modelId="{F8D79195-954E-4A5C-82BA-BE2F03670B5E}" type="presParOf" srcId="{C677B23F-8FB6-49BD-A860-9BEEFDAF23CB}" destId="{BCE8A62A-397B-422C-A0FE-FF2AC3F8E65E}" srcOrd="3" destOrd="0" presId="urn:microsoft.com/office/officeart/2009/3/layout/HorizontalOrganizationChart"/>
    <dgm:cxn modelId="{4E1A52EB-E47D-48F5-B67C-A424F80D395A}" type="presParOf" srcId="{BCE8A62A-397B-422C-A0FE-FF2AC3F8E65E}" destId="{3F57F3B2-BD9A-4CFD-98E0-9419C11A8778}" srcOrd="0" destOrd="0" presId="urn:microsoft.com/office/officeart/2009/3/layout/HorizontalOrganizationChart"/>
    <dgm:cxn modelId="{BBCE314B-6A68-4E03-BDBB-F74203F9C387}" type="presParOf" srcId="{3F57F3B2-BD9A-4CFD-98E0-9419C11A8778}" destId="{B9570A63-C9DC-4CB0-90EF-88A621C5E5E7}" srcOrd="0" destOrd="0" presId="urn:microsoft.com/office/officeart/2009/3/layout/HorizontalOrganizationChart"/>
    <dgm:cxn modelId="{456C8170-B53D-4DC5-B38A-D65777C57209}" type="presParOf" srcId="{3F57F3B2-BD9A-4CFD-98E0-9419C11A8778}" destId="{15DBD3A0-9A8E-49EC-8218-DAF77685CE4A}" srcOrd="1" destOrd="0" presId="urn:microsoft.com/office/officeart/2009/3/layout/HorizontalOrganizationChart"/>
    <dgm:cxn modelId="{164864D4-0B67-440A-9455-730BFE1E931F}" type="presParOf" srcId="{BCE8A62A-397B-422C-A0FE-FF2AC3F8E65E}" destId="{5EBE54B5-6F9C-4896-BD6C-523A942E19D1}" srcOrd="1" destOrd="0" presId="urn:microsoft.com/office/officeart/2009/3/layout/HorizontalOrganizationChart"/>
    <dgm:cxn modelId="{3092C263-EBCC-4FE0-B179-D6F9BA779037}" type="presParOf" srcId="{BCE8A62A-397B-422C-A0FE-FF2AC3F8E65E}" destId="{76947A5A-4956-463D-AEB6-272706B62DDF}" srcOrd="2" destOrd="0" presId="urn:microsoft.com/office/officeart/2009/3/layout/HorizontalOrganizationChart"/>
    <dgm:cxn modelId="{827B15DE-1737-43D7-B837-60D925FB43B6}" type="presParOf" srcId="{C677B23F-8FB6-49BD-A860-9BEEFDAF23CB}" destId="{52FD054A-45C5-4DFC-B788-4493776C4E04}" srcOrd="4" destOrd="0" presId="urn:microsoft.com/office/officeart/2009/3/layout/HorizontalOrganizationChart"/>
    <dgm:cxn modelId="{2D1D5236-2A10-4C6A-A590-6903D5EC8BF6}" type="presParOf" srcId="{C677B23F-8FB6-49BD-A860-9BEEFDAF23CB}" destId="{2700F19C-F715-45BB-B552-C78CE62F3961}" srcOrd="5" destOrd="0" presId="urn:microsoft.com/office/officeart/2009/3/layout/HorizontalOrganizationChart"/>
    <dgm:cxn modelId="{16F5BD1A-5DFE-4E9E-B79C-2A45AE7B04A5}" type="presParOf" srcId="{2700F19C-F715-45BB-B552-C78CE62F3961}" destId="{914D5C05-D39C-4F99-B8FE-7E8AB3EE71E8}" srcOrd="0" destOrd="0" presId="urn:microsoft.com/office/officeart/2009/3/layout/HorizontalOrganizationChart"/>
    <dgm:cxn modelId="{5B3BE48E-7D92-49BB-B2F3-BF8D6E263F4E}" type="presParOf" srcId="{914D5C05-D39C-4F99-B8FE-7E8AB3EE71E8}" destId="{6174166C-C1D0-41FC-8102-3BD95A1A2E5C}" srcOrd="0" destOrd="0" presId="urn:microsoft.com/office/officeart/2009/3/layout/HorizontalOrganizationChart"/>
    <dgm:cxn modelId="{C9170B79-A563-4315-A01F-3977640A3479}" type="presParOf" srcId="{914D5C05-D39C-4F99-B8FE-7E8AB3EE71E8}" destId="{B0C266F0-8655-440F-8DEE-CB302F3323FD}" srcOrd="1" destOrd="0" presId="urn:microsoft.com/office/officeart/2009/3/layout/HorizontalOrganizationChart"/>
    <dgm:cxn modelId="{EE7A6E8E-CD52-4B94-883D-E87817DB4952}" type="presParOf" srcId="{2700F19C-F715-45BB-B552-C78CE62F3961}" destId="{FAC7F654-4F0D-4969-9556-72695F192C0B}" srcOrd="1" destOrd="0" presId="urn:microsoft.com/office/officeart/2009/3/layout/HorizontalOrganizationChart"/>
    <dgm:cxn modelId="{E64BEF7F-8E1F-425A-B164-390B78AAEE3B}" type="presParOf" srcId="{2700F19C-F715-45BB-B552-C78CE62F3961}" destId="{FE6ACBBF-C5B2-40FA-B03E-56462B8E4A05}" srcOrd="2" destOrd="0" presId="urn:microsoft.com/office/officeart/2009/3/layout/HorizontalOrganizationChart"/>
    <dgm:cxn modelId="{57F62CFF-1574-4403-9D80-A9F94F9F3EF6}" type="presParOf" srcId="{257A567D-39DA-4F07-A99B-24B51551FA2D}" destId="{97F2A346-1FFD-42FC-837C-695898A56AFD}" srcOrd="2" destOrd="0" presId="urn:microsoft.com/office/officeart/2009/3/layout/HorizontalOrganizationChart"/>
    <dgm:cxn modelId="{CE6D4191-E420-4CA5-AF41-6E9D082195E1}" type="presParOf" srcId="{8080AD82-4557-4669-A957-CE5753CFBAEC}" destId="{DD598911-2733-4B56-A1EA-A284E5F258A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D054A-45C5-4DFC-B788-4493776C4E04}">
      <dsp:nvSpPr>
        <dsp:cNvPr id="0" name=""/>
        <dsp:cNvSpPr/>
      </dsp:nvSpPr>
      <dsp:spPr>
        <a:xfrm>
          <a:off x="5215491" y="4849099"/>
          <a:ext cx="1576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208" y="45720"/>
              </a:lnTo>
              <a:lnTo>
                <a:pt x="67208" y="133235"/>
              </a:lnTo>
              <a:lnTo>
                <a:pt x="157602" y="1332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71612-2147-4C1D-80D0-4EA1DF753003}">
      <dsp:nvSpPr>
        <dsp:cNvPr id="0" name=""/>
        <dsp:cNvSpPr/>
      </dsp:nvSpPr>
      <dsp:spPr>
        <a:xfrm>
          <a:off x="5215491" y="4638581"/>
          <a:ext cx="157602" cy="256238"/>
        </a:xfrm>
        <a:custGeom>
          <a:avLst/>
          <a:gdLst/>
          <a:ahLst/>
          <a:cxnLst/>
          <a:rect l="0" t="0" r="0" b="0"/>
          <a:pathLst>
            <a:path>
              <a:moveTo>
                <a:pt x="0" y="256238"/>
              </a:moveTo>
              <a:lnTo>
                <a:pt x="67208" y="256238"/>
              </a:lnTo>
              <a:lnTo>
                <a:pt x="67208" y="0"/>
              </a:lnTo>
              <a:lnTo>
                <a:pt x="15760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0AAAB-0709-4CEF-B95E-B35E0D4A30C7}">
      <dsp:nvSpPr>
        <dsp:cNvPr id="0" name=""/>
        <dsp:cNvSpPr/>
      </dsp:nvSpPr>
      <dsp:spPr>
        <a:xfrm>
          <a:off x="5215491" y="4313944"/>
          <a:ext cx="157602" cy="580875"/>
        </a:xfrm>
        <a:custGeom>
          <a:avLst/>
          <a:gdLst/>
          <a:ahLst/>
          <a:cxnLst/>
          <a:rect l="0" t="0" r="0" b="0"/>
          <a:pathLst>
            <a:path>
              <a:moveTo>
                <a:pt x="0" y="580875"/>
              </a:moveTo>
              <a:lnTo>
                <a:pt x="67208" y="580875"/>
              </a:lnTo>
              <a:lnTo>
                <a:pt x="67208" y="0"/>
              </a:lnTo>
              <a:lnTo>
                <a:pt x="15760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1EA51-1960-4D01-A8E2-BAEDA0DF2F14}">
      <dsp:nvSpPr>
        <dsp:cNvPr id="0" name=""/>
        <dsp:cNvSpPr/>
      </dsp:nvSpPr>
      <dsp:spPr>
        <a:xfrm>
          <a:off x="3535925" y="2759159"/>
          <a:ext cx="775620" cy="2135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5226" y="0"/>
              </a:lnTo>
              <a:lnTo>
                <a:pt x="685226" y="2135660"/>
              </a:lnTo>
              <a:lnTo>
                <a:pt x="775620" y="21356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43996-7A49-4405-817D-4FDC937EE6D0}">
      <dsp:nvSpPr>
        <dsp:cNvPr id="0" name=""/>
        <dsp:cNvSpPr/>
      </dsp:nvSpPr>
      <dsp:spPr>
        <a:xfrm>
          <a:off x="5206343" y="3913925"/>
          <a:ext cx="1251484" cy="1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1089" y="0"/>
              </a:lnTo>
              <a:lnTo>
                <a:pt x="1161089" y="111987"/>
              </a:lnTo>
              <a:lnTo>
                <a:pt x="1251484" y="11198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C911B-81AC-4D2C-94D8-7654E9A33A5A}">
      <dsp:nvSpPr>
        <dsp:cNvPr id="0" name=""/>
        <dsp:cNvSpPr/>
      </dsp:nvSpPr>
      <dsp:spPr>
        <a:xfrm>
          <a:off x="5206343" y="3637216"/>
          <a:ext cx="1251484" cy="276708"/>
        </a:xfrm>
        <a:custGeom>
          <a:avLst/>
          <a:gdLst/>
          <a:ahLst/>
          <a:cxnLst/>
          <a:rect l="0" t="0" r="0" b="0"/>
          <a:pathLst>
            <a:path>
              <a:moveTo>
                <a:pt x="0" y="276708"/>
              </a:moveTo>
              <a:lnTo>
                <a:pt x="1161089" y="276708"/>
              </a:lnTo>
              <a:lnTo>
                <a:pt x="1161089" y="0"/>
              </a:lnTo>
              <a:lnTo>
                <a:pt x="125148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36A1F-655F-41E2-A488-80A4B25B8E2C}">
      <dsp:nvSpPr>
        <dsp:cNvPr id="0" name=""/>
        <dsp:cNvSpPr/>
      </dsp:nvSpPr>
      <dsp:spPr>
        <a:xfrm>
          <a:off x="3535925" y="2759159"/>
          <a:ext cx="766472" cy="1154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078" y="0"/>
              </a:lnTo>
              <a:lnTo>
                <a:pt x="676078" y="1154766"/>
              </a:lnTo>
              <a:lnTo>
                <a:pt x="766472" y="11547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9894C-CE32-4C77-BE29-E1BA7B6A841F}">
      <dsp:nvSpPr>
        <dsp:cNvPr id="0" name=""/>
        <dsp:cNvSpPr/>
      </dsp:nvSpPr>
      <dsp:spPr>
        <a:xfrm>
          <a:off x="5261249" y="2969642"/>
          <a:ext cx="111845" cy="306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50" y="0"/>
              </a:lnTo>
              <a:lnTo>
                <a:pt x="21450" y="306332"/>
              </a:lnTo>
              <a:lnTo>
                <a:pt x="111845" y="30633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C08F9-E7CB-459E-B56C-16939CC076D3}">
      <dsp:nvSpPr>
        <dsp:cNvPr id="0" name=""/>
        <dsp:cNvSpPr/>
      </dsp:nvSpPr>
      <dsp:spPr>
        <a:xfrm>
          <a:off x="5261249" y="2841558"/>
          <a:ext cx="1118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8083"/>
              </a:moveTo>
              <a:lnTo>
                <a:pt x="21450" y="128083"/>
              </a:lnTo>
              <a:lnTo>
                <a:pt x="21450" y="45720"/>
              </a:lnTo>
              <a:lnTo>
                <a:pt x="111845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19795-A5FB-4E16-978D-BC3D0303169C}">
      <dsp:nvSpPr>
        <dsp:cNvPr id="0" name=""/>
        <dsp:cNvSpPr/>
      </dsp:nvSpPr>
      <dsp:spPr>
        <a:xfrm>
          <a:off x="5261249" y="2498582"/>
          <a:ext cx="111845" cy="471059"/>
        </a:xfrm>
        <a:custGeom>
          <a:avLst/>
          <a:gdLst/>
          <a:ahLst/>
          <a:cxnLst/>
          <a:rect l="0" t="0" r="0" b="0"/>
          <a:pathLst>
            <a:path>
              <a:moveTo>
                <a:pt x="0" y="471059"/>
              </a:moveTo>
              <a:lnTo>
                <a:pt x="21450" y="471059"/>
              </a:lnTo>
              <a:lnTo>
                <a:pt x="21450" y="0"/>
              </a:lnTo>
              <a:lnTo>
                <a:pt x="11184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F11D4-0552-4288-A1FC-F617140C5F18}">
      <dsp:nvSpPr>
        <dsp:cNvPr id="0" name=""/>
        <dsp:cNvSpPr/>
      </dsp:nvSpPr>
      <dsp:spPr>
        <a:xfrm>
          <a:off x="3535925" y="2759159"/>
          <a:ext cx="821378" cy="210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0984" y="0"/>
              </a:lnTo>
              <a:lnTo>
                <a:pt x="730984" y="210482"/>
              </a:lnTo>
              <a:lnTo>
                <a:pt x="821378" y="2104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243BE-E8B5-4F0E-B68B-9B64FF2E7E59}">
      <dsp:nvSpPr>
        <dsp:cNvPr id="0" name=""/>
        <dsp:cNvSpPr/>
      </dsp:nvSpPr>
      <dsp:spPr>
        <a:xfrm>
          <a:off x="5237637" y="1891931"/>
          <a:ext cx="134461" cy="480401"/>
        </a:xfrm>
        <a:custGeom>
          <a:avLst/>
          <a:gdLst/>
          <a:ahLst/>
          <a:cxnLst/>
          <a:rect l="0" t="0" r="0" b="0"/>
          <a:pathLst>
            <a:path>
              <a:moveTo>
                <a:pt x="0" y="480401"/>
              </a:moveTo>
              <a:lnTo>
                <a:pt x="44067" y="480401"/>
              </a:lnTo>
              <a:lnTo>
                <a:pt x="44067" y="0"/>
              </a:lnTo>
              <a:lnTo>
                <a:pt x="13446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C02AA-CAC1-4EF4-87E5-CBFC46064625}">
      <dsp:nvSpPr>
        <dsp:cNvPr id="0" name=""/>
        <dsp:cNvSpPr/>
      </dsp:nvSpPr>
      <dsp:spPr>
        <a:xfrm>
          <a:off x="3535925" y="2372333"/>
          <a:ext cx="797767" cy="386825"/>
        </a:xfrm>
        <a:custGeom>
          <a:avLst/>
          <a:gdLst/>
          <a:ahLst/>
          <a:cxnLst/>
          <a:rect l="0" t="0" r="0" b="0"/>
          <a:pathLst>
            <a:path>
              <a:moveTo>
                <a:pt x="0" y="386825"/>
              </a:moveTo>
              <a:lnTo>
                <a:pt x="707372" y="386825"/>
              </a:lnTo>
              <a:lnTo>
                <a:pt x="707372" y="0"/>
              </a:lnTo>
              <a:lnTo>
                <a:pt x="79776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FEEF5-7447-4CFE-B234-663189D51BFE}">
      <dsp:nvSpPr>
        <dsp:cNvPr id="0" name=""/>
        <dsp:cNvSpPr/>
      </dsp:nvSpPr>
      <dsp:spPr>
        <a:xfrm>
          <a:off x="5224648" y="980402"/>
          <a:ext cx="1269780" cy="1555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9385" y="0"/>
              </a:lnTo>
              <a:lnTo>
                <a:pt x="1179385" y="1555247"/>
              </a:lnTo>
              <a:lnTo>
                <a:pt x="1269780" y="155524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0D9A3-0B82-45C3-8230-BFCA3D68C6C4}">
      <dsp:nvSpPr>
        <dsp:cNvPr id="0" name=""/>
        <dsp:cNvSpPr/>
      </dsp:nvSpPr>
      <dsp:spPr>
        <a:xfrm>
          <a:off x="5224648" y="980402"/>
          <a:ext cx="1269780" cy="1157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9385" y="0"/>
              </a:lnTo>
              <a:lnTo>
                <a:pt x="1179385" y="1157400"/>
              </a:lnTo>
              <a:lnTo>
                <a:pt x="1269780" y="11574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775A3-3598-4924-AA5A-9A5F052FB9B7}">
      <dsp:nvSpPr>
        <dsp:cNvPr id="0" name=""/>
        <dsp:cNvSpPr/>
      </dsp:nvSpPr>
      <dsp:spPr>
        <a:xfrm>
          <a:off x="5224648" y="980402"/>
          <a:ext cx="1269780" cy="768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9385" y="0"/>
              </a:lnTo>
              <a:lnTo>
                <a:pt x="1179385" y="768704"/>
              </a:lnTo>
              <a:lnTo>
                <a:pt x="1269780" y="7687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1C5CA-2AE2-4D5D-86EE-373559C942A3}">
      <dsp:nvSpPr>
        <dsp:cNvPr id="0" name=""/>
        <dsp:cNvSpPr/>
      </dsp:nvSpPr>
      <dsp:spPr>
        <a:xfrm>
          <a:off x="5224648" y="980402"/>
          <a:ext cx="1269780" cy="380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9385" y="0"/>
              </a:lnTo>
              <a:lnTo>
                <a:pt x="1179385" y="380008"/>
              </a:lnTo>
              <a:lnTo>
                <a:pt x="1269780" y="3800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85E37-B300-4142-93CC-95C808DE6249}">
      <dsp:nvSpPr>
        <dsp:cNvPr id="0" name=""/>
        <dsp:cNvSpPr/>
      </dsp:nvSpPr>
      <dsp:spPr>
        <a:xfrm>
          <a:off x="5224648" y="925994"/>
          <a:ext cx="1269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4407"/>
              </a:moveTo>
              <a:lnTo>
                <a:pt x="1179385" y="54407"/>
              </a:lnTo>
              <a:lnTo>
                <a:pt x="1179385" y="45720"/>
              </a:lnTo>
              <a:lnTo>
                <a:pt x="1269780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E8995-565D-4446-8D0A-3B6FB9DC5088}">
      <dsp:nvSpPr>
        <dsp:cNvPr id="0" name=""/>
        <dsp:cNvSpPr/>
      </dsp:nvSpPr>
      <dsp:spPr>
        <a:xfrm>
          <a:off x="3535925" y="980402"/>
          <a:ext cx="784777" cy="1778756"/>
        </a:xfrm>
        <a:custGeom>
          <a:avLst/>
          <a:gdLst/>
          <a:ahLst/>
          <a:cxnLst/>
          <a:rect l="0" t="0" r="0" b="0"/>
          <a:pathLst>
            <a:path>
              <a:moveTo>
                <a:pt x="0" y="1778756"/>
              </a:moveTo>
              <a:lnTo>
                <a:pt x="694383" y="1778756"/>
              </a:lnTo>
              <a:lnTo>
                <a:pt x="694383" y="0"/>
              </a:lnTo>
              <a:lnTo>
                <a:pt x="78477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A9152-8595-4B1D-BC70-93FEADF773AE}">
      <dsp:nvSpPr>
        <dsp:cNvPr id="0" name=""/>
        <dsp:cNvSpPr/>
      </dsp:nvSpPr>
      <dsp:spPr>
        <a:xfrm>
          <a:off x="2631980" y="2621307"/>
          <a:ext cx="903944" cy="275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Tw Cen MT"/>
            </a:rPr>
            <a:t>Air BnB Host</a:t>
          </a:r>
          <a:endParaRPr lang="en-US" sz="1000" kern="1200" dirty="0"/>
        </a:p>
      </dsp:txBody>
      <dsp:txXfrm>
        <a:off x="2631980" y="2621307"/>
        <a:ext cx="903944" cy="275703"/>
      </dsp:txXfrm>
    </dsp:sp>
    <dsp:sp modelId="{507C51F2-A30C-4E53-99BF-187A438049E3}">
      <dsp:nvSpPr>
        <dsp:cNvPr id="0" name=""/>
        <dsp:cNvSpPr/>
      </dsp:nvSpPr>
      <dsp:spPr>
        <a:xfrm>
          <a:off x="4320703" y="842550"/>
          <a:ext cx="903944" cy="2757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Location</a:t>
          </a:r>
        </a:p>
      </dsp:txBody>
      <dsp:txXfrm>
        <a:off x="4320703" y="842550"/>
        <a:ext cx="903944" cy="275703"/>
      </dsp:txXfrm>
    </dsp:sp>
    <dsp:sp modelId="{5D80C978-9C68-4648-AFEC-5755139DBEBD}">
      <dsp:nvSpPr>
        <dsp:cNvPr id="0" name=""/>
        <dsp:cNvSpPr/>
      </dsp:nvSpPr>
      <dsp:spPr>
        <a:xfrm>
          <a:off x="6494428" y="833862"/>
          <a:ext cx="903944" cy="2757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Brooklyn</a:t>
          </a:r>
        </a:p>
      </dsp:txBody>
      <dsp:txXfrm>
        <a:off x="6494428" y="833862"/>
        <a:ext cx="903944" cy="275703"/>
      </dsp:txXfrm>
    </dsp:sp>
    <dsp:sp modelId="{8A460807-A666-42E5-99A6-971290E0E3FD}">
      <dsp:nvSpPr>
        <dsp:cNvPr id="0" name=""/>
        <dsp:cNvSpPr/>
      </dsp:nvSpPr>
      <dsp:spPr>
        <a:xfrm>
          <a:off x="6494428" y="1222559"/>
          <a:ext cx="903944" cy="2757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Manhattan</a:t>
          </a:r>
        </a:p>
      </dsp:txBody>
      <dsp:txXfrm>
        <a:off x="6494428" y="1222559"/>
        <a:ext cx="903944" cy="275703"/>
      </dsp:txXfrm>
    </dsp:sp>
    <dsp:sp modelId="{9A1A1A75-65E0-46B7-A0B9-020DE189D86D}">
      <dsp:nvSpPr>
        <dsp:cNvPr id="0" name=""/>
        <dsp:cNvSpPr/>
      </dsp:nvSpPr>
      <dsp:spPr>
        <a:xfrm>
          <a:off x="6494428" y="1611255"/>
          <a:ext cx="903944" cy="2757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Queens</a:t>
          </a:r>
        </a:p>
      </dsp:txBody>
      <dsp:txXfrm>
        <a:off x="6494428" y="1611255"/>
        <a:ext cx="903944" cy="275703"/>
      </dsp:txXfrm>
    </dsp:sp>
    <dsp:sp modelId="{FEBBE861-2743-482D-9F34-7B089578FE31}">
      <dsp:nvSpPr>
        <dsp:cNvPr id="0" name=""/>
        <dsp:cNvSpPr/>
      </dsp:nvSpPr>
      <dsp:spPr>
        <a:xfrm>
          <a:off x="6494428" y="1999951"/>
          <a:ext cx="903944" cy="2757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Bronx</a:t>
          </a:r>
        </a:p>
      </dsp:txBody>
      <dsp:txXfrm>
        <a:off x="6494428" y="1999951"/>
        <a:ext cx="903944" cy="275703"/>
      </dsp:txXfrm>
    </dsp:sp>
    <dsp:sp modelId="{9C294C57-AF07-404B-9066-84D8C83CA4F2}">
      <dsp:nvSpPr>
        <dsp:cNvPr id="0" name=""/>
        <dsp:cNvSpPr/>
      </dsp:nvSpPr>
      <dsp:spPr>
        <a:xfrm>
          <a:off x="6494428" y="2397798"/>
          <a:ext cx="903944" cy="2757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Staten Island</a:t>
          </a:r>
        </a:p>
      </dsp:txBody>
      <dsp:txXfrm>
        <a:off x="6494428" y="2397798"/>
        <a:ext cx="903944" cy="275703"/>
      </dsp:txXfrm>
    </dsp:sp>
    <dsp:sp modelId="{F7BD263F-1F30-48D7-BEEE-AB8BA3E14A57}">
      <dsp:nvSpPr>
        <dsp:cNvPr id="0" name=""/>
        <dsp:cNvSpPr/>
      </dsp:nvSpPr>
      <dsp:spPr>
        <a:xfrm>
          <a:off x="4333693" y="2234481"/>
          <a:ext cx="903944" cy="2757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Name</a:t>
          </a:r>
        </a:p>
      </dsp:txBody>
      <dsp:txXfrm>
        <a:off x="4333693" y="2234481"/>
        <a:ext cx="903944" cy="275703"/>
      </dsp:txXfrm>
    </dsp:sp>
    <dsp:sp modelId="{D0EC2296-1520-45D7-B5F6-BAE92535B259}">
      <dsp:nvSpPr>
        <dsp:cNvPr id="0" name=""/>
        <dsp:cNvSpPr/>
      </dsp:nvSpPr>
      <dsp:spPr>
        <a:xfrm>
          <a:off x="5372099" y="1754080"/>
          <a:ext cx="903944" cy="2757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Key words used in description</a:t>
          </a:r>
        </a:p>
      </dsp:txBody>
      <dsp:txXfrm>
        <a:off x="5372099" y="1754080"/>
        <a:ext cx="903944" cy="275703"/>
      </dsp:txXfrm>
    </dsp:sp>
    <dsp:sp modelId="{91CF9277-7200-443B-9F39-FA707CEACFF5}">
      <dsp:nvSpPr>
        <dsp:cNvPr id="0" name=""/>
        <dsp:cNvSpPr/>
      </dsp:nvSpPr>
      <dsp:spPr>
        <a:xfrm>
          <a:off x="4357304" y="2831790"/>
          <a:ext cx="903944" cy="2757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Room</a:t>
          </a:r>
        </a:p>
      </dsp:txBody>
      <dsp:txXfrm>
        <a:off x="4357304" y="2831790"/>
        <a:ext cx="903944" cy="275703"/>
      </dsp:txXfrm>
    </dsp:sp>
    <dsp:sp modelId="{D51F7DEA-1DDD-4768-82A7-DB20B863E9B9}">
      <dsp:nvSpPr>
        <dsp:cNvPr id="0" name=""/>
        <dsp:cNvSpPr/>
      </dsp:nvSpPr>
      <dsp:spPr>
        <a:xfrm>
          <a:off x="5373094" y="2360730"/>
          <a:ext cx="903944" cy="2757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Private Room</a:t>
          </a:r>
        </a:p>
      </dsp:txBody>
      <dsp:txXfrm>
        <a:off x="5373094" y="2360730"/>
        <a:ext cx="903944" cy="275703"/>
      </dsp:txXfrm>
    </dsp:sp>
    <dsp:sp modelId="{189F91A8-68D1-4381-A9C9-D96538A04F35}">
      <dsp:nvSpPr>
        <dsp:cNvPr id="0" name=""/>
        <dsp:cNvSpPr/>
      </dsp:nvSpPr>
      <dsp:spPr>
        <a:xfrm>
          <a:off x="5373094" y="2749427"/>
          <a:ext cx="903944" cy="2757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Entire Home/Apt</a:t>
          </a:r>
        </a:p>
      </dsp:txBody>
      <dsp:txXfrm>
        <a:off x="5373094" y="2749427"/>
        <a:ext cx="903944" cy="275703"/>
      </dsp:txXfrm>
    </dsp:sp>
    <dsp:sp modelId="{35C3A655-AEDF-42A0-A11E-B18875BF3E06}">
      <dsp:nvSpPr>
        <dsp:cNvPr id="0" name=""/>
        <dsp:cNvSpPr/>
      </dsp:nvSpPr>
      <dsp:spPr>
        <a:xfrm>
          <a:off x="5373094" y="3138123"/>
          <a:ext cx="903944" cy="2757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Shared Room</a:t>
          </a:r>
        </a:p>
      </dsp:txBody>
      <dsp:txXfrm>
        <a:off x="5373094" y="3138123"/>
        <a:ext cx="903944" cy="275703"/>
      </dsp:txXfrm>
    </dsp:sp>
    <dsp:sp modelId="{6450DEC9-9730-47AD-9176-492DD19CC407}">
      <dsp:nvSpPr>
        <dsp:cNvPr id="0" name=""/>
        <dsp:cNvSpPr/>
      </dsp:nvSpPr>
      <dsp:spPr>
        <a:xfrm>
          <a:off x="4302398" y="3776074"/>
          <a:ext cx="903944" cy="2757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Reviews</a:t>
          </a:r>
        </a:p>
      </dsp:txBody>
      <dsp:txXfrm>
        <a:off x="4302398" y="3776074"/>
        <a:ext cx="903944" cy="275703"/>
      </dsp:txXfrm>
    </dsp:sp>
    <dsp:sp modelId="{BB55DD42-B7CC-4290-B862-52E03D0FDDCF}">
      <dsp:nvSpPr>
        <dsp:cNvPr id="0" name=""/>
        <dsp:cNvSpPr/>
      </dsp:nvSpPr>
      <dsp:spPr>
        <a:xfrm>
          <a:off x="6457827" y="3499365"/>
          <a:ext cx="903944" cy="2757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Last review</a:t>
          </a:r>
        </a:p>
      </dsp:txBody>
      <dsp:txXfrm>
        <a:off x="6457827" y="3499365"/>
        <a:ext cx="903944" cy="275703"/>
      </dsp:txXfrm>
    </dsp:sp>
    <dsp:sp modelId="{345494C5-5CCA-482A-A02F-11A5FC08E2E7}">
      <dsp:nvSpPr>
        <dsp:cNvPr id="0" name=""/>
        <dsp:cNvSpPr/>
      </dsp:nvSpPr>
      <dsp:spPr>
        <a:xfrm>
          <a:off x="6457827" y="3888061"/>
          <a:ext cx="903944" cy="2757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Reviews per month</a:t>
          </a:r>
        </a:p>
      </dsp:txBody>
      <dsp:txXfrm>
        <a:off x="6457827" y="3888061"/>
        <a:ext cx="903944" cy="275703"/>
      </dsp:txXfrm>
    </dsp:sp>
    <dsp:sp modelId="{671ECD99-77F9-4733-A6EE-FE6081B83B5B}">
      <dsp:nvSpPr>
        <dsp:cNvPr id="0" name=""/>
        <dsp:cNvSpPr/>
      </dsp:nvSpPr>
      <dsp:spPr>
        <a:xfrm>
          <a:off x="4311546" y="4756968"/>
          <a:ext cx="903944" cy="2757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Income</a:t>
          </a:r>
        </a:p>
      </dsp:txBody>
      <dsp:txXfrm>
        <a:off x="4311546" y="4756968"/>
        <a:ext cx="903944" cy="275703"/>
      </dsp:txXfrm>
    </dsp:sp>
    <dsp:sp modelId="{52663676-F8A3-4511-8F88-FC7B5DE3CEEE}">
      <dsp:nvSpPr>
        <dsp:cNvPr id="0" name=""/>
        <dsp:cNvSpPr/>
      </dsp:nvSpPr>
      <dsp:spPr>
        <a:xfrm>
          <a:off x="5373094" y="4176092"/>
          <a:ext cx="903944" cy="2757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Price per night</a:t>
          </a:r>
        </a:p>
      </dsp:txBody>
      <dsp:txXfrm>
        <a:off x="5373094" y="4176092"/>
        <a:ext cx="903944" cy="275703"/>
      </dsp:txXfrm>
    </dsp:sp>
    <dsp:sp modelId="{B9570A63-C9DC-4CB0-90EF-88A621C5E5E7}">
      <dsp:nvSpPr>
        <dsp:cNvPr id="0" name=""/>
        <dsp:cNvSpPr/>
      </dsp:nvSpPr>
      <dsp:spPr>
        <a:xfrm>
          <a:off x="5373094" y="4500729"/>
          <a:ext cx="903944" cy="2757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Minimum nights</a:t>
          </a:r>
        </a:p>
      </dsp:txBody>
      <dsp:txXfrm>
        <a:off x="5373094" y="4500729"/>
        <a:ext cx="903944" cy="275703"/>
      </dsp:txXfrm>
    </dsp:sp>
    <dsp:sp modelId="{6174166C-C1D0-41FC-8102-3BD95A1A2E5C}">
      <dsp:nvSpPr>
        <dsp:cNvPr id="0" name=""/>
        <dsp:cNvSpPr/>
      </dsp:nvSpPr>
      <dsp:spPr>
        <a:xfrm>
          <a:off x="5373094" y="4844483"/>
          <a:ext cx="903944" cy="2757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Availability per years</a:t>
          </a:r>
        </a:p>
      </dsp:txBody>
      <dsp:txXfrm>
        <a:off x="5373094" y="4844483"/>
        <a:ext cx="903944" cy="275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85A0E-A9E8-40A1-B689-94BDFB3BA994}" type="datetimeFigureOut">
              <a:rPr lang="en-US"/>
              <a:t>5/22/2020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DA02A-8EE1-4969-A4F8-7EEBEDA46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714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AEAE7-8940-49D3-8AC6-96CE5DD7A9A9}" type="datetimeFigureOut">
              <a:rPr lang="en-US"/>
              <a:t>5/22/2020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C2BCA-5819-4FFF-B116-5C0C73DB737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478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5/22/2020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5/22/2020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5/22/2020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5/22/2020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5/22/2020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5/22/2020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5/22/2020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5/22/2020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5/22/2020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5/22/2020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5/22/2020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5/22/2020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 descr="Horizontal Organization Chart" title="SmartArt"/>
          <p:cNvGraphicFramePr/>
          <p:nvPr>
            <p:extLst>
              <p:ext uri="{D42A27DB-BD31-4B8C-83A1-F6EECF244321}">
                <p14:modId xmlns:p14="http://schemas.microsoft.com/office/powerpoint/2010/main" val="883551990"/>
              </p:ext>
            </p:extLst>
          </p:nvPr>
        </p:nvGraphicFramePr>
        <p:xfrm>
          <a:off x="609599" y="914401"/>
          <a:ext cx="11650133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22527" cy="1268307"/>
          </a:xfrm>
        </p:spPr>
        <p:txBody>
          <a:bodyPr/>
          <a:lstStyle/>
          <a:p>
            <a:r>
              <a:rPr lang="en-US" dirty="0"/>
              <a:t>NYC </a:t>
            </a:r>
            <a:r>
              <a:rPr lang="en-US" dirty="0" err="1"/>
              <a:t>AirBnb</a:t>
            </a:r>
            <a:r>
              <a:rPr lang="en-US"/>
              <a:t>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92965"/>
      </p:ext>
    </p:extLst>
  </p:cSld>
  <p:clrMapOvr>
    <a:masterClrMapping/>
  </p:clrMapOvr>
</p:sld>
</file>

<file path=ppt/theme/theme1.xml><?xml version="1.0" encoding="utf-8"?>
<a:theme xmlns:a="http://schemas.openxmlformats.org/drawingml/2006/main" name="Org Chart 07 16x9">
  <a:themeElements>
    <a:clrScheme name="OrgChart07_16x9">
      <a:dk1>
        <a:sysClr val="windowText" lastClr="000000"/>
      </a:dk1>
      <a:lt1>
        <a:sysClr val="window" lastClr="FFFFFF"/>
      </a:lt1>
      <a:dk2>
        <a:srgbClr val="26262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Tw Cen MT">
      <a:majorFont>
        <a:latin typeface="Tw Cen M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rgChart07_16x9">
      <a:dk1>
        <a:sysClr val="windowText" lastClr="000000"/>
      </a:dk1>
      <a:lt1>
        <a:sysClr val="window" lastClr="FFFFFF"/>
      </a:lt1>
      <a:dk2>
        <a:srgbClr val="26262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Tw Cen MT">
      <a:majorFont>
        <a:latin typeface="Tw Cen M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gChart07_16x9">
      <a:dk1>
        <a:sysClr val="windowText" lastClr="000000"/>
      </a:dk1>
      <a:lt1>
        <a:sysClr val="window" lastClr="FFFFFF"/>
      </a:lt1>
      <a:dk2>
        <a:srgbClr val="26262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Tw Cen MT">
      <a:majorFont>
        <a:latin typeface="Tw Cen M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D568FA-C191-44D3-88B3-347C87611D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Horizontal Organization Chart Slide (multicolor on black), widescreen</Template>
  <TotalTime>0</TotalTime>
  <Words>43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Org Chart 07 16x9</vt:lpstr>
      <vt:lpstr>NYC AirBnb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AirBnb 2019</dc:title>
  <dc:creator/>
  <cp:keywords/>
  <cp:lastModifiedBy/>
  <cp:revision>7</cp:revision>
  <dcterms:created xsi:type="dcterms:W3CDTF">2020-04-14T17:18:24Z</dcterms:created>
  <dcterms:modified xsi:type="dcterms:W3CDTF">2020-05-22T19:51:38Z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TC028891429991</vt:lpwstr>
  </property>
</Properties>
</file>