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332" r:id="rId5"/>
    <p:sldId id="333" r:id="rId6"/>
    <p:sldId id="378" r:id="rId7"/>
    <p:sldId id="409" r:id="rId8"/>
    <p:sldId id="410" r:id="rId9"/>
    <p:sldId id="408" r:id="rId10"/>
    <p:sldId id="390" r:id="rId11"/>
    <p:sldId id="411" r:id="rId12"/>
    <p:sldId id="412" r:id="rId13"/>
    <p:sldId id="413" r:id="rId14"/>
    <p:sldId id="384" r:id="rId15"/>
    <p:sldId id="398" r:id="rId16"/>
    <p:sldId id="406" r:id="rId17"/>
    <p:sldId id="399" r:id="rId18"/>
    <p:sldId id="400" r:id="rId19"/>
    <p:sldId id="401" r:id="rId20"/>
    <p:sldId id="403" r:id="rId21"/>
    <p:sldId id="404" r:id="rId22"/>
    <p:sldId id="405" r:id="rId23"/>
    <p:sldId id="386" r:id="rId24"/>
    <p:sldId id="387" r:id="rId25"/>
    <p:sldId id="3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4E1"/>
    <a:srgbClr val="0F91D1"/>
    <a:srgbClr val="F96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8" autoAdjust="0"/>
    <p:restoredTop sz="75297" autoAdjust="0"/>
  </p:normalViewPr>
  <p:slideViewPr>
    <p:cSldViewPr snapToGrid="0">
      <p:cViewPr varScale="1">
        <p:scale>
          <a:sx n="52" d="100"/>
          <a:sy n="52" d="100"/>
        </p:scale>
        <p:origin x="10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136EFD46-E1A3-4794-AD0B-0B39FB3F57D7}" type="pres">
      <dgm:prSet presAssocID="{FC920F44-BF1D-45B3-8AA3-F38EECB04445}" presName="Name0" presStyleCnt="0">
        <dgm:presLayoutVars>
          <dgm:dir/>
          <dgm:resizeHandles val="exact"/>
        </dgm:presLayoutVars>
      </dgm:prSet>
      <dgm:spPr/>
    </dgm:pt>
  </dgm:ptLst>
  <dgm:cxnLst>
    <dgm:cxn modelId="{8D98D817-858D-44CC-BC05-E84B720F692E}" type="presOf" srcId="{FC920F44-BF1D-45B3-8AA3-F38EECB04445}" destId="{136EFD46-E1A3-4794-AD0B-0B39FB3F57D7}"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31AEF011-417D-434E-8489-73A9872E03A0}" type="presOf" srcId="{4DB896C8-81D6-8743-B5C2-3AE5752503FE}" destId="{18F68E3F-5024-4C41-B8B5-D66752C8F91F}"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AD92509-9A04-49BB-AA85-08D8BBD1FBFE}" srcId="{FC920F44-BF1D-45B3-8AA3-F38EECB04445}" destId="{0C954DD2-5517-4AE0-9632-761D54C0F928}" srcOrd="3" destOrd="0" parTransId="{AB603884-7923-4B61-9E7B-AC11BD6B2921}" sibTransId="{914CE528-8924-4135-88F3-6D191A797E3A}"/>
    <dgm:cxn modelId="{0E44672C-DC16-E643-8466-96B7494A2E7D}" type="presOf" srcId="{FC920F44-BF1D-45B3-8AA3-F38EECB04445}" destId="{136EFD46-E1A3-4794-AD0B-0B39FB3F57D7}" srcOrd="0" destOrd="0" presId="urn:microsoft.com/office/officeart/2005/8/layout/hChevron3"/>
    <dgm:cxn modelId="{D47B1EAD-2AFB-4B38-AFC0-4AE276BCAC1D}" srcId="{FC920F44-BF1D-45B3-8AA3-F38EECB04445}" destId="{29FD1B74-5291-49C0-83C2-3D7C4646C97F}" srcOrd="0" destOrd="0" parTransId="{C8BEE987-66E2-47F0-8320-DE2C84B47FEB}" sibTransId="{1F126F22-F396-46B9-AA34-7FAE0E98C671}"/>
    <dgm:cxn modelId="{AC1B3394-7A30-DC40-9379-3E4FAEC317CF}" type="presOf" srcId="{995BEB2D-2742-4482-BA53-85AE53685228}" destId="{2FA96DAE-F2AD-492A-B97D-B640B67A991D}" srcOrd="0" destOrd="0" presId="urn:microsoft.com/office/officeart/2005/8/layout/hChevron3"/>
    <dgm:cxn modelId="{C4573E50-D009-B442-B5CF-C59D90B659BA}" type="presOf" srcId="{5C62DC6D-6294-4F23-AC11-D46D05CAE32F}" destId="{65AF34A2-44E4-477A-BA86-4E326CC7CC25}"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BBA5C397-B972-B945-9423-C4F65103707D}" type="presOf" srcId="{0C954DD2-5517-4AE0-9632-761D54C0F928}" destId="{63CA1549-49DF-41E3-9EF1-7ED952E976C5}"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71310739-F3CC-AB41-9E5B-9E16CD48C381}" type="presOf" srcId="{29FD1B74-5291-49C0-83C2-3D7C4646C97F}" destId="{565D5C0D-5720-4A1D-BF05-276DF524CD3A}" srcOrd="0" destOrd="0" presId="urn:microsoft.com/office/officeart/2005/8/layout/hChevron3"/>
    <dgm:cxn modelId="{9B550770-74A6-6D4D-8845-911BCCF11BD5}" type="presParOf" srcId="{136EFD46-E1A3-4794-AD0B-0B39FB3F57D7}" destId="{565D5C0D-5720-4A1D-BF05-276DF524CD3A}" srcOrd="0" destOrd="0" presId="urn:microsoft.com/office/officeart/2005/8/layout/hChevron3"/>
    <dgm:cxn modelId="{A51AEEFE-EA86-5141-938F-373118159807}" type="presParOf" srcId="{136EFD46-E1A3-4794-AD0B-0B39FB3F57D7}" destId="{478D506D-A71A-4ECC-A219-B78E16CE23B1}" srcOrd="1" destOrd="0" presId="urn:microsoft.com/office/officeart/2005/8/layout/hChevron3"/>
    <dgm:cxn modelId="{1FF85A3D-9B67-7A4C-A5AB-CA6305CC4CFD}" type="presParOf" srcId="{136EFD46-E1A3-4794-AD0B-0B39FB3F57D7}" destId="{2FA96DAE-F2AD-492A-B97D-B640B67A991D}" srcOrd="2" destOrd="0" presId="urn:microsoft.com/office/officeart/2005/8/layout/hChevron3"/>
    <dgm:cxn modelId="{768D2F71-845B-5A4F-9CE1-B3B587186FE7}" type="presParOf" srcId="{136EFD46-E1A3-4794-AD0B-0B39FB3F57D7}" destId="{026767B8-F9F2-470F-9D82-E3A5F0D6F8D0}" srcOrd="3" destOrd="0" presId="urn:microsoft.com/office/officeart/2005/8/layout/hChevron3"/>
    <dgm:cxn modelId="{C39C1A9E-C384-854E-AFDD-3AB4307BE7A0}" type="presParOf" srcId="{136EFD46-E1A3-4794-AD0B-0B39FB3F57D7}" destId="{65AF34A2-44E4-477A-BA86-4E326CC7CC25}" srcOrd="4" destOrd="0" presId="urn:microsoft.com/office/officeart/2005/8/layout/hChevron3"/>
    <dgm:cxn modelId="{0C426FF9-13F4-A142-8F27-3A2EE99D5926}" type="presParOf" srcId="{136EFD46-E1A3-4794-AD0B-0B39FB3F57D7}" destId="{8F66BB57-18CC-4178-A8D3-EEEBE30596D8}" srcOrd="5" destOrd="0" presId="urn:microsoft.com/office/officeart/2005/8/layout/hChevron3"/>
    <dgm:cxn modelId="{B61AEAAD-E5D6-424C-8DEE-9793309257B8}" type="presParOf" srcId="{136EFD46-E1A3-4794-AD0B-0B39FB3F57D7}" destId="{63CA1549-49DF-41E3-9EF1-7ED952E976C5}" srcOrd="6" destOrd="0" presId="urn:microsoft.com/office/officeart/2005/8/layout/hChevron3"/>
    <dgm:cxn modelId="{DB754546-4DE9-FD4C-AACB-1BF17F27FC6B}" type="presParOf" srcId="{136EFD46-E1A3-4794-AD0B-0B39FB3F57D7}" destId="{D89F3F7C-2C01-4539-8E5B-D3A4DCDDC4B3}" srcOrd="7" destOrd="0" presId="urn:microsoft.com/office/officeart/2005/8/layout/hChevron3"/>
    <dgm:cxn modelId="{8C95E48B-76E1-FF4E-B798-AE3576C45CF0}"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6FADE642-9B62-4EE9-90F5-973F1DD68FEA}" type="presOf" srcId="{FC920F44-BF1D-45B3-8AA3-F38EECB04445}" destId="{136EFD46-E1A3-4794-AD0B-0B39FB3F57D7}" srcOrd="0" destOrd="0" presId="urn:microsoft.com/office/officeart/2005/8/layout/hChevron3"/>
    <dgm:cxn modelId="{92445F1E-C1BE-4F19-8A4D-B92FF6EBB607}" type="presOf" srcId="{5C62DC6D-6294-4F23-AC11-D46D05CAE32F}" destId="{65AF34A2-44E4-477A-BA86-4E326CC7CC2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E8527A4C-BBAB-45BA-A812-DAC5E0189ED3}" type="presOf" srcId="{29FD1B74-5291-49C0-83C2-3D7C4646C97F}" destId="{565D5C0D-5720-4A1D-BF05-276DF524CD3A}"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67C46F4A-9A43-4C35-BB1E-90A40C01CC50}" type="presOf" srcId="{4DB896C8-81D6-8743-B5C2-3AE5752503FE}" destId="{18F68E3F-5024-4C41-B8B5-D66752C8F91F}" srcOrd="0" destOrd="0" presId="urn:microsoft.com/office/officeart/2005/8/layout/hChevron3"/>
    <dgm:cxn modelId="{F540AC12-3ED8-420A-A532-9BA360A2BDDD}" type="presOf" srcId="{995BEB2D-2742-4482-BA53-85AE53685228}" destId="{2FA96DAE-F2AD-492A-B97D-B640B67A991D}"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CF32F3AF-433F-4454-8BE7-3CE41BD2C5DF}" type="presOf" srcId="{0C954DD2-5517-4AE0-9632-761D54C0F928}" destId="{63CA1549-49DF-41E3-9EF1-7ED952E976C5}"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CBE280DA-5B02-4607-9137-4EBC765D389B}" type="presParOf" srcId="{136EFD46-E1A3-4794-AD0B-0B39FB3F57D7}" destId="{565D5C0D-5720-4A1D-BF05-276DF524CD3A}" srcOrd="0" destOrd="0" presId="urn:microsoft.com/office/officeart/2005/8/layout/hChevron3"/>
    <dgm:cxn modelId="{F255A4AF-652F-4CD6-8660-B76F43A90BD4}" type="presParOf" srcId="{136EFD46-E1A3-4794-AD0B-0B39FB3F57D7}" destId="{478D506D-A71A-4ECC-A219-B78E16CE23B1}" srcOrd="1" destOrd="0" presId="urn:microsoft.com/office/officeart/2005/8/layout/hChevron3"/>
    <dgm:cxn modelId="{A07FE7CC-A9B6-4016-9001-A65A6EBC3170}" type="presParOf" srcId="{136EFD46-E1A3-4794-AD0B-0B39FB3F57D7}" destId="{2FA96DAE-F2AD-492A-B97D-B640B67A991D}" srcOrd="2" destOrd="0" presId="urn:microsoft.com/office/officeart/2005/8/layout/hChevron3"/>
    <dgm:cxn modelId="{6E82BF7A-239D-4B61-BFE6-69D3E301F3B7}" type="presParOf" srcId="{136EFD46-E1A3-4794-AD0B-0B39FB3F57D7}" destId="{026767B8-F9F2-470F-9D82-E3A5F0D6F8D0}" srcOrd="3" destOrd="0" presId="urn:microsoft.com/office/officeart/2005/8/layout/hChevron3"/>
    <dgm:cxn modelId="{3F1016CB-7845-4A2B-AA73-3C7B32427501}" type="presParOf" srcId="{136EFD46-E1A3-4794-AD0B-0B39FB3F57D7}" destId="{65AF34A2-44E4-477A-BA86-4E326CC7CC25}" srcOrd="4" destOrd="0" presId="urn:microsoft.com/office/officeart/2005/8/layout/hChevron3"/>
    <dgm:cxn modelId="{70C839A1-3642-4936-85C1-A79BA9AA97FD}" type="presParOf" srcId="{136EFD46-E1A3-4794-AD0B-0B39FB3F57D7}" destId="{8F66BB57-18CC-4178-A8D3-EEEBE30596D8}" srcOrd="5" destOrd="0" presId="urn:microsoft.com/office/officeart/2005/8/layout/hChevron3"/>
    <dgm:cxn modelId="{9279765F-619A-4A9F-9405-80F29CAEE678}" type="presParOf" srcId="{136EFD46-E1A3-4794-AD0B-0B39FB3F57D7}" destId="{63CA1549-49DF-41E3-9EF1-7ED952E976C5}" srcOrd="6" destOrd="0" presId="urn:microsoft.com/office/officeart/2005/8/layout/hChevron3"/>
    <dgm:cxn modelId="{F41C1ABA-DB3C-4A75-84AF-77686A5F3134}" type="presParOf" srcId="{136EFD46-E1A3-4794-AD0B-0B39FB3F57D7}" destId="{D89F3F7C-2C01-4539-8E5B-D3A4DCDDC4B3}" srcOrd="7" destOrd="0" presId="urn:microsoft.com/office/officeart/2005/8/layout/hChevron3"/>
    <dgm:cxn modelId="{2D50CFF1-F267-4162-BD7D-9E12E3E13AF1}"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936887B2-732E-4B7D-8165-89C810352AED}" type="presOf" srcId="{995BEB2D-2742-4482-BA53-85AE53685228}" destId="{2FA96DAE-F2AD-492A-B97D-B640B67A991D}" srcOrd="0" destOrd="0" presId="urn:microsoft.com/office/officeart/2005/8/layout/hChevron3"/>
    <dgm:cxn modelId="{023A98BF-FEEE-4A2A-8981-B8EC91C0344C}" type="presOf" srcId="{0C954DD2-5517-4AE0-9632-761D54C0F928}" destId="{63CA1549-49DF-41E3-9EF1-7ED952E976C5}" srcOrd="0" destOrd="0" presId="urn:microsoft.com/office/officeart/2005/8/layout/hChevron3"/>
    <dgm:cxn modelId="{CDACF1A3-1425-418A-96EA-6D3029F5847A}" type="presOf" srcId="{4DB896C8-81D6-8743-B5C2-3AE5752503FE}" destId="{18F68E3F-5024-4C41-B8B5-D66752C8F91F}"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58C07CCE-DAD2-4076-A34F-8724FCD75BD8}" type="presOf" srcId="{5C62DC6D-6294-4F23-AC11-D46D05CAE32F}" destId="{65AF34A2-44E4-477A-BA86-4E326CC7CC25}" srcOrd="0" destOrd="0" presId="urn:microsoft.com/office/officeart/2005/8/layout/hChevron3"/>
    <dgm:cxn modelId="{E6EE7BD5-5FE6-47BD-8C24-3A385B9E1C1B}" type="presOf" srcId="{29FD1B74-5291-49C0-83C2-3D7C4646C97F}" destId="{565D5C0D-5720-4A1D-BF05-276DF524CD3A}"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ED64AE6E-B953-4743-8AB6-9958E2DCF70E}" type="presOf" srcId="{FC920F44-BF1D-45B3-8AA3-F38EECB04445}" destId="{136EFD46-E1A3-4794-AD0B-0B39FB3F57D7}"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7FCB76C0-945D-4DAE-9791-6F27A4A1F54C}" type="presParOf" srcId="{136EFD46-E1A3-4794-AD0B-0B39FB3F57D7}" destId="{565D5C0D-5720-4A1D-BF05-276DF524CD3A}" srcOrd="0" destOrd="0" presId="urn:microsoft.com/office/officeart/2005/8/layout/hChevron3"/>
    <dgm:cxn modelId="{55BD624A-A7E3-401F-ABD7-7E51E63E354B}" type="presParOf" srcId="{136EFD46-E1A3-4794-AD0B-0B39FB3F57D7}" destId="{478D506D-A71A-4ECC-A219-B78E16CE23B1}" srcOrd="1" destOrd="0" presId="urn:microsoft.com/office/officeart/2005/8/layout/hChevron3"/>
    <dgm:cxn modelId="{B34F8740-3BE1-4B44-87CF-296E66E014AB}" type="presParOf" srcId="{136EFD46-E1A3-4794-AD0B-0B39FB3F57D7}" destId="{2FA96DAE-F2AD-492A-B97D-B640B67A991D}" srcOrd="2" destOrd="0" presId="urn:microsoft.com/office/officeart/2005/8/layout/hChevron3"/>
    <dgm:cxn modelId="{56C6475F-C5D2-4EFA-A9A4-077B96410678}" type="presParOf" srcId="{136EFD46-E1A3-4794-AD0B-0B39FB3F57D7}" destId="{026767B8-F9F2-470F-9D82-E3A5F0D6F8D0}" srcOrd="3" destOrd="0" presId="urn:microsoft.com/office/officeart/2005/8/layout/hChevron3"/>
    <dgm:cxn modelId="{CD313AF7-7F1B-435C-A080-43E91B247B85}" type="presParOf" srcId="{136EFD46-E1A3-4794-AD0B-0B39FB3F57D7}" destId="{65AF34A2-44E4-477A-BA86-4E326CC7CC25}" srcOrd="4" destOrd="0" presId="urn:microsoft.com/office/officeart/2005/8/layout/hChevron3"/>
    <dgm:cxn modelId="{9EEE2988-A286-484A-9815-E92DD2BEA90A}" type="presParOf" srcId="{136EFD46-E1A3-4794-AD0B-0B39FB3F57D7}" destId="{8F66BB57-18CC-4178-A8D3-EEEBE30596D8}" srcOrd="5" destOrd="0" presId="urn:microsoft.com/office/officeart/2005/8/layout/hChevron3"/>
    <dgm:cxn modelId="{4F127152-A1EC-40E3-8DBC-884BA8977513}" type="presParOf" srcId="{136EFD46-E1A3-4794-AD0B-0B39FB3F57D7}" destId="{63CA1549-49DF-41E3-9EF1-7ED952E976C5}" srcOrd="6" destOrd="0" presId="urn:microsoft.com/office/officeart/2005/8/layout/hChevron3"/>
    <dgm:cxn modelId="{91058179-EA29-4937-9C8A-FD68D2854460}" type="presParOf" srcId="{136EFD46-E1A3-4794-AD0B-0B39FB3F57D7}" destId="{D89F3F7C-2C01-4539-8E5B-D3A4DCDDC4B3}" srcOrd="7" destOrd="0" presId="urn:microsoft.com/office/officeart/2005/8/layout/hChevron3"/>
    <dgm:cxn modelId="{0C0108BE-7782-4ED5-BF25-2CB3681E3CB4}"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739FA209-8A0E-194F-8628-6A7A13C27A0C}" type="presOf" srcId="{4DB896C8-81D6-8743-B5C2-3AE5752503FE}" destId="{18F68E3F-5024-4C41-B8B5-D66752C8F91F}" srcOrd="0" destOrd="0" presId="urn:microsoft.com/office/officeart/2005/8/layout/hChevron3"/>
    <dgm:cxn modelId="{683B0DCB-A417-524A-88D5-AC89CFF665F0}" type="presOf" srcId="{29FD1B74-5291-49C0-83C2-3D7C4646C97F}" destId="{565D5C0D-5720-4A1D-BF05-276DF524CD3A}" srcOrd="0" destOrd="0" presId="urn:microsoft.com/office/officeart/2005/8/layout/hChevron3"/>
    <dgm:cxn modelId="{F7F1750E-F3F6-0C42-9250-518F092C6D0A}" type="presOf" srcId="{FC920F44-BF1D-45B3-8AA3-F38EECB04445}" destId="{136EFD46-E1A3-4794-AD0B-0B39FB3F57D7}" srcOrd="0" destOrd="0" presId="urn:microsoft.com/office/officeart/2005/8/layout/hChevron3"/>
    <dgm:cxn modelId="{FC647697-7FCE-8D4B-9309-78CA177869E2}" type="presOf" srcId="{5C62DC6D-6294-4F23-AC11-D46D05CAE32F}" destId="{65AF34A2-44E4-477A-BA86-4E326CC7CC2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8C8C2A72-76DC-EE47-B0F9-6B32EDD06D88}" type="presOf" srcId="{0C954DD2-5517-4AE0-9632-761D54C0F928}" destId="{63CA1549-49DF-41E3-9EF1-7ED952E976C5}"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5FEED8ED-CA7E-EF4F-9878-3CB728B53FE4}" type="presOf" srcId="{995BEB2D-2742-4482-BA53-85AE53685228}" destId="{2FA96DAE-F2AD-492A-B97D-B640B67A991D}" srcOrd="0" destOrd="0" presId="urn:microsoft.com/office/officeart/2005/8/layout/hChevron3"/>
    <dgm:cxn modelId="{A7B0537F-B831-B34A-A0D5-E5C1C4D31882}" type="presParOf" srcId="{136EFD46-E1A3-4794-AD0B-0B39FB3F57D7}" destId="{565D5C0D-5720-4A1D-BF05-276DF524CD3A}" srcOrd="0" destOrd="0" presId="urn:microsoft.com/office/officeart/2005/8/layout/hChevron3"/>
    <dgm:cxn modelId="{947015A4-98EC-D240-B5BC-32FC686292CE}" type="presParOf" srcId="{136EFD46-E1A3-4794-AD0B-0B39FB3F57D7}" destId="{478D506D-A71A-4ECC-A219-B78E16CE23B1}" srcOrd="1" destOrd="0" presId="urn:microsoft.com/office/officeart/2005/8/layout/hChevron3"/>
    <dgm:cxn modelId="{EBFEDA68-84C3-8F46-96C0-12267F5F4152}" type="presParOf" srcId="{136EFD46-E1A3-4794-AD0B-0B39FB3F57D7}" destId="{2FA96DAE-F2AD-492A-B97D-B640B67A991D}" srcOrd="2" destOrd="0" presId="urn:microsoft.com/office/officeart/2005/8/layout/hChevron3"/>
    <dgm:cxn modelId="{A71A9E1F-D925-7C49-9F5A-9F0D2C7261CE}" type="presParOf" srcId="{136EFD46-E1A3-4794-AD0B-0B39FB3F57D7}" destId="{026767B8-F9F2-470F-9D82-E3A5F0D6F8D0}" srcOrd="3" destOrd="0" presId="urn:microsoft.com/office/officeart/2005/8/layout/hChevron3"/>
    <dgm:cxn modelId="{42925CDC-8515-8349-A3BD-6974D1A313B2}" type="presParOf" srcId="{136EFD46-E1A3-4794-AD0B-0B39FB3F57D7}" destId="{65AF34A2-44E4-477A-BA86-4E326CC7CC25}" srcOrd="4" destOrd="0" presId="urn:microsoft.com/office/officeart/2005/8/layout/hChevron3"/>
    <dgm:cxn modelId="{7A1A721E-4849-934C-85FF-CA21415C5A64}" type="presParOf" srcId="{136EFD46-E1A3-4794-AD0B-0B39FB3F57D7}" destId="{8F66BB57-18CC-4178-A8D3-EEEBE30596D8}" srcOrd="5" destOrd="0" presId="urn:microsoft.com/office/officeart/2005/8/layout/hChevron3"/>
    <dgm:cxn modelId="{4414B1F6-0BBA-5844-BE00-07C5B72D1F3A}" type="presParOf" srcId="{136EFD46-E1A3-4794-AD0B-0B39FB3F57D7}" destId="{63CA1549-49DF-41E3-9EF1-7ED952E976C5}" srcOrd="6" destOrd="0" presId="urn:microsoft.com/office/officeart/2005/8/layout/hChevron3"/>
    <dgm:cxn modelId="{E932638E-D6D6-5646-ACF0-1411FE016515}" type="presParOf" srcId="{136EFD46-E1A3-4794-AD0B-0B39FB3F57D7}" destId="{D89F3F7C-2C01-4539-8E5B-D3A4DCDDC4B3}" srcOrd="7" destOrd="0" presId="urn:microsoft.com/office/officeart/2005/8/layout/hChevron3"/>
    <dgm:cxn modelId="{2650AD7D-500C-CE40-9E0B-283F848BC83E}"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D324C630-317F-1449-87C3-B4BFF328C2FA}" type="presOf" srcId="{4DB896C8-81D6-8743-B5C2-3AE5752503FE}" destId="{18F68E3F-5024-4C41-B8B5-D66752C8F91F}" srcOrd="0" destOrd="0" presId="urn:microsoft.com/office/officeart/2005/8/layout/hChevron3"/>
    <dgm:cxn modelId="{F40CF74F-31A5-C44B-83E3-A43F248330CF}" type="presOf" srcId="{5C62DC6D-6294-4F23-AC11-D46D05CAE32F}" destId="{65AF34A2-44E4-477A-BA86-4E326CC7CC25}" srcOrd="0" destOrd="0" presId="urn:microsoft.com/office/officeart/2005/8/layout/hChevron3"/>
    <dgm:cxn modelId="{8062B412-F807-2C43-843D-1ACDB0ED30E3}" type="presOf" srcId="{FC920F44-BF1D-45B3-8AA3-F38EECB04445}" destId="{136EFD46-E1A3-4794-AD0B-0B39FB3F57D7}" srcOrd="0" destOrd="0" presId="urn:microsoft.com/office/officeart/2005/8/layout/hChevron3"/>
    <dgm:cxn modelId="{42557767-57C3-7446-A209-ADA097AFE380}" type="presOf" srcId="{995BEB2D-2742-4482-BA53-85AE53685228}" destId="{2FA96DAE-F2AD-492A-B97D-B640B67A991D}"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B1A5E11B-9FD8-3F45-B638-67B2DA3185DE}" type="presOf" srcId="{0C954DD2-5517-4AE0-9632-761D54C0F928}" destId="{63CA1549-49DF-41E3-9EF1-7ED952E976C5}"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24645A99-9AA6-FA45-82ED-BC7247D17DDF}" type="presOf" srcId="{29FD1B74-5291-49C0-83C2-3D7C4646C97F}" destId="{565D5C0D-5720-4A1D-BF05-276DF524CD3A}" srcOrd="0" destOrd="0" presId="urn:microsoft.com/office/officeart/2005/8/layout/hChevron3"/>
    <dgm:cxn modelId="{6A113FCA-A3FC-754A-8EF3-825580F299D9}" type="presParOf" srcId="{136EFD46-E1A3-4794-AD0B-0B39FB3F57D7}" destId="{565D5C0D-5720-4A1D-BF05-276DF524CD3A}" srcOrd="0" destOrd="0" presId="urn:microsoft.com/office/officeart/2005/8/layout/hChevron3"/>
    <dgm:cxn modelId="{ED9A7316-B4A0-3B47-AFB5-A3AF82DCF995}" type="presParOf" srcId="{136EFD46-E1A3-4794-AD0B-0B39FB3F57D7}" destId="{478D506D-A71A-4ECC-A219-B78E16CE23B1}" srcOrd="1" destOrd="0" presId="urn:microsoft.com/office/officeart/2005/8/layout/hChevron3"/>
    <dgm:cxn modelId="{E3E4A34F-16D6-B34D-B715-C8762648AD63}" type="presParOf" srcId="{136EFD46-E1A3-4794-AD0B-0B39FB3F57D7}" destId="{2FA96DAE-F2AD-492A-B97D-B640B67A991D}" srcOrd="2" destOrd="0" presId="urn:microsoft.com/office/officeart/2005/8/layout/hChevron3"/>
    <dgm:cxn modelId="{3600B0EF-7BE5-D340-989F-4BFF332A85C3}" type="presParOf" srcId="{136EFD46-E1A3-4794-AD0B-0B39FB3F57D7}" destId="{026767B8-F9F2-470F-9D82-E3A5F0D6F8D0}" srcOrd="3" destOrd="0" presId="urn:microsoft.com/office/officeart/2005/8/layout/hChevron3"/>
    <dgm:cxn modelId="{91132306-89CF-EB40-808A-8D2050DD737D}" type="presParOf" srcId="{136EFD46-E1A3-4794-AD0B-0B39FB3F57D7}" destId="{65AF34A2-44E4-477A-BA86-4E326CC7CC25}" srcOrd="4" destOrd="0" presId="urn:microsoft.com/office/officeart/2005/8/layout/hChevron3"/>
    <dgm:cxn modelId="{6467918E-BA3F-A248-8073-3A9290A83D73}" type="presParOf" srcId="{136EFD46-E1A3-4794-AD0B-0B39FB3F57D7}" destId="{8F66BB57-18CC-4178-A8D3-EEEBE30596D8}" srcOrd="5" destOrd="0" presId="urn:microsoft.com/office/officeart/2005/8/layout/hChevron3"/>
    <dgm:cxn modelId="{AFCAF7A1-B9FE-EC4B-B33E-D32B527B39A2}" type="presParOf" srcId="{136EFD46-E1A3-4794-AD0B-0B39FB3F57D7}" destId="{63CA1549-49DF-41E3-9EF1-7ED952E976C5}" srcOrd="6" destOrd="0" presId="urn:microsoft.com/office/officeart/2005/8/layout/hChevron3"/>
    <dgm:cxn modelId="{2CA507E6-D0E2-0C47-8F9D-F35ABE8BB60F}" type="presParOf" srcId="{136EFD46-E1A3-4794-AD0B-0B39FB3F57D7}" destId="{D89F3F7C-2C01-4539-8E5B-D3A4DCDDC4B3}" srcOrd="7" destOrd="0" presId="urn:microsoft.com/office/officeart/2005/8/layout/hChevron3"/>
    <dgm:cxn modelId="{08CD02F0-B2EB-3146-99AD-10CACC130E00}"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26430152-D536-4C49-9809-203CA09FD4FD}" type="presOf" srcId="{5C62DC6D-6294-4F23-AC11-D46D05CAE32F}" destId="{65AF34A2-44E4-477A-BA86-4E326CC7CC25}" srcOrd="0" destOrd="0" presId="urn:microsoft.com/office/officeart/2005/8/layout/hChevron3"/>
    <dgm:cxn modelId="{FDB3A5B4-ADAC-DC4F-972C-42D806480094}" type="presOf" srcId="{4DB896C8-81D6-8743-B5C2-3AE5752503FE}" destId="{18F68E3F-5024-4C41-B8B5-D66752C8F91F}" srcOrd="0" destOrd="0" presId="urn:microsoft.com/office/officeart/2005/8/layout/hChevron3"/>
    <dgm:cxn modelId="{E201C667-F524-0B40-8FDE-027C2C4FFB50}" type="presOf" srcId="{29FD1B74-5291-49C0-83C2-3D7C4646C97F}" destId="{565D5C0D-5720-4A1D-BF05-276DF524CD3A}" srcOrd="0" destOrd="0" presId="urn:microsoft.com/office/officeart/2005/8/layout/hChevron3"/>
    <dgm:cxn modelId="{12E0C34E-C299-0E42-8C10-D70D9AD6C2FC}" type="presOf" srcId="{995BEB2D-2742-4482-BA53-85AE53685228}" destId="{2FA96DAE-F2AD-492A-B97D-B640B67A991D}"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F5B20789-F70B-3F41-BA1E-2ED5BDE06DC9}" type="presOf" srcId="{FC920F44-BF1D-45B3-8AA3-F38EECB04445}" destId="{136EFD46-E1A3-4794-AD0B-0B39FB3F57D7}"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83491292-3502-E94D-9F7E-87D0F6B8153B}" type="presOf" srcId="{0C954DD2-5517-4AE0-9632-761D54C0F928}" destId="{63CA1549-49DF-41E3-9EF1-7ED952E976C5}" srcOrd="0" destOrd="0" presId="urn:microsoft.com/office/officeart/2005/8/layout/hChevron3"/>
    <dgm:cxn modelId="{3D68C4F4-ED05-A14E-9D13-C00A8E6B1015}" type="presParOf" srcId="{136EFD46-E1A3-4794-AD0B-0B39FB3F57D7}" destId="{565D5C0D-5720-4A1D-BF05-276DF524CD3A}" srcOrd="0" destOrd="0" presId="urn:microsoft.com/office/officeart/2005/8/layout/hChevron3"/>
    <dgm:cxn modelId="{D4E78A56-18CB-8847-B9C5-7198A9388C43}" type="presParOf" srcId="{136EFD46-E1A3-4794-AD0B-0B39FB3F57D7}" destId="{478D506D-A71A-4ECC-A219-B78E16CE23B1}" srcOrd="1" destOrd="0" presId="urn:microsoft.com/office/officeart/2005/8/layout/hChevron3"/>
    <dgm:cxn modelId="{1CD341C0-91C2-0542-B1C3-D40C8DC11CA8}" type="presParOf" srcId="{136EFD46-E1A3-4794-AD0B-0B39FB3F57D7}" destId="{2FA96DAE-F2AD-492A-B97D-B640B67A991D}" srcOrd="2" destOrd="0" presId="urn:microsoft.com/office/officeart/2005/8/layout/hChevron3"/>
    <dgm:cxn modelId="{DF6D3E2B-1569-4A49-A83C-49181D32F29C}" type="presParOf" srcId="{136EFD46-E1A3-4794-AD0B-0B39FB3F57D7}" destId="{026767B8-F9F2-470F-9D82-E3A5F0D6F8D0}" srcOrd="3" destOrd="0" presId="urn:microsoft.com/office/officeart/2005/8/layout/hChevron3"/>
    <dgm:cxn modelId="{94823ED6-5C34-FB41-B634-8F0886A96F59}" type="presParOf" srcId="{136EFD46-E1A3-4794-AD0B-0B39FB3F57D7}" destId="{65AF34A2-44E4-477A-BA86-4E326CC7CC25}" srcOrd="4" destOrd="0" presId="urn:microsoft.com/office/officeart/2005/8/layout/hChevron3"/>
    <dgm:cxn modelId="{3EC1C249-145F-C14C-9303-BD5BA4DD29FA}" type="presParOf" srcId="{136EFD46-E1A3-4794-AD0B-0B39FB3F57D7}" destId="{8F66BB57-18CC-4178-A8D3-EEEBE30596D8}" srcOrd="5" destOrd="0" presId="urn:microsoft.com/office/officeart/2005/8/layout/hChevron3"/>
    <dgm:cxn modelId="{B629E43C-6904-A144-8B18-52F34B702398}" type="presParOf" srcId="{136EFD46-E1A3-4794-AD0B-0B39FB3F57D7}" destId="{63CA1549-49DF-41E3-9EF1-7ED952E976C5}" srcOrd="6" destOrd="0" presId="urn:microsoft.com/office/officeart/2005/8/layout/hChevron3"/>
    <dgm:cxn modelId="{E6525D5C-6FB1-E347-AEA8-A8453F4156C6}" type="presParOf" srcId="{136EFD46-E1A3-4794-AD0B-0B39FB3F57D7}" destId="{D89F3F7C-2C01-4539-8E5B-D3A4DCDDC4B3}" srcOrd="7" destOrd="0" presId="urn:microsoft.com/office/officeart/2005/8/layout/hChevron3"/>
    <dgm:cxn modelId="{04B62CBB-E757-4744-BAB2-7C6CAF04EC4E}"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B5634954-75D6-E649-AFD5-CD327B43D5EB}" type="presOf" srcId="{FC920F44-BF1D-45B3-8AA3-F38EECB04445}" destId="{136EFD46-E1A3-4794-AD0B-0B39FB3F57D7}" srcOrd="0" destOrd="0" presId="urn:microsoft.com/office/officeart/2005/8/layout/hChevron3"/>
    <dgm:cxn modelId="{4ECE65B8-8805-E240-8E0A-36FB40EE30A1}" type="presOf" srcId="{5C62DC6D-6294-4F23-AC11-D46D05CAE32F}" destId="{65AF34A2-44E4-477A-BA86-4E326CC7CC25}" srcOrd="0" destOrd="0" presId="urn:microsoft.com/office/officeart/2005/8/layout/hChevron3"/>
    <dgm:cxn modelId="{86E2F675-D30A-304E-9C0B-1F09DAF38508}" type="presOf" srcId="{0C954DD2-5517-4AE0-9632-761D54C0F928}" destId="{63CA1549-49DF-41E3-9EF1-7ED952E976C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25244437-364C-1743-A7BA-8BA5382561AB}" type="presOf" srcId="{29FD1B74-5291-49C0-83C2-3D7C4646C97F}" destId="{565D5C0D-5720-4A1D-BF05-276DF524CD3A}"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3A1FB0F6-127E-C54D-BE16-DD890591C072}" type="presOf" srcId="{995BEB2D-2742-4482-BA53-85AE53685228}" destId="{2FA96DAE-F2AD-492A-B97D-B640B67A991D}" srcOrd="0" destOrd="0" presId="urn:microsoft.com/office/officeart/2005/8/layout/hChevron3"/>
    <dgm:cxn modelId="{2519224F-F336-AA47-910C-E1D8880205CA}" type="presOf" srcId="{4DB896C8-81D6-8743-B5C2-3AE5752503FE}" destId="{18F68E3F-5024-4C41-B8B5-D66752C8F91F}"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BA66E811-F080-CE4F-A9BF-716B1E1FB0A2}" type="presParOf" srcId="{136EFD46-E1A3-4794-AD0B-0B39FB3F57D7}" destId="{565D5C0D-5720-4A1D-BF05-276DF524CD3A}" srcOrd="0" destOrd="0" presId="urn:microsoft.com/office/officeart/2005/8/layout/hChevron3"/>
    <dgm:cxn modelId="{2A2E60D8-41BE-A342-8C12-F4FE62A97B04}" type="presParOf" srcId="{136EFD46-E1A3-4794-AD0B-0B39FB3F57D7}" destId="{478D506D-A71A-4ECC-A219-B78E16CE23B1}" srcOrd="1" destOrd="0" presId="urn:microsoft.com/office/officeart/2005/8/layout/hChevron3"/>
    <dgm:cxn modelId="{E784BBD4-ED8B-CA48-8F13-53BA08DEB9D3}" type="presParOf" srcId="{136EFD46-E1A3-4794-AD0B-0B39FB3F57D7}" destId="{2FA96DAE-F2AD-492A-B97D-B640B67A991D}" srcOrd="2" destOrd="0" presId="urn:microsoft.com/office/officeart/2005/8/layout/hChevron3"/>
    <dgm:cxn modelId="{95BAB4D8-3EDC-C743-B32B-5FE1369A1AB3}" type="presParOf" srcId="{136EFD46-E1A3-4794-AD0B-0B39FB3F57D7}" destId="{026767B8-F9F2-470F-9D82-E3A5F0D6F8D0}" srcOrd="3" destOrd="0" presId="urn:microsoft.com/office/officeart/2005/8/layout/hChevron3"/>
    <dgm:cxn modelId="{C7E1F02A-3AB5-7746-BB89-71D8AEA896B5}" type="presParOf" srcId="{136EFD46-E1A3-4794-AD0B-0B39FB3F57D7}" destId="{65AF34A2-44E4-477A-BA86-4E326CC7CC25}" srcOrd="4" destOrd="0" presId="urn:microsoft.com/office/officeart/2005/8/layout/hChevron3"/>
    <dgm:cxn modelId="{7B12308C-0F75-F74D-949A-A13C068430E2}" type="presParOf" srcId="{136EFD46-E1A3-4794-AD0B-0B39FB3F57D7}" destId="{8F66BB57-18CC-4178-A8D3-EEEBE30596D8}" srcOrd="5" destOrd="0" presId="urn:microsoft.com/office/officeart/2005/8/layout/hChevron3"/>
    <dgm:cxn modelId="{23176248-1C3F-F246-A986-9C6A560D9B4B}" type="presParOf" srcId="{136EFD46-E1A3-4794-AD0B-0B39FB3F57D7}" destId="{63CA1549-49DF-41E3-9EF1-7ED952E976C5}" srcOrd="6" destOrd="0" presId="urn:microsoft.com/office/officeart/2005/8/layout/hChevron3"/>
    <dgm:cxn modelId="{82638988-D02B-4F4F-8240-00DFAA932B0D}" type="presParOf" srcId="{136EFD46-E1A3-4794-AD0B-0B39FB3F57D7}" destId="{D89F3F7C-2C01-4539-8E5B-D3A4DCDDC4B3}" srcOrd="7" destOrd="0" presId="urn:microsoft.com/office/officeart/2005/8/layout/hChevron3"/>
    <dgm:cxn modelId="{FD9D52EB-7F76-D84B-AA37-CA1FEF8CF276}"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A3BF9B24-543F-FF4A-9C5E-9FDF78DA5CE5}" type="presOf" srcId="{FC920F44-BF1D-45B3-8AA3-F38EECB04445}" destId="{136EFD46-E1A3-4794-AD0B-0B39FB3F57D7}" srcOrd="0" destOrd="0" presId="urn:microsoft.com/office/officeart/2005/8/layout/hChevron3"/>
    <dgm:cxn modelId="{A9823F68-2AF1-234A-95CE-35C6E1D7FFB7}" type="presOf" srcId="{995BEB2D-2742-4482-BA53-85AE53685228}" destId="{2FA96DAE-F2AD-492A-B97D-B640B67A991D}" srcOrd="0" destOrd="0" presId="urn:microsoft.com/office/officeart/2005/8/layout/hChevron3"/>
    <dgm:cxn modelId="{53A40F0B-DE55-734F-BC35-4EDC79C14BFC}" type="presOf" srcId="{0C954DD2-5517-4AE0-9632-761D54C0F928}" destId="{63CA1549-49DF-41E3-9EF1-7ED952E976C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DAB2044F-D012-364D-8734-40B2A0ED2E34}" type="presOf" srcId="{4DB896C8-81D6-8743-B5C2-3AE5752503FE}" destId="{18F68E3F-5024-4C41-B8B5-D66752C8F91F}" srcOrd="0" destOrd="0" presId="urn:microsoft.com/office/officeart/2005/8/layout/hChevron3"/>
    <dgm:cxn modelId="{471353D6-CB62-E441-B13F-F3CCF64E0030}" type="presOf" srcId="{29FD1B74-5291-49C0-83C2-3D7C4646C97F}" destId="{565D5C0D-5720-4A1D-BF05-276DF524CD3A}" srcOrd="0" destOrd="0" presId="urn:microsoft.com/office/officeart/2005/8/layout/hChevron3"/>
    <dgm:cxn modelId="{CC82F783-0AE7-A548-ADBA-3D609316936E}" type="presOf" srcId="{5C62DC6D-6294-4F23-AC11-D46D05CAE32F}" destId="{65AF34A2-44E4-477A-BA86-4E326CC7CC25}"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ED969E4C-178B-934A-BB22-D0944F76F8B8}" type="presParOf" srcId="{136EFD46-E1A3-4794-AD0B-0B39FB3F57D7}" destId="{565D5C0D-5720-4A1D-BF05-276DF524CD3A}" srcOrd="0" destOrd="0" presId="urn:microsoft.com/office/officeart/2005/8/layout/hChevron3"/>
    <dgm:cxn modelId="{60C9F1FF-E0D4-2747-A70B-707714CB6BA4}" type="presParOf" srcId="{136EFD46-E1A3-4794-AD0B-0B39FB3F57D7}" destId="{478D506D-A71A-4ECC-A219-B78E16CE23B1}" srcOrd="1" destOrd="0" presId="urn:microsoft.com/office/officeart/2005/8/layout/hChevron3"/>
    <dgm:cxn modelId="{194DF8F6-D4F7-0046-8405-FFC1BBF1DD84}" type="presParOf" srcId="{136EFD46-E1A3-4794-AD0B-0B39FB3F57D7}" destId="{2FA96DAE-F2AD-492A-B97D-B640B67A991D}" srcOrd="2" destOrd="0" presId="urn:microsoft.com/office/officeart/2005/8/layout/hChevron3"/>
    <dgm:cxn modelId="{43996133-E040-6945-92EE-4D43C3116C16}" type="presParOf" srcId="{136EFD46-E1A3-4794-AD0B-0B39FB3F57D7}" destId="{026767B8-F9F2-470F-9D82-E3A5F0D6F8D0}" srcOrd="3" destOrd="0" presId="urn:microsoft.com/office/officeart/2005/8/layout/hChevron3"/>
    <dgm:cxn modelId="{1F1CD682-D2F2-2D46-8BED-5A112DD6D400}" type="presParOf" srcId="{136EFD46-E1A3-4794-AD0B-0B39FB3F57D7}" destId="{65AF34A2-44E4-477A-BA86-4E326CC7CC25}" srcOrd="4" destOrd="0" presId="urn:microsoft.com/office/officeart/2005/8/layout/hChevron3"/>
    <dgm:cxn modelId="{8A10CA06-6F1F-754E-B92A-4F7247171AF9}" type="presParOf" srcId="{136EFD46-E1A3-4794-AD0B-0B39FB3F57D7}" destId="{8F66BB57-18CC-4178-A8D3-EEEBE30596D8}" srcOrd="5" destOrd="0" presId="urn:microsoft.com/office/officeart/2005/8/layout/hChevron3"/>
    <dgm:cxn modelId="{7296E957-BFDE-A643-A7C5-AAA0869DB6B9}" type="presParOf" srcId="{136EFD46-E1A3-4794-AD0B-0B39FB3F57D7}" destId="{63CA1549-49DF-41E3-9EF1-7ED952E976C5}" srcOrd="6" destOrd="0" presId="urn:microsoft.com/office/officeart/2005/8/layout/hChevron3"/>
    <dgm:cxn modelId="{B67B9246-6741-184F-AAF2-278FA6F5B0B4}" type="presParOf" srcId="{136EFD46-E1A3-4794-AD0B-0B39FB3F57D7}" destId="{D89F3F7C-2C01-4539-8E5B-D3A4DCDDC4B3}" srcOrd="7" destOrd="0" presId="urn:microsoft.com/office/officeart/2005/8/layout/hChevron3"/>
    <dgm:cxn modelId="{C31440F8-C7F9-4149-BF24-00053254BDCC}"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tx2">
            <a:lumMod val="75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A332AC1D-47FF-974D-8F53-13086835D322}" type="presOf" srcId="{0C954DD2-5517-4AE0-9632-761D54C0F928}" destId="{63CA1549-49DF-41E3-9EF1-7ED952E976C5}" srcOrd="0" destOrd="0" presId="urn:microsoft.com/office/officeart/2005/8/layout/hChevron3"/>
    <dgm:cxn modelId="{DF9DEBAD-2CE4-1B45-8542-F8067E8F2834}" type="presOf" srcId="{FC920F44-BF1D-45B3-8AA3-F38EECB04445}" destId="{136EFD46-E1A3-4794-AD0B-0B39FB3F57D7}" srcOrd="0" destOrd="0" presId="urn:microsoft.com/office/officeart/2005/8/layout/hChevron3"/>
    <dgm:cxn modelId="{61307339-71C0-794E-8F72-CC32F0C94203}" type="presOf" srcId="{995BEB2D-2742-4482-BA53-85AE53685228}" destId="{2FA96DAE-F2AD-492A-B97D-B640B67A991D}"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D4168056-4F2F-4343-B35D-9CB32E9540AD}" type="presOf" srcId="{5C62DC6D-6294-4F23-AC11-D46D05CAE32F}" destId="{65AF34A2-44E4-477A-BA86-4E326CC7CC25}"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5D60FCA9-562F-F942-A120-C1B4439F7565}" type="presOf" srcId="{29FD1B74-5291-49C0-83C2-3D7C4646C97F}" destId="{565D5C0D-5720-4A1D-BF05-276DF524CD3A}" srcOrd="0" destOrd="0" presId="urn:microsoft.com/office/officeart/2005/8/layout/hChevron3"/>
    <dgm:cxn modelId="{1C6A00B5-9206-134D-8243-8637E579036E}" type="presOf" srcId="{4DB896C8-81D6-8743-B5C2-3AE5752503FE}" destId="{18F68E3F-5024-4C41-B8B5-D66752C8F91F}"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9156AD34-7188-A049-B0C5-AD3A0CB00530}" type="presParOf" srcId="{136EFD46-E1A3-4794-AD0B-0B39FB3F57D7}" destId="{565D5C0D-5720-4A1D-BF05-276DF524CD3A}" srcOrd="0" destOrd="0" presId="urn:microsoft.com/office/officeart/2005/8/layout/hChevron3"/>
    <dgm:cxn modelId="{B257463D-F70F-A540-8773-4F280E34F744}" type="presParOf" srcId="{136EFD46-E1A3-4794-AD0B-0B39FB3F57D7}" destId="{478D506D-A71A-4ECC-A219-B78E16CE23B1}" srcOrd="1" destOrd="0" presId="urn:microsoft.com/office/officeart/2005/8/layout/hChevron3"/>
    <dgm:cxn modelId="{D205A793-792D-E744-A3EC-D05AC59EF2C6}" type="presParOf" srcId="{136EFD46-E1A3-4794-AD0B-0B39FB3F57D7}" destId="{2FA96DAE-F2AD-492A-B97D-B640B67A991D}" srcOrd="2" destOrd="0" presId="urn:microsoft.com/office/officeart/2005/8/layout/hChevron3"/>
    <dgm:cxn modelId="{B37E8EA3-547C-F048-B924-5450ED167FAA}" type="presParOf" srcId="{136EFD46-E1A3-4794-AD0B-0B39FB3F57D7}" destId="{026767B8-F9F2-470F-9D82-E3A5F0D6F8D0}" srcOrd="3" destOrd="0" presId="urn:microsoft.com/office/officeart/2005/8/layout/hChevron3"/>
    <dgm:cxn modelId="{4E0BA355-ECC6-7A4D-B17D-D76472A279B8}" type="presParOf" srcId="{136EFD46-E1A3-4794-AD0B-0B39FB3F57D7}" destId="{65AF34A2-44E4-477A-BA86-4E326CC7CC25}" srcOrd="4" destOrd="0" presId="urn:microsoft.com/office/officeart/2005/8/layout/hChevron3"/>
    <dgm:cxn modelId="{AF769AD0-6D37-2847-853B-585C7F10B760}" type="presParOf" srcId="{136EFD46-E1A3-4794-AD0B-0B39FB3F57D7}" destId="{8F66BB57-18CC-4178-A8D3-EEEBE30596D8}" srcOrd="5" destOrd="0" presId="urn:microsoft.com/office/officeart/2005/8/layout/hChevron3"/>
    <dgm:cxn modelId="{2C01FB65-9ED7-C446-BAC3-FD44C0729F47}" type="presParOf" srcId="{136EFD46-E1A3-4794-AD0B-0B39FB3F57D7}" destId="{63CA1549-49DF-41E3-9EF1-7ED952E976C5}" srcOrd="6" destOrd="0" presId="urn:microsoft.com/office/officeart/2005/8/layout/hChevron3"/>
    <dgm:cxn modelId="{A2219BAF-4DE1-7D43-B0B0-5D2EC4CC16EE}" type="presParOf" srcId="{136EFD46-E1A3-4794-AD0B-0B39FB3F57D7}" destId="{D89F3F7C-2C01-4539-8E5B-D3A4DCDDC4B3}" srcOrd="7" destOrd="0" presId="urn:microsoft.com/office/officeart/2005/8/layout/hChevron3"/>
    <dgm:cxn modelId="{CE4F2742-B532-B249-B4BE-930457888FB4}"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accent1">
            <a:lumMod val="50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chemeClr val="tx2">
            <a:lumMod val="75000"/>
          </a:schemeClr>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F593D628-3C1B-DD4E-A07B-A63A16FDDF4C}" type="presOf" srcId="{29FD1B74-5291-49C0-83C2-3D7C4646C97F}" destId="{565D5C0D-5720-4A1D-BF05-276DF524CD3A}" srcOrd="0" destOrd="0" presId="urn:microsoft.com/office/officeart/2005/8/layout/hChevron3"/>
    <dgm:cxn modelId="{AD0203B7-9D78-2C40-BB4F-DD5EBC4B082F}" type="presOf" srcId="{0C954DD2-5517-4AE0-9632-761D54C0F928}" destId="{63CA1549-49DF-41E3-9EF1-7ED952E976C5}" srcOrd="0" destOrd="0" presId="urn:microsoft.com/office/officeart/2005/8/layout/hChevron3"/>
    <dgm:cxn modelId="{FF74659A-23F2-554A-BF04-04198A9F9467}" type="presOf" srcId="{995BEB2D-2742-4482-BA53-85AE53685228}" destId="{2FA96DAE-F2AD-492A-B97D-B640B67A991D}" srcOrd="0" destOrd="0" presId="urn:microsoft.com/office/officeart/2005/8/layout/hChevron3"/>
    <dgm:cxn modelId="{06F78C27-9EB3-774A-9014-B1C0C4AF940C}" type="presOf" srcId="{5C62DC6D-6294-4F23-AC11-D46D05CAE32F}" destId="{65AF34A2-44E4-477A-BA86-4E326CC7CC2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AA838060-1CDB-7042-BC2B-5F708C1E1645}" type="presOf" srcId="{4DB896C8-81D6-8743-B5C2-3AE5752503FE}" destId="{18F68E3F-5024-4C41-B8B5-D66752C8F91F}" srcOrd="0" destOrd="0" presId="urn:microsoft.com/office/officeart/2005/8/layout/hChevron3"/>
    <dgm:cxn modelId="{1E62FA2A-AA0B-284A-87BB-1FBE9614BE69}" type="presOf" srcId="{FC920F44-BF1D-45B3-8AA3-F38EECB04445}" destId="{136EFD46-E1A3-4794-AD0B-0B39FB3F57D7}"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78884A9F-25FB-3F49-9E68-56C48ADE9EE0}" type="presParOf" srcId="{136EFD46-E1A3-4794-AD0B-0B39FB3F57D7}" destId="{565D5C0D-5720-4A1D-BF05-276DF524CD3A}" srcOrd="0" destOrd="0" presId="urn:microsoft.com/office/officeart/2005/8/layout/hChevron3"/>
    <dgm:cxn modelId="{C99ECED5-C77A-B64E-8129-6FB29D709B71}" type="presParOf" srcId="{136EFD46-E1A3-4794-AD0B-0B39FB3F57D7}" destId="{478D506D-A71A-4ECC-A219-B78E16CE23B1}" srcOrd="1" destOrd="0" presId="urn:microsoft.com/office/officeart/2005/8/layout/hChevron3"/>
    <dgm:cxn modelId="{4140370D-F091-3041-ABBF-9FB67266693B}" type="presParOf" srcId="{136EFD46-E1A3-4794-AD0B-0B39FB3F57D7}" destId="{2FA96DAE-F2AD-492A-B97D-B640B67A991D}" srcOrd="2" destOrd="0" presId="urn:microsoft.com/office/officeart/2005/8/layout/hChevron3"/>
    <dgm:cxn modelId="{DB3EE8B5-308D-3542-A701-174EA562466B}" type="presParOf" srcId="{136EFD46-E1A3-4794-AD0B-0B39FB3F57D7}" destId="{026767B8-F9F2-470F-9D82-E3A5F0D6F8D0}" srcOrd="3" destOrd="0" presId="urn:microsoft.com/office/officeart/2005/8/layout/hChevron3"/>
    <dgm:cxn modelId="{947A0890-30C5-E247-BE89-72A56D164806}" type="presParOf" srcId="{136EFD46-E1A3-4794-AD0B-0B39FB3F57D7}" destId="{65AF34A2-44E4-477A-BA86-4E326CC7CC25}" srcOrd="4" destOrd="0" presId="urn:microsoft.com/office/officeart/2005/8/layout/hChevron3"/>
    <dgm:cxn modelId="{A07C4EE9-FDC2-C141-9E32-126D99A08701}" type="presParOf" srcId="{136EFD46-E1A3-4794-AD0B-0B39FB3F57D7}" destId="{8F66BB57-18CC-4178-A8D3-EEEBE30596D8}" srcOrd="5" destOrd="0" presId="urn:microsoft.com/office/officeart/2005/8/layout/hChevron3"/>
    <dgm:cxn modelId="{0E059A85-2852-0E49-BBE3-620B5FA15AE4}" type="presParOf" srcId="{136EFD46-E1A3-4794-AD0B-0B39FB3F57D7}" destId="{63CA1549-49DF-41E3-9EF1-7ED952E976C5}" srcOrd="6" destOrd="0" presId="urn:microsoft.com/office/officeart/2005/8/layout/hChevron3"/>
    <dgm:cxn modelId="{BB6007D1-0169-D24E-8FA0-CD93B546353D}" type="presParOf" srcId="{136EFD46-E1A3-4794-AD0B-0B39FB3F57D7}" destId="{D89F3F7C-2C01-4539-8E5B-D3A4DCDDC4B3}" srcOrd="7" destOrd="0" presId="urn:microsoft.com/office/officeart/2005/8/layout/hChevron3"/>
    <dgm:cxn modelId="{3F6A21B4-4B97-DA40-A4F9-B1689F0CDFA4}"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rgbClr val="39B4E1"/>
        </a:solidFill>
      </dgm:spPr>
      <dgm:t>
        <a:bodyPr/>
        <a:lstStyle/>
        <a:p>
          <a:pPr algn="l"/>
          <a:r>
            <a:rPr lang="en-US" sz="1600" dirty="0">
              <a:latin typeface="Franklin Gothic Book" panose="020B0503020102020204" pitchFamily="34" charset="0"/>
            </a:rPr>
            <a:t>Executive Summary</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rgbClr val="39B4E1"/>
        </a:solidFill>
      </dgm:spPr>
      <dgm:t>
        <a:bodyPr/>
        <a:lstStyle/>
        <a:p>
          <a:r>
            <a:rPr lang="en-US" sz="1600" dirty="0">
              <a:latin typeface="Franklin Gothic Book" panose="020B0503020102020204" pitchFamily="34" charset="0"/>
            </a:rPr>
            <a:t>Target Market</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rgbClr val="39B4E1"/>
        </a:solidFill>
      </dgm:spPr>
      <dgm:t>
        <a:bodyPr/>
        <a:lstStyle/>
        <a:p>
          <a:r>
            <a:rPr lang="en-US" sz="1600" dirty="0">
              <a:latin typeface="Franklin Gothic Book" panose="020B0503020102020204" pitchFamily="34" charset="0"/>
            </a:rPr>
            <a:t>Competitors</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7F3B781C-9136-409B-BD5F-0AE045D8BDEE}">
      <dgm:prSet phldrT="[Text]" custT="1"/>
      <dgm:spPr>
        <a:solidFill>
          <a:srgbClr val="39B4E1"/>
        </a:solidFill>
      </dgm:spPr>
      <dgm:t>
        <a:bodyPr/>
        <a:lstStyle/>
        <a:p>
          <a:r>
            <a:rPr lang="en-US" sz="1600" dirty="0">
              <a:latin typeface="Franklin Gothic Book" panose="020B0503020102020204" pitchFamily="34" charset="0"/>
            </a:rPr>
            <a:t>Market Strategy</a:t>
          </a:r>
        </a:p>
      </dgm:t>
    </dgm:pt>
    <dgm:pt modelId="{A0A0FF9A-3533-4D13-9DFC-573209E1F27A}" type="parTrans" cxnId="{67B28F46-5345-4A1B-BD80-C00BD1F8A024}">
      <dgm:prSet/>
      <dgm:spPr/>
      <dgm:t>
        <a:bodyPr/>
        <a:lstStyle/>
        <a:p>
          <a:endParaRPr lang="en-US" sz="1600">
            <a:latin typeface="Franklin Gothic Book" panose="020B0503020102020204" pitchFamily="34" charset="0"/>
          </a:endParaRPr>
        </a:p>
      </dgm:t>
    </dgm:pt>
    <dgm:pt modelId="{02BDD249-E296-485F-857B-C12ADF642D84}" type="sibTrans" cxnId="{67B28F46-5345-4A1B-BD80-C00BD1F8A024}">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39B4E1"/>
        </a:solidFill>
      </dgm:spPr>
      <dgm:t>
        <a:bodyPr/>
        <a:lstStyle/>
        <a:p>
          <a:r>
            <a:rPr lang="en-US" sz="1600" dirty="0">
              <a:latin typeface="Franklin Gothic Book" panose="020B0503020102020204" pitchFamily="34" charset="0"/>
            </a:rPr>
            <a:t>Conclusion</a:t>
          </a: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829D70D3-3D8B-4DD8-9C9F-F7E3103FE869}">
      <dgm:prSet phldrT="[Text]" custT="1"/>
      <dgm:spPr>
        <a:solidFill>
          <a:srgbClr val="F96A1B"/>
        </a:solidFill>
      </dgm:spPr>
      <dgm:t>
        <a:bodyPr/>
        <a:lstStyle/>
        <a:p>
          <a:r>
            <a:rPr lang="en-US" sz="1600" dirty="0">
              <a:latin typeface="Franklin Gothic Book" panose="020B0503020102020204" pitchFamily="34" charset="0"/>
            </a:rPr>
            <a:t>Q&amp;A</a:t>
          </a:r>
        </a:p>
      </dgm:t>
    </dgm:pt>
    <dgm:pt modelId="{5D370D5D-06E7-4CAB-A498-F88BD3954E2D}" type="parTrans" cxnId="{AA46CE1E-EEC3-4F40-8E06-5491AF05ECE6}">
      <dgm:prSet/>
      <dgm:spPr/>
      <dgm:t>
        <a:bodyPr/>
        <a:lstStyle/>
        <a:p>
          <a:endParaRPr lang="en-US" sz="1600">
            <a:latin typeface="Franklin Gothic Book" panose="020B0503020102020204" pitchFamily="34" charset="0"/>
          </a:endParaRPr>
        </a:p>
      </dgm:t>
    </dgm:pt>
    <dgm:pt modelId="{847E5A6F-8AD8-4464-9E3B-7BC689DCFF7A}" type="sibTrans" cxnId="{AA46CE1E-EEC3-4F40-8E06-5491AF05ECE6}">
      <dgm:prSet/>
      <dgm:spPr/>
      <dgm:t>
        <a:bodyPr/>
        <a:lstStyle/>
        <a:p>
          <a:endParaRPr lang="en-US" sz="1600">
            <a:latin typeface="Franklin Gothic Book" panose="020B0503020102020204" pitchFamily="34" charset="0"/>
          </a:endParaRPr>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6" custScaleX="83639"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6" custScaleX="113060"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6">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BC08BEB1-9FD4-4136-823B-D3DCD467BBB7}" type="pres">
      <dgm:prSet presAssocID="{7F3B781C-9136-409B-BD5F-0AE045D8BDEE}" presName="parTxOnly" presStyleLbl="node1" presStyleIdx="3" presStyleCnt="6" custScaleX="122313">
        <dgm:presLayoutVars>
          <dgm:bulletEnabled val="1"/>
        </dgm:presLayoutVars>
      </dgm:prSet>
      <dgm:spPr/>
      <dgm:t>
        <a:bodyPr/>
        <a:lstStyle/>
        <a:p>
          <a:endParaRPr lang="en-US"/>
        </a:p>
      </dgm:t>
    </dgm:pt>
    <dgm:pt modelId="{3765FB01-555B-4AC9-AC36-107AAFE644DD}" type="pres">
      <dgm:prSet presAssocID="{02BDD249-E296-485F-857B-C12ADF642D84}" presName="parSpace" presStyleCnt="0"/>
      <dgm:spPr/>
    </dgm:pt>
    <dgm:pt modelId="{63CA1549-49DF-41E3-9EF1-7ED952E976C5}" type="pres">
      <dgm:prSet presAssocID="{0C954DD2-5517-4AE0-9632-761D54C0F928}" presName="parTxOnly" presStyleLbl="node1" presStyleIdx="4" presStyleCnt="6" custScaleX="68664">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05ECF36A-7C1F-4E68-A4FF-8D5006B206E4}" type="pres">
      <dgm:prSet presAssocID="{829D70D3-3D8B-4DD8-9C9F-F7E3103FE869}" presName="parTxOnly" presStyleLbl="node1" presStyleIdx="5" presStyleCnt="6" custScaleX="55922">
        <dgm:presLayoutVars>
          <dgm:bulletEnabled val="1"/>
        </dgm:presLayoutVars>
      </dgm:prSet>
      <dgm:spPr/>
      <dgm:t>
        <a:bodyPr/>
        <a:lstStyle/>
        <a:p>
          <a:endParaRPr lang="en-US"/>
        </a:p>
      </dgm:t>
    </dgm:pt>
  </dgm:ptLst>
  <dgm:cxnLst>
    <dgm:cxn modelId="{34AB8A49-4A6A-4798-A59E-DDFF0AC1FCE5}" srcId="{FC920F44-BF1D-45B3-8AA3-F38EECB04445}" destId="{995BEB2D-2742-4482-BA53-85AE53685228}" srcOrd="1" destOrd="0" parTransId="{71CA7E2A-0723-4F0E-BDF1-45BB7E578796}" sibTransId="{D743DBE7-E05F-46D6-83A4-FAF544C1CA23}"/>
    <dgm:cxn modelId="{4AD92509-9A04-49BB-AA85-08D8BBD1FBFE}" srcId="{FC920F44-BF1D-45B3-8AA3-F38EECB04445}" destId="{0C954DD2-5517-4AE0-9632-761D54C0F928}" srcOrd="4" destOrd="0" parTransId="{AB603884-7923-4B61-9E7B-AC11BD6B2921}" sibTransId="{914CE528-8924-4135-88F3-6D191A797E3A}"/>
    <dgm:cxn modelId="{C809B428-2E6D-4195-8169-8E8D13FF93BC}" type="presOf" srcId="{0C954DD2-5517-4AE0-9632-761D54C0F928}" destId="{63CA1549-49DF-41E3-9EF1-7ED952E976C5}" srcOrd="0" destOrd="0" presId="urn:microsoft.com/office/officeart/2005/8/layout/hChevron3"/>
    <dgm:cxn modelId="{D47B1EAD-2AFB-4B38-AFC0-4AE276BCAC1D}" srcId="{FC920F44-BF1D-45B3-8AA3-F38EECB04445}" destId="{29FD1B74-5291-49C0-83C2-3D7C4646C97F}" srcOrd="0" destOrd="0" parTransId="{C8BEE987-66E2-47F0-8320-DE2C84B47FEB}" sibTransId="{1F126F22-F396-46B9-AA34-7FAE0E98C671}"/>
    <dgm:cxn modelId="{AA46CE1E-EEC3-4F40-8E06-5491AF05ECE6}" srcId="{FC920F44-BF1D-45B3-8AA3-F38EECB04445}" destId="{829D70D3-3D8B-4DD8-9C9F-F7E3103FE869}" srcOrd="5" destOrd="0" parTransId="{5D370D5D-06E7-4CAB-A498-F88BD3954E2D}" sibTransId="{847E5A6F-8AD8-4464-9E3B-7BC689DCFF7A}"/>
    <dgm:cxn modelId="{C710EC6D-7D1E-4DF8-A6CA-1348C11CCC2B}" type="presOf" srcId="{29FD1B74-5291-49C0-83C2-3D7C4646C97F}" destId="{565D5C0D-5720-4A1D-BF05-276DF524CD3A}" srcOrd="0" destOrd="0" presId="urn:microsoft.com/office/officeart/2005/8/layout/hChevron3"/>
    <dgm:cxn modelId="{0D72E529-2C17-462E-91C1-176C87C5A92D}" type="presOf" srcId="{FC920F44-BF1D-45B3-8AA3-F38EECB04445}" destId="{136EFD46-E1A3-4794-AD0B-0B39FB3F57D7}" srcOrd="0" destOrd="0" presId="urn:microsoft.com/office/officeart/2005/8/layout/hChevron3"/>
    <dgm:cxn modelId="{B58452DF-8BDA-4401-82FF-4796F6DC8C17}" type="presOf" srcId="{7F3B781C-9136-409B-BD5F-0AE045D8BDEE}" destId="{BC08BEB1-9FD4-4136-823B-D3DCD467BBB7}" srcOrd="0" destOrd="0" presId="urn:microsoft.com/office/officeart/2005/8/layout/hChevron3"/>
    <dgm:cxn modelId="{67B28F46-5345-4A1B-BD80-C00BD1F8A024}" srcId="{FC920F44-BF1D-45B3-8AA3-F38EECB04445}" destId="{7F3B781C-9136-409B-BD5F-0AE045D8BDEE}" srcOrd="3" destOrd="0" parTransId="{A0A0FF9A-3533-4D13-9DFC-573209E1F27A}" sibTransId="{02BDD249-E296-485F-857B-C12ADF642D84}"/>
    <dgm:cxn modelId="{6ACABB7F-4ED1-44D6-A129-85CF1D69FF96}" type="presOf" srcId="{995BEB2D-2742-4482-BA53-85AE53685228}" destId="{2FA96DAE-F2AD-492A-B97D-B640B67A991D}" srcOrd="0" destOrd="0" presId="urn:microsoft.com/office/officeart/2005/8/layout/hChevron3"/>
    <dgm:cxn modelId="{417D50C8-6703-488F-B1C8-0AC88B1B6F99}" type="presOf" srcId="{829D70D3-3D8B-4DD8-9C9F-F7E3103FE869}" destId="{05ECF36A-7C1F-4E68-A4FF-8D5006B206E4}"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A5452D28-1F6B-4195-8CF4-DA6FFF00F5AD}" type="presOf" srcId="{5C62DC6D-6294-4F23-AC11-D46D05CAE32F}" destId="{65AF34A2-44E4-477A-BA86-4E326CC7CC25}" srcOrd="0" destOrd="0" presId="urn:microsoft.com/office/officeart/2005/8/layout/hChevron3"/>
    <dgm:cxn modelId="{F84DBBCE-AAF9-4D94-BEA2-63BA5303ACCA}" type="presParOf" srcId="{136EFD46-E1A3-4794-AD0B-0B39FB3F57D7}" destId="{565D5C0D-5720-4A1D-BF05-276DF524CD3A}" srcOrd="0" destOrd="0" presId="urn:microsoft.com/office/officeart/2005/8/layout/hChevron3"/>
    <dgm:cxn modelId="{FE53E7C4-E1A0-43E4-B461-9A84969EF026}" type="presParOf" srcId="{136EFD46-E1A3-4794-AD0B-0B39FB3F57D7}" destId="{478D506D-A71A-4ECC-A219-B78E16CE23B1}" srcOrd="1" destOrd="0" presId="urn:microsoft.com/office/officeart/2005/8/layout/hChevron3"/>
    <dgm:cxn modelId="{F837384A-5130-40D7-A2E8-DD9C96A32DCE}" type="presParOf" srcId="{136EFD46-E1A3-4794-AD0B-0B39FB3F57D7}" destId="{2FA96DAE-F2AD-492A-B97D-B640B67A991D}" srcOrd="2" destOrd="0" presId="urn:microsoft.com/office/officeart/2005/8/layout/hChevron3"/>
    <dgm:cxn modelId="{BF01D70C-6BCC-42D2-86C9-30AA39E1E259}" type="presParOf" srcId="{136EFD46-E1A3-4794-AD0B-0B39FB3F57D7}" destId="{026767B8-F9F2-470F-9D82-E3A5F0D6F8D0}" srcOrd="3" destOrd="0" presId="urn:microsoft.com/office/officeart/2005/8/layout/hChevron3"/>
    <dgm:cxn modelId="{2499BD51-0A89-4906-BCA5-A7834C534E40}" type="presParOf" srcId="{136EFD46-E1A3-4794-AD0B-0B39FB3F57D7}" destId="{65AF34A2-44E4-477A-BA86-4E326CC7CC25}" srcOrd="4" destOrd="0" presId="urn:microsoft.com/office/officeart/2005/8/layout/hChevron3"/>
    <dgm:cxn modelId="{174A16C0-3CAF-4E6E-8A85-C7F3AF50D4A9}" type="presParOf" srcId="{136EFD46-E1A3-4794-AD0B-0B39FB3F57D7}" destId="{8F66BB57-18CC-4178-A8D3-EEEBE30596D8}" srcOrd="5" destOrd="0" presId="urn:microsoft.com/office/officeart/2005/8/layout/hChevron3"/>
    <dgm:cxn modelId="{DFC8BC64-3C10-440B-B2C0-8A52E0059523}" type="presParOf" srcId="{136EFD46-E1A3-4794-AD0B-0B39FB3F57D7}" destId="{BC08BEB1-9FD4-4136-823B-D3DCD467BBB7}" srcOrd="6" destOrd="0" presId="urn:microsoft.com/office/officeart/2005/8/layout/hChevron3"/>
    <dgm:cxn modelId="{EDC96600-BB9E-4F7F-B853-97230F0B7D91}" type="presParOf" srcId="{136EFD46-E1A3-4794-AD0B-0B39FB3F57D7}" destId="{3765FB01-555B-4AC9-AC36-107AAFE644DD}" srcOrd="7" destOrd="0" presId="urn:microsoft.com/office/officeart/2005/8/layout/hChevron3"/>
    <dgm:cxn modelId="{4C1AFE47-3765-4DDB-919A-3DA304699A50}" type="presParOf" srcId="{136EFD46-E1A3-4794-AD0B-0B39FB3F57D7}" destId="{63CA1549-49DF-41E3-9EF1-7ED952E976C5}" srcOrd="8" destOrd="0" presId="urn:microsoft.com/office/officeart/2005/8/layout/hChevron3"/>
    <dgm:cxn modelId="{F8BE8A08-3F92-4745-84C2-C8EC129102E1}" type="presParOf" srcId="{136EFD46-E1A3-4794-AD0B-0B39FB3F57D7}" destId="{D89F3F7C-2C01-4539-8E5B-D3A4DCDDC4B3}" srcOrd="9" destOrd="0" presId="urn:microsoft.com/office/officeart/2005/8/layout/hChevron3"/>
    <dgm:cxn modelId="{8F712456-9B58-44B9-B8EF-58D8BDC38DD0}" type="presParOf" srcId="{136EFD46-E1A3-4794-AD0B-0B39FB3F57D7}" destId="{05ECF36A-7C1F-4E68-A4FF-8D5006B206E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tx2">
            <a:lumMod val="75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rgbClr val="1F4E79"/>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98F15485-2808-429B-961E-3D09040597B3}" type="presOf" srcId="{0C954DD2-5517-4AE0-9632-761D54C0F928}" destId="{63CA1549-49DF-41E3-9EF1-7ED952E976C5}" srcOrd="0" destOrd="0" presId="urn:microsoft.com/office/officeart/2005/8/layout/hChevron3"/>
    <dgm:cxn modelId="{672C426B-B2D7-417B-A24F-51781B005A09}" type="presOf" srcId="{FC920F44-BF1D-45B3-8AA3-F38EECB04445}" destId="{136EFD46-E1A3-4794-AD0B-0B39FB3F57D7}" srcOrd="0" destOrd="0" presId="urn:microsoft.com/office/officeart/2005/8/layout/hChevron3"/>
    <dgm:cxn modelId="{1A0D90F5-F517-44A3-9AF0-337C8999DDBA}" type="presOf" srcId="{5C62DC6D-6294-4F23-AC11-D46D05CAE32F}" destId="{65AF34A2-44E4-477A-BA86-4E326CC7CC25}" srcOrd="0" destOrd="0" presId="urn:microsoft.com/office/officeart/2005/8/layout/hChevron3"/>
    <dgm:cxn modelId="{8032FF96-5073-44EF-A796-6541E481523F}" type="presOf" srcId="{29FD1B74-5291-49C0-83C2-3D7C4646C97F}" destId="{565D5C0D-5720-4A1D-BF05-276DF524CD3A}"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5661AA6B-6E42-443D-B410-0CC41431F33B}" type="presOf" srcId="{995BEB2D-2742-4482-BA53-85AE53685228}" destId="{2FA96DAE-F2AD-492A-B97D-B640B67A991D}"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90574B80-9E6C-41AC-B429-574F8F3F31EE}" type="presOf" srcId="{4DB896C8-81D6-8743-B5C2-3AE5752503FE}" destId="{18F68E3F-5024-4C41-B8B5-D66752C8F91F}"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92E685A9-AFA2-4721-8EE2-A160EF5029EA}" type="presParOf" srcId="{136EFD46-E1A3-4794-AD0B-0B39FB3F57D7}" destId="{565D5C0D-5720-4A1D-BF05-276DF524CD3A}" srcOrd="0" destOrd="0" presId="urn:microsoft.com/office/officeart/2005/8/layout/hChevron3"/>
    <dgm:cxn modelId="{D807A95E-9E57-4F7A-A752-62E0ED1C78A8}" type="presParOf" srcId="{136EFD46-E1A3-4794-AD0B-0B39FB3F57D7}" destId="{478D506D-A71A-4ECC-A219-B78E16CE23B1}" srcOrd="1" destOrd="0" presId="urn:microsoft.com/office/officeart/2005/8/layout/hChevron3"/>
    <dgm:cxn modelId="{B53FE39B-4C4D-49FF-88E5-411F2E588984}" type="presParOf" srcId="{136EFD46-E1A3-4794-AD0B-0B39FB3F57D7}" destId="{2FA96DAE-F2AD-492A-B97D-B640B67A991D}" srcOrd="2" destOrd="0" presId="urn:microsoft.com/office/officeart/2005/8/layout/hChevron3"/>
    <dgm:cxn modelId="{E64F5E92-1598-4165-8138-F74ACE40A2DE}" type="presParOf" srcId="{136EFD46-E1A3-4794-AD0B-0B39FB3F57D7}" destId="{026767B8-F9F2-470F-9D82-E3A5F0D6F8D0}" srcOrd="3" destOrd="0" presId="urn:microsoft.com/office/officeart/2005/8/layout/hChevron3"/>
    <dgm:cxn modelId="{3D3F2A1F-A6E7-4A07-B6AE-7BDF6D556542}" type="presParOf" srcId="{136EFD46-E1A3-4794-AD0B-0B39FB3F57D7}" destId="{65AF34A2-44E4-477A-BA86-4E326CC7CC25}" srcOrd="4" destOrd="0" presId="urn:microsoft.com/office/officeart/2005/8/layout/hChevron3"/>
    <dgm:cxn modelId="{C1F00D2D-7644-4724-A0E9-2F0AC85AA246}" type="presParOf" srcId="{136EFD46-E1A3-4794-AD0B-0B39FB3F57D7}" destId="{8F66BB57-18CC-4178-A8D3-EEEBE30596D8}" srcOrd="5" destOrd="0" presId="urn:microsoft.com/office/officeart/2005/8/layout/hChevron3"/>
    <dgm:cxn modelId="{D460E162-8B52-43A9-BF2B-6145C9BAAC7C}" type="presParOf" srcId="{136EFD46-E1A3-4794-AD0B-0B39FB3F57D7}" destId="{63CA1549-49DF-41E3-9EF1-7ED952E976C5}" srcOrd="6" destOrd="0" presId="urn:microsoft.com/office/officeart/2005/8/layout/hChevron3"/>
    <dgm:cxn modelId="{7B64AA3D-1383-45F6-AC37-23A179642EE7}" type="presParOf" srcId="{136EFD46-E1A3-4794-AD0B-0B39FB3F57D7}" destId="{D89F3F7C-2C01-4539-8E5B-D3A4DCDDC4B3}" srcOrd="7" destOrd="0" presId="urn:microsoft.com/office/officeart/2005/8/layout/hChevron3"/>
    <dgm:cxn modelId="{41E814F9-3686-4CCE-8DBB-779EE699CAEB}"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44DA1BA3-2EB5-FB4B-B3B4-E7D058279414}" type="presOf" srcId="{29FD1B74-5291-49C0-83C2-3D7C4646C97F}" destId="{565D5C0D-5720-4A1D-BF05-276DF524CD3A}" srcOrd="0" destOrd="0" presId="urn:microsoft.com/office/officeart/2005/8/layout/hChevron3"/>
    <dgm:cxn modelId="{C42D9194-B708-684A-9BAA-23F6C7DE2BA6}" type="presOf" srcId="{4DB896C8-81D6-8743-B5C2-3AE5752503FE}" destId="{18F68E3F-5024-4C41-B8B5-D66752C8F91F}"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82AAF83F-4C64-3749-A355-E0B4D8DA72BE}" type="presOf" srcId="{0C954DD2-5517-4AE0-9632-761D54C0F928}" destId="{63CA1549-49DF-41E3-9EF1-7ED952E976C5}"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8E0400FF-0629-1A45-8CF4-9FFD77B80B82}" type="presOf" srcId="{995BEB2D-2742-4482-BA53-85AE53685228}" destId="{2FA96DAE-F2AD-492A-B97D-B640B67A991D}"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5CFBACF4-BAF4-1E44-AC91-492EF9E1FED5}" type="presOf" srcId="{FC920F44-BF1D-45B3-8AA3-F38EECB04445}" destId="{136EFD46-E1A3-4794-AD0B-0B39FB3F57D7}" srcOrd="0" destOrd="0" presId="urn:microsoft.com/office/officeart/2005/8/layout/hChevron3"/>
    <dgm:cxn modelId="{036E0870-2F45-A849-8458-5605D8143DE2}" type="presOf" srcId="{5C62DC6D-6294-4F23-AC11-D46D05CAE32F}" destId="{65AF34A2-44E4-477A-BA86-4E326CC7CC25}" srcOrd="0" destOrd="0" presId="urn:microsoft.com/office/officeart/2005/8/layout/hChevron3"/>
    <dgm:cxn modelId="{99161791-DAA8-FA4A-8DA2-44FB85B67A4D}" type="presParOf" srcId="{136EFD46-E1A3-4794-AD0B-0B39FB3F57D7}" destId="{565D5C0D-5720-4A1D-BF05-276DF524CD3A}" srcOrd="0" destOrd="0" presId="urn:microsoft.com/office/officeart/2005/8/layout/hChevron3"/>
    <dgm:cxn modelId="{83361483-2BCB-514A-B4B8-722E1BDC23F6}" type="presParOf" srcId="{136EFD46-E1A3-4794-AD0B-0B39FB3F57D7}" destId="{478D506D-A71A-4ECC-A219-B78E16CE23B1}" srcOrd="1" destOrd="0" presId="urn:microsoft.com/office/officeart/2005/8/layout/hChevron3"/>
    <dgm:cxn modelId="{83E7740E-1AD5-3940-B182-9F86C83DFBB6}" type="presParOf" srcId="{136EFD46-E1A3-4794-AD0B-0B39FB3F57D7}" destId="{2FA96DAE-F2AD-492A-B97D-B640B67A991D}" srcOrd="2" destOrd="0" presId="urn:microsoft.com/office/officeart/2005/8/layout/hChevron3"/>
    <dgm:cxn modelId="{7A02F0F6-5D48-4248-A607-86800E7DA0C0}" type="presParOf" srcId="{136EFD46-E1A3-4794-AD0B-0B39FB3F57D7}" destId="{026767B8-F9F2-470F-9D82-E3A5F0D6F8D0}" srcOrd="3" destOrd="0" presId="urn:microsoft.com/office/officeart/2005/8/layout/hChevron3"/>
    <dgm:cxn modelId="{0CCA52CD-837F-2B41-B09C-D597A293D401}" type="presParOf" srcId="{136EFD46-E1A3-4794-AD0B-0B39FB3F57D7}" destId="{65AF34A2-44E4-477A-BA86-4E326CC7CC25}" srcOrd="4" destOrd="0" presId="urn:microsoft.com/office/officeart/2005/8/layout/hChevron3"/>
    <dgm:cxn modelId="{352FFA9E-A20B-FF42-9360-5E0B34107591}" type="presParOf" srcId="{136EFD46-E1A3-4794-AD0B-0B39FB3F57D7}" destId="{8F66BB57-18CC-4178-A8D3-EEEBE30596D8}" srcOrd="5" destOrd="0" presId="urn:microsoft.com/office/officeart/2005/8/layout/hChevron3"/>
    <dgm:cxn modelId="{F65A80EA-D1E7-DF49-B791-3682E029E088}" type="presParOf" srcId="{136EFD46-E1A3-4794-AD0B-0B39FB3F57D7}" destId="{63CA1549-49DF-41E3-9EF1-7ED952E976C5}" srcOrd="6" destOrd="0" presId="urn:microsoft.com/office/officeart/2005/8/layout/hChevron3"/>
    <dgm:cxn modelId="{CFFFAEEF-FA93-0645-9236-5CD4483139E3}" type="presParOf" srcId="{136EFD46-E1A3-4794-AD0B-0B39FB3F57D7}" destId="{D89F3F7C-2C01-4539-8E5B-D3A4DCDDC4B3}" srcOrd="7" destOrd="0" presId="urn:microsoft.com/office/officeart/2005/8/layout/hChevron3"/>
    <dgm:cxn modelId="{8DD88E5C-63EB-6C48-8D7B-F6A640858C5E}"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34AB8A49-4A6A-4798-A59E-DDFF0AC1FCE5}" srcId="{FC920F44-BF1D-45B3-8AA3-F38EECB04445}" destId="{995BEB2D-2742-4482-BA53-85AE53685228}" srcOrd="1" destOrd="0" parTransId="{71CA7E2A-0723-4F0E-BDF1-45BB7E578796}" sibTransId="{D743DBE7-E05F-46D6-83A4-FAF544C1CA23}"/>
    <dgm:cxn modelId="{4AD92509-9A04-49BB-AA85-08D8BBD1FBFE}" srcId="{FC920F44-BF1D-45B3-8AA3-F38EECB04445}" destId="{0C954DD2-5517-4AE0-9632-761D54C0F928}" srcOrd="3" destOrd="0" parTransId="{AB603884-7923-4B61-9E7B-AC11BD6B2921}" sibTransId="{914CE528-8924-4135-88F3-6D191A797E3A}"/>
    <dgm:cxn modelId="{D47B1EAD-2AFB-4B38-AFC0-4AE276BCAC1D}" srcId="{FC920F44-BF1D-45B3-8AA3-F38EECB04445}" destId="{29FD1B74-5291-49C0-83C2-3D7C4646C97F}" srcOrd="0" destOrd="0" parTransId="{C8BEE987-66E2-47F0-8320-DE2C84B47FEB}" sibTransId="{1F126F22-F396-46B9-AA34-7FAE0E98C671}"/>
    <dgm:cxn modelId="{B7A2271C-3A7C-1944-B2F7-B19FACB00C01}" type="presOf" srcId="{29FD1B74-5291-49C0-83C2-3D7C4646C97F}" destId="{565D5C0D-5720-4A1D-BF05-276DF524CD3A}" srcOrd="0" destOrd="0" presId="urn:microsoft.com/office/officeart/2005/8/layout/hChevron3"/>
    <dgm:cxn modelId="{87330F6B-2032-8C48-96A7-5D6D49A60D4C}" type="presOf" srcId="{995BEB2D-2742-4482-BA53-85AE53685228}" destId="{2FA96DAE-F2AD-492A-B97D-B640B67A991D}" srcOrd="0" destOrd="0" presId="urn:microsoft.com/office/officeart/2005/8/layout/hChevron3"/>
    <dgm:cxn modelId="{C4001F80-6273-8845-A019-C0083CB206C2}" type="presOf" srcId="{0C954DD2-5517-4AE0-9632-761D54C0F928}" destId="{63CA1549-49DF-41E3-9EF1-7ED952E976C5}" srcOrd="0" destOrd="0" presId="urn:microsoft.com/office/officeart/2005/8/layout/hChevron3"/>
    <dgm:cxn modelId="{E6F794B4-6BB7-D04C-A936-7FFFABA0C19A}" type="presOf" srcId="{FC920F44-BF1D-45B3-8AA3-F38EECB04445}" destId="{136EFD46-E1A3-4794-AD0B-0B39FB3F57D7}"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452357EA-8174-49E1-9946-C339975AC63B}" srcId="{FC920F44-BF1D-45B3-8AA3-F38EECB04445}" destId="{5C62DC6D-6294-4F23-AC11-D46D05CAE32F}" srcOrd="2" destOrd="0" parTransId="{5AFE42FD-C881-4097-9115-F60B50429371}" sibTransId="{8EEDE87B-D1E3-4823-8165-1537ACDD074E}"/>
    <dgm:cxn modelId="{6D4DCCBF-7CCE-2840-9D0B-6905E70AC317}" type="presOf" srcId="{4DB896C8-81D6-8743-B5C2-3AE5752503FE}" destId="{18F68E3F-5024-4C41-B8B5-D66752C8F91F}" srcOrd="0" destOrd="0" presId="urn:microsoft.com/office/officeart/2005/8/layout/hChevron3"/>
    <dgm:cxn modelId="{E6B66244-11F8-1045-B6DC-BFB771DE38C9}" type="presOf" srcId="{5C62DC6D-6294-4F23-AC11-D46D05CAE32F}" destId="{65AF34A2-44E4-477A-BA86-4E326CC7CC25}" srcOrd="0" destOrd="0" presId="urn:microsoft.com/office/officeart/2005/8/layout/hChevron3"/>
    <dgm:cxn modelId="{9863832F-8E5C-6A4A-BEB8-7A4195A66C8B}" type="presParOf" srcId="{136EFD46-E1A3-4794-AD0B-0B39FB3F57D7}" destId="{565D5C0D-5720-4A1D-BF05-276DF524CD3A}" srcOrd="0" destOrd="0" presId="urn:microsoft.com/office/officeart/2005/8/layout/hChevron3"/>
    <dgm:cxn modelId="{5E3EDF2E-DE80-5E45-B4E6-679EE84E40BE}" type="presParOf" srcId="{136EFD46-E1A3-4794-AD0B-0B39FB3F57D7}" destId="{478D506D-A71A-4ECC-A219-B78E16CE23B1}" srcOrd="1" destOrd="0" presId="urn:microsoft.com/office/officeart/2005/8/layout/hChevron3"/>
    <dgm:cxn modelId="{B1F7FEB6-B193-BB45-B20A-A33DE7BF140E}" type="presParOf" srcId="{136EFD46-E1A3-4794-AD0B-0B39FB3F57D7}" destId="{2FA96DAE-F2AD-492A-B97D-B640B67A991D}" srcOrd="2" destOrd="0" presId="urn:microsoft.com/office/officeart/2005/8/layout/hChevron3"/>
    <dgm:cxn modelId="{56803581-1D4D-C848-A1A4-4FFC5DCE811C}" type="presParOf" srcId="{136EFD46-E1A3-4794-AD0B-0B39FB3F57D7}" destId="{026767B8-F9F2-470F-9D82-E3A5F0D6F8D0}" srcOrd="3" destOrd="0" presId="urn:microsoft.com/office/officeart/2005/8/layout/hChevron3"/>
    <dgm:cxn modelId="{6D52CC09-E4B8-7744-A558-7AF6D6B2D143}" type="presParOf" srcId="{136EFD46-E1A3-4794-AD0B-0B39FB3F57D7}" destId="{65AF34A2-44E4-477A-BA86-4E326CC7CC25}" srcOrd="4" destOrd="0" presId="urn:microsoft.com/office/officeart/2005/8/layout/hChevron3"/>
    <dgm:cxn modelId="{57860BA9-6DEA-5F43-AEE6-31B917503317}" type="presParOf" srcId="{136EFD46-E1A3-4794-AD0B-0B39FB3F57D7}" destId="{8F66BB57-18CC-4178-A8D3-EEEBE30596D8}" srcOrd="5" destOrd="0" presId="urn:microsoft.com/office/officeart/2005/8/layout/hChevron3"/>
    <dgm:cxn modelId="{EBD8B927-6E1F-1D46-9F60-B9CEE8E4404E}" type="presParOf" srcId="{136EFD46-E1A3-4794-AD0B-0B39FB3F57D7}" destId="{63CA1549-49DF-41E3-9EF1-7ED952E976C5}" srcOrd="6" destOrd="0" presId="urn:microsoft.com/office/officeart/2005/8/layout/hChevron3"/>
    <dgm:cxn modelId="{5CB0D8FF-96FC-6344-AC72-9D01B2D7E2ED}" type="presParOf" srcId="{136EFD46-E1A3-4794-AD0B-0B39FB3F57D7}" destId="{D89F3F7C-2C01-4539-8E5B-D3A4DCDDC4B3}" srcOrd="7" destOrd="0" presId="urn:microsoft.com/office/officeart/2005/8/layout/hChevron3"/>
    <dgm:cxn modelId="{F8A4C934-8E04-A448-998E-9700E7B6CAD7}"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FD68F420-9DC7-9F41-A495-850DE9877433}" type="presOf" srcId="{5C62DC6D-6294-4F23-AC11-D46D05CAE32F}" destId="{65AF34A2-44E4-477A-BA86-4E326CC7CC25}" srcOrd="0" destOrd="0" presId="urn:microsoft.com/office/officeart/2005/8/layout/hChevron3"/>
    <dgm:cxn modelId="{0B32852D-A36C-D34A-91A5-BE96B5403962}" type="presOf" srcId="{0C954DD2-5517-4AE0-9632-761D54C0F928}" destId="{63CA1549-49DF-41E3-9EF1-7ED952E976C5}" srcOrd="0" destOrd="0" presId="urn:microsoft.com/office/officeart/2005/8/layout/hChevron3"/>
    <dgm:cxn modelId="{11202FA6-074E-E744-A4B3-CE3C4F92FD7A}" type="presOf" srcId="{29FD1B74-5291-49C0-83C2-3D7C4646C97F}" destId="{565D5C0D-5720-4A1D-BF05-276DF524CD3A}"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6383814D-5A6A-E344-B939-D96C2B57BC52}" type="presOf" srcId="{FC920F44-BF1D-45B3-8AA3-F38EECB04445}" destId="{136EFD46-E1A3-4794-AD0B-0B39FB3F57D7}"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90771849-60B2-6F4F-A803-0288FB820E39}" type="presOf" srcId="{4DB896C8-81D6-8743-B5C2-3AE5752503FE}" destId="{18F68E3F-5024-4C41-B8B5-D66752C8F91F}" srcOrd="0" destOrd="0" presId="urn:microsoft.com/office/officeart/2005/8/layout/hChevron3"/>
    <dgm:cxn modelId="{4AD92509-9A04-49BB-AA85-08D8BBD1FBFE}" srcId="{FC920F44-BF1D-45B3-8AA3-F38EECB04445}" destId="{0C954DD2-5517-4AE0-9632-761D54C0F928}" srcOrd="3" destOrd="0" parTransId="{AB603884-7923-4B61-9E7B-AC11BD6B2921}" sibTransId="{914CE528-8924-4135-88F3-6D191A797E3A}"/>
    <dgm:cxn modelId="{085CE770-42CC-4D44-9F49-E7D0A6BB2C22}" type="presOf" srcId="{995BEB2D-2742-4482-BA53-85AE53685228}" destId="{2FA96DAE-F2AD-492A-B97D-B640B67A991D}" srcOrd="0" destOrd="0" presId="urn:microsoft.com/office/officeart/2005/8/layout/hChevron3"/>
    <dgm:cxn modelId="{981EA595-128E-284F-B4B8-45B2F7959166}" type="presParOf" srcId="{136EFD46-E1A3-4794-AD0B-0B39FB3F57D7}" destId="{565D5C0D-5720-4A1D-BF05-276DF524CD3A}" srcOrd="0" destOrd="0" presId="urn:microsoft.com/office/officeart/2005/8/layout/hChevron3"/>
    <dgm:cxn modelId="{3F622FDE-20AF-4549-8856-BE5B87AD00C7}" type="presParOf" srcId="{136EFD46-E1A3-4794-AD0B-0B39FB3F57D7}" destId="{478D506D-A71A-4ECC-A219-B78E16CE23B1}" srcOrd="1" destOrd="0" presId="urn:microsoft.com/office/officeart/2005/8/layout/hChevron3"/>
    <dgm:cxn modelId="{A77A7876-3505-194F-8FD3-6F6262810296}" type="presParOf" srcId="{136EFD46-E1A3-4794-AD0B-0B39FB3F57D7}" destId="{2FA96DAE-F2AD-492A-B97D-B640B67A991D}" srcOrd="2" destOrd="0" presId="urn:microsoft.com/office/officeart/2005/8/layout/hChevron3"/>
    <dgm:cxn modelId="{55CC26D2-2311-4040-881E-98892B801F68}" type="presParOf" srcId="{136EFD46-E1A3-4794-AD0B-0B39FB3F57D7}" destId="{026767B8-F9F2-470F-9D82-E3A5F0D6F8D0}" srcOrd="3" destOrd="0" presId="urn:microsoft.com/office/officeart/2005/8/layout/hChevron3"/>
    <dgm:cxn modelId="{0DF4C923-8191-EC41-BECF-6D4B5478D595}" type="presParOf" srcId="{136EFD46-E1A3-4794-AD0B-0B39FB3F57D7}" destId="{65AF34A2-44E4-477A-BA86-4E326CC7CC25}" srcOrd="4" destOrd="0" presId="urn:microsoft.com/office/officeart/2005/8/layout/hChevron3"/>
    <dgm:cxn modelId="{FDF002C7-6CD4-6B49-9A91-697747F2C7D5}" type="presParOf" srcId="{136EFD46-E1A3-4794-AD0B-0B39FB3F57D7}" destId="{8F66BB57-18CC-4178-A8D3-EEEBE30596D8}" srcOrd="5" destOrd="0" presId="urn:microsoft.com/office/officeart/2005/8/layout/hChevron3"/>
    <dgm:cxn modelId="{2E6ECF79-A79A-2B42-A223-2666611D53DE}" type="presParOf" srcId="{136EFD46-E1A3-4794-AD0B-0B39FB3F57D7}" destId="{63CA1549-49DF-41E3-9EF1-7ED952E976C5}" srcOrd="6" destOrd="0" presId="urn:microsoft.com/office/officeart/2005/8/layout/hChevron3"/>
    <dgm:cxn modelId="{A7ABB99A-9C56-E240-9681-F97E6C3C6125}" type="presParOf" srcId="{136EFD46-E1A3-4794-AD0B-0B39FB3F57D7}" destId="{D89F3F7C-2C01-4539-8E5B-D3A4DCDDC4B3}" srcOrd="7" destOrd="0" presId="urn:microsoft.com/office/officeart/2005/8/layout/hChevron3"/>
    <dgm:cxn modelId="{505E99DC-0E84-A64D-8EF9-E7B744E8B2C1}"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34AB8A49-4A6A-4798-A59E-DDFF0AC1FCE5}" srcId="{FC920F44-BF1D-45B3-8AA3-F38EECB04445}" destId="{995BEB2D-2742-4482-BA53-85AE53685228}" srcOrd="1" destOrd="0" parTransId="{71CA7E2A-0723-4F0E-BDF1-45BB7E578796}" sibTransId="{D743DBE7-E05F-46D6-83A4-FAF544C1CA23}"/>
    <dgm:cxn modelId="{4AD92509-9A04-49BB-AA85-08D8BBD1FBFE}" srcId="{FC920F44-BF1D-45B3-8AA3-F38EECB04445}" destId="{0C954DD2-5517-4AE0-9632-761D54C0F928}" srcOrd="3" destOrd="0" parTransId="{AB603884-7923-4B61-9E7B-AC11BD6B2921}" sibTransId="{914CE528-8924-4135-88F3-6D191A797E3A}"/>
    <dgm:cxn modelId="{D47B1EAD-2AFB-4B38-AFC0-4AE276BCAC1D}" srcId="{FC920F44-BF1D-45B3-8AA3-F38EECB04445}" destId="{29FD1B74-5291-49C0-83C2-3D7C4646C97F}" srcOrd="0" destOrd="0" parTransId="{C8BEE987-66E2-47F0-8320-DE2C84B47FEB}" sibTransId="{1F126F22-F396-46B9-AA34-7FAE0E98C671}"/>
    <dgm:cxn modelId="{8F3949CD-A465-9649-AD79-E21F720A703C}" type="presOf" srcId="{29FD1B74-5291-49C0-83C2-3D7C4646C97F}" destId="{565D5C0D-5720-4A1D-BF05-276DF524CD3A}" srcOrd="0" destOrd="0" presId="urn:microsoft.com/office/officeart/2005/8/layout/hChevron3"/>
    <dgm:cxn modelId="{4D9F1532-81E3-164F-B376-6B61CA9B0542}" type="presOf" srcId="{0C954DD2-5517-4AE0-9632-761D54C0F928}" destId="{63CA1549-49DF-41E3-9EF1-7ED952E976C5}" srcOrd="0" destOrd="0" presId="urn:microsoft.com/office/officeart/2005/8/layout/hChevron3"/>
    <dgm:cxn modelId="{C2255D35-24B1-7743-A483-F4E80AE2DF83}" type="presOf" srcId="{5C62DC6D-6294-4F23-AC11-D46D05CAE32F}" destId="{65AF34A2-44E4-477A-BA86-4E326CC7CC25}" srcOrd="0" destOrd="0" presId="urn:microsoft.com/office/officeart/2005/8/layout/hChevron3"/>
    <dgm:cxn modelId="{4439A51B-EE5C-804A-A442-BEA058FAB3DA}" srcId="{FC920F44-BF1D-45B3-8AA3-F38EECB04445}" destId="{4DB896C8-81D6-8743-B5C2-3AE5752503FE}" srcOrd="4" destOrd="0" parTransId="{E53FD69B-76B4-5846-97B2-C227E84B7DBA}" sibTransId="{317053CC-EDE0-BE40-A1C9-017B9B683E26}"/>
    <dgm:cxn modelId="{8D46048B-059D-0442-BAB6-DDBE7189B51C}" type="presOf" srcId="{4DB896C8-81D6-8743-B5C2-3AE5752503FE}" destId="{18F68E3F-5024-4C41-B8B5-D66752C8F91F}" srcOrd="0" destOrd="0" presId="urn:microsoft.com/office/officeart/2005/8/layout/hChevron3"/>
    <dgm:cxn modelId="{37D29CA6-A017-9844-AB2A-2BE7EE304035}" type="presOf" srcId="{995BEB2D-2742-4482-BA53-85AE53685228}" destId="{2FA96DAE-F2AD-492A-B97D-B640B67A991D}"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179460C9-87DD-E042-9E4B-D52606BD56AE}" type="presOf" srcId="{FC920F44-BF1D-45B3-8AA3-F38EECB04445}" destId="{136EFD46-E1A3-4794-AD0B-0B39FB3F57D7}" srcOrd="0" destOrd="0" presId="urn:microsoft.com/office/officeart/2005/8/layout/hChevron3"/>
    <dgm:cxn modelId="{D1A49634-B3B4-5B4E-9646-5D6D92F67367}" type="presParOf" srcId="{136EFD46-E1A3-4794-AD0B-0B39FB3F57D7}" destId="{565D5C0D-5720-4A1D-BF05-276DF524CD3A}" srcOrd="0" destOrd="0" presId="urn:microsoft.com/office/officeart/2005/8/layout/hChevron3"/>
    <dgm:cxn modelId="{E332AEFB-9C28-864E-B1B1-36B40AFD1675}" type="presParOf" srcId="{136EFD46-E1A3-4794-AD0B-0B39FB3F57D7}" destId="{478D506D-A71A-4ECC-A219-B78E16CE23B1}" srcOrd="1" destOrd="0" presId="urn:microsoft.com/office/officeart/2005/8/layout/hChevron3"/>
    <dgm:cxn modelId="{7A3B0D08-B55E-4F4E-AB31-5439AA5A8F06}" type="presParOf" srcId="{136EFD46-E1A3-4794-AD0B-0B39FB3F57D7}" destId="{2FA96DAE-F2AD-492A-B97D-B640B67A991D}" srcOrd="2" destOrd="0" presId="urn:microsoft.com/office/officeart/2005/8/layout/hChevron3"/>
    <dgm:cxn modelId="{E1F644BE-3F62-534E-8743-BB2E50CE2573}" type="presParOf" srcId="{136EFD46-E1A3-4794-AD0B-0B39FB3F57D7}" destId="{026767B8-F9F2-470F-9D82-E3A5F0D6F8D0}" srcOrd="3" destOrd="0" presId="urn:microsoft.com/office/officeart/2005/8/layout/hChevron3"/>
    <dgm:cxn modelId="{515395B9-6C07-8240-985A-E30E6D8CFA33}" type="presParOf" srcId="{136EFD46-E1A3-4794-AD0B-0B39FB3F57D7}" destId="{65AF34A2-44E4-477A-BA86-4E326CC7CC25}" srcOrd="4" destOrd="0" presId="urn:microsoft.com/office/officeart/2005/8/layout/hChevron3"/>
    <dgm:cxn modelId="{8CA9BDB7-FED1-A64A-9DBD-B0C0D1342946}" type="presParOf" srcId="{136EFD46-E1A3-4794-AD0B-0B39FB3F57D7}" destId="{8F66BB57-18CC-4178-A8D3-EEEBE30596D8}" srcOrd="5" destOrd="0" presId="urn:microsoft.com/office/officeart/2005/8/layout/hChevron3"/>
    <dgm:cxn modelId="{F8BD3392-5661-6244-B5C1-FAE7483651BF}" type="presParOf" srcId="{136EFD46-E1A3-4794-AD0B-0B39FB3F57D7}" destId="{63CA1549-49DF-41E3-9EF1-7ED952E976C5}" srcOrd="6" destOrd="0" presId="urn:microsoft.com/office/officeart/2005/8/layout/hChevron3"/>
    <dgm:cxn modelId="{C3D6F07E-A00F-1645-A7A0-AF29D0D3E9CD}" type="presParOf" srcId="{136EFD46-E1A3-4794-AD0B-0B39FB3F57D7}" destId="{D89F3F7C-2C01-4539-8E5B-D3A4DCDDC4B3}" srcOrd="7" destOrd="0" presId="urn:microsoft.com/office/officeart/2005/8/layout/hChevron3"/>
    <dgm:cxn modelId="{24DB26D9-2609-DA47-A87E-A6F6D94B8944}"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24CFD008-007C-6D47-BDB1-FF0359B92360}" type="presOf" srcId="{995BEB2D-2742-4482-BA53-85AE53685228}" destId="{2FA96DAE-F2AD-492A-B97D-B640B67A991D}" srcOrd="0" destOrd="0" presId="urn:microsoft.com/office/officeart/2005/8/layout/hChevron3"/>
    <dgm:cxn modelId="{2C6F025C-BA37-644F-A104-9F0450174A96}" type="presOf" srcId="{29FD1B74-5291-49C0-83C2-3D7C4646C97F}" destId="{565D5C0D-5720-4A1D-BF05-276DF524CD3A}" srcOrd="0" destOrd="0" presId="urn:microsoft.com/office/officeart/2005/8/layout/hChevron3"/>
    <dgm:cxn modelId="{5BEBEC8C-2A2F-6C44-A58D-5500F2C39502}" type="presOf" srcId="{0C954DD2-5517-4AE0-9632-761D54C0F928}" destId="{63CA1549-49DF-41E3-9EF1-7ED952E976C5}" srcOrd="0" destOrd="0" presId="urn:microsoft.com/office/officeart/2005/8/layout/hChevron3"/>
    <dgm:cxn modelId="{A667E8E6-5169-3F4B-A697-BFCEC0990EBC}" type="presOf" srcId="{4DB896C8-81D6-8743-B5C2-3AE5752503FE}" destId="{18F68E3F-5024-4C41-B8B5-D66752C8F91F}" srcOrd="0" destOrd="0" presId="urn:microsoft.com/office/officeart/2005/8/layout/hChevron3"/>
    <dgm:cxn modelId="{BCEA3C8F-89E0-2944-9F8B-39D60A86BB26}" type="presOf" srcId="{FC920F44-BF1D-45B3-8AA3-F38EECB04445}" destId="{136EFD46-E1A3-4794-AD0B-0B39FB3F57D7}"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941C4653-029D-3740-A202-D742E7FEF346}" type="presOf" srcId="{5C62DC6D-6294-4F23-AC11-D46D05CAE32F}" destId="{65AF34A2-44E4-477A-BA86-4E326CC7CC25}" srcOrd="0" destOrd="0" presId="urn:microsoft.com/office/officeart/2005/8/layout/hChevron3"/>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9982B472-BEEB-8F46-B9F0-3324EE2B94D1}" type="presParOf" srcId="{136EFD46-E1A3-4794-AD0B-0B39FB3F57D7}" destId="{565D5C0D-5720-4A1D-BF05-276DF524CD3A}" srcOrd="0" destOrd="0" presId="urn:microsoft.com/office/officeart/2005/8/layout/hChevron3"/>
    <dgm:cxn modelId="{D9F47CC3-32F0-0542-BA86-67692D06E024}" type="presParOf" srcId="{136EFD46-E1A3-4794-AD0B-0B39FB3F57D7}" destId="{478D506D-A71A-4ECC-A219-B78E16CE23B1}" srcOrd="1" destOrd="0" presId="urn:microsoft.com/office/officeart/2005/8/layout/hChevron3"/>
    <dgm:cxn modelId="{D90FEEC1-AA8C-6E4F-AD25-9AB07BFEE1B3}" type="presParOf" srcId="{136EFD46-E1A3-4794-AD0B-0B39FB3F57D7}" destId="{2FA96DAE-F2AD-492A-B97D-B640B67A991D}" srcOrd="2" destOrd="0" presId="urn:microsoft.com/office/officeart/2005/8/layout/hChevron3"/>
    <dgm:cxn modelId="{FF3887CA-E85E-A143-9FA2-80B9E06E0620}" type="presParOf" srcId="{136EFD46-E1A3-4794-AD0B-0B39FB3F57D7}" destId="{026767B8-F9F2-470F-9D82-E3A5F0D6F8D0}" srcOrd="3" destOrd="0" presId="urn:microsoft.com/office/officeart/2005/8/layout/hChevron3"/>
    <dgm:cxn modelId="{BF21C87F-85A6-7243-BAE4-340C572D5E0C}" type="presParOf" srcId="{136EFD46-E1A3-4794-AD0B-0B39FB3F57D7}" destId="{65AF34A2-44E4-477A-BA86-4E326CC7CC25}" srcOrd="4" destOrd="0" presId="urn:microsoft.com/office/officeart/2005/8/layout/hChevron3"/>
    <dgm:cxn modelId="{E0AFF21F-555C-454F-A906-730468C018CC}" type="presParOf" srcId="{136EFD46-E1A3-4794-AD0B-0B39FB3F57D7}" destId="{8F66BB57-18CC-4178-A8D3-EEEBE30596D8}" srcOrd="5" destOrd="0" presId="urn:microsoft.com/office/officeart/2005/8/layout/hChevron3"/>
    <dgm:cxn modelId="{FEE0AC8E-2F98-594E-B8A6-0A47EB44BD81}" type="presParOf" srcId="{136EFD46-E1A3-4794-AD0B-0B39FB3F57D7}" destId="{63CA1549-49DF-41E3-9EF1-7ED952E976C5}" srcOrd="6" destOrd="0" presId="urn:microsoft.com/office/officeart/2005/8/layout/hChevron3"/>
    <dgm:cxn modelId="{942CCA48-F4CF-FD4B-9DE4-0EC80EF6578D}" type="presParOf" srcId="{136EFD46-E1A3-4794-AD0B-0B39FB3F57D7}" destId="{D89F3F7C-2C01-4539-8E5B-D3A4DCDDC4B3}" srcOrd="7" destOrd="0" presId="urn:microsoft.com/office/officeart/2005/8/layout/hChevron3"/>
    <dgm:cxn modelId="{BA54424F-8A67-1B47-9F30-9FD1B114873C}"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920F44-BF1D-45B3-8AA3-F38EECB04445}" type="doc">
      <dgm:prSet loTypeId="urn:microsoft.com/office/officeart/2005/8/layout/hChevron3" loCatId="process" qsTypeId="urn:microsoft.com/office/officeart/2005/8/quickstyle/simple1" qsCatId="simple" csTypeId="urn:microsoft.com/office/officeart/2005/8/colors/accent1_2" csCatId="accent1" phldr="1"/>
      <dgm:spPr/>
    </dgm:pt>
    <dgm:pt modelId="{29FD1B74-5291-49C0-83C2-3D7C4646C97F}">
      <dgm:prSet phldrT="[Text]" custT="1"/>
      <dgm:spPr>
        <a:solidFill>
          <a:schemeClr val="accent1">
            <a:lumMod val="50000"/>
          </a:schemeClr>
        </a:solidFill>
      </dgm:spPr>
      <dgm:t>
        <a:bodyPr/>
        <a:lstStyle/>
        <a:p>
          <a:pPr algn="l"/>
          <a:r>
            <a:rPr lang="en-US" sz="1600" dirty="0">
              <a:latin typeface="Franklin Gothic Book" panose="020B0503020102020204" pitchFamily="34" charset="0"/>
            </a:rPr>
            <a:t>             Agenda</a:t>
          </a:r>
        </a:p>
      </dgm:t>
    </dgm:pt>
    <dgm:pt modelId="{C8BEE987-66E2-47F0-8320-DE2C84B47FEB}" type="parTrans" cxnId="{D47B1EAD-2AFB-4B38-AFC0-4AE276BCAC1D}">
      <dgm:prSet/>
      <dgm:spPr/>
      <dgm:t>
        <a:bodyPr/>
        <a:lstStyle/>
        <a:p>
          <a:endParaRPr lang="en-US" sz="1600">
            <a:latin typeface="Franklin Gothic Book" panose="020B0503020102020204" pitchFamily="34" charset="0"/>
          </a:endParaRPr>
        </a:p>
      </dgm:t>
    </dgm:pt>
    <dgm:pt modelId="{1F126F22-F396-46B9-AA34-7FAE0E98C671}" type="sibTrans" cxnId="{D47B1EAD-2AFB-4B38-AFC0-4AE276BCAC1D}">
      <dgm:prSet/>
      <dgm:spPr/>
      <dgm:t>
        <a:bodyPr/>
        <a:lstStyle/>
        <a:p>
          <a:endParaRPr lang="en-US" sz="1600">
            <a:latin typeface="Franklin Gothic Book" panose="020B0503020102020204" pitchFamily="34" charset="0"/>
          </a:endParaRPr>
        </a:p>
      </dgm:t>
    </dgm:pt>
    <dgm:pt modelId="{995BEB2D-2742-4482-BA53-85AE53685228}">
      <dgm:prSet phldrT="[Text]" custT="1"/>
      <dgm:spPr>
        <a:solidFill>
          <a:schemeClr val="tx2">
            <a:lumMod val="75000"/>
          </a:schemeClr>
        </a:solidFill>
      </dgm:spPr>
      <dgm:t>
        <a:bodyPr/>
        <a:lstStyle/>
        <a:p>
          <a:pPr algn="l"/>
          <a:r>
            <a:rPr lang="en-US" sz="1600" dirty="0">
              <a:latin typeface="Franklin Gothic Book" panose="020B0503020102020204" pitchFamily="34" charset="0"/>
            </a:rPr>
            <a:t>          Tracking Data</a:t>
          </a:r>
        </a:p>
      </dgm:t>
    </dgm:pt>
    <dgm:pt modelId="{71CA7E2A-0723-4F0E-BDF1-45BB7E578796}" type="parTrans" cxnId="{34AB8A49-4A6A-4798-A59E-DDFF0AC1FCE5}">
      <dgm:prSet/>
      <dgm:spPr/>
      <dgm:t>
        <a:bodyPr/>
        <a:lstStyle/>
        <a:p>
          <a:endParaRPr lang="en-US" sz="1600">
            <a:latin typeface="Franklin Gothic Book" panose="020B0503020102020204" pitchFamily="34" charset="0"/>
          </a:endParaRPr>
        </a:p>
      </dgm:t>
    </dgm:pt>
    <dgm:pt modelId="{D743DBE7-E05F-46D6-83A4-FAF544C1CA23}" type="sibTrans" cxnId="{34AB8A49-4A6A-4798-A59E-DDFF0AC1FCE5}">
      <dgm:prSet/>
      <dgm:spPr/>
      <dgm:t>
        <a:bodyPr/>
        <a:lstStyle/>
        <a:p>
          <a:endParaRPr lang="en-US" sz="1600">
            <a:latin typeface="Franklin Gothic Book" panose="020B0503020102020204" pitchFamily="34" charset="0"/>
          </a:endParaRPr>
        </a:p>
      </dgm:t>
    </dgm:pt>
    <dgm:pt modelId="{5C62DC6D-6294-4F23-AC11-D46D05CAE32F}">
      <dgm:prSet phldrT="[Text]" custT="1"/>
      <dgm:spPr>
        <a:solidFill>
          <a:schemeClr val="accent1">
            <a:lumMod val="50000"/>
          </a:schemeClr>
        </a:solidFill>
      </dgm:spPr>
      <dgm:t>
        <a:bodyPr/>
        <a:lstStyle/>
        <a:p>
          <a:pPr algn="l"/>
          <a:r>
            <a:rPr lang="en-US" sz="1600" dirty="0">
              <a:latin typeface="Franklin Gothic Book" panose="020B0503020102020204" pitchFamily="34" charset="0"/>
            </a:rPr>
            <a:t>           Request Data</a:t>
          </a:r>
        </a:p>
      </dgm:t>
    </dgm:pt>
    <dgm:pt modelId="{5AFE42FD-C881-4097-9115-F60B50429371}" type="parTrans" cxnId="{452357EA-8174-49E1-9946-C339975AC63B}">
      <dgm:prSet/>
      <dgm:spPr/>
      <dgm:t>
        <a:bodyPr/>
        <a:lstStyle/>
        <a:p>
          <a:endParaRPr lang="en-US" sz="1600">
            <a:latin typeface="Franklin Gothic Book" panose="020B0503020102020204" pitchFamily="34" charset="0"/>
          </a:endParaRPr>
        </a:p>
      </dgm:t>
    </dgm:pt>
    <dgm:pt modelId="{8EEDE87B-D1E3-4823-8165-1537ACDD074E}" type="sibTrans" cxnId="{452357EA-8174-49E1-9946-C339975AC63B}">
      <dgm:prSet/>
      <dgm:spPr/>
      <dgm:t>
        <a:bodyPr/>
        <a:lstStyle/>
        <a:p>
          <a:endParaRPr lang="en-US" sz="1600">
            <a:latin typeface="Franklin Gothic Book" panose="020B0503020102020204" pitchFamily="34" charset="0"/>
          </a:endParaRPr>
        </a:p>
      </dgm:t>
    </dgm:pt>
    <dgm:pt modelId="{0C954DD2-5517-4AE0-9632-761D54C0F928}">
      <dgm:prSet phldrT="[Text]" custT="1"/>
      <dgm:spPr>
        <a:solidFill>
          <a:srgbClr val="1F4E79"/>
        </a:solidFill>
      </dgm:spPr>
      <dgm:t>
        <a:bodyPr/>
        <a:lstStyle/>
        <a:p>
          <a:pPr algn="l"/>
          <a:r>
            <a:rPr lang="en-US" sz="1600" dirty="0">
              <a:latin typeface="Franklin Gothic Book" panose="020B0503020102020204" pitchFamily="34" charset="0"/>
            </a:rPr>
            <a:t>           </a:t>
          </a:r>
          <a:r>
            <a:rPr lang="en-US" sz="1600" dirty="0">
              <a:latin typeface="Franklin Gothic Book" charset="0"/>
              <a:ea typeface="Franklin Gothic Book" charset="0"/>
              <a:cs typeface="Franklin Gothic Book" charset="0"/>
            </a:rPr>
            <a:t>Conclusion</a:t>
          </a:r>
          <a:endParaRPr lang="en-US" sz="1600" dirty="0">
            <a:latin typeface="Franklin Gothic Book" panose="020B0503020102020204" pitchFamily="34" charset="0"/>
          </a:endParaRPr>
        </a:p>
      </dgm:t>
    </dgm:pt>
    <dgm:pt modelId="{AB603884-7923-4B61-9E7B-AC11BD6B2921}" type="parTrans" cxnId="{4AD92509-9A04-49BB-AA85-08D8BBD1FBFE}">
      <dgm:prSet/>
      <dgm:spPr/>
      <dgm:t>
        <a:bodyPr/>
        <a:lstStyle/>
        <a:p>
          <a:endParaRPr lang="en-US" sz="1600">
            <a:latin typeface="Franklin Gothic Book" panose="020B0503020102020204" pitchFamily="34" charset="0"/>
          </a:endParaRPr>
        </a:p>
      </dgm:t>
    </dgm:pt>
    <dgm:pt modelId="{914CE528-8924-4135-88F3-6D191A797E3A}" type="sibTrans" cxnId="{4AD92509-9A04-49BB-AA85-08D8BBD1FBFE}">
      <dgm:prSet/>
      <dgm:spPr/>
      <dgm:t>
        <a:bodyPr/>
        <a:lstStyle/>
        <a:p>
          <a:endParaRPr lang="en-US" sz="1600">
            <a:latin typeface="Franklin Gothic Book" panose="020B0503020102020204" pitchFamily="34" charset="0"/>
          </a:endParaRPr>
        </a:p>
      </dgm:t>
    </dgm:pt>
    <dgm:pt modelId="{4DB896C8-81D6-8743-B5C2-3AE5752503FE}">
      <dgm:prSet custT="1"/>
      <dgm:spPr>
        <a:solidFill>
          <a:schemeClr val="accent1">
            <a:lumMod val="50000"/>
          </a:schemeClr>
        </a:solidFill>
      </dgm:spPr>
      <dgm:t>
        <a:bodyPr/>
        <a:lstStyle/>
        <a:p>
          <a:pPr algn="l"/>
          <a:r>
            <a:rPr lang="en-US" sz="1600" dirty="0">
              <a:latin typeface="Franklin Gothic Book" charset="0"/>
              <a:ea typeface="Franklin Gothic Book" charset="0"/>
              <a:cs typeface="Franklin Gothic Book" charset="0"/>
            </a:rPr>
            <a:t>         Questions</a:t>
          </a:r>
        </a:p>
      </dgm:t>
    </dgm:pt>
    <dgm:pt modelId="{E53FD69B-76B4-5846-97B2-C227E84B7DBA}" type="parTrans" cxnId="{4439A51B-EE5C-804A-A442-BEA058FAB3DA}">
      <dgm:prSet/>
      <dgm:spPr/>
      <dgm:t>
        <a:bodyPr/>
        <a:lstStyle/>
        <a:p>
          <a:endParaRPr lang="en-US"/>
        </a:p>
      </dgm:t>
    </dgm:pt>
    <dgm:pt modelId="{317053CC-EDE0-BE40-A1C9-017B9B683E26}" type="sibTrans" cxnId="{4439A51B-EE5C-804A-A442-BEA058FAB3DA}">
      <dgm:prSet/>
      <dgm:spPr/>
      <dgm:t>
        <a:bodyPr/>
        <a:lstStyle/>
        <a:p>
          <a:endParaRPr lang="en-US"/>
        </a:p>
      </dgm:t>
    </dgm:pt>
    <dgm:pt modelId="{136EFD46-E1A3-4794-AD0B-0B39FB3F57D7}" type="pres">
      <dgm:prSet presAssocID="{FC920F44-BF1D-45B3-8AA3-F38EECB04445}" presName="Name0" presStyleCnt="0">
        <dgm:presLayoutVars>
          <dgm:dir/>
          <dgm:resizeHandles val="exact"/>
        </dgm:presLayoutVars>
      </dgm:prSet>
      <dgm:spPr/>
    </dgm:pt>
    <dgm:pt modelId="{565D5C0D-5720-4A1D-BF05-276DF524CD3A}" type="pres">
      <dgm:prSet presAssocID="{29FD1B74-5291-49C0-83C2-3D7C4646C97F}" presName="parTxOnly" presStyleLbl="node1" presStyleIdx="0" presStyleCnt="5" custScaleX="56070" custScaleY="84746" custLinFactNeighborY="12926">
        <dgm:presLayoutVars>
          <dgm:bulletEnabled val="1"/>
        </dgm:presLayoutVars>
      </dgm:prSet>
      <dgm:spPr/>
      <dgm:t>
        <a:bodyPr/>
        <a:lstStyle/>
        <a:p>
          <a:endParaRPr lang="en-US"/>
        </a:p>
      </dgm:t>
    </dgm:pt>
    <dgm:pt modelId="{478D506D-A71A-4ECC-A219-B78E16CE23B1}" type="pres">
      <dgm:prSet presAssocID="{1F126F22-F396-46B9-AA34-7FAE0E98C671}" presName="parSpace" presStyleCnt="0"/>
      <dgm:spPr/>
    </dgm:pt>
    <dgm:pt modelId="{2FA96DAE-F2AD-492A-B97D-B640B67A991D}" type="pres">
      <dgm:prSet presAssocID="{995BEB2D-2742-4482-BA53-85AE53685228}" presName="parTxOnly" presStyleLbl="node1" presStyleIdx="1" presStyleCnt="5" custScaleX="63945" custScaleY="84746">
        <dgm:presLayoutVars>
          <dgm:bulletEnabled val="1"/>
        </dgm:presLayoutVars>
      </dgm:prSet>
      <dgm:spPr/>
      <dgm:t>
        <a:bodyPr/>
        <a:lstStyle/>
        <a:p>
          <a:endParaRPr lang="en-US"/>
        </a:p>
      </dgm:t>
    </dgm:pt>
    <dgm:pt modelId="{026767B8-F9F2-470F-9D82-E3A5F0D6F8D0}" type="pres">
      <dgm:prSet presAssocID="{D743DBE7-E05F-46D6-83A4-FAF544C1CA23}" presName="parSpace" presStyleCnt="0"/>
      <dgm:spPr/>
    </dgm:pt>
    <dgm:pt modelId="{65AF34A2-44E4-477A-BA86-4E326CC7CC25}" type="pres">
      <dgm:prSet presAssocID="{5C62DC6D-6294-4F23-AC11-D46D05CAE32F}" presName="parTxOnly" presStyleLbl="node1" presStyleIdx="2" presStyleCnt="5" custScaleX="65631">
        <dgm:presLayoutVars>
          <dgm:bulletEnabled val="1"/>
        </dgm:presLayoutVars>
      </dgm:prSet>
      <dgm:spPr/>
      <dgm:t>
        <a:bodyPr/>
        <a:lstStyle/>
        <a:p>
          <a:endParaRPr lang="en-US"/>
        </a:p>
      </dgm:t>
    </dgm:pt>
    <dgm:pt modelId="{8F66BB57-18CC-4178-A8D3-EEEBE30596D8}" type="pres">
      <dgm:prSet presAssocID="{8EEDE87B-D1E3-4823-8165-1537ACDD074E}" presName="parSpace" presStyleCnt="0"/>
      <dgm:spPr/>
    </dgm:pt>
    <dgm:pt modelId="{63CA1549-49DF-41E3-9EF1-7ED952E976C5}" type="pres">
      <dgm:prSet presAssocID="{0C954DD2-5517-4AE0-9632-761D54C0F928}" presName="parTxOnly" presStyleLbl="node1" presStyleIdx="3" presStyleCnt="5" custScaleX="62827">
        <dgm:presLayoutVars>
          <dgm:bulletEnabled val="1"/>
        </dgm:presLayoutVars>
      </dgm:prSet>
      <dgm:spPr/>
      <dgm:t>
        <a:bodyPr/>
        <a:lstStyle/>
        <a:p>
          <a:endParaRPr lang="en-US"/>
        </a:p>
      </dgm:t>
    </dgm:pt>
    <dgm:pt modelId="{D89F3F7C-2C01-4539-8E5B-D3A4DCDDC4B3}" type="pres">
      <dgm:prSet presAssocID="{914CE528-8924-4135-88F3-6D191A797E3A}" presName="parSpace" presStyleCnt="0"/>
      <dgm:spPr/>
    </dgm:pt>
    <dgm:pt modelId="{18F68E3F-5024-4C41-B8B5-D66752C8F91F}" type="pres">
      <dgm:prSet presAssocID="{4DB896C8-81D6-8743-B5C2-3AE5752503FE}" presName="parTxOnly" presStyleLbl="node1" presStyleIdx="4" presStyleCnt="5" custScaleX="40404">
        <dgm:presLayoutVars>
          <dgm:bulletEnabled val="1"/>
        </dgm:presLayoutVars>
      </dgm:prSet>
      <dgm:spPr/>
      <dgm:t>
        <a:bodyPr/>
        <a:lstStyle/>
        <a:p>
          <a:endParaRPr lang="en-US"/>
        </a:p>
      </dgm:t>
    </dgm:pt>
  </dgm:ptLst>
  <dgm:cxnLst>
    <dgm:cxn modelId="{D8A25A92-C202-C049-96B7-9FF030D05995}" type="presOf" srcId="{995BEB2D-2742-4482-BA53-85AE53685228}" destId="{2FA96DAE-F2AD-492A-B97D-B640B67A991D}" srcOrd="0" destOrd="0" presId="urn:microsoft.com/office/officeart/2005/8/layout/hChevron3"/>
    <dgm:cxn modelId="{C6187F21-0852-1B41-A84D-EABC7AFCCD79}" type="presOf" srcId="{5C62DC6D-6294-4F23-AC11-D46D05CAE32F}" destId="{65AF34A2-44E4-477A-BA86-4E326CC7CC25}" srcOrd="0" destOrd="0" presId="urn:microsoft.com/office/officeart/2005/8/layout/hChevron3"/>
    <dgm:cxn modelId="{6DADEE6D-6AEB-2741-8C65-11EDFA0F8F92}" type="presOf" srcId="{FC920F44-BF1D-45B3-8AA3-F38EECB04445}" destId="{136EFD46-E1A3-4794-AD0B-0B39FB3F57D7}" srcOrd="0" destOrd="0" presId="urn:microsoft.com/office/officeart/2005/8/layout/hChevron3"/>
    <dgm:cxn modelId="{76968847-2083-424E-885E-DD0605E3D76E}" type="presOf" srcId="{4DB896C8-81D6-8743-B5C2-3AE5752503FE}" destId="{18F68E3F-5024-4C41-B8B5-D66752C8F91F}" srcOrd="0" destOrd="0" presId="urn:microsoft.com/office/officeart/2005/8/layout/hChevron3"/>
    <dgm:cxn modelId="{36A8C14C-D9D6-044C-8373-79DFAEACB375}" type="presOf" srcId="{29FD1B74-5291-49C0-83C2-3D7C4646C97F}" destId="{565D5C0D-5720-4A1D-BF05-276DF524CD3A}" srcOrd="0" destOrd="0" presId="urn:microsoft.com/office/officeart/2005/8/layout/hChevron3"/>
    <dgm:cxn modelId="{81E192BB-6180-A94A-9EEB-BFC63CA62148}" type="presOf" srcId="{0C954DD2-5517-4AE0-9632-761D54C0F928}" destId="{63CA1549-49DF-41E3-9EF1-7ED952E976C5}" srcOrd="0" destOrd="0" presId="urn:microsoft.com/office/officeart/2005/8/layout/hChevron3"/>
    <dgm:cxn modelId="{34AB8A49-4A6A-4798-A59E-DDFF0AC1FCE5}" srcId="{FC920F44-BF1D-45B3-8AA3-F38EECB04445}" destId="{995BEB2D-2742-4482-BA53-85AE53685228}" srcOrd="1" destOrd="0" parTransId="{71CA7E2A-0723-4F0E-BDF1-45BB7E578796}" sibTransId="{D743DBE7-E05F-46D6-83A4-FAF544C1CA23}"/>
    <dgm:cxn modelId="{4439A51B-EE5C-804A-A442-BEA058FAB3DA}" srcId="{FC920F44-BF1D-45B3-8AA3-F38EECB04445}" destId="{4DB896C8-81D6-8743-B5C2-3AE5752503FE}" srcOrd="4" destOrd="0" parTransId="{E53FD69B-76B4-5846-97B2-C227E84B7DBA}" sibTransId="{317053CC-EDE0-BE40-A1C9-017B9B683E26}"/>
    <dgm:cxn modelId="{D47B1EAD-2AFB-4B38-AFC0-4AE276BCAC1D}" srcId="{FC920F44-BF1D-45B3-8AA3-F38EECB04445}" destId="{29FD1B74-5291-49C0-83C2-3D7C4646C97F}" srcOrd="0" destOrd="0" parTransId="{C8BEE987-66E2-47F0-8320-DE2C84B47FEB}" sibTransId="{1F126F22-F396-46B9-AA34-7FAE0E98C671}"/>
    <dgm:cxn modelId="{452357EA-8174-49E1-9946-C339975AC63B}" srcId="{FC920F44-BF1D-45B3-8AA3-F38EECB04445}" destId="{5C62DC6D-6294-4F23-AC11-D46D05CAE32F}" srcOrd="2" destOrd="0" parTransId="{5AFE42FD-C881-4097-9115-F60B50429371}" sibTransId="{8EEDE87B-D1E3-4823-8165-1537ACDD074E}"/>
    <dgm:cxn modelId="{4AD92509-9A04-49BB-AA85-08D8BBD1FBFE}" srcId="{FC920F44-BF1D-45B3-8AA3-F38EECB04445}" destId="{0C954DD2-5517-4AE0-9632-761D54C0F928}" srcOrd="3" destOrd="0" parTransId="{AB603884-7923-4B61-9E7B-AC11BD6B2921}" sibTransId="{914CE528-8924-4135-88F3-6D191A797E3A}"/>
    <dgm:cxn modelId="{0CE58AC4-C3B1-9E4B-AFE9-8A65FB0518EF}" type="presParOf" srcId="{136EFD46-E1A3-4794-AD0B-0B39FB3F57D7}" destId="{565D5C0D-5720-4A1D-BF05-276DF524CD3A}" srcOrd="0" destOrd="0" presId="urn:microsoft.com/office/officeart/2005/8/layout/hChevron3"/>
    <dgm:cxn modelId="{691BE984-23CC-5F45-A1CC-F67B1C8A7EC0}" type="presParOf" srcId="{136EFD46-E1A3-4794-AD0B-0B39FB3F57D7}" destId="{478D506D-A71A-4ECC-A219-B78E16CE23B1}" srcOrd="1" destOrd="0" presId="urn:microsoft.com/office/officeart/2005/8/layout/hChevron3"/>
    <dgm:cxn modelId="{08242998-F583-E540-816F-6CDBA7846E35}" type="presParOf" srcId="{136EFD46-E1A3-4794-AD0B-0B39FB3F57D7}" destId="{2FA96DAE-F2AD-492A-B97D-B640B67A991D}" srcOrd="2" destOrd="0" presId="urn:microsoft.com/office/officeart/2005/8/layout/hChevron3"/>
    <dgm:cxn modelId="{7234AC85-9358-9848-986C-1E29D0DBC781}" type="presParOf" srcId="{136EFD46-E1A3-4794-AD0B-0B39FB3F57D7}" destId="{026767B8-F9F2-470F-9D82-E3A5F0D6F8D0}" srcOrd="3" destOrd="0" presId="urn:microsoft.com/office/officeart/2005/8/layout/hChevron3"/>
    <dgm:cxn modelId="{94EB3CC2-BCBE-E64F-A4B2-3E03AAE8D744}" type="presParOf" srcId="{136EFD46-E1A3-4794-AD0B-0B39FB3F57D7}" destId="{65AF34A2-44E4-477A-BA86-4E326CC7CC25}" srcOrd="4" destOrd="0" presId="urn:microsoft.com/office/officeart/2005/8/layout/hChevron3"/>
    <dgm:cxn modelId="{D35F335A-F894-1F4E-82AF-C0F0ED81CAA1}" type="presParOf" srcId="{136EFD46-E1A3-4794-AD0B-0B39FB3F57D7}" destId="{8F66BB57-18CC-4178-A8D3-EEEBE30596D8}" srcOrd="5" destOrd="0" presId="urn:microsoft.com/office/officeart/2005/8/layout/hChevron3"/>
    <dgm:cxn modelId="{B6139E06-1D65-E242-9174-43A46341E954}" type="presParOf" srcId="{136EFD46-E1A3-4794-AD0B-0B39FB3F57D7}" destId="{63CA1549-49DF-41E3-9EF1-7ED952E976C5}" srcOrd="6" destOrd="0" presId="urn:microsoft.com/office/officeart/2005/8/layout/hChevron3"/>
    <dgm:cxn modelId="{07AF6081-37EE-B742-93C1-83BEC36A738B}" type="presParOf" srcId="{136EFD46-E1A3-4794-AD0B-0B39FB3F57D7}" destId="{D89F3F7C-2C01-4539-8E5B-D3A4DCDDC4B3}" srcOrd="7" destOrd="0" presId="urn:microsoft.com/office/officeart/2005/8/layout/hChevron3"/>
    <dgm:cxn modelId="{04E310A8-758F-0B44-A589-84673255CE8B}" type="presParOf" srcId="{136EFD46-E1A3-4794-AD0B-0B39FB3F57D7}" destId="{18F68E3F-5024-4C41-B8B5-D66752C8F91F}"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D5C0D-5720-4A1D-BF05-276DF524CD3A}">
      <dsp:nvSpPr>
        <dsp:cNvPr id="0" name=""/>
        <dsp:cNvSpPr/>
      </dsp:nvSpPr>
      <dsp:spPr>
        <a:xfrm>
          <a:off x="2992" y="0"/>
          <a:ext cx="3271158" cy="374650"/>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a:latin typeface="Franklin Gothic Book" panose="020B0503020102020204" pitchFamily="34" charset="0"/>
            </a:rPr>
            <a:t>             Agenda</a:t>
          </a:r>
        </a:p>
      </dsp:txBody>
      <dsp:txXfrm>
        <a:off x="2992" y="0"/>
        <a:ext cx="3177496" cy="374650"/>
      </dsp:txXfrm>
    </dsp:sp>
    <dsp:sp modelId="{2FA96DAE-F2AD-492A-B97D-B640B67A991D}">
      <dsp:nvSpPr>
        <dsp:cNvPr id="0" name=""/>
        <dsp:cNvSpPr/>
      </dsp:nvSpPr>
      <dsp:spPr>
        <a:xfrm>
          <a:off x="2107338" y="0"/>
          <a:ext cx="3730591" cy="374650"/>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a:latin typeface="Franklin Gothic Book" panose="020B0503020102020204" pitchFamily="34" charset="0"/>
            </a:rPr>
            <a:t>          Tracking Data</a:t>
          </a:r>
        </a:p>
      </dsp:txBody>
      <dsp:txXfrm>
        <a:off x="2294663" y="0"/>
        <a:ext cx="3355941" cy="374650"/>
      </dsp:txXfrm>
    </dsp:sp>
    <dsp:sp modelId="{65AF34A2-44E4-477A-BA86-4E326CC7CC25}">
      <dsp:nvSpPr>
        <dsp:cNvPr id="0" name=""/>
        <dsp:cNvSpPr/>
      </dsp:nvSpPr>
      <dsp:spPr>
        <a:xfrm>
          <a:off x="4671117" y="0"/>
          <a:ext cx="3828953" cy="374650"/>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a:latin typeface="Franklin Gothic Book" panose="020B0503020102020204" pitchFamily="34" charset="0"/>
            </a:rPr>
            <a:t>           Request Data</a:t>
          </a:r>
        </a:p>
      </dsp:txBody>
      <dsp:txXfrm>
        <a:off x="4858442" y="0"/>
        <a:ext cx="3454303" cy="374650"/>
      </dsp:txXfrm>
    </dsp:sp>
    <dsp:sp modelId="{63CA1549-49DF-41E3-9EF1-7ED952E976C5}">
      <dsp:nvSpPr>
        <dsp:cNvPr id="0" name=""/>
        <dsp:cNvSpPr/>
      </dsp:nvSpPr>
      <dsp:spPr>
        <a:xfrm>
          <a:off x="7333258" y="0"/>
          <a:ext cx="3665366" cy="374650"/>
        </a:xfrm>
        <a:prstGeom prst="chevron">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a:latin typeface="Franklin Gothic Book" panose="020B0503020102020204" pitchFamily="34" charset="0"/>
            </a:rPr>
            <a:t>           </a:t>
          </a:r>
          <a:r>
            <a:rPr lang="en-US" sz="1600" kern="1200" dirty="0">
              <a:latin typeface="Franklin Gothic Book" charset="0"/>
              <a:ea typeface="Franklin Gothic Book" charset="0"/>
              <a:cs typeface="Franklin Gothic Book" charset="0"/>
            </a:rPr>
            <a:t>Conclusion</a:t>
          </a:r>
          <a:endParaRPr lang="en-US" sz="1600" kern="1200" dirty="0">
            <a:latin typeface="Franklin Gothic Book" panose="020B0503020102020204" pitchFamily="34" charset="0"/>
          </a:endParaRPr>
        </a:p>
      </dsp:txBody>
      <dsp:txXfrm>
        <a:off x="7520583" y="0"/>
        <a:ext cx="3290716" cy="374650"/>
      </dsp:txXfrm>
    </dsp:sp>
    <dsp:sp modelId="{18F68E3F-5024-4C41-B8B5-D66752C8F91F}">
      <dsp:nvSpPr>
        <dsp:cNvPr id="0" name=""/>
        <dsp:cNvSpPr/>
      </dsp:nvSpPr>
      <dsp:spPr>
        <a:xfrm>
          <a:off x="9831812" y="0"/>
          <a:ext cx="2357194" cy="374650"/>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a:latin typeface="Franklin Gothic Book" charset="0"/>
              <a:ea typeface="Franklin Gothic Book" charset="0"/>
              <a:cs typeface="Franklin Gothic Book" charset="0"/>
            </a:rPr>
            <a:t>         Questions</a:t>
          </a:r>
        </a:p>
      </dsp:txBody>
      <dsp:txXfrm>
        <a:off x="10019137" y="0"/>
        <a:ext cx="1982544" cy="374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7CD48-EDF4-4843-8F7A-2142DE270DA2}" type="datetimeFigureOut">
              <a:rPr lang="en-US" smtClean="0"/>
              <a:t>12/7/2016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45791-978B-43DD-B772-AF0795A40B9F}" type="slidenum">
              <a:rPr lang="en-US" smtClean="0"/>
              <a:t>‹#›</a:t>
            </a:fld>
            <a:endParaRPr lang="en-US" dirty="0"/>
          </a:p>
        </p:txBody>
      </p:sp>
    </p:spTree>
    <p:extLst>
      <p:ext uri="{BB962C8B-B14F-4D97-AF65-F5344CB8AC3E}">
        <p14:creationId xmlns:p14="http://schemas.microsoft.com/office/powerpoint/2010/main" val="327966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unitedstateszipcodes.org/ca/"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45791-978B-43DD-B772-AF0795A40B9F}" type="slidenum">
              <a:rPr lang="en-US" smtClean="0"/>
              <a:t>1</a:t>
            </a:fld>
            <a:endParaRPr lang="en-US" dirty="0"/>
          </a:p>
        </p:txBody>
      </p:sp>
    </p:spTree>
    <p:extLst>
      <p:ext uri="{BB962C8B-B14F-4D97-AF65-F5344CB8AC3E}">
        <p14:creationId xmlns:p14="http://schemas.microsoft.com/office/powerpoint/2010/main" val="345958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90012 (Chinatown)</a:t>
            </a:r>
            <a:r>
              <a:rPr lang="en-US" baseline="0" dirty="0"/>
              <a:t> has highest number of requests, followed by 91606 (North Hollywood), 90026 (Silver Lake and Echo Park), 90042 (Highland Park), </a:t>
            </a:r>
            <a:r>
              <a:rPr lang="en-US" baseline="0" dirty="0" err="1"/>
              <a:t>etc</a:t>
            </a:r>
            <a:endParaRPr lang="en-US" baseline="0" dirty="0"/>
          </a:p>
          <a:p>
            <a:pPr marL="171450" indent="-171450">
              <a:buFont typeface="Arial" panose="020B0604020202020204" pitchFamily="34" charset="0"/>
              <a:buChar char="•"/>
            </a:pPr>
            <a:r>
              <a:rPr lang="en-US" dirty="0"/>
              <a:t>Noticeable</a:t>
            </a:r>
            <a:r>
              <a:rPr lang="en-US" baseline="0" dirty="0"/>
              <a:t> things:</a:t>
            </a:r>
          </a:p>
          <a:p>
            <a:pPr marL="228600" indent="-228600">
              <a:buFont typeface="+mj-lt"/>
              <a:buAutoNum type="alphaLcParenR"/>
            </a:pPr>
            <a:r>
              <a:rPr lang="en-US" baseline="0" dirty="0"/>
              <a:t>90012 (Chinatown): lots of Non-emergency Police Service &amp; Building Construction Permits &amp; Report of Property Violation</a:t>
            </a:r>
          </a:p>
          <a:p>
            <a:pPr marL="457200" lvl="1" indent="0">
              <a:buFont typeface="+mj-lt"/>
              <a:buNone/>
            </a:pPr>
            <a:r>
              <a:rPr lang="en-US" baseline="0" dirty="0"/>
              <a:t>It has extremely large pop density; </a:t>
            </a:r>
            <a:r>
              <a:rPr lang="en-US" sz="1200" b="0" i="0" kern="1200" dirty="0">
                <a:solidFill>
                  <a:schemeClr val="tx1"/>
                </a:solidFill>
                <a:effectLst/>
                <a:latin typeface="+mn-lt"/>
                <a:ea typeface="+mn-ea"/>
                <a:cs typeface="+mn-cs"/>
              </a:rPr>
              <a:t>The majority of household are rented</a:t>
            </a:r>
            <a:endParaRPr lang="en-US" baseline="0" dirty="0"/>
          </a:p>
          <a:p>
            <a:pPr marL="228600" indent="-228600">
              <a:buFont typeface="+mj-lt"/>
              <a:buAutoNum type="alphaLcParenR"/>
            </a:pPr>
            <a:r>
              <a:rPr lang="en-US" sz="1200" b="0" i="0" kern="1200" dirty="0">
                <a:solidFill>
                  <a:schemeClr val="tx1"/>
                </a:solidFill>
                <a:effectLst/>
                <a:latin typeface="+mn-lt"/>
                <a:ea typeface="+mn-ea"/>
                <a:cs typeface="+mn-cs"/>
              </a:rPr>
              <a:t>91606 (North Hollywood):</a:t>
            </a:r>
            <a:r>
              <a:rPr lang="en-US" sz="1200" b="0" i="0" kern="1200" baseline="0" dirty="0">
                <a:solidFill>
                  <a:schemeClr val="tx1"/>
                </a:solidFill>
                <a:effectLst/>
                <a:latin typeface="+mn-lt"/>
                <a:ea typeface="+mn-ea"/>
                <a:cs typeface="+mn-cs"/>
              </a:rPr>
              <a:t> lots of bulky item pick-up</a:t>
            </a:r>
          </a:p>
          <a:p>
            <a:pPr marL="228600" indent="-228600">
              <a:buFont typeface="+mj-lt"/>
              <a:buAutoNum type="alphaLcParenR"/>
            </a:pPr>
            <a:r>
              <a:rPr lang="en-US" sz="1200" b="0" i="0" kern="1200" baseline="0" dirty="0">
                <a:solidFill>
                  <a:schemeClr val="tx1"/>
                </a:solidFill>
                <a:effectLst/>
                <a:latin typeface="+mn-lt"/>
                <a:ea typeface="+mn-ea"/>
                <a:cs typeface="+mn-cs"/>
              </a:rPr>
              <a:t>90042 (Highland Park): Graffiti removal – 90012 </a:t>
            </a:r>
            <a:r>
              <a:rPr lang="en-US" sz="1200" b="0" i="0" kern="1200" dirty="0">
                <a:solidFill>
                  <a:schemeClr val="tx1"/>
                </a:solidFill>
                <a:effectLst/>
                <a:latin typeface="+mn-lt"/>
                <a:ea typeface="+mn-ea"/>
                <a:cs typeface="+mn-cs"/>
              </a:rPr>
              <a:t>the number of young adults is large</a:t>
            </a:r>
            <a:endParaRPr lang="en-US" sz="1200" b="0" i="0" kern="1200" baseline="0" dirty="0">
              <a:solidFill>
                <a:schemeClr val="tx1"/>
              </a:solidFill>
              <a:effectLst/>
              <a:latin typeface="+mn-lt"/>
              <a:ea typeface="+mn-ea"/>
              <a:cs typeface="+mn-cs"/>
            </a:endParaRPr>
          </a:p>
          <a:p>
            <a:pPr marL="228600" indent="-228600">
              <a:buFont typeface="+mj-lt"/>
              <a:buAutoNum type="alphaLcParenR"/>
            </a:pPr>
            <a:r>
              <a:rPr lang="en-US" sz="1200" b="0" i="0" kern="1200" dirty="0">
                <a:solidFill>
                  <a:schemeClr val="tx1"/>
                </a:solidFill>
                <a:effectLst/>
                <a:latin typeface="+mn-lt"/>
                <a:ea typeface="+mn-ea"/>
                <a:cs typeface="+mn-cs"/>
              </a:rPr>
              <a:t>90025 (West LA): </a:t>
            </a:r>
            <a:r>
              <a:rPr lang="en-US" sz="1200" b="0" i="0" kern="1200" baseline="0" dirty="0">
                <a:solidFill>
                  <a:schemeClr val="tx1"/>
                </a:solidFill>
                <a:effectLst/>
                <a:latin typeface="+mn-lt"/>
                <a:ea typeface="+mn-ea"/>
                <a:cs typeface="+mn-cs"/>
              </a:rPr>
              <a:t>pool noise inspection – 90025 </a:t>
            </a:r>
            <a:r>
              <a:rPr lang="en-US" sz="1200" b="0" i="0" kern="1200" dirty="0">
                <a:solidFill>
                  <a:schemeClr val="tx1"/>
                </a:solidFill>
                <a:effectLst/>
                <a:latin typeface="+mn-lt"/>
                <a:ea typeface="+mn-ea"/>
                <a:cs typeface="+mn-cs"/>
              </a:rPr>
              <a:t>one of the nicer parts of town with a more affluent demographic</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10</a:t>
            </a:fld>
            <a:endParaRPr lang="en-US" dirty="0"/>
          </a:p>
        </p:txBody>
      </p:sp>
    </p:spTree>
    <p:extLst>
      <p:ext uri="{BB962C8B-B14F-4D97-AF65-F5344CB8AC3E}">
        <p14:creationId xmlns:p14="http://schemas.microsoft.com/office/powerpoint/2010/main" val="52711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45791-978B-43DD-B772-AF0795A40B9F}" type="slidenum">
              <a:rPr lang="en-US" smtClean="0"/>
              <a:t>11</a:t>
            </a:fld>
            <a:endParaRPr lang="en-US" dirty="0"/>
          </a:p>
        </p:txBody>
      </p:sp>
    </p:spTree>
    <p:extLst>
      <p:ext uri="{BB962C8B-B14F-4D97-AF65-F5344CB8AC3E}">
        <p14:creationId xmlns:p14="http://schemas.microsoft.com/office/powerpoint/2010/main" val="188686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Top</a:t>
            </a:r>
            <a:r>
              <a:rPr lang="zh-CN" altLang="en-US" baseline="0" dirty="0"/>
              <a:t> </a:t>
            </a:r>
            <a:r>
              <a:rPr lang="en-US" altLang="zh-CN" baseline="0" dirty="0"/>
              <a:t>3</a:t>
            </a:r>
            <a:r>
              <a:rPr lang="zh-CN" altLang="en-US" baseline="0" dirty="0"/>
              <a:t> </a:t>
            </a:r>
            <a:r>
              <a:rPr lang="en-US" altLang="zh-CN" baseline="0" dirty="0"/>
              <a:t>types</a:t>
            </a:r>
            <a:r>
              <a:rPr lang="zh-CN" altLang="en-US" baseline="0" dirty="0"/>
              <a:t> </a:t>
            </a:r>
            <a:r>
              <a:rPr lang="en-US" altLang="zh-CN" baseline="0" dirty="0"/>
              <a:t>of</a:t>
            </a:r>
            <a:r>
              <a:rPr lang="zh-CN" altLang="en-US" baseline="0" dirty="0"/>
              <a:t> </a:t>
            </a:r>
            <a:r>
              <a:rPr lang="en-US" altLang="zh-CN" baseline="0" dirty="0"/>
              <a:t>request</a:t>
            </a:r>
            <a:r>
              <a:rPr lang="zh-CN" altLang="en-US" baseline="0" dirty="0"/>
              <a:t> </a:t>
            </a:r>
            <a:r>
              <a:rPr lang="en-US" altLang="zh-CN" baseline="0" dirty="0"/>
              <a:t>are</a:t>
            </a:r>
            <a:r>
              <a:rPr lang="zh-CN" altLang="en-US" baseline="0" dirty="0"/>
              <a:t> </a:t>
            </a:r>
            <a:r>
              <a:rPr lang="en-US" altLang="zh-CN" baseline="0" dirty="0"/>
              <a:t>Bulky</a:t>
            </a:r>
            <a:r>
              <a:rPr lang="zh-CN" altLang="en-US" baseline="0" dirty="0"/>
              <a:t> </a:t>
            </a:r>
            <a:r>
              <a:rPr lang="en-US" altLang="zh-CN" baseline="0" dirty="0"/>
              <a:t>Items,</a:t>
            </a:r>
            <a:r>
              <a:rPr lang="zh-CN" altLang="en-US" baseline="0" dirty="0"/>
              <a:t> </a:t>
            </a:r>
            <a:r>
              <a:rPr lang="en-US" altLang="zh-CN" baseline="0" dirty="0"/>
              <a:t>Graffiti</a:t>
            </a:r>
            <a:r>
              <a:rPr lang="zh-CN" altLang="en-US" baseline="0" dirty="0"/>
              <a:t> </a:t>
            </a:r>
            <a:r>
              <a:rPr lang="en-US" altLang="zh-CN" baseline="0" dirty="0"/>
              <a:t>Removal,</a:t>
            </a:r>
            <a:r>
              <a:rPr lang="zh-CN" altLang="en-US" baseline="0" dirty="0"/>
              <a:t> </a:t>
            </a:r>
            <a:r>
              <a:rPr lang="en-US" altLang="zh-CN" baseline="0" dirty="0"/>
              <a:t>Metal/Household</a:t>
            </a:r>
            <a:r>
              <a:rPr lang="zh-CN" altLang="en-US" baseline="0" dirty="0"/>
              <a:t> </a:t>
            </a:r>
            <a:r>
              <a:rPr lang="en-US" altLang="zh-CN" baseline="0" dirty="0"/>
              <a:t>Appliances.</a:t>
            </a:r>
            <a:r>
              <a:rPr lang="zh-CN" altLang="en-US" baseline="0" dirty="0"/>
              <a:t> </a:t>
            </a:r>
            <a:r>
              <a:rPr lang="en-US" altLang="zh-CN" baseline="0" dirty="0"/>
              <a:t>And</a:t>
            </a:r>
            <a:r>
              <a:rPr lang="zh-CN" altLang="en-US" baseline="0" dirty="0"/>
              <a:t> </a:t>
            </a:r>
            <a:r>
              <a:rPr lang="en-US" altLang="zh-CN" baseline="0" dirty="0"/>
              <a:t>as</a:t>
            </a:r>
            <a:r>
              <a:rPr lang="zh-CN" altLang="en-US" baseline="0" dirty="0"/>
              <a:t> </a:t>
            </a:r>
            <a:r>
              <a:rPr lang="en-US" altLang="zh-CN" baseline="0" dirty="0"/>
              <a:t>for</a:t>
            </a:r>
            <a:r>
              <a:rPr lang="zh-CN" altLang="en-US" baseline="0" dirty="0"/>
              <a:t>  </a:t>
            </a:r>
            <a:r>
              <a:rPr lang="en-US" altLang="zh-CN" baseline="0" dirty="0"/>
              <a:t>the</a:t>
            </a:r>
            <a:r>
              <a:rPr lang="zh-CN" altLang="en-US" baseline="0" dirty="0"/>
              <a:t> </a:t>
            </a:r>
            <a:r>
              <a:rPr lang="en-US" altLang="zh-CN" baseline="0" dirty="0"/>
              <a:t>different</a:t>
            </a:r>
            <a:r>
              <a:rPr lang="zh-CN" altLang="en-US" baseline="0" dirty="0"/>
              <a:t> </a:t>
            </a:r>
            <a:r>
              <a:rPr lang="en-US" altLang="zh-CN" baseline="0" dirty="0"/>
              <a:t>status,</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that</a:t>
            </a:r>
            <a:r>
              <a:rPr lang="zh-CN" altLang="en-US" baseline="0" dirty="0"/>
              <a:t> </a:t>
            </a:r>
            <a:r>
              <a:rPr lang="en-US" altLang="zh-CN" baseline="0" dirty="0"/>
              <a:t>most</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cases</a:t>
            </a:r>
            <a:r>
              <a:rPr lang="zh-CN" altLang="en-US" baseline="0" dirty="0"/>
              <a:t> </a:t>
            </a:r>
            <a:r>
              <a:rPr lang="en-US" altLang="zh-CN" baseline="0" dirty="0"/>
              <a:t>have</a:t>
            </a:r>
            <a:r>
              <a:rPr lang="zh-CN" altLang="en-US" baseline="0" dirty="0"/>
              <a:t> </a:t>
            </a:r>
            <a:r>
              <a:rPr lang="en-US" altLang="zh-CN" baseline="0" dirty="0"/>
              <a:t>been</a:t>
            </a:r>
            <a:r>
              <a:rPr lang="zh-CN" altLang="en-US" baseline="0" dirty="0"/>
              <a:t> </a:t>
            </a:r>
            <a:r>
              <a:rPr lang="en-US" altLang="zh-CN" baseline="0" dirty="0"/>
              <a:t>closed,</a:t>
            </a:r>
            <a:r>
              <a:rPr lang="zh-CN" altLang="en-US" baseline="0" dirty="0"/>
              <a:t> </a:t>
            </a:r>
            <a:r>
              <a:rPr lang="en-US" altLang="zh-CN" baseline="0" dirty="0"/>
              <a:t>the</a:t>
            </a:r>
            <a:r>
              <a:rPr lang="zh-CN" altLang="en-US" baseline="0" dirty="0"/>
              <a:t> </a:t>
            </a:r>
            <a:r>
              <a:rPr lang="en-US" altLang="zh-CN" baseline="0" dirty="0"/>
              <a:t>cancelled</a:t>
            </a:r>
            <a:r>
              <a:rPr lang="zh-CN" altLang="en-US" baseline="0" dirty="0"/>
              <a:t> </a:t>
            </a:r>
            <a:r>
              <a:rPr lang="en-US" altLang="zh-CN" baseline="0" dirty="0"/>
              <a:t>requests</a:t>
            </a:r>
            <a:r>
              <a:rPr lang="zh-CN" altLang="en-US" baseline="0" dirty="0"/>
              <a:t> </a:t>
            </a:r>
            <a:r>
              <a:rPr lang="en-US" altLang="zh-CN" baseline="0" dirty="0"/>
              <a:t>happened</a:t>
            </a:r>
            <a:r>
              <a:rPr lang="zh-CN" altLang="en-US" baseline="0" dirty="0"/>
              <a:t> </a:t>
            </a:r>
            <a:r>
              <a:rPr lang="en-US" altLang="zh-CN" baseline="0" dirty="0"/>
              <a:t>most</a:t>
            </a:r>
            <a:r>
              <a:rPr lang="zh-CN" altLang="en-US" baseline="0" dirty="0"/>
              <a:t> </a:t>
            </a:r>
            <a:r>
              <a:rPr lang="en-US" altLang="zh-CN" baseline="0" dirty="0"/>
              <a:t>in</a:t>
            </a:r>
            <a:r>
              <a:rPr lang="zh-CN" altLang="en-US" baseline="0" dirty="0"/>
              <a:t> </a:t>
            </a:r>
            <a:r>
              <a:rPr lang="en-US" altLang="zh-CN" baseline="0" dirty="0"/>
              <a:t>Graffiti</a:t>
            </a:r>
            <a:r>
              <a:rPr lang="zh-CN" altLang="en-US" baseline="0" dirty="0"/>
              <a:t> </a:t>
            </a:r>
            <a:r>
              <a:rPr lang="en-US" altLang="zh-CN" baseline="0" dirty="0"/>
              <a:t>Removal</a:t>
            </a:r>
            <a:r>
              <a:rPr lang="zh-CN" altLang="en-US" baseline="0" dirty="0"/>
              <a:t> </a:t>
            </a:r>
            <a:r>
              <a:rPr lang="en-US" altLang="zh-CN" baseline="0" dirty="0"/>
              <a:t>(rank</a:t>
            </a:r>
            <a:r>
              <a:rPr lang="zh-CN" altLang="en-US" baseline="0" dirty="0"/>
              <a:t> </a:t>
            </a:r>
            <a:r>
              <a:rPr lang="en-US" altLang="zh-CN" baseline="0" dirty="0"/>
              <a:t>No.2</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request</a:t>
            </a:r>
            <a:r>
              <a:rPr lang="zh-CN" altLang="en-US" baseline="0" dirty="0"/>
              <a:t> </a:t>
            </a:r>
            <a:r>
              <a:rPr lang="en-US" altLang="zh-CN" baseline="0" dirty="0"/>
              <a:t>types</a:t>
            </a:r>
            <a:r>
              <a:rPr lang="zh-CN" altLang="en-US" baseline="0" dirty="0"/>
              <a:t> </a:t>
            </a:r>
            <a:r>
              <a:rPr lang="en-US" altLang="zh-CN" baseline="0" dirty="0"/>
              <a:t>instead</a:t>
            </a:r>
            <a:r>
              <a:rPr lang="zh-CN" altLang="en-US" baseline="0" dirty="0"/>
              <a:t> </a:t>
            </a:r>
            <a:r>
              <a:rPr lang="en-US" altLang="zh-CN" baseline="0" dirty="0"/>
              <a:t>of</a:t>
            </a:r>
            <a:r>
              <a:rPr lang="zh-CN" altLang="en-US" baseline="0" dirty="0"/>
              <a:t> </a:t>
            </a:r>
            <a:r>
              <a:rPr lang="en-US" altLang="zh-CN" baseline="0" dirty="0"/>
              <a:t>No.1).</a:t>
            </a:r>
          </a:p>
          <a:p>
            <a:r>
              <a:rPr lang="en-US" altLang="zh-CN" baseline="0" dirty="0"/>
              <a:t>Recommendation:</a:t>
            </a:r>
            <a:r>
              <a:rPr lang="zh-CN" altLang="en-US" baseline="0" dirty="0"/>
              <a:t> </a:t>
            </a:r>
            <a:r>
              <a:rPr lang="en-US" altLang="zh-CN" baseline="0" dirty="0"/>
              <a:t>Start</a:t>
            </a:r>
            <a:r>
              <a:rPr lang="zh-CN" altLang="en-US" baseline="0" dirty="0"/>
              <a:t> </a:t>
            </a:r>
            <a:r>
              <a:rPr lang="en-US" altLang="zh-CN" baseline="0" dirty="0"/>
              <a:t>a</a:t>
            </a:r>
            <a:r>
              <a:rPr lang="zh-CN" altLang="en-US" baseline="0" dirty="0"/>
              <a:t> </a:t>
            </a:r>
            <a:r>
              <a:rPr lang="en-US" altLang="zh-CN" baseline="0" dirty="0"/>
              <a:t>special</a:t>
            </a:r>
            <a:r>
              <a:rPr lang="zh-CN" altLang="en-US" baseline="0" dirty="0"/>
              <a:t> </a:t>
            </a:r>
            <a:r>
              <a:rPr lang="en-US" altLang="zh-CN" baseline="0" dirty="0"/>
              <a:t>express</a:t>
            </a:r>
            <a:r>
              <a:rPr lang="zh-CN" altLang="en-US" baseline="0" dirty="0"/>
              <a:t> </a:t>
            </a:r>
            <a:r>
              <a:rPr lang="en-US" altLang="zh-CN" baseline="0" dirty="0"/>
              <a:t>line</a:t>
            </a:r>
            <a:r>
              <a:rPr lang="zh-CN" altLang="en-US" baseline="0" dirty="0"/>
              <a:t> </a:t>
            </a:r>
            <a:r>
              <a:rPr lang="en-US" altLang="zh-CN" baseline="0" dirty="0"/>
              <a:t>for</a:t>
            </a:r>
            <a:r>
              <a:rPr lang="zh-CN" altLang="en-US" baseline="0" dirty="0"/>
              <a:t> </a:t>
            </a:r>
            <a:r>
              <a:rPr lang="en-US" altLang="zh-CN" baseline="0" dirty="0"/>
              <a:t>Bulky</a:t>
            </a:r>
            <a:r>
              <a:rPr lang="zh-CN" altLang="en-US" baseline="0" dirty="0"/>
              <a:t> </a:t>
            </a:r>
            <a:r>
              <a:rPr lang="en-US" altLang="zh-CN" baseline="0" dirty="0"/>
              <a:t>Items</a:t>
            </a:r>
            <a:r>
              <a:rPr lang="zh-CN" altLang="en-US" baseline="0" dirty="0"/>
              <a:t> </a:t>
            </a:r>
            <a:r>
              <a:rPr lang="en-US" altLang="zh-CN" baseline="0" dirty="0"/>
              <a:t>Removal</a:t>
            </a:r>
            <a:r>
              <a:rPr lang="zh-CN" altLang="en-US" baseline="0" dirty="0"/>
              <a:t> </a:t>
            </a:r>
            <a:r>
              <a:rPr lang="en-US" altLang="zh-CN" baseline="0" dirty="0"/>
              <a:t>requests</a:t>
            </a:r>
            <a:r>
              <a:rPr lang="zh-CN" altLang="en-US" baseline="0" dirty="0"/>
              <a:t> </a:t>
            </a:r>
            <a:r>
              <a:rPr lang="en-US" altLang="zh-CN" baseline="0" dirty="0"/>
              <a:t>and</a:t>
            </a:r>
            <a:r>
              <a:rPr lang="zh-CN" altLang="en-US" baseline="0" dirty="0"/>
              <a:t> </a:t>
            </a:r>
            <a:r>
              <a:rPr lang="en-US" altLang="zh-CN" baseline="0" dirty="0"/>
              <a:t>assign</a:t>
            </a:r>
            <a:r>
              <a:rPr lang="zh-CN" altLang="en-US" baseline="0" dirty="0"/>
              <a:t> </a:t>
            </a:r>
            <a:r>
              <a:rPr lang="en-US" altLang="zh-CN" baseline="0" dirty="0"/>
              <a:t>more</a:t>
            </a:r>
            <a:r>
              <a:rPr lang="zh-CN" altLang="en-US" baseline="0" dirty="0"/>
              <a:t> </a:t>
            </a:r>
            <a:r>
              <a:rPr lang="en-US" altLang="zh-CN" baseline="0" dirty="0"/>
              <a:t>staff</a:t>
            </a:r>
            <a:r>
              <a:rPr lang="zh-CN" altLang="en-US" baseline="0" dirty="0"/>
              <a:t> </a:t>
            </a:r>
            <a:r>
              <a:rPr lang="en-US" altLang="zh-CN" baseline="0" dirty="0"/>
              <a:t>to</a:t>
            </a:r>
            <a:r>
              <a:rPr lang="zh-CN" altLang="en-US" baseline="0" dirty="0"/>
              <a:t> </a:t>
            </a:r>
            <a:r>
              <a:rPr lang="en-US" altLang="zh-CN" baseline="0" dirty="0"/>
              <a:t>this</a:t>
            </a:r>
            <a:r>
              <a:rPr lang="zh-CN" altLang="en-US" baseline="0" dirty="0"/>
              <a:t> </a:t>
            </a:r>
            <a:r>
              <a:rPr lang="en-US" altLang="zh-CN" baseline="0" dirty="0"/>
              <a:t>section</a:t>
            </a:r>
            <a:r>
              <a:rPr lang="zh-CN" altLang="en-US" baseline="0" dirty="0"/>
              <a:t> </a:t>
            </a:r>
            <a:r>
              <a:rPr lang="en-US" altLang="zh-CN" baseline="0" dirty="0"/>
              <a:t>because</a:t>
            </a:r>
            <a:r>
              <a:rPr lang="zh-CN" altLang="en-US" baseline="0" dirty="0"/>
              <a:t> </a:t>
            </a:r>
            <a:r>
              <a:rPr lang="en-US" altLang="zh-CN" baseline="0" dirty="0"/>
              <a:t>this</a:t>
            </a:r>
            <a:r>
              <a:rPr lang="zh-CN" altLang="en-US" baseline="0" dirty="0"/>
              <a:t> </a:t>
            </a:r>
            <a:r>
              <a:rPr lang="en-US" altLang="zh-CN" baseline="0" dirty="0"/>
              <a:t>category</a:t>
            </a:r>
            <a:r>
              <a:rPr lang="zh-CN" altLang="en-US" baseline="0" dirty="0"/>
              <a:t> </a:t>
            </a:r>
            <a:r>
              <a:rPr lang="en-US" altLang="zh-CN" baseline="0" dirty="0"/>
              <a:t>is</a:t>
            </a:r>
            <a:r>
              <a:rPr lang="zh-CN" altLang="en-US" baseline="0" dirty="0"/>
              <a:t> </a:t>
            </a:r>
            <a:r>
              <a:rPr lang="en-US" altLang="zh-CN" baseline="0" dirty="0"/>
              <a:t>highly</a:t>
            </a:r>
            <a:r>
              <a:rPr lang="zh-CN" altLang="en-US" baseline="0" dirty="0"/>
              <a:t> </a:t>
            </a:r>
            <a:r>
              <a:rPr lang="en-US" altLang="zh-CN" baseline="0" dirty="0"/>
              <a:t>needed.</a:t>
            </a:r>
            <a:endParaRPr lang="en-US"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12</a:t>
            </a:fld>
            <a:endParaRPr lang="en-US" dirty="0"/>
          </a:p>
        </p:txBody>
      </p:sp>
    </p:spTree>
    <p:extLst>
      <p:ext uri="{BB962C8B-B14F-4D97-AF65-F5344CB8AC3E}">
        <p14:creationId xmlns:p14="http://schemas.microsoft.com/office/powerpoint/2010/main" val="214928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Breaking</a:t>
            </a:r>
            <a:r>
              <a:rPr lang="en-US" baseline="0" dirty="0"/>
              <a:t> out the graph, you can see almost all the requests are closed. Because of the in detail in how requests are entered, rarely are requests forwarded, which is a very good sign for efficiency. Graffiti Removal is the most cancelled request at 45% of all cancellations. This may be due to multiple people reporting the same graffiti.</a:t>
            </a:r>
            <a:endParaRPr lang="en-US"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13</a:t>
            </a:fld>
            <a:endParaRPr lang="en-US" dirty="0"/>
          </a:p>
        </p:txBody>
      </p:sp>
    </p:spTree>
    <p:extLst>
      <p:ext uri="{BB962C8B-B14F-4D97-AF65-F5344CB8AC3E}">
        <p14:creationId xmlns:p14="http://schemas.microsoft.com/office/powerpoint/2010/main" val="391892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trying to find a pattern in requests</a:t>
            </a:r>
            <a:r>
              <a:rPr lang="en-US" baseline="0" dirty="0"/>
              <a:t> for the days of the week, but as you can see, there wasn’t any major pattern for any requests. Throughout the week, all requests are pretty sporadic. You also may assume that more requests were opened earlier in the week (because of the weekend), but there was also not much evidence supporting this.</a:t>
            </a:r>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14</a:t>
            </a:fld>
            <a:endParaRPr lang="en-US" dirty="0"/>
          </a:p>
        </p:txBody>
      </p:sp>
    </p:spTree>
    <p:extLst>
      <p:ext uri="{BB962C8B-B14F-4D97-AF65-F5344CB8AC3E}">
        <p14:creationId xmlns:p14="http://schemas.microsoft.com/office/powerpoint/2010/main" val="346060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a:t>
            </a:r>
            <a:r>
              <a:rPr lang="zh-CN" altLang="en-US" baseline="0" dirty="0"/>
              <a:t> </a:t>
            </a:r>
            <a:r>
              <a:rPr lang="en-US" altLang="zh-CN" baseline="0" dirty="0"/>
              <a:t>Top</a:t>
            </a:r>
            <a:r>
              <a:rPr lang="zh-CN" altLang="en-US" baseline="0" dirty="0"/>
              <a:t> </a:t>
            </a:r>
            <a:r>
              <a:rPr lang="en-US" altLang="zh-CN" baseline="0" dirty="0"/>
              <a:t>3</a:t>
            </a:r>
            <a:r>
              <a:rPr lang="zh-CN" altLang="en-US" baseline="0" dirty="0"/>
              <a:t> </a:t>
            </a:r>
            <a:r>
              <a:rPr lang="en-US" altLang="zh-CN" baseline="0" dirty="0"/>
              <a:t>requests</a:t>
            </a:r>
            <a:r>
              <a:rPr lang="zh-CN" altLang="en-US" baseline="0" dirty="0"/>
              <a:t> </a:t>
            </a:r>
            <a:r>
              <a:rPr lang="en-US" altLang="zh-CN" baseline="0" dirty="0"/>
              <a:t>for</a:t>
            </a:r>
            <a:r>
              <a:rPr lang="zh-CN" altLang="en-US" baseline="0" dirty="0"/>
              <a:t> </a:t>
            </a:r>
            <a:r>
              <a:rPr lang="en-US" altLang="zh-CN" baseline="0" dirty="0"/>
              <a:t>Different</a:t>
            </a:r>
            <a:r>
              <a:rPr lang="zh-CN" altLang="en-US" baseline="0" dirty="0"/>
              <a:t> </a:t>
            </a:r>
            <a:r>
              <a:rPr lang="en-US" altLang="zh-CN" baseline="0" dirty="0"/>
              <a:t>Owners</a:t>
            </a:r>
            <a:r>
              <a:rPr lang="zh-CN" altLang="en-US" baseline="0" dirty="0"/>
              <a:t> </a:t>
            </a:r>
            <a:r>
              <a:rPr lang="en-US" altLang="zh-CN" baseline="0" dirty="0"/>
              <a:t>are:</a:t>
            </a:r>
            <a:r>
              <a:rPr lang="zh-CN" altLang="en-US" baseline="0" dirty="0"/>
              <a:t> </a:t>
            </a:r>
            <a:r>
              <a:rPr lang="en-US" altLang="zh-CN" baseline="0" dirty="0"/>
              <a:t>BOS,</a:t>
            </a:r>
            <a:r>
              <a:rPr lang="zh-CN" altLang="en-US" baseline="0" dirty="0"/>
              <a:t> </a:t>
            </a:r>
            <a:r>
              <a:rPr lang="en-US" altLang="zh-CN" baseline="0" dirty="0"/>
              <a:t>OCB,</a:t>
            </a:r>
            <a:r>
              <a:rPr lang="zh-CN" altLang="en-US" baseline="0" dirty="0"/>
              <a:t> </a:t>
            </a:r>
            <a:r>
              <a:rPr lang="en-US" altLang="zh-CN" baseline="0" dirty="0"/>
              <a:t>BSL,</a:t>
            </a:r>
            <a:r>
              <a:rPr lang="zh-CN" altLang="en-US" baseline="0" dirty="0"/>
              <a:t> </a:t>
            </a:r>
            <a:r>
              <a:rPr lang="en-US" altLang="zh-CN" baseline="0" dirty="0"/>
              <a:t>which</a:t>
            </a:r>
            <a:r>
              <a:rPr lang="zh-CN" altLang="en-US" baseline="0" dirty="0"/>
              <a:t> </a:t>
            </a:r>
            <a:r>
              <a:rPr lang="en-US" altLang="zh-CN" baseline="0" dirty="0"/>
              <a:t>in</a:t>
            </a:r>
            <a:r>
              <a:rPr lang="zh-CN" altLang="en-US" baseline="0" dirty="0"/>
              <a:t> </a:t>
            </a:r>
            <a:r>
              <a:rPr lang="en-US" altLang="zh-CN" baseline="0" dirty="0"/>
              <a:t>some</a:t>
            </a:r>
            <a:r>
              <a:rPr lang="zh-CN" altLang="en-US" baseline="0" dirty="0"/>
              <a:t> </a:t>
            </a:r>
            <a:r>
              <a:rPr lang="en-US" altLang="zh-CN" baseline="0" dirty="0"/>
              <a:t>level</a:t>
            </a:r>
            <a:r>
              <a:rPr lang="zh-CN" altLang="en-US" baseline="0" dirty="0"/>
              <a:t> </a:t>
            </a:r>
            <a:r>
              <a:rPr lang="en-US" altLang="zh-CN" baseline="0" dirty="0"/>
              <a:t>corresponds</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results</a:t>
            </a:r>
            <a:r>
              <a:rPr lang="zh-CN" altLang="en-US" baseline="0" dirty="0"/>
              <a:t> </a:t>
            </a:r>
            <a:r>
              <a:rPr lang="en-US" altLang="zh-CN" baseline="0" dirty="0"/>
              <a:t>got</a:t>
            </a:r>
            <a:r>
              <a:rPr lang="zh-CN" altLang="en-US" baseline="0" dirty="0"/>
              <a:t> </a:t>
            </a:r>
            <a:r>
              <a:rPr lang="en-US" altLang="zh-CN" baseline="0" dirty="0"/>
              <a:t>from</a:t>
            </a:r>
            <a:r>
              <a:rPr lang="zh-CN" altLang="en-US" baseline="0" dirty="0"/>
              <a:t> </a:t>
            </a:r>
            <a:r>
              <a:rPr lang="en-US" altLang="zh-CN" baseline="0" dirty="0"/>
              <a:t>Tracking</a:t>
            </a:r>
            <a:r>
              <a:rPr lang="zh-CN" altLang="en-US" baseline="0" dirty="0"/>
              <a:t> </a:t>
            </a:r>
            <a:r>
              <a:rPr lang="en-US" altLang="zh-CN" baseline="0" dirty="0"/>
              <a:t>data.</a:t>
            </a:r>
            <a:endParaRPr lang="en-US"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15</a:t>
            </a:fld>
            <a:endParaRPr lang="en-US" dirty="0"/>
          </a:p>
        </p:txBody>
      </p:sp>
    </p:spTree>
    <p:extLst>
      <p:ext uri="{BB962C8B-B14F-4D97-AF65-F5344CB8AC3E}">
        <p14:creationId xmlns:p14="http://schemas.microsoft.com/office/powerpoint/2010/main" val="366777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a:t>
            </a:r>
            <a:r>
              <a:rPr lang="en-US" altLang="zh-CN" dirty="0"/>
              <a:t>There</a:t>
            </a:r>
            <a:r>
              <a:rPr lang="zh-CN" altLang="en-US" baseline="0" dirty="0"/>
              <a:t> </a:t>
            </a:r>
            <a:r>
              <a:rPr lang="en-US" altLang="zh-CN" baseline="0" dirty="0"/>
              <a:t>are</a:t>
            </a:r>
            <a:r>
              <a:rPr lang="zh-CN" altLang="en-US" baseline="0" dirty="0"/>
              <a:t> </a:t>
            </a:r>
            <a:r>
              <a:rPr lang="en-US" altLang="zh-CN" baseline="0" dirty="0"/>
              <a:t>plenty</a:t>
            </a:r>
            <a:r>
              <a:rPr lang="zh-CN" altLang="en-US" baseline="0" dirty="0"/>
              <a:t> </a:t>
            </a:r>
            <a:r>
              <a:rPr lang="en-US" altLang="zh-CN" baseline="0" dirty="0"/>
              <a:t>of</a:t>
            </a:r>
            <a:r>
              <a:rPr lang="zh-CN" altLang="en-US" baseline="0" dirty="0"/>
              <a:t> </a:t>
            </a:r>
            <a:r>
              <a:rPr lang="en-US" altLang="zh-CN" baseline="0" dirty="0"/>
              <a:t>sources</a:t>
            </a:r>
            <a:r>
              <a:rPr lang="zh-CN" altLang="en-US" baseline="0" dirty="0"/>
              <a:t> </a:t>
            </a:r>
            <a:r>
              <a:rPr lang="en-US" altLang="zh-CN" baseline="0" dirty="0"/>
              <a:t>to</a:t>
            </a:r>
            <a:r>
              <a:rPr lang="zh-CN" altLang="en-US" baseline="0" dirty="0"/>
              <a:t> </a:t>
            </a:r>
            <a:r>
              <a:rPr lang="en-US" altLang="zh-CN" baseline="0" dirty="0"/>
              <a:t>make</a:t>
            </a:r>
            <a:r>
              <a:rPr lang="zh-CN" altLang="en-US" baseline="0" dirty="0"/>
              <a:t> </a:t>
            </a:r>
            <a:r>
              <a:rPr lang="en-US" altLang="zh-CN" baseline="0" dirty="0"/>
              <a:t>a</a:t>
            </a:r>
            <a:r>
              <a:rPr lang="zh-CN" altLang="en-US" baseline="0" dirty="0"/>
              <a:t> </a:t>
            </a:r>
            <a:r>
              <a:rPr lang="en-US" altLang="zh-CN" baseline="0" dirty="0"/>
              <a:t>request,</a:t>
            </a:r>
            <a:r>
              <a:rPr lang="zh-CN" altLang="en-US" baseline="0" dirty="0"/>
              <a:t> </a:t>
            </a:r>
            <a:r>
              <a:rPr lang="en-US" altLang="zh-CN" baseline="0" dirty="0"/>
              <a:t>the</a:t>
            </a:r>
            <a:r>
              <a:rPr lang="zh-CN" altLang="en-US" baseline="0" dirty="0"/>
              <a:t> </a:t>
            </a:r>
            <a:r>
              <a:rPr lang="en-US" altLang="zh-CN" baseline="0" dirty="0"/>
              <a:t>Top</a:t>
            </a:r>
            <a:r>
              <a:rPr lang="zh-CN" altLang="en-US" baseline="0" dirty="0"/>
              <a:t> </a:t>
            </a:r>
            <a:r>
              <a:rPr lang="en-US" altLang="zh-CN" baseline="0" dirty="0"/>
              <a:t>3</a:t>
            </a:r>
            <a:r>
              <a:rPr lang="zh-CN" altLang="en-US" baseline="0" dirty="0"/>
              <a:t> </a:t>
            </a:r>
            <a:r>
              <a:rPr lang="en-US" altLang="zh-CN" baseline="0" dirty="0"/>
              <a:t>popular</a:t>
            </a:r>
            <a:r>
              <a:rPr lang="zh-CN" altLang="en-US" baseline="0" dirty="0"/>
              <a:t> </a:t>
            </a:r>
            <a:r>
              <a:rPr lang="en-US" altLang="zh-CN" baseline="0" dirty="0"/>
              <a:t>source</a:t>
            </a:r>
            <a:r>
              <a:rPr lang="zh-CN" altLang="en-US" baseline="0" dirty="0"/>
              <a:t> </a:t>
            </a:r>
            <a:r>
              <a:rPr lang="en-US" altLang="zh-CN" baseline="0" dirty="0"/>
              <a:t>for</a:t>
            </a:r>
            <a:r>
              <a:rPr lang="zh-CN" altLang="en-US" baseline="0" dirty="0"/>
              <a:t> </a:t>
            </a:r>
            <a:r>
              <a:rPr lang="en-US" altLang="zh-CN" baseline="0" dirty="0"/>
              <a:t>people</a:t>
            </a:r>
            <a:r>
              <a:rPr lang="zh-CN" altLang="en-US" baseline="0" dirty="0"/>
              <a:t> </a:t>
            </a:r>
            <a:r>
              <a:rPr lang="en-US" altLang="zh-CN" baseline="0" dirty="0"/>
              <a:t>to</a:t>
            </a:r>
            <a:r>
              <a:rPr lang="zh-CN" altLang="en-US" baseline="0" dirty="0"/>
              <a:t> </a:t>
            </a:r>
            <a:r>
              <a:rPr lang="en-US" altLang="zh-CN" baseline="0" dirty="0"/>
              <a:t>make</a:t>
            </a:r>
            <a:r>
              <a:rPr lang="zh-CN" altLang="en-US" baseline="0" dirty="0"/>
              <a:t> </a:t>
            </a:r>
            <a:r>
              <a:rPr lang="en-US" altLang="zh-CN" baseline="0" dirty="0"/>
              <a:t>a</a:t>
            </a:r>
            <a:r>
              <a:rPr lang="zh-CN" altLang="en-US" baseline="0" dirty="0"/>
              <a:t> </a:t>
            </a:r>
            <a:r>
              <a:rPr lang="en-US" altLang="zh-CN" baseline="0" dirty="0"/>
              <a:t>request</a:t>
            </a:r>
            <a:r>
              <a:rPr lang="zh-CN" altLang="en-US" baseline="0" dirty="0"/>
              <a:t> </a:t>
            </a:r>
            <a:r>
              <a:rPr lang="en-US" altLang="zh-CN" baseline="0" dirty="0"/>
              <a:t>are:</a:t>
            </a:r>
            <a:r>
              <a:rPr lang="zh-CN" altLang="en-US" baseline="0" dirty="0"/>
              <a:t> </a:t>
            </a:r>
            <a:r>
              <a:rPr lang="en-US" altLang="zh-CN" baseline="0" dirty="0"/>
              <a:t>Call,</a:t>
            </a:r>
            <a:r>
              <a:rPr lang="zh-CN" altLang="en-US" baseline="0" dirty="0"/>
              <a:t> </a:t>
            </a:r>
            <a:r>
              <a:rPr lang="en-US" altLang="zh-CN" baseline="0" dirty="0"/>
              <a:t>Drive</a:t>
            </a:r>
            <a:r>
              <a:rPr lang="zh-CN" altLang="en-US" baseline="0" dirty="0"/>
              <a:t> </a:t>
            </a:r>
            <a:r>
              <a:rPr lang="en-US" altLang="zh-CN" baseline="0" dirty="0"/>
              <a:t>Self</a:t>
            </a:r>
            <a:r>
              <a:rPr lang="zh-CN" altLang="en-US" baseline="0" dirty="0"/>
              <a:t> </a:t>
            </a:r>
            <a:r>
              <a:rPr lang="en-US" altLang="zh-CN" baseline="0" dirty="0"/>
              <a:t>Report,</a:t>
            </a:r>
            <a:r>
              <a:rPr lang="zh-CN" altLang="en-US" baseline="0" dirty="0"/>
              <a:t> </a:t>
            </a:r>
            <a:r>
              <a:rPr lang="en-US" altLang="zh-CN" baseline="0" dirty="0"/>
              <a:t>Mobile</a:t>
            </a:r>
            <a:r>
              <a:rPr lang="zh-CN" altLang="en-US" baseline="0" dirty="0"/>
              <a:t> </a:t>
            </a:r>
            <a:r>
              <a:rPr lang="en-US" altLang="zh-CN" baseline="0" dirty="0"/>
              <a:t>App.</a:t>
            </a:r>
          </a:p>
          <a:p>
            <a:r>
              <a:rPr lang="en-US" altLang="zh-CN" baseline="0" dirty="0"/>
              <a:t>Interesting</a:t>
            </a:r>
            <a:r>
              <a:rPr lang="zh-CN" altLang="en-US" baseline="0" dirty="0"/>
              <a:t> </a:t>
            </a:r>
            <a:r>
              <a:rPr lang="en-US" altLang="zh-CN" baseline="0" dirty="0"/>
              <a:t>findings:</a:t>
            </a:r>
          </a:p>
          <a:p>
            <a:r>
              <a:rPr lang="en-US" altLang="zh-CN" baseline="0" dirty="0"/>
              <a:t>The</a:t>
            </a:r>
            <a:r>
              <a:rPr lang="zh-CN" altLang="en-US" baseline="0" dirty="0"/>
              <a:t> </a:t>
            </a:r>
            <a:r>
              <a:rPr lang="en-US" altLang="zh-CN" baseline="0" dirty="0"/>
              <a:t>most</a:t>
            </a:r>
            <a:r>
              <a:rPr lang="zh-CN" altLang="en-US" baseline="0" dirty="0"/>
              <a:t> </a:t>
            </a:r>
            <a:r>
              <a:rPr lang="en-US" altLang="zh-CN" baseline="0" dirty="0"/>
              <a:t>common</a:t>
            </a:r>
            <a:r>
              <a:rPr lang="zh-CN" altLang="en-US" baseline="0" dirty="0"/>
              <a:t> </a:t>
            </a:r>
            <a:r>
              <a:rPr lang="en-US" altLang="zh-CN" baseline="0" dirty="0"/>
              <a:t>way</a:t>
            </a:r>
            <a:r>
              <a:rPr lang="zh-CN" altLang="en-US" baseline="0" dirty="0"/>
              <a:t> </a:t>
            </a:r>
            <a:r>
              <a:rPr lang="en-US" altLang="zh-CN" baseline="0" dirty="0"/>
              <a:t>for</a:t>
            </a:r>
            <a:r>
              <a:rPr lang="zh-CN" altLang="en-US" baseline="0" dirty="0"/>
              <a:t> </a:t>
            </a:r>
            <a:r>
              <a:rPr lang="en-US" altLang="zh-CN" baseline="0" dirty="0"/>
              <a:t>people</a:t>
            </a:r>
            <a:r>
              <a:rPr lang="zh-CN" altLang="en-US" baseline="0" dirty="0"/>
              <a:t> </a:t>
            </a:r>
            <a:r>
              <a:rPr lang="en-US" altLang="zh-CN" baseline="0" dirty="0"/>
              <a:t>to</a:t>
            </a:r>
            <a:r>
              <a:rPr lang="zh-CN" altLang="en-US" baseline="0" dirty="0"/>
              <a:t> </a:t>
            </a:r>
            <a:r>
              <a:rPr lang="en-US" altLang="zh-CN" baseline="0" dirty="0"/>
              <a:t>make</a:t>
            </a:r>
            <a:r>
              <a:rPr lang="zh-CN" altLang="en-US" baseline="0" dirty="0"/>
              <a:t> </a:t>
            </a:r>
            <a:r>
              <a:rPr lang="en-US" altLang="zh-CN" baseline="0" dirty="0"/>
              <a:t>a</a:t>
            </a:r>
            <a:r>
              <a:rPr lang="zh-CN" altLang="en-US" baseline="0" dirty="0"/>
              <a:t> </a:t>
            </a:r>
            <a:r>
              <a:rPr lang="en-US" altLang="zh-CN" baseline="0" dirty="0"/>
              <a:t>request</a:t>
            </a:r>
            <a:r>
              <a:rPr lang="zh-CN" altLang="en-US" baseline="0" dirty="0"/>
              <a:t> </a:t>
            </a:r>
            <a:r>
              <a:rPr lang="en-US" altLang="zh-CN" baseline="0" dirty="0"/>
              <a:t>is</a:t>
            </a:r>
            <a:r>
              <a:rPr lang="zh-CN" altLang="en-US" baseline="0" dirty="0"/>
              <a:t> </a:t>
            </a:r>
            <a:r>
              <a:rPr lang="en-US" altLang="zh-CN" baseline="0" dirty="0"/>
              <a:t>to</a:t>
            </a:r>
            <a:r>
              <a:rPr lang="zh-CN" altLang="en-US" baseline="0" dirty="0"/>
              <a:t> </a:t>
            </a:r>
            <a:r>
              <a:rPr lang="en-US" altLang="zh-CN" baseline="0" dirty="0"/>
              <a:t>call</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services</a:t>
            </a:r>
            <a:r>
              <a:rPr lang="zh-CN" altLang="en-US" baseline="0" dirty="0"/>
              <a:t> </a:t>
            </a:r>
            <a:r>
              <a:rPr lang="en-US" altLang="zh-CN" baseline="0" dirty="0"/>
              <a:t>are</a:t>
            </a:r>
            <a:r>
              <a:rPr lang="zh-CN" altLang="en-US" baseline="0" dirty="0"/>
              <a:t> </a:t>
            </a:r>
            <a:r>
              <a:rPr lang="en-US" altLang="zh-CN" baseline="0" dirty="0"/>
              <a:t>various</a:t>
            </a:r>
            <a:r>
              <a:rPr lang="zh-CN" altLang="en-US" baseline="0" dirty="0"/>
              <a:t> </a:t>
            </a:r>
            <a:r>
              <a:rPr lang="en-US" altLang="zh-CN" baseline="0" dirty="0"/>
              <a:t>in</a:t>
            </a:r>
            <a:r>
              <a:rPr lang="zh-CN" altLang="en-US" baseline="0" dirty="0"/>
              <a:t> </a:t>
            </a:r>
            <a:r>
              <a:rPr lang="en-US" altLang="zh-CN" baseline="0" dirty="0"/>
              <a:t>different</a:t>
            </a:r>
            <a:r>
              <a:rPr lang="zh-CN" altLang="en-US" baseline="0" dirty="0"/>
              <a:t> </a:t>
            </a:r>
            <a:r>
              <a:rPr lang="en-US" altLang="zh-CN" baseline="0" dirty="0"/>
              <a:t>request</a:t>
            </a:r>
            <a:r>
              <a:rPr lang="zh-CN" altLang="en-US" baseline="0" dirty="0"/>
              <a:t> </a:t>
            </a:r>
            <a:r>
              <a:rPr lang="en-US" altLang="zh-CN" baseline="0" dirty="0"/>
              <a:t>types.</a:t>
            </a:r>
          </a:p>
          <a:p>
            <a:r>
              <a:rPr lang="en-US" altLang="zh-CN" baseline="0" dirty="0"/>
              <a:t>When</a:t>
            </a:r>
            <a:r>
              <a:rPr lang="zh-CN" altLang="en-US" baseline="0" dirty="0"/>
              <a:t> </a:t>
            </a:r>
            <a:r>
              <a:rPr lang="en-US" altLang="zh-CN" baseline="0" dirty="0"/>
              <a:t>it</a:t>
            </a:r>
            <a:r>
              <a:rPr lang="zh-CN" altLang="en-US" baseline="0" dirty="0"/>
              <a:t> </a:t>
            </a:r>
            <a:r>
              <a:rPr lang="en-US" altLang="zh-CN" baseline="0" dirty="0"/>
              <a:t>comes</a:t>
            </a:r>
            <a:r>
              <a:rPr lang="zh-CN" altLang="en-US" baseline="0" dirty="0"/>
              <a:t> </a:t>
            </a:r>
            <a:r>
              <a:rPr lang="en-US" altLang="zh-CN" baseline="0" dirty="0"/>
              <a:t>to</a:t>
            </a:r>
            <a:r>
              <a:rPr lang="zh-CN" altLang="en-US" baseline="0" dirty="0"/>
              <a:t> </a:t>
            </a:r>
            <a:r>
              <a:rPr lang="en-US" altLang="zh-CN" baseline="0" dirty="0"/>
              <a:t>Graffiti</a:t>
            </a:r>
            <a:r>
              <a:rPr lang="zh-CN" altLang="en-US" baseline="0" dirty="0"/>
              <a:t> </a:t>
            </a:r>
            <a:r>
              <a:rPr lang="en-US" altLang="zh-CN" baseline="0" dirty="0"/>
              <a:t>Removal,</a:t>
            </a:r>
            <a:r>
              <a:rPr lang="zh-CN" altLang="en-US" baseline="0" dirty="0"/>
              <a:t> </a:t>
            </a:r>
            <a:r>
              <a:rPr lang="en-US" altLang="zh-CN" baseline="0" dirty="0"/>
              <a:t>People</a:t>
            </a:r>
            <a:r>
              <a:rPr lang="zh-CN" altLang="en-US" baseline="0" dirty="0"/>
              <a:t> </a:t>
            </a:r>
            <a:r>
              <a:rPr lang="en-US" altLang="zh-CN" baseline="0" dirty="0"/>
              <a:t>tend</a:t>
            </a:r>
            <a:r>
              <a:rPr lang="zh-CN" altLang="en-US" baseline="0" dirty="0"/>
              <a:t> </a:t>
            </a:r>
            <a:r>
              <a:rPr lang="en-US" altLang="zh-CN" baseline="0" dirty="0"/>
              <a:t>to</a:t>
            </a:r>
            <a:r>
              <a:rPr lang="zh-CN" altLang="en-US" baseline="0" dirty="0"/>
              <a:t> </a:t>
            </a:r>
            <a:r>
              <a:rPr lang="en-US" altLang="zh-CN" baseline="0" dirty="0"/>
              <a:t>choose</a:t>
            </a:r>
            <a:r>
              <a:rPr lang="zh-CN" altLang="en-US" baseline="0" dirty="0"/>
              <a:t> </a:t>
            </a:r>
            <a:r>
              <a:rPr lang="en-US" altLang="zh-CN" baseline="0" dirty="0"/>
              <a:t>to</a:t>
            </a:r>
            <a:r>
              <a:rPr lang="zh-CN" altLang="en-US" baseline="0" dirty="0"/>
              <a:t> </a:t>
            </a:r>
            <a:r>
              <a:rPr lang="en-US" altLang="zh-CN" baseline="0" dirty="0"/>
              <a:t>drive</a:t>
            </a:r>
            <a:r>
              <a:rPr lang="zh-CN" altLang="en-US" baseline="0" dirty="0"/>
              <a:t> </a:t>
            </a:r>
            <a:r>
              <a:rPr lang="en-US" altLang="zh-CN" baseline="0" dirty="0"/>
              <a:t>themselves</a:t>
            </a:r>
            <a:r>
              <a:rPr lang="zh-CN" altLang="en-US" baseline="0" dirty="0"/>
              <a:t> </a:t>
            </a:r>
            <a:r>
              <a:rPr lang="en-US" altLang="zh-CN" baseline="0" dirty="0"/>
              <a:t>to</a:t>
            </a:r>
            <a:r>
              <a:rPr lang="zh-CN" altLang="en-US" baseline="0" dirty="0"/>
              <a:t> </a:t>
            </a:r>
            <a:r>
              <a:rPr lang="en-US" altLang="zh-CN" baseline="0" dirty="0"/>
              <a:t>report</a:t>
            </a:r>
            <a:r>
              <a:rPr lang="zh-CN" altLang="en-US" baseline="0" dirty="0"/>
              <a:t> </a:t>
            </a:r>
            <a:r>
              <a:rPr lang="en-US" altLang="zh-CN" baseline="0" dirty="0"/>
              <a:t>instead</a:t>
            </a:r>
            <a:r>
              <a:rPr lang="zh-CN" altLang="en-US" baseline="0" dirty="0"/>
              <a:t> </a:t>
            </a:r>
            <a:r>
              <a:rPr lang="en-US" altLang="zh-CN" baseline="0" dirty="0"/>
              <a:t>of</a:t>
            </a:r>
            <a:r>
              <a:rPr lang="zh-CN" altLang="en-US" baseline="0" dirty="0"/>
              <a:t> </a:t>
            </a:r>
            <a:r>
              <a:rPr lang="en-US" altLang="zh-CN" baseline="0" dirty="0"/>
              <a:t>other</a:t>
            </a:r>
            <a:r>
              <a:rPr lang="zh-CN" altLang="en-US" baseline="0" dirty="0"/>
              <a:t> </a:t>
            </a:r>
            <a:r>
              <a:rPr lang="en-US" altLang="zh-CN" baseline="0" dirty="0"/>
              <a:t>available</a:t>
            </a:r>
            <a:r>
              <a:rPr lang="zh-CN" altLang="en-US" baseline="0" dirty="0"/>
              <a:t> </a:t>
            </a:r>
            <a:r>
              <a:rPr lang="en-US" altLang="zh-CN" baseline="0" dirty="0"/>
              <a:t>ways</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call</a:t>
            </a:r>
            <a:r>
              <a:rPr lang="zh-CN" altLang="en-US" baseline="0" dirty="0"/>
              <a:t> </a:t>
            </a:r>
            <a:r>
              <a:rPr lang="en-US" altLang="zh-CN" baseline="0" dirty="0"/>
              <a:t>or</a:t>
            </a:r>
            <a:r>
              <a:rPr lang="zh-CN" altLang="en-US" baseline="0" dirty="0"/>
              <a:t> </a:t>
            </a:r>
            <a:r>
              <a:rPr lang="en-US" altLang="zh-CN" baseline="0" dirty="0"/>
              <a:t>Mobile</a:t>
            </a:r>
            <a:r>
              <a:rPr lang="zh-CN" altLang="en-US" baseline="0" dirty="0"/>
              <a:t> </a:t>
            </a:r>
            <a:r>
              <a:rPr lang="en-US" altLang="zh-CN" baseline="0" dirty="0"/>
              <a:t>app</a:t>
            </a:r>
            <a:r>
              <a:rPr lang="zh-CN" altLang="en-US" baseline="0" dirty="0"/>
              <a:t> </a:t>
            </a:r>
            <a:r>
              <a:rPr lang="en-US" altLang="zh-CN" baseline="0" dirty="0"/>
              <a:t>or</a:t>
            </a:r>
            <a:r>
              <a:rPr lang="zh-CN" altLang="en-US" baseline="0" dirty="0"/>
              <a:t> </a:t>
            </a:r>
            <a:r>
              <a:rPr lang="en-US" altLang="zh-CN" baseline="0" dirty="0"/>
              <a:t>self</a:t>
            </a:r>
            <a:r>
              <a:rPr lang="zh-CN" altLang="en-US" baseline="0" dirty="0"/>
              <a:t> </a:t>
            </a:r>
            <a:r>
              <a:rPr lang="en-US" altLang="zh-CN" baseline="0" dirty="0"/>
              <a:t>Service)</a:t>
            </a:r>
          </a:p>
          <a:p>
            <a:r>
              <a:rPr lang="en-US" altLang="zh-CN" baseline="0" dirty="0"/>
              <a:t>When</a:t>
            </a:r>
            <a:r>
              <a:rPr lang="zh-CN" altLang="en-US" baseline="0" dirty="0"/>
              <a:t> </a:t>
            </a:r>
            <a:r>
              <a:rPr lang="en-US" altLang="zh-CN" baseline="0" dirty="0"/>
              <a:t>it</a:t>
            </a:r>
            <a:r>
              <a:rPr lang="zh-CN" altLang="en-US" baseline="0" dirty="0"/>
              <a:t> </a:t>
            </a:r>
            <a:r>
              <a:rPr lang="en-US" altLang="zh-CN" baseline="0" dirty="0"/>
              <a:t>comes</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type</a:t>
            </a:r>
            <a:r>
              <a:rPr lang="zh-CN" altLang="en-US" baseline="0" dirty="0"/>
              <a:t> </a:t>
            </a:r>
            <a:r>
              <a:rPr lang="en-US" altLang="zh-CN" baseline="0" dirty="0"/>
              <a:t>of</a:t>
            </a:r>
            <a:r>
              <a:rPr lang="zh-CN" altLang="en-US" baseline="0" dirty="0"/>
              <a:t> </a:t>
            </a:r>
            <a:r>
              <a:rPr lang="en-US" altLang="zh-CN" baseline="0" dirty="0"/>
              <a:t>Bulky</a:t>
            </a:r>
            <a:r>
              <a:rPr lang="zh-CN" altLang="en-US" baseline="0" dirty="0"/>
              <a:t> </a:t>
            </a:r>
            <a:r>
              <a:rPr lang="en-US" altLang="zh-CN" baseline="0" dirty="0"/>
              <a:t>Items,</a:t>
            </a:r>
            <a:r>
              <a:rPr lang="zh-CN" altLang="en-US" baseline="0" dirty="0"/>
              <a:t> </a:t>
            </a:r>
            <a:r>
              <a:rPr lang="en-US" altLang="zh-CN" baseline="0" dirty="0"/>
              <a:t>people</a:t>
            </a:r>
            <a:r>
              <a:rPr lang="zh-CN" altLang="en-US" baseline="0" dirty="0"/>
              <a:t> </a:t>
            </a:r>
            <a:r>
              <a:rPr lang="en-US" altLang="zh-CN" baseline="0" dirty="0"/>
              <a:t>tend</a:t>
            </a:r>
            <a:r>
              <a:rPr lang="zh-CN" altLang="en-US" baseline="0" dirty="0"/>
              <a:t> </a:t>
            </a:r>
            <a:r>
              <a:rPr lang="en-US" altLang="zh-CN" baseline="0" dirty="0"/>
              <a:t>to</a:t>
            </a:r>
            <a:r>
              <a:rPr lang="zh-CN" altLang="en-US" baseline="0" dirty="0"/>
              <a:t> </a:t>
            </a:r>
            <a:r>
              <a:rPr lang="en-US" altLang="zh-CN" baseline="0" dirty="0"/>
              <a:t>make</a:t>
            </a:r>
            <a:r>
              <a:rPr lang="zh-CN" altLang="en-US" baseline="0" dirty="0"/>
              <a:t> </a:t>
            </a:r>
            <a:r>
              <a:rPr lang="en-US" altLang="zh-CN" baseline="0" dirty="0"/>
              <a:t>calls,</a:t>
            </a:r>
            <a:r>
              <a:rPr lang="zh-CN" altLang="en-US" baseline="0" dirty="0"/>
              <a:t> </a:t>
            </a:r>
            <a:r>
              <a:rPr lang="en-US" altLang="zh-CN" baseline="0" dirty="0"/>
              <a:t>which</a:t>
            </a:r>
            <a:r>
              <a:rPr lang="zh-CN" altLang="en-US" baseline="0" dirty="0"/>
              <a:t> </a:t>
            </a:r>
            <a:r>
              <a:rPr lang="en-US" altLang="zh-CN" baseline="0" dirty="0"/>
              <a:t>seems</a:t>
            </a:r>
            <a:r>
              <a:rPr lang="zh-CN" altLang="en-US" baseline="0" dirty="0"/>
              <a:t> </a:t>
            </a:r>
            <a:r>
              <a:rPr lang="en-US" altLang="zh-CN" baseline="0" dirty="0"/>
              <a:t>like</a:t>
            </a:r>
            <a:r>
              <a:rPr lang="zh-CN" altLang="en-US" baseline="0" dirty="0"/>
              <a:t> </a:t>
            </a:r>
            <a:r>
              <a:rPr lang="en-US" altLang="zh-CN" baseline="0" dirty="0"/>
              <a:t>the</a:t>
            </a:r>
            <a:r>
              <a:rPr lang="zh-CN" altLang="en-US" baseline="0" dirty="0"/>
              <a:t> </a:t>
            </a:r>
            <a:r>
              <a:rPr lang="en-US" altLang="zh-CN" baseline="0" dirty="0"/>
              <a:t>easiest</a:t>
            </a:r>
            <a:r>
              <a:rPr lang="zh-CN" altLang="en-US" baseline="0" dirty="0"/>
              <a:t> </a:t>
            </a:r>
            <a:r>
              <a:rPr lang="en-US" altLang="zh-CN" baseline="0" dirty="0"/>
              <a:t>w</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16</a:t>
            </a:fld>
            <a:endParaRPr lang="en-US" dirty="0"/>
          </a:p>
        </p:txBody>
      </p:sp>
    </p:spTree>
    <p:extLst>
      <p:ext uri="{BB962C8B-B14F-4D97-AF65-F5344CB8AC3E}">
        <p14:creationId xmlns:p14="http://schemas.microsoft.com/office/powerpoint/2010/main" val="2880352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baseline="0" dirty="0"/>
              <a:t> </a:t>
            </a:r>
            <a:r>
              <a:rPr lang="en-US" altLang="zh-CN" baseline="0" dirty="0"/>
              <a:t>top</a:t>
            </a:r>
            <a:r>
              <a:rPr lang="zh-CN" altLang="en-US" baseline="0" dirty="0"/>
              <a:t> </a:t>
            </a:r>
            <a:r>
              <a:rPr lang="en-US" altLang="zh-CN" baseline="0" dirty="0"/>
              <a:t>three</a:t>
            </a:r>
            <a:r>
              <a:rPr lang="zh-CN" altLang="en-US" baseline="0" dirty="0"/>
              <a:t> </a:t>
            </a:r>
            <a:r>
              <a:rPr lang="en-US" altLang="zh-CN" baseline="0" dirty="0"/>
              <a:t>APCs</a:t>
            </a:r>
            <a:r>
              <a:rPr lang="zh-CN" altLang="en-US" baseline="0" dirty="0"/>
              <a:t> </a:t>
            </a:r>
            <a:r>
              <a:rPr lang="en-US" altLang="zh-CN" baseline="0" dirty="0"/>
              <a:t>which</a:t>
            </a:r>
            <a:r>
              <a:rPr lang="zh-CN" altLang="en-US" baseline="0" dirty="0"/>
              <a:t> </a:t>
            </a:r>
            <a:r>
              <a:rPr lang="en-US" altLang="zh-CN" baseline="0" dirty="0"/>
              <a:t>generate</a:t>
            </a:r>
            <a:r>
              <a:rPr lang="zh-CN" altLang="en-US" baseline="0" dirty="0"/>
              <a:t> </a:t>
            </a:r>
            <a:r>
              <a:rPr lang="en-US" altLang="zh-CN" baseline="0" dirty="0"/>
              <a:t>the</a:t>
            </a:r>
            <a:r>
              <a:rPr lang="zh-CN" altLang="en-US" baseline="0" dirty="0"/>
              <a:t> </a:t>
            </a:r>
            <a:r>
              <a:rPr lang="en-US" altLang="zh-CN" baseline="0" dirty="0"/>
              <a:t>most</a:t>
            </a:r>
            <a:r>
              <a:rPr lang="zh-CN" altLang="en-US" baseline="0" dirty="0"/>
              <a:t> </a:t>
            </a:r>
            <a:r>
              <a:rPr lang="en-US" altLang="zh-CN" baseline="0" dirty="0"/>
              <a:t>requests:</a:t>
            </a:r>
            <a:r>
              <a:rPr lang="zh-CN" altLang="en-US" baseline="0" dirty="0"/>
              <a:t> </a:t>
            </a:r>
            <a:r>
              <a:rPr lang="en-US" altLang="zh-CN" baseline="0" dirty="0"/>
              <a:t>South</a:t>
            </a:r>
            <a:r>
              <a:rPr lang="zh-CN" altLang="en-US" baseline="0" dirty="0"/>
              <a:t> </a:t>
            </a:r>
            <a:r>
              <a:rPr lang="en-US" altLang="zh-CN" baseline="0" dirty="0"/>
              <a:t>LA,</a:t>
            </a:r>
            <a:r>
              <a:rPr lang="zh-CN" altLang="en-US" baseline="0" dirty="0"/>
              <a:t> </a:t>
            </a:r>
            <a:r>
              <a:rPr lang="en-US" altLang="zh-CN" baseline="0" dirty="0"/>
              <a:t>Central,</a:t>
            </a:r>
            <a:r>
              <a:rPr lang="zh-CN" altLang="en-US" baseline="0" dirty="0"/>
              <a:t> </a:t>
            </a:r>
            <a:r>
              <a:rPr lang="en-US" altLang="zh-CN" baseline="0" dirty="0"/>
              <a:t>South</a:t>
            </a:r>
            <a:r>
              <a:rPr lang="zh-CN" altLang="en-US" baseline="0" dirty="0"/>
              <a:t> </a:t>
            </a:r>
            <a:r>
              <a:rPr lang="en-US" altLang="zh-CN" baseline="0" dirty="0"/>
              <a:t>Valley</a:t>
            </a:r>
            <a:r>
              <a:rPr lang="zh-CN" altLang="en-US" baseline="0" dirty="0"/>
              <a:t> </a:t>
            </a:r>
            <a:r>
              <a:rPr lang="en-US" altLang="zh-CN" baseline="0" dirty="0"/>
              <a:t>APC,</a:t>
            </a:r>
            <a:r>
              <a:rPr lang="zh-CN" altLang="en-US" baseline="0" dirty="0"/>
              <a:t> </a:t>
            </a:r>
            <a:r>
              <a:rPr lang="en-US" altLang="zh-CN" baseline="0" dirty="0"/>
              <a:t>which</a:t>
            </a:r>
            <a:r>
              <a:rPr lang="zh-CN" altLang="en-US" baseline="0" dirty="0"/>
              <a:t> </a:t>
            </a:r>
            <a:r>
              <a:rPr lang="en-US" altLang="zh-CN" baseline="0" dirty="0"/>
              <a:t>are</a:t>
            </a:r>
            <a:r>
              <a:rPr lang="zh-CN" altLang="en-US" baseline="0" dirty="0"/>
              <a:t> </a:t>
            </a:r>
            <a:r>
              <a:rPr lang="en-US" altLang="zh-CN" baseline="0" dirty="0"/>
              <a:t>confirmed</a:t>
            </a:r>
            <a:r>
              <a:rPr lang="zh-CN" altLang="en-US" baseline="0" dirty="0"/>
              <a:t> </a:t>
            </a:r>
            <a:r>
              <a:rPr lang="en-US" altLang="zh-CN" baseline="0" dirty="0"/>
              <a:t>with</a:t>
            </a:r>
            <a:r>
              <a:rPr lang="zh-CN" altLang="en-US" baseline="0" dirty="0"/>
              <a:t> </a:t>
            </a:r>
            <a:r>
              <a:rPr lang="en-US" altLang="zh-CN" baseline="0" dirty="0"/>
              <a:t>common</a:t>
            </a:r>
            <a:r>
              <a:rPr lang="zh-CN" altLang="en-US" baseline="0" dirty="0"/>
              <a:t> </a:t>
            </a:r>
            <a:r>
              <a:rPr lang="en-US" altLang="zh-CN" baseline="0" dirty="0"/>
              <a:t>sense.</a:t>
            </a:r>
          </a:p>
          <a:p>
            <a:r>
              <a:rPr lang="en-US" altLang="zh-CN" baseline="0" dirty="0"/>
              <a:t>And</a:t>
            </a:r>
            <a:r>
              <a:rPr lang="zh-CN" altLang="en-US" baseline="0" dirty="0"/>
              <a:t> </a:t>
            </a:r>
            <a:r>
              <a:rPr lang="en-US" altLang="zh-CN" baseline="0" dirty="0"/>
              <a:t>according</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map</a:t>
            </a:r>
            <a:r>
              <a:rPr lang="zh-CN" altLang="en-US" baseline="0" dirty="0"/>
              <a:t> </a:t>
            </a:r>
            <a:r>
              <a:rPr lang="en-US" altLang="zh-CN" baseline="0" dirty="0"/>
              <a:t>of</a:t>
            </a:r>
            <a:r>
              <a:rPr lang="zh-CN" altLang="en-US" baseline="0" dirty="0"/>
              <a:t> </a:t>
            </a:r>
            <a:r>
              <a:rPr lang="en-US" altLang="zh-CN" baseline="0" dirty="0"/>
              <a:t>Los</a:t>
            </a:r>
            <a:r>
              <a:rPr lang="zh-CN" altLang="en-US" baseline="0" dirty="0"/>
              <a:t> </a:t>
            </a:r>
            <a:r>
              <a:rPr lang="en-US" altLang="zh-CN" baseline="0" dirty="0"/>
              <a:t>Angeles</a:t>
            </a:r>
            <a:r>
              <a:rPr lang="zh-CN" altLang="en-US" baseline="0" dirty="0"/>
              <a:t> </a:t>
            </a:r>
            <a:r>
              <a:rPr lang="en-US" altLang="zh-CN" baseline="0" dirty="0"/>
              <a:t>Council</a:t>
            </a:r>
            <a:r>
              <a:rPr lang="zh-CN" altLang="en-US" baseline="0" dirty="0"/>
              <a:t> </a:t>
            </a:r>
            <a:r>
              <a:rPr lang="en-US" altLang="zh-CN" baseline="0" dirty="0"/>
              <a:t>Districts,</a:t>
            </a:r>
            <a:r>
              <a:rPr lang="zh-CN" altLang="en-US" baseline="0" dirty="0"/>
              <a:t> </a:t>
            </a:r>
            <a:r>
              <a:rPr lang="en-US" altLang="zh-CN" baseline="0" dirty="0"/>
              <a:t>the</a:t>
            </a:r>
            <a:r>
              <a:rPr lang="zh-CN" altLang="en-US" baseline="0" dirty="0"/>
              <a:t> </a:t>
            </a:r>
            <a:r>
              <a:rPr lang="en-US" altLang="zh-CN" baseline="0" dirty="0"/>
              <a:t>Council</a:t>
            </a:r>
            <a:r>
              <a:rPr lang="zh-CN" altLang="en-US" baseline="0" dirty="0"/>
              <a:t> </a:t>
            </a:r>
            <a:r>
              <a:rPr lang="en-US" altLang="zh-CN" baseline="0" dirty="0"/>
              <a:t>Districts</a:t>
            </a:r>
            <a:r>
              <a:rPr lang="zh-CN" altLang="en-US" baseline="0" dirty="0"/>
              <a:t> </a:t>
            </a:r>
            <a:r>
              <a:rPr lang="en-US" altLang="zh-CN" baseline="0" dirty="0"/>
              <a:t>that</a:t>
            </a:r>
            <a:r>
              <a:rPr lang="zh-CN" altLang="en-US" baseline="0" dirty="0"/>
              <a:t> </a:t>
            </a:r>
            <a:r>
              <a:rPr lang="en-US" altLang="zh-CN" baseline="0" dirty="0"/>
              <a:t>have</a:t>
            </a:r>
            <a:r>
              <a:rPr lang="zh-CN" altLang="en-US" baseline="0" dirty="0"/>
              <a:t> </a:t>
            </a:r>
            <a:r>
              <a:rPr lang="en-US" altLang="zh-CN" baseline="0" dirty="0"/>
              <a:t>most</a:t>
            </a:r>
            <a:r>
              <a:rPr lang="zh-CN" altLang="en-US" baseline="0" dirty="0"/>
              <a:t> </a:t>
            </a:r>
            <a:r>
              <a:rPr lang="en-US" altLang="zh-CN" baseline="0" dirty="0"/>
              <a:t>requests</a:t>
            </a:r>
            <a:r>
              <a:rPr lang="zh-CN" altLang="en-US" baseline="0" dirty="0"/>
              <a:t> </a:t>
            </a:r>
            <a:r>
              <a:rPr lang="en-US" altLang="zh-CN" baseline="0" dirty="0"/>
              <a:t>like</a:t>
            </a:r>
            <a:r>
              <a:rPr lang="zh-CN" altLang="en-US" baseline="0" dirty="0"/>
              <a:t> </a:t>
            </a:r>
            <a:r>
              <a:rPr lang="en-US" altLang="zh-CN" baseline="0" dirty="0"/>
              <a:t>9,</a:t>
            </a:r>
            <a:r>
              <a:rPr lang="zh-CN" altLang="en-US" baseline="0" dirty="0"/>
              <a:t> </a:t>
            </a:r>
            <a:r>
              <a:rPr lang="en-US" altLang="zh-CN" baseline="0" dirty="0"/>
              <a:t>13,</a:t>
            </a:r>
            <a:r>
              <a:rPr lang="zh-CN" altLang="en-US" baseline="0" dirty="0"/>
              <a:t> </a:t>
            </a:r>
            <a:r>
              <a:rPr lang="en-US" altLang="zh-CN" baseline="0" dirty="0"/>
              <a:t>8</a:t>
            </a:r>
            <a:r>
              <a:rPr lang="zh-CN" altLang="en-US" baseline="0" dirty="0"/>
              <a:t> </a:t>
            </a:r>
            <a:r>
              <a:rPr lang="en-US" altLang="zh-CN" baseline="0" dirty="0"/>
              <a:t>are</a:t>
            </a:r>
            <a:r>
              <a:rPr lang="zh-CN" altLang="en-US" baseline="0" dirty="0"/>
              <a:t> </a:t>
            </a:r>
            <a:r>
              <a:rPr lang="en-US" altLang="zh-CN" baseline="0" dirty="0"/>
              <a:t>some</a:t>
            </a:r>
            <a:r>
              <a:rPr lang="zh-CN" altLang="en-US" baseline="0" dirty="0"/>
              <a:t> </a:t>
            </a:r>
            <a:r>
              <a:rPr lang="en-US" altLang="zh-CN" baseline="0" dirty="0"/>
              <a:t>where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south</a:t>
            </a:r>
            <a:r>
              <a:rPr lang="zh-CN" altLang="en-US" baseline="0" dirty="0"/>
              <a:t> </a:t>
            </a:r>
            <a:r>
              <a:rPr lang="en-US" altLang="zh-CN" baseline="0" dirty="0"/>
              <a:t>Los</a:t>
            </a:r>
            <a:r>
              <a:rPr lang="zh-CN" altLang="en-US" baseline="0" dirty="0"/>
              <a:t> </a:t>
            </a:r>
            <a:r>
              <a:rPr lang="en-US" altLang="zh-CN" baseline="0" dirty="0"/>
              <a:t>Angeles,</a:t>
            </a:r>
            <a:r>
              <a:rPr lang="zh-CN" altLang="en-US" baseline="0" dirty="0"/>
              <a:t> </a:t>
            </a:r>
            <a:r>
              <a:rPr lang="en-US" altLang="zh-CN" baseline="0" dirty="0"/>
              <a:t>which</a:t>
            </a:r>
            <a:r>
              <a:rPr lang="zh-CN" altLang="en-US" baseline="0" dirty="0"/>
              <a:t> </a:t>
            </a:r>
            <a:r>
              <a:rPr lang="en-US" altLang="zh-CN" baseline="0" dirty="0"/>
              <a:t>can</a:t>
            </a:r>
            <a:r>
              <a:rPr lang="zh-CN" altLang="en-US" baseline="0" dirty="0"/>
              <a:t> </a:t>
            </a:r>
            <a:r>
              <a:rPr lang="en-US" altLang="zh-CN" baseline="0" dirty="0"/>
              <a:t>draw</a:t>
            </a:r>
            <a:r>
              <a:rPr lang="zh-CN" altLang="en-US" baseline="0" dirty="0"/>
              <a:t> </a:t>
            </a:r>
            <a:r>
              <a:rPr lang="en-US" altLang="zh-CN" baseline="0" dirty="0"/>
              <a:t>the</a:t>
            </a:r>
            <a:r>
              <a:rPr lang="zh-CN" altLang="en-US" baseline="0" dirty="0"/>
              <a:t> </a:t>
            </a:r>
            <a:r>
              <a:rPr lang="en-US" altLang="zh-CN" baseline="0" dirty="0"/>
              <a:t>identical</a:t>
            </a:r>
            <a:r>
              <a:rPr lang="zh-CN" altLang="en-US" baseline="0" dirty="0"/>
              <a:t> </a:t>
            </a:r>
            <a:r>
              <a:rPr lang="en-US" altLang="zh-CN" baseline="0" dirty="0"/>
              <a:t>conclusions</a:t>
            </a:r>
            <a:r>
              <a:rPr lang="zh-CN" altLang="en-US" baseline="0" dirty="0"/>
              <a:t> </a:t>
            </a:r>
            <a:r>
              <a:rPr lang="en-US" altLang="zh-CN" baseline="0" dirty="0"/>
              <a:t>about</a:t>
            </a:r>
            <a:r>
              <a:rPr lang="zh-CN" altLang="en-US" baseline="0" dirty="0"/>
              <a:t> </a:t>
            </a:r>
            <a:r>
              <a:rPr lang="en-US" altLang="zh-CN" baseline="0" dirty="0"/>
              <a:t>the</a:t>
            </a:r>
            <a:r>
              <a:rPr lang="zh-CN" altLang="en-US" baseline="0" dirty="0"/>
              <a:t> </a:t>
            </a:r>
            <a:r>
              <a:rPr lang="en-US" altLang="zh-CN" baseline="0" dirty="0"/>
              <a:t>Admin</a:t>
            </a:r>
            <a:r>
              <a:rPr lang="zh-CN" altLang="en-US" baseline="0" dirty="0"/>
              <a:t> </a:t>
            </a:r>
            <a:r>
              <a:rPr lang="en-US" altLang="zh-CN" baseline="0" dirty="0"/>
              <a:t>Area</a:t>
            </a:r>
            <a:r>
              <a:rPr lang="zh-CN" altLang="en-US" baseline="0" dirty="0"/>
              <a:t> </a:t>
            </a:r>
            <a:r>
              <a:rPr lang="en-US" altLang="zh-CN" baseline="0" dirty="0"/>
              <a:t>VS.</a:t>
            </a:r>
            <a:r>
              <a:rPr lang="zh-CN" altLang="en-US" baseline="0" dirty="0"/>
              <a:t> </a:t>
            </a:r>
            <a:r>
              <a:rPr lang="en-US" altLang="zh-CN" baseline="0" dirty="0"/>
              <a:t>requests:</a:t>
            </a:r>
            <a:r>
              <a:rPr lang="zh-CN" altLang="en-US" baseline="0" dirty="0"/>
              <a:t> </a:t>
            </a:r>
            <a:r>
              <a:rPr lang="en-US" altLang="zh-CN" baseline="0" dirty="0"/>
              <a:t>South</a:t>
            </a:r>
            <a:r>
              <a:rPr lang="zh-CN" altLang="en-US" baseline="0" dirty="0"/>
              <a:t> </a:t>
            </a:r>
            <a:r>
              <a:rPr lang="en-US" altLang="zh-CN" baseline="0" dirty="0"/>
              <a:t>Los</a:t>
            </a:r>
            <a:r>
              <a:rPr lang="zh-CN" altLang="en-US" baseline="0" dirty="0"/>
              <a:t> </a:t>
            </a:r>
            <a:r>
              <a:rPr lang="en-US" altLang="zh-CN" baseline="0" dirty="0"/>
              <a:t>Angeles</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pain</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ass.</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17</a:t>
            </a:fld>
            <a:endParaRPr lang="en-US" dirty="0"/>
          </a:p>
        </p:txBody>
      </p:sp>
    </p:spTree>
    <p:extLst>
      <p:ext uri="{BB962C8B-B14F-4D97-AF65-F5344CB8AC3E}">
        <p14:creationId xmlns:p14="http://schemas.microsoft.com/office/powerpoint/2010/main" val="3023572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Different</a:t>
            </a:r>
            <a:r>
              <a:rPr lang="zh-CN" altLang="en-US" baseline="0" dirty="0"/>
              <a:t> </a:t>
            </a:r>
            <a:r>
              <a:rPr lang="en-US" altLang="zh-CN" baseline="0" dirty="0"/>
              <a:t>requests</a:t>
            </a:r>
            <a:r>
              <a:rPr lang="zh-CN" altLang="en-US" baseline="0" dirty="0"/>
              <a:t> </a:t>
            </a:r>
            <a:r>
              <a:rPr lang="en-US" altLang="zh-CN" baseline="0" dirty="0"/>
              <a:t>showing</a:t>
            </a:r>
            <a:r>
              <a:rPr lang="zh-CN" altLang="en-US" baseline="0" dirty="0"/>
              <a:t> </a:t>
            </a:r>
            <a:r>
              <a:rPr lang="en-US" altLang="zh-CN" baseline="0" dirty="0"/>
              <a:t>in</a:t>
            </a:r>
            <a:r>
              <a:rPr lang="zh-CN" altLang="en-US" baseline="0" dirty="0"/>
              <a:t> </a:t>
            </a:r>
            <a:r>
              <a:rPr lang="en-US" altLang="zh-CN" baseline="0" dirty="0"/>
              <a:t>top</a:t>
            </a:r>
            <a:r>
              <a:rPr lang="zh-CN" altLang="en-US" baseline="0" dirty="0"/>
              <a:t> </a:t>
            </a:r>
            <a:r>
              <a:rPr lang="en-US" altLang="zh-CN" baseline="0" dirty="0"/>
              <a:t>20</a:t>
            </a:r>
            <a:r>
              <a:rPr lang="zh-CN" altLang="en-US" baseline="0" dirty="0"/>
              <a:t> </a:t>
            </a:r>
            <a:r>
              <a:rPr lang="en-US" altLang="zh-CN" baseline="0" dirty="0"/>
              <a:t>zip</a:t>
            </a:r>
            <a:r>
              <a:rPr lang="zh-CN" altLang="en-US" baseline="0" dirty="0"/>
              <a:t> </a:t>
            </a:r>
            <a:r>
              <a:rPr lang="en-US" altLang="zh-CN" baseline="0" dirty="0"/>
              <a:t>code:</a:t>
            </a:r>
          </a:p>
          <a:p>
            <a:r>
              <a:rPr lang="en-US" altLang="zh-CN" baseline="0" dirty="0"/>
              <a:t>2</a:t>
            </a:r>
            <a:r>
              <a:rPr lang="zh-CN" altLang="en-US" baseline="0" dirty="0"/>
              <a:t> </a:t>
            </a:r>
            <a:r>
              <a:rPr lang="en-US" altLang="zh-CN" baseline="0" dirty="0"/>
              <a:t>Interesting</a:t>
            </a:r>
            <a:r>
              <a:rPr lang="zh-CN" altLang="en-US" baseline="0" dirty="0"/>
              <a:t> </a:t>
            </a:r>
            <a:r>
              <a:rPr lang="en-US" altLang="zh-CN" baseline="0" dirty="0"/>
              <a:t>findings:</a:t>
            </a:r>
          </a:p>
          <a:p>
            <a:r>
              <a:rPr lang="en-US" altLang="zh-CN" baseline="0" dirty="0"/>
              <a:t>##1.</a:t>
            </a:r>
            <a:r>
              <a:rPr lang="zh-CN" altLang="en-US" baseline="0" dirty="0"/>
              <a:t> </a:t>
            </a:r>
            <a:r>
              <a:rPr lang="en-US" altLang="zh-CN" baseline="0" dirty="0"/>
              <a:t>Abnormally</a:t>
            </a:r>
            <a:r>
              <a:rPr lang="zh-CN" altLang="en-US" baseline="0" dirty="0"/>
              <a:t> </a:t>
            </a:r>
            <a:r>
              <a:rPr lang="en-US" altLang="zh-CN" baseline="0" dirty="0"/>
              <a:t>large</a:t>
            </a:r>
            <a:r>
              <a:rPr lang="zh-CN" altLang="en-US" baseline="0" dirty="0"/>
              <a:t> </a:t>
            </a:r>
            <a:r>
              <a:rPr lang="en-US" altLang="zh-CN" baseline="0" dirty="0"/>
              <a:t>amount</a:t>
            </a:r>
            <a:r>
              <a:rPr lang="zh-CN" altLang="en-US" baseline="0" dirty="0"/>
              <a:t> </a:t>
            </a:r>
            <a:r>
              <a:rPr lang="en-US" altLang="zh-CN" baseline="0" dirty="0"/>
              <a:t>of</a:t>
            </a:r>
            <a:r>
              <a:rPr lang="zh-CN" altLang="en-US" baseline="0" dirty="0"/>
              <a:t> </a:t>
            </a:r>
            <a:r>
              <a:rPr lang="en-US" altLang="zh-CN" baseline="0" dirty="0"/>
              <a:t>requests</a:t>
            </a:r>
            <a:r>
              <a:rPr lang="zh-CN" altLang="en-US" baseline="0" dirty="0"/>
              <a:t> </a:t>
            </a:r>
            <a:r>
              <a:rPr lang="en-US" altLang="zh-CN" baseline="0" dirty="0"/>
              <a:t>of</a:t>
            </a:r>
            <a:r>
              <a:rPr lang="zh-CN" altLang="en-US" baseline="0" dirty="0"/>
              <a:t> </a:t>
            </a:r>
            <a:r>
              <a:rPr lang="en-US" altLang="zh-CN" baseline="0" dirty="0"/>
              <a:t>Bulky</a:t>
            </a:r>
            <a:r>
              <a:rPr lang="zh-CN" altLang="en-US" baseline="0" dirty="0"/>
              <a:t> </a:t>
            </a:r>
            <a:r>
              <a:rPr lang="en-US" altLang="zh-CN" baseline="0" dirty="0"/>
              <a:t>Items</a:t>
            </a:r>
            <a:r>
              <a:rPr lang="zh-CN" altLang="en-US" baseline="0" dirty="0"/>
              <a:t> </a:t>
            </a:r>
            <a:r>
              <a:rPr lang="en-US" altLang="zh-CN" baseline="0" dirty="0"/>
              <a:t>and</a:t>
            </a:r>
            <a:r>
              <a:rPr lang="zh-CN" altLang="en-US" baseline="0" dirty="0"/>
              <a:t> </a:t>
            </a:r>
            <a:r>
              <a:rPr lang="en-US" altLang="zh-CN" baseline="0" dirty="0"/>
              <a:t>Electronic</a:t>
            </a:r>
            <a:r>
              <a:rPr lang="zh-CN" altLang="en-US" baseline="0" dirty="0"/>
              <a:t> </a:t>
            </a:r>
            <a:r>
              <a:rPr lang="en-US" altLang="zh-CN" baseline="0" dirty="0"/>
              <a:t>Waste</a:t>
            </a:r>
            <a:r>
              <a:rPr lang="zh-CN" altLang="en-US" baseline="0" dirty="0"/>
              <a:t> </a:t>
            </a:r>
            <a:r>
              <a:rPr lang="en-US" altLang="zh-CN" baseline="0" dirty="0"/>
              <a:t>in</a:t>
            </a:r>
            <a:r>
              <a:rPr lang="zh-CN" altLang="en-US" baseline="0" dirty="0"/>
              <a:t> </a:t>
            </a:r>
            <a:r>
              <a:rPr lang="en-US" altLang="zh-CN" baseline="0" dirty="0"/>
              <a:t>zip</a:t>
            </a:r>
            <a:r>
              <a:rPr lang="zh-CN" altLang="en-US" baseline="0" dirty="0"/>
              <a:t> </a:t>
            </a:r>
            <a:r>
              <a:rPr lang="en-US" altLang="zh-CN" baseline="0" dirty="0"/>
              <a:t>code</a:t>
            </a:r>
            <a:r>
              <a:rPr lang="zh-CN" altLang="en-US" baseline="0" dirty="0"/>
              <a:t> </a:t>
            </a:r>
            <a:r>
              <a:rPr lang="en-US" altLang="zh-CN" baseline="0" dirty="0"/>
              <a:t>91331</a:t>
            </a:r>
            <a:r>
              <a:rPr lang="zh-CN" altLang="en-US" baseline="0" dirty="0"/>
              <a:t> </a:t>
            </a:r>
            <a:r>
              <a:rPr lang="en-US" altLang="zh-CN" baseline="0" dirty="0"/>
              <a:t>:</a:t>
            </a:r>
            <a:r>
              <a:rPr lang="zh-CN" altLang="en-US" baseline="0" dirty="0"/>
              <a:t> </a:t>
            </a:r>
            <a:r>
              <a:rPr lang="en-US" altLang="zh-CN" baseline="0" dirty="0"/>
              <a:t>Pacoima.</a:t>
            </a:r>
            <a:r>
              <a:rPr lang="zh-CN" altLang="en-US" baseline="0" dirty="0"/>
              <a:t> </a:t>
            </a:r>
            <a:r>
              <a:rPr lang="en-US" altLang="zh-CN" baseline="0" dirty="0"/>
              <a:t>(“has</a:t>
            </a:r>
            <a:r>
              <a:rPr lang="zh-CN" altLang="en-US" baseline="0" dirty="0"/>
              <a:t> </a:t>
            </a:r>
            <a:r>
              <a:rPr lang="en-US" altLang="zh-CN" baseline="0" dirty="0"/>
              <a:t>an</a:t>
            </a:r>
            <a:r>
              <a:rPr lang="zh-CN" altLang="en-US" baseline="0" dirty="0"/>
              <a:t> </a:t>
            </a:r>
            <a:r>
              <a:rPr lang="en-US" altLang="zh-CN" baseline="0" dirty="0"/>
              <a:t>extremely</a:t>
            </a:r>
            <a:r>
              <a:rPr lang="zh-CN" altLang="en-US" baseline="0" dirty="0"/>
              <a:t> </a:t>
            </a:r>
            <a:r>
              <a:rPr lang="en-US" altLang="zh-CN" baseline="0" dirty="0"/>
              <a:t>large</a:t>
            </a:r>
            <a:r>
              <a:rPr lang="zh-CN" altLang="en-US" baseline="0" dirty="0"/>
              <a:t> </a:t>
            </a:r>
            <a:r>
              <a:rPr lang="en-US" altLang="zh-CN" baseline="0" dirty="0"/>
              <a:t>population</a:t>
            </a:r>
            <a:r>
              <a:rPr lang="zh-CN" altLang="en-US" baseline="0" dirty="0"/>
              <a:t> </a:t>
            </a:r>
            <a:r>
              <a:rPr lang="en-US" altLang="zh-CN" baseline="0" dirty="0"/>
              <a:t>density”</a:t>
            </a:r>
            <a:r>
              <a:rPr lang="zh-CN" altLang="en-US" baseline="0" dirty="0"/>
              <a:t> </a:t>
            </a:r>
            <a:r>
              <a:rPr lang="en-US" altLang="zh-CN" baseline="0" dirty="0"/>
              <a:t>quote</a:t>
            </a:r>
            <a:r>
              <a:rPr lang="zh-CN" altLang="en-US" baseline="0" dirty="0"/>
              <a:t> </a:t>
            </a:r>
            <a:r>
              <a:rPr lang="en-US" altLang="zh-CN" baseline="0" dirty="0"/>
              <a:t>from</a:t>
            </a:r>
            <a:r>
              <a:rPr lang="zh-CN" altLang="en-US" baseline="0" dirty="0"/>
              <a:t> </a:t>
            </a:r>
            <a:r>
              <a:rPr lang="en-US" altLang="zh-CN" baseline="0" dirty="0"/>
              <a:t>“</a:t>
            </a:r>
            <a:r>
              <a:rPr lang="en-US" sz="1200" kern="1200" dirty="0">
                <a:solidFill>
                  <a:schemeClr val="tx1"/>
                </a:solidFill>
                <a:effectLst/>
                <a:latin typeface="+mn-lt"/>
                <a:ea typeface="+mn-ea"/>
                <a:cs typeface="+mn-cs"/>
              </a:rPr>
              <a:t>www.unitedstates</a:t>
            </a:r>
            <a:r>
              <a:rPr lang="en-US" sz="1200" b="1" kern="1200" dirty="0">
                <a:solidFill>
                  <a:schemeClr val="tx1"/>
                </a:solidFill>
                <a:effectLst/>
                <a:latin typeface="+mn-lt"/>
                <a:ea typeface="+mn-ea"/>
                <a:cs typeface="+mn-cs"/>
              </a:rPr>
              <a:t>zipcodes</a:t>
            </a:r>
            <a:r>
              <a:rPr lang="en-US" sz="1200" kern="1200" dirty="0">
                <a:solidFill>
                  <a:schemeClr val="tx1"/>
                </a:solidFill>
                <a:effectLst/>
                <a:latin typeface="+mn-lt"/>
                <a:ea typeface="+mn-ea"/>
                <a:cs typeface="+mn-cs"/>
              </a:rPr>
              <a:t>.org/</a:t>
            </a:r>
            <a:r>
              <a:rPr lang="en-US" sz="1200" b="1" kern="1200" dirty="0">
                <a:solidFill>
                  <a:schemeClr val="tx1"/>
                </a:solidFill>
                <a:effectLst/>
                <a:latin typeface="+mn-lt"/>
                <a:ea typeface="+mn-ea"/>
                <a:cs typeface="+mn-cs"/>
              </a:rPr>
              <a:t>91331</a:t>
            </a:r>
            <a:r>
              <a:rPr 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Abnormally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large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amount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of</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requests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of</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Graffiti</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Removal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in</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zip</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code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90011:</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Central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Alameda.</a:t>
            </a:r>
            <a:r>
              <a:rPr 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ZIP code 90011 is located in south </a:t>
            </a:r>
            <a:r>
              <a:rPr lang="en-US" sz="1200" kern="1200" dirty="0">
                <a:solidFill>
                  <a:schemeClr val="tx1"/>
                </a:solidFill>
                <a:effectLst/>
                <a:latin typeface="+mn-lt"/>
                <a:ea typeface="+mn-ea"/>
                <a:cs typeface="+mn-cs"/>
                <a:hlinkClick r:id="rId3"/>
              </a:rPr>
              <a:t>California</a:t>
            </a:r>
            <a:r>
              <a:rPr lang="en-US" sz="1200" kern="1200" dirty="0">
                <a:solidFill>
                  <a:schemeClr val="tx1"/>
                </a:solidFill>
                <a:effectLst/>
                <a:latin typeface="+mn-lt"/>
                <a:ea typeface="+mn-ea"/>
                <a:cs typeface="+mn-cs"/>
              </a:rPr>
              <a:t> and covers a slightly less than average land area compared to other ZIP codes in the United States. It also has an extremely large population density.</a:t>
            </a:r>
          </a:p>
          <a:p>
            <a:r>
              <a:rPr lang="en-US" sz="1200" kern="1200" dirty="0">
                <a:solidFill>
                  <a:schemeClr val="tx1"/>
                </a:solidFill>
                <a:effectLst/>
                <a:latin typeface="+mn-lt"/>
                <a:ea typeface="+mn-ea"/>
                <a:cs typeface="+mn-cs"/>
              </a:rPr>
              <a:t>The people living in ZIP code 90011 are primarily other race. The number of people in their late 20s to early 40s is extremely large while the number of young adults is large. There are also an extremely large number of single parents and an extremely small number of single adults. The percentage of children under 18 living in the 90011 ZIP code is extremely large compared to other areas of the country.</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quote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from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“http://www.unitedstateszipcodes.org/90011/”</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18</a:t>
            </a:fld>
            <a:endParaRPr lang="en-US" dirty="0"/>
          </a:p>
        </p:txBody>
      </p:sp>
    </p:spTree>
    <p:extLst>
      <p:ext uri="{BB962C8B-B14F-4D97-AF65-F5344CB8AC3E}">
        <p14:creationId xmlns:p14="http://schemas.microsoft.com/office/powerpoint/2010/main" val="32155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Request</a:t>
            </a:r>
            <a:r>
              <a:rPr lang="en-US" altLang="zh-CN" baseline="0" dirty="0"/>
              <a:t>s</a:t>
            </a:r>
            <a:r>
              <a:rPr lang="zh-CN" altLang="en-US" baseline="0" dirty="0"/>
              <a:t> </a:t>
            </a:r>
            <a:r>
              <a:rPr lang="en-US" altLang="zh-CN" baseline="0" dirty="0"/>
              <a:t>happened</a:t>
            </a:r>
            <a:r>
              <a:rPr lang="zh-CN" altLang="en-US" baseline="0" dirty="0"/>
              <a:t> </a:t>
            </a:r>
            <a:r>
              <a:rPr lang="en-US" altLang="zh-CN" baseline="0" dirty="0"/>
              <a:t>most</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Central</a:t>
            </a:r>
            <a:r>
              <a:rPr lang="zh-CN" altLang="en-US" baseline="0" dirty="0"/>
              <a:t> </a:t>
            </a:r>
            <a:r>
              <a:rPr lang="en-US" altLang="zh-CN" baseline="0" dirty="0"/>
              <a:t>LA,</a:t>
            </a:r>
            <a:r>
              <a:rPr lang="zh-CN" altLang="en-US" baseline="0" dirty="0"/>
              <a:t> </a:t>
            </a:r>
            <a:r>
              <a:rPr lang="en-US" altLang="zh-CN" baseline="0" dirty="0"/>
              <a:t>South</a:t>
            </a:r>
            <a:r>
              <a:rPr lang="zh-CN" altLang="en-US" baseline="0" dirty="0"/>
              <a:t> </a:t>
            </a:r>
            <a:r>
              <a:rPr lang="en-US" altLang="zh-CN" baseline="0" dirty="0"/>
              <a:t>LA</a:t>
            </a:r>
            <a:r>
              <a:rPr lang="zh-CN" altLang="en-US" baseline="0" dirty="0"/>
              <a:t> </a:t>
            </a:r>
            <a:r>
              <a:rPr lang="en-US" altLang="zh-CN" baseline="0" dirty="0"/>
              <a:t>and</a:t>
            </a:r>
            <a:r>
              <a:rPr lang="zh-CN" altLang="en-US" baseline="0" dirty="0"/>
              <a:t> </a:t>
            </a:r>
            <a:r>
              <a:rPr lang="en-US" altLang="zh-CN" baseline="0" dirty="0"/>
              <a:t>Korean</a:t>
            </a:r>
            <a:r>
              <a:rPr lang="zh-CN" altLang="en-US" baseline="0" dirty="0"/>
              <a:t> </a:t>
            </a:r>
            <a:r>
              <a:rPr lang="en-US" altLang="zh-CN" baseline="0" dirty="0"/>
              <a:t>Town.</a:t>
            </a:r>
          </a:p>
          <a:p>
            <a:r>
              <a:rPr lang="en-US" altLang="zh-CN" dirty="0"/>
              <a:t>Higher</a:t>
            </a:r>
            <a:r>
              <a:rPr lang="zh-CN" altLang="en-US" dirty="0"/>
              <a:t> </a:t>
            </a:r>
            <a:r>
              <a:rPr lang="en-US" altLang="zh-CN" dirty="0"/>
              <a:t>the</a:t>
            </a:r>
            <a:r>
              <a:rPr lang="zh-CN" altLang="en-US" dirty="0"/>
              <a:t> </a:t>
            </a:r>
            <a:r>
              <a:rPr lang="en-US" altLang="zh-CN" dirty="0"/>
              <a:t>Population</a:t>
            </a:r>
            <a:r>
              <a:rPr lang="zh-CN" altLang="en-US" baseline="0" dirty="0"/>
              <a:t> </a:t>
            </a:r>
            <a:r>
              <a:rPr lang="en-US" altLang="zh-CN" baseline="0" dirty="0"/>
              <a:t>density,</a:t>
            </a:r>
            <a:r>
              <a:rPr lang="zh-CN" altLang="en-US" baseline="0" dirty="0"/>
              <a:t> </a:t>
            </a:r>
            <a:r>
              <a:rPr lang="en-US" altLang="zh-CN" baseline="0" dirty="0"/>
              <a:t>larger</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requests</a:t>
            </a:r>
            <a:r>
              <a:rPr lang="zh-CN" altLang="en-US" baseline="0" dirty="0"/>
              <a:t> </a:t>
            </a:r>
            <a:r>
              <a:rPr lang="en-US" altLang="zh-CN" baseline="0" dirty="0"/>
              <a:t>(In</a:t>
            </a:r>
            <a:r>
              <a:rPr lang="zh-CN" altLang="en-US" baseline="0" dirty="0"/>
              <a:t> </a:t>
            </a:r>
            <a:r>
              <a:rPr lang="en-US" altLang="zh-CN" baseline="0" dirty="0"/>
              <a:t>general)</a:t>
            </a:r>
            <a:endParaRPr lang="en-US"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19</a:t>
            </a:fld>
            <a:endParaRPr lang="en-US" dirty="0"/>
          </a:p>
        </p:txBody>
      </p:sp>
    </p:spTree>
    <p:extLst>
      <p:ext uri="{BB962C8B-B14F-4D97-AF65-F5344CB8AC3E}">
        <p14:creationId xmlns:p14="http://schemas.microsoft.com/office/powerpoint/2010/main" val="1169502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2</a:t>
            </a:fld>
            <a:endParaRPr lang="en-US" dirty="0"/>
          </a:p>
        </p:txBody>
      </p:sp>
    </p:spTree>
    <p:extLst>
      <p:ext uri="{BB962C8B-B14F-4D97-AF65-F5344CB8AC3E}">
        <p14:creationId xmlns:p14="http://schemas.microsoft.com/office/powerpoint/2010/main" val="375002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45791-978B-43DD-B772-AF0795A40B9F}" type="slidenum">
              <a:rPr lang="en-US" smtClean="0"/>
              <a:t>20</a:t>
            </a:fld>
            <a:endParaRPr lang="en-US" dirty="0"/>
          </a:p>
        </p:txBody>
      </p:sp>
    </p:spTree>
    <p:extLst>
      <p:ext uri="{BB962C8B-B14F-4D97-AF65-F5344CB8AC3E}">
        <p14:creationId xmlns:p14="http://schemas.microsoft.com/office/powerpoint/2010/main" val="1681776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LADBS has highest number of service failures. </a:t>
            </a:r>
          </a:p>
          <a:p>
            <a:pPr marL="628650" lvl="1" indent="-171450">
              <a:buFont typeface="Arial" panose="020B0604020202020204" pitchFamily="34" charset="0"/>
              <a:buChar char="•"/>
            </a:pPr>
            <a:r>
              <a:rPr lang="en-US" baseline="0" dirty="0"/>
              <a:t>This makes sense because LADBS’s call volume almost doubles that of any other department (slide 6)</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The LAPD appears to be the busiest department as their line is busy most frequently and at the most diverse hours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Similarly, the DWP and DOT experience calls at more diverse hours than other departments</a:t>
            </a:r>
          </a:p>
          <a:p>
            <a:pPr marL="628650" lvl="1" indent="-171450">
              <a:buFont typeface="Arial" charset="0"/>
              <a:buChar char="•"/>
            </a:pPr>
            <a:r>
              <a:rPr lang="en-US" dirty="0"/>
              <a:t>This is likely because water,</a:t>
            </a:r>
            <a:r>
              <a:rPr lang="en-US" baseline="0" dirty="0"/>
              <a:t> power, and transportation issues are the most urgent for citizens of LA County. Most people aren’t calling for building permits at 11:00 p.m.</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Recommendation – special hotlines for frequently called departments to reduce rate of service failure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LADBS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LAPD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DOT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DWP</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BOS</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Removal of bulky Items is the most requested service</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21</a:t>
            </a:fld>
            <a:endParaRPr lang="en-US" dirty="0"/>
          </a:p>
        </p:txBody>
      </p:sp>
    </p:spTree>
    <p:extLst>
      <p:ext uri="{BB962C8B-B14F-4D97-AF65-F5344CB8AC3E}">
        <p14:creationId xmlns:p14="http://schemas.microsoft.com/office/powerpoint/2010/main" val="132209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45791-978B-43DD-B772-AF0795A40B9F}" type="slidenum">
              <a:rPr lang="en-US" smtClean="0"/>
              <a:t>22</a:t>
            </a:fld>
            <a:endParaRPr lang="en-US" dirty="0"/>
          </a:p>
        </p:txBody>
      </p:sp>
    </p:spTree>
    <p:extLst>
      <p:ext uri="{BB962C8B-B14F-4D97-AF65-F5344CB8AC3E}">
        <p14:creationId xmlns:p14="http://schemas.microsoft.com/office/powerpoint/2010/main" val="132208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45791-978B-43DD-B772-AF0795A40B9F}" type="slidenum">
              <a:rPr lang="en-US" smtClean="0"/>
              <a:t>3</a:t>
            </a:fld>
            <a:endParaRPr lang="en-US" dirty="0"/>
          </a:p>
        </p:txBody>
      </p:sp>
    </p:spTree>
    <p:extLst>
      <p:ext uri="{BB962C8B-B14F-4D97-AF65-F5344CB8AC3E}">
        <p14:creationId xmlns:p14="http://schemas.microsoft.com/office/powerpoint/2010/main" val="206773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Most calls are received between 8:00–11:00 a.m. and 2:00–3:00 p.m., especially Mondays through Wednesdays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Calls received outside working hours in 2011: filtered the dataset and found almost all of them are due to one special outlier event: Los Angeles wind storm on Dec 1, 2011.</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knocked out power to 340,000 people from Thursday night to Friday morning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4</a:t>
            </a:fld>
            <a:endParaRPr lang="en-US" dirty="0"/>
          </a:p>
        </p:txBody>
      </p:sp>
    </p:spTree>
    <p:extLst>
      <p:ext uri="{BB962C8B-B14F-4D97-AF65-F5344CB8AC3E}">
        <p14:creationId xmlns:p14="http://schemas.microsoft.com/office/powerpoint/2010/main" val="45958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(Size</a:t>
            </a:r>
            <a:r>
              <a:rPr lang="en-US" baseline="0" dirty="0"/>
              <a:t> of dot represents number of calls in the zip code area; Color of dot represents population density in that zip code area)</a:t>
            </a:r>
          </a:p>
          <a:p>
            <a:pPr marL="171450" indent="-171450">
              <a:buFont typeface="Arial" panose="020B0604020202020204" pitchFamily="34" charset="0"/>
              <a:buChar char="•"/>
            </a:pPr>
            <a:r>
              <a:rPr lang="en-US" dirty="0"/>
              <a:t>Large number of </a:t>
            </a:r>
            <a:r>
              <a:rPr lang="en-US" baseline="0" dirty="0"/>
              <a:t>calls in South Los Angeles and downtown area, which is probably due to high population density. </a:t>
            </a:r>
          </a:p>
          <a:p>
            <a:pPr marL="171450" indent="-171450">
              <a:buFont typeface="Arial" panose="020B0604020202020204" pitchFamily="34" charset="0"/>
              <a:buChar char="•"/>
            </a:pPr>
            <a:r>
              <a:rPr lang="en-US" baseline="0" dirty="0"/>
              <a:t>Although population density is relatively low in northwest area, there are many calls associated with that zip code.</a:t>
            </a:r>
            <a:endParaRPr lang="en-US" dirty="0"/>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5</a:t>
            </a:fld>
            <a:endParaRPr lang="en-US" dirty="0"/>
          </a:p>
        </p:txBody>
      </p:sp>
    </p:spTree>
    <p:extLst>
      <p:ext uri="{BB962C8B-B14F-4D97-AF65-F5344CB8AC3E}">
        <p14:creationId xmlns:p14="http://schemas.microsoft.com/office/powerpoint/2010/main" val="75205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a:t>
            </a:r>
            <a:r>
              <a:rPr lang="en-US" baseline="0" dirty="0"/>
              <a:t> </a:t>
            </a:r>
            <a:r>
              <a:rPr lang="en-US" dirty="0"/>
              <a:t>LADBS (LA Department of Building and Safety)</a:t>
            </a:r>
            <a:r>
              <a:rPr lang="en-US" baseline="0" dirty="0"/>
              <a:t> has the highest number of calls, followed by BOS (Bureau of Sanitation) and LAPD (LA Police Department).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Right: Among all the services associated with calls, bulky item pick-up has highest demand, followed by request of permit inspection and graffiti removal</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6</a:t>
            </a:fld>
            <a:endParaRPr lang="en-US" dirty="0"/>
          </a:p>
        </p:txBody>
      </p:sp>
    </p:spTree>
    <p:extLst>
      <p:ext uri="{BB962C8B-B14F-4D97-AF65-F5344CB8AC3E}">
        <p14:creationId xmlns:p14="http://schemas.microsoft.com/office/powerpoint/2010/main" val="179799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a:t>
            </a:r>
            <a:r>
              <a:rPr lang="en-US" baseline="0" dirty="0"/>
              <a:t> Some departments have high percent (or number) of transferred calls. What’s the cause?</a:t>
            </a:r>
          </a:p>
          <a:p>
            <a:pPr marL="171450" indent="-171450">
              <a:buFont typeface="Arial" panose="020B0604020202020204" pitchFamily="34" charset="0"/>
              <a:buChar char="•"/>
            </a:pPr>
            <a:r>
              <a:rPr lang="en-US" baseline="0" dirty="0"/>
              <a:t>Top right: Resolution category of calls associated with each service. We can see that calls related to Subject specialty group, Non-emergency police service, Building construction permit, Pool noise inspection etc. have high transfer rate. </a:t>
            </a:r>
          </a:p>
          <a:p>
            <a:pPr marL="171450" indent="-171450">
              <a:buFont typeface="Arial" panose="020B0604020202020204" pitchFamily="34" charset="0"/>
              <a:buChar char="•"/>
            </a:pPr>
            <a:r>
              <a:rPr lang="en-US" baseline="0" dirty="0"/>
              <a:t>Bottom right: High transfer rate of some departments are probably due to the high transfer rate of the services that they deal with. E.g. LADBS is associated with services that has high transfer rate (Subject specialty group, Building construction permit, Pool noise inspection).</a:t>
            </a:r>
          </a:p>
          <a:p>
            <a:pPr marL="171450" indent="-171450">
              <a:buFont typeface="Arial" panose="020B0604020202020204" pitchFamily="34" charset="0"/>
              <a:buChar char="•"/>
            </a:pPr>
            <a:r>
              <a:rPr lang="en-US" baseline="0" dirty="0"/>
              <a:t>Recommendation: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a:t>
            </a:r>
          </a:p>
          <a:p>
            <a:r>
              <a:rPr lang="en-US" sz="1200" dirty="0">
                <a:solidFill>
                  <a:schemeClr val="bg1"/>
                </a:solidFill>
              </a:rPr>
              <a:t>Resolution categories</a:t>
            </a:r>
          </a:p>
          <a:p>
            <a:r>
              <a:rPr lang="en-US" sz="1200" dirty="0">
                <a:solidFill>
                  <a:schemeClr val="bg1"/>
                </a:solidFill>
              </a:rPr>
              <a:t>"Handled“: "Call Resolution", "Gave Caller Information", "Service Request Processed"</a:t>
            </a:r>
          </a:p>
          <a:p>
            <a:r>
              <a:rPr lang="en-US" sz="1200" dirty="0">
                <a:solidFill>
                  <a:schemeClr val="bg1"/>
                </a:solidFill>
              </a:rPr>
              <a:t>"Referred“: "Referred To 411", "Referred To County", "Referred To Other Governmental", "Referred To State"</a:t>
            </a:r>
          </a:p>
          <a:p>
            <a:r>
              <a:rPr lang="en-US" sz="1200" dirty="0">
                <a:solidFill>
                  <a:schemeClr val="bg1"/>
                </a:solidFill>
              </a:rPr>
              <a:t>"Service Failure“: "Got Voicemail (City)", "Info Not Available (Non-City)", "Line Busy (City)" </a:t>
            </a:r>
          </a:p>
          <a:p>
            <a:r>
              <a:rPr lang="en-US" sz="1200" dirty="0">
                <a:solidFill>
                  <a:schemeClr val="bg1"/>
                </a:solidFill>
              </a:rPr>
              <a:t>"Transferred“: "Transfer (City)","Transferred To 411","Warm Transfer (City)"</a:t>
            </a:r>
          </a:p>
          <a:p>
            <a:r>
              <a:rPr lang="en-US" sz="1200" dirty="0">
                <a:solidFill>
                  <a:schemeClr val="bg1"/>
                </a:solidFill>
              </a:rPr>
              <a:t>"Escalated“: "Escalate To Supervisor", "Escalated To Office of Finance“</a:t>
            </a:r>
          </a:p>
          <a:p>
            <a:r>
              <a:rPr lang="en-US" sz="1200" dirty="0">
                <a:solidFill>
                  <a:schemeClr val="bg1"/>
                </a:solidFill>
              </a:rPr>
              <a:t>"Other“: “Static/Ghost Call”, “Caller Hung Up”, “N/A”</a:t>
            </a:r>
          </a:p>
          <a:p>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7</a:t>
            </a:fld>
            <a:endParaRPr lang="en-US" dirty="0"/>
          </a:p>
        </p:txBody>
      </p:sp>
    </p:spTree>
    <p:extLst>
      <p:ext uri="{BB962C8B-B14F-4D97-AF65-F5344CB8AC3E}">
        <p14:creationId xmlns:p14="http://schemas.microsoft.com/office/powerpoint/2010/main" val="1822403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news – from</a:t>
            </a:r>
            <a:r>
              <a:rPr lang="en-US" baseline="0" dirty="0"/>
              <a:t> 2011 to 2015, the percentage of handled cases increased significantly, while percentage of transferred calls reduced. Service rate has slightly reduced.</a:t>
            </a:r>
            <a:endParaRPr lang="en-US" dirty="0"/>
          </a:p>
        </p:txBody>
      </p:sp>
      <p:sp>
        <p:nvSpPr>
          <p:cNvPr id="4" name="Slide Number Placeholder 3"/>
          <p:cNvSpPr>
            <a:spLocks noGrp="1"/>
          </p:cNvSpPr>
          <p:nvPr>
            <p:ph type="sldNum" sz="quarter" idx="10"/>
          </p:nvPr>
        </p:nvSpPr>
        <p:spPr/>
        <p:txBody>
          <a:bodyPr/>
          <a:lstStyle/>
          <a:p>
            <a:fld id="{1D545791-978B-43DD-B772-AF0795A40B9F}" type="slidenum">
              <a:rPr lang="en-US" smtClean="0"/>
              <a:t>8</a:t>
            </a:fld>
            <a:endParaRPr lang="en-US" dirty="0"/>
          </a:p>
        </p:txBody>
      </p:sp>
    </p:spTree>
    <p:extLst>
      <p:ext uri="{BB962C8B-B14F-4D97-AF65-F5344CB8AC3E}">
        <p14:creationId xmlns:p14="http://schemas.microsoft.com/office/powerpoint/2010/main" val="11239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a:t>
            </a:r>
            <a:r>
              <a:rPr lang="en-US" baseline="0" dirty="0"/>
              <a:t> s</a:t>
            </a:r>
            <a:r>
              <a:rPr lang="en-US" dirty="0"/>
              <a:t>urprisingly,</a:t>
            </a:r>
            <a:r>
              <a:rPr lang="en-US" baseline="0" dirty="0"/>
              <a:t> service failures are more likely to occur during office hours. </a:t>
            </a:r>
          </a:p>
          <a:p>
            <a:pPr marL="171450" indent="-171450">
              <a:buFont typeface="Arial" panose="020B0604020202020204" pitchFamily="34" charset="0"/>
              <a:buChar char="•"/>
            </a:pPr>
            <a:r>
              <a:rPr lang="en-US" dirty="0"/>
              <a:t>‘Got</a:t>
            </a:r>
            <a:r>
              <a:rPr lang="en-US" baseline="0" dirty="0"/>
              <a:t> Voicemail</a:t>
            </a:r>
            <a:r>
              <a:rPr lang="en-US" dirty="0"/>
              <a:t>’</a:t>
            </a:r>
            <a:r>
              <a:rPr lang="en-US" baseline="0" dirty="0"/>
              <a:t> is the top factor leading to service failure. </a:t>
            </a:r>
          </a:p>
          <a:p>
            <a:pPr marL="171450" indent="-171450">
              <a:buFont typeface="Arial" panose="020B0604020202020204" pitchFamily="34" charset="0"/>
              <a:buChar char="•"/>
            </a:pPr>
            <a:r>
              <a:rPr lang="en-US" baseline="0" dirty="0"/>
              <a:t>LADBS has highest number of service failures. </a:t>
            </a:r>
          </a:p>
          <a:p>
            <a:pPr marL="628650" lvl="1" indent="-171450">
              <a:buFont typeface="Arial" panose="020B0604020202020204" pitchFamily="34" charset="0"/>
              <a:buChar char="•"/>
            </a:pPr>
            <a:r>
              <a:rPr lang="en-US" baseline="0" dirty="0"/>
              <a:t>This makes sense because LADBS’s call volume almost doubles that of any other department (slide 4)</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The LAPD appears to be the busiest department as their line is busy most frequently and at the most diverse hours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Similarly, the DWP and DOT experience calls at more diverse hours than other departments</a:t>
            </a:r>
          </a:p>
          <a:p>
            <a:pPr marL="628650" lvl="1" indent="-171450">
              <a:buFont typeface="Arial" charset="0"/>
              <a:buChar char="•"/>
            </a:pPr>
            <a:r>
              <a:rPr lang="en-US" dirty="0"/>
              <a:t>This is likely because water,</a:t>
            </a:r>
            <a:r>
              <a:rPr lang="en-US" baseline="0" dirty="0"/>
              <a:t> power, and transportation issues are the most urgent for citizens of LA County. Most people aren’t calling for building permits at 11:00 p.m.</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Recommendation – special hotlines for frequently called departments to reduce rate of service failure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LADBS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DOT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DWP</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LAPD</a:t>
            </a:r>
            <a:endParaRPr lang="en-US" dirty="0"/>
          </a:p>
          <a:p>
            <a:pPr marL="171450" lvl="0" indent="-171450">
              <a:buFont typeface="Arial" charset="0"/>
              <a:buChar char="•"/>
            </a:pPr>
            <a:endParaRPr lang="en-US" baseline="0" dirty="0"/>
          </a:p>
          <a:p>
            <a:pPr marL="171450" lvl="0" indent="-171450">
              <a:buFont typeface="Arial" charset="0"/>
              <a:buChar char="•"/>
            </a:pPr>
            <a:endParaRPr lang="en-US" baseline="0" dirty="0"/>
          </a:p>
        </p:txBody>
      </p:sp>
      <p:sp>
        <p:nvSpPr>
          <p:cNvPr id="4" name="Slide Number Placeholder 3"/>
          <p:cNvSpPr>
            <a:spLocks noGrp="1"/>
          </p:cNvSpPr>
          <p:nvPr>
            <p:ph type="sldNum" sz="quarter" idx="10"/>
          </p:nvPr>
        </p:nvSpPr>
        <p:spPr/>
        <p:txBody>
          <a:bodyPr/>
          <a:lstStyle/>
          <a:p>
            <a:fld id="{1D545791-978B-43DD-B772-AF0795A40B9F}" type="slidenum">
              <a:rPr lang="en-US" smtClean="0"/>
              <a:t>9</a:t>
            </a:fld>
            <a:endParaRPr lang="en-US" dirty="0"/>
          </a:p>
        </p:txBody>
      </p:sp>
    </p:spTree>
    <p:extLst>
      <p:ext uri="{BB962C8B-B14F-4D97-AF65-F5344CB8AC3E}">
        <p14:creationId xmlns:p14="http://schemas.microsoft.com/office/powerpoint/2010/main" val="109858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11" Type="http://schemas.openxmlformats.org/officeDocument/2006/relationships/image" Target="../media/image4.png"/><Relationship Id="rId5" Type="http://schemas.openxmlformats.org/officeDocument/2006/relationships/diagramColors" Target="../diagrams/colors1.xml"/><Relationship Id="rId10" Type="http://schemas.microsoft.com/office/2007/relationships/hdphoto" Target="../media/hdphoto1.wdp"/><Relationship Id="rId4" Type="http://schemas.openxmlformats.org/officeDocument/2006/relationships/diagramQuickStyle" Target="../diagrams/quickStyle1.xml"/><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ight Triangle 6"/>
          <p:cNvSpPr/>
          <p:nvPr/>
        </p:nvSpPr>
        <p:spPr>
          <a:xfrm rot="16200000">
            <a:off x="4923590" y="-365162"/>
            <a:ext cx="5926221" cy="8610603"/>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Franklin Gothic Book" panose="020B0503020102020204" pitchFamily="34" charset="0"/>
            </a:endParaRPr>
          </a:p>
        </p:txBody>
      </p:sp>
      <p:sp>
        <p:nvSpPr>
          <p:cNvPr id="8" name="Freeform 7"/>
          <p:cNvSpPr/>
          <p:nvPr userDrawn="1"/>
        </p:nvSpPr>
        <p:spPr>
          <a:xfrm>
            <a:off x="5624186" y="-1"/>
            <a:ext cx="6567815" cy="690325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Franklin Gothic Book" panose="020B0503020102020204" pitchFamily="34" charset="0"/>
            </a:endParaRPr>
          </a:p>
        </p:txBody>
      </p:sp>
      <p:sp>
        <p:nvSpPr>
          <p:cNvPr id="2" name="Title 1"/>
          <p:cNvSpPr>
            <a:spLocks noGrp="1"/>
          </p:cNvSpPr>
          <p:nvPr>
            <p:ph type="ctrTitle"/>
          </p:nvPr>
        </p:nvSpPr>
        <p:spPr>
          <a:xfrm rot="19560000">
            <a:off x="1399032" y="1783080"/>
            <a:ext cx="6583680" cy="1204306"/>
          </a:xfrm>
        </p:spPr>
        <p:txBody>
          <a:bodyPr bIns="9144" anchor="b"/>
          <a:lstStyle>
            <a:lvl1pPr>
              <a:defRPr sz="3200">
                <a:solidFill>
                  <a:schemeClr val="tx1"/>
                </a:solidFill>
                <a:latin typeface="Franklin Gothic Book" panose="020B0503020102020204" pitchFamily="34" charset="0"/>
              </a:defRPr>
            </a:lvl1pPr>
          </a:lstStyle>
          <a:p>
            <a:r>
              <a:rPr lang="en-US" dirty="0"/>
              <a:t>Click to edit Master title style</a:t>
            </a:r>
          </a:p>
        </p:txBody>
      </p:sp>
      <p:sp>
        <p:nvSpPr>
          <p:cNvPr id="3" name="Subtitle 2"/>
          <p:cNvSpPr>
            <a:spLocks noGrp="1"/>
          </p:cNvSpPr>
          <p:nvPr>
            <p:ph type="subTitle" idx="1"/>
          </p:nvPr>
        </p:nvSpPr>
        <p:spPr>
          <a:xfrm rot="19560000">
            <a:off x="1874520" y="2350008"/>
            <a:ext cx="8348472" cy="356616"/>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Franklin Gothic Book" panose="020B0503020102020204" pitchFamily="34" charset="0"/>
                <a:ea typeface="+mj-ea"/>
                <a:cs typeface="Franklin Gothic Book" panose="020B05030201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7D0065BE-0657-4A47-90AD-C21C55E16B19}" type="datetime4">
              <a:rPr lang="en-US" smtClean="0"/>
              <a:pPr/>
              <a:t>December 7, 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8134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anklin Gothic Book" panose="020B0503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8" name="Diagram 7"/>
          <p:cNvGraphicFramePr/>
          <p:nvPr userDrawn="1">
            <p:extLst>
              <p:ext uri="{D42A27DB-BD31-4B8C-83A1-F6EECF244321}">
                <p14:modId xmlns:p14="http://schemas.microsoft.com/office/powerpoint/2010/main" val="1076140390"/>
              </p:ext>
            </p:extLst>
          </p:nvPr>
        </p:nvGraphicFramePr>
        <p:xfrm>
          <a:off x="0" y="6434138"/>
          <a:ext cx="12192000" cy="37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9">
              <a:duotone>
                <a:prstClr val="black"/>
                <a:schemeClr val="accent1">
                  <a:tint val="45000"/>
                  <a:satMod val="400000"/>
                </a:schemeClr>
              </a:duotone>
              <a:extLst>
                <a:ext uri="{BEBA8EAE-BF5A-486C-A8C5-ECC9F3942E4B}">
                  <a14:imgProps xmlns:a14="http://schemas.microsoft.com/office/drawing/2010/main">
                    <a14:imgLayer r:embed="rId10">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11">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Date Placeholder 3"/>
          <p:cNvSpPr>
            <a:spLocks noGrp="1"/>
          </p:cNvSpPr>
          <p:nvPr>
            <p:ph type="dt" sz="half" idx="10"/>
          </p:nvPr>
        </p:nvSpPr>
        <p:spPr>
          <a:xfrm>
            <a:off x="838200" y="6356350"/>
            <a:ext cx="2743200" cy="365125"/>
          </a:xfrm>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24" name="Footer Placeholder 4"/>
          <p:cNvSpPr>
            <a:spLocks noGrp="1"/>
          </p:cNvSpPr>
          <p:nvPr>
            <p:ph type="ftr" sz="quarter" idx="11"/>
          </p:nvPr>
        </p:nvSpPr>
        <p:spPr>
          <a:xfrm>
            <a:off x="4038600" y="6356350"/>
            <a:ext cx="4114800" cy="365125"/>
          </a:xfrm>
        </p:spPr>
        <p:txBody>
          <a:bodyPr/>
          <a:lstStyle>
            <a:lvl1pPr>
              <a:defRPr>
                <a:latin typeface="Franklin Gothic Book" panose="020B0503020102020204" pitchFamily="34" charset="0"/>
              </a:defRPr>
            </a:lvl1pPr>
          </a:lstStyle>
          <a:p>
            <a:endParaRPr lang="en-US" dirty="0"/>
          </a:p>
        </p:txBody>
      </p:sp>
      <p:sp>
        <p:nvSpPr>
          <p:cNvPr id="25" name="Slide Number Placeholder 5"/>
          <p:cNvSpPr>
            <a:spLocks noGrp="1"/>
          </p:cNvSpPr>
          <p:nvPr>
            <p:ph type="sldNum" sz="quarter" idx="12"/>
          </p:nvPr>
        </p:nvSpPr>
        <p:spPr>
          <a:xfrm>
            <a:off x="8610600" y="6356350"/>
            <a:ext cx="2743200" cy="365125"/>
          </a:xfrm>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spTree>
    <p:extLst>
      <p:ext uri="{BB962C8B-B14F-4D97-AF65-F5344CB8AC3E}">
        <p14:creationId xmlns:p14="http://schemas.microsoft.com/office/powerpoint/2010/main" val="144075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0" name="Group 9"/>
          <p:cNvGrpSpPr/>
          <p:nvPr userDrawn="1"/>
        </p:nvGrpSpPr>
        <p:grpSpPr>
          <a:xfrm>
            <a:off x="0" y="0"/>
            <a:ext cx="12192000" cy="1104900"/>
            <a:chOff x="0" y="3642916"/>
            <a:chExt cx="12192000" cy="1104900"/>
          </a:xfrm>
        </p:grpSpPr>
        <p:pic>
          <p:nvPicPr>
            <p:cNvPr id="12" name="Picture 11"/>
            <p:cNvPicPr>
              <a:picLocks noChangeAspect="1"/>
            </p:cNvPicPr>
            <p:nvPr userDrawn="1"/>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184000"/>
                      </a14:imgEffect>
                    </a14:imgLayer>
                  </a14:imgProps>
                </a:ext>
              </a:extLst>
            </a:blip>
            <a:srcRect l="32734"/>
            <a:stretch/>
          </p:blipFill>
          <p:spPr>
            <a:xfrm>
              <a:off x="1609725" y="3642916"/>
              <a:ext cx="10582275" cy="1104900"/>
            </a:xfrm>
            <a:prstGeom prst="rect">
              <a:avLst/>
            </a:prstGeom>
          </p:spPr>
        </p:pic>
        <p:pic>
          <p:nvPicPr>
            <p:cNvPr id="11" name="Picture 10"/>
            <p:cNvPicPr>
              <a:picLocks noChangeAspect="1"/>
            </p:cNvPicPr>
            <p:nvPr userDrawn="1"/>
          </p:nvPicPr>
          <p:blipFill rotWithShape="1">
            <a:blip r:embed="rId4">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2" name="Title 1"/>
          <p:cNvSpPr>
            <a:spLocks noGrp="1"/>
          </p:cNvSpPr>
          <p:nvPr>
            <p:ph type="title"/>
          </p:nvPr>
        </p:nvSpPr>
        <p:spPr/>
        <p:txBody>
          <a:bodyPr/>
          <a:lstStyle>
            <a:lvl1pPr>
              <a:defRPr>
                <a:latin typeface="Franklin Gothic Book" panose="020B0503020102020204" pitchFamily="34" charset="0"/>
              </a:defRPr>
            </a:lvl1pPr>
          </a:lstStyle>
          <a:p>
            <a:endParaRPr lang="en-US" dirty="0"/>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0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6">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56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6">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554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Franklin Gothic Book" panose="020B0503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6">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239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Franklin Gothic Book" panose="020B0503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6">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89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Franklin Gothic Book" panose="020B0503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E07E3294-E512-4E98-8157-772EAF40E9B1}" type="datetimeFigureOut">
              <a:rPr lang="en-US" smtClean="0"/>
              <a:pPr/>
              <a:t>12/7/2016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574DF796-812A-4DD1-9329-3983BC41CD76}" type="slidenum">
              <a:rPr lang="en-US" smtClean="0"/>
              <a:pPr/>
              <a:t>‹#›</a:t>
            </a:fld>
            <a:endParaRPr lang="en-US" dirty="0"/>
          </a:p>
        </p:txBody>
      </p:sp>
      <p:grpSp>
        <p:nvGrpSpPr>
          <p:cNvPr id="13" name="Group 12"/>
          <p:cNvGrpSpPr/>
          <p:nvPr userDrawn="1"/>
        </p:nvGrpSpPr>
        <p:grpSpPr>
          <a:xfrm>
            <a:off x="11269948" y="38102"/>
            <a:ext cx="840772" cy="927735"/>
            <a:chOff x="11269948" y="38102"/>
            <a:chExt cx="840772" cy="927735"/>
          </a:xfrm>
        </p:grpSpPr>
        <p:pic>
          <p:nvPicPr>
            <p:cNvPr id="14"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0" y="0"/>
            <a:ext cx="12192000" cy="1104900"/>
            <a:chOff x="0" y="3642916"/>
            <a:chExt cx="12192000" cy="1104900"/>
          </a:xfrm>
        </p:grpSpPr>
        <p:pic>
          <p:nvPicPr>
            <p:cNvPr id="17" name="Picture 16"/>
            <p:cNvPicPr>
              <a:picLocks noChangeAspect="1"/>
            </p:cNvPicPr>
            <p:nvPr userDrawn="1"/>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184000"/>
                      </a14:imgEffect>
                    </a14:imgLayer>
                  </a14:imgProps>
                </a:ext>
              </a:extLst>
            </a:blip>
            <a:srcRect l="32734"/>
            <a:stretch/>
          </p:blipFill>
          <p:spPr>
            <a:xfrm>
              <a:off x="1609725" y="3642916"/>
              <a:ext cx="10582275" cy="1104900"/>
            </a:xfrm>
            <a:prstGeom prst="rect">
              <a:avLst/>
            </a:prstGeom>
          </p:spPr>
        </p:pic>
        <p:pic>
          <p:nvPicPr>
            <p:cNvPr id="18" name="Picture 17"/>
            <p:cNvPicPr>
              <a:picLocks noChangeAspect="1"/>
            </p:cNvPicPr>
            <p:nvPr userDrawn="1"/>
          </p:nvPicPr>
          <p:blipFill rotWithShape="1">
            <a:blip r:embed="rId6">
              <a:duotone>
                <a:prstClr val="black"/>
                <a:schemeClr val="accent1">
                  <a:tint val="45000"/>
                  <a:satMod val="400000"/>
                </a:schemeClr>
              </a:duotone>
            </a:blip>
            <a:srcRect l="5230" r="67266"/>
            <a:stretch/>
          </p:blipFill>
          <p:spPr>
            <a:xfrm>
              <a:off x="0" y="3642916"/>
              <a:ext cx="1609725" cy="1104900"/>
            </a:xfrm>
            <a:prstGeom prst="rect">
              <a:avLst/>
            </a:prstGeom>
          </p:spPr>
        </p:pic>
      </p:grpSp>
      <p:sp>
        <p:nvSpPr>
          <p:cNvPr id="19" name="Title 1"/>
          <p:cNvSpPr txBox="1">
            <a:spLocks/>
          </p:cNvSpPr>
          <p:nvPr userDrawn="1"/>
        </p:nvSpPr>
        <p:spPr>
          <a:xfrm>
            <a:off x="838200" y="200026"/>
            <a:ext cx="105156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endParaRPr lang="en-US" dirty="0"/>
          </a:p>
        </p:txBody>
      </p:sp>
      <p:grpSp>
        <p:nvGrpSpPr>
          <p:cNvPr id="20" name="Group 19"/>
          <p:cNvGrpSpPr/>
          <p:nvPr userDrawn="1"/>
        </p:nvGrpSpPr>
        <p:grpSpPr>
          <a:xfrm>
            <a:off x="11269948" y="38102"/>
            <a:ext cx="840772" cy="927735"/>
            <a:chOff x="11269948" y="38102"/>
            <a:chExt cx="840772" cy="927735"/>
          </a:xfrm>
        </p:grpSpPr>
        <p:pic>
          <p:nvPicPr>
            <p:cNvPr id="21" name="Picture 4" descr="https://upload.wikimedia.org/wikipedia/en/thumb/f/f5/USC_Shield.svg/1024px-USC_Shiel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clubs.marshall.usc.edu/images/logos/marshall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014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2_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Franklin Gothic Book" panose="020B0503020102020204" pitchFamily="34" charset="0"/>
            </a:endParaRPr>
          </a:p>
        </p:txBody>
      </p:sp>
      <p:sp>
        <p:nvSpPr>
          <p:cNvPr id="7" name="Right Triangle 6"/>
          <p:cNvSpPr/>
          <p:nvPr/>
        </p:nvSpPr>
        <p:spPr>
          <a:xfrm>
            <a:off x="2" y="2647950"/>
            <a:ext cx="4762500" cy="4210050"/>
          </a:xfrm>
          <a:prstGeom prst="rtTriangle">
            <a:avLst/>
          </a:prstGeom>
          <a:solidFill>
            <a:srgbClr val="39B4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Franklin Gothic Book" panose="020B0503020102020204" pitchFamily="34" charset="0"/>
            </a:endParaRPr>
          </a:p>
        </p:txBody>
      </p:sp>
      <p:sp>
        <p:nvSpPr>
          <p:cNvPr id="2" name="Title 1"/>
          <p:cNvSpPr>
            <a:spLocks noGrp="1"/>
          </p:cNvSpPr>
          <p:nvPr>
            <p:ph type="title"/>
          </p:nvPr>
        </p:nvSpPr>
        <p:spPr>
          <a:xfrm rot="19537536">
            <a:off x="1396716" y="1786379"/>
            <a:ext cx="6578770"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Franklin Gothic Book" panose="020B0503020102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537536">
            <a:off x="1877909" y="2350154"/>
            <a:ext cx="8347427" cy="35239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Franklin Gothic Book" panose="020B0503020102020204" pitchFamily="34" charset="0"/>
                <a:ea typeface="+mj-ea"/>
                <a:cs typeface="Franklin Gothic Book" panose="020B05030201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647D2193-4505-4A75-99BB-880C6989A757}" type="datetime4">
              <a:rPr lang="en-US" smtClean="0"/>
              <a:pPr/>
              <a:t>December 7, 2016</a:t>
            </a:fld>
            <a:endParaRPr lang="en-US" dirty="0"/>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2754ED01-E2A0-4C1E-8E21-014B99041579}" type="slidenum">
              <a:rPr lang="en-US" smtClean="0"/>
              <a:pPr/>
              <a:t>‹#›</a:t>
            </a:fld>
            <a:endParaRPr lang="en-US" dirty="0"/>
          </a:p>
        </p:txBody>
      </p:sp>
      <p:graphicFrame>
        <p:nvGraphicFramePr>
          <p:cNvPr id="12" name="Diagram 11"/>
          <p:cNvGraphicFramePr/>
          <p:nvPr userDrawn="1">
            <p:extLst>
              <p:ext uri="{D42A27DB-BD31-4B8C-83A1-F6EECF244321}">
                <p14:modId xmlns:p14="http://schemas.microsoft.com/office/powerpoint/2010/main" val="1576059678"/>
              </p:ext>
            </p:extLst>
          </p:nvPr>
        </p:nvGraphicFramePr>
        <p:xfrm>
          <a:off x="0" y="6434138"/>
          <a:ext cx="12192000" cy="37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p:cNvGrpSpPr/>
          <p:nvPr userDrawn="1"/>
        </p:nvGrpSpPr>
        <p:grpSpPr>
          <a:xfrm>
            <a:off x="11269948" y="38102"/>
            <a:ext cx="840772" cy="927735"/>
            <a:chOff x="11269948" y="38102"/>
            <a:chExt cx="840772" cy="927735"/>
          </a:xfrm>
        </p:grpSpPr>
        <p:pic>
          <p:nvPicPr>
            <p:cNvPr id="11" name="Picture 4" descr="https://upload.wikimedia.org/wikipedia/en/thumb/f/f5/USC_Shield.svg/1024px-USC_Shield.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8862" y="38102"/>
              <a:ext cx="702944" cy="7029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lubs.marshall.usc.edu/images/logos/marshall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9948" y="691517"/>
              <a:ext cx="840772"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19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00026"/>
            <a:ext cx="10515600" cy="8763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3501"/>
            <a:ext cx="10515600" cy="48434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E3294-E512-4E98-8157-772EAF40E9B1}" type="datetimeFigureOut">
              <a:rPr lang="en-US" smtClean="0"/>
              <a:t>12/7/2016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DF796-812A-4DD1-9329-3983BC41CD76}" type="slidenum">
              <a:rPr lang="en-US" smtClean="0"/>
              <a:t>‹#›</a:t>
            </a:fld>
            <a:endParaRPr lang="en-US" dirty="0"/>
          </a:p>
        </p:txBody>
      </p:sp>
    </p:spTree>
    <p:extLst>
      <p:ext uri="{BB962C8B-B14F-4D97-AF65-F5344CB8AC3E}">
        <p14:creationId xmlns:p14="http://schemas.microsoft.com/office/powerpoint/2010/main" val="1364718080"/>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63" r:id="rId4"/>
    <p:sldLayoutId id="2147483664" r:id="rId5"/>
    <p:sldLayoutId id="2147483665" r:id="rId6"/>
    <p:sldLayoutId id="2147483676" r:id="rId7"/>
    <p:sldLayoutId id="2147483677" r:id="rId8"/>
    <p:sldLayoutId id="2147483670" r:id="rId9"/>
  </p:sldLayoutIdLst>
  <p:txStyles>
    <p:title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8.png"/><Relationship Id="rId7" Type="http://schemas.openxmlformats.org/officeDocument/2006/relationships/diagramQuickStyle" Target="../diagrams/quickStyle10.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19.png"/><Relationship Id="rId9" Type="http://schemas.microsoft.com/office/2007/relationships/diagramDrawing" Target="../diagrams/drawing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0.png"/><Relationship Id="rId7" Type="http://schemas.openxmlformats.org/officeDocument/2006/relationships/diagramColors" Target="../diagrams/colors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1.png"/><Relationship Id="rId7" Type="http://schemas.openxmlformats.org/officeDocument/2006/relationships/diagramQuickStyle" Target="../diagrams/quickStyle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22.png"/><Relationship Id="rId9" Type="http://schemas.microsoft.com/office/2007/relationships/diagramDrawing" Target="../diagrams/drawing1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3.png"/><Relationship Id="rId7" Type="http://schemas.openxmlformats.org/officeDocument/2006/relationships/diagramQuickStyle" Target="../diagrams/quickStyle13.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4.png"/><Relationship Id="rId9" Type="http://schemas.microsoft.com/office/2007/relationships/diagramDrawing" Target="../diagrams/drawing13.xml"/></Relationships>
</file>

<file path=ppt/slides/_rels/slide15.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5.png"/><Relationship Id="rId7" Type="http://schemas.openxmlformats.org/officeDocument/2006/relationships/diagramColors" Target="../diagrams/colors14.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6.png"/><Relationship Id="rId7" Type="http://schemas.openxmlformats.org/officeDocument/2006/relationships/diagramQuickStyle" Target="../diagrams/quickStyle15.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27.png"/><Relationship Id="rId9" Type="http://schemas.microsoft.com/office/2007/relationships/diagramDrawing" Target="../diagrams/drawing15.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8.png"/><Relationship Id="rId7" Type="http://schemas.openxmlformats.org/officeDocument/2006/relationships/diagramQuickStyle" Target="../diagrams/quickStyle1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29.png"/><Relationship Id="rId9" Type="http://schemas.microsoft.com/office/2007/relationships/diagramDrawing" Target="../diagrams/drawing16.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32.png"/><Relationship Id="rId7" Type="http://schemas.openxmlformats.org/officeDocument/2006/relationships/diagramQuickStyle" Target="../diagrams/quickStyle18.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33.png"/><Relationship Id="rId9" Type="http://schemas.microsoft.com/office/2007/relationships/diagramDrawing" Target="../diagrams/drawing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1.png"/><Relationship Id="rId7" Type="http://schemas.openxmlformats.org/officeDocument/2006/relationships/diagramQuickStyle" Target="../diagrams/quickStyle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2.png"/><Relationship Id="rId9" Type="http://schemas.microsoft.com/office/2007/relationships/diagramDrawing" Target="../diagrams/drawing6.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13.png"/><Relationship Id="rId7" Type="http://schemas.openxmlformats.org/officeDocument/2006/relationships/diagramLayout" Target="../diagrams/layout7.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Data" Target="../diagrams/data7.xml"/><Relationship Id="rId5" Type="http://schemas.openxmlformats.org/officeDocument/2006/relationships/image" Target="../media/image15.png"/><Relationship Id="rId10" Type="http://schemas.microsoft.com/office/2007/relationships/diagramDrawing" Target="../diagrams/drawing7.xml"/><Relationship Id="rId4" Type="http://schemas.openxmlformats.org/officeDocument/2006/relationships/image" Target="../media/image14.png"/><Relationship Id="rId9" Type="http://schemas.openxmlformats.org/officeDocument/2006/relationships/diagramColors" Target="../diagrams/colors7.xml"/></Relationships>
</file>

<file path=ppt/slides/_rels/slide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6.png"/><Relationship Id="rId7"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7.png"/><Relationship Id="rId7" Type="http://schemas.openxmlformats.org/officeDocument/2006/relationships/diagramColors" Target="../diagrams/colors9.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560000">
            <a:off x="1385585" y="1798480"/>
            <a:ext cx="6583680" cy="1204306"/>
          </a:xfrm>
        </p:spPr>
        <p:txBody>
          <a:bodyPr/>
          <a:lstStyle/>
          <a:p>
            <a:r>
              <a:rPr lang="en-US" dirty="0"/>
              <a:t> </a:t>
            </a:r>
          </a:p>
        </p:txBody>
      </p:sp>
      <p:sp>
        <p:nvSpPr>
          <p:cNvPr id="5" name="Subtitle 4"/>
          <p:cNvSpPr>
            <a:spLocks noGrp="1"/>
          </p:cNvSpPr>
          <p:nvPr>
            <p:ph type="subTitle" idx="1"/>
          </p:nvPr>
        </p:nvSpPr>
        <p:spPr>
          <a:xfrm>
            <a:off x="858924" y="4327629"/>
            <a:ext cx="2426717" cy="365973"/>
          </a:xfrm>
        </p:spPr>
        <p:txBody>
          <a:bodyPr vert="horz" lIns="91440" tIns="9144" rIns="91440" bIns="45720" rtlCol="0" anchor="t">
            <a:normAutofit/>
          </a:bodyPr>
          <a:lstStyle/>
          <a:p>
            <a:r>
              <a:rPr lang="en-US" dirty="0"/>
              <a:t>Dec. 09, 2016</a:t>
            </a:r>
          </a:p>
        </p:txBody>
      </p:sp>
      <p:pic>
        <p:nvPicPr>
          <p:cNvPr id="1028" name="Picture 4" descr="https://upload.wikimedia.org/wikipedia/en/thumb/f/f5/USC_Shield.svg/1024px-USC_Shiel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1926" y="5409789"/>
            <a:ext cx="922988" cy="9229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arshallpacrimforum.com/images/uscm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4914" y="5570062"/>
            <a:ext cx="2663682" cy="6275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91582" y="4645446"/>
            <a:ext cx="2977202" cy="1600438"/>
          </a:xfrm>
          <a:prstGeom prst="rect">
            <a:avLst/>
          </a:prstGeom>
          <a:noFill/>
        </p:spPr>
        <p:txBody>
          <a:bodyPr wrap="square" rtlCol="0" anchor="t">
            <a:spAutoFit/>
          </a:bodyPr>
          <a:lstStyle/>
          <a:p>
            <a:r>
              <a:rPr lang="en-US" sz="1400" u="sng" dirty="0">
                <a:latin typeface="Franklin Gothic Book" panose="020B0503020102020204" pitchFamily="34" charset="0"/>
              </a:rPr>
              <a:t>DSO 545- Group 5</a:t>
            </a:r>
          </a:p>
          <a:p>
            <a:r>
              <a:rPr lang="en-US" sz="1400" dirty="0">
                <a:latin typeface="Franklin Gothic Book" panose="020B0503020102020204" pitchFamily="34" charset="0"/>
              </a:rPr>
              <a:t>› Shawn Hardesty </a:t>
            </a:r>
          </a:p>
          <a:p>
            <a:r>
              <a:rPr lang="en-US" sz="1400" dirty="0">
                <a:latin typeface="Franklin Gothic Book" panose="020B0503020102020204" pitchFamily="34" charset="0"/>
              </a:rPr>
              <a:t>› </a:t>
            </a:r>
            <a:r>
              <a:rPr lang="en-US" sz="1400" dirty="0" err="1">
                <a:latin typeface="Franklin Gothic Book" panose="020B0503020102020204" pitchFamily="34" charset="0"/>
              </a:rPr>
              <a:t>Xinyu</a:t>
            </a:r>
            <a:r>
              <a:rPr lang="en-US" sz="1400" dirty="0">
                <a:latin typeface="Franklin Gothic Book" panose="020B0503020102020204" pitchFamily="34" charset="0"/>
              </a:rPr>
              <a:t> (April) Liang</a:t>
            </a:r>
          </a:p>
          <a:p>
            <a:r>
              <a:rPr lang="en-US" sz="1400" dirty="0">
                <a:latin typeface="Franklin Gothic Book" panose="020B0503020102020204" pitchFamily="34" charset="0"/>
              </a:rPr>
              <a:t>› </a:t>
            </a:r>
            <a:r>
              <a:rPr lang="en-US" sz="1400" dirty="0" err="1">
                <a:latin typeface="Franklin Gothic Book" panose="020B0503020102020204" pitchFamily="34" charset="0"/>
              </a:rPr>
              <a:t>Jinhong</a:t>
            </a:r>
            <a:r>
              <a:rPr lang="en-US" sz="1400" dirty="0">
                <a:latin typeface="Franklin Gothic Book" panose="020B0503020102020204" pitchFamily="34" charset="0"/>
              </a:rPr>
              <a:t> Lu</a:t>
            </a:r>
          </a:p>
          <a:p>
            <a:r>
              <a:rPr lang="en-US" sz="1400" dirty="0">
                <a:latin typeface="Franklin Gothic Book" panose="020B0503020102020204" pitchFamily="34" charset="0"/>
              </a:rPr>
              <a:t>› Yang Lu</a:t>
            </a:r>
          </a:p>
          <a:p>
            <a:r>
              <a:rPr lang="en-US" sz="1400" dirty="0">
                <a:latin typeface="Franklin Gothic Book" panose="020B0503020102020204" pitchFamily="34" charset="0"/>
              </a:rPr>
              <a:t>› Patrick McDermott</a:t>
            </a:r>
          </a:p>
          <a:p>
            <a:endParaRPr lang="en-US" sz="1400" dirty="0">
              <a:solidFill>
                <a:schemeClr val="bg1"/>
              </a:solidFill>
              <a:latin typeface="Franklin Gothic Book" panose="020B0503020102020204" pitchFamily="34" charset="0"/>
            </a:endParaRPr>
          </a:p>
        </p:txBody>
      </p:sp>
      <p:sp>
        <p:nvSpPr>
          <p:cNvPr id="2" name="TextBox 1"/>
          <p:cNvSpPr txBox="1"/>
          <p:nvPr/>
        </p:nvSpPr>
        <p:spPr>
          <a:xfrm>
            <a:off x="785746" y="3718502"/>
            <a:ext cx="6234985" cy="646331"/>
          </a:xfrm>
          <a:prstGeom prst="rect">
            <a:avLst/>
          </a:prstGeom>
          <a:noFill/>
        </p:spPr>
        <p:txBody>
          <a:bodyPr wrap="square" rtlCol="0" anchor="t">
            <a:spAutoFit/>
          </a:bodyPr>
          <a:lstStyle/>
          <a:p>
            <a:r>
              <a:rPr lang="en-US" sz="3600" dirty="0"/>
              <a:t>Data Analysis</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746" y="590584"/>
            <a:ext cx="6234985" cy="3103126"/>
          </a:xfrm>
          <a:prstGeom prst="rect">
            <a:avLst/>
          </a:prstGeom>
        </p:spPr>
      </p:pic>
    </p:spTree>
    <p:extLst>
      <p:ext uri="{BB962C8B-B14F-4D97-AF65-F5344CB8AC3E}">
        <p14:creationId xmlns:p14="http://schemas.microsoft.com/office/powerpoint/2010/main" val="9429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269095" y="1686364"/>
            <a:ext cx="5654642" cy="3886333"/>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34782"/>
            <a:ext cx="5678983" cy="4699050"/>
          </a:xfrm>
          <a:prstGeom prst="rect">
            <a:avLst/>
          </a:prstGeom>
        </p:spPr>
      </p:pic>
      <p:sp>
        <p:nvSpPr>
          <p:cNvPr id="2" name="Title 1"/>
          <p:cNvSpPr>
            <a:spLocks noGrp="1"/>
          </p:cNvSpPr>
          <p:nvPr>
            <p:ph type="title"/>
          </p:nvPr>
        </p:nvSpPr>
        <p:spPr/>
        <p:txBody>
          <a:bodyPr>
            <a:normAutofit/>
          </a:bodyPr>
          <a:lstStyle/>
          <a:p>
            <a:r>
              <a:rPr lang="en-US" b="1" dirty="0"/>
              <a:t>Correspondence between Area and Service</a:t>
            </a:r>
          </a:p>
        </p:txBody>
      </p:sp>
      <p:sp>
        <p:nvSpPr>
          <p:cNvPr id="5" name="Oval 4"/>
          <p:cNvSpPr/>
          <p:nvPr/>
        </p:nvSpPr>
        <p:spPr>
          <a:xfrm>
            <a:off x="540543" y="1946687"/>
            <a:ext cx="312946" cy="6267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375910" y="2170941"/>
            <a:ext cx="362770" cy="347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041843" y="2182746"/>
            <a:ext cx="300252" cy="33549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35358" y="2672668"/>
            <a:ext cx="286873" cy="55765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5430" y="2394976"/>
            <a:ext cx="245853" cy="134323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8513" y="3629530"/>
            <a:ext cx="302252" cy="3095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59235" y="4521456"/>
            <a:ext cx="302252" cy="3095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04943" y="4518686"/>
            <a:ext cx="371602" cy="330369"/>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22725" y="4263132"/>
            <a:ext cx="371602" cy="389996"/>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473595" y="2965133"/>
            <a:ext cx="197604" cy="28358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01338" y="3977460"/>
            <a:ext cx="302860" cy="527068"/>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6"/>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Oval 17"/>
          <p:cNvSpPr/>
          <p:nvPr/>
        </p:nvSpPr>
        <p:spPr>
          <a:xfrm>
            <a:off x="568513" y="4398541"/>
            <a:ext cx="302252" cy="3095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9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560000">
            <a:off x="1370088" y="1798480"/>
            <a:ext cx="6583680" cy="1204306"/>
          </a:xfrm>
        </p:spPr>
        <p:txBody>
          <a:bodyPr/>
          <a:lstStyle/>
          <a:p>
            <a:r>
              <a:rPr lang="en-US" dirty="0"/>
              <a:t> </a:t>
            </a:r>
          </a:p>
        </p:txBody>
      </p:sp>
      <p:sp>
        <p:nvSpPr>
          <p:cNvPr id="2" name="TextBox 1"/>
          <p:cNvSpPr txBox="1"/>
          <p:nvPr/>
        </p:nvSpPr>
        <p:spPr>
          <a:xfrm>
            <a:off x="1876784" y="2400633"/>
            <a:ext cx="7650399" cy="1107996"/>
          </a:xfrm>
          <a:prstGeom prst="rect">
            <a:avLst/>
          </a:prstGeom>
          <a:noFill/>
        </p:spPr>
        <p:txBody>
          <a:bodyPr wrap="square" rtlCol="0" anchor="t">
            <a:spAutoFit/>
          </a:bodyPr>
          <a:lstStyle/>
          <a:p>
            <a:r>
              <a:rPr lang="en-US" sz="6600" dirty="0"/>
              <a:t>Request Data</a:t>
            </a:r>
          </a:p>
        </p:txBody>
      </p:sp>
      <p:pic>
        <p:nvPicPr>
          <p:cNvPr id="10" name="Picture 4" descr="https://upload.wikimedia.org/wikipedia/en/thumb/f/f5/USC_Shield.svg/1024px-USC_Shiel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9450" y="5320309"/>
            <a:ext cx="13525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9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Request Type Breakout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650" y="1274618"/>
            <a:ext cx="6542659" cy="4755111"/>
          </a:xfrm>
          <a:prstGeom prst="rect">
            <a:avLst/>
          </a:prstGeom>
        </p:spPr>
      </p:pic>
      <p:graphicFrame>
        <p:nvGraphicFramePr>
          <p:cNvPr id="5" name="Diagram 4"/>
          <p:cNvGraphicFramePr/>
          <p:nvPr>
            <p:extLst>
              <p:ext uri="{D42A27DB-BD31-4B8C-83A1-F6EECF244321}">
                <p14:modId xmlns:p14="http://schemas.microsoft.com/office/powerpoint/2010/main" val="279448198"/>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ontent Placeholder 4"/>
          <p:cNvSpPr>
            <a:spLocks noGrp="1"/>
          </p:cNvSpPr>
          <p:nvPr>
            <p:ph idx="1"/>
          </p:nvPr>
        </p:nvSpPr>
        <p:spPr>
          <a:xfrm>
            <a:off x="838200" y="1471287"/>
            <a:ext cx="4422732" cy="4716570"/>
          </a:xfrm>
        </p:spPr>
        <p:txBody>
          <a:bodyPr/>
          <a:lstStyle/>
          <a:p>
            <a:r>
              <a:rPr lang="en-US" dirty="0"/>
              <a:t>Top items</a:t>
            </a:r>
          </a:p>
          <a:p>
            <a:pPr marL="914400" lvl="1" indent="-457200">
              <a:buFont typeface="+mj-lt"/>
              <a:buAutoNum type="arabicPeriod"/>
            </a:pPr>
            <a:r>
              <a:rPr lang="en-US" dirty="0"/>
              <a:t>Bulky Items</a:t>
            </a:r>
          </a:p>
          <a:p>
            <a:pPr marL="914400" lvl="1" indent="-457200">
              <a:buFont typeface="+mj-lt"/>
              <a:buAutoNum type="arabicPeriod"/>
            </a:pPr>
            <a:r>
              <a:rPr lang="en-US" dirty="0"/>
              <a:t>Graffiti Removal</a:t>
            </a:r>
          </a:p>
          <a:p>
            <a:pPr marL="914400" lvl="1" indent="-457200">
              <a:buFont typeface="+mj-lt"/>
              <a:buAutoNum type="arabicPeriod"/>
            </a:pPr>
            <a:r>
              <a:rPr lang="en-US" dirty="0"/>
              <a:t>Metal/Household Apps.</a:t>
            </a:r>
          </a:p>
          <a:p>
            <a:pPr marL="457200" lvl="1" indent="0">
              <a:buNone/>
            </a:pPr>
            <a:endParaRPr lang="en-US" dirty="0"/>
          </a:p>
          <a:p>
            <a:r>
              <a:rPr lang="en-US" dirty="0"/>
              <a:t>Only a small percentage of requests are not closed.</a:t>
            </a:r>
          </a:p>
          <a:p>
            <a:pPr lvl="1"/>
            <a:r>
              <a:rPr lang="en-US" dirty="0"/>
              <a:t>Graffiti most cancelled.</a:t>
            </a:r>
          </a:p>
          <a:p>
            <a:endParaRPr lang="en-US" dirty="0"/>
          </a:p>
        </p:txBody>
      </p:sp>
    </p:spTree>
    <p:extLst>
      <p:ext uri="{BB962C8B-B14F-4D97-AF65-F5344CB8AC3E}">
        <p14:creationId xmlns:p14="http://schemas.microsoft.com/office/powerpoint/2010/main" val="418090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Request Type Breakout (Cont.)</a:t>
            </a:r>
          </a:p>
        </p:txBody>
      </p:sp>
      <p:pic>
        <p:nvPicPr>
          <p:cNvPr id="3"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620" y="1694250"/>
            <a:ext cx="5642380" cy="4175361"/>
          </a:xfrm>
        </p:spPr>
      </p:pic>
      <p:pic>
        <p:nvPicPr>
          <p:cNvPr id="4" name="Picture 3"/>
          <p:cNvPicPr>
            <a:picLocks noChangeAspect="1"/>
          </p:cNvPicPr>
          <p:nvPr/>
        </p:nvPicPr>
        <p:blipFill>
          <a:blip r:embed="rId4"/>
          <a:stretch>
            <a:fillRect/>
          </a:stretch>
        </p:blipFill>
        <p:spPr>
          <a:xfrm>
            <a:off x="6096000" y="1668124"/>
            <a:ext cx="5627370" cy="4689473"/>
          </a:xfrm>
          <a:prstGeom prst="rect">
            <a:avLst/>
          </a:prstGeom>
        </p:spPr>
      </p:pic>
      <p:graphicFrame>
        <p:nvGraphicFramePr>
          <p:cNvPr id="6" name="Diagram 5"/>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2717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Status by Day of Week</a:t>
            </a:r>
          </a:p>
        </p:txBody>
      </p:sp>
      <p:pic>
        <p:nvPicPr>
          <p:cNvPr id="3" name="Picture 2"/>
          <p:cNvPicPr>
            <a:picLocks noChangeAspect="1"/>
          </p:cNvPicPr>
          <p:nvPr/>
        </p:nvPicPr>
        <p:blipFill>
          <a:blip r:embed="rId3"/>
          <a:stretch>
            <a:fillRect/>
          </a:stretch>
        </p:blipFill>
        <p:spPr>
          <a:xfrm>
            <a:off x="78378" y="1168956"/>
            <a:ext cx="6205009" cy="5318580"/>
          </a:xfrm>
          <a:prstGeom prst="rect">
            <a:avLst/>
          </a:prstGeom>
        </p:spPr>
      </p:pic>
      <p:pic>
        <p:nvPicPr>
          <p:cNvPr id="4" name="Content Placeholder 4"/>
          <p:cNvPicPr>
            <a:picLocks noGrp="1" noChangeAspect="1"/>
          </p:cNvPicPr>
          <p:nvPr>
            <p:ph idx="1"/>
          </p:nvPr>
        </p:nvPicPr>
        <p:blipFill>
          <a:blip r:embed="rId4"/>
          <a:stretch>
            <a:fillRect/>
          </a:stretch>
        </p:blipFill>
        <p:spPr>
          <a:xfrm>
            <a:off x="6409968" y="1216652"/>
            <a:ext cx="5464169" cy="5270884"/>
          </a:xfrm>
          <a:prstGeom prst="rect">
            <a:avLst/>
          </a:prstGeom>
        </p:spPr>
      </p:pic>
      <p:graphicFrame>
        <p:nvGraphicFramePr>
          <p:cNvPr id="6" name="Diagram 5"/>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0244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Request Owner</a:t>
            </a:r>
          </a:p>
        </p:txBody>
      </p:sp>
      <p:pic>
        <p:nvPicPr>
          <p:cNvPr id="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99326"/>
            <a:ext cx="5238750" cy="3876675"/>
          </a:xfrm>
        </p:spPr>
      </p:pic>
      <p:sp>
        <p:nvSpPr>
          <p:cNvPr id="4" name="TextBox 3"/>
          <p:cNvSpPr txBox="1"/>
          <p:nvPr/>
        </p:nvSpPr>
        <p:spPr>
          <a:xfrm>
            <a:off x="6906639" y="2081719"/>
            <a:ext cx="4688732"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The</a:t>
            </a:r>
            <a:r>
              <a:rPr lang="zh-CN" altLang="en-US" sz="3200" dirty="0"/>
              <a:t> </a:t>
            </a:r>
            <a:r>
              <a:rPr lang="en-US" altLang="zh-CN" sz="3200" dirty="0"/>
              <a:t>top three owners of requests are</a:t>
            </a:r>
            <a:r>
              <a:rPr lang="zh-CN" altLang="en-US" sz="3200" dirty="0"/>
              <a:t> </a:t>
            </a:r>
            <a:r>
              <a:rPr lang="en-US" altLang="zh-CN" sz="3200" dirty="0"/>
              <a:t>BOS,</a:t>
            </a:r>
            <a:r>
              <a:rPr lang="zh-CN" altLang="en-US" sz="3200" dirty="0"/>
              <a:t> </a:t>
            </a:r>
            <a:r>
              <a:rPr lang="en-US" altLang="zh-CN" sz="3200" dirty="0"/>
              <a:t>OCB,</a:t>
            </a:r>
            <a:r>
              <a:rPr lang="zh-CN" altLang="en-US" sz="3200" dirty="0"/>
              <a:t> </a:t>
            </a:r>
            <a:r>
              <a:rPr lang="en-US" altLang="zh-CN" sz="3200" dirty="0"/>
              <a:t>and BSL,</a:t>
            </a:r>
            <a:r>
              <a:rPr lang="zh-CN" altLang="en-US" sz="3200" dirty="0"/>
              <a:t> </a:t>
            </a:r>
            <a:r>
              <a:rPr lang="en-US" altLang="zh-CN" sz="3200" dirty="0"/>
              <a:t>which corresponds</a:t>
            </a:r>
            <a:r>
              <a:rPr lang="zh-CN" altLang="en-US" sz="3200" dirty="0"/>
              <a:t> </a:t>
            </a:r>
            <a:r>
              <a:rPr lang="en-US" altLang="zh-CN" sz="3200" dirty="0"/>
              <a:t>to</a:t>
            </a:r>
            <a:r>
              <a:rPr lang="zh-CN" altLang="en-US" sz="3200" dirty="0"/>
              <a:t> </a:t>
            </a:r>
            <a:r>
              <a:rPr lang="en-US" altLang="zh-CN" sz="3200" dirty="0"/>
              <a:t>the</a:t>
            </a:r>
            <a:r>
              <a:rPr lang="zh-CN" altLang="en-US" sz="3200" dirty="0"/>
              <a:t> </a:t>
            </a:r>
            <a:r>
              <a:rPr lang="en-US" altLang="zh-CN" sz="3200" dirty="0"/>
              <a:t>results</a:t>
            </a:r>
            <a:r>
              <a:rPr lang="zh-CN" altLang="en-US" sz="3200" dirty="0"/>
              <a:t> </a:t>
            </a:r>
            <a:r>
              <a:rPr lang="en-US" altLang="zh-CN" sz="3200" dirty="0"/>
              <a:t>from</a:t>
            </a:r>
            <a:r>
              <a:rPr lang="zh-CN" altLang="en-US" sz="3200" dirty="0"/>
              <a:t> </a:t>
            </a:r>
            <a:r>
              <a:rPr lang="en-US" altLang="zh-CN" sz="3200" dirty="0"/>
              <a:t>the Tracking</a:t>
            </a:r>
            <a:r>
              <a:rPr lang="zh-CN" altLang="en-US" sz="3200" dirty="0"/>
              <a:t> </a:t>
            </a:r>
            <a:r>
              <a:rPr lang="en-US" altLang="zh-CN" sz="3200" dirty="0"/>
              <a:t>dataset.</a:t>
            </a:r>
            <a:endParaRPr lang="en-US" sz="3200" dirty="0"/>
          </a:p>
        </p:txBody>
      </p:sp>
      <p:graphicFrame>
        <p:nvGraphicFramePr>
          <p:cNvPr id="6" name="Diagram 5"/>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516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Request Source</a:t>
            </a:r>
          </a:p>
        </p:txBody>
      </p:sp>
      <p:pic>
        <p:nvPicPr>
          <p:cNvPr id="3" name="Picture 2"/>
          <p:cNvPicPr>
            <a:picLocks noChangeAspect="1"/>
          </p:cNvPicPr>
          <p:nvPr/>
        </p:nvPicPr>
        <p:blipFill>
          <a:blip r:embed="rId3"/>
          <a:stretch>
            <a:fillRect/>
          </a:stretch>
        </p:blipFill>
        <p:spPr>
          <a:xfrm>
            <a:off x="766138" y="1456408"/>
            <a:ext cx="4530426" cy="453042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027" y="1319736"/>
            <a:ext cx="6432622" cy="5093761"/>
          </a:xfrm>
          <a:prstGeom prst="rect">
            <a:avLst/>
          </a:prstGeom>
        </p:spPr>
      </p:pic>
      <p:graphicFrame>
        <p:nvGraphicFramePr>
          <p:cNvPr id="6" name="Diagram 5"/>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4554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Admin Area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467" y="2097890"/>
            <a:ext cx="3801809" cy="3051313"/>
          </a:xfrm>
          <a:prstGeom prst="rect">
            <a:avLst/>
          </a:prstGeom>
        </p:spPr>
      </p:pic>
      <p:pic>
        <p:nvPicPr>
          <p:cNvPr id="5" name="Picture 4"/>
          <p:cNvPicPr>
            <a:picLocks noChangeAspect="1"/>
          </p:cNvPicPr>
          <p:nvPr/>
        </p:nvPicPr>
        <p:blipFill>
          <a:blip r:embed="rId4"/>
          <a:stretch>
            <a:fillRect/>
          </a:stretch>
        </p:blipFill>
        <p:spPr>
          <a:xfrm>
            <a:off x="8076247" y="1214612"/>
            <a:ext cx="3712130" cy="4817871"/>
          </a:xfrm>
          <a:prstGeom prst="rect">
            <a:avLst/>
          </a:prstGeom>
        </p:spPr>
      </p:pic>
      <p:graphicFrame>
        <p:nvGraphicFramePr>
          <p:cNvPr id="7" name="Diagram 6"/>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Content Placeholder 5"/>
          <p:cNvSpPr>
            <a:spLocks noGrp="1"/>
          </p:cNvSpPr>
          <p:nvPr>
            <p:ph idx="1"/>
          </p:nvPr>
        </p:nvSpPr>
        <p:spPr>
          <a:xfrm>
            <a:off x="267090" y="1688436"/>
            <a:ext cx="3757999" cy="4799100"/>
          </a:xfrm>
        </p:spPr>
        <p:txBody>
          <a:bodyPr/>
          <a:lstStyle/>
          <a:p>
            <a:r>
              <a:rPr lang="en-US" dirty="0"/>
              <a:t>Most requests:</a:t>
            </a:r>
          </a:p>
          <a:p>
            <a:pPr lvl="1"/>
            <a:r>
              <a:rPr lang="en-US" dirty="0"/>
              <a:t>Districts 9, 13, 8</a:t>
            </a:r>
          </a:p>
          <a:p>
            <a:pPr lvl="1"/>
            <a:r>
              <a:rPr lang="en-US" dirty="0"/>
              <a:t>Areas of Central LA, South LA, South Valley</a:t>
            </a:r>
          </a:p>
          <a:p>
            <a:endParaRPr lang="en-US" dirty="0"/>
          </a:p>
          <a:p>
            <a:r>
              <a:rPr lang="en-US" dirty="0"/>
              <a:t>South and Central LA see the most requests.</a:t>
            </a:r>
          </a:p>
          <a:p>
            <a:pPr lvl="1"/>
            <a:r>
              <a:rPr lang="en-US" dirty="0"/>
              <a:t>More populated area</a:t>
            </a:r>
          </a:p>
          <a:p>
            <a:pPr lvl="1"/>
            <a:endParaRPr lang="en-US" dirty="0"/>
          </a:p>
          <a:p>
            <a:pPr lvl="1"/>
            <a:endParaRPr lang="en-US" dirty="0"/>
          </a:p>
        </p:txBody>
      </p:sp>
    </p:spTree>
    <p:extLst>
      <p:ext uri="{BB962C8B-B14F-4D97-AF65-F5344CB8AC3E}">
        <p14:creationId xmlns:p14="http://schemas.microsoft.com/office/powerpoint/2010/main" val="244563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ZIP Code Requests</a:t>
            </a:r>
          </a:p>
        </p:txBody>
      </p:sp>
      <p:graphicFrame>
        <p:nvGraphicFramePr>
          <p:cNvPr id="6" name="Diagram 5"/>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019800" y="1517072"/>
            <a:ext cx="6172200" cy="4267200"/>
          </a:xfrm>
          <a:prstGeom prst="rect">
            <a:avLst/>
          </a:prstGeom>
        </p:spPr>
      </p:pic>
      <p:pic>
        <p:nvPicPr>
          <p:cNvPr id="8" name="Picture 7"/>
          <p:cNvPicPr>
            <a:picLocks noChangeAspect="1"/>
          </p:cNvPicPr>
          <p:nvPr/>
        </p:nvPicPr>
        <p:blipFill>
          <a:blip r:embed="rId9"/>
          <a:stretch>
            <a:fillRect/>
          </a:stretch>
        </p:blipFill>
        <p:spPr>
          <a:xfrm>
            <a:off x="145345" y="1930435"/>
            <a:ext cx="5761923" cy="3440473"/>
          </a:xfrm>
          <a:prstGeom prst="rect">
            <a:avLst/>
          </a:prstGeom>
        </p:spPr>
      </p:pic>
    </p:spTree>
    <p:extLst>
      <p:ext uri="{BB962C8B-B14F-4D97-AF65-F5344CB8AC3E}">
        <p14:creationId xmlns:p14="http://schemas.microsoft.com/office/powerpoint/2010/main" val="215243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Population Density Maps</a:t>
            </a:r>
          </a:p>
        </p:txBody>
      </p:sp>
      <p:pic>
        <p:nvPicPr>
          <p:cNvPr id="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808" y="1442491"/>
            <a:ext cx="5138771" cy="4671611"/>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0" y="1238296"/>
            <a:ext cx="6350000" cy="5080000"/>
          </a:xfrm>
          <a:prstGeom prst="rect">
            <a:avLst/>
          </a:prstGeom>
        </p:spPr>
      </p:pic>
      <p:graphicFrame>
        <p:nvGraphicFramePr>
          <p:cNvPr id="6" name="Diagram 5"/>
          <p:cNvGraphicFramePr/>
          <p:nvPr>
            <p:extLst>
              <p:ext uri="{D42A27DB-BD31-4B8C-83A1-F6EECF244321}">
                <p14:modId xmlns:p14="http://schemas.microsoft.com/office/powerpoint/2010/main" val="147448683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506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a:xfrm>
            <a:off x="838200" y="1401741"/>
            <a:ext cx="10515600" cy="4453150"/>
          </a:xfrm>
        </p:spPr>
        <p:txBody>
          <a:bodyPr vert="horz" lIns="91440" tIns="45720" rIns="91440" bIns="45720" numCol="2" spcCol="457200" rtlCol="0" anchor="t">
            <a:noAutofit/>
          </a:bodyPr>
          <a:lstStyle/>
          <a:p>
            <a:r>
              <a:rPr lang="en-US" sz="3200" dirty="0">
                <a:latin typeface="Franklin Gothic Book" charset="0"/>
                <a:sym typeface="Wingdings" charset="0"/>
              </a:rPr>
              <a:t>The Project</a:t>
            </a:r>
          </a:p>
          <a:p>
            <a:r>
              <a:rPr lang="en-US" sz="3200" dirty="0">
                <a:latin typeface="Franklin Gothic Book" charset="0"/>
                <a:sym typeface="Wingdings" charset="0"/>
              </a:rPr>
              <a:t>Tracking Data</a:t>
            </a:r>
          </a:p>
          <a:p>
            <a:pPr lvl="1"/>
            <a:r>
              <a:rPr lang="en-US" sz="2800" dirty="0">
                <a:latin typeface="Franklin Gothic Book" charset="0"/>
                <a:sym typeface="Wingdings" charset="0"/>
              </a:rPr>
              <a:t>Number of Calls</a:t>
            </a:r>
          </a:p>
          <a:p>
            <a:pPr lvl="1"/>
            <a:r>
              <a:rPr lang="en-US" sz="2800" dirty="0">
                <a:latin typeface="Franklin Gothic Book" charset="0"/>
                <a:sym typeface="Wingdings" charset="0"/>
              </a:rPr>
              <a:t>Resolution Categories</a:t>
            </a:r>
          </a:p>
          <a:p>
            <a:pPr lvl="1"/>
            <a:r>
              <a:rPr lang="en-US" sz="2800" dirty="0">
                <a:latin typeface="Franklin Gothic Book" charset="0"/>
                <a:sym typeface="Wingdings" charset="0"/>
              </a:rPr>
              <a:t>Service Failures</a:t>
            </a:r>
          </a:p>
          <a:p>
            <a:pPr lvl="1"/>
            <a:r>
              <a:rPr lang="en-US" sz="2800" dirty="0">
                <a:latin typeface="Franklin Gothic Book" charset="0"/>
                <a:sym typeface="Wingdings" charset="0"/>
              </a:rPr>
              <a:t>Correspondence between Area and Service</a:t>
            </a:r>
          </a:p>
          <a:p>
            <a:r>
              <a:rPr lang="en-US" sz="3200" dirty="0">
                <a:latin typeface="Franklin Gothic Book" charset="0"/>
                <a:sym typeface="Wingdings" charset="0"/>
              </a:rPr>
              <a:t>Request Data</a:t>
            </a:r>
          </a:p>
          <a:p>
            <a:pPr lvl="1"/>
            <a:r>
              <a:rPr lang="en-US" sz="2800" dirty="0">
                <a:latin typeface="Franklin Gothic Book" charset="0"/>
                <a:sym typeface="Wingdings" charset="0"/>
              </a:rPr>
              <a:t>Request Type Breakout</a:t>
            </a:r>
          </a:p>
          <a:p>
            <a:pPr lvl="1"/>
            <a:r>
              <a:rPr lang="en-US" sz="2800" dirty="0">
                <a:latin typeface="Franklin Gothic Book" charset="0"/>
                <a:sym typeface="Wingdings" charset="0"/>
              </a:rPr>
              <a:t>Status by Day of Week</a:t>
            </a:r>
          </a:p>
          <a:p>
            <a:pPr lvl="1"/>
            <a:r>
              <a:rPr lang="en-US" sz="2800" dirty="0">
                <a:latin typeface="Franklin Gothic Book" charset="0"/>
                <a:sym typeface="Wingdings" charset="0"/>
              </a:rPr>
              <a:t>Request Owner</a:t>
            </a:r>
          </a:p>
          <a:p>
            <a:pPr lvl="1"/>
            <a:r>
              <a:rPr lang="en-US" sz="2800" dirty="0">
                <a:latin typeface="Franklin Gothic Book" charset="0"/>
                <a:sym typeface="Wingdings" charset="0"/>
              </a:rPr>
              <a:t>Request Source</a:t>
            </a:r>
          </a:p>
          <a:p>
            <a:pPr lvl="1"/>
            <a:r>
              <a:rPr lang="en-US" sz="2800" dirty="0">
                <a:latin typeface="Franklin Gothic Book" charset="0"/>
                <a:sym typeface="Wingdings" charset="0"/>
              </a:rPr>
              <a:t>Admin. Area</a:t>
            </a:r>
          </a:p>
          <a:p>
            <a:pPr lvl="1"/>
            <a:r>
              <a:rPr lang="en-US" sz="2800" dirty="0">
                <a:latin typeface="Franklin Gothic Book" charset="0"/>
                <a:sym typeface="Wingdings" charset="0"/>
              </a:rPr>
              <a:t>Top ZIP Code Requests</a:t>
            </a:r>
          </a:p>
          <a:p>
            <a:pPr lvl="1"/>
            <a:r>
              <a:rPr lang="en-US" sz="2800" dirty="0">
                <a:latin typeface="Franklin Gothic Book" charset="0"/>
                <a:sym typeface="Wingdings" charset="0"/>
              </a:rPr>
              <a:t>Population Density Maps</a:t>
            </a:r>
          </a:p>
          <a:p>
            <a:r>
              <a:rPr lang="en-US" sz="3200" dirty="0">
                <a:latin typeface="Franklin Gothic Book" charset="0"/>
                <a:sym typeface="Wingdings" panose="05000000000000000000" pitchFamily="2" charset="2"/>
              </a:rPr>
              <a:t>Conclusion</a:t>
            </a:r>
          </a:p>
          <a:p>
            <a:pPr lvl="1"/>
            <a:r>
              <a:rPr lang="en-US" sz="2800" dirty="0">
                <a:latin typeface="Franklin Gothic Book" charset="0"/>
                <a:sym typeface="Wingdings" panose="05000000000000000000" pitchFamily="2" charset="2"/>
              </a:rPr>
              <a:t>Recommendations</a:t>
            </a:r>
          </a:p>
        </p:txBody>
      </p:sp>
      <p:graphicFrame>
        <p:nvGraphicFramePr>
          <p:cNvPr id="5" name="Diagram 4"/>
          <p:cNvGraphicFramePr/>
          <p:nvPr>
            <p:extLst>
              <p:ext uri="{D42A27DB-BD31-4B8C-83A1-F6EECF244321}">
                <p14:modId xmlns:p14="http://schemas.microsoft.com/office/powerpoint/2010/main" val="806923064"/>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51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560000">
            <a:off x="1370088" y="1798480"/>
            <a:ext cx="6583680" cy="1204306"/>
          </a:xfrm>
        </p:spPr>
        <p:txBody>
          <a:bodyPr/>
          <a:lstStyle/>
          <a:p>
            <a:r>
              <a:rPr lang="en-US" dirty="0"/>
              <a:t> </a:t>
            </a:r>
          </a:p>
        </p:txBody>
      </p:sp>
      <p:sp>
        <p:nvSpPr>
          <p:cNvPr id="2" name="TextBox 1"/>
          <p:cNvSpPr txBox="1"/>
          <p:nvPr/>
        </p:nvSpPr>
        <p:spPr>
          <a:xfrm>
            <a:off x="1876784" y="2400633"/>
            <a:ext cx="7650399" cy="1107996"/>
          </a:xfrm>
          <a:prstGeom prst="rect">
            <a:avLst/>
          </a:prstGeom>
          <a:noFill/>
        </p:spPr>
        <p:txBody>
          <a:bodyPr wrap="square" rtlCol="0" anchor="t">
            <a:spAutoFit/>
          </a:bodyPr>
          <a:lstStyle/>
          <a:p>
            <a:r>
              <a:rPr lang="en-US" sz="6600" dirty="0"/>
              <a:t>Conclusion</a:t>
            </a:r>
          </a:p>
        </p:txBody>
      </p:sp>
      <p:pic>
        <p:nvPicPr>
          <p:cNvPr id="10" name="Picture 4" descr="https://upload.wikimedia.org/wikipedia/en/thumb/f/f5/USC_Shield.svg/1024px-USC_Shiel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9450" y="5320309"/>
            <a:ext cx="13525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018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Recommendations</a:t>
            </a:r>
          </a:p>
        </p:txBody>
      </p:sp>
      <p:graphicFrame>
        <p:nvGraphicFramePr>
          <p:cNvPr id="3" name="Diagram 2"/>
          <p:cNvGraphicFramePr/>
          <p:nvPr>
            <p:extLst>
              <p:ext uri="{D42A27DB-BD31-4B8C-83A1-F6EECF244321}">
                <p14:modId xmlns:p14="http://schemas.microsoft.com/office/powerpoint/2010/main" val="1155605325"/>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6768" y="1748766"/>
            <a:ext cx="4577032" cy="3814193"/>
          </a:xfrm>
          <a:prstGeom prst="rect">
            <a:avLst/>
          </a:prstGeom>
        </p:spPr>
      </p:pic>
      <p:sp>
        <p:nvSpPr>
          <p:cNvPr id="6" name="TextBox 5"/>
          <p:cNvSpPr txBox="1"/>
          <p:nvPr/>
        </p:nvSpPr>
        <p:spPr>
          <a:xfrm>
            <a:off x="584011" y="1211996"/>
            <a:ext cx="5648865" cy="513986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Dedicated hotlines for frequently called departments to reduce service failures</a:t>
            </a:r>
          </a:p>
          <a:p>
            <a:pPr marL="914400" lvl="1" indent="-457200">
              <a:buFont typeface="Courier New" charset="0"/>
              <a:buChar char="o"/>
            </a:pPr>
            <a:r>
              <a:rPr lang="en-US" altLang="zh-CN" sz="2000" dirty="0"/>
              <a:t>LADBS</a:t>
            </a:r>
          </a:p>
          <a:p>
            <a:pPr marL="914400" lvl="1" indent="-457200">
              <a:buFont typeface="Courier New" charset="0"/>
              <a:buChar char="o"/>
            </a:pPr>
            <a:r>
              <a:rPr lang="en-US" altLang="zh-CN" sz="2000" dirty="0"/>
              <a:t>LAPD</a:t>
            </a:r>
          </a:p>
          <a:p>
            <a:pPr marL="914400" lvl="1" indent="-457200">
              <a:buFont typeface="Courier New" charset="0"/>
              <a:buChar char="o"/>
            </a:pPr>
            <a:r>
              <a:rPr lang="en-US" altLang="zh-CN" sz="2000" dirty="0"/>
              <a:t>DOT</a:t>
            </a:r>
          </a:p>
          <a:p>
            <a:pPr marL="914400" lvl="1" indent="-457200">
              <a:buFont typeface="Courier New" charset="0"/>
              <a:buChar char="o"/>
            </a:pPr>
            <a:r>
              <a:rPr lang="en-US" altLang="zh-CN" sz="2000" dirty="0"/>
              <a:t>DWP</a:t>
            </a:r>
          </a:p>
          <a:p>
            <a:pPr marL="914400" lvl="1" indent="-457200">
              <a:buFont typeface="Courier New" charset="0"/>
              <a:buChar char="o"/>
            </a:pPr>
            <a:r>
              <a:rPr lang="en-US" altLang="zh-CN" sz="2000" dirty="0"/>
              <a:t>BOS</a:t>
            </a:r>
          </a:p>
          <a:p>
            <a:pPr marL="1371600" lvl="2" indent="-457200">
              <a:buFont typeface="Wingdings" charset="2"/>
              <a:buChar char="§"/>
            </a:pPr>
            <a:r>
              <a:rPr lang="en-US" altLang="zh-CN" sz="2000" dirty="0"/>
              <a:t>Removal of bulky Items is the most requested service</a:t>
            </a:r>
          </a:p>
          <a:p>
            <a:pPr marL="1371600" lvl="2" indent="-457200">
              <a:buFont typeface="Wingdings" charset="2"/>
              <a:buChar char="§"/>
            </a:pPr>
            <a:endParaRPr lang="en-US" altLang="zh-CN" sz="2000" dirty="0"/>
          </a:p>
          <a:p>
            <a:pPr marL="342900" indent="-342900">
              <a:buFont typeface="Arial" panose="020B0604020202020204" pitchFamily="34" charset="0"/>
              <a:buChar char="•"/>
            </a:pPr>
            <a:r>
              <a:rPr lang="en-US" altLang="zh-CN" sz="2400" dirty="0"/>
              <a:t>Encourage use of mobile </a:t>
            </a:r>
            <a:r>
              <a:rPr lang="en-US" altLang="zh-CN" sz="2400" dirty="0" smtClean="0"/>
              <a:t>app</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smtClean="0"/>
              <a:t>Certain areas have specific service requests; use the past trends to plan city infrastructure accordingly</a:t>
            </a:r>
            <a:endParaRPr lang="en-US" altLang="zh-CN" sz="2400" dirty="0"/>
          </a:p>
        </p:txBody>
      </p:sp>
    </p:spTree>
    <p:extLst>
      <p:ext uri="{BB962C8B-B14F-4D97-AF65-F5344CB8AC3E}">
        <p14:creationId xmlns:p14="http://schemas.microsoft.com/office/powerpoint/2010/main" val="56624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560000">
            <a:off x="1370088" y="1798480"/>
            <a:ext cx="6583680" cy="1204306"/>
          </a:xfrm>
        </p:spPr>
        <p:txBody>
          <a:bodyPr/>
          <a:lstStyle/>
          <a:p>
            <a:r>
              <a:rPr lang="en-US" dirty="0"/>
              <a:t> </a:t>
            </a:r>
          </a:p>
        </p:txBody>
      </p:sp>
      <p:sp>
        <p:nvSpPr>
          <p:cNvPr id="2" name="TextBox 1"/>
          <p:cNvSpPr txBox="1"/>
          <p:nvPr/>
        </p:nvSpPr>
        <p:spPr>
          <a:xfrm>
            <a:off x="1876784" y="2400633"/>
            <a:ext cx="7650399" cy="1107996"/>
          </a:xfrm>
          <a:prstGeom prst="rect">
            <a:avLst/>
          </a:prstGeom>
          <a:noFill/>
        </p:spPr>
        <p:txBody>
          <a:bodyPr wrap="square" rtlCol="0" anchor="t">
            <a:spAutoFit/>
          </a:bodyPr>
          <a:lstStyle/>
          <a:p>
            <a:r>
              <a:rPr lang="en-US" sz="6600" dirty="0"/>
              <a:t>Questions?</a:t>
            </a:r>
          </a:p>
        </p:txBody>
      </p:sp>
      <p:pic>
        <p:nvPicPr>
          <p:cNvPr id="10" name="Picture 4" descr="https://upload.wikimedia.org/wikipedia/en/thumb/f/f5/USC_Shield.svg/1024px-USC_Shiel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9450" y="5320309"/>
            <a:ext cx="13525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3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19560000">
            <a:off x="1370088" y="1798480"/>
            <a:ext cx="6583680" cy="1204306"/>
          </a:xfrm>
        </p:spPr>
        <p:txBody>
          <a:bodyPr/>
          <a:lstStyle/>
          <a:p>
            <a:r>
              <a:rPr lang="en-US" dirty="0"/>
              <a:t> </a:t>
            </a:r>
          </a:p>
        </p:txBody>
      </p:sp>
      <p:sp>
        <p:nvSpPr>
          <p:cNvPr id="2" name="TextBox 1"/>
          <p:cNvSpPr txBox="1"/>
          <p:nvPr/>
        </p:nvSpPr>
        <p:spPr>
          <a:xfrm>
            <a:off x="1876784" y="2400633"/>
            <a:ext cx="7650399" cy="1107996"/>
          </a:xfrm>
          <a:prstGeom prst="rect">
            <a:avLst/>
          </a:prstGeom>
          <a:noFill/>
        </p:spPr>
        <p:txBody>
          <a:bodyPr wrap="square" rtlCol="0" anchor="t">
            <a:spAutoFit/>
          </a:bodyPr>
          <a:lstStyle/>
          <a:p>
            <a:r>
              <a:rPr lang="en-US" sz="6600" dirty="0"/>
              <a:t>Tracking Data</a:t>
            </a:r>
          </a:p>
        </p:txBody>
      </p:sp>
      <p:pic>
        <p:nvPicPr>
          <p:cNvPr id="10" name="Picture 4" descr="https://upload.wikimedia.org/wikipedia/en/thumb/f/f5/USC_Shield.svg/1024px-USC_Shiel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9450" y="5320309"/>
            <a:ext cx="13525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Number of Calls</a:t>
            </a:r>
          </a:p>
        </p:txBody>
      </p:sp>
      <p:pic>
        <p:nvPicPr>
          <p:cNvPr id="4" name="Picture 3"/>
          <p:cNvPicPr>
            <a:picLocks noChangeAspect="1"/>
          </p:cNvPicPr>
          <p:nvPr/>
        </p:nvPicPr>
        <p:blipFill>
          <a:blip r:embed="rId3"/>
          <a:stretch>
            <a:fillRect/>
          </a:stretch>
        </p:blipFill>
        <p:spPr>
          <a:xfrm>
            <a:off x="838200" y="1247884"/>
            <a:ext cx="5916937" cy="5068094"/>
          </a:xfrm>
          <a:prstGeom prst="rect">
            <a:avLst/>
          </a:prstGeom>
        </p:spPr>
      </p:pic>
      <p:graphicFrame>
        <p:nvGraphicFramePr>
          <p:cNvPr id="6" name="Diagram 5"/>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7163542" y="1541405"/>
            <a:ext cx="4190258" cy="4524315"/>
          </a:xfrm>
          <a:prstGeom prst="rect">
            <a:avLst/>
          </a:prstGeom>
          <a:noFill/>
        </p:spPr>
        <p:txBody>
          <a:bodyPr wrap="square" rtlCol="0">
            <a:spAutoFit/>
          </a:bodyPr>
          <a:lstStyle/>
          <a:p>
            <a:pPr marL="171450" indent="-171450">
              <a:buFont typeface="Arial" panose="020B0604020202020204" pitchFamily="34" charset="0"/>
              <a:buChar char="•"/>
            </a:pPr>
            <a:r>
              <a:rPr lang="en-US" sz="2400" dirty="0"/>
              <a:t>A majority of calls are received between 8:00–11:00 a.m. and 2:00–3:00 p.m., especially Mondays through Wednesdays</a:t>
            </a:r>
          </a:p>
          <a:p>
            <a:pPr marL="171450" indent="-171450">
              <a:buFont typeface="Arial" panose="020B0604020202020204" pitchFamily="34" charset="0"/>
              <a:buChar char="•"/>
            </a:pPr>
            <a:endParaRPr lang="en-US" sz="2400" dirty="0"/>
          </a:p>
          <a:p>
            <a:pPr marL="171450" indent="-171450">
              <a:buFont typeface="Arial" panose="020B0604020202020204" pitchFamily="34" charset="0"/>
              <a:buChar char="•"/>
            </a:pPr>
            <a:r>
              <a:rPr lang="en-US" sz="2400" dirty="0"/>
              <a:t>Outliers in 2011</a:t>
            </a:r>
          </a:p>
          <a:p>
            <a:pPr marL="800100" lvl="1" indent="-342900">
              <a:buFont typeface="Courier New" charset="0"/>
              <a:buChar char="o"/>
            </a:pPr>
            <a:r>
              <a:rPr lang="en-US" sz="2400" dirty="0"/>
              <a:t>Longer call center hours (6:00 a.m.–10:00 p.m.)</a:t>
            </a:r>
          </a:p>
          <a:p>
            <a:pPr marL="800100" lvl="1" indent="-342900">
              <a:buFont typeface="Courier New" charset="0"/>
              <a:buChar char="o"/>
            </a:pPr>
            <a:r>
              <a:rPr lang="en-US" sz="2400" dirty="0"/>
              <a:t>Windstorm on Dec. 1</a:t>
            </a:r>
            <a:r>
              <a:rPr lang="en-US" sz="2400" baseline="30000" dirty="0"/>
              <a:t>st</a:t>
            </a:r>
            <a:r>
              <a:rPr lang="en-US" sz="2400" dirty="0"/>
              <a:t> knocked out power from Thursday night to Friday morning</a:t>
            </a:r>
          </a:p>
        </p:txBody>
      </p:sp>
    </p:spTree>
    <p:extLst>
      <p:ext uri="{BB962C8B-B14F-4D97-AF65-F5344CB8AC3E}">
        <p14:creationId xmlns:p14="http://schemas.microsoft.com/office/powerpoint/2010/main" val="167871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Number of Calls (Cont.)</a:t>
            </a:r>
          </a:p>
        </p:txBody>
      </p:sp>
      <p:pic>
        <p:nvPicPr>
          <p:cNvPr id="3" name="Picture 2"/>
          <p:cNvPicPr>
            <a:picLocks noChangeAspect="1"/>
          </p:cNvPicPr>
          <p:nvPr/>
        </p:nvPicPr>
        <p:blipFill>
          <a:blip r:embed="rId3"/>
          <a:stretch>
            <a:fillRect/>
          </a:stretch>
        </p:blipFill>
        <p:spPr>
          <a:xfrm>
            <a:off x="838200" y="1283599"/>
            <a:ext cx="6003273" cy="4996664"/>
          </a:xfrm>
          <a:prstGeom prst="rect">
            <a:avLst/>
          </a:prstGeom>
        </p:spPr>
      </p:pic>
      <p:graphicFrame>
        <p:nvGraphicFramePr>
          <p:cNvPr id="5" name="Diagram 4"/>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7379442" y="1889105"/>
            <a:ext cx="3974358" cy="3785652"/>
          </a:xfrm>
          <a:prstGeom prst="rect">
            <a:avLst/>
          </a:prstGeom>
          <a:noFill/>
        </p:spPr>
        <p:txBody>
          <a:bodyPr wrap="square" rtlCol="0">
            <a:spAutoFit/>
          </a:bodyPr>
          <a:lstStyle/>
          <a:p>
            <a:pPr marL="171450" indent="-171450">
              <a:buFont typeface="Arial" panose="020B0604020202020204" pitchFamily="34" charset="0"/>
              <a:buChar char="•"/>
            </a:pPr>
            <a:r>
              <a:rPr lang="en-US" sz="2400" dirty="0"/>
              <a:t>There appears to be no correlation between the population density of a given ZIP code and the number of calls received by the city </a:t>
            </a:r>
          </a:p>
          <a:p>
            <a:pPr marL="171450" indent="-171450">
              <a:buFont typeface="Arial" panose="020B0604020202020204" pitchFamily="34" charset="0"/>
              <a:buChar char="•"/>
            </a:pPr>
            <a:endParaRPr lang="en-US" sz="2400" dirty="0"/>
          </a:p>
          <a:p>
            <a:pPr marL="171450" indent="-171450">
              <a:buFont typeface="Arial" panose="020B0604020202020204" pitchFamily="34" charset="0"/>
              <a:buChar char="•"/>
            </a:pPr>
            <a:r>
              <a:rPr lang="en-US" sz="2400" dirty="0"/>
              <a:t>That said, a majority of the calls look to be clustered around Central and South Los Angeles</a:t>
            </a:r>
          </a:p>
        </p:txBody>
      </p:sp>
    </p:spTree>
    <p:extLst>
      <p:ext uri="{BB962C8B-B14F-4D97-AF65-F5344CB8AC3E}">
        <p14:creationId xmlns:p14="http://schemas.microsoft.com/office/powerpoint/2010/main" val="196391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Number of Calls (Cont.)</a:t>
            </a:r>
          </a:p>
        </p:txBody>
      </p:sp>
      <p:pic>
        <p:nvPicPr>
          <p:cNvPr id="19" name="Picture 18"/>
          <p:cNvPicPr>
            <a:picLocks noChangeAspect="1"/>
          </p:cNvPicPr>
          <p:nvPr/>
        </p:nvPicPr>
        <p:blipFill>
          <a:blip r:embed="rId3"/>
          <a:stretch>
            <a:fillRect/>
          </a:stretch>
        </p:blipFill>
        <p:spPr>
          <a:xfrm>
            <a:off x="838200" y="1669065"/>
            <a:ext cx="4793974" cy="3751152"/>
          </a:xfrm>
          <a:prstGeom prst="rect">
            <a:avLst/>
          </a:prstGeom>
        </p:spPr>
      </p:pic>
      <p:pic>
        <p:nvPicPr>
          <p:cNvPr id="20" name="Picture 19"/>
          <p:cNvPicPr>
            <a:picLocks noChangeAspect="1"/>
          </p:cNvPicPr>
          <p:nvPr/>
        </p:nvPicPr>
        <p:blipFill>
          <a:blip r:embed="rId4"/>
          <a:stretch>
            <a:fillRect/>
          </a:stretch>
        </p:blipFill>
        <p:spPr>
          <a:xfrm>
            <a:off x="6559827" y="1669065"/>
            <a:ext cx="4793973" cy="3751152"/>
          </a:xfrm>
          <a:prstGeom prst="rect">
            <a:avLst/>
          </a:prstGeom>
        </p:spPr>
      </p:pic>
      <p:graphicFrame>
        <p:nvGraphicFramePr>
          <p:cNvPr id="21" name="Diagram 20"/>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0124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Resolution Categories</a:t>
            </a:r>
          </a:p>
        </p:txBody>
      </p:sp>
      <p:pic>
        <p:nvPicPr>
          <p:cNvPr id="4" name="Picture 3"/>
          <p:cNvPicPr>
            <a:picLocks noChangeAspect="1"/>
          </p:cNvPicPr>
          <p:nvPr/>
        </p:nvPicPr>
        <p:blipFill>
          <a:blip r:embed="rId3"/>
          <a:stretch>
            <a:fillRect/>
          </a:stretch>
        </p:blipFill>
        <p:spPr>
          <a:xfrm>
            <a:off x="3156350" y="1606262"/>
            <a:ext cx="5561011" cy="4351338"/>
          </a:xfrm>
          <a:prstGeom prst="rect">
            <a:avLst/>
          </a:prstGeom>
        </p:spPr>
      </p:pic>
      <p:sp>
        <p:nvSpPr>
          <p:cNvPr id="6" name="Oval 5"/>
          <p:cNvSpPr/>
          <p:nvPr/>
        </p:nvSpPr>
        <p:spPr>
          <a:xfrm>
            <a:off x="3661564" y="1861071"/>
            <a:ext cx="617517" cy="38417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218692" y="1646045"/>
            <a:ext cx="5503574" cy="4311555"/>
          </a:xfrm>
          <a:prstGeom prst="rect">
            <a:avLst/>
          </a:prstGeom>
        </p:spPr>
      </p:pic>
      <p:sp>
        <p:nvSpPr>
          <p:cNvPr id="7" name="Oval 6"/>
          <p:cNvSpPr/>
          <p:nvPr/>
        </p:nvSpPr>
        <p:spPr>
          <a:xfrm>
            <a:off x="7012385" y="3010753"/>
            <a:ext cx="902524" cy="2969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3218692" y="1671018"/>
            <a:ext cx="5561011" cy="4286582"/>
          </a:xfrm>
          <a:prstGeom prst="rect">
            <a:avLst/>
          </a:prstGeom>
        </p:spPr>
      </p:pic>
      <p:cxnSp>
        <p:nvCxnSpPr>
          <p:cNvPr id="8" name="Straight Arrow Connector 7"/>
          <p:cNvCxnSpPr/>
          <p:nvPr/>
        </p:nvCxnSpPr>
        <p:spPr>
          <a:xfrm>
            <a:off x="5467656" y="3325844"/>
            <a:ext cx="0" cy="6430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extLst>
              <p:ext uri="{D42A27DB-BD31-4B8C-83A1-F6EECF244321}">
                <p14:modId xmlns:p14="http://schemas.microsoft.com/office/powerpoint/2010/main" val="924523959"/>
              </p:ext>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15" name="Straight Arrow Connector 14"/>
          <p:cNvCxnSpPr/>
          <p:nvPr/>
        </p:nvCxnSpPr>
        <p:spPr>
          <a:xfrm flipH="1">
            <a:off x="6906673" y="3732560"/>
            <a:ext cx="6751" cy="5370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45834" y="3753294"/>
            <a:ext cx="0" cy="5900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3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Resolution Categories (Cont.)</a:t>
            </a:r>
          </a:p>
        </p:txBody>
      </p:sp>
      <p:pic>
        <p:nvPicPr>
          <p:cNvPr id="3" name="Picture 2"/>
          <p:cNvPicPr>
            <a:picLocks noChangeAspect="1"/>
          </p:cNvPicPr>
          <p:nvPr/>
        </p:nvPicPr>
        <p:blipFill>
          <a:blip r:embed="rId3"/>
          <a:stretch>
            <a:fillRect/>
          </a:stretch>
        </p:blipFill>
        <p:spPr>
          <a:xfrm>
            <a:off x="838200" y="1467196"/>
            <a:ext cx="6481259" cy="4629470"/>
          </a:xfrm>
          <a:prstGeom prst="rect">
            <a:avLst/>
          </a:prstGeom>
        </p:spPr>
      </p:pic>
      <p:graphicFrame>
        <p:nvGraphicFramePr>
          <p:cNvPr id="5" name="Diagram 4"/>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7747742" y="2627769"/>
            <a:ext cx="3606058" cy="2308324"/>
          </a:xfrm>
          <a:prstGeom prst="rect">
            <a:avLst/>
          </a:prstGeom>
          <a:noFill/>
        </p:spPr>
        <p:txBody>
          <a:bodyPr wrap="square" rtlCol="0">
            <a:spAutoFit/>
          </a:bodyPr>
          <a:lstStyle/>
          <a:p>
            <a:pPr marL="171450" indent="-171450">
              <a:buFont typeface="Arial" panose="020B0604020202020204" pitchFamily="34" charset="0"/>
              <a:buChar char="•"/>
            </a:pPr>
            <a:r>
              <a:rPr lang="en-US" sz="2400" dirty="0"/>
              <a:t>Since 2011, the number of calls handled has increased significantly, while the number of calls transferred has decreased at the same </a:t>
            </a:r>
            <a:r>
              <a:rPr lang="en-US" sz="2400"/>
              <a:t>rate.</a:t>
            </a:r>
            <a:endParaRPr lang="en-US" sz="2400" dirty="0"/>
          </a:p>
        </p:txBody>
      </p:sp>
    </p:spTree>
    <p:extLst>
      <p:ext uri="{BB962C8B-B14F-4D97-AF65-F5344CB8AC3E}">
        <p14:creationId xmlns:p14="http://schemas.microsoft.com/office/powerpoint/2010/main" val="199889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Failures</a:t>
            </a:r>
          </a:p>
        </p:txBody>
      </p:sp>
      <p:pic>
        <p:nvPicPr>
          <p:cNvPr id="3" name="Picture 2"/>
          <p:cNvPicPr>
            <a:picLocks noChangeAspect="1"/>
          </p:cNvPicPr>
          <p:nvPr/>
        </p:nvPicPr>
        <p:blipFill>
          <a:blip r:embed="rId3"/>
          <a:stretch>
            <a:fillRect/>
          </a:stretch>
        </p:blipFill>
        <p:spPr>
          <a:xfrm>
            <a:off x="546100" y="1364962"/>
            <a:ext cx="7734300" cy="4833937"/>
          </a:xfrm>
          <a:prstGeom prst="rect">
            <a:avLst/>
          </a:prstGeom>
        </p:spPr>
      </p:pic>
      <p:graphicFrame>
        <p:nvGraphicFramePr>
          <p:cNvPr id="5" name="Diagram 4"/>
          <p:cNvGraphicFramePr/>
          <p:nvPr>
            <p:extLst/>
          </p:nvPr>
        </p:nvGraphicFramePr>
        <p:xfrm>
          <a:off x="0" y="6487536"/>
          <a:ext cx="12192000" cy="374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8382000" y="1586369"/>
            <a:ext cx="2971800" cy="4154984"/>
          </a:xfrm>
          <a:prstGeom prst="rect">
            <a:avLst/>
          </a:prstGeom>
          <a:noFill/>
        </p:spPr>
        <p:txBody>
          <a:bodyPr wrap="square" rtlCol="0">
            <a:spAutoFit/>
          </a:bodyPr>
          <a:lstStyle/>
          <a:p>
            <a:pPr marL="171450" indent="-171450">
              <a:buFont typeface="Arial" panose="020B0604020202020204" pitchFamily="34" charset="0"/>
              <a:buChar char="•"/>
            </a:pPr>
            <a:r>
              <a:rPr lang="en-US" sz="2400" dirty="0"/>
              <a:t>LAPD, DWP, and DOT have similar call and service failure volumes, and are busiest at the most diverse hours</a:t>
            </a:r>
          </a:p>
          <a:p>
            <a:pPr marL="171450" indent="-171450">
              <a:buFont typeface="Arial" panose="020B0604020202020204" pitchFamily="34" charset="0"/>
              <a:buChar char="•"/>
            </a:pPr>
            <a:endParaRPr lang="en-US" sz="2400" dirty="0"/>
          </a:p>
          <a:p>
            <a:pPr marL="171450" indent="-171450">
              <a:buFont typeface="Arial" panose="020B0604020202020204" pitchFamily="34" charset="0"/>
              <a:buChar char="•"/>
            </a:pPr>
            <a:r>
              <a:rPr lang="en-US" sz="2400" dirty="0"/>
              <a:t>LADBS has the highest volume of calls and service failures</a:t>
            </a:r>
          </a:p>
        </p:txBody>
      </p:sp>
    </p:spTree>
    <p:extLst>
      <p:ext uri="{BB962C8B-B14F-4D97-AF65-F5344CB8AC3E}">
        <p14:creationId xmlns:p14="http://schemas.microsoft.com/office/powerpoint/2010/main" val="134270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8D79473B7E714C91AA1116E5BD2AE8" ma:contentTypeVersion="2" ma:contentTypeDescription="Create a new document." ma:contentTypeScope="" ma:versionID="0b735a8929ab0c7bf0abb23aed1bbec7">
  <xsd:schema xmlns:xsd="http://www.w3.org/2001/XMLSchema" xmlns:xs="http://www.w3.org/2001/XMLSchema" xmlns:p="http://schemas.microsoft.com/office/2006/metadata/properties" xmlns:ns2="5724c351-f414-4cdc-88c2-ca491bea80a2" targetNamespace="http://schemas.microsoft.com/office/2006/metadata/properties" ma:root="true" ma:fieldsID="7ecfee675b5bd7b60820a57adfcb2e29" ns2:_="">
    <xsd:import namespace="5724c351-f414-4cdc-88c2-ca491bea80a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4c351-f414-4cdc-88c2-ca491bea80a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6445FE-E2EF-43EB-8C6C-07E11CED8A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24c351-f414-4cdc-88c2-ca491bea80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7DDA83-A6D9-416A-8F0D-143D55B293F0}">
  <ds:schemaRefs>
    <ds:schemaRef ds:uri="http://purl.org/dc/terms/"/>
    <ds:schemaRef ds:uri="5724c351-f414-4cdc-88c2-ca491bea80a2"/>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2577AFA0-0D6A-40DF-802C-3E631CD953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2515</TotalTime>
  <Words>2111</Words>
  <Application>Microsoft Office PowerPoint</Application>
  <PresentationFormat>Widescreen</PresentationFormat>
  <Paragraphs>268</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宋体</vt:lpstr>
      <vt:lpstr>Arial</vt:lpstr>
      <vt:lpstr>Calibri</vt:lpstr>
      <vt:lpstr>Courier New</vt:lpstr>
      <vt:lpstr>Franklin Gothic Book</vt:lpstr>
      <vt:lpstr>Wingdings</vt:lpstr>
      <vt:lpstr>Office Theme</vt:lpstr>
      <vt:lpstr> </vt:lpstr>
      <vt:lpstr>Agenda</vt:lpstr>
      <vt:lpstr> </vt:lpstr>
      <vt:lpstr>Number of Calls</vt:lpstr>
      <vt:lpstr>Number of Calls (Cont.)</vt:lpstr>
      <vt:lpstr>Number of Calls (Cont.)</vt:lpstr>
      <vt:lpstr>Resolution Categories</vt:lpstr>
      <vt:lpstr>Resolution Categories (Cont.)</vt:lpstr>
      <vt:lpstr>Service Failures</vt:lpstr>
      <vt:lpstr>Correspondence between Area and Service</vt:lpstr>
      <vt:lpstr> </vt:lpstr>
      <vt:lpstr>Request Type Breakout</vt:lpstr>
      <vt:lpstr>Request Type Breakout (Cont.)</vt:lpstr>
      <vt:lpstr>Status by Day of Week</vt:lpstr>
      <vt:lpstr>Request Owner</vt:lpstr>
      <vt:lpstr>Request Source</vt:lpstr>
      <vt:lpstr>Admin Area</vt:lpstr>
      <vt:lpstr>Top ZIP Code Requests</vt:lpstr>
      <vt:lpstr>Population Density Maps</vt:lpstr>
      <vt:lpstr> </vt:lpstr>
      <vt:lpstr>Recommendations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Akosua A</dc:creator>
  <cp:lastModifiedBy>Patrick McDermott</cp:lastModifiedBy>
  <cp:revision>285</cp:revision>
  <dcterms:created xsi:type="dcterms:W3CDTF">2015-12-14T08:34:50Z</dcterms:created>
  <dcterms:modified xsi:type="dcterms:W3CDTF">2016-12-07T16:10:27Z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0x010100448D79473B7E714C91AA1116E5BD2AE8</vt:lpwstr>
  </property>
</Properties>
</file>