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-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835202-6DD4-D09D-4BB9-7589A91AC5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40A2808-C8E2-5983-BD45-F0B71F8DD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A29398-34EC-1096-35CE-D936BFDB6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E4291DA-F207-16F2-9B4A-31ED204B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95464A0-6ABF-CCC4-AB6D-DCE628A6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3071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35A677-E975-771A-24DF-F28A3A633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3CD29FC-9BE0-C851-3E95-AF205714D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292A4A-45E6-33A6-E863-085AD2147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672C43-1B2C-EF0B-8D44-1439CE0F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B85968C-7E08-FD15-CD9D-0FAE6D2B5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918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0BD2296-0EC2-FCCD-4621-2C5A4A5A9F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7543C40-2498-635A-04F6-69385D2F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25F039-EBD0-D4F8-41D6-CEC8AFB77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C211CAE-1349-24A4-8C5B-CDE9330C2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742F35A-ADFC-AC96-A928-DC6E68B8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56716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165EF5-04AA-EEDD-DC8F-B99CAC0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9BD4BE-6407-8AFB-1B1E-61439234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54F53C7-4D1B-B833-1837-136B2B32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769C20-47EB-FDEB-00D1-037D595E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84A00-DBB7-EAB7-901D-A0D8C413C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7476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07AA53-097F-367B-6A62-05017F7E9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94CBEC6-36A0-A34B-C008-722645A65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D68790-246F-A15B-C223-488897EC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8BD66D-6751-1F14-4918-77485133D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E49586-4605-F167-DCCE-5F5B0BA56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787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9FE27D-F112-1070-4E77-DE716C009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6815E5-A808-2FB2-6581-8B61F9C8D2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46E63E-E7F3-4597-96C0-FBF9748A2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24F2AF-7856-8C85-BAA5-F70DC1FF6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653C65-2579-1425-8D6E-04789F1E6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6276360-2887-2247-6356-77B5F3C2D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419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18EF29-747E-A706-C778-F16CA82BE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56655B-EA40-4A84-6310-7818E18C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1B80BF-15CA-9714-49A4-7C9A95F2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099DA0-E9AF-C614-B33F-9F8CCE99C7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30BF54D-CFAF-BD5A-4527-F8E05634D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8B40412D-4DA0-9938-BDB9-ACEF47CBB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D3C9125-C92E-011E-096D-999E267DC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789BAA9-FF71-B24D-1834-893655D1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605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4D6B89-744A-F915-F647-2EE1A6ED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F1CED16-4E51-30E5-8DC0-25D75E77C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2B6BF2-E910-0051-5976-B1237EEC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1A9861F-31DC-3EAE-959B-FCDCED03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767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C44DDA-F89C-BA64-7552-2B978A209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F30F722-1091-669F-9A69-BD88907C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0692A4-0B31-113E-6DC1-F59C9649D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551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22BE2F-9356-FFE9-778F-B781DE188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762184-587D-1A94-E425-407C9DF93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3A451D7-6E1A-1BC2-7D9F-44686636F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539FA0-1AB4-1581-2856-4A9E4C9D8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D56D033-22F3-BD19-1A73-CB9BFE2D2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5A9CF7-6303-1362-1358-CE6C06F45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1214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CFAF03-0959-0ED8-A1AF-697ED771F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A1DC53F-1EA2-2EEC-F317-17FBBB7D7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FF41833-4E69-EEAE-D7C8-0EE3B9A40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5B7643-E138-5748-1323-13814002F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0AED20E-2056-89B2-790F-0ADA9A440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0621DE-069F-71B8-F489-75C564EEB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385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2C757E6-70E4-F1E0-276B-5B3AED4CC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08504F6-2E12-A435-3430-A7FDA0226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691F99-9D5C-0456-A533-1EA39DD69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1B175-AF2C-485F-A758-C21450A92B6D}" type="datetimeFigureOut">
              <a:rPr lang="zh-TW" altLang="en-US" smtClean="0"/>
              <a:t>2025/3/25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59DFA8-7A72-360B-BA08-2D7C5ED7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6787C3-0BD5-9FBE-BF53-1EBA123B43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2D240B-69F3-472D-AF58-FFC0BAD6B4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61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35FE80-8956-6AD9-E6AD-3F6BD10A09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專題開會紀錄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0B3DD43-B4B7-163A-FC80-CF34B6BB7F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2809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F55D3C-4378-CEFA-1A81-520B5E836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4914"/>
          </a:xfrm>
        </p:spPr>
        <p:txBody>
          <a:bodyPr/>
          <a:lstStyle/>
          <a:p>
            <a:r>
              <a:rPr lang="zh-TW" altLang="en-US" dirty="0"/>
              <a:t>開會紀錄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5BE85-5DF4-2AA3-F706-A7F6A5F79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0040"/>
            <a:ext cx="10515600" cy="5604386"/>
          </a:xfrm>
        </p:spPr>
        <p:txBody>
          <a:bodyPr>
            <a:normAutofit/>
          </a:bodyPr>
          <a:lstStyle/>
          <a:p>
            <a:r>
              <a:rPr lang="zh-TW" altLang="en-US" sz="1800" dirty="0"/>
              <a:t>時間</a:t>
            </a:r>
            <a:r>
              <a:rPr lang="en-US" altLang="zh-TW" sz="1800" dirty="0"/>
              <a:t>:20250325_1450-20250325_1540</a:t>
            </a:r>
          </a:p>
          <a:p>
            <a:r>
              <a:rPr lang="zh-TW" altLang="en-US" sz="1800" dirty="0"/>
              <a:t>討論地點</a:t>
            </a:r>
            <a:r>
              <a:rPr lang="en-US" altLang="zh-TW" sz="1800" dirty="0"/>
              <a:t>:</a:t>
            </a:r>
            <a:r>
              <a:rPr lang="zh-TW" altLang="en-US" sz="1800" dirty="0"/>
              <a:t>圖書館討論室</a:t>
            </a:r>
            <a:endParaRPr lang="en-US" altLang="zh-TW" sz="1800" dirty="0"/>
          </a:p>
          <a:p>
            <a:r>
              <a:rPr lang="zh-TW" altLang="en-US" sz="1800" dirty="0"/>
              <a:t>討論內容</a:t>
            </a:r>
            <a:r>
              <a:rPr lang="en-US" altLang="zh-TW" sz="1800" dirty="0"/>
              <a:t>:</a:t>
            </a:r>
          </a:p>
          <a:p>
            <a:pPr lvl="1"/>
            <a:r>
              <a:rPr lang="zh-TW" altLang="en-US" sz="1800" dirty="0"/>
              <a:t>確認每個人的負責範圍</a:t>
            </a:r>
            <a:endParaRPr lang="en-US" altLang="zh-TW" sz="1800" dirty="0"/>
          </a:p>
          <a:p>
            <a:pPr lvl="1"/>
            <a:r>
              <a:rPr lang="zh-TW" altLang="en-US" sz="1800" dirty="0"/>
              <a:t>資料流架構圖討論</a:t>
            </a:r>
            <a:endParaRPr lang="en-US" altLang="zh-TW" sz="1800" dirty="0"/>
          </a:p>
          <a:p>
            <a:pPr lvl="1"/>
            <a:r>
              <a:rPr lang="zh-TW" altLang="en-US" sz="1800" dirty="0"/>
              <a:t>個人簡報製作</a:t>
            </a:r>
            <a:endParaRPr lang="en-US" altLang="zh-TW" sz="1800" dirty="0"/>
          </a:p>
          <a:p>
            <a:pPr lvl="1"/>
            <a:r>
              <a:rPr lang="zh-TW" altLang="en-US" sz="1800" dirty="0"/>
              <a:t>簡報彙整人</a:t>
            </a:r>
            <a:endParaRPr lang="en-US" altLang="zh-TW" sz="1800" dirty="0"/>
          </a:p>
          <a:p>
            <a:pPr lvl="1"/>
            <a:r>
              <a:rPr lang="zh-TW" altLang="en-US" sz="1800" dirty="0"/>
              <a:t>專案管理</a:t>
            </a:r>
            <a:r>
              <a:rPr lang="en-US" altLang="zh-TW" sz="1800" dirty="0"/>
              <a:t>(Project Manager)</a:t>
            </a:r>
          </a:p>
          <a:p>
            <a:pPr lvl="1"/>
            <a:r>
              <a:rPr lang="zh-TW" altLang="en-US" sz="1800" dirty="0"/>
              <a:t>專案所有部件的版本控制</a:t>
            </a:r>
            <a:endParaRPr lang="en-US" altLang="zh-TW" sz="1800" dirty="0"/>
          </a:p>
          <a:p>
            <a:r>
              <a:rPr lang="zh-TW" altLang="en-US" sz="1800" dirty="0"/>
              <a:t>討論結果</a:t>
            </a:r>
            <a:r>
              <a:rPr lang="en-US" altLang="zh-TW" sz="1800" dirty="0"/>
              <a:t>:</a:t>
            </a:r>
          </a:p>
          <a:p>
            <a:pPr lvl="1"/>
            <a:r>
              <a:rPr lang="zh-TW" altLang="en-US" sz="1800" dirty="0"/>
              <a:t>每個人已至</a:t>
            </a:r>
            <a:r>
              <a:rPr lang="en-US" altLang="zh-TW" sz="1800" dirty="0" err="1"/>
              <a:t>github</a:t>
            </a:r>
            <a:r>
              <a:rPr lang="zh-TW" altLang="en-US" sz="1800" dirty="0"/>
              <a:t>確認各自的負責範圍</a:t>
            </a:r>
            <a:endParaRPr lang="en-US" altLang="zh-TW" sz="1800" dirty="0"/>
          </a:p>
          <a:p>
            <a:pPr lvl="1"/>
            <a:r>
              <a:rPr lang="zh-TW" altLang="en-US" sz="1800" dirty="0"/>
              <a:t>資料流架構圖討論出一個版本</a:t>
            </a:r>
            <a:endParaRPr lang="en-US" altLang="zh-TW" sz="1800" dirty="0"/>
          </a:p>
          <a:p>
            <a:pPr lvl="1"/>
            <a:r>
              <a:rPr lang="zh-TW" altLang="en-US" sz="1800" dirty="0"/>
              <a:t>每個人要做一個簡報內容包含技術選型與架構圖</a:t>
            </a:r>
            <a:endParaRPr lang="en-US" altLang="zh-TW" sz="1800" dirty="0"/>
          </a:p>
          <a:p>
            <a:pPr lvl="1"/>
            <a:r>
              <a:rPr lang="zh-TW" altLang="en-US" sz="1800" dirty="0"/>
              <a:t>簡報彙整人目前暫定為黃律嘉</a:t>
            </a:r>
            <a:endParaRPr lang="en-US" altLang="zh-TW" sz="1800" dirty="0"/>
          </a:p>
          <a:p>
            <a:pPr lvl="1"/>
            <a:r>
              <a:rPr lang="zh-TW" altLang="en-US" sz="1800" dirty="0"/>
              <a:t>專案管理</a:t>
            </a:r>
            <a:r>
              <a:rPr lang="en-US" altLang="zh-TW" sz="1800" dirty="0"/>
              <a:t>(Project Manager)</a:t>
            </a:r>
            <a:r>
              <a:rPr lang="zh-TW" altLang="en-US" sz="1800" dirty="0"/>
              <a:t>目前暫定為黃律嘉</a:t>
            </a:r>
            <a:r>
              <a:rPr lang="en-US" altLang="zh-TW" sz="1800" dirty="0"/>
              <a:t>,</a:t>
            </a:r>
            <a:r>
              <a:rPr lang="zh-TW" altLang="en-US" sz="1800" dirty="0"/>
              <a:t>後續會再討論</a:t>
            </a:r>
            <a:endParaRPr lang="en-US" altLang="zh-TW" sz="1800" dirty="0"/>
          </a:p>
          <a:p>
            <a:pPr lvl="1"/>
            <a:r>
              <a:rPr lang="zh-TW" altLang="en-US" sz="1800" dirty="0"/>
              <a:t>使用</a:t>
            </a:r>
            <a:r>
              <a:rPr lang="en-US" altLang="zh-TW" sz="1800" dirty="0" err="1"/>
              <a:t>Github</a:t>
            </a:r>
            <a:r>
              <a:rPr lang="zh-TW" altLang="en-US" sz="1800" dirty="0"/>
              <a:t>進行所有部件的版本控制</a:t>
            </a:r>
            <a:endParaRPr lang="en-US" altLang="zh-TW" sz="1800" dirty="0"/>
          </a:p>
          <a:p>
            <a:endParaRPr lang="en-US" altLang="zh-TW" sz="1800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1739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115</Words>
  <Application>Microsoft Office PowerPoint</Application>
  <PresentationFormat>寬螢幕</PresentationFormat>
  <Paragraphs>19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專題開會紀錄</vt:lpstr>
      <vt:lpstr>開會紀錄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律嘉 黃</dc:creator>
  <cp:lastModifiedBy>律嘉 黃</cp:lastModifiedBy>
  <cp:revision>1</cp:revision>
  <dcterms:created xsi:type="dcterms:W3CDTF">2025-03-25T12:55:17Z</dcterms:created>
  <dcterms:modified xsi:type="dcterms:W3CDTF">2025-03-25T13:03:02Z</dcterms:modified>
</cp:coreProperties>
</file>