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6"/>
  </p:notesMasterIdLst>
  <p:sldIdLst>
    <p:sldId id="256" r:id="rId3"/>
    <p:sldId id="260" r:id="rId4"/>
    <p:sldId id="261" r:id="rId5"/>
    <p:sldId id="274" r:id="rId6"/>
    <p:sldId id="265" r:id="rId7"/>
    <p:sldId id="263" r:id="rId8"/>
    <p:sldId id="312" r:id="rId9"/>
    <p:sldId id="262" r:id="rId10"/>
    <p:sldId id="268" r:id="rId11"/>
    <p:sldId id="316" r:id="rId12"/>
    <p:sldId id="271" r:id="rId13"/>
    <p:sldId id="258" r:id="rId14"/>
    <p:sldId id="314" r:id="rId15"/>
  </p:sldIdLst>
  <p:sldSz cx="9144000" cy="5143500" type="screen16x9"/>
  <p:notesSz cx="6858000" cy="9144000"/>
  <p:embeddedFontLst>
    <p:embeddedFont>
      <p:font typeface="Barlow Semi Condensed" panose="00000506000000000000" pitchFamily="2" charset="0"/>
      <p:regular r:id="rId17"/>
      <p:bold r:id="rId18"/>
      <p:italic r:id="rId19"/>
      <p:boldItalic r:id="rId20"/>
    </p:embeddedFont>
    <p:embeddedFont>
      <p:font typeface="Barlow Semi Condensed Light" panose="00000406000000000000" pitchFamily="2" charset="0"/>
      <p:regular r:id="rId21"/>
      <p:bold r:id="rId22"/>
      <p:italic r:id="rId23"/>
      <p:boldItalic r:id="rId24"/>
    </p:embeddedFont>
    <p:embeddedFont>
      <p:font typeface="Barlow Semi Condensed Medium" panose="00000606000000000000" pitchFamily="2" charset="0"/>
      <p:regular r:id="rId25"/>
      <p:bold r:id="rId26"/>
      <p:italic r:id="rId27"/>
      <p:boldItalic r:id="rId28"/>
    </p:embeddedFont>
    <p:embeddedFont>
      <p:font typeface="Fjalla One" panose="02000506040000020004" pitchFamily="2" charset="0"/>
      <p:regular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67660-06B8-7B15-A63A-849AC1CD9E2D}" v="186" dt="2023-02-08T17:36:46.991"/>
    <p1510:client id="{7D5F2A13-6546-4CF4-9A75-ABC719533334}" v="516" dt="2023-02-08T16:38:19.739"/>
    <p1510:client id="{8409B891-8A94-BA94-ABCA-A3DFF0A12D6C}" v="222" dt="2023-02-08T17:18:15.839"/>
    <p1510:client id="{ABD0E30D-ECFC-E8BD-1376-DDC46710F78D}" v="41" dt="2023-02-08T17:20:22.425"/>
    <p1510:client id="{B1A318CA-DB32-B662-EB3B-92CA44410767}" v="51" dt="2023-02-08T17:46:01.816"/>
    <p1510:client id="{BE2618BD-E31C-4127-C733-90EBA84F202B}" v="131" dt="2023-02-08T17:26:20.227"/>
    <p1510:client id="{C9F91BB3-60CD-ACCA-9DD8-152F02BD1C29}" v="17" dt="2023-02-08T17:32:02.362"/>
    <p1510:client id="{E56F9E66-0257-445D-9781-422A3929B1B3}" v="36" dt="2023-02-08T17:34:02.735"/>
  </p1510:revLst>
</p1510:revInfo>
</file>

<file path=ppt/tableStyles.xml><?xml version="1.0" encoding="utf-8"?>
<a:tblStyleLst xmlns:a="http://schemas.openxmlformats.org/drawingml/2006/main" def="{5716631F-E7F8-437A-8CCD-7C1546AB214C}">
  <a:tblStyle styleId="{5716631F-E7F8-437A-8CCD-7C1546AB21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136beb40e8186edfd4421c0b4cd8c1774c535f3d99ac5d77c015d6330597dfe6::" providerId="AD" clId="Web-{6E567660-06B8-7B15-A63A-849AC1CD9E2D}"/>
    <pc:docChg chg="addSld delSld modSld sldOrd">
      <pc:chgData name="Guest User" userId="S::urn:spo:anon#136beb40e8186edfd4421c0b4cd8c1774c535f3d99ac5d77c015d6330597dfe6::" providerId="AD" clId="Web-{6E567660-06B8-7B15-A63A-849AC1CD9E2D}" dt="2023-02-08T17:36:46.991" v="170"/>
      <pc:docMkLst>
        <pc:docMk/>
      </pc:docMkLst>
      <pc:sldChg chg="ord">
        <pc:chgData name="Guest User" userId="S::urn:spo:anon#136beb40e8186edfd4421c0b4cd8c1774c535f3d99ac5d77c015d6330597dfe6::" providerId="AD" clId="Web-{6E567660-06B8-7B15-A63A-849AC1CD9E2D}" dt="2023-02-08T17:36:32.084" v="169"/>
        <pc:sldMkLst>
          <pc:docMk/>
          <pc:sldMk cId="0" sldId="258"/>
        </pc:sldMkLst>
      </pc:sldChg>
      <pc:sldChg chg="addSp delSp modSp ord">
        <pc:chgData name="Guest User" userId="S::urn:spo:anon#136beb40e8186edfd4421c0b4cd8c1774c535f3d99ac5d77c015d6330597dfe6::" providerId="AD" clId="Web-{6E567660-06B8-7B15-A63A-849AC1CD9E2D}" dt="2023-02-08T17:35:03.598" v="165"/>
        <pc:sldMkLst>
          <pc:docMk/>
          <pc:sldMk cId="0" sldId="262"/>
        </pc:sldMkLst>
        <pc:spChg chg="add del mod">
          <ac:chgData name="Guest User" userId="S::urn:spo:anon#136beb40e8186edfd4421c0b4cd8c1774c535f3d99ac5d77c015d6330597dfe6::" providerId="AD" clId="Web-{6E567660-06B8-7B15-A63A-849AC1CD9E2D}" dt="2023-02-08T17:17:07.609" v="23"/>
          <ac:spMkLst>
            <pc:docMk/>
            <pc:sldMk cId="0" sldId="262"/>
            <ac:spMk id="3" creationId="{482C12EB-6DE8-5781-EF73-CD158609D777}"/>
          </ac:spMkLst>
        </pc:spChg>
        <pc:spChg chg="add del mod">
          <ac:chgData name="Guest User" userId="S::urn:spo:anon#136beb40e8186edfd4421c0b4cd8c1774c535f3d99ac5d77c015d6330597dfe6::" providerId="AD" clId="Web-{6E567660-06B8-7B15-A63A-849AC1CD9E2D}" dt="2023-02-08T17:17:07.609" v="22"/>
          <ac:spMkLst>
            <pc:docMk/>
            <pc:sldMk cId="0" sldId="262"/>
            <ac:spMk id="5" creationId="{6E6527D5-665A-191A-5503-FF24DCBF2B74}"/>
          </ac:spMkLst>
        </pc:spChg>
        <pc:spChg chg="add del mod">
          <ac:chgData name="Guest User" userId="S::urn:spo:anon#136beb40e8186edfd4421c0b4cd8c1774c535f3d99ac5d77c015d6330597dfe6::" providerId="AD" clId="Web-{6E567660-06B8-7B15-A63A-849AC1CD9E2D}" dt="2023-02-08T17:17:07.609" v="21"/>
          <ac:spMkLst>
            <pc:docMk/>
            <pc:sldMk cId="0" sldId="262"/>
            <ac:spMk id="7" creationId="{599CC1BC-0334-0245-7073-347D4E1105B5}"/>
          </ac:spMkLst>
        </pc:spChg>
        <pc:spChg chg="add del mod">
          <ac:chgData name="Guest User" userId="S::urn:spo:anon#136beb40e8186edfd4421c0b4cd8c1774c535f3d99ac5d77c015d6330597dfe6::" providerId="AD" clId="Web-{6E567660-06B8-7B15-A63A-849AC1CD9E2D}" dt="2023-02-08T17:17:07.609" v="20"/>
          <ac:spMkLst>
            <pc:docMk/>
            <pc:sldMk cId="0" sldId="262"/>
            <ac:spMk id="9" creationId="{DF2BDA62-6BA6-4989-5DC7-85ECCCC3B48B}"/>
          </ac:spMkLst>
        </pc:spChg>
        <pc:spChg chg="add del mod">
          <ac:chgData name="Guest User" userId="S::urn:spo:anon#136beb40e8186edfd4421c0b4cd8c1774c535f3d99ac5d77c015d6330597dfe6::" providerId="AD" clId="Web-{6E567660-06B8-7B15-A63A-849AC1CD9E2D}" dt="2023-02-08T17:17:28.219" v="30"/>
          <ac:spMkLst>
            <pc:docMk/>
            <pc:sldMk cId="0" sldId="262"/>
            <ac:spMk id="11" creationId="{D376B1D5-D1C6-68CE-CE6E-94942A60875E}"/>
          </ac:spMkLst>
        </pc:spChg>
        <pc:spChg chg="add del mod">
          <ac:chgData name="Guest User" userId="S::urn:spo:anon#136beb40e8186edfd4421c0b4cd8c1774c535f3d99ac5d77c015d6330597dfe6::" providerId="AD" clId="Web-{6E567660-06B8-7B15-A63A-849AC1CD9E2D}" dt="2023-02-08T17:17:28.187" v="29"/>
          <ac:spMkLst>
            <pc:docMk/>
            <pc:sldMk cId="0" sldId="262"/>
            <ac:spMk id="13" creationId="{47EF7BC3-62AD-9101-F710-D6396B42C8D4}"/>
          </ac:spMkLst>
        </pc:spChg>
        <pc:spChg chg="add del mod">
          <ac:chgData name="Guest User" userId="S::urn:spo:anon#136beb40e8186edfd4421c0b4cd8c1774c535f3d99ac5d77c015d6330597dfe6::" providerId="AD" clId="Web-{6E567660-06B8-7B15-A63A-849AC1CD9E2D}" dt="2023-02-08T17:17:36.906" v="35"/>
          <ac:spMkLst>
            <pc:docMk/>
            <pc:sldMk cId="0" sldId="262"/>
            <ac:spMk id="15" creationId="{23DC2CEE-DD03-602D-E276-4AC01DB8F0DB}"/>
          </ac:spMkLst>
        </pc:spChg>
        <pc:spChg chg="add del mod">
          <ac:chgData name="Guest User" userId="S::urn:spo:anon#136beb40e8186edfd4421c0b4cd8c1774c535f3d99ac5d77c015d6330597dfe6::" providerId="AD" clId="Web-{6E567660-06B8-7B15-A63A-849AC1CD9E2D}" dt="2023-02-08T17:17:38.610" v="36"/>
          <ac:spMkLst>
            <pc:docMk/>
            <pc:sldMk cId="0" sldId="262"/>
            <ac:spMk id="17" creationId="{172165A3-7459-AC79-5DEC-4F2168D94152}"/>
          </ac:spMkLst>
        </pc:spChg>
        <pc:spChg chg="mod">
          <ac:chgData name="Guest User" userId="S::urn:spo:anon#136beb40e8186edfd4421c0b4cd8c1774c535f3d99ac5d77c015d6330597dfe6::" providerId="AD" clId="Web-{6E567660-06B8-7B15-A63A-849AC1CD9E2D}" dt="2023-02-08T17:16:59.187" v="10" actId="20577"/>
          <ac:spMkLst>
            <pc:docMk/>
            <pc:sldMk cId="0" sldId="262"/>
            <ac:spMk id="2224" creationId="{00000000-0000-0000-0000-000000000000}"/>
          </ac:spMkLst>
        </pc:spChg>
        <pc:spChg chg="del">
          <ac:chgData name="Guest User" userId="S::urn:spo:anon#136beb40e8186edfd4421c0b4cd8c1774c535f3d99ac5d77c015d6330597dfe6::" providerId="AD" clId="Web-{6E567660-06B8-7B15-A63A-849AC1CD9E2D}" dt="2023-02-08T17:17:02.671" v="19"/>
          <ac:spMkLst>
            <pc:docMk/>
            <pc:sldMk cId="0" sldId="262"/>
            <ac:spMk id="2225" creationId="{00000000-0000-0000-0000-000000000000}"/>
          </ac:spMkLst>
        </pc:spChg>
        <pc:spChg chg="del">
          <ac:chgData name="Guest User" userId="S::urn:spo:anon#136beb40e8186edfd4421c0b4cd8c1774c535f3d99ac5d77c015d6330597dfe6::" providerId="AD" clId="Web-{6E567660-06B8-7B15-A63A-849AC1CD9E2D}" dt="2023-02-08T17:17:02.609" v="18"/>
          <ac:spMkLst>
            <pc:docMk/>
            <pc:sldMk cId="0" sldId="262"/>
            <ac:spMk id="2226" creationId="{00000000-0000-0000-0000-000000000000}"/>
          </ac:spMkLst>
        </pc:spChg>
        <pc:spChg chg="del">
          <ac:chgData name="Guest User" userId="S::urn:spo:anon#136beb40e8186edfd4421c0b4cd8c1774c535f3d99ac5d77c015d6330597dfe6::" providerId="AD" clId="Web-{6E567660-06B8-7B15-A63A-849AC1CD9E2D}" dt="2023-02-08T17:17:02.515" v="17"/>
          <ac:spMkLst>
            <pc:docMk/>
            <pc:sldMk cId="0" sldId="262"/>
            <ac:spMk id="2227" creationId="{00000000-0000-0000-0000-000000000000}"/>
          </ac:spMkLst>
        </pc:spChg>
        <pc:spChg chg="del">
          <ac:chgData name="Guest User" userId="S::urn:spo:anon#136beb40e8186edfd4421c0b4cd8c1774c535f3d99ac5d77c015d6330597dfe6::" providerId="AD" clId="Web-{6E567660-06B8-7B15-A63A-849AC1CD9E2D}" dt="2023-02-08T17:17:02.437" v="16"/>
          <ac:spMkLst>
            <pc:docMk/>
            <pc:sldMk cId="0" sldId="262"/>
            <ac:spMk id="2228" creationId="{00000000-0000-0000-0000-000000000000}"/>
          </ac:spMkLst>
        </pc:spChg>
        <pc:spChg chg="del">
          <ac:chgData name="Guest User" userId="S::urn:spo:anon#136beb40e8186edfd4421c0b4cd8c1774c535f3d99ac5d77c015d6330597dfe6::" providerId="AD" clId="Web-{6E567660-06B8-7B15-A63A-849AC1CD9E2D}" dt="2023-02-08T17:17:02.375" v="15"/>
          <ac:spMkLst>
            <pc:docMk/>
            <pc:sldMk cId="0" sldId="262"/>
            <ac:spMk id="2229" creationId="{00000000-0000-0000-0000-000000000000}"/>
          </ac:spMkLst>
        </pc:spChg>
        <pc:spChg chg="del">
          <ac:chgData name="Guest User" userId="S::urn:spo:anon#136beb40e8186edfd4421c0b4cd8c1774c535f3d99ac5d77c015d6330597dfe6::" providerId="AD" clId="Web-{6E567660-06B8-7B15-A63A-849AC1CD9E2D}" dt="2023-02-08T17:17:02.312" v="14"/>
          <ac:spMkLst>
            <pc:docMk/>
            <pc:sldMk cId="0" sldId="262"/>
            <ac:spMk id="2230" creationId="{00000000-0000-0000-0000-000000000000}"/>
          </ac:spMkLst>
        </pc:spChg>
        <pc:spChg chg="del">
          <ac:chgData name="Guest User" userId="S::urn:spo:anon#136beb40e8186edfd4421c0b4cd8c1774c535f3d99ac5d77c015d6330597dfe6::" providerId="AD" clId="Web-{6E567660-06B8-7B15-A63A-849AC1CD9E2D}" dt="2023-02-08T17:17:18.687" v="25"/>
          <ac:spMkLst>
            <pc:docMk/>
            <pc:sldMk cId="0" sldId="262"/>
            <ac:spMk id="2231" creationId="{00000000-0000-0000-0000-000000000000}"/>
          </ac:spMkLst>
        </pc:spChg>
        <pc:spChg chg="del mod">
          <ac:chgData name="Guest User" userId="S::urn:spo:anon#136beb40e8186edfd4421c0b4cd8c1774c535f3d99ac5d77c015d6330597dfe6::" providerId="AD" clId="Web-{6E567660-06B8-7B15-A63A-849AC1CD9E2D}" dt="2023-02-08T17:17:28.078" v="28"/>
          <ac:spMkLst>
            <pc:docMk/>
            <pc:sldMk cId="0" sldId="262"/>
            <ac:spMk id="2232" creationId="{00000000-0000-0000-0000-000000000000}"/>
          </ac:spMkLst>
        </pc:spChg>
        <pc:spChg chg="del mod">
          <ac:chgData name="Guest User" userId="S::urn:spo:anon#136beb40e8186edfd4421c0b4cd8c1774c535f3d99ac5d77c015d6330597dfe6::" providerId="AD" clId="Web-{6E567660-06B8-7B15-A63A-849AC1CD9E2D}" dt="2023-02-08T17:17:34.578" v="34"/>
          <ac:spMkLst>
            <pc:docMk/>
            <pc:sldMk cId="0" sldId="262"/>
            <ac:spMk id="2233" creationId="{00000000-0000-0000-0000-000000000000}"/>
          </ac:spMkLst>
        </pc:spChg>
        <pc:spChg chg="del">
          <ac:chgData name="Guest User" userId="S::urn:spo:anon#136beb40e8186edfd4421c0b4cd8c1774c535f3d99ac5d77c015d6330597dfe6::" providerId="AD" clId="Web-{6E567660-06B8-7B15-A63A-849AC1CD9E2D}" dt="2023-02-08T17:17:02.218" v="13"/>
          <ac:spMkLst>
            <pc:docMk/>
            <pc:sldMk cId="0" sldId="262"/>
            <ac:spMk id="2234" creationId="{00000000-0000-0000-0000-000000000000}"/>
          </ac:spMkLst>
        </pc:spChg>
        <pc:spChg chg="del">
          <ac:chgData name="Guest User" userId="S::urn:spo:anon#136beb40e8186edfd4421c0b4cd8c1774c535f3d99ac5d77c015d6330597dfe6::" providerId="AD" clId="Web-{6E567660-06B8-7B15-A63A-849AC1CD9E2D}" dt="2023-02-08T17:17:02.218" v="12"/>
          <ac:spMkLst>
            <pc:docMk/>
            <pc:sldMk cId="0" sldId="262"/>
            <ac:spMk id="2235" creationId="{00000000-0000-0000-0000-000000000000}"/>
          </ac:spMkLst>
        </pc:spChg>
        <pc:spChg chg="del">
          <ac:chgData name="Guest User" userId="S::urn:spo:anon#136beb40e8186edfd4421c0b4cd8c1774c535f3d99ac5d77c015d6330597dfe6::" providerId="AD" clId="Web-{6E567660-06B8-7B15-A63A-849AC1CD9E2D}" dt="2023-02-08T17:17:02.218" v="11"/>
          <ac:spMkLst>
            <pc:docMk/>
            <pc:sldMk cId="0" sldId="262"/>
            <ac:spMk id="2236" creationId="{00000000-0000-0000-0000-000000000000}"/>
          </ac:spMkLst>
        </pc:spChg>
        <pc:picChg chg="add del mod">
          <ac:chgData name="Guest User" userId="S::urn:spo:anon#136beb40e8186edfd4421c0b4cd8c1774c535f3d99ac5d77c015d6330597dfe6::" providerId="AD" clId="Web-{6E567660-06B8-7B15-A63A-849AC1CD9E2D}" dt="2023-02-08T17:18:47.970" v="44"/>
          <ac:picMkLst>
            <pc:docMk/>
            <pc:sldMk cId="0" sldId="262"/>
            <ac:picMk id="18" creationId="{85F4B316-0EEA-8185-A03F-0542AA33EF17}"/>
          </ac:picMkLst>
        </pc:picChg>
        <pc:picChg chg="add mod modCrop">
          <ac:chgData name="Guest User" userId="S::urn:spo:anon#136beb40e8186edfd4421c0b4cd8c1774c535f3d99ac5d77c015d6330597dfe6::" providerId="AD" clId="Web-{6E567660-06B8-7B15-A63A-849AC1CD9E2D}" dt="2023-02-08T17:22:51.084" v="83"/>
          <ac:picMkLst>
            <pc:docMk/>
            <pc:sldMk cId="0" sldId="262"/>
            <ac:picMk id="19" creationId="{36751A4B-0A14-E888-CA89-FE44155ADEA0}"/>
          </ac:picMkLst>
        </pc:picChg>
      </pc:sldChg>
      <pc:sldChg chg="modSp ord">
        <pc:chgData name="Guest User" userId="S::urn:spo:anon#136beb40e8186edfd4421c0b4cd8c1774c535f3d99ac5d77c015d6330597dfe6::" providerId="AD" clId="Web-{6E567660-06B8-7B15-A63A-849AC1CD9E2D}" dt="2023-02-08T17:34:09.878" v="164" actId="20577"/>
        <pc:sldMkLst>
          <pc:docMk/>
          <pc:sldMk cId="0" sldId="263"/>
        </pc:sldMkLst>
        <pc:spChg chg="mod">
          <ac:chgData name="Guest User" userId="S::urn:spo:anon#136beb40e8186edfd4421c0b4cd8c1774c535f3d99ac5d77c015d6330597dfe6::" providerId="AD" clId="Web-{6E567660-06B8-7B15-A63A-849AC1CD9E2D}" dt="2023-02-08T17:34:09.878" v="164" actId="20577"/>
          <ac:spMkLst>
            <pc:docMk/>
            <pc:sldMk cId="0" sldId="263"/>
            <ac:spMk id="5" creationId="{68180143-7848-DD9A-04A5-3AFBFDD4088C}"/>
          </ac:spMkLst>
        </pc:spChg>
      </pc:sldChg>
      <pc:sldChg chg="ord">
        <pc:chgData name="Guest User" userId="S::urn:spo:anon#136beb40e8186edfd4421c0b4cd8c1774c535f3d99ac5d77c015d6330597dfe6::" providerId="AD" clId="Web-{6E567660-06B8-7B15-A63A-849AC1CD9E2D}" dt="2023-02-08T17:35:37.411" v="168"/>
        <pc:sldMkLst>
          <pc:docMk/>
          <pc:sldMk cId="0" sldId="268"/>
        </pc:sldMkLst>
      </pc:sldChg>
      <pc:sldChg chg="addSp delSp modSp ord">
        <pc:chgData name="Guest User" userId="S::urn:spo:anon#136beb40e8186edfd4421c0b4cd8c1774c535f3d99ac5d77c015d6330597dfe6::" providerId="AD" clId="Web-{6E567660-06B8-7B15-A63A-849AC1CD9E2D}" dt="2023-02-08T17:35:26.489" v="167"/>
        <pc:sldMkLst>
          <pc:docMk/>
          <pc:sldMk cId="0" sldId="271"/>
        </pc:sldMkLst>
        <pc:spChg chg="add mod">
          <ac:chgData name="Guest User" userId="S::urn:spo:anon#136beb40e8186edfd4421c0b4cd8c1774c535f3d99ac5d77c015d6330597dfe6::" providerId="AD" clId="Web-{6E567660-06B8-7B15-A63A-849AC1CD9E2D}" dt="2023-02-08T17:33:07.940" v="157" actId="20577"/>
          <ac:spMkLst>
            <pc:docMk/>
            <pc:sldMk cId="0" sldId="271"/>
            <ac:spMk id="3" creationId="{1EFE7448-3B95-5DE5-1DA3-4B2076C11A34}"/>
          </ac:spMkLst>
        </pc:spChg>
        <pc:spChg chg="del mod">
          <ac:chgData name="Guest User" userId="S::urn:spo:anon#136beb40e8186edfd4421c0b4cd8c1774c535f3d99ac5d77c015d6330597dfe6::" providerId="AD" clId="Web-{6E567660-06B8-7B15-A63A-849AC1CD9E2D}" dt="2023-02-08T17:30:59.140" v="142"/>
          <ac:spMkLst>
            <pc:docMk/>
            <pc:sldMk cId="0" sldId="271"/>
            <ac:spMk id="2732" creationId="{00000000-0000-0000-0000-000000000000}"/>
          </ac:spMkLst>
        </pc:spChg>
        <pc:spChg chg="mod">
          <ac:chgData name="Guest User" userId="S::urn:spo:anon#136beb40e8186edfd4421c0b4cd8c1774c535f3d99ac5d77c015d6330597dfe6::" providerId="AD" clId="Web-{6E567660-06B8-7B15-A63A-849AC1CD9E2D}" dt="2023-02-08T17:33:11.909" v="158" actId="1076"/>
          <ac:spMkLst>
            <pc:docMk/>
            <pc:sldMk cId="0" sldId="271"/>
            <ac:spMk id="2733" creationId="{00000000-0000-0000-0000-000000000000}"/>
          </ac:spMkLst>
        </pc:spChg>
      </pc:sldChg>
      <pc:sldChg chg="add replId">
        <pc:chgData name="Guest User" userId="S::urn:spo:anon#136beb40e8186edfd4421c0b4cd8c1774c535f3d99ac5d77c015d6330597dfe6::" providerId="AD" clId="Web-{6E567660-06B8-7B15-A63A-849AC1CD9E2D}" dt="2023-02-08T17:16:39.187" v="0"/>
        <pc:sldMkLst>
          <pc:docMk/>
          <pc:sldMk cId="940677295" sldId="313"/>
        </pc:sldMkLst>
      </pc:sldChg>
      <pc:sldChg chg="add replId">
        <pc:chgData name="Guest User" userId="S::urn:spo:anon#136beb40e8186edfd4421c0b4cd8c1774c535f3d99ac5d77c015d6330597dfe6::" providerId="AD" clId="Web-{6E567660-06B8-7B15-A63A-849AC1CD9E2D}" dt="2023-02-08T17:20:18.738" v="51"/>
        <pc:sldMkLst>
          <pc:docMk/>
          <pc:sldMk cId="2910845498" sldId="314"/>
        </pc:sldMkLst>
      </pc:sldChg>
      <pc:sldChg chg="ord">
        <pc:chgData name="Guest User" userId="S::urn:spo:anon#136beb40e8186edfd4421c0b4cd8c1774c535f3d99ac5d77c015d6330597dfe6::" providerId="AD" clId="Web-{6E567660-06B8-7B15-A63A-849AC1CD9E2D}" dt="2023-02-08T17:36:46.991" v="170"/>
        <pc:sldMkLst>
          <pc:docMk/>
          <pc:sldMk cId="2994132555" sldId="314"/>
        </pc:sldMkLst>
      </pc:sldChg>
      <pc:sldChg chg="del">
        <pc:chgData name="Guest User" userId="S::urn:spo:anon#136beb40e8186edfd4421c0b4cd8c1774c535f3d99ac5d77c015d6330597dfe6::" providerId="AD" clId="Web-{6E567660-06B8-7B15-A63A-849AC1CD9E2D}" dt="2023-02-08T17:23:05.725" v="85"/>
        <pc:sldMkLst>
          <pc:docMk/>
          <pc:sldMk cId="2910845498" sldId="315"/>
        </pc:sldMkLst>
      </pc:sldChg>
      <pc:sldChg chg="addSp delSp modSp add ord replId">
        <pc:chgData name="Guest User" userId="S::urn:spo:anon#136beb40e8186edfd4421c0b4cd8c1774c535f3d99ac5d77c015d6330597dfe6::" providerId="AD" clId="Web-{6E567660-06B8-7B15-A63A-849AC1CD9E2D}" dt="2023-02-08T17:35:19.489" v="166"/>
        <pc:sldMkLst>
          <pc:docMk/>
          <pc:sldMk cId="3409361856" sldId="316"/>
        </pc:sldMkLst>
        <pc:spChg chg="mod">
          <ac:chgData name="Guest User" userId="S::urn:spo:anon#136beb40e8186edfd4421c0b4cd8c1774c535f3d99ac5d77c015d6330597dfe6::" providerId="AD" clId="Web-{6E567660-06B8-7B15-A63A-849AC1CD9E2D}" dt="2023-02-08T17:20:40.691" v="60" actId="20577"/>
          <ac:spMkLst>
            <pc:docMk/>
            <pc:sldMk cId="3409361856" sldId="316"/>
            <ac:spMk id="2224" creationId="{00000000-0000-0000-0000-000000000000}"/>
          </ac:spMkLst>
        </pc:spChg>
        <pc:picChg chg="add mod modCrop">
          <ac:chgData name="Guest User" userId="S::urn:spo:anon#136beb40e8186edfd4421c0b4cd8c1774c535f3d99ac5d77c015d6330597dfe6::" providerId="AD" clId="Web-{6E567660-06B8-7B15-A63A-849AC1CD9E2D}" dt="2023-02-08T17:23:00.491" v="84" actId="1076"/>
          <ac:picMkLst>
            <pc:docMk/>
            <pc:sldMk cId="3409361856" sldId="316"/>
            <ac:picMk id="2" creationId="{E002B2DF-E1F1-C5D5-D152-AB105DBD1B8E}"/>
          </ac:picMkLst>
        </pc:picChg>
        <pc:picChg chg="del">
          <ac:chgData name="Guest User" userId="S::urn:spo:anon#136beb40e8186edfd4421c0b4cd8c1774c535f3d99ac5d77c015d6330597dfe6::" providerId="AD" clId="Web-{6E567660-06B8-7B15-A63A-849AC1CD9E2D}" dt="2023-02-08T17:20:58.879" v="61"/>
          <ac:picMkLst>
            <pc:docMk/>
            <pc:sldMk cId="3409361856" sldId="316"/>
            <ac:picMk id="19" creationId="{36751A4B-0A14-E888-CA89-FE44155ADEA0}"/>
          </ac:picMkLst>
        </pc:picChg>
      </pc:sldChg>
    </pc:docChg>
  </pc:docChgLst>
  <pc:docChgLst>
    <pc:chgData name="MAHARNAV SAHU" userId="S::maharnav.sahu2020@vitstudent.ac.in::5655d590-edfb-4c51-b735-c16b1efda414" providerId="AD" clId="Web-{BE2618BD-E31C-4127-C733-90EBA84F202B}"/>
    <pc:docChg chg="modSld">
      <pc:chgData name="MAHARNAV SAHU" userId="S::maharnav.sahu2020@vitstudent.ac.in::5655d590-edfb-4c51-b735-c16b1efda414" providerId="AD" clId="Web-{BE2618BD-E31C-4127-C733-90EBA84F202B}" dt="2023-02-08T17:26:20.227" v="96" actId="20577"/>
      <pc:docMkLst>
        <pc:docMk/>
      </pc:docMkLst>
      <pc:sldChg chg="modSp">
        <pc:chgData name="MAHARNAV SAHU" userId="S::maharnav.sahu2020@vitstudent.ac.in::5655d590-edfb-4c51-b735-c16b1efda414" providerId="AD" clId="Web-{BE2618BD-E31C-4127-C733-90EBA84F202B}" dt="2023-02-08T17:22:48.145" v="20" actId="20577"/>
        <pc:sldMkLst>
          <pc:docMk/>
          <pc:sldMk cId="0" sldId="258"/>
        </pc:sldMkLst>
        <pc:spChg chg="mod">
          <ac:chgData name="MAHARNAV SAHU" userId="S::maharnav.sahu2020@vitstudent.ac.in::5655d590-edfb-4c51-b735-c16b1efda414" providerId="AD" clId="Web-{BE2618BD-E31C-4127-C733-90EBA84F202B}" dt="2023-02-08T17:22:48.145" v="20" actId="20577"/>
          <ac:spMkLst>
            <pc:docMk/>
            <pc:sldMk cId="0" sldId="258"/>
            <ac:spMk id="2140" creationId="{00000000-0000-0000-0000-000000000000}"/>
          </ac:spMkLst>
        </pc:spChg>
      </pc:sldChg>
      <pc:sldChg chg="addSp delSp modSp">
        <pc:chgData name="MAHARNAV SAHU" userId="S::maharnav.sahu2020@vitstudent.ac.in::5655d590-edfb-4c51-b735-c16b1efda414" providerId="AD" clId="Web-{BE2618BD-E31C-4127-C733-90EBA84F202B}" dt="2023-02-08T17:26:20.227" v="96" actId="20577"/>
        <pc:sldMkLst>
          <pc:docMk/>
          <pc:sldMk cId="2994132555" sldId="314"/>
        </pc:sldMkLst>
        <pc:spChg chg="add mod">
          <ac:chgData name="MAHARNAV SAHU" userId="S::maharnav.sahu2020@vitstudent.ac.in::5655d590-edfb-4c51-b735-c16b1efda414" providerId="AD" clId="Web-{BE2618BD-E31C-4127-C733-90EBA84F202B}" dt="2023-02-08T17:26:20.227" v="96" actId="20577"/>
          <ac:spMkLst>
            <pc:docMk/>
            <pc:sldMk cId="2994132555" sldId="314"/>
            <ac:spMk id="2" creationId="{4CD340E2-DDF4-A0F3-B6E6-7A83EDF4D760}"/>
          </ac:spMkLst>
        </pc:spChg>
        <pc:spChg chg="del">
          <ac:chgData name="MAHARNAV SAHU" userId="S::maharnav.sahu2020@vitstudent.ac.in::5655d590-edfb-4c51-b735-c16b1efda414" providerId="AD" clId="Web-{BE2618BD-E31C-4127-C733-90EBA84F202B}" dt="2023-02-08T17:25:01.069" v="76"/>
          <ac:spMkLst>
            <pc:docMk/>
            <pc:sldMk cId="2994132555" sldId="314"/>
            <ac:spMk id="3" creationId="{142FA018-A57D-ACA7-7B44-816F3BE3CA7D}"/>
          </ac:spMkLst>
        </pc:spChg>
        <pc:spChg chg="add mod">
          <ac:chgData name="MAHARNAV SAHU" userId="S::maharnav.sahu2020@vitstudent.ac.in::5655d590-edfb-4c51-b735-c16b1efda414" providerId="AD" clId="Web-{BE2618BD-E31C-4127-C733-90EBA84F202B}" dt="2023-02-08T17:25:13.773" v="79"/>
          <ac:spMkLst>
            <pc:docMk/>
            <pc:sldMk cId="2994132555" sldId="314"/>
            <ac:spMk id="5" creationId="{905EE14F-5D7A-EE1F-66A1-1D1813D64BD2}"/>
          </ac:spMkLst>
        </pc:spChg>
        <pc:spChg chg="del">
          <ac:chgData name="MAHARNAV SAHU" userId="S::maharnav.sahu2020@vitstudent.ac.in::5655d590-edfb-4c51-b735-c16b1efda414" providerId="AD" clId="Web-{BE2618BD-E31C-4127-C733-90EBA84F202B}" dt="2023-02-08T17:25:13.773" v="79"/>
          <ac:spMkLst>
            <pc:docMk/>
            <pc:sldMk cId="2994132555" sldId="314"/>
            <ac:spMk id="2138" creationId="{00000000-0000-0000-0000-000000000000}"/>
          </ac:spMkLst>
        </pc:spChg>
      </pc:sldChg>
    </pc:docChg>
  </pc:docChgLst>
  <pc:docChgLst>
    <pc:chgData name="MAHARNAV SAHU" userId="S::maharnav.sahu2020@vitstudent.ac.in::5655d590-edfb-4c51-b735-c16b1efda414" providerId="AD" clId="Web-{E56F9E66-0257-445D-9781-422A3929B1B3}"/>
    <pc:docChg chg="modSld">
      <pc:chgData name="MAHARNAV SAHU" userId="S::maharnav.sahu2020@vitstudent.ac.in::5655d590-edfb-4c51-b735-c16b1efda414" providerId="AD" clId="Web-{E56F9E66-0257-445D-9781-422A3929B1B3}" dt="2023-02-08T17:34:02.579" v="19" actId="20577"/>
      <pc:docMkLst>
        <pc:docMk/>
      </pc:docMkLst>
      <pc:sldChg chg="delSp modSp">
        <pc:chgData name="MAHARNAV SAHU" userId="S::maharnav.sahu2020@vitstudent.ac.in::5655d590-edfb-4c51-b735-c16b1efda414" providerId="AD" clId="Web-{E56F9E66-0257-445D-9781-422A3929B1B3}" dt="2023-02-08T17:34:02.579" v="19" actId="20577"/>
        <pc:sldMkLst>
          <pc:docMk/>
          <pc:sldMk cId="2994132555" sldId="314"/>
        </pc:sldMkLst>
        <pc:spChg chg="mod">
          <ac:chgData name="MAHARNAV SAHU" userId="S::maharnav.sahu2020@vitstudent.ac.in::5655d590-edfb-4c51-b735-c16b1efda414" providerId="AD" clId="Web-{E56F9E66-0257-445D-9781-422A3929B1B3}" dt="2023-02-08T17:34:02.579" v="19" actId="20577"/>
          <ac:spMkLst>
            <pc:docMk/>
            <pc:sldMk cId="2994132555" sldId="314"/>
            <ac:spMk id="2" creationId="{4CD340E2-DDF4-A0F3-B6E6-7A83EDF4D760}"/>
          </ac:spMkLst>
        </pc:spChg>
        <pc:spChg chg="del">
          <ac:chgData name="MAHARNAV SAHU" userId="S::maharnav.sahu2020@vitstudent.ac.in::5655d590-edfb-4c51-b735-c16b1efda414" providerId="AD" clId="Web-{E56F9E66-0257-445D-9781-422A3929B1B3}" dt="2023-02-08T17:32:14.123" v="0"/>
          <ac:spMkLst>
            <pc:docMk/>
            <pc:sldMk cId="2994132555" sldId="314"/>
            <ac:spMk id="5" creationId="{905EE14F-5D7A-EE1F-66A1-1D1813D64BD2}"/>
          </ac:spMkLst>
        </pc:spChg>
        <pc:grpChg chg="del">
          <ac:chgData name="MAHARNAV SAHU" userId="S::maharnav.sahu2020@vitstudent.ac.in::5655d590-edfb-4c51-b735-c16b1efda414" providerId="AD" clId="Web-{E56F9E66-0257-445D-9781-422A3929B1B3}" dt="2023-02-08T17:32:28.764" v="3"/>
          <ac:grpSpMkLst>
            <pc:docMk/>
            <pc:sldMk cId="2994132555" sldId="314"/>
            <ac:grpSpMk id="1896" creationId="{00000000-0000-0000-0000-000000000000}"/>
          </ac:grpSpMkLst>
        </pc:grpChg>
      </pc:sldChg>
    </pc:docChg>
  </pc:docChgLst>
  <pc:docChgLst>
    <pc:chgData name="MAHARNAV SAHU" userId="S::maharnav.sahu2020@vitstudent.ac.in::5655d590-edfb-4c51-b735-c16b1efda414" providerId="AD" clId="Web-{ABD0E30D-ECFC-E8BD-1376-DDC46710F78D}"/>
    <pc:docChg chg="addSld modSld">
      <pc:chgData name="MAHARNAV SAHU" userId="S::maharnav.sahu2020@vitstudent.ac.in::5655d590-edfb-4c51-b735-c16b1efda414" providerId="AD" clId="Web-{ABD0E30D-ECFC-E8BD-1376-DDC46710F78D}" dt="2023-02-08T17:20:22.425" v="40"/>
      <pc:docMkLst>
        <pc:docMk/>
      </pc:docMkLst>
      <pc:sldChg chg="modSp">
        <pc:chgData name="MAHARNAV SAHU" userId="S::maharnav.sahu2020@vitstudent.ac.in::5655d590-edfb-4c51-b735-c16b1efda414" providerId="AD" clId="Web-{ABD0E30D-ECFC-E8BD-1376-DDC46710F78D}" dt="2023-02-08T17:19:50.175" v="36" actId="20577"/>
        <pc:sldMkLst>
          <pc:docMk/>
          <pc:sldMk cId="0" sldId="258"/>
        </pc:sldMkLst>
        <pc:spChg chg="mod">
          <ac:chgData name="MAHARNAV SAHU" userId="S::maharnav.sahu2020@vitstudent.ac.in::5655d590-edfb-4c51-b735-c16b1efda414" providerId="AD" clId="Web-{ABD0E30D-ECFC-E8BD-1376-DDC46710F78D}" dt="2023-02-08T17:19:50.175" v="36" actId="20577"/>
          <ac:spMkLst>
            <pc:docMk/>
            <pc:sldMk cId="0" sldId="258"/>
            <ac:spMk id="2140" creationId="{00000000-0000-0000-0000-000000000000}"/>
          </ac:spMkLst>
        </pc:spChg>
      </pc:sldChg>
      <pc:sldChg chg="addSp delSp modSp add replId">
        <pc:chgData name="MAHARNAV SAHU" userId="S::maharnav.sahu2020@vitstudent.ac.in::5655d590-edfb-4c51-b735-c16b1efda414" providerId="AD" clId="Web-{ABD0E30D-ECFC-E8BD-1376-DDC46710F78D}" dt="2023-02-08T17:20:22.425" v="40"/>
        <pc:sldMkLst>
          <pc:docMk/>
          <pc:sldMk cId="2994132555" sldId="314"/>
        </pc:sldMkLst>
        <pc:spChg chg="add mod">
          <ac:chgData name="MAHARNAV SAHU" userId="S::maharnav.sahu2020@vitstudent.ac.in::5655d590-edfb-4c51-b735-c16b1efda414" providerId="AD" clId="Web-{ABD0E30D-ECFC-E8BD-1376-DDC46710F78D}" dt="2023-02-08T17:20:22.425" v="40"/>
          <ac:spMkLst>
            <pc:docMk/>
            <pc:sldMk cId="2994132555" sldId="314"/>
            <ac:spMk id="3" creationId="{142FA018-A57D-ACA7-7B44-816F3BE3CA7D}"/>
          </ac:spMkLst>
        </pc:spChg>
        <pc:spChg chg="del mod">
          <ac:chgData name="MAHARNAV SAHU" userId="S::maharnav.sahu2020@vitstudent.ac.in::5655d590-edfb-4c51-b735-c16b1efda414" providerId="AD" clId="Web-{ABD0E30D-ECFC-E8BD-1376-DDC46710F78D}" dt="2023-02-08T17:20:22.425" v="40"/>
          <ac:spMkLst>
            <pc:docMk/>
            <pc:sldMk cId="2994132555" sldId="314"/>
            <ac:spMk id="2140" creationId="{00000000-0000-0000-0000-000000000000}"/>
          </ac:spMkLst>
        </pc:spChg>
      </pc:sldChg>
    </pc:docChg>
  </pc:docChgLst>
  <pc:docChgLst>
    <pc:chgData name="Guest User" userId="S::urn:spo:anon#136beb40e8186edfd4421c0b4cd8c1774c535f3d99ac5d77c015d6330597dfe6::" providerId="AD" clId="Web-{8409B891-8A94-BA94-ABCA-A3DFF0A12D6C}"/>
    <pc:docChg chg="modSld">
      <pc:chgData name="Guest User" userId="S::urn:spo:anon#136beb40e8186edfd4421c0b4cd8c1774c535f3d99ac5d77c015d6330597dfe6::" providerId="AD" clId="Web-{8409B891-8A94-BA94-ABCA-A3DFF0A12D6C}" dt="2023-02-08T17:18:15.839" v="217" actId="20577"/>
      <pc:docMkLst>
        <pc:docMk/>
      </pc:docMkLst>
      <pc:sldChg chg="addSp delSp modSp">
        <pc:chgData name="Guest User" userId="S::urn:spo:anon#136beb40e8186edfd4421c0b4cd8c1774c535f3d99ac5d77c015d6330597dfe6::" providerId="AD" clId="Web-{8409B891-8A94-BA94-ABCA-A3DFF0A12D6C}" dt="2023-02-08T17:18:15.839" v="217" actId="20577"/>
        <pc:sldMkLst>
          <pc:docMk/>
          <pc:sldMk cId="0" sldId="258"/>
        </pc:sldMkLst>
        <pc:spChg chg="add del mod">
          <ac:chgData name="Guest User" userId="S::urn:spo:anon#136beb40e8186edfd4421c0b4cd8c1774c535f3d99ac5d77c015d6330597dfe6::" providerId="AD" clId="Web-{8409B891-8A94-BA94-ABCA-A3DFF0A12D6C}" dt="2023-02-08T16:43:50.686" v="11"/>
          <ac:spMkLst>
            <pc:docMk/>
            <pc:sldMk cId="0" sldId="258"/>
            <ac:spMk id="3" creationId="{EFEA117F-EAF0-8AB2-0CDE-A4DB22DD069D}"/>
          </ac:spMkLst>
        </pc:spChg>
        <pc:spChg chg="add del mod">
          <ac:chgData name="Guest User" userId="S::urn:spo:anon#136beb40e8186edfd4421c0b4cd8c1774c535f3d99ac5d77c015d6330597dfe6::" providerId="AD" clId="Web-{8409B891-8A94-BA94-ABCA-A3DFF0A12D6C}" dt="2023-02-08T16:45:47.896" v="38"/>
          <ac:spMkLst>
            <pc:docMk/>
            <pc:sldMk cId="0" sldId="258"/>
            <ac:spMk id="5" creationId="{3578361B-143A-69A2-75B1-7273DCF496C7}"/>
          </ac:spMkLst>
        </pc:spChg>
        <pc:spChg chg="add del mod">
          <ac:chgData name="Guest User" userId="S::urn:spo:anon#136beb40e8186edfd4421c0b4cd8c1774c535f3d99ac5d77c015d6330597dfe6::" providerId="AD" clId="Web-{8409B891-8A94-BA94-ABCA-A3DFF0A12D6C}" dt="2023-02-08T16:47:11.713" v="59"/>
          <ac:spMkLst>
            <pc:docMk/>
            <pc:sldMk cId="0" sldId="258"/>
            <ac:spMk id="7" creationId="{9D54ACD7-8321-FC5D-4223-1F310EA5A7FE}"/>
          </ac:spMkLst>
        </pc:spChg>
        <pc:spChg chg="add del mod">
          <ac:chgData name="Guest User" userId="S::urn:spo:anon#136beb40e8186edfd4421c0b4cd8c1774c535f3d99ac5d77c015d6330597dfe6::" providerId="AD" clId="Web-{8409B891-8A94-BA94-ABCA-A3DFF0A12D6C}" dt="2023-02-08T16:47:08.025" v="58"/>
          <ac:spMkLst>
            <pc:docMk/>
            <pc:sldMk cId="0" sldId="258"/>
            <ac:spMk id="9" creationId="{72207488-BCE9-C9D4-BCA0-5C2AEF16F150}"/>
          </ac:spMkLst>
        </pc:spChg>
        <pc:spChg chg="add del mod">
          <ac:chgData name="Guest User" userId="S::urn:spo:anon#136beb40e8186edfd4421c0b4cd8c1774c535f3d99ac5d77c015d6330597dfe6::" providerId="AD" clId="Web-{8409B891-8A94-BA94-ABCA-A3DFF0A12D6C}" dt="2023-02-08T16:47:15.604" v="60"/>
          <ac:spMkLst>
            <pc:docMk/>
            <pc:sldMk cId="0" sldId="258"/>
            <ac:spMk id="11" creationId="{B2D92560-6D4E-D6D0-B80F-ABC65926A84F}"/>
          </ac:spMkLst>
        </pc:spChg>
        <pc:spChg chg="add del mod">
          <ac:chgData name="Guest User" userId="S::urn:spo:anon#136beb40e8186edfd4421c0b4cd8c1774c535f3d99ac5d77c015d6330597dfe6::" providerId="AD" clId="Web-{8409B891-8A94-BA94-ABCA-A3DFF0A12D6C}" dt="2023-02-08T16:47:22.636" v="62"/>
          <ac:spMkLst>
            <pc:docMk/>
            <pc:sldMk cId="0" sldId="258"/>
            <ac:spMk id="13" creationId="{7B544119-DE99-50E8-1142-446F88F4D3EB}"/>
          </ac:spMkLst>
        </pc:spChg>
        <pc:spChg chg="add del mod">
          <ac:chgData name="Guest User" userId="S::urn:spo:anon#136beb40e8186edfd4421c0b4cd8c1774c535f3d99ac5d77c015d6330597dfe6::" providerId="AD" clId="Web-{8409B891-8A94-BA94-ABCA-A3DFF0A12D6C}" dt="2023-02-08T16:47:19.198" v="61"/>
          <ac:spMkLst>
            <pc:docMk/>
            <pc:sldMk cId="0" sldId="258"/>
            <ac:spMk id="15" creationId="{532ED3CE-ACED-0130-1739-774F9362BF5B}"/>
          </ac:spMkLst>
        </pc:spChg>
        <pc:spChg chg="add del mod">
          <ac:chgData name="Guest User" userId="S::urn:spo:anon#136beb40e8186edfd4421c0b4cd8c1774c535f3d99ac5d77c015d6330597dfe6::" providerId="AD" clId="Web-{8409B891-8A94-BA94-ABCA-A3DFF0A12D6C}" dt="2023-02-08T16:47:28.292" v="64"/>
          <ac:spMkLst>
            <pc:docMk/>
            <pc:sldMk cId="0" sldId="258"/>
            <ac:spMk id="17" creationId="{BA4DE597-A84D-9D14-6A4F-BB3DCD79CFC0}"/>
          </ac:spMkLst>
        </pc:spChg>
        <pc:spChg chg="add del mod">
          <ac:chgData name="Guest User" userId="S::urn:spo:anon#136beb40e8186edfd4421c0b4cd8c1774c535f3d99ac5d77c015d6330597dfe6::" providerId="AD" clId="Web-{8409B891-8A94-BA94-ABCA-A3DFF0A12D6C}" dt="2023-02-08T16:47:28.339" v="65"/>
          <ac:spMkLst>
            <pc:docMk/>
            <pc:sldMk cId="0" sldId="258"/>
            <ac:spMk id="19" creationId="{236E4D91-5F9D-22B7-16B4-CD0617B0A446}"/>
          </ac:spMkLst>
        </pc:spChg>
        <pc:spChg chg="add del mod">
          <ac:chgData name="Guest User" userId="S::urn:spo:anon#136beb40e8186edfd4421c0b4cd8c1774c535f3d99ac5d77c015d6330597dfe6::" providerId="AD" clId="Web-{8409B891-8A94-BA94-ABCA-A3DFF0A12D6C}" dt="2023-02-08T16:47:25.386" v="63"/>
          <ac:spMkLst>
            <pc:docMk/>
            <pc:sldMk cId="0" sldId="258"/>
            <ac:spMk id="21" creationId="{64F87980-13D9-0509-1557-52F152D67B65}"/>
          </ac:spMkLst>
        </pc:spChg>
        <pc:spChg chg="mod">
          <ac:chgData name="Guest User" userId="S::urn:spo:anon#136beb40e8186edfd4421c0b4cd8c1774c535f3d99ac5d77c015d6330597dfe6::" providerId="AD" clId="Web-{8409B891-8A94-BA94-ABCA-A3DFF0A12D6C}" dt="2023-02-08T16:58:57.442" v="134" actId="1076"/>
          <ac:spMkLst>
            <pc:docMk/>
            <pc:sldMk cId="0" sldId="258"/>
            <ac:spMk id="2138" creationId="{00000000-0000-0000-0000-000000000000}"/>
          </ac:spMkLst>
        </pc:spChg>
        <pc:spChg chg="mod">
          <ac:chgData name="Guest User" userId="S::urn:spo:anon#136beb40e8186edfd4421c0b4cd8c1774c535f3d99ac5d77c015d6330597dfe6::" providerId="AD" clId="Web-{8409B891-8A94-BA94-ABCA-A3DFF0A12D6C}" dt="2023-02-08T17:18:15.839" v="217" actId="20577"/>
          <ac:spMkLst>
            <pc:docMk/>
            <pc:sldMk cId="0" sldId="258"/>
            <ac:spMk id="2140" creationId="{00000000-0000-0000-0000-000000000000}"/>
          </ac:spMkLst>
        </pc:spChg>
        <pc:spChg chg="del">
          <ac:chgData name="Guest User" userId="S::urn:spo:anon#136beb40e8186edfd4421c0b4cd8c1774c535f3d99ac5d77c015d6330597dfe6::" providerId="AD" clId="Web-{8409B891-8A94-BA94-ABCA-A3DFF0A12D6C}" dt="2023-02-08T16:45:56.381" v="41"/>
          <ac:spMkLst>
            <pc:docMk/>
            <pc:sldMk cId="0" sldId="258"/>
            <ac:spMk id="2141" creationId="{00000000-0000-0000-0000-000000000000}"/>
          </ac:spMkLst>
        </pc:spChg>
        <pc:spChg chg="del">
          <ac:chgData name="Guest User" userId="S::urn:spo:anon#136beb40e8186edfd4421c0b4cd8c1774c535f3d99ac5d77c015d6330597dfe6::" providerId="AD" clId="Web-{8409B891-8A94-BA94-ABCA-A3DFF0A12D6C}" dt="2023-02-08T16:45:51.740" v="40"/>
          <ac:spMkLst>
            <pc:docMk/>
            <pc:sldMk cId="0" sldId="258"/>
            <ac:spMk id="2142" creationId="{00000000-0000-0000-0000-000000000000}"/>
          </ac:spMkLst>
        </pc:spChg>
        <pc:spChg chg="del mod">
          <ac:chgData name="Guest User" userId="S::urn:spo:anon#136beb40e8186edfd4421c0b4cd8c1774c535f3d99ac5d77c015d6330597dfe6::" providerId="AD" clId="Web-{8409B891-8A94-BA94-ABCA-A3DFF0A12D6C}" dt="2023-02-08T16:46:16.991" v="46"/>
          <ac:spMkLst>
            <pc:docMk/>
            <pc:sldMk cId="0" sldId="258"/>
            <ac:spMk id="2143" creationId="{00000000-0000-0000-0000-000000000000}"/>
          </ac:spMkLst>
        </pc:spChg>
        <pc:spChg chg="del">
          <ac:chgData name="Guest User" userId="S::urn:spo:anon#136beb40e8186edfd4421c0b4cd8c1774c535f3d99ac5d77c015d6330597dfe6::" providerId="AD" clId="Web-{8409B891-8A94-BA94-ABCA-A3DFF0A12D6C}" dt="2023-02-08T16:46:09.663" v="44"/>
          <ac:spMkLst>
            <pc:docMk/>
            <pc:sldMk cId="0" sldId="258"/>
            <ac:spMk id="2144" creationId="{00000000-0000-0000-0000-000000000000}"/>
          </ac:spMkLst>
        </pc:spChg>
        <pc:spChg chg="del">
          <ac:chgData name="Guest User" userId="S::urn:spo:anon#136beb40e8186edfd4421c0b4cd8c1774c535f3d99ac5d77c015d6330597dfe6::" providerId="AD" clId="Web-{8409B891-8A94-BA94-ABCA-A3DFF0A12D6C}" dt="2023-02-08T16:46:30.273" v="50"/>
          <ac:spMkLst>
            <pc:docMk/>
            <pc:sldMk cId="0" sldId="258"/>
            <ac:spMk id="2145" creationId="{00000000-0000-0000-0000-000000000000}"/>
          </ac:spMkLst>
        </pc:spChg>
        <pc:spChg chg="del">
          <ac:chgData name="Guest User" userId="S::urn:spo:anon#136beb40e8186edfd4421c0b4cd8c1774c535f3d99ac5d77c015d6330597dfe6::" providerId="AD" clId="Web-{8409B891-8A94-BA94-ABCA-A3DFF0A12D6C}" dt="2023-02-08T16:46:27.039" v="49"/>
          <ac:spMkLst>
            <pc:docMk/>
            <pc:sldMk cId="0" sldId="258"/>
            <ac:spMk id="2146" creationId="{00000000-0000-0000-0000-000000000000}"/>
          </ac:spMkLst>
        </pc:spChg>
        <pc:spChg chg="del">
          <ac:chgData name="Guest User" userId="S::urn:spo:anon#136beb40e8186edfd4421c0b4cd8c1774c535f3d99ac5d77c015d6330597dfe6::" providerId="AD" clId="Web-{8409B891-8A94-BA94-ABCA-A3DFF0A12D6C}" dt="2023-02-08T16:42:30.822" v="0"/>
          <ac:spMkLst>
            <pc:docMk/>
            <pc:sldMk cId="0" sldId="258"/>
            <ac:spMk id="2147" creationId="{00000000-0000-0000-0000-000000000000}"/>
          </ac:spMkLst>
        </pc:spChg>
        <pc:spChg chg="del">
          <ac:chgData name="Guest User" userId="S::urn:spo:anon#136beb40e8186edfd4421c0b4cd8c1774c535f3d99ac5d77c015d6330597dfe6::" providerId="AD" clId="Web-{8409B891-8A94-BA94-ABCA-A3DFF0A12D6C}" dt="2023-02-08T16:44:45.111" v="22"/>
          <ac:spMkLst>
            <pc:docMk/>
            <pc:sldMk cId="0" sldId="258"/>
            <ac:spMk id="2148" creationId="{00000000-0000-0000-0000-000000000000}"/>
          </ac:spMkLst>
        </pc:spChg>
        <pc:spChg chg="del">
          <ac:chgData name="Guest User" userId="S::urn:spo:anon#136beb40e8186edfd4421c0b4cd8c1774c535f3d99ac5d77c015d6330597dfe6::" providerId="AD" clId="Web-{8409B891-8A94-BA94-ABCA-A3DFF0A12D6C}" dt="2023-02-08T16:46:02.662" v="42"/>
          <ac:spMkLst>
            <pc:docMk/>
            <pc:sldMk cId="0" sldId="258"/>
            <ac:spMk id="2149" creationId="{00000000-0000-0000-0000-000000000000}"/>
          </ac:spMkLst>
        </pc:spChg>
        <pc:spChg chg="del">
          <ac:chgData name="Guest User" userId="S::urn:spo:anon#136beb40e8186edfd4421c0b4cd8c1774c535f3d99ac5d77c015d6330597dfe6::" providerId="AD" clId="Web-{8409B891-8A94-BA94-ABCA-A3DFF0A12D6C}" dt="2023-02-08T16:46:21.585" v="47"/>
          <ac:spMkLst>
            <pc:docMk/>
            <pc:sldMk cId="0" sldId="258"/>
            <ac:spMk id="2150" creationId="{00000000-0000-0000-0000-000000000000}"/>
          </ac:spMkLst>
        </pc:spChg>
        <pc:grpChg chg="mod">
          <ac:chgData name="Guest User" userId="S::urn:spo:anon#136beb40e8186edfd4421c0b4cd8c1774c535f3d99ac5d77c015d6330597dfe6::" providerId="AD" clId="Web-{8409B891-8A94-BA94-ABCA-A3DFF0A12D6C}" dt="2023-02-08T16:58:49.426" v="132" actId="1076"/>
          <ac:grpSpMkLst>
            <pc:docMk/>
            <pc:sldMk cId="0" sldId="258"/>
            <ac:grpSpMk id="1896" creationId="{00000000-0000-0000-0000-000000000000}"/>
          </ac:grpSpMkLst>
        </pc:grpChg>
        <pc:grpChg chg="del">
          <ac:chgData name="Guest User" userId="S::urn:spo:anon#136beb40e8186edfd4421c0b4cd8c1774c535f3d99ac5d77c015d6330597dfe6::" providerId="AD" clId="Web-{8409B891-8A94-BA94-ABCA-A3DFF0A12D6C}" dt="2023-02-08T16:42:35.525" v="1"/>
          <ac:grpSpMkLst>
            <pc:docMk/>
            <pc:sldMk cId="0" sldId="258"/>
            <ac:grpSpMk id="2106" creationId="{00000000-0000-0000-0000-000000000000}"/>
          </ac:grpSpMkLst>
        </pc:grpChg>
        <pc:grpChg chg="del">
          <ac:chgData name="Guest User" userId="S::urn:spo:anon#136beb40e8186edfd4421c0b4cd8c1774c535f3d99ac5d77c015d6330597dfe6::" providerId="AD" clId="Web-{8409B891-8A94-BA94-ABCA-A3DFF0A12D6C}" dt="2023-02-08T16:45:50.865" v="39"/>
          <ac:grpSpMkLst>
            <pc:docMk/>
            <pc:sldMk cId="0" sldId="258"/>
            <ac:grpSpMk id="2114" creationId="{00000000-0000-0000-0000-000000000000}"/>
          </ac:grpSpMkLst>
        </pc:grpChg>
        <pc:grpChg chg="del">
          <ac:chgData name="Guest User" userId="S::urn:spo:anon#136beb40e8186edfd4421c0b4cd8c1774c535f3d99ac5d77c015d6330597dfe6::" providerId="AD" clId="Web-{8409B891-8A94-BA94-ABCA-A3DFF0A12D6C}" dt="2023-02-08T16:46:06.272" v="43"/>
          <ac:grpSpMkLst>
            <pc:docMk/>
            <pc:sldMk cId="0" sldId="258"/>
            <ac:grpSpMk id="2122" creationId="{00000000-0000-0000-0000-000000000000}"/>
          </ac:grpSpMkLst>
        </pc:grpChg>
        <pc:grpChg chg="del">
          <ac:chgData name="Guest User" userId="S::urn:spo:anon#136beb40e8186edfd4421c0b4cd8c1774c535f3d99ac5d77c015d6330597dfe6::" providerId="AD" clId="Web-{8409B891-8A94-BA94-ABCA-A3DFF0A12D6C}" dt="2023-02-08T16:46:26.398" v="48"/>
          <ac:grpSpMkLst>
            <pc:docMk/>
            <pc:sldMk cId="0" sldId="258"/>
            <ac:grpSpMk id="2130" creationId="{00000000-0000-0000-0000-000000000000}"/>
          </ac:grpSpMkLst>
        </pc:grpChg>
      </pc:sldChg>
    </pc:docChg>
  </pc:docChgLst>
  <pc:docChgLst>
    <pc:chgData name="Guest User" userId="S::urn:spo:anon#136beb40e8186edfd4421c0b4cd8c1774c535f3d99ac5d77c015d6330597dfe6::" providerId="AD" clId="Web-{C9F91BB3-60CD-ACCA-9DD8-152F02BD1C29}"/>
    <pc:docChg chg="modSld">
      <pc:chgData name="Guest User" userId="S::urn:spo:anon#136beb40e8186edfd4421c0b4cd8c1774c535f3d99ac5d77c015d6330597dfe6::" providerId="AD" clId="Web-{C9F91BB3-60CD-ACCA-9DD8-152F02BD1C29}" dt="2023-02-08T17:32:02.362" v="15" actId="1076"/>
      <pc:docMkLst>
        <pc:docMk/>
      </pc:docMkLst>
      <pc:sldChg chg="modSp">
        <pc:chgData name="Guest User" userId="S::urn:spo:anon#136beb40e8186edfd4421c0b4cd8c1774c535f3d99ac5d77c015d6330597dfe6::" providerId="AD" clId="Web-{C9F91BB3-60CD-ACCA-9DD8-152F02BD1C29}" dt="2023-02-08T17:32:02.362" v="15" actId="1076"/>
        <pc:sldMkLst>
          <pc:docMk/>
          <pc:sldMk cId="0" sldId="258"/>
        </pc:sldMkLst>
        <pc:spChg chg="mod">
          <ac:chgData name="Guest User" userId="S::urn:spo:anon#136beb40e8186edfd4421c0b4cd8c1774c535f3d99ac5d77c015d6330597dfe6::" providerId="AD" clId="Web-{C9F91BB3-60CD-ACCA-9DD8-152F02BD1C29}" dt="2023-02-08T17:31:57.877" v="14" actId="1076"/>
          <ac:spMkLst>
            <pc:docMk/>
            <pc:sldMk cId="0" sldId="258"/>
            <ac:spMk id="2138" creationId="{00000000-0000-0000-0000-000000000000}"/>
          </ac:spMkLst>
        </pc:spChg>
        <pc:spChg chg="mod">
          <ac:chgData name="Guest User" userId="S::urn:spo:anon#136beb40e8186edfd4421c0b4cd8c1774c535f3d99ac5d77c015d6330597dfe6::" providerId="AD" clId="Web-{C9F91BB3-60CD-ACCA-9DD8-152F02BD1C29}" dt="2023-02-08T17:31:54.268" v="13" actId="1076"/>
          <ac:spMkLst>
            <pc:docMk/>
            <pc:sldMk cId="0" sldId="258"/>
            <ac:spMk id="2140" creationId="{00000000-0000-0000-0000-000000000000}"/>
          </ac:spMkLst>
        </pc:spChg>
        <pc:grpChg chg="mod">
          <ac:chgData name="Guest User" userId="S::urn:spo:anon#136beb40e8186edfd4421c0b4cd8c1774c535f3d99ac5d77c015d6330597dfe6::" providerId="AD" clId="Web-{C9F91BB3-60CD-ACCA-9DD8-152F02BD1C29}" dt="2023-02-08T17:32:02.362" v="15" actId="1076"/>
          <ac:grpSpMkLst>
            <pc:docMk/>
            <pc:sldMk cId="0" sldId="258"/>
            <ac:grpSpMk id="1896" creationId="{00000000-0000-0000-0000-000000000000}"/>
          </ac:grpSpMkLst>
        </pc:grpChg>
      </pc:sldChg>
    </pc:docChg>
  </pc:docChgLst>
  <pc:docChgLst>
    <pc:chgData name="MAHARNAV SAHU" userId="S::maharnav.sahu2020@vitstudent.ac.in::5655d590-edfb-4c51-b735-c16b1efda414" providerId="AD" clId="Web-{B1A318CA-DB32-B662-EB3B-92CA44410767}"/>
    <pc:docChg chg="delSld modSld sldOrd">
      <pc:chgData name="MAHARNAV SAHU" userId="S::maharnav.sahu2020@vitstudent.ac.in::5655d590-edfb-4c51-b735-c16b1efda414" providerId="AD" clId="Web-{B1A318CA-DB32-B662-EB3B-92CA44410767}" dt="2023-02-08T17:46:01.816" v="49" actId="1076"/>
      <pc:docMkLst>
        <pc:docMk/>
      </pc:docMkLst>
      <pc:sldChg chg="del">
        <pc:chgData name="MAHARNAV SAHU" userId="S::maharnav.sahu2020@vitstudent.ac.in::5655d590-edfb-4c51-b735-c16b1efda414" providerId="AD" clId="Web-{B1A318CA-DB32-B662-EB3B-92CA44410767}" dt="2023-02-08T17:41:38.998" v="1"/>
        <pc:sldMkLst>
          <pc:docMk/>
          <pc:sldMk cId="0" sldId="257"/>
        </pc:sldMkLst>
      </pc:sldChg>
      <pc:sldChg chg="del">
        <pc:chgData name="MAHARNAV SAHU" userId="S::maharnav.sahu2020@vitstudent.ac.in::5655d590-edfb-4c51-b735-c16b1efda414" providerId="AD" clId="Web-{B1A318CA-DB32-B662-EB3B-92CA44410767}" dt="2023-02-08T17:41:44.342" v="3"/>
        <pc:sldMkLst>
          <pc:docMk/>
          <pc:sldMk cId="0" sldId="259"/>
        </pc:sldMkLst>
      </pc:sldChg>
      <pc:sldChg chg="del">
        <pc:chgData name="MAHARNAV SAHU" userId="S::maharnav.sahu2020@vitstudent.ac.in::5655d590-edfb-4c51-b735-c16b1efda414" providerId="AD" clId="Web-{B1A318CA-DB32-B662-EB3B-92CA44410767}" dt="2023-02-08T17:41:56.233" v="7"/>
        <pc:sldMkLst>
          <pc:docMk/>
          <pc:sldMk cId="0" sldId="264"/>
        </pc:sldMkLst>
      </pc:sldChg>
      <pc:sldChg chg="del">
        <pc:chgData name="MAHARNAV SAHU" userId="S::maharnav.sahu2020@vitstudent.ac.in::5655d590-edfb-4c51-b735-c16b1efda414" providerId="AD" clId="Web-{B1A318CA-DB32-B662-EB3B-92CA44410767}" dt="2023-02-08T17:42:01.764" v="8"/>
        <pc:sldMkLst>
          <pc:docMk/>
          <pc:sldMk cId="0" sldId="266"/>
        </pc:sldMkLst>
      </pc:sldChg>
      <pc:sldChg chg="del">
        <pc:chgData name="MAHARNAV SAHU" userId="S::maharnav.sahu2020@vitstudent.ac.in::5655d590-edfb-4c51-b735-c16b1efda414" providerId="AD" clId="Web-{B1A318CA-DB32-B662-EB3B-92CA44410767}" dt="2023-02-08T17:42:13.217" v="9"/>
        <pc:sldMkLst>
          <pc:docMk/>
          <pc:sldMk cId="0" sldId="267"/>
        </pc:sldMkLst>
      </pc:sldChg>
      <pc:sldChg chg="del">
        <pc:chgData name="MAHARNAV SAHU" userId="S::maharnav.sahu2020@vitstudent.ac.in::5655d590-edfb-4c51-b735-c16b1efda414" providerId="AD" clId="Web-{B1A318CA-DB32-B662-EB3B-92CA44410767}" dt="2023-02-08T17:42:23.499" v="11"/>
        <pc:sldMkLst>
          <pc:docMk/>
          <pc:sldMk cId="0" sldId="269"/>
        </pc:sldMkLst>
      </pc:sldChg>
      <pc:sldChg chg="del">
        <pc:chgData name="MAHARNAV SAHU" userId="S::maharnav.sahu2020@vitstudent.ac.in::5655d590-edfb-4c51-b735-c16b1efda414" providerId="AD" clId="Web-{B1A318CA-DB32-B662-EB3B-92CA44410767}" dt="2023-02-08T17:42:29.124" v="12"/>
        <pc:sldMkLst>
          <pc:docMk/>
          <pc:sldMk cId="0" sldId="270"/>
        </pc:sldMkLst>
      </pc:sldChg>
      <pc:sldChg chg="del">
        <pc:chgData name="MAHARNAV SAHU" userId="S::maharnav.sahu2020@vitstudent.ac.in::5655d590-edfb-4c51-b735-c16b1efda414" providerId="AD" clId="Web-{B1A318CA-DB32-B662-EB3B-92CA44410767}" dt="2023-02-08T17:42:39.124" v="13"/>
        <pc:sldMkLst>
          <pc:docMk/>
          <pc:sldMk cId="0" sldId="272"/>
        </pc:sldMkLst>
      </pc:sldChg>
      <pc:sldChg chg="del">
        <pc:chgData name="MAHARNAV SAHU" userId="S::maharnav.sahu2020@vitstudent.ac.in::5655d590-edfb-4c51-b735-c16b1efda414" providerId="AD" clId="Web-{B1A318CA-DB32-B662-EB3B-92CA44410767}" dt="2023-02-08T17:42:53.796" v="15"/>
        <pc:sldMkLst>
          <pc:docMk/>
          <pc:sldMk cId="0" sldId="273"/>
        </pc:sldMkLst>
      </pc:sldChg>
      <pc:sldChg chg="del">
        <pc:chgData name="MAHARNAV SAHU" userId="S::maharnav.sahu2020@vitstudent.ac.in::5655d590-edfb-4c51-b735-c16b1efda414" providerId="AD" clId="Web-{B1A318CA-DB32-B662-EB3B-92CA44410767}" dt="2023-02-08T17:43:06.437" v="17"/>
        <pc:sldMkLst>
          <pc:docMk/>
          <pc:sldMk cId="0" sldId="275"/>
        </pc:sldMkLst>
      </pc:sldChg>
      <pc:sldChg chg="del">
        <pc:chgData name="MAHARNAV SAHU" userId="S::maharnav.sahu2020@vitstudent.ac.in::5655d590-edfb-4c51-b735-c16b1efda414" providerId="AD" clId="Web-{B1A318CA-DB32-B662-EB3B-92CA44410767}" dt="2023-02-08T17:43:11.062" v="18"/>
        <pc:sldMkLst>
          <pc:docMk/>
          <pc:sldMk cId="0" sldId="276"/>
        </pc:sldMkLst>
      </pc:sldChg>
      <pc:sldChg chg="del">
        <pc:chgData name="MAHARNAV SAHU" userId="S::maharnav.sahu2020@vitstudent.ac.in::5655d590-edfb-4c51-b735-c16b1efda414" providerId="AD" clId="Web-{B1A318CA-DB32-B662-EB3B-92CA44410767}" dt="2023-02-08T17:43:15.875" v="19"/>
        <pc:sldMkLst>
          <pc:docMk/>
          <pc:sldMk cId="0" sldId="277"/>
        </pc:sldMkLst>
      </pc:sldChg>
      <pc:sldChg chg="del">
        <pc:chgData name="MAHARNAV SAHU" userId="S::maharnav.sahu2020@vitstudent.ac.in::5655d590-edfb-4c51-b735-c16b1efda414" providerId="AD" clId="Web-{B1A318CA-DB32-B662-EB3B-92CA44410767}" dt="2023-02-08T17:43:24.547" v="20"/>
        <pc:sldMkLst>
          <pc:docMk/>
          <pc:sldMk cId="0" sldId="278"/>
        </pc:sldMkLst>
      </pc:sldChg>
      <pc:sldChg chg="del">
        <pc:chgData name="MAHARNAV SAHU" userId="S::maharnav.sahu2020@vitstudent.ac.in::5655d590-edfb-4c51-b735-c16b1efda414" providerId="AD" clId="Web-{B1A318CA-DB32-B662-EB3B-92CA44410767}" dt="2023-02-08T17:43:29.203" v="21"/>
        <pc:sldMkLst>
          <pc:docMk/>
          <pc:sldMk cId="0" sldId="279"/>
        </pc:sldMkLst>
      </pc:sldChg>
      <pc:sldChg chg="del">
        <pc:chgData name="MAHARNAV SAHU" userId="S::maharnav.sahu2020@vitstudent.ac.in::5655d590-edfb-4c51-b735-c16b1efda414" providerId="AD" clId="Web-{B1A318CA-DB32-B662-EB3B-92CA44410767}" dt="2023-02-08T17:43:34.266" v="22"/>
        <pc:sldMkLst>
          <pc:docMk/>
          <pc:sldMk cId="0" sldId="280"/>
        </pc:sldMkLst>
      </pc:sldChg>
      <pc:sldChg chg="del">
        <pc:chgData name="MAHARNAV SAHU" userId="S::maharnav.sahu2020@vitstudent.ac.in::5655d590-edfb-4c51-b735-c16b1efda414" providerId="AD" clId="Web-{B1A318CA-DB32-B662-EB3B-92CA44410767}" dt="2023-02-08T17:43:38.438" v="23"/>
        <pc:sldMkLst>
          <pc:docMk/>
          <pc:sldMk cId="0" sldId="281"/>
        </pc:sldMkLst>
      </pc:sldChg>
      <pc:sldChg chg="del">
        <pc:chgData name="MAHARNAV SAHU" userId="S::maharnav.sahu2020@vitstudent.ac.in::5655d590-edfb-4c51-b735-c16b1efda414" providerId="AD" clId="Web-{B1A318CA-DB32-B662-EB3B-92CA44410767}" dt="2023-02-08T17:43:43.047" v="24"/>
        <pc:sldMkLst>
          <pc:docMk/>
          <pc:sldMk cId="0" sldId="282"/>
        </pc:sldMkLst>
      </pc:sldChg>
      <pc:sldChg chg="del">
        <pc:chgData name="MAHARNAV SAHU" userId="S::maharnav.sahu2020@vitstudent.ac.in::5655d590-edfb-4c51-b735-c16b1efda414" providerId="AD" clId="Web-{B1A318CA-DB32-B662-EB3B-92CA44410767}" dt="2023-02-08T17:43:50.532" v="25"/>
        <pc:sldMkLst>
          <pc:docMk/>
          <pc:sldMk cId="0" sldId="283"/>
        </pc:sldMkLst>
      </pc:sldChg>
      <pc:sldChg chg="del">
        <pc:chgData name="MAHARNAV SAHU" userId="S::maharnav.sahu2020@vitstudent.ac.in::5655d590-edfb-4c51-b735-c16b1efda414" providerId="AD" clId="Web-{B1A318CA-DB32-B662-EB3B-92CA44410767}" dt="2023-02-08T17:43:56.079" v="26"/>
        <pc:sldMkLst>
          <pc:docMk/>
          <pc:sldMk cId="0" sldId="284"/>
        </pc:sldMkLst>
      </pc:sldChg>
      <pc:sldChg chg="del">
        <pc:chgData name="MAHARNAV SAHU" userId="S::maharnav.sahu2020@vitstudent.ac.in::5655d590-edfb-4c51-b735-c16b1efda414" providerId="AD" clId="Web-{B1A318CA-DB32-B662-EB3B-92CA44410767}" dt="2023-02-08T17:44:00.798" v="27"/>
        <pc:sldMkLst>
          <pc:docMk/>
          <pc:sldMk cId="0" sldId="285"/>
        </pc:sldMkLst>
      </pc:sldChg>
      <pc:sldChg chg="del">
        <pc:chgData name="MAHARNAV SAHU" userId="S::maharnav.sahu2020@vitstudent.ac.in::5655d590-edfb-4c51-b735-c16b1efda414" providerId="AD" clId="Web-{B1A318CA-DB32-B662-EB3B-92CA44410767}" dt="2023-02-08T17:44:05.063" v="28"/>
        <pc:sldMkLst>
          <pc:docMk/>
          <pc:sldMk cId="0" sldId="286"/>
        </pc:sldMkLst>
      </pc:sldChg>
      <pc:sldChg chg="del">
        <pc:chgData name="MAHARNAV SAHU" userId="S::maharnav.sahu2020@vitstudent.ac.in::5655d590-edfb-4c51-b735-c16b1efda414" providerId="AD" clId="Web-{B1A318CA-DB32-B662-EB3B-92CA44410767}" dt="2023-02-08T17:44:13.001" v="30"/>
        <pc:sldMkLst>
          <pc:docMk/>
          <pc:sldMk cId="0" sldId="287"/>
        </pc:sldMkLst>
      </pc:sldChg>
      <pc:sldChg chg="del">
        <pc:chgData name="MAHARNAV SAHU" userId="S::maharnav.sahu2020@vitstudent.ac.in::5655d590-edfb-4c51-b735-c16b1efda414" providerId="AD" clId="Web-{B1A318CA-DB32-B662-EB3B-92CA44410767}" dt="2023-02-08T17:44:17.157" v="31"/>
        <pc:sldMkLst>
          <pc:docMk/>
          <pc:sldMk cId="0" sldId="288"/>
        </pc:sldMkLst>
      </pc:sldChg>
      <pc:sldChg chg="del">
        <pc:chgData name="MAHARNAV SAHU" userId="S::maharnav.sahu2020@vitstudent.ac.in::5655d590-edfb-4c51-b735-c16b1efda414" providerId="AD" clId="Web-{B1A318CA-DB32-B662-EB3B-92CA44410767}" dt="2023-02-08T17:44:21.595" v="32"/>
        <pc:sldMkLst>
          <pc:docMk/>
          <pc:sldMk cId="0" sldId="289"/>
        </pc:sldMkLst>
      </pc:sldChg>
      <pc:sldChg chg="del">
        <pc:chgData name="MAHARNAV SAHU" userId="S::maharnav.sahu2020@vitstudent.ac.in::5655d590-edfb-4c51-b735-c16b1efda414" providerId="AD" clId="Web-{B1A318CA-DB32-B662-EB3B-92CA44410767}" dt="2023-02-08T17:44:26.111" v="33"/>
        <pc:sldMkLst>
          <pc:docMk/>
          <pc:sldMk cId="0" sldId="290"/>
        </pc:sldMkLst>
      </pc:sldChg>
      <pc:sldChg chg="del">
        <pc:chgData name="MAHARNAV SAHU" userId="S::maharnav.sahu2020@vitstudent.ac.in::5655d590-edfb-4c51-b735-c16b1efda414" providerId="AD" clId="Web-{B1A318CA-DB32-B662-EB3B-92CA44410767}" dt="2023-02-08T17:44:31.330" v="34"/>
        <pc:sldMkLst>
          <pc:docMk/>
          <pc:sldMk cId="0" sldId="291"/>
        </pc:sldMkLst>
      </pc:sldChg>
      <pc:sldChg chg="del">
        <pc:chgData name="MAHARNAV SAHU" userId="S::maharnav.sahu2020@vitstudent.ac.in::5655d590-edfb-4c51-b735-c16b1efda414" providerId="AD" clId="Web-{B1A318CA-DB32-B662-EB3B-92CA44410767}" dt="2023-02-08T17:44:34.814" v="35"/>
        <pc:sldMkLst>
          <pc:docMk/>
          <pc:sldMk cId="0" sldId="292"/>
        </pc:sldMkLst>
      </pc:sldChg>
      <pc:sldChg chg="del">
        <pc:chgData name="MAHARNAV SAHU" userId="S::maharnav.sahu2020@vitstudent.ac.in::5655d590-edfb-4c51-b735-c16b1efda414" providerId="AD" clId="Web-{B1A318CA-DB32-B662-EB3B-92CA44410767}" dt="2023-02-08T17:44:41.314" v="36"/>
        <pc:sldMkLst>
          <pc:docMk/>
          <pc:sldMk cId="0" sldId="293"/>
        </pc:sldMkLst>
      </pc:sldChg>
      <pc:sldChg chg="del">
        <pc:chgData name="MAHARNAV SAHU" userId="S::maharnav.sahu2020@vitstudent.ac.in::5655d590-edfb-4c51-b735-c16b1efda414" providerId="AD" clId="Web-{B1A318CA-DB32-B662-EB3B-92CA44410767}" dt="2023-02-08T17:44:47.939" v="37"/>
        <pc:sldMkLst>
          <pc:docMk/>
          <pc:sldMk cId="0" sldId="294"/>
        </pc:sldMkLst>
      </pc:sldChg>
      <pc:sldChg chg="del">
        <pc:chgData name="MAHARNAV SAHU" userId="S::maharnav.sahu2020@vitstudent.ac.in::5655d590-edfb-4c51-b735-c16b1efda414" providerId="AD" clId="Web-{B1A318CA-DB32-B662-EB3B-92CA44410767}" dt="2023-02-08T17:44:52.893" v="38"/>
        <pc:sldMkLst>
          <pc:docMk/>
          <pc:sldMk cId="0" sldId="295"/>
        </pc:sldMkLst>
      </pc:sldChg>
      <pc:sldChg chg="del">
        <pc:chgData name="MAHARNAV SAHU" userId="S::maharnav.sahu2020@vitstudent.ac.in::5655d590-edfb-4c51-b735-c16b1efda414" providerId="AD" clId="Web-{B1A318CA-DB32-B662-EB3B-92CA44410767}" dt="2023-02-08T17:45:03.549" v="39"/>
        <pc:sldMkLst>
          <pc:docMk/>
          <pc:sldMk cId="0" sldId="296"/>
        </pc:sldMkLst>
      </pc:sldChg>
      <pc:sldChg chg="del">
        <pc:chgData name="MAHARNAV SAHU" userId="S::maharnav.sahu2020@vitstudent.ac.in::5655d590-edfb-4c51-b735-c16b1efda414" providerId="AD" clId="Web-{B1A318CA-DB32-B662-EB3B-92CA44410767}" dt="2023-02-08T17:45:10.596" v="40"/>
        <pc:sldMkLst>
          <pc:docMk/>
          <pc:sldMk cId="0" sldId="297"/>
        </pc:sldMkLst>
      </pc:sldChg>
      <pc:sldChg chg="del">
        <pc:chgData name="MAHARNAV SAHU" userId="S::maharnav.sahu2020@vitstudent.ac.in::5655d590-edfb-4c51-b735-c16b1efda414" providerId="AD" clId="Web-{B1A318CA-DB32-B662-EB3B-92CA44410767}" dt="2023-02-08T17:45:19.752" v="41"/>
        <pc:sldMkLst>
          <pc:docMk/>
          <pc:sldMk cId="0" sldId="298"/>
        </pc:sldMkLst>
      </pc:sldChg>
      <pc:sldChg chg="del">
        <pc:chgData name="MAHARNAV SAHU" userId="S::maharnav.sahu2020@vitstudent.ac.in::5655d590-edfb-4c51-b735-c16b1efda414" providerId="AD" clId="Web-{B1A318CA-DB32-B662-EB3B-92CA44410767}" dt="2023-02-08T17:45:24.893" v="42"/>
        <pc:sldMkLst>
          <pc:docMk/>
          <pc:sldMk cId="0" sldId="299"/>
        </pc:sldMkLst>
      </pc:sldChg>
      <pc:sldChg chg="del">
        <pc:chgData name="MAHARNAV SAHU" userId="S::maharnav.sahu2020@vitstudent.ac.in::5655d590-edfb-4c51-b735-c16b1efda414" providerId="AD" clId="Web-{B1A318CA-DB32-B662-EB3B-92CA44410767}" dt="2023-02-08T17:45:28.174" v="43"/>
        <pc:sldMkLst>
          <pc:docMk/>
          <pc:sldMk cId="0" sldId="300"/>
        </pc:sldMkLst>
      </pc:sldChg>
      <pc:sldChg chg="del">
        <pc:chgData name="MAHARNAV SAHU" userId="S::maharnav.sahu2020@vitstudent.ac.in::5655d590-edfb-4c51-b735-c16b1efda414" providerId="AD" clId="Web-{B1A318CA-DB32-B662-EB3B-92CA44410767}" dt="2023-02-08T17:45:34.925" v="44"/>
        <pc:sldMkLst>
          <pc:docMk/>
          <pc:sldMk cId="0" sldId="301"/>
        </pc:sldMkLst>
      </pc:sldChg>
      <pc:sldChg chg="del">
        <pc:chgData name="MAHARNAV SAHU" userId="S::maharnav.sahu2020@vitstudent.ac.in::5655d590-edfb-4c51-b735-c16b1efda414" providerId="AD" clId="Web-{B1A318CA-DB32-B662-EB3B-92CA44410767}" dt="2023-02-08T17:45:41.847" v="45"/>
        <pc:sldMkLst>
          <pc:docMk/>
          <pc:sldMk cId="0" sldId="302"/>
        </pc:sldMkLst>
      </pc:sldChg>
      <pc:sldChg chg="del">
        <pc:chgData name="MAHARNAV SAHU" userId="S::maharnav.sahu2020@vitstudent.ac.in::5655d590-edfb-4c51-b735-c16b1efda414" providerId="AD" clId="Web-{B1A318CA-DB32-B662-EB3B-92CA44410767}" dt="2023-02-08T17:45:44.362" v="46"/>
        <pc:sldMkLst>
          <pc:docMk/>
          <pc:sldMk cId="0" sldId="303"/>
        </pc:sldMkLst>
      </pc:sldChg>
      <pc:sldChg chg="del">
        <pc:chgData name="MAHARNAV SAHU" userId="S::maharnav.sahu2020@vitstudent.ac.in::5655d590-edfb-4c51-b735-c16b1efda414" providerId="AD" clId="Web-{B1A318CA-DB32-B662-EB3B-92CA44410767}" dt="2023-02-08T17:41:41.654" v="2"/>
        <pc:sldMkLst>
          <pc:docMk/>
          <pc:sldMk cId="3402579663" sldId="304"/>
        </pc:sldMkLst>
      </pc:sldChg>
      <pc:sldChg chg="del">
        <pc:chgData name="MAHARNAV SAHU" userId="S::maharnav.sahu2020@vitstudent.ac.in::5655d590-edfb-4c51-b735-c16b1efda414" providerId="AD" clId="Web-{B1A318CA-DB32-B662-EB3B-92CA44410767}" dt="2023-02-08T17:41:52.092" v="6"/>
        <pc:sldMkLst>
          <pc:docMk/>
          <pc:sldMk cId="386740766" sldId="305"/>
        </pc:sldMkLst>
      </pc:sldChg>
      <pc:sldChg chg="del">
        <pc:chgData name="MAHARNAV SAHU" userId="S::maharnav.sahu2020@vitstudent.ac.in::5655d590-edfb-4c51-b735-c16b1efda414" providerId="AD" clId="Web-{B1A318CA-DB32-B662-EB3B-92CA44410767}" dt="2023-02-08T17:41:46.873" v="5"/>
        <pc:sldMkLst>
          <pc:docMk/>
          <pc:sldMk cId="2187804943" sldId="306"/>
        </pc:sldMkLst>
      </pc:sldChg>
      <pc:sldChg chg="del">
        <pc:chgData name="MAHARNAV SAHU" userId="S::maharnav.sahu2020@vitstudent.ac.in::5655d590-edfb-4c51-b735-c16b1efda414" providerId="AD" clId="Web-{B1A318CA-DB32-B662-EB3B-92CA44410767}" dt="2023-02-08T17:42:18.639" v="10"/>
        <pc:sldMkLst>
          <pc:docMk/>
          <pc:sldMk cId="2524243009" sldId="307"/>
        </pc:sldMkLst>
      </pc:sldChg>
      <pc:sldChg chg="del">
        <pc:chgData name="MAHARNAV SAHU" userId="S::maharnav.sahu2020@vitstudent.ac.in::5655d590-edfb-4c51-b735-c16b1efda414" providerId="AD" clId="Web-{B1A318CA-DB32-B662-EB3B-92CA44410767}" dt="2023-02-08T17:42:50.937" v="14"/>
        <pc:sldMkLst>
          <pc:docMk/>
          <pc:sldMk cId="1143343461" sldId="308"/>
        </pc:sldMkLst>
      </pc:sldChg>
      <pc:sldChg chg="del">
        <pc:chgData name="MAHARNAV SAHU" userId="S::maharnav.sahu2020@vitstudent.ac.in::5655d590-edfb-4c51-b735-c16b1efda414" providerId="AD" clId="Web-{B1A318CA-DB32-B662-EB3B-92CA44410767}" dt="2023-02-08T17:43:01.437" v="16"/>
        <pc:sldMkLst>
          <pc:docMk/>
          <pc:sldMk cId="1011860658" sldId="309"/>
        </pc:sldMkLst>
      </pc:sldChg>
      <pc:sldChg chg="del">
        <pc:chgData name="MAHARNAV SAHU" userId="S::maharnav.sahu2020@vitstudent.ac.in::5655d590-edfb-4c51-b735-c16b1efda414" providerId="AD" clId="Web-{B1A318CA-DB32-B662-EB3B-92CA44410767}" dt="2023-02-08T17:44:09.126" v="29"/>
        <pc:sldMkLst>
          <pc:docMk/>
          <pc:sldMk cId="1182451776" sldId="310"/>
        </pc:sldMkLst>
      </pc:sldChg>
      <pc:sldChg chg="del">
        <pc:chgData name="MAHARNAV SAHU" userId="S::maharnav.sahu2020@vitstudent.ac.in::5655d590-edfb-4c51-b735-c16b1efda414" providerId="AD" clId="Web-{B1A318CA-DB32-B662-EB3B-92CA44410767}" dt="2023-02-08T17:45:51.191" v="47"/>
        <pc:sldMkLst>
          <pc:docMk/>
          <pc:sldMk cId="3484202232" sldId="311"/>
        </pc:sldMkLst>
      </pc:sldChg>
      <pc:sldChg chg="ord">
        <pc:chgData name="MAHARNAV SAHU" userId="S::maharnav.sahu2020@vitstudent.ac.in::5655d590-edfb-4c51-b735-c16b1efda414" providerId="AD" clId="Web-{B1A318CA-DB32-B662-EB3B-92CA44410767}" dt="2023-02-08T17:40:55.528" v="0"/>
        <pc:sldMkLst>
          <pc:docMk/>
          <pc:sldMk cId="1237320069" sldId="312"/>
        </pc:sldMkLst>
      </pc:sldChg>
      <pc:sldChg chg="del">
        <pc:chgData name="MAHARNAV SAHU" userId="S::maharnav.sahu2020@vitstudent.ac.in::5655d590-edfb-4c51-b735-c16b1efda414" providerId="AD" clId="Web-{B1A318CA-DB32-B662-EB3B-92CA44410767}" dt="2023-02-08T17:41:44.373" v="4"/>
        <pc:sldMkLst>
          <pc:docMk/>
          <pc:sldMk cId="940677295" sldId="313"/>
        </pc:sldMkLst>
      </pc:sldChg>
      <pc:sldChg chg="modSp">
        <pc:chgData name="MAHARNAV SAHU" userId="S::maharnav.sahu2020@vitstudent.ac.in::5655d590-edfb-4c51-b735-c16b1efda414" providerId="AD" clId="Web-{B1A318CA-DB32-B662-EB3B-92CA44410767}" dt="2023-02-08T17:46:01.816" v="49" actId="1076"/>
        <pc:sldMkLst>
          <pc:docMk/>
          <pc:sldMk cId="2994132555" sldId="314"/>
        </pc:sldMkLst>
        <pc:spChg chg="mod">
          <ac:chgData name="MAHARNAV SAHU" userId="S::maharnav.sahu2020@vitstudent.ac.in::5655d590-edfb-4c51-b735-c16b1efda414" providerId="AD" clId="Web-{B1A318CA-DB32-B662-EB3B-92CA44410767}" dt="2023-02-08T17:46:01.816" v="49" actId="1076"/>
          <ac:spMkLst>
            <pc:docMk/>
            <pc:sldMk cId="2994132555" sldId="314"/>
            <ac:spMk id="2" creationId="{4CD340E2-DDF4-A0F3-B6E6-7A83EDF4D760}"/>
          </ac:spMkLst>
        </pc:spChg>
      </pc:sldChg>
    </pc:docChg>
  </pc:docChgLst>
  <pc:docChgLst>
    <pc:chgData name="MAHARNAV SAHU" userId="S::maharnav.sahu2020@vitstudent.ac.in::5655d590-edfb-4c51-b735-c16b1efda414" providerId="AD" clId="Web-{7D5F2A13-6546-4CF4-9A75-ABC719533334}"/>
    <pc:docChg chg="addSld modSld">
      <pc:chgData name="MAHARNAV SAHU" userId="S::maharnav.sahu2020@vitstudent.ac.in::5655d590-edfb-4c51-b735-c16b1efda414" providerId="AD" clId="Web-{7D5F2A13-6546-4CF4-9A75-ABC719533334}" dt="2023-02-08T16:38:19.739" v="334" actId="1076"/>
      <pc:docMkLst>
        <pc:docMk/>
      </pc:docMkLst>
      <pc:sldChg chg="addSp delSp modSp">
        <pc:chgData name="MAHARNAV SAHU" userId="S::maharnav.sahu2020@vitstudent.ac.in::5655d590-edfb-4c51-b735-c16b1efda414" providerId="AD" clId="Web-{7D5F2A13-6546-4CF4-9A75-ABC719533334}" dt="2023-02-08T16:37:08.753" v="333" actId="14100"/>
        <pc:sldMkLst>
          <pc:docMk/>
          <pc:sldMk cId="0" sldId="263"/>
        </pc:sldMkLst>
        <pc:spChg chg="add del mod">
          <ac:chgData name="MAHARNAV SAHU" userId="S::maharnav.sahu2020@vitstudent.ac.in::5655d590-edfb-4c51-b735-c16b1efda414" providerId="AD" clId="Web-{7D5F2A13-6546-4CF4-9A75-ABC719533334}" dt="2023-02-08T16:15:42.694" v="17"/>
          <ac:spMkLst>
            <pc:docMk/>
            <pc:sldMk cId="0" sldId="263"/>
            <ac:spMk id="2" creationId="{3D291033-E914-2CDE-CC51-BE301289D511}"/>
          </ac:spMkLst>
        </pc:spChg>
        <pc:spChg chg="add del mod">
          <ac:chgData name="MAHARNAV SAHU" userId="S::maharnav.sahu2020@vitstudent.ac.in::5655d590-edfb-4c51-b735-c16b1efda414" providerId="AD" clId="Web-{7D5F2A13-6546-4CF4-9A75-ABC719533334}" dt="2023-02-08T16:15:50.663" v="21"/>
          <ac:spMkLst>
            <pc:docMk/>
            <pc:sldMk cId="0" sldId="263"/>
            <ac:spMk id="3" creationId="{24CDD418-3B39-8432-00C6-226201CF2CAD}"/>
          </ac:spMkLst>
        </pc:spChg>
        <pc:spChg chg="add del mod">
          <ac:chgData name="MAHARNAV SAHU" userId="S::maharnav.sahu2020@vitstudent.ac.in::5655d590-edfb-4c51-b735-c16b1efda414" providerId="AD" clId="Web-{7D5F2A13-6546-4CF4-9A75-ABC719533334}" dt="2023-02-08T16:16:31.929" v="30"/>
          <ac:spMkLst>
            <pc:docMk/>
            <pc:sldMk cId="0" sldId="263"/>
            <ac:spMk id="4" creationId="{F46A5104-61A0-1CF4-8968-2041038601C8}"/>
          </ac:spMkLst>
        </pc:spChg>
        <pc:spChg chg="add mod">
          <ac:chgData name="MAHARNAV SAHU" userId="S::maharnav.sahu2020@vitstudent.ac.in::5655d590-edfb-4c51-b735-c16b1efda414" providerId="AD" clId="Web-{7D5F2A13-6546-4CF4-9A75-ABC719533334}" dt="2023-02-08T16:37:08.753" v="333" actId="14100"/>
          <ac:spMkLst>
            <pc:docMk/>
            <pc:sldMk cId="0" sldId="263"/>
            <ac:spMk id="5" creationId="{68180143-7848-DD9A-04A5-3AFBFDD4088C}"/>
          </ac:spMkLst>
        </pc:spChg>
        <pc:graphicFrameChg chg="del mod modGraphic">
          <ac:chgData name="MAHARNAV SAHU" userId="S::maharnav.sahu2020@vitstudent.ac.in::5655d590-edfb-4c51-b735-c16b1efda414" providerId="AD" clId="Web-{7D5F2A13-6546-4CF4-9A75-ABC719533334}" dt="2023-02-08T16:15:20.068" v="8"/>
          <ac:graphicFrameMkLst>
            <pc:docMk/>
            <pc:sldMk cId="0" sldId="263"/>
            <ac:graphicFrameMk id="2242" creationId="{00000000-0000-0000-0000-000000000000}"/>
          </ac:graphicFrameMkLst>
        </pc:graphicFrameChg>
      </pc:sldChg>
      <pc:sldChg chg="addSp delSp modSp add replId">
        <pc:chgData name="MAHARNAV SAHU" userId="S::maharnav.sahu2020@vitstudent.ac.in::5655d590-edfb-4c51-b735-c16b1efda414" providerId="AD" clId="Web-{7D5F2A13-6546-4CF4-9A75-ABC719533334}" dt="2023-02-08T16:38:19.739" v="334" actId="1076"/>
        <pc:sldMkLst>
          <pc:docMk/>
          <pc:sldMk cId="1237320069" sldId="312"/>
        </pc:sldMkLst>
        <pc:spChg chg="add del mod">
          <ac:chgData name="MAHARNAV SAHU" userId="S::maharnav.sahu2020@vitstudent.ac.in::5655d590-edfb-4c51-b735-c16b1efda414" providerId="AD" clId="Web-{7D5F2A13-6546-4CF4-9A75-ABC719533334}" dt="2023-02-08T16:32:33.856" v="310"/>
          <ac:spMkLst>
            <pc:docMk/>
            <pc:sldMk cId="1237320069" sldId="312"/>
            <ac:spMk id="4" creationId="{38C54FB5-0329-860B-3F97-BEA04FEE6ED7}"/>
          </ac:spMkLst>
        </pc:spChg>
        <pc:spChg chg="del">
          <ac:chgData name="MAHARNAV SAHU" userId="S::maharnav.sahu2020@vitstudent.ac.in::5655d590-edfb-4c51-b735-c16b1efda414" providerId="AD" clId="Web-{7D5F2A13-6546-4CF4-9A75-ABC719533334}" dt="2023-02-08T16:24:26.783" v="213"/>
          <ac:spMkLst>
            <pc:docMk/>
            <pc:sldMk cId="1237320069" sldId="312"/>
            <ac:spMk id="5" creationId="{68180143-7848-DD9A-04A5-3AFBFDD4088C}"/>
          </ac:spMkLst>
        </pc:spChg>
        <pc:spChg chg="del mod">
          <ac:chgData name="MAHARNAV SAHU" userId="S::maharnav.sahu2020@vitstudent.ac.in::5655d590-edfb-4c51-b735-c16b1efda414" providerId="AD" clId="Web-{7D5F2A13-6546-4CF4-9A75-ABC719533334}" dt="2023-02-08T16:32:27.262" v="307"/>
          <ac:spMkLst>
            <pc:docMk/>
            <pc:sldMk cId="1237320069" sldId="312"/>
            <ac:spMk id="2241" creationId="{00000000-0000-0000-0000-000000000000}"/>
          </ac:spMkLst>
        </pc:spChg>
        <pc:graphicFrameChg chg="add mod modGraphic">
          <ac:chgData name="MAHARNAV SAHU" userId="S::maharnav.sahu2020@vitstudent.ac.in::5655d590-edfb-4c51-b735-c16b1efda414" providerId="AD" clId="Web-{7D5F2A13-6546-4CF4-9A75-ABC719533334}" dt="2023-02-08T16:38:19.739" v="334" actId="1076"/>
          <ac:graphicFrameMkLst>
            <pc:docMk/>
            <pc:sldMk cId="1237320069" sldId="312"/>
            <ac:graphicFrameMk id="2" creationId="{2F74BF39-EE17-DDE0-910B-386B6460D88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6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67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9828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5629668"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hyperlink" Target="https://ieeexplore.ieee.org/author/37404332800" TargetMode="External"/><Relationship Id="rId4" Type="http://schemas.openxmlformats.org/officeDocument/2006/relationships/hyperlink" Target="https://ieeexplore.ieee.org/author/372884037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2107405"/>
            <a:ext cx="4175922" cy="303599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3676996" y="1700924"/>
            <a:ext cx="3662955" cy="155875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a:solidFill>
                  <a:schemeClr val="dk2"/>
                </a:solidFill>
              </a:rPr>
              <a:t>Text to image generation</a:t>
            </a:r>
            <a:endParaRPr sz="50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r>
              <a:rPr lang="en"/>
              <a:t>Proposed architecture</a:t>
            </a:r>
            <a:endParaRPr lang="en-US"/>
          </a:p>
        </p:txBody>
      </p:sp>
      <p:pic>
        <p:nvPicPr>
          <p:cNvPr id="2" name="Picture 2" descr="Diagram&#10;&#10;Description automatically generated">
            <a:extLst>
              <a:ext uri="{FF2B5EF4-FFF2-40B4-BE49-F238E27FC236}">
                <a16:creationId xmlns:a16="http://schemas.microsoft.com/office/drawing/2014/main" id="{E002B2DF-E1F1-C5D5-D152-AB105DBD1B8E}"/>
              </a:ext>
            </a:extLst>
          </p:cNvPr>
          <p:cNvPicPr>
            <a:picLocks noChangeAspect="1"/>
          </p:cNvPicPr>
          <p:nvPr/>
        </p:nvPicPr>
        <p:blipFill rotWithShape="1">
          <a:blip r:embed="rId3"/>
          <a:srcRect t="3721" r="-132" b="233"/>
          <a:stretch/>
        </p:blipFill>
        <p:spPr>
          <a:xfrm>
            <a:off x="1071101" y="986127"/>
            <a:ext cx="6992590" cy="3798408"/>
          </a:xfrm>
          <a:prstGeom prst="rect">
            <a:avLst/>
          </a:prstGeom>
        </p:spPr>
      </p:pic>
    </p:spTree>
    <p:extLst>
      <p:ext uri="{BB962C8B-B14F-4D97-AF65-F5344CB8AC3E}">
        <p14:creationId xmlns:p14="http://schemas.microsoft.com/office/powerpoint/2010/main" val="34093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3" name="Google Shape;2733;p50"/>
          <p:cNvSpPr txBox="1">
            <a:spLocks noGrp="1"/>
          </p:cNvSpPr>
          <p:nvPr>
            <p:ph type="subTitle" idx="1"/>
          </p:nvPr>
        </p:nvSpPr>
        <p:spPr>
          <a:xfrm>
            <a:off x="2325154" y="1704401"/>
            <a:ext cx="4797827" cy="12651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lang="en"/>
          </a:p>
          <a:p>
            <a:pPr>
              <a:buClr>
                <a:schemeClr val="dk1"/>
              </a:buClr>
              <a:buSzPts val="1100"/>
            </a:pPr>
            <a:r>
              <a:rPr lang="en-US"/>
              <a:t>To increase the contextual meaning by using multiple vectorization methodologies and NLP techniques</a:t>
            </a:r>
            <a:endParaRPr/>
          </a:p>
          <a:p>
            <a:pPr marL="0" lvl="0" indent="0" algn="ctr" rtl="0">
              <a:spcBef>
                <a:spcPts val="0"/>
              </a:spcBef>
              <a:spcAft>
                <a:spcPts val="0"/>
              </a:spcAft>
              <a:buNone/>
            </a:pPr>
            <a:endParaRPr/>
          </a:p>
        </p:txBody>
      </p:sp>
      <p:sp>
        <p:nvSpPr>
          <p:cNvPr id="3" name="Google Shape;2224;p41">
            <a:extLst>
              <a:ext uri="{FF2B5EF4-FFF2-40B4-BE49-F238E27FC236}">
                <a16:creationId xmlns:a16="http://schemas.microsoft.com/office/drawing/2014/main" id="{1EFE7448-3B95-5DE5-1DA3-4B2076C11A34}"/>
              </a:ext>
            </a:extLst>
          </p:cNvPr>
          <p:cNvSpPr txBox="1">
            <a:spLocks noGrp="1"/>
          </p:cNvSpPr>
          <p:nvPr>
            <p:ph type="title"/>
          </p:nvPr>
        </p:nvSpPr>
        <p:spPr>
          <a:xfrm>
            <a:off x="1568775" y="442350"/>
            <a:ext cx="6006300" cy="651106"/>
          </a:xfrm>
          <a:prstGeom prst="rect">
            <a:avLst/>
          </a:prstGeom>
        </p:spPr>
        <p:txBody>
          <a:bodyPr spcFirstLastPara="1" wrap="square" lIns="91425" tIns="91425" rIns="91425" bIns="91425" anchor="t" anchorCtr="0">
            <a:noAutofit/>
          </a:bodyPr>
          <a:lstStyle/>
          <a:p>
            <a:r>
              <a:rPr lang="en" sz="2800"/>
              <a:t>Its functionalities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6147091" y="2884838"/>
            <a:ext cx="2995753" cy="1888583"/>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8" name="Google Shape;2138;p37"/>
          <p:cNvSpPr txBox="1">
            <a:spLocks noGrp="1"/>
          </p:cNvSpPr>
          <p:nvPr>
            <p:ph type="title"/>
          </p:nvPr>
        </p:nvSpPr>
        <p:spPr>
          <a:xfrm>
            <a:off x="585395" y="111687"/>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References</a:t>
            </a:r>
            <a:endParaRPr lang="en" err="1"/>
          </a:p>
        </p:txBody>
      </p:sp>
      <p:sp>
        <p:nvSpPr>
          <p:cNvPr id="2140" name="Google Shape;2140;p37"/>
          <p:cNvSpPr txBox="1">
            <a:spLocks noGrp="1"/>
          </p:cNvSpPr>
          <p:nvPr>
            <p:ph type="subTitle" idx="1"/>
          </p:nvPr>
        </p:nvSpPr>
        <p:spPr>
          <a:xfrm>
            <a:off x="206587" y="775230"/>
            <a:ext cx="6689679" cy="4864413"/>
          </a:xfrm>
          <a:prstGeom prst="rect">
            <a:avLst/>
          </a:prstGeom>
        </p:spPr>
        <p:txBody>
          <a:bodyPr spcFirstLastPara="1" wrap="square" lIns="91425" tIns="91425" rIns="91425" bIns="91425" anchor="t" anchorCtr="0">
            <a:noAutofit/>
          </a:bodyPr>
          <a:lstStyle/>
          <a:p>
            <a:pPr marL="171450" indent="-171450">
              <a:buChar char="•"/>
            </a:pPr>
            <a:r>
              <a:rPr lang="en" sz="1200">
                <a:solidFill>
                  <a:schemeClr val="tx1"/>
                </a:solidFill>
              </a:rPr>
              <a:t>Text to Image Translation using Generative Adversarial Networks - A. Viswanathan</a:t>
            </a:r>
            <a:endParaRPr lang="en-US">
              <a:solidFill>
                <a:schemeClr val="tx1"/>
              </a:solidFill>
            </a:endParaRPr>
          </a:p>
          <a:p>
            <a:pPr marL="171450" indent="-171450">
              <a:buChar char="•"/>
            </a:pPr>
            <a:r>
              <a:rPr lang="en" sz="1200">
                <a:solidFill>
                  <a:schemeClr val="tx1"/>
                </a:solidFill>
              </a:rPr>
              <a:t>Text to Image Synthesis With Bidirectional Generative Adversarial Network - Z. Wang</a:t>
            </a:r>
            <a:endParaRPr lang="en">
              <a:solidFill>
                <a:schemeClr val="tx1"/>
              </a:solidFill>
            </a:endParaRPr>
          </a:p>
          <a:p>
            <a:pPr marL="171450" indent="-171450">
              <a:buChar char="•"/>
            </a:pPr>
            <a:r>
              <a:rPr lang="en" sz="1200">
                <a:solidFill>
                  <a:schemeClr val="tx1"/>
                </a:solidFill>
              </a:rPr>
              <a:t>Text to Photo-Realistic Image Synthesis with Stacked Generative Adversarial Networks - H. Zhang </a:t>
            </a:r>
          </a:p>
          <a:p>
            <a:pPr marL="171450" indent="-171450">
              <a:buChar char="•"/>
            </a:pPr>
            <a:r>
              <a:rPr lang="en" sz="1200">
                <a:solidFill>
                  <a:schemeClr val="tx1"/>
                </a:solidFill>
              </a:rPr>
              <a:t>Joint Embedding based Text-to-Image Synthesis - M. Wang</a:t>
            </a:r>
          </a:p>
          <a:p>
            <a:pPr marL="171450" indent="-171450">
              <a:buChar char="•"/>
            </a:pPr>
            <a:r>
              <a:rPr lang="en" sz="1200">
                <a:solidFill>
                  <a:schemeClr val="tx1"/>
                </a:solidFill>
              </a:rPr>
              <a:t>Text-to-Image Synthesis with a </a:t>
            </a:r>
            <a:r>
              <a:rPr lang="en" sz="1200" err="1">
                <a:solidFill>
                  <a:schemeClr val="tx1"/>
                </a:solidFill>
              </a:rPr>
              <a:t>HierarchicallyNested</a:t>
            </a:r>
            <a:r>
              <a:rPr lang="en" sz="1200">
                <a:solidFill>
                  <a:schemeClr val="tx1"/>
                </a:solidFill>
              </a:rPr>
              <a:t> Adversarial Network - Z. Zhang, Y. Xie</a:t>
            </a:r>
            <a:endParaRPr lang="en">
              <a:solidFill>
                <a:schemeClr val="tx1"/>
              </a:solidFill>
            </a:endParaRPr>
          </a:p>
          <a:p>
            <a:pPr marL="171450" indent="-171450">
              <a:buChar char="•"/>
            </a:pPr>
            <a:r>
              <a:rPr lang="en" sz="1200">
                <a:solidFill>
                  <a:schemeClr val="tx1"/>
                </a:solidFill>
              </a:rPr>
              <a:t>Text to Image Synthesis with Drawing Generative Adversarial Networks - Z. Zhang, J. Zhou</a:t>
            </a:r>
          </a:p>
          <a:p>
            <a:pPr marL="171450" indent="-171450">
              <a:buChar char="•"/>
            </a:pPr>
            <a:r>
              <a:rPr lang="en" sz="1200" err="1">
                <a:solidFill>
                  <a:schemeClr val="tx1"/>
                </a:solidFill>
              </a:rPr>
              <a:t>StackGAN</a:t>
            </a:r>
            <a:r>
              <a:rPr lang="en" sz="1200">
                <a:solidFill>
                  <a:schemeClr val="tx1"/>
                </a:solidFill>
              </a:rPr>
              <a:t>++: Realistic Image Synthesis with Stacked Generative Adversarial Networks - H. Zhang et al</a:t>
            </a:r>
          </a:p>
          <a:p>
            <a:pPr marL="171450" indent="-171450">
              <a:buChar char="•"/>
            </a:pPr>
            <a:r>
              <a:rPr lang="en" sz="1200">
                <a:solidFill>
                  <a:schemeClr val="tx1"/>
                </a:solidFill>
              </a:rPr>
              <a:t>"Modality Disentangled Discriminator for </a:t>
            </a:r>
            <a:r>
              <a:rPr lang="en" sz="1200" err="1">
                <a:solidFill>
                  <a:schemeClr val="tx1"/>
                </a:solidFill>
              </a:rPr>
              <a:t>Textto</a:t>
            </a:r>
            <a:r>
              <a:rPr lang="en" sz="1200">
                <a:solidFill>
                  <a:schemeClr val="tx1"/>
                </a:solidFill>
              </a:rPr>
              <a:t>-Image Synthesis - F. Feng, T. Niu</a:t>
            </a:r>
            <a:endParaRPr lang="en">
              <a:solidFill>
                <a:schemeClr val="tx1"/>
              </a:solidFill>
            </a:endParaRPr>
          </a:p>
          <a:p>
            <a:pPr marL="171450" indent="-171450">
              <a:buChar char="•"/>
            </a:pPr>
            <a:r>
              <a:rPr lang="en" sz="1200" err="1">
                <a:solidFill>
                  <a:schemeClr val="tx1"/>
                </a:solidFill>
              </a:rPr>
              <a:t>ObjectDriven</a:t>
            </a:r>
            <a:r>
              <a:rPr lang="en" sz="1200">
                <a:solidFill>
                  <a:schemeClr val="tx1"/>
                </a:solidFill>
              </a:rPr>
              <a:t> Text-To-Image Synthesis via Adversarial Training - W. Li et al</a:t>
            </a:r>
            <a:endParaRPr lang="en">
              <a:solidFill>
                <a:schemeClr val="tx1"/>
              </a:solidFill>
            </a:endParaRPr>
          </a:p>
          <a:p>
            <a:pPr marL="171450" indent="-171450">
              <a:buChar char="•"/>
            </a:pPr>
            <a:r>
              <a:rPr lang="en" sz="1200">
                <a:solidFill>
                  <a:schemeClr val="tx1"/>
                </a:solidFill>
              </a:rPr>
              <a:t>"Cross-Modal Semantic Matching Generative Adversarial Networks for Text-</a:t>
            </a:r>
            <a:r>
              <a:rPr lang="en" sz="1200" err="1">
                <a:solidFill>
                  <a:schemeClr val="tx1"/>
                </a:solidFill>
              </a:rPr>
              <a:t>toImage</a:t>
            </a:r>
            <a:r>
              <a:rPr lang="en" sz="1200">
                <a:solidFill>
                  <a:schemeClr val="tx1"/>
                </a:solidFill>
              </a:rPr>
              <a:t> Synthesis - H. Tan</a:t>
            </a:r>
          </a:p>
          <a:p>
            <a:pPr marL="171450" indent="-171450">
              <a:buChar char="•"/>
            </a:pPr>
            <a:r>
              <a:rPr lang="en" sz="1200" err="1">
                <a:solidFill>
                  <a:schemeClr val="tx1"/>
                </a:solidFill>
              </a:rPr>
              <a:t>DeepText</a:t>
            </a:r>
            <a:r>
              <a:rPr lang="en" sz="1200">
                <a:solidFill>
                  <a:schemeClr val="tx1"/>
                </a:solidFill>
              </a:rPr>
              <a:t>: A new approach for text proposal generation and text detection in natural images - </a:t>
            </a:r>
            <a:r>
              <a:rPr lang="en" sz="1200" err="1">
                <a:solidFill>
                  <a:schemeClr val="tx1"/>
                </a:solidFill>
              </a:rPr>
              <a:t>Zhuoyao</a:t>
            </a:r>
            <a:endParaRPr lang="en" sz="1200">
              <a:solidFill>
                <a:schemeClr val="tx1"/>
              </a:solidFill>
            </a:endParaRPr>
          </a:p>
          <a:p>
            <a:pPr marL="171450" indent="-171450">
              <a:buChar char="•"/>
            </a:pPr>
            <a:r>
              <a:rPr lang="en" sz="1200">
                <a:solidFill>
                  <a:schemeClr val="tx1"/>
                </a:solidFill>
              </a:rPr>
              <a:t>Text To Image Synthesis With Erudite Generative Adversarial Networks - Zhiqiang</a:t>
            </a:r>
          </a:p>
          <a:p>
            <a:pPr marL="171450" indent="-171450">
              <a:buChar char="•"/>
            </a:pPr>
            <a:r>
              <a:rPr lang="en" sz="1200">
                <a:solidFill>
                  <a:schemeClr val="tx1"/>
                </a:solidFill>
              </a:rPr>
              <a:t>Deep Learning for </a:t>
            </a:r>
            <a:r>
              <a:rPr lang="en" sz="1200" err="1">
                <a:solidFill>
                  <a:schemeClr val="tx1"/>
                </a:solidFill>
              </a:rPr>
              <a:t>Imageto</a:t>
            </a:r>
            <a:r>
              <a:rPr lang="en" sz="1200">
                <a:solidFill>
                  <a:schemeClr val="tx1"/>
                </a:solidFill>
              </a:rPr>
              <a:t>-Text Generation: A Technical Overview - Xiaodong</a:t>
            </a:r>
          </a:p>
          <a:p>
            <a:pPr marL="171450" indent="-171450">
              <a:buChar char="•"/>
            </a:pPr>
            <a:r>
              <a:rPr lang="en" sz="1200">
                <a:solidFill>
                  <a:schemeClr val="tx1"/>
                </a:solidFill>
              </a:rPr>
              <a:t>Joint Image-Text Hashing for Fast Large-Scale CrossMedia Retrieval - Baochang Zhang</a:t>
            </a:r>
          </a:p>
          <a:p>
            <a:pPr marL="171450" indent="-171450">
              <a:buChar char="•"/>
            </a:pPr>
            <a:r>
              <a:rPr lang="en" sz="1200">
                <a:solidFill>
                  <a:schemeClr val="tx1"/>
                </a:solidFill>
              </a:rPr>
              <a:t>Direct Speech Translation -to-Image - Yue Wang</a:t>
            </a:r>
          </a:p>
          <a:p>
            <a:pPr marL="171450" indent="-171450">
              <a:buChar char="•"/>
            </a:pPr>
            <a:r>
              <a:rPr lang="en" sz="1200">
                <a:solidFill>
                  <a:schemeClr val="tx1"/>
                </a:solidFill>
              </a:rPr>
              <a:t>Text to Image Synthesis for Improved Image Captioning - MD. ZAKIR HOSSAIN</a:t>
            </a:r>
          </a:p>
          <a:p>
            <a:pPr marL="171450" indent="-171450">
              <a:buChar char="•"/>
            </a:pPr>
            <a:r>
              <a:rPr lang="en" sz="1200">
                <a:solidFill>
                  <a:schemeClr val="tx1"/>
                </a:solidFill>
              </a:rPr>
              <a:t>Generating Images From Spoken Descriptions - </a:t>
            </a:r>
            <a:r>
              <a:rPr lang="en" sz="1200" err="1">
                <a:solidFill>
                  <a:schemeClr val="tx1"/>
                </a:solidFill>
              </a:rPr>
              <a:t>Xinsheng</a:t>
            </a:r>
            <a:r>
              <a:rPr lang="en" sz="1200">
                <a:solidFill>
                  <a:schemeClr val="tx1"/>
                </a:solidFill>
              </a:rPr>
              <a:t> Wang </a:t>
            </a:r>
          </a:p>
          <a:p>
            <a:pPr marL="171450" indent="-171450">
              <a:buChar char="•"/>
            </a:pPr>
            <a:r>
              <a:rPr lang="en" sz="1200">
                <a:solidFill>
                  <a:schemeClr val="tx1"/>
                </a:solidFill>
              </a:rPr>
              <a:t>Inferring Semantic Layout for Hierarchical Text-</a:t>
            </a:r>
            <a:r>
              <a:rPr lang="en" sz="1200" err="1">
                <a:solidFill>
                  <a:schemeClr val="tx1"/>
                </a:solidFill>
              </a:rPr>
              <a:t>toImage</a:t>
            </a:r>
            <a:r>
              <a:rPr lang="en" sz="1200">
                <a:solidFill>
                  <a:schemeClr val="tx1"/>
                </a:solidFill>
              </a:rPr>
              <a:t> Synthesis - </a:t>
            </a:r>
            <a:r>
              <a:rPr lang="en" sz="1200" err="1">
                <a:solidFill>
                  <a:schemeClr val="tx1"/>
                </a:solidFill>
              </a:rPr>
              <a:t>Seunghoon</a:t>
            </a:r>
            <a:r>
              <a:rPr lang="en" sz="1200">
                <a:solidFill>
                  <a:schemeClr val="tx1"/>
                </a:solidFill>
              </a:rPr>
              <a:t> Hong</a:t>
            </a:r>
          </a:p>
          <a:p>
            <a:pPr>
              <a:buChar char="•"/>
            </a:pPr>
            <a:r>
              <a:rPr lang="en" sz="1200">
                <a:solidFill>
                  <a:schemeClr val="tx1"/>
                </a:solidFill>
              </a:rPr>
              <a:t>    Text-Guided Diverse Face Image Generation and Manipulation - </a:t>
            </a:r>
            <a:r>
              <a:rPr lang="en" sz="1200" err="1">
                <a:solidFill>
                  <a:schemeClr val="tx1"/>
                </a:solidFill>
              </a:rPr>
              <a:t>Weihao</a:t>
            </a:r>
            <a:r>
              <a:rPr lang="en" sz="1200">
                <a:solidFill>
                  <a:schemeClr val="tx1"/>
                </a:solidFill>
              </a:rPr>
              <a:t> Xia</a:t>
            </a:r>
          </a:p>
          <a:p>
            <a:pPr marL="171450" indent="-171450">
              <a:buChar char="•"/>
            </a:pPr>
            <a:r>
              <a:rPr lang="en" sz="1200">
                <a:solidFill>
                  <a:schemeClr val="tx1"/>
                </a:solidFill>
              </a:rPr>
              <a:t>Rich Feature Generation for Text-to-Image Synthesis from Prior Knowledge - Jun Cheng</a:t>
            </a:r>
          </a:p>
          <a:p>
            <a:endParaRPr lang="en" sz="1200"/>
          </a:p>
          <a:p>
            <a:pPr>
              <a:buChar char="•"/>
            </a:pPr>
            <a:endParaRPr lang="en" sz="1200"/>
          </a:p>
          <a:p>
            <a:pPr>
              <a:buChar char="•"/>
            </a:pPr>
            <a:r>
              <a:rPr lang="en-US" sz="1200"/>
              <a:t>G</a:t>
            </a:r>
          </a:p>
          <a:p>
            <a:pPr marL="171450" indent="-171450">
              <a:buChar char="•"/>
            </a:pPr>
            <a:endParaRPr lang="en-US" sz="1200"/>
          </a:p>
          <a:p>
            <a:pPr>
              <a:buChar char="•"/>
            </a:pPr>
            <a:endParaRPr lang="en-US" sz="1200"/>
          </a:p>
          <a:p>
            <a:pPr>
              <a:buChar char="•"/>
            </a:pPr>
            <a:endParaRPr lang="en" sz="1200"/>
          </a:p>
          <a:p>
            <a:pPr>
              <a:buChar char="•"/>
            </a:pPr>
            <a:endParaRPr lang="en" sz="1200">
              <a:solidFill>
                <a:srgbClr val="77C6FC"/>
              </a:solidFill>
            </a:endParaRPr>
          </a:p>
          <a:p>
            <a:pPr marL="171450" indent="-171450">
              <a:buChar char="•"/>
            </a:pPr>
            <a:endParaRPr lang="en" sz="1200">
              <a:solidFill>
                <a:srgbClr val="77C6FC"/>
              </a:solidFill>
            </a:endParaRPr>
          </a:p>
          <a:p>
            <a:pPr>
              <a:buChar char="•"/>
            </a:pPr>
            <a:endParaRPr lang="en" sz="1200">
              <a:solidFill>
                <a:srgbClr val="77C6FC"/>
              </a:solidFill>
            </a:endParaRPr>
          </a:p>
          <a:p>
            <a:endParaRPr lang="en" sz="1200">
              <a:solidFill>
                <a:srgbClr val="77C6FC"/>
              </a:solidFill>
            </a:endParaRPr>
          </a:p>
          <a:p>
            <a:endParaRPr lang="en" sz="1200">
              <a:solidFill>
                <a:srgbClr val="77C6FC"/>
              </a:solidFill>
            </a:endParaRPr>
          </a:p>
          <a:p>
            <a:endParaRPr lang="en" sz="1200">
              <a:solidFill>
                <a:srgbClr val="77C6FC"/>
              </a:solidFill>
            </a:endParaRPr>
          </a:p>
          <a:p>
            <a:endParaRPr lang="en" sz="1200">
              <a:solidFill>
                <a:srgbClr val="77C6FC"/>
              </a:solidFill>
            </a:endParaRPr>
          </a:p>
          <a:p>
            <a:endParaRPr lang="en" sz="1200">
              <a:solidFill>
                <a:srgbClr val="77C6FC"/>
              </a:solidFill>
            </a:endParaRPr>
          </a:p>
          <a:p>
            <a:endParaRPr lang="en" sz="1200">
              <a:solidFill>
                <a:srgbClr val="77C6FC"/>
              </a:solidFill>
            </a:endParaRPr>
          </a:p>
          <a:p>
            <a:endParaRPr lang="en" sz="1200">
              <a:solidFill>
                <a:srgbClr val="77C6FC"/>
              </a:solidFill>
            </a:endParaRPr>
          </a:p>
          <a:p>
            <a:endParaRPr lang="en" sz="1200">
              <a:solidFill>
                <a:srgbClr val="3D3D3D"/>
              </a:solidFill>
            </a:endParaRPr>
          </a:p>
          <a:p>
            <a:endParaRPr lang="en" sz="1200">
              <a:solidFill>
                <a:srgbClr val="3D3D3D"/>
              </a:solidFill>
            </a:endParaRPr>
          </a:p>
          <a:p>
            <a:endParaRPr lang="en" sz="1200">
              <a:solidFill>
                <a:srgbClr val="3D3D3D"/>
              </a:solidFill>
            </a:endParaRPr>
          </a:p>
          <a:p>
            <a:pPr>
              <a:lnSpc>
                <a:spcPct val="114999"/>
              </a:lnSpc>
            </a:pPr>
            <a:endParaRPr lang="en">
              <a:solidFill>
                <a:srgbClr val="77C6F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 name="TextBox 1">
            <a:extLst>
              <a:ext uri="{FF2B5EF4-FFF2-40B4-BE49-F238E27FC236}">
                <a16:creationId xmlns:a16="http://schemas.microsoft.com/office/drawing/2014/main" id="{4CD340E2-DDF4-A0F3-B6E6-7A83EDF4D760}"/>
              </a:ext>
            </a:extLst>
          </p:cNvPr>
          <p:cNvSpPr txBox="1"/>
          <p:nvPr/>
        </p:nvSpPr>
        <p:spPr>
          <a:xfrm>
            <a:off x="149926" y="383721"/>
            <a:ext cx="902227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sz="1200">
                <a:latin typeface="Barlow Semi Condensed"/>
                <a:ea typeface="SimSun"/>
              </a:rPr>
              <a:t>Remote sensing image captioning via Variational Autoencoder and Reinforcement Learning - </a:t>
            </a:r>
            <a:r>
              <a:rPr lang="en-US" sz="1200" err="1">
                <a:latin typeface="Barlow Semi Condensed"/>
                <a:ea typeface="SimSun"/>
              </a:rPr>
              <a:t>XiangqingShenab,BingLiuabcYong,ZhouabJiaqi,ZhaoabMingmingLiu</a:t>
            </a:r>
            <a:endParaRPr lang="en-US"/>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Autoencoders and Conditional Generative Adversarial Networks - </a:t>
            </a:r>
            <a:r>
              <a:rPr lang="en-US" sz="1200" err="1">
                <a:latin typeface="Barlow Semi Condensed"/>
                <a:ea typeface="SimSun"/>
              </a:rPr>
              <a:t>Haileleol</a:t>
            </a:r>
            <a:r>
              <a:rPr lang="en-US" sz="1200">
                <a:latin typeface="Barlow Semi Condensed"/>
                <a:ea typeface="SimSun"/>
              </a:rPr>
              <a:t> Tibebu, Aadil Malik, Varuna De Silva</a:t>
            </a:r>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Image Generation using Variational Autoencoders - </a:t>
            </a:r>
            <a:r>
              <a:rPr lang="en-US" sz="1200" b="1">
                <a:latin typeface="Barlow Semi Condensed"/>
                <a:ea typeface="SimSun"/>
              </a:rPr>
              <a:t>- </a:t>
            </a:r>
            <a:r>
              <a:rPr lang="en-US" sz="1200">
                <a:latin typeface="Barlow Semi Condensed"/>
                <a:ea typeface="SimSun"/>
              </a:rPr>
              <a:t> Purnima Sai Koumudi </a:t>
            </a:r>
            <a:r>
              <a:rPr lang="en-US" sz="1200" err="1">
                <a:latin typeface="Barlow Semi Condensed"/>
                <a:ea typeface="SimSun"/>
              </a:rPr>
              <a:t>Panguluri</a:t>
            </a:r>
            <a:r>
              <a:rPr lang="en-US" sz="1200">
                <a:latin typeface="Barlow Semi Condensed"/>
                <a:ea typeface="SimSun"/>
              </a:rPr>
              <a:t>, Kishore Kumar </a:t>
            </a:r>
            <a:r>
              <a:rPr lang="en-US" sz="1200" err="1">
                <a:latin typeface="Barlow Semi Condensed"/>
                <a:ea typeface="SimSun"/>
              </a:rPr>
              <a:t>Kamarajugadda</a:t>
            </a:r>
            <a:endParaRPr lang="en-US" sz="1200">
              <a:latin typeface="Barlow Semi Condensed"/>
              <a:ea typeface="SimSun"/>
            </a:endParaRPr>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Text to Image Synthesis Using Generative Adversarial Networks - </a:t>
            </a:r>
            <a:r>
              <a:rPr lang="en-US" sz="1200" b="1">
                <a:latin typeface="Barlow Semi Condensed"/>
                <a:ea typeface="SimSun"/>
              </a:rPr>
              <a:t>- </a:t>
            </a:r>
            <a:r>
              <a:rPr lang="en-US" sz="1200">
                <a:latin typeface="Barlow Semi Condensed"/>
                <a:ea typeface="SimSun"/>
              </a:rPr>
              <a:t>Cristian Bodnar Supervisor: Dr Jon Shapiro University of Manchester School of Computer Science</a:t>
            </a:r>
          </a:p>
          <a:p>
            <a:pPr marL="228600" indent="-228600">
              <a:buChar char="•"/>
            </a:pPr>
            <a:endParaRPr lang="en-US" sz="1200">
              <a:latin typeface="Barlow Semi Condensed"/>
              <a:ea typeface="SimSun"/>
            </a:endParaRPr>
          </a:p>
          <a:p>
            <a:pPr marL="228600" indent="-228600">
              <a:buChar char="•"/>
            </a:pPr>
            <a:r>
              <a:rPr lang="en-US" sz="1200" err="1">
                <a:latin typeface="Barlow Semi Condensed"/>
                <a:ea typeface="SimSun"/>
              </a:rPr>
              <a:t>Adversarially</a:t>
            </a:r>
            <a:r>
              <a:rPr lang="en-US" sz="1200">
                <a:latin typeface="Barlow Semi Condensed"/>
                <a:ea typeface="SimSun"/>
              </a:rPr>
              <a:t> Regularized Autoencoders - Jake (Junbo) Zhao * 1 2 Yoon Kim * 3 Kelly Zhang 1 Alexander M. Rush 3 Yann </a:t>
            </a:r>
            <a:r>
              <a:rPr lang="en-US" sz="1200" err="1">
                <a:latin typeface="Barlow Semi Condensed"/>
                <a:ea typeface="SimSun"/>
              </a:rPr>
              <a:t>LeCun</a:t>
            </a:r>
            <a:r>
              <a:rPr lang="en-US" sz="1200">
                <a:latin typeface="Barlow Semi Condensed"/>
                <a:ea typeface="SimSun"/>
              </a:rPr>
              <a:t> 1 2</a:t>
            </a:r>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Text to Image using Deep Learning - Akanksha Singh,  Sonam </a:t>
            </a:r>
            <a:r>
              <a:rPr lang="en-US" sz="1200" err="1">
                <a:latin typeface="Barlow Semi Condensed"/>
                <a:ea typeface="SimSun"/>
              </a:rPr>
              <a:t>Anekar</a:t>
            </a:r>
            <a:r>
              <a:rPr lang="en-US" sz="1200">
                <a:latin typeface="Barlow Semi Condensed"/>
                <a:ea typeface="SimSun"/>
              </a:rPr>
              <a:t>,  Ritika Shenoy, Sainath Patil </a:t>
            </a:r>
          </a:p>
          <a:p>
            <a:pPr marL="228600" indent="-228600">
              <a:buChar char="•"/>
            </a:pPr>
            <a:endParaRPr lang="en-US" sz="1200">
              <a:latin typeface="Barlow Semi Condensed"/>
              <a:ea typeface="SimSun"/>
            </a:endParaRPr>
          </a:p>
          <a:p>
            <a:pPr marL="228600" indent="-228600">
              <a:buChar char="•"/>
            </a:pPr>
            <a:r>
              <a:rPr lang="en-US" sz="1200" err="1">
                <a:latin typeface="Barlow Semi Condensed"/>
                <a:ea typeface="SimSun"/>
              </a:rPr>
              <a:t>ControlVAE</a:t>
            </a:r>
            <a:r>
              <a:rPr lang="en-US" sz="1200">
                <a:latin typeface="Barlow Semi Condensed"/>
                <a:ea typeface="SimSun"/>
              </a:rPr>
              <a:t>: Controllable Variational </a:t>
            </a:r>
            <a:r>
              <a:rPr lang="en-US" sz="1200" err="1">
                <a:latin typeface="Barlow Semi Condensed"/>
                <a:ea typeface="SimSun"/>
              </a:rPr>
              <a:t>Autoencode</a:t>
            </a:r>
            <a:r>
              <a:rPr lang="en-US" sz="1200">
                <a:latin typeface="Barlow Semi Condensed"/>
                <a:ea typeface="SimSun"/>
              </a:rPr>
              <a:t> - Huajie Shao 1 </a:t>
            </a:r>
            <a:r>
              <a:rPr lang="en-US" sz="1200" err="1">
                <a:latin typeface="Barlow Semi Condensed"/>
                <a:ea typeface="SimSun"/>
              </a:rPr>
              <a:t>Shuochao</a:t>
            </a:r>
            <a:r>
              <a:rPr lang="en-US" sz="1200">
                <a:latin typeface="Barlow Semi Condensed"/>
                <a:ea typeface="SimSun"/>
              </a:rPr>
              <a:t> Yao 1 Dachun Sun 1 Aston Zhang 2 </a:t>
            </a:r>
            <a:r>
              <a:rPr lang="en-US" sz="1200" err="1">
                <a:latin typeface="Barlow Semi Condensed"/>
                <a:ea typeface="SimSun"/>
              </a:rPr>
              <a:t>Shengzhong</a:t>
            </a:r>
            <a:r>
              <a:rPr lang="en-US" sz="1200">
                <a:latin typeface="Barlow Semi Condensed"/>
                <a:ea typeface="SimSun"/>
              </a:rPr>
              <a:t> Liu 1 </a:t>
            </a:r>
            <a:r>
              <a:rPr lang="en-US" sz="1200" err="1">
                <a:latin typeface="Barlow Semi Condensed"/>
                <a:ea typeface="SimSun"/>
              </a:rPr>
              <a:t>Dongxin</a:t>
            </a:r>
            <a:r>
              <a:rPr lang="en-US" sz="1200">
                <a:latin typeface="Barlow Semi Condensed"/>
                <a:ea typeface="SimSun"/>
              </a:rPr>
              <a:t> Liu 1 Jun Wang 3 Tarek </a:t>
            </a:r>
            <a:r>
              <a:rPr lang="en-US" sz="1200" err="1">
                <a:latin typeface="Barlow Semi Condensed"/>
                <a:ea typeface="SimSun"/>
              </a:rPr>
              <a:t>Abdelzaher</a:t>
            </a:r>
            <a:endParaRPr lang="en-US" sz="1200">
              <a:latin typeface="Barlow Semi Condensed"/>
              <a:ea typeface="SimSun"/>
            </a:endParaRPr>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Generative Adversarial Text to Image Synthesis - Scott Reed, Zeynep </a:t>
            </a:r>
            <a:r>
              <a:rPr lang="en-US" sz="1200" err="1">
                <a:latin typeface="Barlow Semi Condensed"/>
                <a:ea typeface="SimSun"/>
              </a:rPr>
              <a:t>Akata</a:t>
            </a:r>
            <a:r>
              <a:rPr lang="en-US" sz="1200">
                <a:latin typeface="Barlow Semi Condensed"/>
                <a:ea typeface="SimSun"/>
              </a:rPr>
              <a:t>, </a:t>
            </a:r>
            <a:r>
              <a:rPr lang="en-US" sz="1200" err="1">
                <a:latin typeface="Barlow Semi Condensed"/>
                <a:ea typeface="SimSun"/>
              </a:rPr>
              <a:t>Xinchen</a:t>
            </a:r>
            <a:r>
              <a:rPr lang="en-US" sz="1200">
                <a:latin typeface="Barlow Semi Condensed"/>
                <a:ea typeface="SimSun"/>
              </a:rPr>
              <a:t> Yan, </a:t>
            </a:r>
            <a:r>
              <a:rPr lang="en-US" sz="1200" err="1">
                <a:latin typeface="Barlow Semi Condensed"/>
                <a:ea typeface="SimSun"/>
              </a:rPr>
              <a:t>Lajanugen</a:t>
            </a:r>
            <a:r>
              <a:rPr lang="en-US" sz="1200">
                <a:latin typeface="Barlow Semi Condensed"/>
                <a:ea typeface="SimSun"/>
              </a:rPr>
              <a:t> Logeswaran REEDSCOT1 , AKATA2 , XCYAN1 , LLAJAN1 Bernt Schiele, </a:t>
            </a:r>
            <a:r>
              <a:rPr lang="en-US" sz="1200" err="1">
                <a:latin typeface="Barlow Semi Condensed"/>
                <a:ea typeface="SimSun"/>
              </a:rPr>
              <a:t>Honglak</a:t>
            </a:r>
            <a:r>
              <a:rPr lang="en-US" sz="1200">
                <a:latin typeface="Barlow Semi Condensed"/>
                <a:ea typeface="SimSun"/>
              </a:rPr>
              <a:t> Lee</a:t>
            </a:r>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Semi-Amortized Variational Autoencoders - Yoon Kim 1 Sam Wiseman 1 Andrew C. Miller 1 David Sontag 2 Alexander M. Rush 1</a:t>
            </a:r>
          </a:p>
          <a:p>
            <a:pPr marL="228600" indent="-228600">
              <a:buChar char="•"/>
            </a:pPr>
            <a:endParaRPr lang="en-US" sz="1200">
              <a:latin typeface="Barlow Semi Condensed"/>
              <a:ea typeface="SimSun"/>
            </a:endParaRPr>
          </a:p>
          <a:p>
            <a:pPr marL="228600" indent="-228600">
              <a:buChar char="•"/>
            </a:pPr>
            <a:r>
              <a:rPr lang="en-US" sz="1200">
                <a:latin typeface="Barlow Semi Condensed"/>
                <a:ea typeface="SimSun"/>
              </a:rPr>
              <a:t>Text-to-Image Generation Using Deep Learning - Sadia Ramzan 1,Muhammad </a:t>
            </a:r>
            <a:r>
              <a:rPr lang="en-US" sz="1200" err="1">
                <a:latin typeface="Barlow Semi Condensed"/>
                <a:ea typeface="SimSun"/>
              </a:rPr>
              <a:t>Munwar</a:t>
            </a:r>
            <a:r>
              <a:rPr lang="en-US" sz="1200">
                <a:latin typeface="Barlow Semi Condensed"/>
                <a:ea typeface="SimSun"/>
              </a:rPr>
              <a:t> Iqbal 1 and Tehmina Kalsum </a:t>
            </a:r>
          </a:p>
          <a:p>
            <a:pPr marL="228600" indent="-228600">
              <a:buChar char="•"/>
            </a:pPr>
            <a:endParaRPr lang="en-US" sz="1200">
              <a:ea typeface="SimSun"/>
            </a:endParaRPr>
          </a:p>
        </p:txBody>
      </p:sp>
    </p:spTree>
    <p:extLst>
      <p:ext uri="{BB962C8B-B14F-4D97-AF65-F5344CB8AC3E}">
        <p14:creationId xmlns:p14="http://schemas.microsoft.com/office/powerpoint/2010/main" val="299413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6" name="Google Shape;2166;p39"/>
          <p:cNvGrpSpPr/>
          <p:nvPr/>
        </p:nvGrpSpPr>
        <p:grpSpPr>
          <a:xfrm>
            <a:off x="1556418" y="805143"/>
            <a:ext cx="392101" cy="401569"/>
            <a:chOff x="1190625" y="238125"/>
            <a:chExt cx="5238750" cy="5231525"/>
          </a:xfrm>
        </p:grpSpPr>
        <p:sp>
          <p:nvSpPr>
            <p:cNvPr id="2167" name="Google Shape;2167;p39"/>
            <p:cNvSpPr/>
            <p:nvPr/>
          </p:nvSpPr>
          <p:spPr>
            <a:xfrm>
              <a:off x="1190625" y="259325"/>
              <a:ext cx="5238750" cy="5210325"/>
            </a:xfrm>
            <a:custGeom>
              <a:avLst/>
              <a:gdLst/>
              <a:ahLst/>
              <a:cxnLst/>
              <a:rect l="l" t="t" r="r" b="b"/>
              <a:pathLst>
                <a:path w="209550" h="208413" extrusionOk="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8" name="Google Shape;2168;p39"/>
            <p:cNvSpPr/>
            <p:nvPr/>
          </p:nvSpPr>
          <p:spPr>
            <a:xfrm>
              <a:off x="4202861" y="1284806"/>
              <a:ext cx="1389300" cy="1389300"/>
            </a:xfrm>
            <a:custGeom>
              <a:avLst/>
              <a:gdLst/>
              <a:ahLst/>
              <a:cxnLst/>
              <a:rect l="l" t="t" r="r" b="b"/>
              <a:pathLst>
                <a:path w="55572" h="55572" extrusionOk="0">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69" name="Google Shape;2169;p39"/>
            <p:cNvSpPr/>
            <p:nvPr/>
          </p:nvSpPr>
          <p:spPr>
            <a:xfrm>
              <a:off x="3730400" y="4080350"/>
              <a:ext cx="173675" cy="260500"/>
            </a:xfrm>
            <a:custGeom>
              <a:avLst/>
              <a:gdLst/>
              <a:ahLst/>
              <a:cxnLst/>
              <a:rect l="l" t="t" r="r" b="b"/>
              <a:pathLst>
                <a:path w="6947" h="10420" extrusionOk="0">
                  <a:moveTo>
                    <a:pt x="0" y="0"/>
                  </a:moveTo>
                  <a:lnTo>
                    <a:pt x="0" y="10420"/>
                  </a:lnTo>
                  <a:lnTo>
                    <a:pt x="6947" y="10420"/>
                  </a:lnTo>
                  <a:lnTo>
                    <a:pt x="69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0" name="Google Shape;2170;p39"/>
            <p:cNvSpPr/>
            <p:nvPr/>
          </p:nvSpPr>
          <p:spPr>
            <a:xfrm>
              <a:off x="2430350" y="1227000"/>
              <a:ext cx="1473725" cy="2679700"/>
            </a:xfrm>
            <a:custGeom>
              <a:avLst/>
              <a:gdLst/>
              <a:ahLst/>
              <a:cxnLst/>
              <a:rect l="l" t="t" r="r" b="b"/>
              <a:pathLst>
                <a:path w="58949" h="107188" extrusionOk="0">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1" name="Google Shape;2171;p39"/>
            <p:cNvSpPr/>
            <p:nvPr/>
          </p:nvSpPr>
          <p:spPr>
            <a:xfrm>
              <a:off x="5467000" y="3472525"/>
              <a:ext cx="607825" cy="173700"/>
            </a:xfrm>
            <a:custGeom>
              <a:avLst/>
              <a:gdLst/>
              <a:ahLst/>
              <a:cxnLst/>
              <a:rect l="l" t="t" r="r" b="b"/>
              <a:pathLst>
                <a:path w="24313" h="6948" extrusionOk="0">
                  <a:moveTo>
                    <a:pt x="0" y="1"/>
                  </a:moveTo>
                  <a:lnTo>
                    <a:pt x="0" y="6947"/>
                  </a:lnTo>
                  <a:lnTo>
                    <a:pt x="24313" y="6947"/>
                  </a:lnTo>
                  <a:lnTo>
                    <a:pt x="243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2" name="Google Shape;2172;p39"/>
            <p:cNvSpPr/>
            <p:nvPr/>
          </p:nvSpPr>
          <p:spPr>
            <a:xfrm>
              <a:off x="5324700" y="3925975"/>
              <a:ext cx="631950" cy="566850"/>
            </a:xfrm>
            <a:custGeom>
              <a:avLst/>
              <a:gdLst/>
              <a:ahLst/>
              <a:cxnLst/>
              <a:rect l="l" t="t" r="r" b="b"/>
              <a:pathLst>
                <a:path w="25278" h="22674" extrusionOk="0">
                  <a:moveTo>
                    <a:pt x="4438" y="1"/>
                  </a:moveTo>
                  <a:lnTo>
                    <a:pt x="0" y="5307"/>
                  </a:lnTo>
                  <a:lnTo>
                    <a:pt x="20839" y="22673"/>
                  </a:lnTo>
                  <a:lnTo>
                    <a:pt x="25277" y="17367"/>
                  </a:lnTo>
                  <a:lnTo>
                    <a:pt x="44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3" name="Google Shape;2173;p39"/>
            <p:cNvSpPr/>
            <p:nvPr/>
          </p:nvSpPr>
          <p:spPr>
            <a:xfrm>
              <a:off x="4946025" y="4167175"/>
              <a:ext cx="173675" cy="607825"/>
            </a:xfrm>
            <a:custGeom>
              <a:avLst/>
              <a:gdLst/>
              <a:ahLst/>
              <a:cxnLst/>
              <a:rect l="l" t="t" r="r" b="b"/>
              <a:pathLst>
                <a:path w="6947" h="24313" extrusionOk="0">
                  <a:moveTo>
                    <a:pt x="0" y="1"/>
                  </a:moveTo>
                  <a:lnTo>
                    <a:pt x="0" y="24313"/>
                  </a:lnTo>
                  <a:lnTo>
                    <a:pt x="6947" y="24313"/>
                  </a:lnTo>
                  <a:lnTo>
                    <a:pt x="6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4" name="Google Shape;2174;p39"/>
            <p:cNvSpPr/>
            <p:nvPr/>
          </p:nvSpPr>
          <p:spPr>
            <a:xfrm>
              <a:off x="1279850" y="1564675"/>
              <a:ext cx="735675" cy="342525"/>
            </a:xfrm>
            <a:custGeom>
              <a:avLst/>
              <a:gdLst/>
              <a:ahLst/>
              <a:cxnLst/>
              <a:rect l="l" t="t" r="r" b="b"/>
              <a:pathLst>
                <a:path w="29427" h="13701" extrusionOk="0">
                  <a:moveTo>
                    <a:pt x="27786" y="1"/>
                  </a:moveTo>
                  <a:lnTo>
                    <a:pt x="1" y="6947"/>
                  </a:lnTo>
                  <a:lnTo>
                    <a:pt x="1641" y="13701"/>
                  </a:lnTo>
                  <a:lnTo>
                    <a:pt x="29426" y="6754"/>
                  </a:lnTo>
                  <a:lnTo>
                    <a:pt x="277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5" name="Google Shape;2175;p39"/>
            <p:cNvSpPr/>
            <p:nvPr/>
          </p:nvSpPr>
          <p:spPr>
            <a:xfrm>
              <a:off x="1424575" y="710850"/>
              <a:ext cx="706725" cy="574075"/>
            </a:xfrm>
            <a:custGeom>
              <a:avLst/>
              <a:gdLst/>
              <a:ahLst/>
              <a:cxnLst/>
              <a:rect l="l" t="t" r="r" b="b"/>
              <a:pathLst>
                <a:path w="28269" h="22963" extrusionOk="0">
                  <a:moveTo>
                    <a:pt x="3956" y="1"/>
                  </a:moveTo>
                  <a:lnTo>
                    <a:pt x="0" y="5596"/>
                  </a:lnTo>
                  <a:lnTo>
                    <a:pt x="24313" y="22962"/>
                  </a:lnTo>
                  <a:lnTo>
                    <a:pt x="28268" y="17367"/>
                  </a:lnTo>
                  <a:lnTo>
                    <a:pt x="3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76" name="Google Shape;2176;p39"/>
            <p:cNvSpPr/>
            <p:nvPr/>
          </p:nvSpPr>
          <p:spPr>
            <a:xfrm>
              <a:off x="2167450" y="238125"/>
              <a:ext cx="344925" cy="738075"/>
            </a:xfrm>
            <a:custGeom>
              <a:avLst/>
              <a:gdLst/>
              <a:ahLst/>
              <a:cxnLst/>
              <a:rect l="l" t="t" r="r" b="b"/>
              <a:pathLst>
                <a:path w="13797" h="29523" extrusionOk="0">
                  <a:moveTo>
                    <a:pt x="6754" y="0"/>
                  </a:moveTo>
                  <a:lnTo>
                    <a:pt x="1" y="1737"/>
                  </a:lnTo>
                  <a:lnTo>
                    <a:pt x="7140" y="29522"/>
                  </a:lnTo>
                  <a:lnTo>
                    <a:pt x="13797" y="27786"/>
                  </a:lnTo>
                  <a:lnTo>
                    <a:pt x="6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77" name="Google Shape;2177;p39"/>
          <p:cNvSpPr txBox="1">
            <a:spLocks noGrp="1"/>
          </p:cNvSpPr>
          <p:nvPr>
            <p:ph type="title"/>
          </p:nvPr>
        </p:nvSpPr>
        <p:spPr>
          <a:xfrm>
            <a:off x="1948519" y="717928"/>
            <a:ext cx="2780862"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2178" name="Google Shape;2178;p39"/>
          <p:cNvSpPr txBox="1">
            <a:spLocks noGrp="1"/>
          </p:cNvSpPr>
          <p:nvPr>
            <p:ph type="subTitle" idx="1"/>
          </p:nvPr>
        </p:nvSpPr>
        <p:spPr>
          <a:xfrm>
            <a:off x="1269217" y="1643969"/>
            <a:ext cx="6411538" cy="2392796"/>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600">
                <a:solidFill>
                  <a:schemeClr val="dk2"/>
                </a:solidFill>
                <a:sym typeface="Barlow Semi Condensed"/>
              </a:rPr>
              <a:t> </a:t>
            </a:r>
            <a:r>
              <a:rPr lang="en-US" b="0" i="0">
                <a:solidFill>
                  <a:srgbClr val="374151"/>
                </a:solidFill>
                <a:effectLst/>
                <a:latin typeface="Söhne"/>
              </a:rPr>
              <a:t>Text to image generation is a machine learning task in which a system is trained to generate an image based on a textual description or prompt.</a:t>
            </a:r>
          </a:p>
          <a:p>
            <a:pPr lvl="0" algn="l" rtl="0">
              <a:spcBef>
                <a:spcPts val="0"/>
              </a:spcBef>
              <a:spcAft>
                <a:spcPts val="0"/>
              </a:spcAft>
            </a:pPr>
            <a:endParaRPr lang="en-US" b="0" i="0">
              <a:solidFill>
                <a:srgbClr val="374151"/>
              </a:solidFill>
              <a:effectLst/>
              <a:latin typeface="Söhne"/>
            </a:endParaRPr>
          </a:p>
          <a:p>
            <a:pPr marL="285750" lvl="0" indent="-285750" algn="l" rtl="0">
              <a:spcBef>
                <a:spcPts val="0"/>
              </a:spcBef>
              <a:spcAft>
                <a:spcPts val="0"/>
              </a:spcAft>
              <a:buFont typeface="Arial" panose="020B0604020202020204" pitchFamily="34" charset="0"/>
              <a:buChar char="•"/>
            </a:pPr>
            <a:r>
              <a:rPr lang="en-US" b="0" i="0">
                <a:solidFill>
                  <a:srgbClr val="374151"/>
                </a:solidFill>
                <a:effectLst/>
                <a:latin typeface="Söhne"/>
              </a:rPr>
              <a:t>The system takes in a textual description, such as a sentence or paragraph, and produces a corresponding image that captures the visual content described in the text.</a:t>
            </a:r>
          </a:p>
          <a:p>
            <a:pPr lvl="0" algn="l" rtl="0">
              <a:spcBef>
                <a:spcPts val="0"/>
              </a:spcBef>
              <a:spcAft>
                <a:spcPts val="0"/>
              </a:spcAft>
            </a:pPr>
            <a:endParaRPr lang="en-US" b="0" i="0">
              <a:solidFill>
                <a:srgbClr val="374151"/>
              </a:solidFill>
              <a:effectLst/>
              <a:latin typeface="Söhne"/>
            </a:endParaRPr>
          </a:p>
          <a:p>
            <a:pPr marL="285750" indent="-285750" algn="l">
              <a:buFont typeface="Arial" panose="020B0604020202020204" pitchFamily="34" charset="0"/>
              <a:buChar char="•"/>
            </a:pPr>
            <a:r>
              <a:rPr lang="en-US" b="0" i="0">
                <a:solidFill>
                  <a:srgbClr val="374151"/>
                </a:solidFill>
                <a:effectLst/>
                <a:latin typeface="Söhne"/>
              </a:rPr>
              <a:t>The goal is to produce images that are semantically and visually consistent with the given text, which requires a deep understanding of both language and visual concepts.</a:t>
            </a:r>
            <a:endParaRPr lang="en-US">
              <a:sym typeface="Barlow Semi Condensed"/>
            </a:endParaRPr>
          </a:p>
          <a:p>
            <a:pPr marL="285750" lvl="0" indent="-285750" algn="l" rtl="0">
              <a:spcBef>
                <a:spcPts val="0"/>
              </a:spcBef>
              <a:spcAft>
                <a:spcPts val="0"/>
              </a:spcAft>
              <a:buFont typeface="Arial" panose="020B0604020202020204" pitchFamily="34" charset="0"/>
              <a:buChar char="•"/>
            </a:pPr>
            <a:endParaRPr lang="en-US" b="0" i="0">
              <a:solidFill>
                <a:srgbClr val="374151"/>
              </a:solidFill>
              <a:effectLst/>
              <a:latin typeface="Söhne"/>
            </a:endParaRPr>
          </a:p>
          <a:p>
            <a:pPr marL="285750" lvl="0" indent="-285750" algn="ctr" rtl="0">
              <a:spcBef>
                <a:spcPts val="0"/>
              </a:spcBef>
              <a:spcAft>
                <a:spcPts val="0"/>
              </a:spcAft>
              <a:buFont typeface="Arial" panose="020B0604020202020204" pitchFamily="34" charset="0"/>
              <a:buChar char="•"/>
            </a:pPr>
            <a:endParaRPr lang="en-US" b="1" i="0">
              <a:solidFill>
                <a:srgbClr val="374151"/>
              </a:solidFill>
              <a:effectLst/>
              <a:latin typeface="Söhne"/>
            </a:endParaRPr>
          </a:p>
          <a:p>
            <a:pPr marL="285750" lvl="0" indent="-285750" algn="ctr" rtl="0">
              <a:spcBef>
                <a:spcPts val="0"/>
              </a:spcBef>
              <a:spcAft>
                <a:spcPts val="0"/>
              </a:spcAft>
              <a:buFont typeface="Arial" panose="020B0604020202020204" pitchFamily="34" charset="0"/>
              <a:buChar char="•"/>
            </a:pPr>
            <a:endParaRPr lang="en-US" b="0" i="0">
              <a:solidFill>
                <a:srgbClr val="374151"/>
              </a:solidFill>
              <a:effectLst/>
              <a:latin typeface="Söhn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893030" y="760555"/>
            <a:ext cx="3233118"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2199" name="Google Shape;2199;p40"/>
          <p:cNvSpPr txBox="1">
            <a:spLocks noGrp="1"/>
          </p:cNvSpPr>
          <p:nvPr>
            <p:ph type="subTitle" idx="4"/>
          </p:nvPr>
        </p:nvSpPr>
        <p:spPr>
          <a:xfrm>
            <a:off x="3953678" y="2406943"/>
            <a:ext cx="4468613"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0" i="0">
                <a:solidFill>
                  <a:srgbClr val="374151"/>
                </a:solidFill>
                <a:effectLst/>
                <a:latin typeface="Söhne"/>
              </a:rPr>
              <a:t>The model needs to learn the mapping between language and visual representations and generate an image that is semantically and visually consistent with the given text. </a:t>
            </a:r>
            <a:endParaRPr sz="1400">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830967" y="2429087"/>
            <a:ext cx="2821064" cy="98303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b="0" i="0">
                <a:solidFill>
                  <a:srgbClr val="374151"/>
                </a:solidFill>
                <a:effectLst/>
                <a:latin typeface="Söhne"/>
              </a:rPr>
              <a:t>To develop a model that can generate a visually plausible image from a given textual description</a:t>
            </a:r>
            <a:r>
              <a:rPr lang="en-US" b="0" i="0">
                <a:solidFill>
                  <a:srgbClr val="374151"/>
                </a:solidFill>
                <a:effectLst/>
                <a:latin typeface="Söhne"/>
              </a:rPr>
              <a:t>.</a:t>
            </a:r>
            <a:endParaRPr>
              <a:latin typeface="Söhne"/>
              <a:sym typeface="Barlow Semi Condensed"/>
            </a:endParaRPr>
          </a:p>
        </p:txBody>
      </p:sp>
      <p:sp>
        <p:nvSpPr>
          <p:cNvPr id="2201" name="Google Shape;2201;p40"/>
          <p:cNvSpPr txBox="1">
            <a:spLocks noGrp="1"/>
          </p:cNvSpPr>
          <p:nvPr>
            <p:ph type="subTitle" idx="6"/>
          </p:nvPr>
        </p:nvSpPr>
        <p:spPr>
          <a:xfrm>
            <a:off x="595075" y="3893816"/>
            <a:ext cx="8128864"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a:solidFill>
                  <a:srgbClr val="374151"/>
                </a:solidFill>
                <a:latin typeface="Söhne"/>
              </a:rPr>
              <a:t>The c</a:t>
            </a:r>
            <a:r>
              <a:rPr lang="en-US" sz="1400" b="0" i="0">
                <a:solidFill>
                  <a:srgbClr val="374151"/>
                </a:solidFill>
                <a:effectLst/>
                <a:latin typeface="Söhne"/>
              </a:rPr>
              <a:t>hallenge lies in the fact that the model needs to handle the abstract concepts and relationships expressed in text, and map them to a diverse set of visual representations.</a:t>
            </a:r>
            <a:endParaRPr sz="1400">
              <a:latin typeface="Barlow Semi Condensed"/>
              <a:ea typeface="Barlow Semi Condensed"/>
              <a:cs typeface="Barlow Semi Condensed"/>
              <a:sym typeface="Barlow Semi Condensed"/>
            </a:endParaRPr>
          </a:p>
        </p:txBody>
      </p:sp>
      <p:grpSp>
        <p:nvGrpSpPr>
          <p:cNvPr id="2202" name="Google Shape;2202;p40"/>
          <p:cNvGrpSpPr/>
          <p:nvPr/>
        </p:nvGrpSpPr>
        <p:grpSpPr>
          <a:xfrm>
            <a:off x="2096970" y="1829673"/>
            <a:ext cx="420796" cy="370732"/>
            <a:chOff x="-3137650" y="2067900"/>
            <a:chExt cx="291450" cy="256775"/>
          </a:xfrm>
        </p:grpSpPr>
        <p:sp>
          <p:nvSpPr>
            <p:cNvPr id="2203" name="Google Shape;2203;p40"/>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4" name="Google Shape;2204;p40"/>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5" name="Google Shape;2205;p40"/>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2212" name="Google Shape;2212;p40"/>
          <p:cNvGrpSpPr/>
          <p:nvPr/>
        </p:nvGrpSpPr>
        <p:grpSpPr>
          <a:xfrm>
            <a:off x="5977027" y="1804660"/>
            <a:ext cx="421914" cy="420759"/>
            <a:chOff x="-2571737" y="2403625"/>
            <a:chExt cx="292225" cy="291425"/>
          </a:xfrm>
        </p:grpSpPr>
        <p:sp>
          <p:nvSpPr>
            <p:cNvPr id="2213" name="Google Shape;2213;p40"/>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4" name="Google Shape;2214;p40"/>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5" name="Google Shape;2215;p40"/>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6" name="Google Shape;2216;p40"/>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7" name="Google Shape;2217;p40"/>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8" name="Google Shape;2218;p40"/>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9" name="Google Shape;2219;p40"/>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sp>
        <p:nvSpPr>
          <p:cNvPr id="2" name="Google Shape;14004;p77">
            <a:extLst>
              <a:ext uri="{FF2B5EF4-FFF2-40B4-BE49-F238E27FC236}">
                <a16:creationId xmlns:a16="http://schemas.microsoft.com/office/drawing/2014/main" id="{5EA2CE5A-0BFB-4ECB-1629-97BC03AD2A8E}"/>
              </a:ext>
            </a:extLst>
          </p:cNvPr>
          <p:cNvSpPr/>
          <p:nvPr/>
        </p:nvSpPr>
        <p:spPr>
          <a:xfrm>
            <a:off x="1309864" y="855359"/>
            <a:ext cx="383206" cy="351936"/>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1114184" y="1413746"/>
            <a:ext cx="2206074" cy="1045243"/>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3"/>
          <p:cNvSpPr/>
          <p:nvPr/>
        </p:nvSpPr>
        <p:spPr>
          <a:xfrm>
            <a:off x="5828452" y="1413746"/>
            <a:ext cx="2658989" cy="1186436"/>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3"/>
          <p:cNvSpPr/>
          <p:nvPr/>
        </p:nvSpPr>
        <p:spPr>
          <a:xfrm>
            <a:off x="1073992" y="2883485"/>
            <a:ext cx="2230649" cy="115774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xfrm>
            <a:off x="2962650" y="611807"/>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Motivation</a:t>
            </a:r>
            <a:endParaRPr/>
          </a:p>
        </p:txBody>
      </p:sp>
      <p:sp>
        <p:nvSpPr>
          <p:cNvPr id="3151" name="Google Shape;3151;p53"/>
          <p:cNvSpPr txBox="1">
            <a:spLocks noGrp="1"/>
          </p:cNvSpPr>
          <p:nvPr>
            <p:ph type="subTitle" idx="2"/>
          </p:nvPr>
        </p:nvSpPr>
        <p:spPr>
          <a:xfrm>
            <a:off x="1113817" y="1533749"/>
            <a:ext cx="2245475" cy="847788"/>
          </a:xfrm>
          <a:prstGeom prst="rect">
            <a:avLst/>
          </a:prstGeom>
        </p:spPr>
        <p:txBody>
          <a:bodyPr spcFirstLastPara="1" wrap="square" lIns="91425" tIns="91425" rIns="91425" bIns="91425" anchor="t" anchorCtr="0">
            <a:noAutofit/>
          </a:bodyPr>
          <a:lstStyle/>
          <a:p>
            <a:pPr algn="ctr"/>
            <a:r>
              <a:rPr lang="en-US" altLang="ko-KR" sz="1400">
                <a:solidFill>
                  <a:schemeClr val="tx1"/>
                </a:solidFill>
                <a:latin typeface="Söhne"/>
                <a:ea typeface="+mj-ea"/>
                <a:cs typeface="Arial" pitchFamily="34" charset="0"/>
              </a:rPr>
              <a:t>To allow the creation of synthetic images from  textual description</a:t>
            </a:r>
            <a:endParaRPr lang="ko-KR" altLang="en-US" sz="1400">
              <a:solidFill>
                <a:schemeClr val="tx1"/>
              </a:solidFill>
              <a:latin typeface="Söhne"/>
              <a:ea typeface="+mj-ea"/>
              <a:cs typeface="Arial" pitchFamily="34" charset="0"/>
            </a:endParaRPr>
          </a:p>
        </p:txBody>
      </p:sp>
      <p:sp>
        <p:nvSpPr>
          <p:cNvPr id="3153" name="Google Shape;3153;p53"/>
          <p:cNvSpPr txBox="1">
            <a:spLocks noGrp="1"/>
          </p:cNvSpPr>
          <p:nvPr>
            <p:ph type="subTitle" idx="4"/>
          </p:nvPr>
        </p:nvSpPr>
        <p:spPr>
          <a:xfrm>
            <a:off x="5810696" y="1580968"/>
            <a:ext cx="2761337" cy="876148"/>
          </a:xfrm>
          <a:prstGeom prst="rect">
            <a:avLst/>
          </a:prstGeom>
        </p:spPr>
        <p:txBody>
          <a:bodyPr spcFirstLastPara="1" wrap="square" lIns="91425" tIns="91425" rIns="91425" bIns="91425" anchor="t" anchorCtr="0">
            <a:noAutofit/>
          </a:bodyPr>
          <a:lstStyle/>
          <a:p>
            <a:pPr algn="ctr"/>
            <a:r>
              <a:rPr lang="en-US" altLang="ko-KR" sz="1400">
                <a:solidFill>
                  <a:schemeClr val="tx1"/>
                </a:solidFill>
                <a:latin typeface="Söhne"/>
                <a:ea typeface="+mj-ea"/>
                <a:cs typeface="Arial" pitchFamily="34" charset="0"/>
              </a:rPr>
              <a:t>Useful in a variety of applications, such as computer vision, art, education and entertainment</a:t>
            </a:r>
            <a:endParaRPr lang="ko-KR" altLang="en-US" sz="1400">
              <a:solidFill>
                <a:schemeClr val="tx1"/>
              </a:solidFill>
              <a:latin typeface="Söhne"/>
              <a:ea typeface="+mj-ea"/>
              <a:cs typeface="Arial" pitchFamily="34" charset="0"/>
            </a:endParaRPr>
          </a:p>
          <a:p>
            <a:pPr marL="0" lvl="0" indent="0" algn="l" rtl="0">
              <a:spcBef>
                <a:spcPts val="0"/>
              </a:spcBef>
              <a:spcAft>
                <a:spcPts val="0"/>
              </a:spcAft>
              <a:buNone/>
            </a:pPr>
            <a:endParaRPr>
              <a:latin typeface="Barlow Semi Condensed"/>
              <a:ea typeface="Barlow Semi Condensed"/>
              <a:cs typeface="Barlow Semi Condensed"/>
              <a:sym typeface="Barlow Semi Condensed"/>
            </a:endParaRPr>
          </a:p>
        </p:txBody>
      </p:sp>
      <p:sp>
        <p:nvSpPr>
          <p:cNvPr id="3155" name="Google Shape;3155;p53"/>
          <p:cNvSpPr txBox="1">
            <a:spLocks noGrp="1"/>
          </p:cNvSpPr>
          <p:nvPr>
            <p:ph type="subTitle" idx="6"/>
          </p:nvPr>
        </p:nvSpPr>
        <p:spPr>
          <a:xfrm>
            <a:off x="1062270" y="3030067"/>
            <a:ext cx="2267688" cy="936091"/>
          </a:xfrm>
          <a:prstGeom prst="rect">
            <a:avLst/>
          </a:prstGeom>
        </p:spPr>
        <p:txBody>
          <a:bodyPr spcFirstLastPara="1" wrap="square" lIns="91425" tIns="91425" rIns="91425" bIns="91425" anchor="t" anchorCtr="0">
            <a:noAutofit/>
          </a:bodyPr>
          <a:lstStyle/>
          <a:p>
            <a:pPr algn="ctr"/>
            <a:r>
              <a:rPr lang="en-US" altLang="ko-KR" sz="1400">
                <a:solidFill>
                  <a:schemeClr val="tx1"/>
                </a:solidFill>
                <a:latin typeface="Söhne"/>
                <a:ea typeface="+mj-ea"/>
                <a:cs typeface="Arial" pitchFamily="34" charset="0"/>
              </a:rPr>
              <a:t>To bridge the gap between natural language and visual representation</a:t>
            </a:r>
            <a:endParaRPr lang="ko-KR" altLang="en-US" sz="1400">
              <a:solidFill>
                <a:schemeClr val="tx1"/>
              </a:solidFill>
              <a:latin typeface="Söhne"/>
              <a:ea typeface="+mj-ea"/>
              <a:cs typeface="Arial" pitchFamily="34" charset="0"/>
            </a:endParaRPr>
          </a:p>
        </p:txBody>
      </p:sp>
      <p:grpSp>
        <p:nvGrpSpPr>
          <p:cNvPr id="2" name="Google Shape;4019;p64">
            <a:extLst>
              <a:ext uri="{FF2B5EF4-FFF2-40B4-BE49-F238E27FC236}">
                <a16:creationId xmlns:a16="http://schemas.microsoft.com/office/drawing/2014/main" id="{88C3000B-9FCC-1E47-E03E-D357A9B7EEDF}"/>
              </a:ext>
            </a:extLst>
          </p:cNvPr>
          <p:cNvGrpSpPr/>
          <p:nvPr/>
        </p:nvGrpSpPr>
        <p:grpSpPr>
          <a:xfrm>
            <a:off x="3673489" y="1580968"/>
            <a:ext cx="2052615" cy="2109314"/>
            <a:chOff x="1744400" y="429725"/>
            <a:chExt cx="4623925" cy="4948200"/>
          </a:xfrm>
        </p:grpSpPr>
        <p:sp>
          <p:nvSpPr>
            <p:cNvPr id="3" name="Google Shape;4020;p64">
              <a:extLst>
                <a:ext uri="{FF2B5EF4-FFF2-40B4-BE49-F238E27FC236}">
                  <a16:creationId xmlns:a16="http://schemas.microsoft.com/office/drawing/2014/main" id="{091607C7-14CB-1103-4462-A92505C74871}"/>
                </a:ext>
              </a:extLst>
            </p:cNvPr>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021;p64">
              <a:extLst>
                <a:ext uri="{FF2B5EF4-FFF2-40B4-BE49-F238E27FC236}">
                  <a16:creationId xmlns:a16="http://schemas.microsoft.com/office/drawing/2014/main" id="{CC0591F4-3F6B-366A-0EB6-CF5494D9F075}"/>
                </a:ext>
              </a:extLst>
            </p:cNvPr>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022;p64">
              <a:extLst>
                <a:ext uri="{FF2B5EF4-FFF2-40B4-BE49-F238E27FC236}">
                  <a16:creationId xmlns:a16="http://schemas.microsoft.com/office/drawing/2014/main" id="{913CCF26-37F3-18E8-B90B-B8610C83DB7A}"/>
                </a:ext>
              </a:extLst>
            </p:cNvPr>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023;p64">
              <a:extLst>
                <a:ext uri="{FF2B5EF4-FFF2-40B4-BE49-F238E27FC236}">
                  <a16:creationId xmlns:a16="http://schemas.microsoft.com/office/drawing/2014/main" id="{AE03D175-7106-B555-DCE5-E5C3C545AAB1}"/>
                </a:ext>
              </a:extLst>
            </p:cNvPr>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24;p64">
              <a:extLst>
                <a:ext uri="{FF2B5EF4-FFF2-40B4-BE49-F238E27FC236}">
                  <a16:creationId xmlns:a16="http://schemas.microsoft.com/office/drawing/2014/main" id="{709B6226-F5A1-9ED5-5892-AF276DAC5AB2}"/>
                </a:ext>
              </a:extLst>
            </p:cNvPr>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025;p64">
              <a:extLst>
                <a:ext uri="{FF2B5EF4-FFF2-40B4-BE49-F238E27FC236}">
                  <a16:creationId xmlns:a16="http://schemas.microsoft.com/office/drawing/2014/main" id="{4ADA4D5C-91AB-2AE5-E5CB-82D575758D81}"/>
                </a:ext>
              </a:extLst>
            </p:cNvPr>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026;p64">
              <a:extLst>
                <a:ext uri="{FF2B5EF4-FFF2-40B4-BE49-F238E27FC236}">
                  <a16:creationId xmlns:a16="http://schemas.microsoft.com/office/drawing/2014/main" id="{A3B6A671-F5B6-3887-6A44-104586ABEA68}"/>
                </a:ext>
              </a:extLst>
            </p:cNvPr>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27;p64">
              <a:extLst>
                <a:ext uri="{FF2B5EF4-FFF2-40B4-BE49-F238E27FC236}">
                  <a16:creationId xmlns:a16="http://schemas.microsoft.com/office/drawing/2014/main" id="{30B653AC-3FA9-0C62-CD2E-06CA95BCD385}"/>
                </a:ext>
              </a:extLst>
            </p:cNvPr>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028;p64">
              <a:extLst>
                <a:ext uri="{FF2B5EF4-FFF2-40B4-BE49-F238E27FC236}">
                  <a16:creationId xmlns:a16="http://schemas.microsoft.com/office/drawing/2014/main" id="{8E70BB4D-282D-DA0D-C860-89FEAEA0F4E7}"/>
                </a:ext>
              </a:extLst>
            </p:cNvPr>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29;p64">
              <a:extLst>
                <a:ext uri="{FF2B5EF4-FFF2-40B4-BE49-F238E27FC236}">
                  <a16:creationId xmlns:a16="http://schemas.microsoft.com/office/drawing/2014/main" id="{6D8E0FD3-140E-535B-BF2D-E9EEE013B8DA}"/>
                </a:ext>
              </a:extLst>
            </p:cNvPr>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030;p64">
              <a:extLst>
                <a:ext uri="{FF2B5EF4-FFF2-40B4-BE49-F238E27FC236}">
                  <a16:creationId xmlns:a16="http://schemas.microsoft.com/office/drawing/2014/main" id="{458B6E76-130D-754A-8D52-B30B8CE0722F}"/>
                </a:ext>
              </a:extLst>
            </p:cNvPr>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031;p64">
              <a:extLst>
                <a:ext uri="{FF2B5EF4-FFF2-40B4-BE49-F238E27FC236}">
                  <a16:creationId xmlns:a16="http://schemas.microsoft.com/office/drawing/2014/main" id="{D19C39F8-8E7C-C8F5-B9E2-C8FA9C7A98ED}"/>
                </a:ext>
              </a:extLst>
            </p:cNvPr>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032;p64">
              <a:extLst>
                <a:ext uri="{FF2B5EF4-FFF2-40B4-BE49-F238E27FC236}">
                  <a16:creationId xmlns:a16="http://schemas.microsoft.com/office/drawing/2014/main" id="{495ABA16-C5C0-F700-AC2D-DC420D7A62E0}"/>
                </a:ext>
              </a:extLst>
            </p:cNvPr>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033;p64">
              <a:extLst>
                <a:ext uri="{FF2B5EF4-FFF2-40B4-BE49-F238E27FC236}">
                  <a16:creationId xmlns:a16="http://schemas.microsoft.com/office/drawing/2014/main" id="{C8DFB125-486F-D248-2298-626C5879D1CB}"/>
                </a:ext>
              </a:extLst>
            </p:cNvPr>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034;p64">
              <a:extLst>
                <a:ext uri="{FF2B5EF4-FFF2-40B4-BE49-F238E27FC236}">
                  <a16:creationId xmlns:a16="http://schemas.microsoft.com/office/drawing/2014/main" id="{C5274891-B2FA-8E88-61AB-F5C01D7E0C9D}"/>
                </a:ext>
              </a:extLst>
            </p:cNvPr>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35;p64">
              <a:extLst>
                <a:ext uri="{FF2B5EF4-FFF2-40B4-BE49-F238E27FC236}">
                  <a16:creationId xmlns:a16="http://schemas.microsoft.com/office/drawing/2014/main" id="{EC15489E-8340-B67D-1F93-4DBF52DE4A98}"/>
                </a:ext>
              </a:extLst>
            </p:cNvPr>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036;p64">
              <a:extLst>
                <a:ext uri="{FF2B5EF4-FFF2-40B4-BE49-F238E27FC236}">
                  <a16:creationId xmlns:a16="http://schemas.microsoft.com/office/drawing/2014/main" id="{7271AC56-2AA3-D539-2370-A1A15F1036B1}"/>
                </a:ext>
              </a:extLst>
            </p:cNvPr>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037;p64">
              <a:extLst>
                <a:ext uri="{FF2B5EF4-FFF2-40B4-BE49-F238E27FC236}">
                  <a16:creationId xmlns:a16="http://schemas.microsoft.com/office/drawing/2014/main" id="{5B150B24-772D-D18A-1448-95187268443C}"/>
                </a:ext>
              </a:extLst>
            </p:cNvPr>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038;p64">
              <a:extLst>
                <a:ext uri="{FF2B5EF4-FFF2-40B4-BE49-F238E27FC236}">
                  <a16:creationId xmlns:a16="http://schemas.microsoft.com/office/drawing/2014/main" id="{011A6078-1B5A-FF3C-991D-9C9031F729C5}"/>
                </a:ext>
              </a:extLst>
            </p:cNvPr>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039;p64">
              <a:extLst>
                <a:ext uri="{FF2B5EF4-FFF2-40B4-BE49-F238E27FC236}">
                  <a16:creationId xmlns:a16="http://schemas.microsoft.com/office/drawing/2014/main" id="{03C7959E-6C16-99E6-CAB3-A95FA97D8969}"/>
                </a:ext>
              </a:extLst>
            </p:cNvPr>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040;p64">
              <a:extLst>
                <a:ext uri="{FF2B5EF4-FFF2-40B4-BE49-F238E27FC236}">
                  <a16:creationId xmlns:a16="http://schemas.microsoft.com/office/drawing/2014/main" id="{BA7AC529-8F7F-BE49-81E1-CBE780A37E6D}"/>
                </a:ext>
              </a:extLst>
            </p:cNvPr>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041;p64">
              <a:extLst>
                <a:ext uri="{FF2B5EF4-FFF2-40B4-BE49-F238E27FC236}">
                  <a16:creationId xmlns:a16="http://schemas.microsoft.com/office/drawing/2014/main" id="{1F3CA98D-A36E-F5CA-D72E-A46E3F6C27A4}"/>
                </a:ext>
              </a:extLst>
            </p:cNvPr>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042;p64">
              <a:extLst>
                <a:ext uri="{FF2B5EF4-FFF2-40B4-BE49-F238E27FC236}">
                  <a16:creationId xmlns:a16="http://schemas.microsoft.com/office/drawing/2014/main" id="{B591D3E8-E25C-07E4-BFBB-E8AC25655B5C}"/>
                </a:ext>
              </a:extLst>
            </p:cNvPr>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043;p64">
              <a:extLst>
                <a:ext uri="{FF2B5EF4-FFF2-40B4-BE49-F238E27FC236}">
                  <a16:creationId xmlns:a16="http://schemas.microsoft.com/office/drawing/2014/main" id="{DB948F88-C092-BC4C-C87E-5F3843933E0A}"/>
                </a:ext>
              </a:extLst>
            </p:cNvPr>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44;p64">
              <a:extLst>
                <a:ext uri="{FF2B5EF4-FFF2-40B4-BE49-F238E27FC236}">
                  <a16:creationId xmlns:a16="http://schemas.microsoft.com/office/drawing/2014/main" id="{092225A1-BF80-5965-5743-46A0962E712E}"/>
                </a:ext>
              </a:extLst>
            </p:cNvPr>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045;p64">
              <a:extLst>
                <a:ext uri="{FF2B5EF4-FFF2-40B4-BE49-F238E27FC236}">
                  <a16:creationId xmlns:a16="http://schemas.microsoft.com/office/drawing/2014/main" id="{5591DE4B-9D9B-8FEC-D948-2E8CC7B739F5}"/>
                </a:ext>
              </a:extLst>
            </p:cNvPr>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046;p64">
              <a:extLst>
                <a:ext uri="{FF2B5EF4-FFF2-40B4-BE49-F238E27FC236}">
                  <a16:creationId xmlns:a16="http://schemas.microsoft.com/office/drawing/2014/main" id="{9215FC22-9AFA-3CF9-483A-F93F94D17210}"/>
                </a:ext>
              </a:extLst>
            </p:cNvPr>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047;p64">
              <a:extLst>
                <a:ext uri="{FF2B5EF4-FFF2-40B4-BE49-F238E27FC236}">
                  <a16:creationId xmlns:a16="http://schemas.microsoft.com/office/drawing/2014/main" id="{5DB234AB-4A6B-8956-F20A-7057378E5964}"/>
                </a:ext>
              </a:extLst>
            </p:cNvPr>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048;p64">
              <a:extLst>
                <a:ext uri="{FF2B5EF4-FFF2-40B4-BE49-F238E27FC236}">
                  <a16:creationId xmlns:a16="http://schemas.microsoft.com/office/drawing/2014/main" id="{233B79DD-D09D-4AC2-A8D0-1A563645A619}"/>
                </a:ext>
              </a:extLst>
            </p:cNvPr>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049;p64">
              <a:extLst>
                <a:ext uri="{FF2B5EF4-FFF2-40B4-BE49-F238E27FC236}">
                  <a16:creationId xmlns:a16="http://schemas.microsoft.com/office/drawing/2014/main" id="{17B6FDAB-70D5-5701-3D8B-C25A61AA0A1D}"/>
                </a:ext>
              </a:extLst>
            </p:cNvPr>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50;p64">
              <a:extLst>
                <a:ext uri="{FF2B5EF4-FFF2-40B4-BE49-F238E27FC236}">
                  <a16:creationId xmlns:a16="http://schemas.microsoft.com/office/drawing/2014/main" id="{92323591-9AD6-8D31-91C9-9E8B74E68E56}"/>
                </a:ext>
              </a:extLst>
            </p:cNvPr>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051;p64">
              <a:extLst>
                <a:ext uri="{FF2B5EF4-FFF2-40B4-BE49-F238E27FC236}">
                  <a16:creationId xmlns:a16="http://schemas.microsoft.com/office/drawing/2014/main" id="{39AD9D87-E04A-C4D8-8132-FA815BB98071}"/>
                </a:ext>
              </a:extLst>
            </p:cNvPr>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052;p64">
              <a:extLst>
                <a:ext uri="{FF2B5EF4-FFF2-40B4-BE49-F238E27FC236}">
                  <a16:creationId xmlns:a16="http://schemas.microsoft.com/office/drawing/2014/main" id="{6CFBF994-7043-2F9E-2DF4-5E3DCB615569}"/>
                </a:ext>
              </a:extLst>
            </p:cNvPr>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053;p64">
              <a:extLst>
                <a:ext uri="{FF2B5EF4-FFF2-40B4-BE49-F238E27FC236}">
                  <a16:creationId xmlns:a16="http://schemas.microsoft.com/office/drawing/2014/main" id="{D84A7213-EDBA-22A7-4721-631124BC8C8D}"/>
                </a:ext>
              </a:extLst>
            </p:cNvPr>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054;p64">
              <a:extLst>
                <a:ext uri="{FF2B5EF4-FFF2-40B4-BE49-F238E27FC236}">
                  <a16:creationId xmlns:a16="http://schemas.microsoft.com/office/drawing/2014/main" id="{14B0246B-11A5-CE01-CE95-2134905D2DE2}"/>
                </a:ext>
              </a:extLst>
            </p:cNvPr>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055;p64">
              <a:extLst>
                <a:ext uri="{FF2B5EF4-FFF2-40B4-BE49-F238E27FC236}">
                  <a16:creationId xmlns:a16="http://schemas.microsoft.com/office/drawing/2014/main" id="{A45CAA3B-5E22-02B0-CD40-877A5FBFBA2C}"/>
                </a:ext>
              </a:extLst>
            </p:cNvPr>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056;p64">
              <a:extLst>
                <a:ext uri="{FF2B5EF4-FFF2-40B4-BE49-F238E27FC236}">
                  <a16:creationId xmlns:a16="http://schemas.microsoft.com/office/drawing/2014/main" id="{21F92A10-D8FB-274B-BB7C-7A47682B7D7D}"/>
                </a:ext>
              </a:extLst>
            </p:cNvPr>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57;p64">
              <a:extLst>
                <a:ext uri="{FF2B5EF4-FFF2-40B4-BE49-F238E27FC236}">
                  <a16:creationId xmlns:a16="http://schemas.microsoft.com/office/drawing/2014/main" id="{892984C9-919C-0197-4849-2E7D26A1AA87}"/>
                </a:ext>
              </a:extLst>
            </p:cNvPr>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058;p64">
              <a:extLst>
                <a:ext uri="{FF2B5EF4-FFF2-40B4-BE49-F238E27FC236}">
                  <a16:creationId xmlns:a16="http://schemas.microsoft.com/office/drawing/2014/main" id="{65532E33-AF65-E57B-7616-EFBFA7A3B016}"/>
                </a:ext>
              </a:extLst>
            </p:cNvPr>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059;p64">
              <a:extLst>
                <a:ext uri="{FF2B5EF4-FFF2-40B4-BE49-F238E27FC236}">
                  <a16:creationId xmlns:a16="http://schemas.microsoft.com/office/drawing/2014/main" id="{298E56D9-22CA-76BE-E78B-6C7B5E155A8F}"/>
                </a:ext>
              </a:extLst>
            </p:cNvPr>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60;p64">
              <a:extLst>
                <a:ext uri="{FF2B5EF4-FFF2-40B4-BE49-F238E27FC236}">
                  <a16:creationId xmlns:a16="http://schemas.microsoft.com/office/drawing/2014/main" id="{921E78BB-A442-8285-B85A-488DCBA13140}"/>
                </a:ext>
              </a:extLst>
            </p:cNvPr>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61;p64">
              <a:extLst>
                <a:ext uri="{FF2B5EF4-FFF2-40B4-BE49-F238E27FC236}">
                  <a16:creationId xmlns:a16="http://schemas.microsoft.com/office/drawing/2014/main" id="{12809372-4729-6397-763D-FA061D192F9C}"/>
                </a:ext>
              </a:extLst>
            </p:cNvPr>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62;p64">
              <a:extLst>
                <a:ext uri="{FF2B5EF4-FFF2-40B4-BE49-F238E27FC236}">
                  <a16:creationId xmlns:a16="http://schemas.microsoft.com/office/drawing/2014/main" id="{E60A25A6-470F-F2CF-28F2-6AE77B064D48}"/>
                </a:ext>
              </a:extLst>
            </p:cNvPr>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63;p64">
              <a:extLst>
                <a:ext uri="{FF2B5EF4-FFF2-40B4-BE49-F238E27FC236}">
                  <a16:creationId xmlns:a16="http://schemas.microsoft.com/office/drawing/2014/main" id="{A048117A-8DCE-F529-FB7C-4679E102DAFD}"/>
                </a:ext>
              </a:extLst>
            </p:cNvPr>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64;p64">
              <a:extLst>
                <a:ext uri="{FF2B5EF4-FFF2-40B4-BE49-F238E27FC236}">
                  <a16:creationId xmlns:a16="http://schemas.microsoft.com/office/drawing/2014/main" id="{1DEF7E96-57A8-DE5A-F050-69732B0C0B60}"/>
                </a:ext>
              </a:extLst>
            </p:cNvPr>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65;p64">
              <a:extLst>
                <a:ext uri="{FF2B5EF4-FFF2-40B4-BE49-F238E27FC236}">
                  <a16:creationId xmlns:a16="http://schemas.microsoft.com/office/drawing/2014/main" id="{130A3160-6CB0-0621-07E7-8C29761A153C}"/>
                </a:ext>
              </a:extLst>
            </p:cNvPr>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66;p64">
              <a:extLst>
                <a:ext uri="{FF2B5EF4-FFF2-40B4-BE49-F238E27FC236}">
                  <a16:creationId xmlns:a16="http://schemas.microsoft.com/office/drawing/2014/main" id="{4A48E76A-87F6-AD3C-939F-2ECE1E76652E}"/>
                </a:ext>
              </a:extLst>
            </p:cNvPr>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67;p64">
              <a:extLst>
                <a:ext uri="{FF2B5EF4-FFF2-40B4-BE49-F238E27FC236}">
                  <a16:creationId xmlns:a16="http://schemas.microsoft.com/office/drawing/2014/main" id="{94AB46A6-8DD0-7549-781A-AD3D87358453}"/>
                </a:ext>
              </a:extLst>
            </p:cNvPr>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8;p64">
              <a:extLst>
                <a:ext uri="{FF2B5EF4-FFF2-40B4-BE49-F238E27FC236}">
                  <a16:creationId xmlns:a16="http://schemas.microsoft.com/office/drawing/2014/main" id="{403CD3CC-F253-2082-0F58-BBB525EFBCCF}"/>
                </a:ext>
              </a:extLst>
            </p:cNvPr>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69;p64">
              <a:extLst>
                <a:ext uri="{FF2B5EF4-FFF2-40B4-BE49-F238E27FC236}">
                  <a16:creationId xmlns:a16="http://schemas.microsoft.com/office/drawing/2014/main" id="{D5512727-0389-5F67-00AD-E889567AEC83}"/>
                </a:ext>
              </a:extLst>
            </p:cNvPr>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70;p64">
              <a:extLst>
                <a:ext uri="{FF2B5EF4-FFF2-40B4-BE49-F238E27FC236}">
                  <a16:creationId xmlns:a16="http://schemas.microsoft.com/office/drawing/2014/main" id="{FCFF6721-B069-EA03-2DD6-8CD3DF41923C}"/>
                </a:ext>
              </a:extLst>
            </p:cNvPr>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71;p64">
              <a:extLst>
                <a:ext uri="{FF2B5EF4-FFF2-40B4-BE49-F238E27FC236}">
                  <a16:creationId xmlns:a16="http://schemas.microsoft.com/office/drawing/2014/main" id="{02239939-D55D-891E-5BD7-1ABD8B9F4C4B}"/>
                </a:ext>
              </a:extLst>
            </p:cNvPr>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2;p64">
              <a:extLst>
                <a:ext uri="{FF2B5EF4-FFF2-40B4-BE49-F238E27FC236}">
                  <a16:creationId xmlns:a16="http://schemas.microsoft.com/office/drawing/2014/main" id="{7FF52279-7993-A623-34EB-F8B8B7640527}"/>
                </a:ext>
              </a:extLst>
            </p:cNvPr>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73;p64">
              <a:extLst>
                <a:ext uri="{FF2B5EF4-FFF2-40B4-BE49-F238E27FC236}">
                  <a16:creationId xmlns:a16="http://schemas.microsoft.com/office/drawing/2014/main" id="{5ABFD954-F1B5-9270-1B14-EA1D434D76D0}"/>
                </a:ext>
              </a:extLst>
            </p:cNvPr>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74;p64">
              <a:extLst>
                <a:ext uri="{FF2B5EF4-FFF2-40B4-BE49-F238E27FC236}">
                  <a16:creationId xmlns:a16="http://schemas.microsoft.com/office/drawing/2014/main" id="{ADC6546F-077A-872E-95DC-2CE72F06D6E1}"/>
                </a:ext>
              </a:extLst>
            </p:cNvPr>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075;p64">
              <a:extLst>
                <a:ext uri="{FF2B5EF4-FFF2-40B4-BE49-F238E27FC236}">
                  <a16:creationId xmlns:a16="http://schemas.microsoft.com/office/drawing/2014/main" id="{9EE5661E-3998-FA66-0E18-BE2D958AED8F}"/>
                </a:ext>
              </a:extLst>
            </p:cNvPr>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076;p64">
              <a:extLst>
                <a:ext uri="{FF2B5EF4-FFF2-40B4-BE49-F238E27FC236}">
                  <a16:creationId xmlns:a16="http://schemas.microsoft.com/office/drawing/2014/main" id="{DA50EC91-14B4-D375-9842-8D965C40C2AF}"/>
                </a:ext>
              </a:extLst>
            </p:cNvPr>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077;p64">
              <a:extLst>
                <a:ext uri="{FF2B5EF4-FFF2-40B4-BE49-F238E27FC236}">
                  <a16:creationId xmlns:a16="http://schemas.microsoft.com/office/drawing/2014/main" id="{39344A4C-3906-29C3-3A0A-698563CA199C}"/>
                </a:ext>
              </a:extLst>
            </p:cNvPr>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078;p64">
              <a:extLst>
                <a:ext uri="{FF2B5EF4-FFF2-40B4-BE49-F238E27FC236}">
                  <a16:creationId xmlns:a16="http://schemas.microsoft.com/office/drawing/2014/main" id="{9F0A7935-3C17-3A80-8280-20B6189D91F9}"/>
                </a:ext>
              </a:extLst>
            </p:cNvPr>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079;p64">
              <a:extLst>
                <a:ext uri="{FF2B5EF4-FFF2-40B4-BE49-F238E27FC236}">
                  <a16:creationId xmlns:a16="http://schemas.microsoft.com/office/drawing/2014/main" id="{9D3077BE-4CD3-13E9-DB7D-63AE41F2D6AA}"/>
                </a:ext>
              </a:extLst>
            </p:cNvPr>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080;p64">
              <a:extLst>
                <a:ext uri="{FF2B5EF4-FFF2-40B4-BE49-F238E27FC236}">
                  <a16:creationId xmlns:a16="http://schemas.microsoft.com/office/drawing/2014/main" id="{DC3E5096-A980-1018-B1B1-7FED03DA8E9C}"/>
                </a:ext>
              </a:extLst>
            </p:cNvPr>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4081;p64">
              <a:extLst>
                <a:ext uri="{FF2B5EF4-FFF2-40B4-BE49-F238E27FC236}">
                  <a16:creationId xmlns:a16="http://schemas.microsoft.com/office/drawing/2014/main" id="{C6EDADCA-31A6-51FF-F55F-5AD66C6C289A}"/>
                </a:ext>
              </a:extLst>
            </p:cNvPr>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4082;p64">
              <a:extLst>
                <a:ext uri="{FF2B5EF4-FFF2-40B4-BE49-F238E27FC236}">
                  <a16:creationId xmlns:a16="http://schemas.microsoft.com/office/drawing/2014/main" id="{534E73C7-30CC-C4A7-FEFE-35C7D682B9D9}"/>
                </a:ext>
              </a:extLst>
            </p:cNvPr>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4083;p64">
              <a:extLst>
                <a:ext uri="{FF2B5EF4-FFF2-40B4-BE49-F238E27FC236}">
                  <a16:creationId xmlns:a16="http://schemas.microsoft.com/office/drawing/2014/main" id="{2B6E9397-C146-F7AA-5B76-D2E686E404D8}"/>
                </a:ext>
              </a:extLst>
            </p:cNvPr>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4084;p64">
              <a:extLst>
                <a:ext uri="{FF2B5EF4-FFF2-40B4-BE49-F238E27FC236}">
                  <a16:creationId xmlns:a16="http://schemas.microsoft.com/office/drawing/2014/main" id="{4D1D971B-CC25-63F2-4674-F09305F5B529}"/>
                </a:ext>
              </a:extLst>
            </p:cNvPr>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4085;p64">
              <a:extLst>
                <a:ext uri="{FF2B5EF4-FFF2-40B4-BE49-F238E27FC236}">
                  <a16:creationId xmlns:a16="http://schemas.microsoft.com/office/drawing/2014/main" id="{2CFD84BE-7E48-3659-A8E3-BA00BB5A5DFC}"/>
                </a:ext>
              </a:extLst>
            </p:cNvPr>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4086;p64">
              <a:extLst>
                <a:ext uri="{FF2B5EF4-FFF2-40B4-BE49-F238E27FC236}">
                  <a16:creationId xmlns:a16="http://schemas.microsoft.com/office/drawing/2014/main" id="{308BB2D5-8CFA-3780-6171-53EC45F045FA}"/>
                </a:ext>
              </a:extLst>
            </p:cNvPr>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4087;p64">
              <a:extLst>
                <a:ext uri="{FF2B5EF4-FFF2-40B4-BE49-F238E27FC236}">
                  <a16:creationId xmlns:a16="http://schemas.microsoft.com/office/drawing/2014/main" id="{27D512C1-34B2-4ACF-D0EB-5B239E3D5A2B}"/>
                </a:ext>
              </a:extLst>
            </p:cNvPr>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4088;p64">
              <a:extLst>
                <a:ext uri="{FF2B5EF4-FFF2-40B4-BE49-F238E27FC236}">
                  <a16:creationId xmlns:a16="http://schemas.microsoft.com/office/drawing/2014/main" id="{F1811BA3-4A2D-E93F-C5D5-83159225DCDA}"/>
                </a:ext>
              </a:extLst>
            </p:cNvPr>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4089;p64">
              <a:extLst>
                <a:ext uri="{FF2B5EF4-FFF2-40B4-BE49-F238E27FC236}">
                  <a16:creationId xmlns:a16="http://schemas.microsoft.com/office/drawing/2014/main" id="{1FAA369E-3CC0-868D-E3C2-4844059F0DBA}"/>
                </a:ext>
              </a:extLst>
            </p:cNvPr>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4090;p64">
              <a:extLst>
                <a:ext uri="{FF2B5EF4-FFF2-40B4-BE49-F238E27FC236}">
                  <a16:creationId xmlns:a16="http://schemas.microsoft.com/office/drawing/2014/main" id="{A6D64C5B-37D8-7E01-6866-6938BBC2D59A}"/>
                </a:ext>
              </a:extLst>
            </p:cNvPr>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4091;p64">
              <a:extLst>
                <a:ext uri="{FF2B5EF4-FFF2-40B4-BE49-F238E27FC236}">
                  <a16:creationId xmlns:a16="http://schemas.microsoft.com/office/drawing/2014/main" id="{68BDA33A-2360-6F67-F9C1-C6F0E8E760BD}"/>
                </a:ext>
              </a:extLst>
            </p:cNvPr>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4092;p64">
              <a:extLst>
                <a:ext uri="{FF2B5EF4-FFF2-40B4-BE49-F238E27FC236}">
                  <a16:creationId xmlns:a16="http://schemas.microsoft.com/office/drawing/2014/main" id="{B238099C-8341-85F0-BE3A-4497B929EC35}"/>
                </a:ext>
              </a:extLst>
            </p:cNvPr>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4093;p64">
              <a:extLst>
                <a:ext uri="{FF2B5EF4-FFF2-40B4-BE49-F238E27FC236}">
                  <a16:creationId xmlns:a16="http://schemas.microsoft.com/office/drawing/2014/main" id="{4F00C48B-87FF-5995-28BA-F0089C167FFC}"/>
                </a:ext>
              </a:extLst>
            </p:cNvPr>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4094;p64">
              <a:extLst>
                <a:ext uri="{FF2B5EF4-FFF2-40B4-BE49-F238E27FC236}">
                  <a16:creationId xmlns:a16="http://schemas.microsoft.com/office/drawing/2014/main" id="{75BC31CC-1553-AE6E-8500-47D7A2BA96B1}"/>
                </a:ext>
              </a:extLst>
            </p:cNvPr>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4095;p64">
              <a:extLst>
                <a:ext uri="{FF2B5EF4-FFF2-40B4-BE49-F238E27FC236}">
                  <a16:creationId xmlns:a16="http://schemas.microsoft.com/office/drawing/2014/main" id="{76B39B06-2D43-570F-E2BE-27574A590685}"/>
                </a:ext>
              </a:extLst>
            </p:cNvPr>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4096;p64">
              <a:extLst>
                <a:ext uri="{FF2B5EF4-FFF2-40B4-BE49-F238E27FC236}">
                  <a16:creationId xmlns:a16="http://schemas.microsoft.com/office/drawing/2014/main" id="{70558A09-E7B8-9C88-9622-7BC2C086C8AE}"/>
                </a:ext>
              </a:extLst>
            </p:cNvPr>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4097;p64">
              <a:extLst>
                <a:ext uri="{FF2B5EF4-FFF2-40B4-BE49-F238E27FC236}">
                  <a16:creationId xmlns:a16="http://schemas.microsoft.com/office/drawing/2014/main" id="{2BE116D0-EF22-11F3-8AE0-DC3CC1B2FBE4}"/>
                </a:ext>
              </a:extLst>
            </p:cNvPr>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4098;p64">
              <a:extLst>
                <a:ext uri="{FF2B5EF4-FFF2-40B4-BE49-F238E27FC236}">
                  <a16:creationId xmlns:a16="http://schemas.microsoft.com/office/drawing/2014/main" id="{2CF419F1-400E-086E-5CB8-4CE1BDE1E256}"/>
                </a:ext>
              </a:extLst>
            </p:cNvPr>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4099;p64">
              <a:extLst>
                <a:ext uri="{FF2B5EF4-FFF2-40B4-BE49-F238E27FC236}">
                  <a16:creationId xmlns:a16="http://schemas.microsoft.com/office/drawing/2014/main" id="{AD168ED7-4ED9-2BF5-803F-829C87397C4E}"/>
                </a:ext>
              </a:extLst>
            </p:cNvPr>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4100;p64">
              <a:extLst>
                <a:ext uri="{FF2B5EF4-FFF2-40B4-BE49-F238E27FC236}">
                  <a16:creationId xmlns:a16="http://schemas.microsoft.com/office/drawing/2014/main" id="{B9473165-4841-476B-4130-66AA4E0EA2C5}"/>
                </a:ext>
              </a:extLst>
            </p:cNvPr>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4101;p64">
              <a:extLst>
                <a:ext uri="{FF2B5EF4-FFF2-40B4-BE49-F238E27FC236}">
                  <a16:creationId xmlns:a16="http://schemas.microsoft.com/office/drawing/2014/main" id="{DE118D1D-864B-5631-595D-7DE3D94724F4}"/>
                </a:ext>
              </a:extLst>
            </p:cNvPr>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4102;p64">
              <a:extLst>
                <a:ext uri="{FF2B5EF4-FFF2-40B4-BE49-F238E27FC236}">
                  <a16:creationId xmlns:a16="http://schemas.microsoft.com/office/drawing/2014/main" id="{970D6038-EEF8-F382-AA0D-F4129B8D6CA5}"/>
                </a:ext>
              </a:extLst>
            </p:cNvPr>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4103;p64">
              <a:extLst>
                <a:ext uri="{FF2B5EF4-FFF2-40B4-BE49-F238E27FC236}">
                  <a16:creationId xmlns:a16="http://schemas.microsoft.com/office/drawing/2014/main" id="{BAF5C1BC-4B73-57F1-35F4-4D82E3F12F92}"/>
                </a:ext>
              </a:extLst>
            </p:cNvPr>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4104;p64">
              <a:extLst>
                <a:ext uri="{FF2B5EF4-FFF2-40B4-BE49-F238E27FC236}">
                  <a16:creationId xmlns:a16="http://schemas.microsoft.com/office/drawing/2014/main" id="{B5D1431E-8233-87CF-41DA-83EE104403A2}"/>
                </a:ext>
              </a:extLst>
            </p:cNvPr>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4105;p64">
              <a:extLst>
                <a:ext uri="{FF2B5EF4-FFF2-40B4-BE49-F238E27FC236}">
                  <a16:creationId xmlns:a16="http://schemas.microsoft.com/office/drawing/2014/main" id="{648287EF-5141-5BDB-1EF5-50625E34A20B}"/>
                </a:ext>
              </a:extLst>
            </p:cNvPr>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4106;p64">
              <a:extLst>
                <a:ext uri="{FF2B5EF4-FFF2-40B4-BE49-F238E27FC236}">
                  <a16:creationId xmlns:a16="http://schemas.microsoft.com/office/drawing/2014/main" id="{C8404FF0-2405-3E32-9F56-AFF46563BDF6}"/>
                </a:ext>
              </a:extLst>
            </p:cNvPr>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4107;p64">
              <a:extLst>
                <a:ext uri="{FF2B5EF4-FFF2-40B4-BE49-F238E27FC236}">
                  <a16:creationId xmlns:a16="http://schemas.microsoft.com/office/drawing/2014/main" id="{FB627C7E-4FE3-72F5-5B49-E04A01347A38}"/>
                </a:ext>
              </a:extLst>
            </p:cNvPr>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4108;p64">
              <a:extLst>
                <a:ext uri="{FF2B5EF4-FFF2-40B4-BE49-F238E27FC236}">
                  <a16:creationId xmlns:a16="http://schemas.microsoft.com/office/drawing/2014/main" id="{28E566E6-4902-74A4-BC72-523E02722347}"/>
                </a:ext>
              </a:extLst>
            </p:cNvPr>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4109;p64">
              <a:extLst>
                <a:ext uri="{FF2B5EF4-FFF2-40B4-BE49-F238E27FC236}">
                  <a16:creationId xmlns:a16="http://schemas.microsoft.com/office/drawing/2014/main" id="{EC3C2AF8-3086-DFF5-E5B8-540FE3133E7F}"/>
                </a:ext>
              </a:extLst>
            </p:cNvPr>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4110;p64">
              <a:extLst>
                <a:ext uri="{FF2B5EF4-FFF2-40B4-BE49-F238E27FC236}">
                  <a16:creationId xmlns:a16="http://schemas.microsoft.com/office/drawing/2014/main" id="{8FECD3AF-749E-1AF2-B2FD-CDF64940C956}"/>
                </a:ext>
              </a:extLst>
            </p:cNvPr>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4111;p64">
              <a:extLst>
                <a:ext uri="{FF2B5EF4-FFF2-40B4-BE49-F238E27FC236}">
                  <a16:creationId xmlns:a16="http://schemas.microsoft.com/office/drawing/2014/main" id="{70DC9502-94C5-FCC7-064B-BB5739C4AFC2}"/>
                </a:ext>
              </a:extLst>
            </p:cNvPr>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4112;p64">
              <a:extLst>
                <a:ext uri="{FF2B5EF4-FFF2-40B4-BE49-F238E27FC236}">
                  <a16:creationId xmlns:a16="http://schemas.microsoft.com/office/drawing/2014/main" id="{A665D15F-D8AB-3729-67BA-7FF3FCD0275B}"/>
                </a:ext>
              </a:extLst>
            </p:cNvPr>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4113;p64">
              <a:extLst>
                <a:ext uri="{FF2B5EF4-FFF2-40B4-BE49-F238E27FC236}">
                  <a16:creationId xmlns:a16="http://schemas.microsoft.com/office/drawing/2014/main" id="{683377BF-A368-C53F-C58F-97DC74E16689}"/>
                </a:ext>
              </a:extLst>
            </p:cNvPr>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4114;p64">
              <a:extLst>
                <a:ext uri="{FF2B5EF4-FFF2-40B4-BE49-F238E27FC236}">
                  <a16:creationId xmlns:a16="http://schemas.microsoft.com/office/drawing/2014/main" id="{82FDE45C-F15E-A52C-3D8D-F63F92143CA6}"/>
                </a:ext>
              </a:extLst>
            </p:cNvPr>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4115;p64">
              <a:extLst>
                <a:ext uri="{FF2B5EF4-FFF2-40B4-BE49-F238E27FC236}">
                  <a16:creationId xmlns:a16="http://schemas.microsoft.com/office/drawing/2014/main" id="{43A461A9-F4F6-F2A5-0D2B-5D72394F7052}"/>
                </a:ext>
              </a:extLst>
            </p:cNvPr>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4116;p64">
              <a:extLst>
                <a:ext uri="{FF2B5EF4-FFF2-40B4-BE49-F238E27FC236}">
                  <a16:creationId xmlns:a16="http://schemas.microsoft.com/office/drawing/2014/main" id="{4EC73F6E-726F-CC49-4B8A-A82D965B208E}"/>
                </a:ext>
              </a:extLst>
            </p:cNvPr>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4117;p64">
              <a:extLst>
                <a:ext uri="{FF2B5EF4-FFF2-40B4-BE49-F238E27FC236}">
                  <a16:creationId xmlns:a16="http://schemas.microsoft.com/office/drawing/2014/main" id="{5037F37E-0AB0-C7E3-5F5A-3663AC0B97A2}"/>
                </a:ext>
              </a:extLst>
            </p:cNvPr>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4118;p64">
              <a:extLst>
                <a:ext uri="{FF2B5EF4-FFF2-40B4-BE49-F238E27FC236}">
                  <a16:creationId xmlns:a16="http://schemas.microsoft.com/office/drawing/2014/main" id="{E496CF5F-4C70-09A6-A8B4-B3A284BF5D0B}"/>
                </a:ext>
              </a:extLst>
            </p:cNvPr>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4119;p64">
              <a:extLst>
                <a:ext uri="{FF2B5EF4-FFF2-40B4-BE49-F238E27FC236}">
                  <a16:creationId xmlns:a16="http://schemas.microsoft.com/office/drawing/2014/main" id="{3E5DE1CC-4FCB-8DB0-5D14-96A25F9E7A07}"/>
                </a:ext>
              </a:extLst>
            </p:cNvPr>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4120;p64">
              <a:extLst>
                <a:ext uri="{FF2B5EF4-FFF2-40B4-BE49-F238E27FC236}">
                  <a16:creationId xmlns:a16="http://schemas.microsoft.com/office/drawing/2014/main" id="{B4B29043-A598-1D07-C99E-9F715768EF8F}"/>
                </a:ext>
              </a:extLst>
            </p:cNvPr>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4121;p64">
              <a:extLst>
                <a:ext uri="{FF2B5EF4-FFF2-40B4-BE49-F238E27FC236}">
                  <a16:creationId xmlns:a16="http://schemas.microsoft.com/office/drawing/2014/main" id="{7656B481-4AAA-292D-1F24-11A6056B3955}"/>
                </a:ext>
              </a:extLst>
            </p:cNvPr>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4122;p64">
              <a:extLst>
                <a:ext uri="{FF2B5EF4-FFF2-40B4-BE49-F238E27FC236}">
                  <a16:creationId xmlns:a16="http://schemas.microsoft.com/office/drawing/2014/main" id="{8CE5ADD4-92A1-B4BE-3624-2D5A8B10DD02}"/>
                </a:ext>
              </a:extLst>
            </p:cNvPr>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4123;p64">
              <a:extLst>
                <a:ext uri="{FF2B5EF4-FFF2-40B4-BE49-F238E27FC236}">
                  <a16:creationId xmlns:a16="http://schemas.microsoft.com/office/drawing/2014/main" id="{8AE8D171-4571-C818-4EE8-9C27DD1486EB}"/>
                </a:ext>
              </a:extLst>
            </p:cNvPr>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4124;p64">
              <a:extLst>
                <a:ext uri="{FF2B5EF4-FFF2-40B4-BE49-F238E27FC236}">
                  <a16:creationId xmlns:a16="http://schemas.microsoft.com/office/drawing/2014/main" id="{3346DC03-87AC-C36C-E688-9AED853A9CE1}"/>
                </a:ext>
              </a:extLst>
            </p:cNvPr>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4125;p64">
              <a:extLst>
                <a:ext uri="{FF2B5EF4-FFF2-40B4-BE49-F238E27FC236}">
                  <a16:creationId xmlns:a16="http://schemas.microsoft.com/office/drawing/2014/main" id="{36C56CE8-5A48-CBC4-7FD7-B53713742FC7}"/>
                </a:ext>
              </a:extLst>
            </p:cNvPr>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4126;p64">
              <a:extLst>
                <a:ext uri="{FF2B5EF4-FFF2-40B4-BE49-F238E27FC236}">
                  <a16:creationId xmlns:a16="http://schemas.microsoft.com/office/drawing/2014/main" id="{A6D87728-574E-70D0-A924-57F68C0F20F6}"/>
                </a:ext>
              </a:extLst>
            </p:cNvPr>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4127;p64">
              <a:extLst>
                <a:ext uri="{FF2B5EF4-FFF2-40B4-BE49-F238E27FC236}">
                  <a16:creationId xmlns:a16="http://schemas.microsoft.com/office/drawing/2014/main" id="{96CB885E-A98A-9748-01D3-CC42F5F5A545}"/>
                </a:ext>
              </a:extLst>
            </p:cNvPr>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4128;p64">
              <a:extLst>
                <a:ext uri="{FF2B5EF4-FFF2-40B4-BE49-F238E27FC236}">
                  <a16:creationId xmlns:a16="http://schemas.microsoft.com/office/drawing/2014/main" id="{0F608AE5-00A7-8B19-6969-51723644D0A9}"/>
                </a:ext>
              </a:extLst>
            </p:cNvPr>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4129;p64">
              <a:extLst>
                <a:ext uri="{FF2B5EF4-FFF2-40B4-BE49-F238E27FC236}">
                  <a16:creationId xmlns:a16="http://schemas.microsoft.com/office/drawing/2014/main" id="{A4909B76-CFD2-666B-0B7E-0E3364626BDA}"/>
                </a:ext>
              </a:extLst>
            </p:cNvPr>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4130;p64">
              <a:extLst>
                <a:ext uri="{FF2B5EF4-FFF2-40B4-BE49-F238E27FC236}">
                  <a16:creationId xmlns:a16="http://schemas.microsoft.com/office/drawing/2014/main" id="{3B11EBB7-D3B8-550C-D3B6-7E9C00EDB367}"/>
                </a:ext>
              </a:extLst>
            </p:cNvPr>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4131;p64">
              <a:extLst>
                <a:ext uri="{FF2B5EF4-FFF2-40B4-BE49-F238E27FC236}">
                  <a16:creationId xmlns:a16="http://schemas.microsoft.com/office/drawing/2014/main" id="{EE7640AB-860E-2C76-36C0-BA2AC89197E7}"/>
                </a:ext>
              </a:extLst>
            </p:cNvPr>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4132;p64">
              <a:extLst>
                <a:ext uri="{FF2B5EF4-FFF2-40B4-BE49-F238E27FC236}">
                  <a16:creationId xmlns:a16="http://schemas.microsoft.com/office/drawing/2014/main" id="{448D1BA4-AA73-25EB-46C9-66FF84B1A0E7}"/>
                </a:ext>
              </a:extLst>
            </p:cNvPr>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4133;p64">
              <a:extLst>
                <a:ext uri="{FF2B5EF4-FFF2-40B4-BE49-F238E27FC236}">
                  <a16:creationId xmlns:a16="http://schemas.microsoft.com/office/drawing/2014/main" id="{17492179-FF71-8A60-221B-5447D54B9A8B}"/>
                </a:ext>
              </a:extLst>
            </p:cNvPr>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4134;p64">
              <a:extLst>
                <a:ext uri="{FF2B5EF4-FFF2-40B4-BE49-F238E27FC236}">
                  <a16:creationId xmlns:a16="http://schemas.microsoft.com/office/drawing/2014/main" id="{9824BB89-1843-142D-523D-F4662172E041}"/>
                </a:ext>
              </a:extLst>
            </p:cNvPr>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4135;p64">
              <a:extLst>
                <a:ext uri="{FF2B5EF4-FFF2-40B4-BE49-F238E27FC236}">
                  <a16:creationId xmlns:a16="http://schemas.microsoft.com/office/drawing/2014/main" id="{CFECE595-83D1-32E5-6DCB-7F988824581D}"/>
                </a:ext>
              </a:extLst>
            </p:cNvPr>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4136;p64">
              <a:extLst>
                <a:ext uri="{FF2B5EF4-FFF2-40B4-BE49-F238E27FC236}">
                  <a16:creationId xmlns:a16="http://schemas.microsoft.com/office/drawing/2014/main" id="{1F53C1F3-87AF-C014-9FED-72AF91E2F59B}"/>
                </a:ext>
              </a:extLst>
            </p:cNvPr>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4137;p64">
              <a:extLst>
                <a:ext uri="{FF2B5EF4-FFF2-40B4-BE49-F238E27FC236}">
                  <a16:creationId xmlns:a16="http://schemas.microsoft.com/office/drawing/2014/main" id="{0A8DDCEF-BADC-03C4-33B5-A590750CDB4C}"/>
                </a:ext>
              </a:extLst>
            </p:cNvPr>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4138;p64">
              <a:extLst>
                <a:ext uri="{FF2B5EF4-FFF2-40B4-BE49-F238E27FC236}">
                  <a16:creationId xmlns:a16="http://schemas.microsoft.com/office/drawing/2014/main" id="{70DF8BEC-804D-6D1B-CF54-C550DA166159}"/>
                </a:ext>
              </a:extLst>
            </p:cNvPr>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4139;p64">
              <a:extLst>
                <a:ext uri="{FF2B5EF4-FFF2-40B4-BE49-F238E27FC236}">
                  <a16:creationId xmlns:a16="http://schemas.microsoft.com/office/drawing/2014/main" id="{714F9743-B53C-1516-1B96-FBB9667F250F}"/>
                </a:ext>
              </a:extLst>
            </p:cNvPr>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4140;p64">
              <a:extLst>
                <a:ext uri="{FF2B5EF4-FFF2-40B4-BE49-F238E27FC236}">
                  <a16:creationId xmlns:a16="http://schemas.microsoft.com/office/drawing/2014/main" id="{FCFD78D0-55E7-EAC7-6422-42BA18421EF8}"/>
                </a:ext>
              </a:extLst>
            </p:cNvPr>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4141;p64">
              <a:extLst>
                <a:ext uri="{FF2B5EF4-FFF2-40B4-BE49-F238E27FC236}">
                  <a16:creationId xmlns:a16="http://schemas.microsoft.com/office/drawing/2014/main" id="{5988B52D-BD63-3400-8CD0-E800648F15C3}"/>
                </a:ext>
              </a:extLst>
            </p:cNvPr>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4142;p64">
              <a:extLst>
                <a:ext uri="{FF2B5EF4-FFF2-40B4-BE49-F238E27FC236}">
                  <a16:creationId xmlns:a16="http://schemas.microsoft.com/office/drawing/2014/main" id="{68E014CE-8A0B-812A-D4AF-1B52B0A421D2}"/>
                </a:ext>
              </a:extLst>
            </p:cNvPr>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4143;p64">
              <a:extLst>
                <a:ext uri="{FF2B5EF4-FFF2-40B4-BE49-F238E27FC236}">
                  <a16:creationId xmlns:a16="http://schemas.microsoft.com/office/drawing/2014/main" id="{0702B7B5-3F92-A9D3-0883-459111A0B7D9}"/>
                </a:ext>
              </a:extLst>
            </p:cNvPr>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4144;p64">
              <a:extLst>
                <a:ext uri="{FF2B5EF4-FFF2-40B4-BE49-F238E27FC236}">
                  <a16:creationId xmlns:a16="http://schemas.microsoft.com/office/drawing/2014/main" id="{B3211510-B727-22D0-3D9C-40AB71BC5611}"/>
                </a:ext>
              </a:extLst>
            </p:cNvPr>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4145;p64">
              <a:extLst>
                <a:ext uri="{FF2B5EF4-FFF2-40B4-BE49-F238E27FC236}">
                  <a16:creationId xmlns:a16="http://schemas.microsoft.com/office/drawing/2014/main" id="{B5681F3A-F354-F9EB-F96C-65CA1BBF1320}"/>
                </a:ext>
              </a:extLst>
            </p:cNvPr>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4146;p64">
              <a:extLst>
                <a:ext uri="{FF2B5EF4-FFF2-40B4-BE49-F238E27FC236}">
                  <a16:creationId xmlns:a16="http://schemas.microsoft.com/office/drawing/2014/main" id="{D78252A9-2782-54FF-30D3-A2C2E55C8D8A}"/>
                </a:ext>
              </a:extLst>
            </p:cNvPr>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4147;p64">
              <a:extLst>
                <a:ext uri="{FF2B5EF4-FFF2-40B4-BE49-F238E27FC236}">
                  <a16:creationId xmlns:a16="http://schemas.microsoft.com/office/drawing/2014/main" id="{78664815-1136-5291-D76B-12AD5ADD3782}"/>
                </a:ext>
              </a:extLst>
            </p:cNvPr>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4148;p64">
              <a:extLst>
                <a:ext uri="{FF2B5EF4-FFF2-40B4-BE49-F238E27FC236}">
                  <a16:creationId xmlns:a16="http://schemas.microsoft.com/office/drawing/2014/main" id="{8AF02CE6-09BA-835B-EDE8-CC059F157968}"/>
                </a:ext>
              </a:extLst>
            </p:cNvPr>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4149;p64">
              <a:extLst>
                <a:ext uri="{FF2B5EF4-FFF2-40B4-BE49-F238E27FC236}">
                  <a16:creationId xmlns:a16="http://schemas.microsoft.com/office/drawing/2014/main" id="{30023118-C872-3EDB-5BAB-B81890AE3A5C}"/>
                </a:ext>
              </a:extLst>
            </p:cNvPr>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4150;p64">
              <a:extLst>
                <a:ext uri="{FF2B5EF4-FFF2-40B4-BE49-F238E27FC236}">
                  <a16:creationId xmlns:a16="http://schemas.microsoft.com/office/drawing/2014/main" id="{B098C342-5373-CF08-A443-C8F5EE700CE4}"/>
                </a:ext>
              </a:extLst>
            </p:cNvPr>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4151;p64">
              <a:extLst>
                <a:ext uri="{FF2B5EF4-FFF2-40B4-BE49-F238E27FC236}">
                  <a16:creationId xmlns:a16="http://schemas.microsoft.com/office/drawing/2014/main" id="{04B0F55E-2A5F-9E56-77A1-8F6276BE245C}"/>
                </a:ext>
              </a:extLst>
            </p:cNvPr>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4152;p64">
              <a:extLst>
                <a:ext uri="{FF2B5EF4-FFF2-40B4-BE49-F238E27FC236}">
                  <a16:creationId xmlns:a16="http://schemas.microsoft.com/office/drawing/2014/main" id="{5C6AE249-AA28-7A1C-BC65-10647FFD62CE}"/>
                </a:ext>
              </a:extLst>
            </p:cNvPr>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4153;p64">
              <a:extLst>
                <a:ext uri="{FF2B5EF4-FFF2-40B4-BE49-F238E27FC236}">
                  <a16:creationId xmlns:a16="http://schemas.microsoft.com/office/drawing/2014/main" id="{43E4E4BA-9823-0A25-EE45-DE3B4E7A8BD0}"/>
                </a:ext>
              </a:extLst>
            </p:cNvPr>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4154;p64">
              <a:extLst>
                <a:ext uri="{FF2B5EF4-FFF2-40B4-BE49-F238E27FC236}">
                  <a16:creationId xmlns:a16="http://schemas.microsoft.com/office/drawing/2014/main" id="{86B1D9AA-F942-5CF6-0B26-B87DE3303D5A}"/>
                </a:ext>
              </a:extLst>
            </p:cNvPr>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4155;p64">
              <a:extLst>
                <a:ext uri="{FF2B5EF4-FFF2-40B4-BE49-F238E27FC236}">
                  <a16:creationId xmlns:a16="http://schemas.microsoft.com/office/drawing/2014/main" id="{FD7EE9C3-03B0-1549-9E12-8E4D1BDE48DF}"/>
                </a:ext>
              </a:extLst>
            </p:cNvPr>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4156;p64">
              <a:extLst>
                <a:ext uri="{FF2B5EF4-FFF2-40B4-BE49-F238E27FC236}">
                  <a16:creationId xmlns:a16="http://schemas.microsoft.com/office/drawing/2014/main" id="{25091B21-E581-FF0C-A306-4DC4699D7922}"/>
                </a:ext>
              </a:extLst>
            </p:cNvPr>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4157;p64">
              <a:extLst>
                <a:ext uri="{FF2B5EF4-FFF2-40B4-BE49-F238E27FC236}">
                  <a16:creationId xmlns:a16="http://schemas.microsoft.com/office/drawing/2014/main" id="{4409F902-F219-099A-F135-49CE6BC1FEFA}"/>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4158;p64">
              <a:extLst>
                <a:ext uri="{FF2B5EF4-FFF2-40B4-BE49-F238E27FC236}">
                  <a16:creationId xmlns:a16="http://schemas.microsoft.com/office/drawing/2014/main" id="{41C2ECE7-3307-A9FE-F81C-9EA86E731F26}"/>
                </a:ext>
              </a:extLst>
            </p:cNvPr>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4159;p64">
              <a:extLst>
                <a:ext uri="{FF2B5EF4-FFF2-40B4-BE49-F238E27FC236}">
                  <a16:creationId xmlns:a16="http://schemas.microsoft.com/office/drawing/2014/main" id="{D74F6206-A9DE-34DA-065F-89551EADEA1C}"/>
                </a:ext>
              </a:extLst>
            </p:cNvPr>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4160;p64">
              <a:extLst>
                <a:ext uri="{FF2B5EF4-FFF2-40B4-BE49-F238E27FC236}">
                  <a16:creationId xmlns:a16="http://schemas.microsoft.com/office/drawing/2014/main" id="{B881C09D-3B9B-350C-0BD5-6BE4FB1E02AE}"/>
                </a:ext>
              </a:extLst>
            </p:cNvPr>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4161;p64">
              <a:extLst>
                <a:ext uri="{FF2B5EF4-FFF2-40B4-BE49-F238E27FC236}">
                  <a16:creationId xmlns:a16="http://schemas.microsoft.com/office/drawing/2014/main" id="{D59DBB0B-2616-B5C3-7460-4FA5262E4E1D}"/>
                </a:ext>
              </a:extLst>
            </p:cNvPr>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4162;p64">
              <a:extLst>
                <a:ext uri="{FF2B5EF4-FFF2-40B4-BE49-F238E27FC236}">
                  <a16:creationId xmlns:a16="http://schemas.microsoft.com/office/drawing/2014/main" id="{0BAAED86-9E83-387A-30F2-5C1DB25A6AE8}"/>
                </a:ext>
              </a:extLst>
            </p:cNvPr>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4163;p64">
              <a:extLst>
                <a:ext uri="{FF2B5EF4-FFF2-40B4-BE49-F238E27FC236}">
                  <a16:creationId xmlns:a16="http://schemas.microsoft.com/office/drawing/2014/main" id="{3132178F-FE1B-DA39-D726-9A210C3581D6}"/>
                </a:ext>
              </a:extLst>
            </p:cNvPr>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4164;p64">
              <a:extLst>
                <a:ext uri="{FF2B5EF4-FFF2-40B4-BE49-F238E27FC236}">
                  <a16:creationId xmlns:a16="http://schemas.microsoft.com/office/drawing/2014/main" id="{01331FBD-5A41-DA8E-8834-7A115FBEB735}"/>
                </a:ext>
              </a:extLst>
            </p:cNvPr>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4165;p64">
              <a:extLst>
                <a:ext uri="{FF2B5EF4-FFF2-40B4-BE49-F238E27FC236}">
                  <a16:creationId xmlns:a16="http://schemas.microsoft.com/office/drawing/2014/main" id="{A7F64A18-85F7-BB72-1754-DA6299565084}"/>
                </a:ext>
              </a:extLst>
            </p:cNvPr>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4166;p64">
              <a:extLst>
                <a:ext uri="{FF2B5EF4-FFF2-40B4-BE49-F238E27FC236}">
                  <a16:creationId xmlns:a16="http://schemas.microsoft.com/office/drawing/2014/main" id="{92F1F2D1-DD39-5290-6B14-48E6E20BC0CF}"/>
                </a:ext>
              </a:extLst>
            </p:cNvPr>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4167;p64">
              <a:extLst>
                <a:ext uri="{FF2B5EF4-FFF2-40B4-BE49-F238E27FC236}">
                  <a16:creationId xmlns:a16="http://schemas.microsoft.com/office/drawing/2014/main" id="{26511C40-4E9C-36CF-6722-423633377166}"/>
                </a:ext>
              </a:extLst>
            </p:cNvPr>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4168;p64">
              <a:extLst>
                <a:ext uri="{FF2B5EF4-FFF2-40B4-BE49-F238E27FC236}">
                  <a16:creationId xmlns:a16="http://schemas.microsoft.com/office/drawing/2014/main" id="{1CF216EB-7176-DA97-6BF0-77388DD772D0}"/>
                </a:ext>
              </a:extLst>
            </p:cNvPr>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4169;p64">
              <a:extLst>
                <a:ext uri="{FF2B5EF4-FFF2-40B4-BE49-F238E27FC236}">
                  <a16:creationId xmlns:a16="http://schemas.microsoft.com/office/drawing/2014/main" id="{3A37076D-FC64-668A-E22A-7F017C34CF06}"/>
                </a:ext>
              </a:extLst>
            </p:cNvPr>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4170;p64">
              <a:extLst>
                <a:ext uri="{FF2B5EF4-FFF2-40B4-BE49-F238E27FC236}">
                  <a16:creationId xmlns:a16="http://schemas.microsoft.com/office/drawing/2014/main" id="{BB7F34BC-779F-5A78-D80E-9B8B491DFD8A}"/>
                </a:ext>
              </a:extLst>
            </p:cNvPr>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4171;p64">
              <a:extLst>
                <a:ext uri="{FF2B5EF4-FFF2-40B4-BE49-F238E27FC236}">
                  <a16:creationId xmlns:a16="http://schemas.microsoft.com/office/drawing/2014/main" id="{7279BBB0-D6C2-6F43-C6AB-2109CE33025D}"/>
                </a:ext>
              </a:extLst>
            </p:cNvPr>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4172;p64">
              <a:extLst>
                <a:ext uri="{FF2B5EF4-FFF2-40B4-BE49-F238E27FC236}">
                  <a16:creationId xmlns:a16="http://schemas.microsoft.com/office/drawing/2014/main" id="{580A99D9-D1BC-4286-DC17-7DC12655D3F0}"/>
                </a:ext>
              </a:extLst>
            </p:cNvPr>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4173;p64">
              <a:extLst>
                <a:ext uri="{FF2B5EF4-FFF2-40B4-BE49-F238E27FC236}">
                  <a16:creationId xmlns:a16="http://schemas.microsoft.com/office/drawing/2014/main" id="{812A095E-C7F0-A680-6AF3-C3A79E6BDF34}"/>
                </a:ext>
              </a:extLst>
            </p:cNvPr>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4174;p64">
              <a:extLst>
                <a:ext uri="{FF2B5EF4-FFF2-40B4-BE49-F238E27FC236}">
                  <a16:creationId xmlns:a16="http://schemas.microsoft.com/office/drawing/2014/main" id="{B03E8317-7C35-6239-360A-53A83A968156}"/>
                </a:ext>
              </a:extLst>
            </p:cNvPr>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4175;p64">
              <a:extLst>
                <a:ext uri="{FF2B5EF4-FFF2-40B4-BE49-F238E27FC236}">
                  <a16:creationId xmlns:a16="http://schemas.microsoft.com/office/drawing/2014/main" id="{57754175-13B5-83FF-35D4-11AFA70129DD}"/>
                </a:ext>
              </a:extLst>
            </p:cNvPr>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4176;p64">
              <a:extLst>
                <a:ext uri="{FF2B5EF4-FFF2-40B4-BE49-F238E27FC236}">
                  <a16:creationId xmlns:a16="http://schemas.microsoft.com/office/drawing/2014/main" id="{94666638-7558-3DC4-C9E4-06303478CAA7}"/>
                </a:ext>
              </a:extLst>
            </p:cNvPr>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4177;p64">
              <a:extLst>
                <a:ext uri="{FF2B5EF4-FFF2-40B4-BE49-F238E27FC236}">
                  <a16:creationId xmlns:a16="http://schemas.microsoft.com/office/drawing/2014/main" id="{BB3DDE8F-CA35-88A1-ECDF-7FCFB1AD0C53}"/>
                </a:ext>
              </a:extLst>
            </p:cNvPr>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4178;p64">
              <a:extLst>
                <a:ext uri="{FF2B5EF4-FFF2-40B4-BE49-F238E27FC236}">
                  <a16:creationId xmlns:a16="http://schemas.microsoft.com/office/drawing/2014/main" id="{46AF6DE9-A38F-01A1-3877-56714A9B4510}"/>
                </a:ext>
              </a:extLst>
            </p:cNvPr>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4179;p64">
              <a:extLst>
                <a:ext uri="{FF2B5EF4-FFF2-40B4-BE49-F238E27FC236}">
                  <a16:creationId xmlns:a16="http://schemas.microsoft.com/office/drawing/2014/main" id="{60BD72EE-DB8B-2C02-8325-B0FA98042CF0}"/>
                </a:ext>
              </a:extLst>
            </p:cNvPr>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4180;p64">
              <a:extLst>
                <a:ext uri="{FF2B5EF4-FFF2-40B4-BE49-F238E27FC236}">
                  <a16:creationId xmlns:a16="http://schemas.microsoft.com/office/drawing/2014/main" id="{C9167797-6D6B-FD14-DBE9-7D8C7C8EF313}"/>
                </a:ext>
              </a:extLst>
            </p:cNvPr>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4181;p64">
              <a:extLst>
                <a:ext uri="{FF2B5EF4-FFF2-40B4-BE49-F238E27FC236}">
                  <a16:creationId xmlns:a16="http://schemas.microsoft.com/office/drawing/2014/main" id="{4B16E2E7-327D-A7CF-8149-4B52D5FF559B}"/>
                </a:ext>
              </a:extLst>
            </p:cNvPr>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4182;p64">
              <a:extLst>
                <a:ext uri="{FF2B5EF4-FFF2-40B4-BE49-F238E27FC236}">
                  <a16:creationId xmlns:a16="http://schemas.microsoft.com/office/drawing/2014/main" id="{46198401-C195-1149-ED9D-4F7D0D4D70A8}"/>
                </a:ext>
              </a:extLst>
            </p:cNvPr>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4183;p64">
              <a:extLst>
                <a:ext uri="{FF2B5EF4-FFF2-40B4-BE49-F238E27FC236}">
                  <a16:creationId xmlns:a16="http://schemas.microsoft.com/office/drawing/2014/main" id="{058E39FA-4391-E3E7-D31D-36538412B9F4}"/>
                </a:ext>
              </a:extLst>
            </p:cNvPr>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4184;p64">
              <a:extLst>
                <a:ext uri="{FF2B5EF4-FFF2-40B4-BE49-F238E27FC236}">
                  <a16:creationId xmlns:a16="http://schemas.microsoft.com/office/drawing/2014/main" id="{FFA9332D-2C9E-7301-66F0-DBDEB0108CFE}"/>
                </a:ext>
              </a:extLst>
            </p:cNvPr>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4185;p64">
              <a:extLst>
                <a:ext uri="{FF2B5EF4-FFF2-40B4-BE49-F238E27FC236}">
                  <a16:creationId xmlns:a16="http://schemas.microsoft.com/office/drawing/2014/main" id="{C81FE5E9-5668-D9EB-7327-BC402ED7303E}"/>
                </a:ext>
              </a:extLst>
            </p:cNvPr>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4186;p64">
              <a:extLst>
                <a:ext uri="{FF2B5EF4-FFF2-40B4-BE49-F238E27FC236}">
                  <a16:creationId xmlns:a16="http://schemas.microsoft.com/office/drawing/2014/main" id="{F67C0DCB-FAF7-FE3B-A2C8-8A7630AF7A56}"/>
                </a:ext>
              </a:extLst>
            </p:cNvPr>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4187;p64">
              <a:extLst>
                <a:ext uri="{FF2B5EF4-FFF2-40B4-BE49-F238E27FC236}">
                  <a16:creationId xmlns:a16="http://schemas.microsoft.com/office/drawing/2014/main" id="{5F926F54-8815-7E22-8803-7BAB58491910}"/>
                </a:ext>
              </a:extLst>
            </p:cNvPr>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4188;p64">
              <a:extLst>
                <a:ext uri="{FF2B5EF4-FFF2-40B4-BE49-F238E27FC236}">
                  <a16:creationId xmlns:a16="http://schemas.microsoft.com/office/drawing/2014/main" id="{39A2B281-375C-78C7-F072-A1193417E6E3}"/>
                </a:ext>
              </a:extLst>
            </p:cNvPr>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4189;p64">
              <a:extLst>
                <a:ext uri="{FF2B5EF4-FFF2-40B4-BE49-F238E27FC236}">
                  <a16:creationId xmlns:a16="http://schemas.microsoft.com/office/drawing/2014/main" id="{C6A851F4-9C78-519D-599A-3028F45D3D3F}"/>
                </a:ext>
              </a:extLst>
            </p:cNvPr>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4190;p64">
              <a:extLst>
                <a:ext uri="{FF2B5EF4-FFF2-40B4-BE49-F238E27FC236}">
                  <a16:creationId xmlns:a16="http://schemas.microsoft.com/office/drawing/2014/main" id="{093F980B-8F9F-F1B2-F308-1449D7E9ABB0}"/>
                </a:ext>
              </a:extLst>
            </p:cNvPr>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4191;p64">
              <a:extLst>
                <a:ext uri="{FF2B5EF4-FFF2-40B4-BE49-F238E27FC236}">
                  <a16:creationId xmlns:a16="http://schemas.microsoft.com/office/drawing/2014/main" id="{931E1590-6C3E-AAE2-5D41-F0B0D04286E1}"/>
                </a:ext>
              </a:extLst>
            </p:cNvPr>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4192;p64">
              <a:extLst>
                <a:ext uri="{FF2B5EF4-FFF2-40B4-BE49-F238E27FC236}">
                  <a16:creationId xmlns:a16="http://schemas.microsoft.com/office/drawing/2014/main" id="{4A5F226A-5F53-C80B-BB31-1B29DC7ACD6B}"/>
                </a:ext>
              </a:extLst>
            </p:cNvPr>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4193;p64">
              <a:extLst>
                <a:ext uri="{FF2B5EF4-FFF2-40B4-BE49-F238E27FC236}">
                  <a16:creationId xmlns:a16="http://schemas.microsoft.com/office/drawing/2014/main" id="{84B4B879-7EFF-816E-3CB0-7A3804B49D6A}"/>
                </a:ext>
              </a:extLst>
            </p:cNvPr>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4194;p64">
              <a:extLst>
                <a:ext uri="{FF2B5EF4-FFF2-40B4-BE49-F238E27FC236}">
                  <a16:creationId xmlns:a16="http://schemas.microsoft.com/office/drawing/2014/main" id="{30B4BA88-B93D-BC2E-0D69-E3A451BC5838}"/>
                </a:ext>
              </a:extLst>
            </p:cNvPr>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4195;p64">
              <a:extLst>
                <a:ext uri="{FF2B5EF4-FFF2-40B4-BE49-F238E27FC236}">
                  <a16:creationId xmlns:a16="http://schemas.microsoft.com/office/drawing/2014/main" id="{FB2C4FA2-FD0A-964C-635C-EA675CB1FC42}"/>
                </a:ext>
              </a:extLst>
            </p:cNvPr>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4196;p64">
              <a:extLst>
                <a:ext uri="{FF2B5EF4-FFF2-40B4-BE49-F238E27FC236}">
                  <a16:creationId xmlns:a16="http://schemas.microsoft.com/office/drawing/2014/main" id="{3E0D5646-8E7C-43A5-746E-D9AE5E10ECDC}"/>
                </a:ext>
              </a:extLst>
            </p:cNvPr>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4197;p64">
              <a:extLst>
                <a:ext uri="{FF2B5EF4-FFF2-40B4-BE49-F238E27FC236}">
                  <a16:creationId xmlns:a16="http://schemas.microsoft.com/office/drawing/2014/main" id="{49AD9FCC-DCAB-190F-D4F4-9CFA535F7076}"/>
                </a:ext>
              </a:extLst>
            </p:cNvPr>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4198;p64">
              <a:extLst>
                <a:ext uri="{FF2B5EF4-FFF2-40B4-BE49-F238E27FC236}">
                  <a16:creationId xmlns:a16="http://schemas.microsoft.com/office/drawing/2014/main" id="{0EA8715C-2833-1B98-F0EB-44A2079B30CD}"/>
                </a:ext>
              </a:extLst>
            </p:cNvPr>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4199;p64">
              <a:extLst>
                <a:ext uri="{FF2B5EF4-FFF2-40B4-BE49-F238E27FC236}">
                  <a16:creationId xmlns:a16="http://schemas.microsoft.com/office/drawing/2014/main" id="{0F11B90E-F6F0-327D-A70A-0B6AF911E484}"/>
                </a:ext>
              </a:extLst>
            </p:cNvPr>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4200;p64">
              <a:extLst>
                <a:ext uri="{FF2B5EF4-FFF2-40B4-BE49-F238E27FC236}">
                  <a16:creationId xmlns:a16="http://schemas.microsoft.com/office/drawing/2014/main" id="{E8865D4F-4AE5-AB6B-CD29-A4EBAA42378A}"/>
                </a:ext>
              </a:extLst>
            </p:cNvPr>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4201;p64">
              <a:extLst>
                <a:ext uri="{FF2B5EF4-FFF2-40B4-BE49-F238E27FC236}">
                  <a16:creationId xmlns:a16="http://schemas.microsoft.com/office/drawing/2014/main" id="{E194287E-E4F0-4523-0A89-6D887DFE704E}"/>
                </a:ext>
              </a:extLst>
            </p:cNvPr>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4202;p64">
              <a:extLst>
                <a:ext uri="{FF2B5EF4-FFF2-40B4-BE49-F238E27FC236}">
                  <a16:creationId xmlns:a16="http://schemas.microsoft.com/office/drawing/2014/main" id="{494C6AC3-F895-8546-3392-CD2EFB010059}"/>
                </a:ext>
              </a:extLst>
            </p:cNvPr>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4203;p64">
              <a:extLst>
                <a:ext uri="{FF2B5EF4-FFF2-40B4-BE49-F238E27FC236}">
                  <a16:creationId xmlns:a16="http://schemas.microsoft.com/office/drawing/2014/main" id="{ED533772-F9A4-A8C8-F2B6-0860DE1A1F42}"/>
                </a:ext>
              </a:extLst>
            </p:cNvPr>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4204;p64">
              <a:extLst>
                <a:ext uri="{FF2B5EF4-FFF2-40B4-BE49-F238E27FC236}">
                  <a16:creationId xmlns:a16="http://schemas.microsoft.com/office/drawing/2014/main" id="{F9ABC5CB-9DB2-2B7A-0E1F-215EFEB414BE}"/>
                </a:ext>
              </a:extLst>
            </p:cNvPr>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4205;p64">
              <a:extLst>
                <a:ext uri="{FF2B5EF4-FFF2-40B4-BE49-F238E27FC236}">
                  <a16:creationId xmlns:a16="http://schemas.microsoft.com/office/drawing/2014/main" id="{1D86F9C3-C814-5155-FD61-82D4AF432EC1}"/>
                </a:ext>
              </a:extLst>
            </p:cNvPr>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4206;p64">
              <a:extLst>
                <a:ext uri="{FF2B5EF4-FFF2-40B4-BE49-F238E27FC236}">
                  <a16:creationId xmlns:a16="http://schemas.microsoft.com/office/drawing/2014/main" id="{4754F53C-40E1-ED01-D3E7-04B3074B7391}"/>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4207;p64">
              <a:extLst>
                <a:ext uri="{FF2B5EF4-FFF2-40B4-BE49-F238E27FC236}">
                  <a16:creationId xmlns:a16="http://schemas.microsoft.com/office/drawing/2014/main" id="{2F0888F6-DD48-9F95-BEDF-889EA0DB9F02}"/>
                </a:ext>
              </a:extLst>
            </p:cNvPr>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4208;p64">
              <a:extLst>
                <a:ext uri="{FF2B5EF4-FFF2-40B4-BE49-F238E27FC236}">
                  <a16:creationId xmlns:a16="http://schemas.microsoft.com/office/drawing/2014/main" id="{B5D02BC3-F3A2-095C-E25D-6572713255FA}"/>
                </a:ext>
              </a:extLst>
            </p:cNvPr>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4209;p64">
              <a:extLst>
                <a:ext uri="{FF2B5EF4-FFF2-40B4-BE49-F238E27FC236}">
                  <a16:creationId xmlns:a16="http://schemas.microsoft.com/office/drawing/2014/main" id="{2C285D3C-3B72-C475-8F99-72369241283A}"/>
                </a:ext>
              </a:extLst>
            </p:cNvPr>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4210;p64">
              <a:extLst>
                <a:ext uri="{FF2B5EF4-FFF2-40B4-BE49-F238E27FC236}">
                  <a16:creationId xmlns:a16="http://schemas.microsoft.com/office/drawing/2014/main" id="{8C45BDBC-5F88-3303-2CCE-604EB83B8F0B}"/>
                </a:ext>
              </a:extLst>
            </p:cNvPr>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4211;p64">
              <a:extLst>
                <a:ext uri="{FF2B5EF4-FFF2-40B4-BE49-F238E27FC236}">
                  <a16:creationId xmlns:a16="http://schemas.microsoft.com/office/drawing/2014/main" id="{E4F306BC-1E57-B3D0-8332-07D326408E7B}"/>
                </a:ext>
              </a:extLst>
            </p:cNvPr>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4212;p64">
              <a:extLst>
                <a:ext uri="{FF2B5EF4-FFF2-40B4-BE49-F238E27FC236}">
                  <a16:creationId xmlns:a16="http://schemas.microsoft.com/office/drawing/2014/main" id="{FE30A5AA-B01A-291B-AA24-DCC13556566B}"/>
                </a:ext>
              </a:extLst>
            </p:cNvPr>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4213;p64">
              <a:extLst>
                <a:ext uri="{FF2B5EF4-FFF2-40B4-BE49-F238E27FC236}">
                  <a16:creationId xmlns:a16="http://schemas.microsoft.com/office/drawing/2014/main" id="{25191914-8ABA-713D-638E-AA688B252037}"/>
                </a:ext>
              </a:extLst>
            </p:cNvPr>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4214;p64">
              <a:extLst>
                <a:ext uri="{FF2B5EF4-FFF2-40B4-BE49-F238E27FC236}">
                  <a16:creationId xmlns:a16="http://schemas.microsoft.com/office/drawing/2014/main" id="{778BF958-D890-A2AC-F557-A8CAAD584800}"/>
                </a:ext>
              </a:extLst>
            </p:cNvPr>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4215;p64">
              <a:extLst>
                <a:ext uri="{FF2B5EF4-FFF2-40B4-BE49-F238E27FC236}">
                  <a16:creationId xmlns:a16="http://schemas.microsoft.com/office/drawing/2014/main" id="{30B14015-3707-F811-B901-2770C453B9C8}"/>
                </a:ext>
              </a:extLst>
            </p:cNvPr>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4216;p64">
              <a:extLst>
                <a:ext uri="{FF2B5EF4-FFF2-40B4-BE49-F238E27FC236}">
                  <a16:creationId xmlns:a16="http://schemas.microsoft.com/office/drawing/2014/main" id="{D09A51F4-198C-0D81-CBD6-FE323477A53C}"/>
                </a:ext>
              </a:extLst>
            </p:cNvPr>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4217;p64">
              <a:extLst>
                <a:ext uri="{FF2B5EF4-FFF2-40B4-BE49-F238E27FC236}">
                  <a16:creationId xmlns:a16="http://schemas.microsoft.com/office/drawing/2014/main" id="{536E8497-A251-C000-3EC9-9D29E66D5832}"/>
                </a:ext>
              </a:extLst>
            </p:cNvPr>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4218;p64">
              <a:extLst>
                <a:ext uri="{FF2B5EF4-FFF2-40B4-BE49-F238E27FC236}">
                  <a16:creationId xmlns:a16="http://schemas.microsoft.com/office/drawing/2014/main" id="{FD91D9A2-A574-A29C-EF23-AD98C9655E1A}"/>
                </a:ext>
              </a:extLst>
            </p:cNvPr>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4219;p64">
              <a:extLst>
                <a:ext uri="{FF2B5EF4-FFF2-40B4-BE49-F238E27FC236}">
                  <a16:creationId xmlns:a16="http://schemas.microsoft.com/office/drawing/2014/main" id="{CD862313-4B2B-A726-C347-6679BE4E2162}"/>
                </a:ext>
              </a:extLst>
            </p:cNvPr>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4220;p64">
              <a:extLst>
                <a:ext uri="{FF2B5EF4-FFF2-40B4-BE49-F238E27FC236}">
                  <a16:creationId xmlns:a16="http://schemas.microsoft.com/office/drawing/2014/main" id="{1368D645-470D-C4AD-00FB-2BE5312A3EAF}"/>
                </a:ext>
              </a:extLst>
            </p:cNvPr>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4221;p64">
              <a:extLst>
                <a:ext uri="{FF2B5EF4-FFF2-40B4-BE49-F238E27FC236}">
                  <a16:creationId xmlns:a16="http://schemas.microsoft.com/office/drawing/2014/main" id="{071A94E9-AA2D-61BC-C458-88BEBAA58DE6}"/>
                </a:ext>
              </a:extLst>
            </p:cNvPr>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4222;p64">
              <a:extLst>
                <a:ext uri="{FF2B5EF4-FFF2-40B4-BE49-F238E27FC236}">
                  <a16:creationId xmlns:a16="http://schemas.microsoft.com/office/drawing/2014/main" id="{3EB9FD4B-8D9D-8026-9C5B-E5AA27FDEBDE}"/>
                </a:ext>
              </a:extLst>
            </p:cNvPr>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4223;p64">
              <a:extLst>
                <a:ext uri="{FF2B5EF4-FFF2-40B4-BE49-F238E27FC236}">
                  <a16:creationId xmlns:a16="http://schemas.microsoft.com/office/drawing/2014/main" id="{DE252EBB-3909-7D7C-AF5F-31646FF4988A}"/>
                </a:ext>
              </a:extLst>
            </p:cNvPr>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4224;p64">
              <a:extLst>
                <a:ext uri="{FF2B5EF4-FFF2-40B4-BE49-F238E27FC236}">
                  <a16:creationId xmlns:a16="http://schemas.microsoft.com/office/drawing/2014/main" id="{E836B271-334C-AD45-45C0-3461E0F626C2}"/>
                </a:ext>
              </a:extLst>
            </p:cNvPr>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4225;p64">
              <a:extLst>
                <a:ext uri="{FF2B5EF4-FFF2-40B4-BE49-F238E27FC236}">
                  <a16:creationId xmlns:a16="http://schemas.microsoft.com/office/drawing/2014/main" id="{9F210C2D-68B0-A0C4-6999-AAF881B7184F}"/>
                </a:ext>
              </a:extLst>
            </p:cNvPr>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4226;p64">
              <a:extLst>
                <a:ext uri="{FF2B5EF4-FFF2-40B4-BE49-F238E27FC236}">
                  <a16:creationId xmlns:a16="http://schemas.microsoft.com/office/drawing/2014/main" id="{E150A6C8-4A3E-25CF-9FF0-55CB7B6F38F7}"/>
                </a:ext>
              </a:extLst>
            </p:cNvPr>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4227;p64">
              <a:extLst>
                <a:ext uri="{FF2B5EF4-FFF2-40B4-BE49-F238E27FC236}">
                  <a16:creationId xmlns:a16="http://schemas.microsoft.com/office/drawing/2014/main" id="{8FFA8B41-4535-9ED6-0031-C9E0DA9F4E4B}"/>
                </a:ext>
              </a:extLst>
            </p:cNvPr>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4228;p64">
              <a:extLst>
                <a:ext uri="{FF2B5EF4-FFF2-40B4-BE49-F238E27FC236}">
                  <a16:creationId xmlns:a16="http://schemas.microsoft.com/office/drawing/2014/main" id="{BB1996D5-32C6-89C6-D691-97244E0C8C20}"/>
                </a:ext>
              </a:extLst>
            </p:cNvPr>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4229;p64">
              <a:extLst>
                <a:ext uri="{FF2B5EF4-FFF2-40B4-BE49-F238E27FC236}">
                  <a16:creationId xmlns:a16="http://schemas.microsoft.com/office/drawing/2014/main" id="{AC582034-CDF0-BBE1-EA91-022A812703E6}"/>
                </a:ext>
              </a:extLst>
            </p:cNvPr>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4230;p64">
              <a:extLst>
                <a:ext uri="{FF2B5EF4-FFF2-40B4-BE49-F238E27FC236}">
                  <a16:creationId xmlns:a16="http://schemas.microsoft.com/office/drawing/2014/main" id="{253F8F0F-DE93-0012-FCA5-F14CFD4A0453}"/>
                </a:ext>
              </a:extLst>
            </p:cNvPr>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4231;p64">
              <a:extLst>
                <a:ext uri="{FF2B5EF4-FFF2-40B4-BE49-F238E27FC236}">
                  <a16:creationId xmlns:a16="http://schemas.microsoft.com/office/drawing/2014/main" id="{3D6DB480-2DBC-4274-D89E-86F38A08D05B}"/>
                </a:ext>
              </a:extLst>
            </p:cNvPr>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4232;p64">
              <a:extLst>
                <a:ext uri="{FF2B5EF4-FFF2-40B4-BE49-F238E27FC236}">
                  <a16:creationId xmlns:a16="http://schemas.microsoft.com/office/drawing/2014/main" id="{FD557509-C407-6F34-402B-280C80F1E791}"/>
                </a:ext>
              </a:extLst>
            </p:cNvPr>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4233;p64">
              <a:extLst>
                <a:ext uri="{FF2B5EF4-FFF2-40B4-BE49-F238E27FC236}">
                  <a16:creationId xmlns:a16="http://schemas.microsoft.com/office/drawing/2014/main" id="{D961CCD9-9FD1-95F4-D50C-9D4E82EC3341}"/>
                </a:ext>
              </a:extLst>
            </p:cNvPr>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4234;p64">
              <a:extLst>
                <a:ext uri="{FF2B5EF4-FFF2-40B4-BE49-F238E27FC236}">
                  <a16:creationId xmlns:a16="http://schemas.microsoft.com/office/drawing/2014/main" id="{FA676C50-BD09-C3C0-25DA-DEB41C03B6C8}"/>
                </a:ext>
              </a:extLst>
            </p:cNvPr>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4235;p64">
              <a:extLst>
                <a:ext uri="{FF2B5EF4-FFF2-40B4-BE49-F238E27FC236}">
                  <a16:creationId xmlns:a16="http://schemas.microsoft.com/office/drawing/2014/main" id="{A7E04B27-3179-0AA0-F31F-62F029340CE5}"/>
                </a:ext>
              </a:extLst>
            </p:cNvPr>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4236;p64">
              <a:extLst>
                <a:ext uri="{FF2B5EF4-FFF2-40B4-BE49-F238E27FC236}">
                  <a16:creationId xmlns:a16="http://schemas.microsoft.com/office/drawing/2014/main" id="{3A4781A5-30F1-8737-D070-B17EB80CB3BD}"/>
                </a:ext>
              </a:extLst>
            </p:cNvPr>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4237;p64">
              <a:extLst>
                <a:ext uri="{FF2B5EF4-FFF2-40B4-BE49-F238E27FC236}">
                  <a16:creationId xmlns:a16="http://schemas.microsoft.com/office/drawing/2014/main" id="{4CE72CF4-A918-E4BC-69BF-D726DB61944C}"/>
                </a:ext>
              </a:extLst>
            </p:cNvPr>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4238;p64">
              <a:extLst>
                <a:ext uri="{FF2B5EF4-FFF2-40B4-BE49-F238E27FC236}">
                  <a16:creationId xmlns:a16="http://schemas.microsoft.com/office/drawing/2014/main" id="{333DFA70-D38E-D57D-91A1-C71084011308}"/>
                </a:ext>
              </a:extLst>
            </p:cNvPr>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4239;p64">
              <a:extLst>
                <a:ext uri="{FF2B5EF4-FFF2-40B4-BE49-F238E27FC236}">
                  <a16:creationId xmlns:a16="http://schemas.microsoft.com/office/drawing/2014/main" id="{B01ADC55-575B-55B5-2FCA-4F710B082804}"/>
                </a:ext>
              </a:extLst>
            </p:cNvPr>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4240;p64">
              <a:extLst>
                <a:ext uri="{FF2B5EF4-FFF2-40B4-BE49-F238E27FC236}">
                  <a16:creationId xmlns:a16="http://schemas.microsoft.com/office/drawing/2014/main" id="{9F68C236-471D-2816-21BB-8A3F0712FE10}"/>
                </a:ext>
              </a:extLst>
            </p:cNvPr>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1" name="Google Shape;3010;p53">
            <a:extLst>
              <a:ext uri="{FF2B5EF4-FFF2-40B4-BE49-F238E27FC236}">
                <a16:creationId xmlns:a16="http://schemas.microsoft.com/office/drawing/2014/main" id="{2889C743-6CAD-3F1D-6E00-BEB4AF60C85D}"/>
              </a:ext>
            </a:extLst>
          </p:cNvPr>
          <p:cNvSpPr/>
          <p:nvPr/>
        </p:nvSpPr>
        <p:spPr>
          <a:xfrm>
            <a:off x="5813814" y="2946558"/>
            <a:ext cx="2730465" cy="1193241"/>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153;p53">
            <a:extLst>
              <a:ext uri="{FF2B5EF4-FFF2-40B4-BE49-F238E27FC236}">
                <a16:creationId xmlns:a16="http://schemas.microsoft.com/office/drawing/2014/main" id="{3EE7AD79-5D04-311E-2D43-4D3CD3B01A21}"/>
              </a:ext>
            </a:extLst>
          </p:cNvPr>
          <p:cNvSpPr txBox="1">
            <a:spLocks/>
          </p:cNvSpPr>
          <p:nvPr/>
        </p:nvSpPr>
        <p:spPr>
          <a:xfrm>
            <a:off x="5904795" y="3018054"/>
            <a:ext cx="2487374" cy="10833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ctr"/>
            <a:r>
              <a:rPr lang="en-US" altLang="ko-KR" sz="1400">
                <a:solidFill>
                  <a:schemeClr val="tx1"/>
                </a:solidFill>
                <a:latin typeface="Söhne"/>
                <a:ea typeface="+mj-ea"/>
                <a:cs typeface="Arial" pitchFamily="34" charset="0"/>
              </a:rPr>
              <a:t>Additionally, can generate diverse and representative datasets for training and testing other AI models</a:t>
            </a:r>
            <a:endParaRPr lang="ko-KR" altLang="en-US" sz="1400">
              <a:solidFill>
                <a:schemeClr val="tx1"/>
              </a:solidFill>
              <a:latin typeface="Söhne"/>
              <a:ea typeface="+mj-ea"/>
              <a:cs typeface="Arial" pitchFamily="34" charset="0"/>
            </a:endParaRPr>
          </a:p>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sp>
        <p:nvSpPr>
          <p:cNvPr id="2330" name="Google Shape;2330;p44"/>
          <p:cNvSpPr txBox="1">
            <a:spLocks noGrp="1"/>
          </p:cNvSpPr>
          <p:nvPr>
            <p:ph type="subTitle" idx="1"/>
          </p:nvPr>
        </p:nvSpPr>
        <p:spPr>
          <a:xfrm>
            <a:off x="1743018" y="1536034"/>
            <a:ext cx="6479439" cy="2450177"/>
          </a:xfrm>
          <a:prstGeom prst="rect">
            <a:avLst/>
          </a:prstGeom>
        </p:spPr>
        <p:txBody>
          <a:bodyPr spcFirstLastPara="1" wrap="square" lIns="91425" tIns="91425" rIns="91425" bIns="91425" anchor="t" anchorCtr="0">
            <a:noAutofit/>
          </a:bodyPr>
          <a:lstStyle/>
          <a:p>
            <a:r>
              <a:rPr lang="en-US" sz="1400" b="0" i="0">
                <a:solidFill>
                  <a:srgbClr val="374151"/>
                </a:solidFill>
                <a:effectLst/>
                <a:latin typeface="Söhne"/>
              </a:rPr>
              <a:t>Generating images from textual descriptions is a challenging task in the field of computer vision and artificial intelligence In this paper we propose a deep learning-based approach for text-to-image generation using Generative Adversarial Networks (GANs). </a:t>
            </a:r>
          </a:p>
          <a:p>
            <a:pPr marL="0" lvl="0" indent="0" algn="l" rtl="0">
              <a:spcBef>
                <a:spcPts val="0"/>
              </a:spcBef>
              <a:spcAft>
                <a:spcPts val="0"/>
              </a:spcAft>
              <a:buNone/>
            </a:pPr>
            <a:r>
              <a:rPr lang="en-US" sz="1400" b="0" i="0">
                <a:solidFill>
                  <a:srgbClr val="374151"/>
                </a:solidFill>
                <a:effectLst/>
                <a:latin typeface="Söhne"/>
              </a:rPr>
              <a:t>To accurately generate images based on the input text. The model will take a textual description as input and generate an image that resembles the description. </a:t>
            </a:r>
          </a:p>
          <a:p>
            <a:pPr marL="0" lvl="0" indent="0" algn="l" rtl="0">
              <a:spcBef>
                <a:spcPts val="0"/>
              </a:spcBef>
              <a:spcAft>
                <a:spcPts val="0"/>
              </a:spcAft>
              <a:buNone/>
            </a:pPr>
            <a:r>
              <a:rPr lang="en-US" sz="1400" b="0" i="0">
                <a:solidFill>
                  <a:srgbClr val="374151"/>
                </a:solidFill>
                <a:effectLst/>
                <a:latin typeface="Söhne"/>
              </a:rPr>
              <a:t>Our model consists of two components: a generator network that generates images from textual descriptions and a discriminator network that evaluates the generated images.</a:t>
            </a:r>
          </a:p>
          <a:p>
            <a:pPr marL="0" lvl="0" indent="0" algn="l" rtl="0">
              <a:spcBef>
                <a:spcPts val="0"/>
              </a:spcBef>
              <a:spcAft>
                <a:spcPts val="0"/>
              </a:spcAft>
              <a:buNone/>
            </a:pPr>
            <a:r>
              <a:rPr lang="en-US" sz="1400" b="0" i="0">
                <a:solidFill>
                  <a:srgbClr val="374151"/>
                </a:solidFill>
                <a:effectLst/>
                <a:latin typeface="Söhne"/>
              </a:rPr>
              <a:t>The performance of the model will be evaluated using various metrics, including image quality, semantic consistency, and overall image fidelity.</a:t>
            </a:r>
            <a:endParaRPr sz="1400">
              <a:latin typeface="Barlow Semi Condensed"/>
              <a:ea typeface="Barlow Semi Condensed"/>
              <a:cs typeface="Barlow Semi Condensed"/>
              <a:sym typeface="Barlow Semi Condensed"/>
            </a:endParaRPr>
          </a:p>
        </p:txBody>
      </p:sp>
      <p:sp>
        <p:nvSpPr>
          <p:cNvPr id="4" name="Google Shape;2177;p39">
            <a:extLst>
              <a:ext uri="{FF2B5EF4-FFF2-40B4-BE49-F238E27FC236}">
                <a16:creationId xmlns:a16="http://schemas.microsoft.com/office/drawing/2014/main" id="{5F897CE1-41D1-A47F-E124-8C113FA3838F}"/>
              </a:ext>
            </a:extLst>
          </p:cNvPr>
          <p:cNvSpPr txBox="1">
            <a:spLocks/>
          </p:cNvSpPr>
          <p:nvPr/>
        </p:nvSpPr>
        <p:spPr>
          <a:xfrm>
            <a:off x="4572000" y="717929"/>
            <a:ext cx="2780862"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r" rtl="0">
              <a:lnSpc>
                <a:spcPct val="100000"/>
              </a:lnSpc>
              <a:spcBef>
                <a:spcPts val="0"/>
              </a:spcBef>
              <a:spcAft>
                <a:spcPts val="0"/>
              </a:spcAft>
              <a:buClr>
                <a:schemeClr val="accent1"/>
              </a:buClr>
              <a:buSzPts val="1600"/>
              <a:buFont typeface="Barlow Semi Condensed Medium"/>
              <a:buNone/>
              <a:defRPr sz="16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IN" sz="3200">
                <a:latin typeface="Fjalla One" panose="02000506040000020004" pitchFamily="2" charset="0"/>
              </a:rPr>
              <a:t>Abstract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602018" y="474059"/>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Literature survey</a:t>
            </a:r>
            <a:endParaRPr/>
          </a:p>
        </p:txBody>
      </p:sp>
      <p:sp>
        <p:nvSpPr>
          <p:cNvPr id="5" name="TextBox 4">
            <a:extLst>
              <a:ext uri="{FF2B5EF4-FFF2-40B4-BE49-F238E27FC236}">
                <a16:creationId xmlns:a16="http://schemas.microsoft.com/office/drawing/2014/main" id="{68180143-7848-DD9A-04A5-3AFBFDD4088C}"/>
              </a:ext>
            </a:extLst>
          </p:cNvPr>
          <p:cNvSpPr txBox="1"/>
          <p:nvPr/>
        </p:nvSpPr>
        <p:spPr>
          <a:xfrm>
            <a:off x="1381991" y="1326324"/>
            <a:ext cx="6276107"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Barlow Semi Condensed Light"/>
              </a:rPr>
              <a:t>A machine learning job called "text to picture generation" trains a system to create an image from a textual description or prompt. The system receives a textual description, such as a sentence or paragraph, and generates an image that accurately represents the visual information specified in the text. We acquire visuals from the pre-described text description, in which sometimes the contextual understanding &amp; semantic consistency is bit of a challenge. However, if we can close this gap, text to image generation can be a very useful tool.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2F74BF39-EE17-DDE0-910B-386B6460D881}"/>
              </a:ext>
            </a:extLst>
          </p:cNvPr>
          <p:cNvGraphicFramePr>
            <a:graphicFrameLocks noGrp="1"/>
          </p:cNvGraphicFramePr>
          <p:nvPr>
            <p:extLst>
              <p:ext uri="{D42A27DB-BD31-4B8C-83A1-F6EECF244321}">
                <p14:modId xmlns:p14="http://schemas.microsoft.com/office/powerpoint/2010/main" val="1752983686"/>
              </p:ext>
            </p:extLst>
          </p:nvPr>
        </p:nvGraphicFramePr>
        <p:xfrm>
          <a:off x="912915" y="59376"/>
          <a:ext cx="7338264" cy="5045132"/>
        </p:xfrm>
        <a:graphic>
          <a:graphicData uri="http://schemas.openxmlformats.org/drawingml/2006/table">
            <a:tbl>
              <a:tblPr firstRow="1" bandRow="1">
                <a:tableStyleId>{5716631F-E7F8-437A-8CCD-7C1546AB214C}</a:tableStyleId>
              </a:tblPr>
              <a:tblGrid>
                <a:gridCol w="2446088">
                  <a:extLst>
                    <a:ext uri="{9D8B030D-6E8A-4147-A177-3AD203B41FA5}">
                      <a16:colId xmlns:a16="http://schemas.microsoft.com/office/drawing/2014/main" val="1223257940"/>
                    </a:ext>
                  </a:extLst>
                </a:gridCol>
                <a:gridCol w="2446088">
                  <a:extLst>
                    <a:ext uri="{9D8B030D-6E8A-4147-A177-3AD203B41FA5}">
                      <a16:colId xmlns:a16="http://schemas.microsoft.com/office/drawing/2014/main" val="833789690"/>
                    </a:ext>
                  </a:extLst>
                </a:gridCol>
                <a:gridCol w="2446088">
                  <a:extLst>
                    <a:ext uri="{9D8B030D-6E8A-4147-A177-3AD203B41FA5}">
                      <a16:colId xmlns:a16="http://schemas.microsoft.com/office/drawing/2014/main" val="1552866017"/>
                    </a:ext>
                  </a:extLst>
                </a:gridCol>
              </a:tblGrid>
              <a:tr h="259772">
                <a:tc>
                  <a:txBody>
                    <a:bodyPr/>
                    <a:lstStyle/>
                    <a:p>
                      <a:r>
                        <a:rPr lang="en-US" sz="1100">
                          <a:latin typeface="Barlow Semi Condensed"/>
                        </a:rPr>
                        <a:t>Author</a:t>
                      </a:r>
                    </a:p>
                  </a:txBody>
                  <a:tcPr/>
                </a:tc>
                <a:tc>
                  <a:txBody>
                    <a:bodyPr/>
                    <a:lstStyle/>
                    <a:p>
                      <a:r>
                        <a:rPr lang="en-US" sz="1100">
                          <a:latin typeface="Barlow Semi Condensed"/>
                        </a:rPr>
                        <a:t>Title</a:t>
                      </a:r>
                    </a:p>
                  </a:txBody>
                  <a:tcPr/>
                </a:tc>
                <a:tc>
                  <a:txBody>
                    <a:bodyPr/>
                    <a:lstStyle/>
                    <a:p>
                      <a:r>
                        <a:rPr lang="en-US" sz="1100">
                          <a:latin typeface="Barlow Semi Condensed"/>
                        </a:rPr>
                        <a:t>Summary</a:t>
                      </a:r>
                    </a:p>
                  </a:txBody>
                  <a:tcPr/>
                </a:tc>
                <a:extLst>
                  <a:ext uri="{0D108BD9-81ED-4DB2-BD59-A6C34878D82A}">
                    <a16:rowId xmlns:a16="http://schemas.microsoft.com/office/drawing/2014/main" val="3429481086"/>
                  </a:ext>
                </a:extLst>
              </a:tr>
              <a:tr h="370840">
                <a:tc>
                  <a:txBody>
                    <a:bodyPr/>
                    <a:lstStyle/>
                    <a:p>
                      <a:pPr lvl="0">
                        <a:buNone/>
                      </a:pPr>
                      <a:r>
                        <a:rPr lang="en-US" sz="1100" b="0" i="0" u="none" strike="noStrike" noProof="0">
                          <a:latin typeface="Barlow Semi Condensed"/>
                        </a:rPr>
                        <a:t>Z. Wang, Z. Quan, Z. -J. Wang, X. Hu and Y. Chen,  2020 IEEE International Conference on Multimedia and Expo (ICME), 2020, pp. 1-6, </a:t>
                      </a:r>
                      <a:r>
                        <a:rPr lang="en-US" sz="1100" b="0" i="0" u="none" strike="noStrike" noProof="0" err="1">
                          <a:latin typeface="Barlow Semi Condensed"/>
                        </a:rPr>
                        <a:t>doi</a:t>
                      </a:r>
                      <a:r>
                        <a:rPr lang="en-US" sz="1100" b="0" i="0" u="none" strike="noStrike" noProof="0">
                          <a:latin typeface="Barlow Semi Condensed"/>
                        </a:rPr>
                        <a:t>: 10.1109/ICME46284.20 20.9102904.</a:t>
                      </a:r>
                      <a:endParaRPr lang="en-US" sz="1100">
                        <a:latin typeface="Barlow Semi Condensed"/>
                      </a:endParaRPr>
                    </a:p>
                  </a:txBody>
                  <a:tcPr/>
                </a:tc>
                <a:tc>
                  <a:txBody>
                    <a:bodyPr/>
                    <a:lstStyle/>
                    <a:p>
                      <a:pPr lvl="0">
                        <a:buNone/>
                      </a:pPr>
                      <a:r>
                        <a:rPr lang="en-US" sz="1100" b="0" i="0" u="none" strike="noStrike" noProof="0">
                          <a:latin typeface="Barlow Semi Condensed"/>
                        </a:rPr>
                        <a:t>"Text to Image Synthesis With Bidirectional Generative Adversarial Network,"</a:t>
                      </a:r>
                      <a:endParaRPr lang="en-US" sz="1100">
                        <a:latin typeface="Barlow Semi Condensed"/>
                      </a:endParaRPr>
                    </a:p>
                  </a:txBody>
                  <a:tcPr/>
                </a:tc>
                <a:tc>
                  <a:txBody>
                    <a:bodyPr/>
                    <a:lstStyle/>
                    <a:p>
                      <a:pPr lvl="0">
                        <a:buNone/>
                      </a:pPr>
                      <a:r>
                        <a:rPr lang="en-US" sz="1000" b="0" i="0" u="none" strike="noStrike" noProof="0">
                          <a:latin typeface="Barlow Semi Condensed"/>
                        </a:rPr>
                        <a:t>This paper proposes a semantics enhanced attention module and a semantics-enhanced batch normalization module that improve consistency of synthesized images by involving sematic features precisely.</a:t>
                      </a:r>
                      <a:endParaRPr lang="en-US" sz="1000">
                        <a:latin typeface="Barlow Semi Condensed"/>
                      </a:endParaRPr>
                    </a:p>
                  </a:txBody>
                  <a:tcPr/>
                </a:tc>
                <a:extLst>
                  <a:ext uri="{0D108BD9-81ED-4DB2-BD59-A6C34878D82A}">
                    <a16:rowId xmlns:a16="http://schemas.microsoft.com/office/drawing/2014/main" val="598163443"/>
                  </a:ext>
                </a:extLst>
              </a:tr>
              <a:tr h="370840">
                <a:tc>
                  <a:txBody>
                    <a:bodyPr/>
                    <a:lstStyle/>
                    <a:p>
                      <a:pPr lvl="0" algn="l">
                        <a:lnSpc>
                          <a:spcPct val="100000"/>
                        </a:lnSpc>
                        <a:spcBef>
                          <a:spcPts val="0"/>
                        </a:spcBef>
                        <a:spcAft>
                          <a:spcPts val="0"/>
                        </a:spcAft>
                        <a:buNone/>
                      </a:pPr>
                      <a:r>
                        <a:rPr lang="en-US" sz="1100" b="0" i="0" u="none" strike="noStrike" noProof="0">
                          <a:latin typeface="Barlow Semi Condensed"/>
                          <a:hlinkClick r:id="rId3"/>
                        </a:rPr>
                        <a:t>Zhuoyao Zhong</a:t>
                      </a:r>
                      <a:r>
                        <a:rPr lang="en-US" sz="1100" b="0" i="0" u="none" strike="noStrike" noProof="0">
                          <a:latin typeface="Barlow Semi Condensed"/>
                        </a:rPr>
                        <a:t>; </a:t>
                      </a:r>
                      <a:r>
                        <a:rPr lang="en-US" sz="1100" b="0" i="0" u="none" strike="noStrike" noProof="0">
                          <a:latin typeface="Barlow Semi Condensed"/>
                          <a:hlinkClick r:id="rId4"/>
                        </a:rPr>
                        <a:t>Lianwen Jin</a:t>
                      </a:r>
                      <a:r>
                        <a:rPr lang="en-US" sz="1100" b="0" i="0" u="none" strike="noStrike" noProof="0">
                          <a:latin typeface="Barlow Semi Condensed"/>
                        </a:rPr>
                        <a:t>; </a:t>
                      </a:r>
                      <a:r>
                        <a:rPr lang="en-US" sz="1100" b="0" i="0" u="none" strike="noStrike" noProof="0">
                          <a:latin typeface="Barlow Semi Condensed"/>
                          <a:hlinkClick r:id="rId5"/>
                        </a:rPr>
                        <a:t>Shuangping Huang</a:t>
                      </a:r>
                      <a:r>
                        <a:rPr lang="en-US" sz="1100" b="0" i="0" u="none" strike="noStrike" noProof="0">
                          <a:latin typeface="Barlow Semi Condensed"/>
                        </a:rPr>
                        <a:t> </a:t>
                      </a:r>
                      <a:endParaRPr lang="en-US" sz="1100">
                        <a:latin typeface="Barlow Semi Condensed"/>
                      </a:endParaRPr>
                    </a:p>
                    <a:p>
                      <a:pPr lvl="0" algn="l">
                        <a:lnSpc>
                          <a:spcPct val="100000"/>
                        </a:lnSpc>
                        <a:spcBef>
                          <a:spcPts val="0"/>
                        </a:spcBef>
                        <a:spcAft>
                          <a:spcPts val="0"/>
                        </a:spcAft>
                        <a:buNone/>
                      </a:pPr>
                      <a:endParaRPr lang="en-US" sz="1100">
                        <a:latin typeface="Barlow Semi Condensed"/>
                      </a:endParaRPr>
                    </a:p>
                    <a:p>
                      <a:pPr lvl="0" algn="l">
                        <a:lnSpc>
                          <a:spcPct val="100000"/>
                        </a:lnSpc>
                        <a:spcBef>
                          <a:spcPts val="0"/>
                        </a:spcBef>
                        <a:spcAft>
                          <a:spcPts val="0"/>
                        </a:spcAft>
                        <a:buNone/>
                      </a:pPr>
                      <a:r>
                        <a:rPr lang="en-US" sz="1100" b="1" i="0" u="none" strike="noStrike" noProof="0">
                          <a:latin typeface="Barlow Semi Condensed"/>
                        </a:rPr>
                        <a:t>Date of Conference: </a:t>
                      </a:r>
                      <a:r>
                        <a:rPr lang="en-US" sz="1100" b="0" i="0" u="none" strike="noStrike" noProof="0">
                          <a:latin typeface="Barlow Semi Condensed"/>
                        </a:rPr>
                        <a:t>05-09 March 2017</a:t>
                      </a:r>
                      <a:endParaRPr lang="en-US" sz="1100">
                        <a:latin typeface="Barlow Semi Condensed"/>
                      </a:endParaRPr>
                    </a:p>
                    <a:p>
                      <a:pPr lvl="0" algn="l">
                        <a:lnSpc>
                          <a:spcPct val="100000"/>
                        </a:lnSpc>
                        <a:spcBef>
                          <a:spcPts val="0"/>
                        </a:spcBef>
                        <a:spcAft>
                          <a:spcPts val="0"/>
                        </a:spcAft>
                        <a:buNone/>
                      </a:pPr>
                      <a:r>
                        <a:rPr lang="en-US" sz="1100" b="1" i="0" u="none" strike="noStrike" noProof="0">
                          <a:latin typeface="Barlow Semi Condensed"/>
                        </a:rPr>
                        <a:t>Date Added to IEEE </a:t>
                      </a:r>
                      <a:r>
                        <a:rPr lang="en-US" sz="1100" b="1" i="1" u="none" strike="noStrike" noProof="0">
                          <a:latin typeface="Barlow Semi Condensed"/>
                        </a:rPr>
                        <a:t>Xplore</a:t>
                      </a:r>
                      <a:r>
                        <a:rPr lang="en-US" sz="1100" b="1" i="0" u="none" strike="noStrike" noProof="0">
                          <a:latin typeface="Barlow Semi Condensed"/>
                        </a:rPr>
                        <a:t>: </a:t>
                      </a:r>
                      <a:r>
                        <a:rPr lang="en-US" sz="1100" b="0" i="0" u="none" strike="noStrike" noProof="0">
                          <a:latin typeface="Barlow Semi Condensed"/>
                        </a:rPr>
                        <a:t>19 June 2017</a:t>
                      </a:r>
                      <a:endParaRPr lang="en-US" sz="1100">
                        <a:latin typeface="Barlow Semi Condensed"/>
                      </a:endParaRPr>
                    </a:p>
                    <a:p>
                      <a:pPr lvl="0" algn="l">
                        <a:lnSpc>
                          <a:spcPct val="100000"/>
                        </a:lnSpc>
                        <a:spcBef>
                          <a:spcPts val="0"/>
                        </a:spcBef>
                        <a:spcAft>
                          <a:spcPts val="0"/>
                        </a:spcAft>
                        <a:buNone/>
                      </a:pPr>
                      <a:r>
                        <a:rPr lang="en-US" sz="1100" b="1" i="0" u="none" strike="noStrike" noProof="0">
                          <a:latin typeface="Barlow Semi Condensed"/>
                        </a:rPr>
                        <a:t>ISBN Information:</a:t>
                      </a:r>
                      <a:endParaRPr lang="en-US" sz="1100">
                        <a:latin typeface="Barlow Semi Condensed"/>
                      </a:endParaRPr>
                    </a:p>
                    <a:p>
                      <a:pPr lvl="0" algn="l">
                        <a:lnSpc>
                          <a:spcPct val="100000"/>
                        </a:lnSpc>
                        <a:spcBef>
                          <a:spcPts val="0"/>
                        </a:spcBef>
                        <a:spcAft>
                          <a:spcPts val="0"/>
                        </a:spcAft>
                        <a:buNone/>
                      </a:pPr>
                      <a:r>
                        <a:rPr lang="en-US" sz="1100" b="1" i="0" u="none" strike="noStrike" noProof="0">
                          <a:latin typeface="Barlow Semi Condensed"/>
                        </a:rPr>
                        <a:t>Electronic ISSN:</a:t>
                      </a:r>
                      <a:r>
                        <a:rPr lang="en-US" sz="1100" b="0" i="0" u="none" strike="noStrike" noProof="0">
                          <a:latin typeface="Barlow Semi Condensed"/>
                        </a:rPr>
                        <a:t> 2379-190X</a:t>
                      </a:r>
                      <a:endParaRPr lang="en-US" sz="1100">
                        <a:latin typeface="Barlow Semi Condensed"/>
                      </a:endParaRPr>
                    </a:p>
                    <a:p>
                      <a:pPr lvl="0" algn="l">
                        <a:lnSpc>
                          <a:spcPct val="100000"/>
                        </a:lnSpc>
                        <a:spcBef>
                          <a:spcPts val="0"/>
                        </a:spcBef>
                        <a:spcAft>
                          <a:spcPts val="0"/>
                        </a:spcAft>
                        <a:buNone/>
                      </a:pPr>
                      <a:r>
                        <a:rPr lang="en-US" sz="1100" b="1" i="0" u="none" strike="noStrike" noProof="0">
                          <a:latin typeface="Barlow Semi Condensed"/>
                        </a:rPr>
                        <a:t>INSPEC Accession Number: </a:t>
                      </a:r>
                      <a:r>
                        <a:rPr lang="en-US" sz="1100" b="0" i="0" u="none" strike="noStrike" noProof="0">
                          <a:latin typeface="Barlow Semi Condensed"/>
                        </a:rPr>
                        <a:t>16968369</a:t>
                      </a:r>
                      <a:endParaRPr lang="en-US" sz="1100">
                        <a:latin typeface="Barlow Semi Condensed"/>
                      </a:endParaRPr>
                    </a:p>
                    <a:p>
                      <a:pPr lvl="0">
                        <a:buNone/>
                      </a:pPr>
                      <a:endParaRPr lang="en-US" sz="1100">
                        <a:latin typeface="Barlow Semi Condensed"/>
                      </a:endParaRPr>
                    </a:p>
                  </a:txBody>
                  <a:tcPr/>
                </a:tc>
                <a:tc>
                  <a:txBody>
                    <a:bodyPr/>
                    <a:lstStyle/>
                    <a:p>
                      <a:pPr lvl="0" algn="l">
                        <a:lnSpc>
                          <a:spcPct val="100000"/>
                        </a:lnSpc>
                        <a:spcBef>
                          <a:spcPts val="0"/>
                        </a:spcBef>
                        <a:spcAft>
                          <a:spcPts val="0"/>
                        </a:spcAft>
                        <a:buNone/>
                      </a:pPr>
                      <a:r>
                        <a:rPr lang="en-US" sz="1100" b="0" i="0" u="none" strike="noStrike" noProof="0" err="1">
                          <a:latin typeface="Barlow Semi Condensed"/>
                        </a:rPr>
                        <a:t>DeepText</a:t>
                      </a:r>
                      <a:r>
                        <a:rPr lang="en-US" sz="1100" b="0" i="0" u="none" strike="noStrike" noProof="0">
                          <a:latin typeface="Barlow Semi Condensed"/>
                        </a:rPr>
                        <a:t>: A new approach for text proposal generation and text detection in natural images</a:t>
                      </a:r>
                    </a:p>
                    <a:p>
                      <a:pPr lvl="0">
                        <a:buNone/>
                      </a:pPr>
                      <a:endParaRPr lang="en-US" sz="1100">
                        <a:latin typeface="Barlow Semi Condensed"/>
                      </a:endParaRPr>
                    </a:p>
                  </a:txBody>
                  <a:tcPr/>
                </a:tc>
                <a:tc>
                  <a:txBody>
                    <a:bodyPr/>
                    <a:lstStyle/>
                    <a:p>
                      <a:pPr lvl="0" algn="l">
                        <a:lnSpc>
                          <a:spcPct val="100000"/>
                        </a:lnSpc>
                        <a:spcBef>
                          <a:spcPts val="0"/>
                        </a:spcBef>
                        <a:spcAft>
                          <a:spcPts val="0"/>
                        </a:spcAft>
                        <a:buNone/>
                      </a:pPr>
                      <a:r>
                        <a:rPr lang="en-US" sz="1000" b="0" i="0" u="none" strike="noStrike" noProof="0">
                          <a:latin typeface="Barlow Semi Condensed"/>
                        </a:rPr>
                        <a:t>By using a fully convolutional neural network, we create a novel method called </a:t>
                      </a:r>
                      <a:r>
                        <a:rPr lang="en-US" sz="1000" b="0" i="0" u="none" strike="noStrike" noProof="0" err="1">
                          <a:latin typeface="Barlow Semi Condensed"/>
                        </a:rPr>
                        <a:t>DeepText</a:t>
                      </a:r>
                      <a:r>
                        <a:rPr lang="en-US" sz="1000" b="0" i="0" u="none" strike="noStrike" noProof="0">
                          <a:latin typeface="Barlow Semi Condensed"/>
                        </a:rPr>
                        <a:t> for text region proposal creation and text identification in natural photos (CNN). First, we suggest the novel inception region proposal network (Inception-RPN), which generates high recall word region proposals by sliding an inception network with multi-scale windows over the top of convolutional feature maps and associating each sliding position with a set of text characteristic prior bounding boxes.</a:t>
                      </a:r>
                      <a:endParaRPr lang="en-US" sz="1000">
                        <a:latin typeface="Barlow Semi Condensed"/>
                      </a:endParaRPr>
                    </a:p>
                    <a:p>
                      <a:pPr lvl="0">
                        <a:buNone/>
                      </a:pPr>
                      <a:endParaRPr lang="en-US" sz="1100">
                        <a:latin typeface="Barlow Semi Condensed"/>
                      </a:endParaRPr>
                    </a:p>
                  </a:txBody>
                  <a:tcPr/>
                </a:tc>
                <a:extLst>
                  <a:ext uri="{0D108BD9-81ED-4DB2-BD59-A6C34878D82A}">
                    <a16:rowId xmlns:a16="http://schemas.microsoft.com/office/drawing/2014/main" val="2588027202"/>
                  </a:ext>
                </a:extLst>
              </a:tr>
              <a:tr h="370839">
                <a:tc>
                  <a:txBody>
                    <a:bodyPr/>
                    <a:lstStyle/>
                    <a:p>
                      <a:pPr lvl="0">
                        <a:buNone/>
                      </a:pPr>
                      <a:r>
                        <a:rPr lang="en-US" sz="1400" b="0" i="0" u="none" strike="noStrike" cap="none" dirty="0">
                          <a:solidFill>
                            <a:srgbClr val="000000"/>
                          </a:solidFill>
                          <a:effectLst/>
                          <a:latin typeface="Arial"/>
                          <a:ea typeface="Arial"/>
                          <a:cs typeface="Arial"/>
                          <a:sym typeface="Arial"/>
                        </a:rPr>
                        <a:t>Cristian Bodnar Supervisor: Dr Jon Shapiro University of Manchester School of Computer Science</a:t>
                      </a:r>
                      <a:endParaRPr lang="en-US" sz="1100" dirty="0">
                        <a:latin typeface="Barlow Semi Condensed"/>
                      </a:endParaRPr>
                    </a:p>
                  </a:txBody>
                  <a:tcPr/>
                </a:tc>
                <a:tc>
                  <a:txBody>
                    <a:bodyPr/>
                    <a:lstStyle/>
                    <a:p>
                      <a:pPr lvl="0">
                        <a:buNone/>
                      </a:pPr>
                      <a:r>
                        <a:rPr lang="en-US" sz="1400" b="0" i="0" u="none" strike="noStrike" cap="none" dirty="0">
                          <a:solidFill>
                            <a:srgbClr val="000000"/>
                          </a:solidFill>
                          <a:effectLst/>
                          <a:latin typeface="Arial"/>
                          <a:ea typeface="Arial"/>
                          <a:cs typeface="Arial"/>
                          <a:sym typeface="Arial"/>
                        </a:rPr>
                        <a:t>Text to Image Synthesis Using Generative Adversarial Networks</a:t>
                      </a:r>
                      <a:endParaRPr lang="en-US" sz="1100" dirty="0">
                        <a:latin typeface="Barlow Semi Condensed"/>
                      </a:endParaRPr>
                    </a:p>
                  </a:txBody>
                  <a:tcPr/>
                </a:tc>
                <a:tc>
                  <a:txBody>
                    <a:bodyPr/>
                    <a:lstStyle/>
                    <a:p>
                      <a:r>
                        <a:rPr lang="en-US" sz="600" b="0" i="0" u="none" strike="noStrike" cap="none" dirty="0">
                          <a:solidFill>
                            <a:srgbClr val="000000"/>
                          </a:solidFill>
                          <a:effectLst/>
                          <a:latin typeface="Arial"/>
                          <a:ea typeface="Arial"/>
                          <a:cs typeface="Arial"/>
                          <a:sym typeface="Arial"/>
                        </a:rPr>
                        <a:t>One of the most common and challenging problems in natural language and computer vision processing is captioning.</a:t>
                      </a:r>
                      <a:endParaRPr lang="en-GB" sz="600" b="0" i="0" u="none" strike="noStrike" cap="none" dirty="0">
                        <a:solidFill>
                          <a:srgbClr val="000000"/>
                        </a:solidFill>
                        <a:effectLst/>
                        <a:latin typeface="Arial"/>
                        <a:ea typeface="Arial"/>
                        <a:cs typeface="Arial"/>
                        <a:sym typeface="Arial"/>
                      </a:endParaRPr>
                    </a:p>
                    <a:p>
                      <a:r>
                        <a:rPr lang="en-US" sz="600" b="0" i="0" u="none" strike="noStrike" cap="none" dirty="0">
                          <a:solidFill>
                            <a:srgbClr val="000000"/>
                          </a:solidFill>
                          <a:effectLst/>
                          <a:latin typeface="Arial"/>
                          <a:ea typeface="Arial"/>
                          <a:cs typeface="Arial"/>
                          <a:sym typeface="Arial"/>
                        </a:rPr>
                        <a:t>For images, you need to create a text description for the image. Text-to-image compositing is the reverse problem.</a:t>
                      </a:r>
                      <a:endParaRPr lang="en-GB" sz="600" b="0" i="0" u="none" strike="noStrike" cap="none" dirty="0">
                        <a:solidFill>
                          <a:srgbClr val="000000"/>
                        </a:solidFill>
                        <a:effectLst/>
                        <a:latin typeface="Arial"/>
                        <a:ea typeface="Arial"/>
                        <a:cs typeface="Arial"/>
                        <a:sym typeface="Arial"/>
                      </a:endParaRPr>
                    </a:p>
                    <a:p>
                      <a:r>
                        <a:rPr lang="en-US" sz="600" b="0" i="0" u="none" strike="noStrike" cap="none" dirty="0">
                          <a:solidFill>
                            <a:srgbClr val="000000"/>
                          </a:solidFill>
                          <a:effectLst/>
                          <a:latin typeface="Arial"/>
                          <a:ea typeface="Arial"/>
                          <a:cs typeface="Arial"/>
                          <a:sym typeface="Arial"/>
                        </a:rPr>
                        <a:t>Given a textual description, I need to generate an image that matches that description. From a high-level perspective, these problems are no different than language translation problems. Similarly, similar semantics can be encoded in two different languages. Images and text are two different "languages" for encoding related information. However, these issues are completely different. Because text-to-image or image-to-text conversion is a very multimodal problem. When trying to translate a simple phrase like "That's a Beautiful red flower" into French, there are not many phrases that are valid translations. Trying to form a mental image of this description, there are many images that might fit this description. This multimodal behavior is also seen in image annotation problems, but this problem is mitigated by the fact that the language is mostly sequential</a:t>
                      </a:r>
                      <a:r>
                        <a:rPr lang="en-US" sz="800" b="0" i="0" u="none" strike="noStrike" cap="none" dirty="0">
                          <a:solidFill>
                            <a:srgbClr val="000000"/>
                          </a:solidFill>
                          <a:effectLst/>
                          <a:latin typeface="Arial"/>
                          <a:ea typeface="Arial"/>
                          <a:cs typeface="Arial"/>
                          <a:sym typeface="Arial"/>
                        </a:rPr>
                        <a:t>. </a:t>
                      </a:r>
                      <a:endParaRPr lang="en-GB" sz="800" b="0" i="0" u="none" strike="noStrike" cap="none" dirty="0">
                        <a:solidFill>
                          <a:srgbClr val="000000"/>
                        </a:solidFill>
                        <a:effectLst/>
                        <a:latin typeface="Arial"/>
                        <a:ea typeface="Arial"/>
                        <a:cs typeface="Arial"/>
                        <a:sym typeface="Arial"/>
                      </a:endParaRPr>
                    </a:p>
                  </a:txBody>
                  <a:tcPr/>
                </a:tc>
                <a:extLst>
                  <a:ext uri="{0D108BD9-81ED-4DB2-BD59-A6C34878D82A}">
                    <a16:rowId xmlns:a16="http://schemas.microsoft.com/office/drawing/2014/main" val="640643899"/>
                  </a:ext>
                </a:extLst>
              </a:tr>
            </a:tbl>
          </a:graphicData>
        </a:graphic>
      </p:graphicFrame>
    </p:spTree>
    <p:extLst>
      <p:ext uri="{BB962C8B-B14F-4D97-AF65-F5344CB8AC3E}">
        <p14:creationId xmlns:p14="http://schemas.microsoft.com/office/powerpoint/2010/main" val="123732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r>
              <a:rPr lang="en"/>
              <a:t>Existing architecture</a:t>
            </a:r>
            <a:endParaRPr/>
          </a:p>
        </p:txBody>
      </p:sp>
      <p:pic>
        <p:nvPicPr>
          <p:cNvPr id="19" name="Picture 19" descr="Diagram&#10;&#10;Description automatically generated">
            <a:extLst>
              <a:ext uri="{FF2B5EF4-FFF2-40B4-BE49-F238E27FC236}">
                <a16:creationId xmlns:a16="http://schemas.microsoft.com/office/drawing/2014/main" id="{36751A4B-0A14-E888-CA89-FE44155ADEA0}"/>
              </a:ext>
            </a:extLst>
          </p:cNvPr>
          <p:cNvPicPr>
            <a:picLocks noChangeAspect="1"/>
          </p:cNvPicPr>
          <p:nvPr/>
        </p:nvPicPr>
        <p:blipFill rotWithShape="1">
          <a:blip r:embed="rId3"/>
          <a:srcRect t="3704" r="-128" b="-247"/>
          <a:stretch/>
        </p:blipFill>
        <p:spPr>
          <a:xfrm>
            <a:off x="822222" y="1090782"/>
            <a:ext cx="7195377" cy="3607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733956" y="1587585"/>
            <a:ext cx="3480300"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0" name="Google Shape;2630;p47"/>
          <p:cNvSpPr txBox="1">
            <a:spLocks noGrp="1"/>
          </p:cNvSpPr>
          <p:nvPr>
            <p:ph type="title"/>
          </p:nvPr>
        </p:nvSpPr>
        <p:spPr>
          <a:xfrm>
            <a:off x="2730356" y="625077"/>
            <a:ext cx="3483900" cy="56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Research Gap</a:t>
            </a:r>
            <a:endParaRPr/>
          </a:p>
        </p:txBody>
      </p:sp>
      <p:sp>
        <p:nvSpPr>
          <p:cNvPr id="2631" name="Google Shape;2631;p47"/>
          <p:cNvSpPr txBox="1">
            <a:spLocks noGrp="1"/>
          </p:cNvSpPr>
          <p:nvPr>
            <p:ph type="subTitle" idx="1"/>
          </p:nvPr>
        </p:nvSpPr>
        <p:spPr>
          <a:xfrm>
            <a:off x="2730356" y="1903377"/>
            <a:ext cx="34839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Söhne"/>
              </a:rPr>
              <a:t>Understanding the context of words</a:t>
            </a:r>
            <a:endParaRPr>
              <a:latin typeface="Söhne"/>
            </a:endParaRPr>
          </a:p>
        </p:txBody>
      </p:sp>
      <p:sp>
        <p:nvSpPr>
          <p:cNvPr id="8" name="Google Shape;2631;p47">
            <a:extLst>
              <a:ext uri="{FF2B5EF4-FFF2-40B4-BE49-F238E27FC236}">
                <a16:creationId xmlns:a16="http://schemas.microsoft.com/office/drawing/2014/main" id="{B29B36BD-E2BA-2D30-2749-99196FB040D9}"/>
              </a:ext>
            </a:extLst>
          </p:cNvPr>
          <p:cNvSpPr txBox="1">
            <a:spLocks/>
          </p:cNvSpPr>
          <p:nvPr/>
        </p:nvSpPr>
        <p:spPr>
          <a:xfrm>
            <a:off x="2232660" y="2980601"/>
            <a:ext cx="4678680" cy="9951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r>
              <a:rPr lang="en-US">
                <a:latin typeface="Söhne"/>
              </a:rPr>
              <a:t>The same words may have different meaning depending upon the context in which it is used. Understanding the contextual meaning of words is still a problem in the previously used methods</a:t>
            </a: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1394</Words>
  <Application>Microsoft Office PowerPoint</Application>
  <PresentationFormat>On-screen Show (16:9)</PresentationFormat>
  <Paragraphs>110</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Roboto Condensed Light</vt:lpstr>
      <vt:lpstr>Söhne</vt:lpstr>
      <vt:lpstr>Barlow Semi Condensed Light</vt:lpstr>
      <vt:lpstr>Barlow Semi Condensed Medium</vt:lpstr>
      <vt:lpstr>Fjalla One</vt:lpstr>
      <vt:lpstr>Barlow Semi Condensed</vt:lpstr>
      <vt:lpstr>Arial</vt:lpstr>
      <vt:lpstr>Proxima Nova</vt:lpstr>
      <vt:lpstr>Proxima Nova Semibold</vt:lpstr>
      <vt:lpstr>Technology Consulting by Slidesgo</vt:lpstr>
      <vt:lpstr>Slidesgo Final Pages</vt:lpstr>
      <vt:lpstr>Text to image generation</vt:lpstr>
      <vt:lpstr>Introduction</vt:lpstr>
      <vt:lpstr>Problem statement</vt:lpstr>
      <vt:lpstr>Motivation</vt:lpstr>
      <vt:lpstr>PowerPoint Presentation</vt:lpstr>
      <vt:lpstr>Literature survey</vt:lpstr>
      <vt:lpstr>PowerPoint Presentation</vt:lpstr>
      <vt:lpstr>Existing architecture</vt:lpstr>
      <vt:lpstr>Research Gap</vt:lpstr>
      <vt:lpstr>Proposed architecture</vt:lpstr>
      <vt:lpstr>Its functionalities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image generation</dc:title>
  <cp:lastModifiedBy>Maharnav Sahu</cp:lastModifiedBy>
  <cp:revision>3</cp:revision>
  <dcterms:modified xsi:type="dcterms:W3CDTF">2023-02-08T17:59:39Z</dcterms:modified>
</cp:coreProperties>
</file>