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embeddedFontLst>
    <p:embeddedFont>
      <p:font typeface="Raleway"/>
      <p:regular r:id="rId23"/>
      <p:bold r:id="rId24"/>
      <p:italic r:id="rId25"/>
      <p:boldItalic r:id="rId26"/>
    </p:embeddedFon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Permanent Marker"/>
      <p:regular r:id="rId35"/>
    </p:embeddedFont>
    <p:embeddedFont>
      <p:font typeface="Homemade Appl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fairDispl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PermanentMarker-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HomemadeApple-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jpg"/><Relationship Id="rId3" Type="http://schemas.openxmlformats.org/officeDocument/2006/relationships/image" Target="../media/image14.jpg"/><Relationship Id="rId4" Type="http://schemas.openxmlformats.org/officeDocument/2006/relationships/image" Target="../media/image1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Shape 9"/>
          <p:cNvSpPr/>
          <p:nvPr/>
        </p:nvSpPr>
        <p:spPr>
          <a:xfrm>
            <a:off x="-125" y="0"/>
            <a:ext cx="9144000" cy="6873300"/>
          </a:xfrm>
          <a:prstGeom prst="rect">
            <a:avLst/>
          </a:prstGeom>
          <a:solidFill>
            <a:srgbClr val="021526">
              <a:alpha val="15000"/>
            </a:srgbClr>
          </a:solidFill>
          <a:ln>
            <a:noFill/>
          </a:ln>
        </p:spPr>
        <p:txBody>
          <a:bodyPr anchorCtr="0" anchor="ctr" bIns="91425" lIns="91425" rIns="91425" tIns="91425">
            <a:noAutofit/>
          </a:bodyPr>
          <a:lstStyle/>
          <a:p>
            <a:pPr lvl="0">
              <a:spcBef>
                <a:spcPts val="0"/>
              </a:spcBef>
              <a:buNone/>
            </a:pPr>
            <a:r>
              <a:t/>
            </a:r>
            <a:endParaRPr/>
          </a:p>
        </p:txBody>
      </p:sp>
      <p:sp>
        <p:nvSpPr>
          <p:cNvPr id="10" name="Shape 10"/>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1899300" y="2655750"/>
            <a:ext cx="5345400" cy="1546500"/>
          </a:xfrm>
          <a:prstGeom prst="rect">
            <a:avLst/>
          </a:prstGeom>
        </p:spPr>
        <p:txBody>
          <a:bodyPr anchorCtr="0" anchor="ctr" bIns="91425" lIns="91425" rIns="91425" tIns="91425"/>
          <a:lstStyle>
            <a:lvl1pPr lvl="0" rtl="0" algn="ctr">
              <a:spcBef>
                <a:spcPts val="0"/>
              </a:spcBef>
              <a:buSzPct val="100000"/>
              <a:buFont typeface="Raleway"/>
              <a:defRPr sz="3600">
                <a:latin typeface="Raleway"/>
                <a:ea typeface="Raleway"/>
                <a:cs typeface="Raleway"/>
                <a:sym typeface="Raleway"/>
              </a:defRPr>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pic>
        <p:nvPicPr>
          <p:cNvPr id="12" name="Shape 12"/>
          <p:cNvPicPr preferRelativeResize="0"/>
          <p:nvPr/>
        </p:nvPicPr>
        <p:blipFill>
          <a:blip r:embed="rId3">
            <a:alphaModFix/>
          </a:blip>
          <a:stretch>
            <a:fillRect/>
          </a:stretch>
        </p:blipFill>
        <p:spPr>
          <a:xfrm>
            <a:off x="93200" y="0"/>
            <a:ext cx="6855975" cy="3857620"/>
          </a:xfrm>
          <a:prstGeom prst="rect">
            <a:avLst/>
          </a:prstGeom>
          <a:noFill/>
          <a:ln>
            <a:noFill/>
          </a:ln>
        </p:spPr>
      </p:pic>
      <p:pic>
        <p:nvPicPr>
          <p:cNvPr descr="qkpb5g9p338-chuttersnap.jpg" id="13" name="Shape 13"/>
          <p:cNvPicPr preferRelativeResize="0"/>
          <p:nvPr/>
        </p:nvPicPr>
        <p:blipFill>
          <a:blip r:embed="rId4">
            <a:alphaModFix/>
          </a:blip>
          <a:stretch>
            <a:fillRect/>
          </a:stretch>
        </p:blipFill>
        <p:spPr>
          <a:xfrm>
            <a:off x="0" y="-64525"/>
            <a:ext cx="9256202" cy="6922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bg>
      <p:bgPr>
        <a:solidFill>
          <a:schemeClr val="dk1"/>
        </a:solidFill>
      </p:bgPr>
    </p:bg>
    <p:spTree>
      <p:nvGrpSpPr>
        <p:cNvPr id="53" name="Shape 53"/>
        <p:cNvGrpSpPr/>
        <p:nvPr/>
      </p:nvGrpSpPr>
      <p:grpSpPr>
        <a:xfrm>
          <a:off x="0" y="0"/>
          <a:ext cx="0" cy="0"/>
          <a:chOff x="0" y="0"/>
          <a:chExt cx="0" cy="0"/>
        </a:xfrm>
      </p:grpSpPr>
      <p:sp>
        <p:nvSpPr>
          <p:cNvPr id="54" name="Shape 54"/>
          <p:cNvSpPr/>
          <p:nvPr/>
        </p:nvSpPr>
        <p:spPr>
          <a:xfrm>
            <a:off x="4286250" y="0"/>
            <a:ext cx="723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4358475" y="0"/>
            <a:ext cx="3853200" cy="68580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type="ctrTitle"/>
          </p:nvPr>
        </p:nvSpPr>
        <p:spPr>
          <a:xfrm>
            <a:off x="344250" y="1871800"/>
            <a:ext cx="8455500" cy="2862300"/>
          </a:xfrm>
          <a:prstGeom prst="rect">
            <a:avLst/>
          </a:prstGeom>
          <a:solidFill>
            <a:srgbClr val="FFFFFF"/>
          </a:solidFill>
        </p:spPr>
        <p:txBody>
          <a:bodyPr anchorCtr="0" anchor="ctr" bIns="91425" lIns="91425" rIns="91425" tIns="91425"/>
          <a:lstStyle>
            <a:lvl1pPr lvl="0" rtl="0" algn="ctr">
              <a:spcBef>
                <a:spcPts val="0"/>
              </a:spcBef>
              <a:buSzPct val="100000"/>
              <a:buFont typeface="Playfair Display"/>
              <a:defRPr b="1" sz="6800">
                <a:latin typeface="Playfair Display"/>
                <a:ea typeface="Playfair Display"/>
                <a:cs typeface="Playfair Display"/>
                <a:sym typeface="Playfair Display"/>
              </a:defRPr>
            </a:lvl1pPr>
            <a:lvl2pPr lvl="1" rtl="0" algn="ctr">
              <a:spcBef>
                <a:spcPts val="0"/>
              </a:spcBef>
              <a:buSzPct val="100000"/>
              <a:buFont typeface="Playfair Display"/>
              <a:defRPr b="1" sz="6800">
                <a:latin typeface="Playfair Display"/>
                <a:ea typeface="Playfair Display"/>
                <a:cs typeface="Playfair Display"/>
                <a:sym typeface="Playfair Display"/>
              </a:defRPr>
            </a:lvl2pPr>
            <a:lvl3pPr lvl="2" rtl="0" algn="ctr">
              <a:spcBef>
                <a:spcPts val="0"/>
              </a:spcBef>
              <a:buSzPct val="100000"/>
              <a:buFont typeface="Playfair Display"/>
              <a:defRPr b="1" sz="6800">
                <a:latin typeface="Playfair Display"/>
                <a:ea typeface="Playfair Display"/>
                <a:cs typeface="Playfair Display"/>
                <a:sym typeface="Playfair Display"/>
              </a:defRPr>
            </a:lvl3pPr>
            <a:lvl4pPr lvl="3" rtl="0" algn="ctr">
              <a:spcBef>
                <a:spcPts val="0"/>
              </a:spcBef>
              <a:buSzPct val="100000"/>
              <a:buFont typeface="Playfair Display"/>
              <a:defRPr b="1" sz="6800">
                <a:latin typeface="Playfair Display"/>
                <a:ea typeface="Playfair Display"/>
                <a:cs typeface="Playfair Display"/>
                <a:sym typeface="Playfair Display"/>
              </a:defRPr>
            </a:lvl4pPr>
            <a:lvl5pPr lvl="4" rtl="0" algn="ctr">
              <a:spcBef>
                <a:spcPts val="0"/>
              </a:spcBef>
              <a:buSzPct val="100000"/>
              <a:buFont typeface="Playfair Display"/>
              <a:defRPr b="1" sz="6800">
                <a:latin typeface="Playfair Display"/>
                <a:ea typeface="Playfair Display"/>
                <a:cs typeface="Playfair Display"/>
                <a:sym typeface="Playfair Display"/>
              </a:defRPr>
            </a:lvl5pPr>
            <a:lvl6pPr lvl="5" rtl="0" algn="ctr">
              <a:spcBef>
                <a:spcPts val="0"/>
              </a:spcBef>
              <a:buSzPct val="100000"/>
              <a:buFont typeface="Playfair Display"/>
              <a:defRPr b="1" sz="6800">
                <a:latin typeface="Playfair Display"/>
                <a:ea typeface="Playfair Display"/>
                <a:cs typeface="Playfair Display"/>
                <a:sym typeface="Playfair Display"/>
              </a:defRPr>
            </a:lvl6pPr>
            <a:lvl7pPr lvl="6" rtl="0" algn="ctr">
              <a:spcBef>
                <a:spcPts val="0"/>
              </a:spcBef>
              <a:buSzPct val="100000"/>
              <a:buFont typeface="Playfair Display"/>
              <a:defRPr b="1" sz="6800">
                <a:latin typeface="Playfair Display"/>
                <a:ea typeface="Playfair Display"/>
                <a:cs typeface="Playfair Display"/>
                <a:sym typeface="Playfair Display"/>
              </a:defRPr>
            </a:lvl7pPr>
            <a:lvl8pPr lvl="7" rtl="0" algn="ctr">
              <a:spcBef>
                <a:spcPts val="0"/>
              </a:spcBef>
              <a:buSzPct val="100000"/>
              <a:buFont typeface="Playfair Display"/>
              <a:defRPr b="1" sz="6800">
                <a:latin typeface="Playfair Display"/>
                <a:ea typeface="Playfair Display"/>
                <a:cs typeface="Playfair Display"/>
                <a:sym typeface="Playfair Display"/>
              </a:defRPr>
            </a:lvl8pPr>
            <a:lvl9pPr lvl="8" rtl="0"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57" name="Shape 57"/>
          <p:cNvSpPr txBox="1"/>
          <p:nvPr>
            <p:ph idx="1" type="subTitle"/>
          </p:nvPr>
        </p:nvSpPr>
        <p:spPr>
          <a:xfrm>
            <a:off x="344250" y="4734200"/>
            <a:ext cx="4910100" cy="770400"/>
          </a:xfrm>
          <a:prstGeom prst="rect">
            <a:avLst/>
          </a:prstGeom>
          <a:solidFill>
            <a:schemeClr val="dk2"/>
          </a:solidFill>
        </p:spPr>
        <p:txBody>
          <a:bodyPr anchorCtr="0" anchor="ctr" bIns="91425" lIns="91425" rIns="91425" tIns="91425"/>
          <a:lstStyle>
            <a:lvl1pPr lvl="0"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58" name="Shape 58"/>
          <p:cNvSpPr txBox="1"/>
          <p:nvPr>
            <p:ph idx="12" type="sldNum"/>
          </p:nvPr>
        </p:nvSpPr>
        <p:spPr>
          <a:xfrm>
            <a:off x="8497999" y="6251678"/>
            <a:ext cx="548700" cy="5247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59" name="Shape 59"/>
        <p:cNvGrpSpPr/>
        <p:nvPr/>
      </p:nvGrpSpPr>
      <p:grpSpPr>
        <a:xfrm>
          <a:off x="0" y="0"/>
          <a:ext cx="0" cy="0"/>
          <a:chOff x="0" y="0"/>
          <a:chExt cx="0" cy="0"/>
        </a:xfrm>
      </p:grpSpPr>
      <p:sp>
        <p:nvSpPr>
          <p:cNvPr id="60" name="Shape 60"/>
          <p:cNvSpPr txBox="1"/>
          <p:nvPr>
            <p:ph type="ctrTitle"/>
          </p:nvPr>
        </p:nvSpPr>
        <p:spPr>
          <a:xfrm>
            <a:off x="311708" y="992766"/>
            <a:ext cx="8520600" cy="27369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61" name="Shape 61"/>
          <p:cNvSpPr txBox="1"/>
          <p:nvPr>
            <p:ph idx="1" type="subTitle"/>
          </p:nvPr>
        </p:nvSpPr>
        <p:spPr>
          <a:xfrm>
            <a:off x="311700" y="3778833"/>
            <a:ext cx="8520600" cy="10569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62" name="Shape 62"/>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Shape 15"/>
          <p:cNvSpPr/>
          <p:nvPr/>
        </p:nvSpPr>
        <p:spPr>
          <a:xfrm>
            <a:off x="-125" y="0"/>
            <a:ext cx="9144000" cy="6873300"/>
          </a:xfrm>
          <a:prstGeom prst="rect">
            <a:avLst/>
          </a:prstGeom>
          <a:solidFill>
            <a:srgbClr val="021526">
              <a:alpha val="15000"/>
            </a:srgb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 name="Shape 17"/>
          <p:cNvSpPr txBox="1"/>
          <p:nvPr>
            <p:ph type="ctrTitle"/>
          </p:nvPr>
        </p:nvSpPr>
        <p:spPr>
          <a:xfrm>
            <a:off x="1501200" y="1730125"/>
            <a:ext cx="6141600" cy="1546500"/>
          </a:xfrm>
          <a:prstGeom prst="rect">
            <a:avLst/>
          </a:prstGeom>
        </p:spPr>
        <p:txBody>
          <a:bodyPr anchorCtr="0" anchor="b" bIns="91425" lIns="91425" rIns="91425" tIns="91425"/>
          <a:lstStyle>
            <a:lvl1pPr lvl="0" rtl="0" algn="ctr">
              <a:spcBef>
                <a:spcPts val="0"/>
              </a:spcBef>
              <a:buSzPct val="100000"/>
              <a:buFont typeface="Raleway"/>
              <a:defRPr sz="3000">
                <a:latin typeface="Raleway"/>
                <a:ea typeface="Raleway"/>
                <a:cs typeface="Raleway"/>
                <a:sym typeface="Raleway"/>
              </a:defRPr>
            </a:lvl1pPr>
            <a:lvl2pPr lvl="1" rtl="0" algn="ctr">
              <a:spcBef>
                <a:spcPts val="0"/>
              </a:spcBef>
              <a:buSzPct val="100000"/>
              <a:buFont typeface="Raleway"/>
              <a:defRPr sz="3000">
                <a:latin typeface="Raleway"/>
                <a:ea typeface="Raleway"/>
                <a:cs typeface="Raleway"/>
                <a:sym typeface="Raleway"/>
              </a:defRPr>
            </a:lvl2pPr>
            <a:lvl3pPr lvl="2" rtl="0" algn="ctr">
              <a:spcBef>
                <a:spcPts val="0"/>
              </a:spcBef>
              <a:buSzPct val="100000"/>
              <a:buFont typeface="Raleway"/>
              <a:defRPr sz="3000">
                <a:latin typeface="Raleway"/>
                <a:ea typeface="Raleway"/>
                <a:cs typeface="Raleway"/>
                <a:sym typeface="Raleway"/>
              </a:defRPr>
            </a:lvl3pPr>
            <a:lvl4pPr lvl="3" rtl="0" algn="ctr">
              <a:spcBef>
                <a:spcPts val="0"/>
              </a:spcBef>
              <a:buSzPct val="100000"/>
              <a:buFont typeface="Raleway"/>
              <a:defRPr sz="3000">
                <a:latin typeface="Raleway"/>
                <a:ea typeface="Raleway"/>
                <a:cs typeface="Raleway"/>
                <a:sym typeface="Raleway"/>
              </a:defRPr>
            </a:lvl4pPr>
            <a:lvl5pPr lvl="4" rtl="0" algn="ctr">
              <a:spcBef>
                <a:spcPts val="0"/>
              </a:spcBef>
              <a:buSzPct val="100000"/>
              <a:buFont typeface="Raleway"/>
              <a:defRPr sz="3000">
                <a:latin typeface="Raleway"/>
                <a:ea typeface="Raleway"/>
                <a:cs typeface="Raleway"/>
                <a:sym typeface="Raleway"/>
              </a:defRPr>
            </a:lvl5pPr>
            <a:lvl6pPr lvl="5" rtl="0" algn="ctr">
              <a:spcBef>
                <a:spcPts val="0"/>
              </a:spcBef>
              <a:buSzPct val="100000"/>
              <a:buFont typeface="Raleway"/>
              <a:defRPr sz="3000">
                <a:latin typeface="Raleway"/>
                <a:ea typeface="Raleway"/>
                <a:cs typeface="Raleway"/>
                <a:sym typeface="Raleway"/>
              </a:defRPr>
            </a:lvl6pPr>
            <a:lvl7pPr lvl="6" rtl="0" algn="ctr">
              <a:spcBef>
                <a:spcPts val="0"/>
              </a:spcBef>
              <a:buSzPct val="100000"/>
              <a:buFont typeface="Raleway"/>
              <a:defRPr sz="3000">
                <a:latin typeface="Raleway"/>
                <a:ea typeface="Raleway"/>
                <a:cs typeface="Raleway"/>
                <a:sym typeface="Raleway"/>
              </a:defRPr>
            </a:lvl7pPr>
            <a:lvl8pPr lvl="7" rtl="0" algn="ctr">
              <a:spcBef>
                <a:spcPts val="0"/>
              </a:spcBef>
              <a:buSzPct val="100000"/>
              <a:buFont typeface="Raleway"/>
              <a:defRPr sz="3000">
                <a:latin typeface="Raleway"/>
                <a:ea typeface="Raleway"/>
                <a:cs typeface="Raleway"/>
                <a:sym typeface="Raleway"/>
              </a:defRPr>
            </a:lvl8pPr>
            <a:lvl9pPr lvl="8" rtl="0" algn="ctr">
              <a:spcBef>
                <a:spcPts val="0"/>
              </a:spcBef>
              <a:buSzPct val="100000"/>
              <a:buFont typeface="Raleway"/>
              <a:defRPr sz="3000">
                <a:latin typeface="Raleway"/>
                <a:ea typeface="Raleway"/>
                <a:cs typeface="Raleway"/>
                <a:sym typeface="Raleway"/>
              </a:defRPr>
            </a:lvl9pPr>
          </a:lstStyle>
          <a:p/>
        </p:txBody>
      </p:sp>
      <p:sp>
        <p:nvSpPr>
          <p:cNvPr id="18" name="Shape 18"/>
          <p:cNvSpPr txBox="1"/>
          <p:nvPr>
            <p:ph idx="1" type="subTitle"/>
          </p:nvPr>
        </p:nvSpPr>
        <p:spPr>
          <a:xfrm>
            <a:off x="1501200" y="3405746"/>
            <a:ext cx="6141600" cy="1046400"/>
          </a:xfrm>
          <a:prstGeom prst="rect">
            <a:avLst/>
          </a:prstGeom>
        </p:spPr>
        <p:txBody>
          <a:bodyPr anchorCtr="0" anchor="t" bIns="91425" lIns="91425" rIns="91425" tIns="91425"/>
          <a:lstStyle>
            <a:lvl1pPr lvl="0" rtl="0" algn="ctr">
              <a:spcBef>
                <a:spcPts val="0"/>
              </a:spcBef>
              <a:buSzPct val="100000"/>
              <a:buFont typeface="Homemade Apple"/>
              <a:buNone/>
              <a:defRPr sz="1800">
                <a:latin typeface="Homemade Apple"/>
                <a:ea typeface="Homemade Apple"/>
                <a:cs typeface="Homemade Apple"/>
                <a:sym typeface="Homemade Apple"/>
              </a:defRPr>
            </a:lvl1pPr>
            <a:lvl2pPr lvl="1" rtl="0" algn="ctr">
              <a:spcBef>
                <a:spcPts val="0"/>
              </a:spcBef>
              <a:buSzPct val="100000"/>
              <a:buFont typeface="Homemade Apple"/>
              <a:buNone/>
              <a:defRPr sz="1800">
                <a:latin typeface="Homemade Apple"/>
                <a:ea typeface="Homemade Apple"/>
                <a:cs typeface="Homemade Apple"/>
                <a:sym typeface="Homemade Apple"/>
              </a:defRPr>
            </a:lvl2pPr>
            <a:lvl3pPr lvl="2" rtl="0" algn="ctr">
              <a:spcBef>
                <a:spcPts val="0"/>
              </a:spcBef>
              <a:buSzPct val="100000"/>
              <a:buFont typeface="Homemade Apple"/>
              <a:buNone/>
              <a:defRPr sz="1800">
                <a:latin typeface="Homemade Apple"/>
                <a:ea typeface="Homemade Apple"/>
                <a:cs typeface="Homemade Apple"/>
                <a:sym typeface="Homemade Apple"/>
              </a:defRPr>
            </a:lvl3pPr>
            <a:lvl4pPr lvl="3" rtl="0" algn="ctr">
              <a:spcBef>
                <a:spcPts val="0"/>
              </a:spcBef>
              <a:buFont typeface="Homemade Apple"/>
              <a:buNone/>
              <a:defRPr>
                <a:latin typeface="Homemade Apple"/>
                <a:ea typeface="Homemade Apple"/>
                <a:cs typeface="Homemade Apple"/>
                <a:sym typeface="Homemade Apple"/>
              </a:defRPr>
            </a:lvl4pPr>
            <a:lvl5pPr lvl="4" rtl="0" algn="ctr">
              <a:spcBef>
                <a:spcPts val="0"/>
              </a:spcBef>
              <a:buFont typeface="Homemade Apple"/>
              <a:buNone/>
              <a:defRPr>
                <a:latin typeface="Homemade Apple"/>
                <a:ea typeface="Homemade Apple"/>
                <a:cs typeface="Homemade Apple"/>
                <a:sym typeface="Homemade Apple"/>
              </a:defRPr>
            </a:lvl5pPr>
            <a:lvl6pPr lvl="5" rtl="0" algn="ctr">
              <a:spcBef>
                <a:spcPts val="0"/>
              </a:spcBef>
              <a:buFont typeface="Homemade Apple"/>
              <a:buNone/>
              <a:defRPr>
                <a:latin typeface="Homemade Apple"/>
                <a:ea typeface="Homemade Apple"/>
                <a:cs typeface="Homemade Apple"/>
                <a:sym typeface="Homemade Apple"/>
              </a:defRPr>
            </a:lvl6pPr>
            <a:lvl7pPr lvl="6" rtl="0" algn="ctr">
              <a:spcBef>
                <a:spcPts val="0"/>
              </a:spcBef>
              <a:buFont typeface="Homemade Apple"/>
              <a:buNone/>
              <a:defRPr>
                <a:latin typeface="Homemade Apple"/>
                <a:ea typeface="Homemade Apple"/>
                <a:cs typeface="Homemade Apple"/>
                <a:sym typeface="Homemade Apple"/>
              </a:defRPr>
            </a:lvl7pPr>
            <a:lvl8pPr lvl="7" rtl="0" algn="ctr">
              <a:spcBef>
                <a:spcPts val="0"/>
              </a:spcBef>
              <a:buFont typeface="Homemade Apple"/>
              <a:buNone/>
              <a:defRPr>
                <a:latin typeface="Homemade Apple"/>
                <a:ea typeface="Homemade Apple"/>
                <a:cs typeface="Homemade Apple"/>
                <a:sym typeface="Homemade Apple"/>
              </a:defRPr>
            </a:lvl8pPr>
            <a:lvl9pPr lvl="8" rtl="0" algn="ctr">
              <a:spcBef>
                <a:spcPts val="0"/>
              </a:spcBef>
              <a:buFont typeface="Homemade Apple"/>
              <a:buNone/>
              <a:defRPr>
                <a:latin typeface="Homemade Apple"/>
                <a:ea typeface="Homemade Apple"/>
                <a:cs typeface="Homemade Apple"/>
                <a:sym typeface="Homemade Appl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Shape 20"/>
          <p:cNvSpPr/>
          <p:nvPr/>
        </p:nvSpPr>
        <p:spPr>
          <a:xfrm>
            <a:off x="-125" y="0"/>
            <a:ext cx="9144000" cy="6873300"/>
          </a:xfrm>
          <a:prstGeom prst="rect">
            <a:avLst/>
          </a:prstGeom>
          <a:solidFill>
            <a:srgbClr val="021526">
              <a:alpha val="15000"/>
            </a:srgbClr>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3989770" y="2012475"/>
            <a:ext cx="1164458" cy="917329"/>
          </a:xfrm>
          <a:prstGeom prst="rect">
            <a:avLst/>
          </a:prstGeom>
        </p:spPr>
        <p:txBody>
          <a:bodyPr>
            <a:prstTxWarp prst="textPlain"/>
          </a:bodyPr>
          <a:lstStyle/>
          <a:p>
            <a:pPr lvl="0" algn="ctr"/>
            <a:r>
              <a:rPr b="1" i="0">
                <a:ln>
                  <a:noFill/>
                </a:ln>
                <a:solidFill>
                  <a:srgbClr val="20124D">
                    <a:alpha val="28459"/>
                  </a:srgbClr>
                </a:solidFill>
                <a:latin typeface="Arial"/>
              </a:rPr>
              <a:t>“</a:t>
            </a:r>
          </a:p>
        </p:txBody>
      </p:sp>
      <p:sp>
        <p:nvSpPr>
          <p:cNvPr id="23" name="Shape 23"/>
          <p:cNvSpPr txBox="1"/>
          <p:nvPr>
            <p:ph idx="1" type="body"/>
          </p:nvPr>
        </p:nvSpPr>
        <p:spPr>
          <a:xfrm>
            <a:off x="1643400" y="2465700"/>
            <a:ext cx="5857200" cy="3892800"/>
          </a:xfrm>
          <a:prstGeom prst="rect">
            <a:avLst/>
          </a:prstGeom>
        </p:spPr>
        <p:txBody>
          <a:bodyPr anchorCtr="0" anchor="t" bIns="91425" lIns="91425" rIns="91425" tIns="91425"/>
          <a:lstStyle>
            <a:lvl1pPr lvl="0" rtl="0" algn="ctr">
              <a:lnSpc>
                <a:spcPct val="115000"/>
              </a:lnSpc>
              <a:spcBef>
                <a:spcPts val="0"/>
              </a:spcBef>
              <a:buSzPct val="100000"/>
              <a:buFont typeface="Homemade Apple"/>
              <a:defRPr sz="2400">
                <a:latin typeface="Homemade Apple"/>
                <a:ea typeface="Homemade Apple"/>
                <a:cs typeface="Homemade Apple"/>
                <a:sym typeface="Homemade Apple"/>
              </a:defRPr>
            </a:lvl1pPr>
            <a:lvl2pPr lvl="1" rtl="0" algn="ctr">
              <a:lnSpc>
                <a:spcPct val="115000"/>
              </a:lnSpc>
              <a:spcBef>
                <a:spcPts val="0"/>
              </a:spcBef>
              <a:buFont typeface="Homemade Apple"/>
              <a:defRPr>
                <a:latin typeface="Homemade Apple"/>
                <a:ea typeface="Homemade Apple"/>
                <a:cs typeface="Homemade Apple"/>
                <a:sym typeface="Homemade Apple"/>
              </a:defRPr>
            </a:lvl2pPr>
            <a:lvl3pPr lvl="2" rtl="0" algn="ctr">
              <a:lnSpc>
                <a:spcPct val="115000"/>
              </a:lnSpc>
              <a:spcBef>
                <a:spcPts val="0"/>
              </a:spcBef>
              <a:buFont typeface="Homemade Apple"/>
              <a:defRPr>
                <a:latin typeface="Homemade Apple"/>
                <a:ea typeface="Homemade Apple"/>
                <a:cs typeface="Homemade Apple"/>
                <a:sym typeface="Homemade Apple"/>
              </a:defRPr>
            </a:lvl3pPr>
            <a:lvl4pPr lvl="3" rtl="0" algn="ctr">
              <a:lnSpc>
                <a:spcPct val="115000"/>
              </a:lnSpc>
              <a:spcBef>
                <a:spcPts val="0"/>
              </a:spcBef>
              <a:buSzPct val="100000"/>
              <a:buFont typeface="Homemade Apple"/>
              <a:defRPr sz="2400">
                <a:latin typeface="Homemade Apple"/>
                <a:ea typeface="Homemade Apple"/>
                <a:cs typeface="Homemade Apple"/>
                <a:sym typeface="Homemade Apple"/>
              </a:defRPr>
            </a:lvl4pPr>
            <a:lvl5pPr lvl="4" rtl="0" algn="ctr">
              <a:lnSpc>
                <a:spcPct val="115000"/>
              </a:lnSpc>
              <a:spcBef>
                <a:spcPts val="0"/>
              </a:spcBef>
              <a:buSzPct val="100000"/>
              <a:buFont typeface="Homemade Apple"/>
              <a:defRPr sz="2400">
                <a:latin typeface="Homemade Apple"/>
                <a:ea typeface="Homemade Apple"/>
                <a:cs typeface="Homemade Apple"/>
                <a:sym typeface="Homemade Apple"/>
              </a:defRPr>
            </a:lvl5pPr>
            <a:lvl6pPr lvl="5" rtl="0" algn="ctr">
              <a:lnSpc>
                <a:spcPct val="115000"/>
              </a:lnSpc>
              <a:spcBef>
                <a:spcPts val="0"/>
              </a:spcBef>
              <a:buSzPct val="100000"/>
              <a:buFont typeface="Homemade Apple"/>
              <a:defRPr sz="2400">
                <a:latin typeface="Homemade Apple"/>
                <a:ea typeface="Homemade Apple"/>
                <a:cs typeface="Homemade Apple"/>
                <a:sym typeface="Homemade Apple"/>
              </a:defRPr>
            </a:lvl6pPr>
            <a:lvl7pPr lvl="6" rtl="0" algn="ctr">
              <a:lnSpc>
                <a:spcPct val="115000"/>
              </a:lnSpc>
              <a:spcBef>
                <a:spcPts val="0"/>
              </a:spcBef>
              <a:buSzPct val="100000"/>
              <a:buFont typeface="Homemade Apple"/>
              <a:defRPr sz="2400">
                <a:latin typeface="Homemade Apple"/>
                <a:ea typeface="Homemade Apple"/>
                <a:cs typeface="Homemade Apple"/>
                <a:sym typeface="Homemade Apple"/>
              </a:defRPr>
            </a:lvl7pPr>
            <a:lvl8pPr lvl="7" rtl="0" algn="ctr">
              <a:lnSpc>
                <a:spcPct val="115000"/>
              </a:lnSpc>
              <a:spcBef>
                <a:spcPts val="0"/>
              </a:spcBef>
              <a:buSzPct val="100000"/>
              <a:buFont typeface="Homemade Apple"/>
              <a:defRPr sz="2400">
                <a:latin typeface="Homemade Apple"/>
                <a:ea typeface="Homemade Apple"/>
                <a:cs typeface="Homemade Apple"/>
                <a:sym typeface="Homemade Apple"/>
              </a:defRPr>
            </a:lvl8pPr>
            <a:lvl9pPr lvl="8" rtl="0" algn="ctr">
              <a:lnSpc>
                <a:spcPct val="115000"/>
              </a:lnSpc>
              <a:spcBef>
                <a:spcPts val="0"/>
              </a:spcBef>
              <a:buSzPct val="100000"/>
              <a:buFont typeface="Homemade Apple"/>
              <a:defRPr sz="2400">
                <a:latin typeface="Homemade Apple"/>
                <a:ea typeface="Homemade Apple"/>
                <a:cs typeface="Homemade Apple"/>
                <a:sym typeface="Homemade Appl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Shape 25"/>
          <p:cNvSpPr/>
          <p:nvPr/>
        </p:nvSpPr>
        <p:spPr>
          <a:xfrm>
            <a:off x="-125" y="0"/>
            <a:ext cx="9144000" cy="6873300"/>
          </a:xfrm>
          <a:prstGeom prst="rect">
            <a:avLst/>
          </a:prstGeom>
          <a:solidFill>
            <a:srgbClr val="021526">
              <a:alpha val="37690"/>
            </a:srgbClr>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782850" y="274650"/>
            <a:ext cx="7578300" cy="15447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1146000" y="1819625"/>
            <a:ext cx="6852000" cy="4319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Shape 30"/>
          <p:cNvSpPr/>
          <p:nvPr/>
        </p:nvSpPr>
        <p:spPr>
          <a:xfrm>
            <a:off x="-125" y="0"/>
            <a:ext cx="9144000" cy="6873300"/>
          </a:xfrm>
          <a:prstGeom prst="rect">
            <a:avLst/>
          </a:prstGeom>
          <a:solidFill>
            <a:srgbClr val="021526">
              <a:alpha val="37690"/>
            </a:srgbClr>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 name="Shape 32"/>
          <p:cNvSpPr txBox="1"/>
          <p:nvPr>
            <p:ph type="title"/>
          </p:nvPr>
        </p:nvSpPr>
        <p:spPr>
          <a:xfrm>
            <a:off x="782850" y="274650"/>
            <a:ext cx="7578300" cy="15447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1050521" y="1819650"/>
            <a:ext cx="3418500" cy="4748100"/>
          </a:xfrm>
          <a:prstGeom prst="rect">
            <a:avLst/>
          </a:prstGeom>
        </p:spPr>
        <p:txBody>
          <a:bodyPr anchorCtr="0" anchor="t" bIns="91425" lIns="91425" rIns="91425" tIns="91425"/>
          <a:lstStyle>
            <a:lvl1pPr lvl="0" rtl="0">
              <a:spcBef>
                <a:spcPts val="0"/>
              </a:spcBef>
              <a:buSzPct val="100000"/>
              <a:defRPr sz="2400"/>
            </a:lvl1pPr>
            <a:lvl2pPr lvl="1" rtl="0">
              <a:spcBef>
                <a:spcPts val="0"/>
              </a:spcBef>
              <a:defRPr/>
            </a:lvl2pPr>
            <a:lvl3pPr lvl="2" rtl="0">
              <a:spcBef>
                <a:spcPts val="0"/>
              </a:spcBef>
              <a:defRPr/>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2" type="body"/>
          </p:nvPr>
        </p:nvSpPr>
        <p:spPr>
          <a:xfrm>
            <a:off x="4674978" y="1819650"/>
            <a:ext cx="3418500" cy="4748100"/>
          </a:xfrm>
          <a:prstGeom prst="rect">
            <a:avLst/>
          </a:prstGeom>
        </p:spPr>
        <p:txBody>
          <a:bodyPr anchorCtr="0" anchor="t" bIns="91425" lIns="91425" rIns="91425" tIns="91425"/>
          <a:lstStyle>
            <a:lvl1pPr lvl="0" rtl="0">
              <a:spcBef>
                <a:spcPts val="0"/>
              </a:spcBef>
              <a:buSzPct val="100000"/>
              <a:defRPr sz="2400"/>
            </a:lvl1pPr>
            <a:lvl2pPr lvl="1" rtl="0">
              <a:spcBef>
                <a:spcPts val="0"/>
              </a:spcBef>
              <a:defRPr/>
            </a:lvl2pPr>
            <a:lvl3pPr lvl="2" rtl="0">
              <a:spcBef>
                <a:spcPts val="0"/>
              </a:spcBef>
              <a:defRPr/>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Shape 36"/>
          <p:cNvSpPr/>
          <p:nvPr/>
        </p:nvSpPr>
        <p:spPr>
          <a:xfrm>
            <a:off x="-125" y="0"/>
            <a:ext cx="9144000" cy="6873300"/>
          </a:xfrm>
          <a:prstGeom prst="rect">
            <a:avLst/>
          </a:prstGeom>
          <a:solidFill>
            <a:srgbClr val="021526">
              <a:alpha val="37690"/>
            </a:srgbClr>
          </a:solidFill>
          <a:ln>
            <a:noFill/>
          </a:ln>
        </p:spPr>
        <p:txBody>
          <a:bodyPr anchorCtr="0" anchor="ctr" bIns="91425" lIns="91425" rIns="91425" tIns="91425">
            <a:noAutofit/>
          </a:bodyPr>
          <a:lstStyle/>
          <a:p>
            <a:pPr lvl="0">
              <a:spcBef>
                <a:spcPts val="0"/>
              </a:spcBef>
              <a:buNone/>
            </a:pPr>
            <a:r>
              <a:t/>
            </a:r>
            <a:endParaRPr/>
          </a:p>
        </p:txBody>
      </p:sp>
      <p:sp>
        <p:nvSpPr>
          <p:cNvPr id="37" name="Shape 37"/>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782850" y="274650"/>
            <a:ext cx="7578300" cy="15447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1" type="body"/>
          </p:nvPr>
        </p:nvSpPr>
        <p:spPr>
          <a:xfrm>
            <a:off x="706500" y="1819650"/>
            <a:ext cx="2491800" cy="43965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2" type="body"/>
          </p:nvPr>
        </p:nvSpPr>
        <p:spPr>
          <a:xfrm>
            <a:off x="3326101" y="1819650"/>
            <a:ext cx="2491800" cy="43965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3" type="body"/>
          </p:nvPr>
        </p:nvSpPr>
        <p:spPr>
          <a:xfrm>
            <a:off x="5945703" y="1819650"/>
            <a:ext cx="2491800" cy="4396500"/>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Shape 43"/>
          <p:cNvSpPr/>
          <p:nvPr/>
        </p:nvSpPr>
        <p:spPr>
          <a:xfrm>
            <a:off x="-125" y="0"/>
            <a:ext cx="9144000" cy="6873300"/>
          </a:xfrm>
          <a:prstGeom prst="rect">
            <a:avLst/>
          </a:prstGeom>
          <a:solidFill>
            <a:srgbClr val="021526">
              <a:alpha val="15000"/>
            </a:srgbClr>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 name="Shape 45"/>
          <p:cNvSpPr txBox="1"/>
          <p:nvPr>
            <p:ph type="title"/>
          </p:nvPr>
        </p:nvSpPr>
        <p:spPr>
          <a:xfrm>
            <a:off x="782850" y="274650"/>
            <a:ext cx="7578300" cy="15447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Shape 47"/>
          <p:cNvSpPr/>
          <p:nvPr/>
        </p:nvSpPr>
        <p:spPr>
          <a:xfrm>
            <a:off x="-125" y="0"/>
            <a:ext cx="9144000" cy="6873300"/>
          </a:xfrm>
          <a:prstGeom prst="rect">
            <a:avLst/>
          </a:prstGeom>
          <a:solidFill>
            <a:srgbClr val="021526">
              <a:alpha val="15000"/>
            </a:srgbClr>
          </a:solidFill>
          <a:ln>
            <a:noFill/>
          </a:ln>
        </p:spPr>
        <p:txBody>
          <a:bodyPr anchorCtr="0" anchor="ctr" bIns="91425" lIns="91425" rIns="91425" tIns="91425">
            <a:noAutofit/>
          </a:bodyPr>
          <a:lstStyle/>
          <a:p>
            <a:pPr lvl="0">
              <a:spcBef>
                <a:spcPts val="0"/>
              </a:spcBef>
              <a:buNone/>
            </a:pPr>
            <a:r>
              <a:t/>
            </a:r>
            <a:endParaRPr/>
          </a:p>
        </p:txBody>
      </p:sp>
      <p:sp>
        <p:nvSpPr>
          <p:cNvPr id="48" name="Shape 48"/>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 name="Shape 49"/>
          <p:cNvSpPr txBox="1"/>
          <p:nvPr>
            <p:ph idx="1" type="body"/>
          </p:nvPr>
        </p:nvSpPr>
        <p:spPr>
          <a:xfrm>
            <a:off x="457200" y="5875078"/>
            <a:ext cx="8229600" cy="692700"/>
          </a:xfrm>
          <a:prstGeom prst="rect">
            <a:avLst/>
          </a:prstGeom>
        </p:spPr>
        <p:txBody>
          <a:bodyPr anchorCtr="0" anchor="t" bIns="91425" lIns="91425" rIns="91425" tIns="91425"/>
          <a:lstStyle>
            <a:lvl1pPr lvl="0" rtl="0" algn="ctr">
              <a:spcBef>
                <a:spcPts val="360"/>
              </a:spcBef>
              <a:buSzPct val="100000"/>
              <a:buFont typeface="Homemade Apple"/>
              <a:buNone/>
              <a:defRPr sz="1600">
                <a:latin typeface="Homemade Apple"/>
                <a:ea typeface="Homemade Apple"/>
                <a:cs typeface="Homemade Apple"/>
                <a:sym typeface="Homemade Appl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Shape 51"/>
          <p:cNvSpPr/>
          <p:nvPr/>
        </p:nvSpPr>
        <p:spPr>
          <a:xfrm>
            <a:off x="-125" y="0"/>
            <a:ext cx="9144000" cy="6873300"/>
          </a:xfrm>
          <a:prstGeom prst="rect">
            <a:avLst/>
          </a:prstGeom>
          <a:solidFill>
            <a:srgbClr val="021526">
              <a:alpha val="37690"/>
            </a:srgbClr>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263700" y="250350"/>
            <a:ext cx="8616600" cy="6357300"/>
          </a:xfrm>
          <a:prstGeom prst="rect">
            <a:avLst/>
          </a:prstGeom>
          <a:noFill/>
          <a:ln cap="flat" cmpd="sng" w="38100">
            <a:solidFill>
              <a:srgbClr val="FFFFFF"/>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782850" y="274650"/>
            <a:ext cx="7578300" cy="1544700"/>
          </a:xfrm>
          <a:prstGeom prst="rect">
            <a:avLst/>
          </a:prstGeom>
          <a:noFill/>
          <a:ln>
            <a:noFill/>
          </a:ln>
        </p:spPr>
        <p:txBody>
          <a:bodyPr anchorCtr="0" anchor="ctr" bIns="91425" lIns="91425" rIns="91425" tIns="91425"/>
          <a:lstStyle>
            <a:lvl1pPr lvl="0" rtl="0" algn="ctr">
              <a:spcBef>
                <a:spcPts val="0"/>
              </a:spcBef>
              <a:buClr>
                <a:srgbClr val="FFFFFF"/>
              </a:buClr>
              <a:buSzPct val="100000"/>
              <a:buFont typeface="Permanent Marker"/>
              <a:buNone/>
              <a:defRPr sz="3000">
                <a:solidFill>
                  <a:srgbClr val="FFFFFF"/>
                </a:solidFill>
                <a:latin typeface="Permanent Marker"/>
                <a:ea typeface="Permanent Marker"/>
                <a:cs typeface="Permanent Marker"/>
                <a:sym typeface="Permanent Marker"/>
              </a:defRPr>
            </a:lvl1pPr>
            <a:lvl2pPr lvl="1"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2pPr>
            <a:lvl3pPr lvl="2"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3pPr>
            <a:lvl4pPr lvl="3"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4pPr>
            <a:lvl5pPr lvl="4"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5pPr>
            <a:lvl6pPr lvl="5"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6pPr>
            <a:lvl7pPr lvl="6"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7pPr>
            <a:lvl8pPr lvl="7"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8pPr>
            <a:lvl9pPr lvl="8" rtl="0" algn="ctr">
              <a:spcBef>
                <a:spcPts val="0"/>
              </a:spcBef>
              <a:buClr>
                <a:srgbClr val="FFFFFF"/>
              </a:buClr>
              <a:buSzPct val="100000"/>
              <a:buFont typeface="Homemade Apple"/>
              <a:buNone/>
              <a:defRPr sz="1800">
                <a:solidFill>
                  <a:srgbClr val="FFFFFF"/>
                </a:solidFill>
                <a:latin typeface="Homemade Apple"/>
                <a:ea typeface="Homemade Apple"/>
                <a:cs typeface="Homemade Apple"/>
                <a:sym typeface="Homemade Apple"/>
              </a:defRPr>
            </a:lvl9pPr>
          </a:lstStyle>
          <a:p/>
        </p:txBody>
      </p:sp>
      <p:sp>
        <p:nvSpPr>
          <p:cNvPr id="7" name="Shape 7"/>
          <p:cNvSpPr txBox="1"/>
          <p:nvPr>
            <p:ph idx="1" type="body"/>
          </p:nvPr>
        </p:nvSpPr>
        <p:spPr>
          <a:xfrm>
            <a:off x="782850" y="1819625"/>
            <a:ext cx="7578300" cy="4319700"/>
          </a:xfrm>
          <a:prstGeom prst="rect">
            <a:avLst/>
          </a:prstGeom>
          <a:noFill/>
          <a:ln>
            <a:noFill/>
          </a:ln>
        </p:spPr>
        <p:txBody>
          <a:bodyPr anchorCtr="0" anchor="t" bIns="91425" lIns="91425" rIns="91425" tIns="91425"/>
          <a:lstStyle>
            <a:lvl1pPr lvl="0" rtl="0">
              <a:spcBef>
                <a:spcPts val="600"/>
              </a:spcBef>
              <a:buClr>
                <a:srgbClr val="FFFFFF"/>
              </a:buClr>
              <a:buSzPct val="100000"/>
              <a:buFont typeface="Raleway"/>
              <a:buChar char="✘"/>
              <a:defRPr sz="3000">
                <a:solidFill>
                  <a:srgbClr val="FFFFFF"/>
                </a:solidFill>
                <a:latin typeface="Raleway"/>
                <a:ea typeface="Raleway"/>
                <a:cs typeface="Raleway"/>
                <a:sym typeface="Raleway"/>
              </a:defRPr>
            </a:lvl1pPr>
            <a:lvl2pPr lvl="1" rtl="0">
              <a:spcBef>
                <a:spcPts val="480"/>
              </a:spcBef>
              <a:buClr>
                <a:srgbClr val="FFFFFF"/>
              </a:buClr>
              <a:buSzPct val="100000"/>
              <a:buFont typeface="Raleway"/>
              <a:defRPr sz="2400">
                <a:solidFill>
                  <a:srgbClr val="FFFFFF"/>
                </a:solidFill>
                <a:latin typeface="Raleway"/>
                <a:ea typeface="Raleway"/>
                <a:cs typeface="Raleway"/>
                <a:sym typeface="Raleway"/>
              </a:defRPr>
            </a:lvl2pPr>
            <a:lvl3pPr lvl="2" rtl="0">
              <a:spcBef>
                <a:spcPts val="480"/>
              </a:spcBef>
              <a:buClr>
                <a:srgbClr val="FFFFFF"/>
              </a:buClr>
              <a:buSzPct val="100000"/>
              <a:buFont typeface="Raleway"/>
              <a:defRPr sz="2400">
                <a:solidFill>
                  <a:srgbClr val="FFFFFF"/>
                </a:solidFill>
                <a:latin typeface="Raleway"/>
                <a:ea typeface="Raleway"/>
                <a:cs typeface="Raleway"/>
                <a:sym typeface="Raleway"/>
              </a:defRPr>
            </a:lvl3pPr>
            <a:lvl4pPr lvl="3" rtl="0">
              <a:spcBef>
                <a:spcPts val="360"/>
              </a:spcBef>
              <a:buClr>
                <a:srgbClr val="FFFFFF"/>
              </a:buClr>
              <a:buSzPct val="100000"/>
              <a:buFont typeface="Raleway"/>
              <a:defRPr sz="1800">
                <a:solidFill>
                  <a:srgbClr val="FFFFFF"/>
                </a:solidFill>
                <a:latin typeface="Raleway"/>
                <a:ea typeface="Raleway"/>
                <a:cs typeface="Raleway"/>
                <a:sym typeface="Raleway"/>
              </a:defRPr>
            </a:lvl4pPr>
            <a:lvl5pPr lvl="4" rtl="0">
              <a:spcBef>
                <a:spcPts val="360"/>
              </a:spcBef>
              <a:buClr>
                <a:srgbClr val="FFFFFF"/>
              </a:buClr>
              <a:buSzPct val="100000"/>
              <a:buFont typeface="Raleway"/>
              <a:defRPr sz="1800">
                <a:solidFill>
                  <a:srgbClr val="FFFFFF"/>
                </a:solidFill>
                <a:latin typeface="Raleway"/>
                <a:ea typeface="Raleway"/>
                <a:cs typeface="Raleway"/>
                <a:sym typeface="Raleway"/>
              </a:defRPr>
            </a:lvl5pPr>
            <a:lvl6pPr lvl="5" rtl="0">
              <a:spcBef>
                <a:spcPts val="360"/>
              </a:spcBef>
              <a:buClr>
                <a:srgbClr val="FFFFFF"/>
              </a:buClr>
              <a:buSzPct val="100000"/>
              <a:buFont typeface="Raleway"/>
              <a:defRPr sz="1800">
                <a:solidFill>
                  <a:srgbClr val="FFFFFF"/>
                </a:solidFill>
                <a:latin typeface="Raleway"/>
                <a:ea typeface="Raleway"/>
                <a:cs typeface="Raleway"/>
                <a:sym typeface="Raleway"/>
              </a:defRPr>
            </a:lvl6pPr>
            <a:lvl7pPr lvl="6" rtl="0">
              <a:spcBef>
                <a:spcPts val="360"/>
              </a:spcBef>
              <a:buClr>
                <a:srgbClr val="FFFFFF"/>
              </a:buClr>
              <a:buSzPct val="100000"/>
              <a:buFont typeface="Raleway"/>
              <a:defRPr sz="1800">
                <a:solidFill>
                  <a:srgbClr val="FFFFFF"/>
                </a:solidFill>
                <a:latin typeface="Raleway"/>
                <a:ea typeface="Raleway"/>
                <a:cs typeface="Raleway"/>
                <a:sym typeface="Raleway"/>
              </a:defRPr>
            </a:lvl7pPr>
            <a:lvl8pPr lvl="7" rtl="0">
              <a:spcBef>
                <a:spcPts val="360"/>
              </a:spcBef>
              <a:buClr>
                <a:srgbClr val="FFFFFF"/>
              </a:buClr>
              <a:buSzPct val="100000"/>
              <a:buFont typeface="Raleway"/>
              <a:defRPr sz="1800">
                <a:solidFill>
                  <a:srgbClr val="FFFFFF"/>
                </a:solidFill>
                <a:latin typeface="Raleway"/>
                <a:ea typeface="Raleway"/>
                <a:cs typeface="Raleway"/>
                <a:sym typeface="Raleway"/>
              </a:defRPr>
            </a:lvl8pPr>
            <a:lvl9pPr lvl="8" rtl="0">
              <a:spcBef>
                <a:spcPts val="360"/>
              </a:spcBef>
              <a:buClr>
                <a:srgbClr val="FFFFFF"/>
              </a:buClr>
              <a:buSzPct val="100000"/>
              <a:buFont typeface="Raleway"/>
              <a:defRPr sz="18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0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0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0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0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6" name="Shape 66"/>
        <p:cNvGrpSpPr/>
        <p:nvPr/>
      </p:nvGrpSpPr>
      <p:grpSpPr>
        <a:xfrm>
          <a:off x="0" y="0"/>
          <a:ext cx="0" cy="0"/>
          <a:chOff x="0" y="0"/>
          <a:chExt cx="0" cy="0"/>
        </a:xfrm>
      </p:grpSpPr>
      <p:sp>
        <p:nvSpPr>
          <p:cNvPr id="67" name="Shape 67"/>
          <p:cNvSpPr txBox="1"/>
          <p:nvPr>
            <p:ph type="ctrTitle"/>
          </p:nvPr>
        </p:nvSpPr>
        <p:spPr>
          <a:xfrm>
            <a:off x="311708" y="992766"/>
            <a:ext cx="8520600" cy="2736900"/>
          </a:xfrm>
          <a:prstGeom prst="rect">
            <a:avLst/>
          </a:prstGeom>
        </p:spPr>
        <p:txBody>
          <a:bodyPr anchorCtr="0" anchor="b" bIns="91425" lIns="91425" rIns="91425" tIns="91425">
            <a:noAutofit/>
          </a:bodyPr>
          <a:lstStyle/>
          <a:p>
            <a:pPr lvl="0">
              <a:spcBef>
                <a:spcPts val="0"/>
              </a:spcBef>
              <a:buNone/>
            </a:pPr>
            <a:r>
              <a:rPr lang="en"/>
              <a:t>Acts 4:1-22</a:t>
            </a:r>
          </a:p>
        </p:txBody>
      </p:sp>
      <p:sp>
        <p:nvSpPr>
          <p:cNvPr id="68" name="Shape 68"/>
          <p:cNvSpPr txBox="1"/>
          <p:nvPr>
            <p:ph idx="1" type="subTitle"/>
          </p:nvPr>
        </p:nvSpPr>
        <p:spPr>
          <a:xfrm>
            <a:off x="311700" y="3778833"/>
            <a:ext cx="8520600" cy="1056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1501200" y="4822700"/>
            <a:ext cx="6141600" cy="1546500"/>
          </a:xfrm>
          <a:prstGeom prst="rect">
            <a:avLst/>
          </a:prstGeom>
        </p:spPr>
        <p:txBody>
          <a:bodyPr anchorCtr="0" anchor="b" bIns="91425" lIns="91425" rIns="91425" tIns="91425">
            <a:noAutofit/>
          </a:bodyPr>
          <a:lstStyle/>
          <a:p>
            <a:pPr lvl="0">
              <a:spcBef>
                <a:spcPts val="0"/>
              </a:spcBef>
              <a:buNone/>
            </a:pPr>
            <a:r>
              <a:rPr lang="en" sz="7200">
                <a:latin typeface="Permanent Marker"/>
                <a:ea typeface="Permanent Marker"/>
                <a:cs typeface="Permanent Marker"/>
                <a:sym typeface="Permanent Marker"/>
              </a:rPr>
              <a:t>Jesus is the only way </a:t>
            </a:r>
          </a:p>
          <a:p>
            <a:pPr lvl="0">
              <a:spcBef>
                <a:spcPts val="0"/>
              </a:spcBef>
              <a:buNone/>
            </a:pPr>
            <a:r>
              <a:rPr lang="en" sz="7200">
                <a:latin typeface="Permanent Marker"/>
                <a:ea typeface="Permanent Marker"/>
                <a:cs typeface="Permanent Marker"/>
                <a:sym typeface="Permanent Marker"/>
              </a:rPr>
              <a:t>to be saved</a:t>
            </a:r>
          </a:p>
          <a:p>
            <a:pPr lvl="0" rtl="0" algn="l">
              <a:spcBef>
                <a:spcPts val="0"/>
              </a:spcBef>
              <a:buNone/>
            </a:pPr>
            <a:r>
              <a:t/>
            </a:r>
            <a:endParaRPr sz="7200">
              <a:latin typeface="Permanent Marker"/>
              <a:ea typeface="Permanent Marker"/>
              <a:cs typeface="Permanent Marker"/>
              <a:sym typeface="Permanent Marke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Shape 126"/>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4:13-22</a:t>
            </a:r>
          </a:p>
        </p:txBody>
      </p:sp>
      <p:sp>
        <p:nvSpPr>
          <p:cNvPr id="127" name="Shape 127"/>
          <p:cNvSpPr txBox="1"/>
          <p:nvPr>
            <p:ph idx="1" type="body"/>
          </p:nvPr>
        </p:nvSpPr>
        <p:spPr>
          <a:xfrm>
            <a:off x="1146000" y="1819625"/>
            <a:ext cx="6852000" cy="4319700"/>
          </a:xfrm>
          <a:prstGeom prst="rect">
            <a:avLst/>
          </a:prstGeom>
        </p:spPr>
        <p:txBody>
          <a:bodyPr anchorCtr="0" anchor="t" bIns="91425" lIns="91425" rIns="91425" tIns="91425">
            <a:noAutofit/>
          </a:bodyPr>
          <a:lstStyle/>
          <a:p>
            <a:pPr lvl="0" rtl="0">
              <a:spcBef>
                <a:spcPts val="0"/>
              </a:spcBef>
              <a:buNone/>
            </a:pPr>
            <a:r>
              <a:rPr b="1" lang="en"/>
              <a:t>“Unschooled”</a:t>
            </a:r>
            <a:r>
              <a:rPr lang="en"/>
              <a:t> - not trained in religion.</a:t>
            </a:r>
          </a:p>
          <a:p>
            <a:pPr lvl="0" rtl="0">
              <a:spcBef>
                <a:spcPts val="0"/>
              </a:spcBef>
              <a:buNone/>
            </a:pPr>
            <a:r>
              <a:rPr b="1" lang="en"/>
              <a:t>“Sanhedrin”</a:t>
            </a:r>
            <a:r>
              <a:rPr lang="en"/>
              <a:t> - the ruling group of religious leaders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4:13-22</a:t>
            </a:r>
          </a:p>
        </p:txBody>
      </p:sp>
      <p:sp>
        <p:nvSpPr>
          <p:cNvPr id="133" name="Shape 133"/>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rtl="0">
              <a:spcBef>
                <a:spcPts val="0"/>
              </a:spcBef>
              <a:buSzPct val="100000"/>
            </a:pPr>
            <a:r>
              <a:rPr lang="en" sz="2400"/>
              <a:t>How do the Jewish leaders respond to Peter and John?</a:t>
            </a:r>
          </a:p>
          <a:p>
            <a:pPr indent="-381000" lvl="0" marL="457200" rtl="0">
              <a:spcBef>
                <a:spcPts val="0"/>
              </a:spcBef>
              <a:buSzPct val="100000"/>
            </a:pPr>
            <a:r>
              <a:rPr lang="en" sz="2400"/>
              <a:t>What do they decide to do?</a:t>
            </a:r>
          </a:p>
          <a:p>
            <a:pPr indent="-381000" lvl="0" marL="457200" rtl="0">
              <a:spcBef>
                <a:spcPts val="0"/>
              </a:spcBef>
              <a:buSzPct val="100000"/>
            </a:pPr>
            <a:r>
              <a:rPr lang="en" sz="2400"/>
              <a:t>How does Peter answer?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Shape 138"/>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4:13-22</a:t>
            </a:r>
          </a:p>
        </p:txBody>
      </p:sp>
      <p:sp>
        <p:nvSpPr>
          <p:cNvPr id="139" name="Shape 139"/>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rtl="0">
              <a:spcBef>
                <a:spcPts val="0"/>
              </a:spcBef>
              <a:buSzPct val="100000"/>
            </a:pPr>
            <a:r>
              <a:rPr lang="en" sz="2400"/>
              <a:t>How do the Jewish leaders respond to Peter and John?</a:t>
            </a:r>
          </a:p>
          <a:p>
            <a:pPr indent="-381000" lvl="1" marL="914400" rtl="0">
              <a:spcBef>
                <a:spcPts val="0"/>
              </a:spcBef>
              <a:buSzPct val="100000"/>
            </a:pPr>
            <a:r>
              <a:rPr lang="en"/>
              <a:t>The leaders were astonished at the courage of Peter and John</a:t>
            </a:r>
          </a:p>
          <a:p>
            <a:pPr indent="-228600" lvl="1" marL="914400" rtl="0">
              <a:spcBef>
                <a:spcPts val="0"/>
              </a:spcBef>
            </a:pPr>
            <a:r>
              <a:rPr lang="en"/>
              <a:t>They could not deny that the man was healed</a:t>
            </a:r>
          </a:p>
          <a:p>
            <a:pPr indent="-228600" lvl="1" marL="914400" rtl="0">
              <a:spcBef>
                <a:spcPts val="0"/>
              </a:spcBef>
            </a:pPr>
            <a:r>
              <a:rPr lang="en"/>
              <a:t>They discussed the problem together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2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2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2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200"/>
                                        <p:tgtEl>
                                          <p:spTgt spid="1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Shape 144"/>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4:13-22</a:t>
            </a:r>
          </a:p>
        </p:txBody>
      </p:sp>
      <p:sp>
        <p:nvSpPr>
          <p:cNvPr id="145" name="Shape 145"/>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rtl="0">
              <a:spcBef>
                <a:spcPts val="0"/>
              </a:spcBef>
              <a:buSzPct val="100000"/>
            </a:pPr>
            <a:r>
              <a:rPr lang="en" sz="2400"/>
              <a:t>What did they decide to do?</a:t>
            </a:r>
          </a:p>
          <a:p>
            <a:pPr indent="-381000" lvl="1" marL="914400" rtl="0">
              <a:spcBef>
                <a:spcPts val="0"/>
              </a:spcBef>
              <a:buSzPct val="100000"/>
            </a:pPr>
            <a:r>
              <a:rPr lang="en"/>
              <a:t>They acknowledge that a miracle happened</a:t>
            </a:r>
          </a:p>
          <a:p>
            <a:pPr indent="-228600" lvl="1" marL="914400" rtl="0">
              <a:spcBef>
                <a:spcPts val="0"/>
              </a:spcBef>
            </a:pPr>
            <a:r>
              <a:rPr lang="en"/>
              <a:t>But they did not want the message of Jesus’ resurrection to spread</a:t>
            </a:r>
          </a:p>
          <a:p>
            <a:pPr indent="-228600" lvl="1" marL="914400" rtl="0">
              <a:spcBef>
                <a:spcPts val="0"/>
              </a:spcBef>
            </a:pPr>
            <a:r>
              <a:rPr lang="en"/>
              <a:t>So they commanded Peter and John not to speak in the name of Jesus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2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2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2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200"/>
                                        <p:tgtEl>
                                          <p:spTgt spid="1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Shape 150"/>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4:13-22</a:t>
            </a:r>
          </a:p>
        </p:txBody>
      </p:sp>
      <p:sp>
        <p:nvSpPr>
          <p:cNvPr id="151" name="Shape 151"/>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rtl="0">
              <a:spcBef>
                <a:spcPts val="0"/>
              </a:spcBef>
              <a:buSzPct val="100000"/>
            </a:pPr>
            <a:r>
              <a:rPr lang="en" sz="2400"/>
              <a:t>How does Peter answer?</a:t>
            </a:r>
          </a:p>
          <a:p>
            <a:pPr indent="-381000" lvl="1" marL="914400" rtl="0">
              <a:spcBef>
                <a:spcPts val="0"/>
              </a:spcBef>
              <a:buSzPct val="100000"/>
            </a:pPr>
            <a:r>
              <a:rPr lang="en"/>
              <a:t>Peter and John refuse.</a:t>
            </a:r>
          </a:p>
          <a:p>
            <a:pPr indent="-228600" lvl="1" marL="914400" rtl="0">
              <a:spcBef>
                <a:spcPts val="0"/>
              </a:spcBef>
            </a:pPr>
            <a:r>
              <a:rPr lang="en"/>
              <a:t>They will listen to God, not to the leaders.</a:t>
            </a:r>
          </a:p>
          <a:p>
            <a:pPr indent="-228600" lvl="1" marL="914400" rtl="0">
              <a:spcBef>
                <a:spcPts val="0"/>
              </a:spcBef>
            </a:pPr>
            <a:r>
              <a:rPr lang="en"/>
              <a:t>They must continue speaking about what they have seen and know about Jesus.</a:t>
            </a:r>
          </a:p>
          <a:p>
            <a:pPr indent="-228600" lvl="1" marL="914400" rtl="0">
              <a:spcBef>
                <a:spcPts val="0"/>
              </a:spcBef>
            </a:pPr>
            <a:r>
              <a:rPr lang="en"/>
              <a:t>The leaders cannot do anything because everyone knows an amazing miracle happened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2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2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2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2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200"/>
                                        <p:tgtEl>
                                          <p:spTgt spid="1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Shape 156"/>
          <p:cNvSpPr txBox="1"/>
          <p:nvPr>
            <p:ph type="ctrTitle"/>
          </p:nvPr>
        </p:nvSpPr>
        <p:spPr>
          <a:xfrm>
            <a:off x="1501200" y="2655750"/>
            <a:ext cx="6141600" cy="1546500"/>
          </a:xfrm>
          <a:prstGeom prst="rect">
            <a:avLst/>
          </a:prstGeom>
        </p:spPr>
        <p:txBody>
          <a:bodyPr anchorCtr="0" anchor="b" bIns="91425" lIns="91425" rIns="91425" tIns="91425">
            <a:noAutofit/>
          </a:bodyPr>
          <a:lstStyle/>
          <a:p>
            <a:pPr lvl="0" rtl="0">
              <a:spcBef>
                <a:spcPts val="0"/>
              </a:spcBef>
              <a:buNone/>
            </a:pPr>
            <a:r>
              <a:rPr lang="en" sz="6000">
                <a:latin typeface="Permanent Marker"/>
                <a:ea typeface="Permanent Marker"/>
                <a:cs typeface="Permanent Marker"/>
                <a:sym typeface="Permanent Marker"/>
              </a:rPr>
              <a:t>We must speak about him</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782850" y="274650"/>
            <a:ext cx="7578300" cy="1544700"/>
          </a:xfrm>
          <a:prstGeom prst="rect">
            <a:avLst/>
          </a:prstGeom>
        </p:spPr>
        <p:txBody>
          <a:bodyPr anchorCtr="0" anchor="ctr" bIns="91425" lIns="91425" rIns="91425" tIns="91425">
            <a:noAutofit/>
          </a:bodyPr>
          <a:lstStyle/>
          <a:p>
            <a:pPr lvl="0">
              <a:spcBef>
                <a:spcPts val="0"/>
              </a:spcBef>
              <a:buNone/>
            </a:pPr>
            <a:r>
              <a:rPr lang="en"/>
              <a:t>The Big Idea</a:t>
            </a:r>
          </a:p>
        </p:txBody>
      </p:sp>
      <p:sp>
        <p:nvSpPr>
          <p:cNvPr id="162" name="Shape 162"/>
          <p:cNvSpPr txBox="1"/>
          <p:nvPr>
            <p:ph idx="1" type="body"/>
          </p:nvPr>
        </p:nvSpPr>
        <p:spPr>
          <a:xfrm>
            <a:off x="1146000" y="1819625"/>
            <a:ext cx="6852000" cy="4319700"/>
          </a:xfrm>
          <a:prstGeom prst="rect">
            <a:avLst/>
          </a:prstGeom>
        </p:spPr>
        <p:txBody>
          <a:bodyPr anchorCtr="0" anchor="t" bIns="91425" lIns="91425" rIns="91425" tIns="91425">
            <a:noAutofit/>
          </a:bodyPr>
          <a:lstStyle/>
          <a:p>
            <a:pPr lvl="0" marR="0" rtl="0" algn="ctr">
              <a:lnSpc>
                <a:spcPct val="100000"/>
              </a:lnSpc>
              <a:spcBef>
                <a:spcPts val="600"/>
              </a:spcBef>
              <a:spcAft>
                <a:spcPts val="0"/>
              </a:spcAft>
              <a:buNone/>
            </a:pPr>
            <a:r>
              <a:t/>
            </a:r>
            <a:endParaRPr>
              <a:latin typeface="Permanent Marker"/>
              <a:ea typeface="Permanent Marker"/>
              <a:cs typeface="Permanent Marker"/>
              <a:sym typeface="Permanent Mark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The Aim</a:t>
            </a:r>
          </a:p>
        </p:txBody>
      </p:sp>
      <p:sp>
        <p:nvSpPr>
          <p:cNvPr id="168" name="Shape 168"/>
          <p:cNvSpPr txBox="1"/>
          <p:nvPr>
            <p:ph idx="1" type="body"/>
          </p:nvPr>
        </p:nvSpPr>
        <p:spPr>
          <a:xfrm>
            <a:off x="1146000" y="1819625"/>
            <a:ext cx="6852000" cy="4319700"/>
          </a:xfrm>
          <a:prstGeom prst="rect">
            <a:avLst/>
          </a:prstGeom>
        </p:spPr>
        <p:txBody>
          <a:bodyPr anchorCtr="0" anchor="t" bIns="91425" lIns="91425" rIns="91425" tIns="91425">
            <a:noAutofit/>
          </a:bodyPr>
          <a:lstStyle/>
          <a:p>
            <a:pPr lvl="0" marR="0" rtl="0" algn="ctr">
              <a:lnSpc>
                <a:spcPct val="100000"/>
              </a:lnSpc>
              <a:spcBef>
                <a:spcPts val="600"/>
              </a:spcBef>
              <a:spcAft>
                <a:spcPts val="0"/>
              </a:spcAft>
              <a:buNone/>
            </a:pPr>
            <a:r>
              <a:t/>
            </a:r>
            <a:endParaRPr>
              <a:latin typeface="Permanent Marker"/>
              <a:ea typeface="Permanent Marker"/>
              <a:cs typeface="Permanent Marker"/>
              <a:sym typeface="Permanent Mark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Shape 73"/>
          <p:cNvSpPr txBox="1"/>
          <p:nvPr>
            <p:ph type="title"/>
          </p:nvPr>
        </p:nvSpPr>
        <p:spPr>
          <a:xfrm>
            <a:off x="782850" y="274650"/>
            <a:ext cx="7578300" cy="1544700"/>
          </a:xfrm>
          <a:prstGeom prst="rect">
            <a:avLst/>
          </a:prstGeom>
        </p:spPr>
        <p:txBody>
          <a:bodyPr anchorCtr="0" anchor="ctr" bIns="91425" lIns="91425" rIns="91425" tIns="91425">
            <a:noAutofit/>
          </a:bodyPr>
          <a:lstStyle/>
          <a:p>
            <a:pPr lvl="0">
              <a:spcBef>
                <a:spcPts val="0"/>
              </a:spcBef>
              <a:buNone/>
            </a:pPr>
            <a:r>
              <a:rPr lang="en"/>
              <a:t>Read Acts 4:1-4</a:t>
            </a:r>
          </a:p>
        </p:txBody>
      </p:sp>
      <p:sp>
        <p:nvSpPr>
          <p:cNvPr id="74" name="Shape 74"/>
          <p:cNvSpPr txBox="1"/>
          <p:nvPr>
            <p:ph idx="1" type="body"/>
          </p:nvPr>
        </p:nvSpPr>
        <p:spPr>
          <a:xfrm>
            <a:off x="1146000" y="1819625"/>
            <a:ext cx="6852000" cy="4319700"/>
          </a:xfrm>
          <a:prstGeom prst="rect">
            <a:avLst/>
          </a:prstGeom>
        </p:spPr>
        <p:txBody>
          <a:bodyPr anchorCtr="0" anchor="t" bIns="91425" lIns="91425" rIns="91425" tIns="91425">
            <a:noAutofit/>
          </a:bodyPr>
          <a:lstStyle/>
          <a:p>
            <a:pPr lvl="0">
              <a:spcBef>
                <a:spcPts val="0"/>
              </a:spcBef>
              <a:buNone/>
            </a:pPr>
            <a:r>
              <a:rPr b="1" lang="en"/>
              <a:t>“Priests”</a:t>
            </a:r>
            <a:r>
              <a:rPr lang="en"/>
              <a:t> - some of the Jewish religious leaders</a:t>
            </a:r>
          </a:p>
          <a:p>
            <a:pPr lvl="0">
              <a:spcBef>
                <a:spcPts val="0"/>
              </a:spcBef>
              <a:buNone/>
            </a:pPr>
            <a:r>
              <a:rPr b="1" lang="en"/>
              <a:t>“Temple Guard”</a:t>
            </a:r>
            <a:r>
              <a:rPr lang="en"/>
              <a:t> - the temple police</a:t>
            </a:r>
          </a:p>
          <a:p>
            <a:pPr lvl="0">
              <a:spcBef>
                <a:spcPts val="0"/>
              </a:spcBef>
              <a:buNone/>
            </a:pPr>
            <a:r>
              <a:rPr b="1" lang="en"/>
              <a:t>“Sadducees”</a:t>
            </a:r>
            <a:r>
              <a:rPr lang="en"/>
              <a:t> - a Jewish group who were some of the religious leaders.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Shape 79"/>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4:1-4</a:t>
            </a:r>
          </a:p>
        </p:txBody>
      </p:sp>
      <p:sp>
        <p:nvSpPr>
          <p:cNvPr id="80" name="Shape 80"/>
          <p:cNvSpPr txBox="1"/>
          <p:nvPr>
            <p:ph idx="1" type="body"/>
          </p:nvPr>
        </p:nvSpPr>
        <p:spPr>
          <a:xfrm>
            <a:off x="1146000" y="1819625"/>
            <a:ext cx="6852000" cy="4319700"/>
          </a:xfrm>
          <a:prstGeom prst="rect">
            <a:avLst/>
          </a:prstGeom>
        </p:spPr>
        <p:txBody>
          <a:bodyPr anchorCtr="0" anchor="t" bIns="91425" lIns="91425" rIns="91425" tIns="91425">
            <a:noAutofit/>
          </a:bodyPr>
          <a:lstStyle/>
          <a:p>
            <a:pPr indent="-228600" lvl="0" marL="457200" rtl="0">
              <a:spcBef>
                <a:spcPts val="0"/>
              </a:spcBef>
            </a:pPr>
            <a:r>
              <a:rPr lang="en"/>
              <a:t>How do the Jewish leaders feel about the apostles’ teaching? Why?</a:t>
            </a:r>
          </a:p>
          <a:p>
            <a:pPr indent="-228600" lvl="0" marL="457200" rtl="0">
              <a:spcBef>
                <a:spcPts val="0"/>
              </a:spcBef>
            </a:pPr>
            <a:r>
              <a:rPr lang="en"/>
              <a:t>So what do they do?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Shape 85"/>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4:1-4</a:t>
            </a:r>
          </a:p>
        </p:txBody>
      </p:sp>
      <p:sp>
        <p:nvSpPr>
          <p:cNvPr id="86" name="Shape 86"/>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42900" lvl="0" marL="457200" rtl="0">
              <a:spcBef>
                <a:spcPts val="0"/>
              </a:spcBef>
              <a:buSzPct val="100000"/>
            </a:pPr>
            <a:r>
              <a:rPr lang="en" sz="1800"/>
              <a:t>How did the Jewish leaders feel about the apostles’ teaching? Why?</a:t>
            </a:r>
          </a:p>
          <a:p>
            <a:pPr indent="-342900" lvl="1" marL="914400" rtl="0">
              <a:spcBef>
                <a:spcPts val="0"/>
              </a:spcBef>
              <a:buSzPct val="100000"/>
            </a:pPr>
            <a:r>
              <a:rPr lang="en" sz="1800"/>
              <a:t>Greatly disturbed - Annoyed</a:t>
            </a:r>
          </a:p>
          <a:p>
            <a:pPr indent="-342900" lvl="1" marL="914400" rtl="0">
              <a:spcBef>
                <a:spcPts val="0"/>
              </a:spcBef>
              <a:buSzPct val="100000"/>
            </a:pPr>
            <a:r>
              <a:rPr lang="en" sz="1800"/>
              <a:t>The apostles were teaching the people that Jesus rose from the dead.</a:t>
            </a:r>
          </a:p>
          <a:p>
            <a:pPr indent="-342900" lvl="1" marL="914400" rtl="0">
              <a:spcBef>
                <a:spcPts val="0"/>
              </a:spcBef>
              <a:buSzPct val="100000"/>
            </a:pPr>
            <a:r>
              <a:rPr lang="en" sz="1800"/>
              <a:t>At the time, some leaders believe in the resurrection, but they only think it will happen at God’s final judgement.</a:t>
            </a:r>
          </a:p>
          <a:p>
            <a:pPr indent="-342900" lvl="1" marL="914400" rtl="0">
              <a:spcBef>
                <a:spcPts val="0"/>
              </a:spcBef>
              <a:buSzPct val="100000"/>
            </a:pPr>
            <a:r>
              <a:rPr lang="en" sz="1800"/>
              <a:t>They don’t think Jesus rose from the dead.</a:t>
            </a:r>
          </a:p>
          <a:p>
            <a:pPr lvl="0" rtl="0">
              <a:spcBef>
                <a:spcPts val="0"/>
              </a:spcBef>
              <a:buNone/>
            </a:pPr>
            <a:r>
              <a:t/>
            </a:r>
            <a:endParaRPr sz="1800"/>
          </a:p>
          <a:p>
            <a:pPr indent="-342900" lvl="0" marL="457200" rtl="0">
              <a:spcBef>
                <a:spcPts val="0"/>
              </a:spcBef>
              <a:buSzPct val="100000"/>
            </a:pPr>
            <a:r>
              <a:rPr lang="en" sz="1800"/>
              <a:t>So what do they do?</a:t>
            </a:r>
          </a:p>
          <a:p>
            <a:pPr indent="-342900" lvl="1" marL="914400" rtl="0">
              <a:spcBef>
                <a:spcPts val="0"/>
              </a:spcBef>
              <a:buSzPct val="100000"/>
            </a:pPr>
            <a:r>
              <a:rPr lang="en" sz="1800"/>
              <a:t>They put Peter and John in jail</a:t>
            </a:r>
          </a:p>
          <a:p>
            <a:pPr indent="0" lvl="0" marL="0" rtl="0">
              <a:spcBef>
                <a:spcPts val="0"/>
              </a:spcBef>
              <a:buNone/>
            </a:pPr>
            <a:r>
              <a:t/>
            </a:r>
            <a:endParaRPr sz="1800"/>
          </a:p>
          <a:p>
            <a:pPr indent="-342900" lvl="0" marL="457200" rtl="0">
              <a:spcBef>
                <a:spcPts val="0"/>
              </a:spcBef>
              <a:buSzPct val="100000"/>
            </a:pPr>
            <a:r>
              <a:rPr lang="en" sz="1800"/>
              <a:t>BUT</a:t>
            </a:r>
          </a:p>
          <a:p>
            <a:pPr indent="-342900" lvl="1" marL="914400" rtl="0">
              <a:spcBef>
                <a:spcPts val="0"/>
              </a:spcBef>
              <a:buSzPct val="100000"/>
            </a:pPr>
            <a:r>
              <a:rPr lang="en" sz="1800"/>
              <a:t>Many heard and believed</a:t>
            </a:r>
          </a:p>
          <a:p>
            <a:pPr lvl="0" rtl="0">
              <a:spcBef>
                <a:spcPts val="0"/>
              </a:spcBef>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2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2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2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2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2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2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200"/>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200"/>
                                        <p:tgtEl>
                                          <p:spTgt spid="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Effect filter="fade" transition="in">
                                      <p:cBhvr>
                                        <p:cTn dur="200"/>
                                        <p:tgtEl>
                                          <p:spTgt spid="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animEffect filter="fade" transition="in">
                                      <p:cBhvr>
                                        <p:cTn dur="200"/>
                                        <p:tgtEl>
                                          <p:spTgt spid="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0" st="10"/>
                                            </p:txEl>
                                          </p:spTgt>
                                        </p:tgtEl>
                                        <p:attrNameLst>
                                          <p:attrName>style.visibility</p:attrName>
                                        </p:attrNameLst>
                                      </p:cBhvr>
                                      <p:to>
                                        <p:strVal val="visible"/>
                                      </p:to>
                                    </p:set>
                                    <p:animEffect filter="fade" transition="in">
                                      <p:cBhvr>
                                        <p:cTn dur="200"/>
                                        <p:tgtEl>
                                          <p:spTgt spid="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1" st="11"/>
                                            </p:txEl>
                                          </p:spTgt>
                                        </p:tgtEl>
                                        <p:attrNameLst>
                                          <p:attrName>style.visibility</p:attrName>
                                        </p:attrNameLst>
                                      </p:cBhvr>
                                      <p:to>
                                        <p:strVal val="visible"/>
                                      </p:to>
                                    </p:set>
                                    <p:animEffect filter="fade" transition="in">
                                      <p:cBhvr>
                                        <p:cTn dur="200"/>
                                        <p:tgtEl>
                                          <p:spTgt spid="8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4:5-12</a:t>
            </a:r>
          </a:p>
        </p:txBody>
      </p:sp>
      <p:sp>
        <p:nvSpPr>
          <p:cNvPr id="92" name="Shape 92"/>
          <p:cNvSpPr txBox="1"/>
          <p:nvPr>
            <p:ph idx="1" type="body"/>
          </p:nvPr>
        </p:nvSpPr>
        <p:spPr>
          <a:xfrm>
            <a:off x="1146000" y="1819625"/>
            <a:ext cx="6852000" cy="4319700"/>
          </a:xfrm>
          <a:prstGeom prst="rect">
            <a:avLst/>
          </a:prstGeom>
        </p:spPr>
        <p:txBody>
          <a:bodyPr anchorCtr="0" anchor="t" bIns="91425" lIns="91425" rIns="91425" tIns="91425">
            <a:noAutofit/>
          </a:bodyPr>
          <a:lstStyle/>
          <a:p>
            <a:pPr lvl="0" rtl="0">
              <a:spcBef>
                <a:spcPts val="0"/>
              </a:spcBef>
              <a:buNone/>
            </a:pPr>
            <a:r>
              <a:rPr b="1" lang="en"/>
              <a:t>“High Priest”</a:t>
            </a:r>
            <a:r>
              <a:rPr lang="en"/>
              <a:t> - the most important of the Jewish religious leaders.</a:t>
            </a:r>
          </a:p>
          <a:p>
            <a:pPr lvl="0" rtl="0">
              <a:spcBef>
                <a:spcPts val="0"/>
              </a:spcBef>
              <a:buNone/>
            </a:pPr>
            <a:r>
              <a:rPr b="1" lang="en"/>
              <a:t>“Salvation”</a:t>
            </a:r>
            <a:r>
              <a:rPr lang="en"/>
              <a:t> - rescue from God’s anger at sin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Shape 97"/>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4:5-12</a:t>
            </a:r>
          </a:p>
        </p:txBody>
      </p:sp>
      <p:sp>
        <p:nvSpPr>
          <p:cNvPr id="98" name="Shape 98"/>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FFFFFF"/>
              </a:buClr>
              <a:buSzPct val="100000"/>
              <a:buFont typeface="Raleway"/>
            </a:pPr>
            <a:r>
              <a:rPr lang="en" sz="2400"/>
              <a:t>Who is at the meeting in verses 5-6? Why do you think Luke tells us about all these people?</a:t>
            </a:r>
          </a:p>
          <a:p>
            <a:pPr indent="-381000" lvl="0" marL="457200" marR="0" rtl="0" algn="l">
              <a:lnSpc>
                <a:spcPct val="100000"/>
              </a:lnSpc>
              <a:spcBef>
                <a:spcPts val="600"/>
              </a:spcBef>
              <a:spcAft>
                <a:spcPts val="0"/>
              </a:spcAft>
              <a:buClr>
                <a:srgbClr val="FFFFFF"/>
              </a:buClr>
              <a:buSzPct val="100000"/>
              <a:buFont typeface="Raleway"/>
            </a:pPr>
            <a:r>
              <a:rPr lang="en" sz="2400"/>
              <a:t>How does Peter answer their question in verse 7? (See v8-12)</a:t>
            </a:r>
          </a:p>
          <a:p>
            <a:pPr indent="-381000" lvl="0" marL="457200" marR="0" rtl="0" algn="l">
              <a:lnSpc>
                <a:spcPct val="100000"/>
              </a:lnSpc>
              <a:spcBef>
                <a:spcPts val="600"/>
              </a:spcBef>
              <a:spcAft>
                <a:spcPts val="0"/>
              </a:spcAft>
              <a:buClr>
                <a:srgbClr val="FFFFFF"/>
              </a:buClr>
              <a:buSzPct val="100000"/>
              <a:buFont typeface="Raleway"/>
            </a:pPr>
            <a:r>
              <a:rPr lang="en" sz="2400"/>
              <a:t>What does Peter say about salvation in verse 12? </a:t>
            </a:r>
          </a:p>
          <a:p>
            <a:pPr lvl="0" rtl="0">
              <a:spcBef>
                <a:spcPts val="0"/>
              </a:spcBef>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2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Shape 103"/>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4:5-12</a:t>
            </a:r>
          </a:p>
        </p:txBody>
      </p:sp>
      <p:sp>
        <p:nvSpPr>
          <p:cNvPr id="104" name="Shape 104"/>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Clr>
                <a:srgbClr val="FFFFFF"/>
              </a:buClr>
              <a:buSzPct val="100000"/>
              <a:buFont typeface="Raleway"/>
            </a:pPr>
            <a:r>
              <a:rPr lang="en" sz="1800"/>
              <a:t>Who is at the meeting in verses 5-6? Why do you think Luke tells us about all these people?</a:t>
            </a:r>
          </a:p>
          <a:p>
            <a:pPr indent="-342900" lvl="1" marL="914400" marR="0" rtl="0" algn="l">
              <a:lnSpc>
                <a:spcPct val="100000"/>
              </a:lnSpc>
              <a:spcBef>
                <a:spcPts val="600"/>
              </a:spcBef>
              <a:spcAft>
                <a:spcPts val="0"/>
              </a:spcAft>
              <a:buClr>
                <a:srgbClr val="FFFFFF"/>
              </a:buClr>
              <a:buSzPct val="100000"/>
              <a:buFont typeface="Raleway"/>
            </a:pPr>
            <a:r>
              <a:rPr lang="en" sz="1800"/>
              <a:t>All of the important religious leaders meet together</a:t>
            </a:r>
          </a:p>
          <a:p>
            <a:pPr indent="-342900" lvl="1" marL="914400" marR="0" rtl="0" algn="l">
              <a:lnSpc>
                <a:spcPct val="100000"/>
              </a:lnSpc>
              <a:spcBef>
                <a:spcPts val="600"/>
              </a:spcBef>
              <a:spcAft>
                <a:spcPts val="0"/>
              </a:spcAft>
              <a:buSzPct val="100000"/>
            </a:pPr>
            <a:r>
              <a:rPr lang="en" sz="1800"/>
              <a:t>Peter and John could easily be afraid</a:t>
            </a:r>
          </a:p>
          <a:p>
            <a:pPr indent="-342900" lvl="1" marL="914400" marR="0" rtl="0" algn="l">
              <a:lnSpc>
                <a:spcPct val="100000"/>
              </a:lnSpc>
              <a:spcBef>
                <a:spcPts val="600"/>
              </a:spcBef>
              <a:spcAft>
                <a:spcPts val="0"/>
              </a:spcAft>
              <a:buSzPct val="100000"/>
            </a:pPr>
            <a:r>
              <a:rPr lang="en" sz="1800"/>
              <a:t>But Peter is filled with the Holy Spirit</a:t>
            </a:r>
          </a:p>
          <a:p>
            <a:pPr indent="-342900" lvl="1" marL="914400" marR="0" rtl="0" algn="l">
              <a:lnSpc>
                <a:spcPct val="100000"/>
              </a:lnSpc>
              <a:spcBef>
                <a:spcPts val="600"/>
              </a:spcBef>
              <a:spcAft>
                <a:spcPts val="0"/>
              </a:spcAft>
              <a:buSzPct val="100000"/>
            </a:pPr>
            <a:r>
              <a:rPr lang="en" sz="1800"/>
              <a:t>Jesus promised the Holy Spirit would do this (Luke 12:11-12)</a:t>
            </a:r>
          </a:p>
          <a:p>
            <a:pPr lvl="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ct val="100000"/>
            </a:pPr>
            <a:r>
              <a:rPr lang="en" sz="1800"/>
              <a:t>Luke 12:11-12</a:t>
            </a:r>
          </a:p>
          <a:p>
            <a:pPr indent="-342900" lvl="1" marL="914400" marR="0" rtl="0" algn="l">
              <a:lnSpc>
                <a:spcPct val="100000"/>
              </a:lnSpc>
              <a:spcBef>
                <a:spcPts val="600"/>
              </a:spcBef>
              <a:spcAft>
                <a:spcPts val="0"/>
              </a:spcAft>
              <a:buSzPct val="100000"/>
            </a:pPr>
            <a:r>
              <a:rPr lang="en" sz="1800"/>
              <a:t>“When you are brought before synagogues, rulers and authorities, do not worry about how you will defend yourselves or what you will say, 12 for the Holy Spirit will teach you at that time what you should say.”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2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2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2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2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2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200"/>
                                        <p:tgtEl>
                                          <p:spTgt spid="1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animEffect filter="fade" transition="in">
                                      <p:cBhvr>
                                        <p:cTn dur="200"/>
                                        <p:tgtEl>
                                          <p:spTgt spid="1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animEffect filter="fade" transition="in">
                                      <p:cBhvr>
                                        <p:cTn dur="200"/>
                                        <p:tgtEl>
                                          <p:spTgt spid="10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Shape 109"/>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4:5-12</a:t>
            </a:r>
          </a:p>
        </p:txBody>
      </p:sp>
      <p:sp>
        <p:nvSpPr>
          <p:cNvPr id="110" name="Shape 110"/>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rtl="0">
              <a:spcBef>
                <a:spcPts val="0"/>
              </a:spcBef>
              <a:buSzPct val="100000"/>
            </a:pPr>
            <a:r>
              <a:rPr lang="en" sz="2400">
                <a:solidFill>
                  <a:schemeClr val="lt1"/>
                </a:solidFill>
              </a:rPr>
              <a:t>How does Peter answer their question in verse 7? (See v8-12)</a:t>
            </a:r>
          </a:p>
          <a:p>
            <a:pPr indent="-228600" lvl="1" marL="914400" marR="0" rtl="0" algn="l">
              <a:lnSpc>
                <a:spcPct val="100000"/>
              </a:lnSpc>
              <a:spcBef>
                <a:spcPts val="600"/>
              </a:spcBef>
              <a:spcAft>
                <a:spcPts val="0"/>
              </a:spcAft>
            </a:pPr>
            <a:r>
              <a:rPr lang="en"/>
              <a:t>Peter repeats what he said in chapter 3. The man was healed by Jesus. The leaders killed Jesus, but God raised him from the dead.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2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200"/>
                                        <p:tgtEl>
                                          <p:spTgt spid="11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Shape 115"/>
          <p:cNvSpPr txBox="1"/>
          <p:nvPr>
            <p:ph type="title"/>
          </p:nvPr>
        </p:nvSpPr>
        <p:spPr>
          <a:xfrm>
            <a:off x="782850" y="274650"/>
            <a:ext cx="7578300" cy="1544700"/>
          </a:xfrm>
          <a:prstGeom prst="rect">
            <a:avLst/>
          </a:prstGeom>
        </p:spPr>
        <p:txBody>
          <a:bodyPr anchorCtr="0" anchor="ctr" bIns="91425" lIns="91425" rIns="91425" tIns="91425">
            <a:noAutofit/>
          </a:bodyPr>
          <a:lstStyle/>
          <a:p>
            <a:pPr lvl="0" rtl="0">
              <a:spcBef>
                <a:spcPts val="0"/>
              </a:spcBef>
              <a:buNone/>
            </a:pPr>
            <a:r>
              <a:rPr lang="en"/>
              <a:t>Read Acts 4:5-12</a:t>
            </a:r>
          </a:p>
        </p:txBody>
      </p:sp>
      <p:sp>
        <p:nvSpPr>
          <p:cNvPr id="116" name="Shape 116"/>
          <p:cNvSpPr txBox="1"/>
          <p:nvPr>
            <p:ph idx="1" type="body"/>
          </p:nvPr>
        </p:nvSpPr>
        <p:spPr>
          <a:xfrm>
            <a:off x="1146000" y="1541850"/>
            <a:ext cx="6852000" cy="4319700"/>
          </a:xfrm>
          <a:prstGeom prst="rect">
            <a:avLst/>
          </a:prstGeom>
        </p:spPr>
        <p:txBody>
          <a:bodyPr anchorCtr="0" anchor="t" bIns="91425" lIns="91425" rIns="91425" tIns="91425">
            <a:noAutofit/>
          </a:bodyPr>
          <a:lstStyle/>
          <a:p>
            <a:pPr indent="-381000" lvl="0" marL="457200" rtl="0">
              <a:spcBef>
                <a:spcPts val="0"/>
              </a:spcBef>
              <a:buSzPct val="100000"/>
            </a:pPr>
            <a:r>
              <a:rPr lang="en" sz="2400">
                <a:solidFill>
                  <a:schemeClr val="lt1"/>
                </a:solidFill>
              </a:rPr>
              <a:t>What does Peter say about salvation in verse 12? </a:t>
            </a:r>
          </a:p>
          <a:p>
            <a:pPr indent="-381000" lvl="1" marL="914400" rtl="0">
              <a:spcBef>
                <a:spcPts val="0"/>
              </a:spcBef>
              <a:buClr>
                <a:schemeClr val="lt1"/>
              </a:buClr>
              <a:buSzPct val="100000"/>
            </a:pPr>
            <a:r>
              <a:rPr lang="en">
                <a:solidFill>
                  <a:schemeClr val="lt1"/>
                </a:solidFill>
              </a:rPr>
              <a:t>Peter quotes Psalm 118:22</a:t>
            </a:r>
          </a:p>
          <a:p>
            <a:pPr indent="-228600" lvl="1" marL="914400" rtl="0">
              <a:spcBef>
                <a:spcPts val="0"/>
              </a:spcBef>
              <a:buClr>
                <a:schemeClr val="lt1"/>
              </a:buClr>
            </a:pPr>
            <a:r>
              <a:rPr lang="en">
                <a:solidFill>
                  <a:schemeClr val="lt1"/>
                </a:solidFill>
              </a:rPr>
              <a:t>It uses the picture of a stone that is thrown away</a:t>
            </a:r>
          </a:p>
          <a:p>
            <a:pPr indent="-228600" lvl="1" marL="914400" rtl="0">
              <a:spcBef>
                <a:spcPts val="0"/>
              </a:spcBef>
              <a:buClr>
                <a:schemeClr val="lt1"/>
              </a:buClr>
            </a:pPr>
            <a:r>
              <a:rPr lang="en">
                <a:solidFill>
                  <a:schemeClr val="lt1"/>
                </a:solidFill>
              </a:rPr>
              <a:t>That stone is then put in the most important place: the cornerstone.</a:t>
            </a:r>
          </a:p>
          <a:p>
            <a:pPr indent="-228600" lvl="1" marL="914400" rtl="0">
              <a:spcBef>
                <a:spcPts val="0"/>
              </a:spcBef>
              <a:buClr>
                <a:schemeClr val="lt1"/>
              </a:buClr>
            </a:pPr>
            <a:r>
              <a:rPr lang="en">
                <a:solidFill>
                  <a:schemeClr val="lt1"/>
                </a:solidFill>
              </a:rPr>
              <a:t>The person who was rejected is now put in the highest place.</a:t>
            </a:r>
          </a:p>
          <a:p>
            <a:pPr indent="-228600" lvl="1" marL="914400" rtl="0">
              <a:spcBef>
                <a:spcPts val="0"/>
              </a:spcBef>
              <a:buClr>
                <a:schemeClr val="lt1"/>
              </a:buClr>
            </a:pPr>
            <a:r>
              <a:rPr lang="en">
                <a:solidFill>
                  <a:schemeClr val="lt1"/>
                </a:solidFill>
              </a:rPr>
              <a:t>That’s what happened to Jesus</a:t>
            </a: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2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2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2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2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2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200"/>
                                        <p:tgtEl>
                                          <p:spTgt spid="1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rand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