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3000">
              <a:schemeClr val="tx2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40BF-CA8F-4C70-9BCA-A5499D3F805B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DED1-DA69-4BE6-9395-F37838B2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awnmcla-comp397-finalproject-arcane.azurewebsite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7604"/>
            <a:ext cx="5192356" cy="3902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97" y="2792429"/>
            <a:ext cx="3958703" cy="27526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7297" y="245956"/>
            <a:ext cx="79174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ARCANE</a:t>
            </a:r>
          </a:p>
        </p:txBody>
      </p:sp>
    </p:spTree>
    <p:extLst>
      <p:ext uri="{BB962C8B-B14F-4D97-AF65-F5344CB8AC3E}">
        <p14:creationId xmlns:p14="http://schemas.microsoft.com/office/powerpoint/2010/main" val="25691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Platformer style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player controls a Wizard trying to save the world from certain Doom at the hands of the evil, mysterious old God, Navzar.</a:t>
            </a:r>
          </a:p>
          <a:p>
            <a:r>
              <a:rPr lang="en-US" sz="3200" dirty="0">
                <a:solidFill>
                  <a:schemeClr val="bg1"/>
                </a:solidFill>
              </a:rPr>
              <a:t>Got the idea from my desire to make a platformer and my fondness of wizards</a:t>
            </a:r>
          </a:p>
        </p:txBody>
      </p:sp>
    </p:spTree>
    <p:extLst>
      <p:ext uri="{BB962C8B-B14F-4D97-AF65-F5344CB8AC3E}">
        <p14:creationId xmlns:p14="http://schemas.microsoft.com/office/powerpoint/2010/main" val="389887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Started with only the core idea of a wizard platformer</a:t>
            </a:r>
          </a:p>
          <a:p>
            <a:r>
              <a:rPr lang="en-US" dirty="0">
                <a:solidFill>
                  <a:schemeClr val="bg1"/>
                </a:solidFill>
              </a:rPr>
              <a:t>Designed most of the levels and assets on Photoshop before writing any code</a:t>
            </a:r>
          </a:p>
          <a:p>
            <a:r>
              <a:rPr lang="en-US" dirty="0">
                <a:solidFill>
                  <a:schemeClr val="bg1"/>
                </a:solidFill>
              </a:rPr>
              <a:t>Playing my own game after each major changes prompted me to add elements of difficulty to the levels that were too easy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53328"/>
              </p:ext>
            </p:extLst>
          </p:nvPr>
        </p:nvGraphicFramePr>
        <p:xfrm>
          <a:off x="8610600" y="4076700"/>
          <a:ext cx="3362325" cy="25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1950480" imgH="1463040" progId="Photoshop.Image.16">
                  <p:embed/>
                </p:oleObj>
              </mc:Choice>
              <mc:Fallback>
                <p:oleObj name="Image" r:id="rId3" imgW="1950480" imgH="14630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0600" y="4076700"/>
                        <a:ext cx="3362325" cy="25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48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[W][A][S][D] for movement and jumping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[SHIFT] to attack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Mouse to navigate the menus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Scoring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Collecting small gems scattered throughout the levels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Finishing the game with extra lives left</a:t>
            </a:r>
          </a:p>
        </p:txBody>
      </p:sp>
    </p:spTree>
    <p:extLst>
      <p:ext uri="{BB962C8B-B14F-4D97-AF65-F5344CB8AC3E}">
        <p14:creationId xmlns:p14="http://schemas.microsoft.com/office/powerpoint/2010/main" val="19794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http://shawnmcla-comp397-finalproject-arcane.azurewebsites.net/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Simple physics can </a:t>
            </a:r>
            <a:r>
              <a:rPr lang="en-US" dirty="0">
                <a:solidFill>
                  <a:schemeClr val="bg1"/>
                </a:solidFill>
              </a:rPr>
              <a:t>be hard</a:t>
            </a:r>
          </a:p>
          <a:p>
            <a:r>
              <a:rPr lang="en-US" dirty="0">
                <a:solidFill>
                  <a:schemeClr val="bg1"/>
                </a:solidFill>
              </a:rPr>
              <a:t>Creating everything (Graphical assets, audio and code) is time consuming</a:t>
            </a:r>
          </a:p>
          <a:p>
            <a:r>
              <a:rPr lang="en-US" dirty="0">
                <a:solidFill>
                  <a:schemeClr val="bg1"/>
                </a:solidFill>
              </a:rPr>
              <a:t>Plan more!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5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Impact" panose="020B0806030902050204" pitchFamily="34" charset="0"/>
              </a:rPr>
              <a:t>Future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levels</a:t>
            </a:r>
          </a:p>
          <a:p>
            <a:r>
              <a:rPr lang="en-US" dirty="0">
                <a:solidFill>
                  <a:schemeClr val="bg1"/>
                </a:solidFill>
              </a:rPr>
              <a:t>Smart AI enemies</a:t>
            </a:r>
          </a:p>
          <a:p>
            <a:r>
              <a:rPr lang="en-US" dirty="0">
                <a:solidFill>
                  <a:schemeClr val="bg1"/>
                </a:solidFill>
              </a:rPr>
              <a:t>Levels not restricted to the boundaries of the screen (2D Camera)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3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Office Theme</vt:lpstr>
      <vt:lpstr>Adobe Photoshop Image</vt:lpstr>
      <vt:lpstr>PowerPoint Presentation</vt:lpstr>
      <vt:lpstr>Overview</vt:lpstr>
      <vt:lpstr>PLANNING</vt:lpstr>
      <vt:lpstr>Instructions</vt:lpstr>
      <vt:lpstr>DEMONSTRATION</vt:lpstr>
      <vt:lpstr>Lessons learned</vt:lpstr>
      <vt:lpstr>Future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Mclaughlin</dc:creator>
  <cp:lastModifiedBy>Shawn Mclaughlin</cp:lastModifiedBy>
  <cp:revision>8</cp:revision>
  <dcterms:created xsi:type="dcterms:W3CDTF">2016-04-16T02:52:30Z</dcterms:created>
  <dcterms:modified xsi:type="dcterms:W3CDTF">2016-04-16T03:17:47Z</dcterms:modified>
</cp:coreProperties>
</file>