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 id="2147483686" r:id="rId2"/>
  </p:sldMasterIdLst>
  <p:notesMasterIdLst>
    <p:notesMasterId r:id="rId1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5143500" type="screen16x9"/>
  <p:notesSz cx="6858000" cy="9144000"/>
  <p:embeddedFontLst>
    <p:embeddedFont>
      <p:font typeface="Carter One" panose="020B0604020202020204" charset="0"/>
      <p:regular r:id="rId17"/>
    </p:embeddedFont>
    <p:embeddedFont>
      <p:font typeface="Montserrat" panose="00000500000000000000" pitchFamily="2" charset="0"/>
      <p:regular r:id="rId18"/>
      <p:bold r:id="rId19"/>
      <p:italic r:id="rId20"/>
      <p:boldItalic r:id="rId21"/>
    </p:embeddedFont>
    <p:embeddedFont>
      <p:font typeface="Niramit" panose="020B0604020202020204" charset="-34"/>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F6DF07-F953-431E-A2D5-70A4101A50AD}" v="1" dt="2022-03-01T15:10:14.7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23293" autoAdjust="0"/>
  </p:normalViewPr>
  <p:slideViewPr>
    <p:cSldViewPr snapToGrid="0">
      <p:cViewPr varScale="1">
        <p:scale>
          <a:sx n="32" d="100"/>
          <a:sy n="32" d="100"/>
        </p:scale>
        <p:origin x="3344" y="2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3.fntdata"/><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lish, Shawn M" userId="f73f8b9d-3958-49d4-a33f-89924e7fe33c" providerId="ADAL" clId="{BBF6DF07-F953-431E-A2D5-70A4101A50AD}"/>
    <pc:docChg chg="custSel modSld">
      <pc:chgData name="Kalish, Shawn M" userId="f73f8b9d-3958-49d4-a33f-89924e7fe33c" providerId="ADAL" clId="{BBF6DF07-F953-431E-A2D5-70A4101A50AD}" dt="2022-03-01T15:25:49.605" v="472" actId="20577"/>
      <pc:docMkLst>
        <pc:docMk/>
      </pc:docMkLst>
      <pc:sldChg chg="modSp mod">
        <pc:chgData name="Kalish, Shawn M" userId="f73f8b9d-3958-49d4-a33f-89924e7fe33c" providerId="ADAL" clId="{BBF6DF07-F953-431E-A2D5-70A4101A50AD}" dt="2022-02-28T23:07:57.293" v="35" actId="20577"/>
        <pc:sldMkLst>
          <pc:docMk/>
          <pc:sldMk cId="0" sldId="256"/>
        </pc:sldMkLst>
        <pc:spChg chg="mod">
          <ac:chgData name="Kalish, Shawn M" userId="f73f8b9d-3958-49d4-a33f-89924e7fe33c" providerId="ADAL" clId="{BBF6DF07-F953-431E-A2D5-70A4101A50AD}" dt="2022-02-28T23:07:57.293" v="35" actId="20577"/>
          <ac:spMkLst>
            <pc:docMk/>
            <pc:sldMk cId="0" sldId="256"/>
            <ac:spMk id="374" creationId="{00000000-0000-0000-0000-000000000000}"/>
          </ac:spMkLst>
        </pc:spChg>
      </pc:sldChg>
      <pc:sldChg chg="modSp mod">
        <pc:chgData name="Kalish, Shawn M" userId="f73f8b9d-3958-49d4-a33f-89924e7fe33c" providerId="ADAL" clId="{BBF6DF07-F953-431E-A2D5-70A4101A50AD}" dt="2022-02-28T23:07:39.779" v="31" actId="1076"/>
        <pc:sldMkLst>
          <pc:docMk/>
          <pc:sldMk cId="0" sldId="260"/>
        </pc:sldMkLst>
        <pc:spChg chg="mod">
          <ac:chgData name="Kalish, Shawn M" userId="f73f8b9d-3958-49d4-a33f-89924e7fe33c" providerId="ADAL" clId="{BBF6DF07-F953-431E-A2D5-70A4101A50AD}" dt="2022-02-28T23:07:25.422" v="30" actId="14100"/>
          <ac:spMkLst>
            <pc:docMk/>
            <pc:sldMk cId="0" sldId="260"/>
            <ac:spMk id="438" creationId="{00000000-0000-0000-0000-000000000000}"/>
          </ac:spMkLst>
        </pc:spChg>
        <pc:spChg chg="mod">
          <ac:chgData name="Kalish, Shawn M" userId="f73f8b9d-3958-49d4-a33f-89924e7fe33c" providerId="ADAL" clId="{BBF6DF07-F953-431E-A2D5-70A4101A50AD}" dt="2022-02-28T23:07:39.779" v="31" actId="1076"/>
          <ac:spMkLst>
            <pc:docMk/>
            <pc:sldMk cId="0" sldId="260"/>
            <ac:spMk id="439" creationId="{00000000-0000-0000-0000-000000000000}"/>
          </ac:spMkLst>
        </pc:spChg>
      </pc:sldChg>
      <pc:sldChg chg="modSp mod">
        <pc:chgData name="Kalish, Shawn M" userId="f73f8b9d-3958-49d4-a33f-89924e7fe33c" providerId="ADAL" clId="{BBF6DF07-F953-431E-A2D5-70A4101A50AD}" dt="2022-02-28T23:08:43.853" v="37" actId="1076"/>
        <pc:sldMkLst>
          <pc:docMk/>
          <pc:sldMk cId="0" sldId="261"/>
        </pc:sldMkLst>
        <pc:spChg chg="mod">
          <ac:chgData name="Kalish, Shawn M" userId="f73f8b9d-3958-49d4-a33f-89924e7fe33c" providerId="ADAL" clId="{BBF6DF07-F953-431E-A2D5-70A4101A50AD}" dt="2022-02-28T23:08:37.160" v="36" actId="1076"/>
          <ac:spMkLst>
            <pc:docMk/>
            <pc:sldMk cId="0" sldId="261"/>
            <ac:spMk id="535" creationId="{00000000-0000-0000-0000-000000000000}"/>
          </ac:spMkLst>
        </pc:spChg>
        <pc:spChg chg="mod">
          <ac:chgData name="Kalish, Shawn M" userId="f73f8b9d-3958-49d4-a33f-89924e7fe33c" providerId="ADAL" clId="{BBF6DF07-F953-431E-A2D5-70A4101A50AD}" dt="2022-02-28T23:08:43.853" v="37" actId="1076"/>
          <ac:spMkLst>
            <pc:docMk/>
            <pc:sldMk cId="0" sldId="261"/>
            <ac:spMk id="536" creationId="{00000000-0000-0000-0000-000000000000}"/>
          </ac:spMkLst>
        </pc:spChg>
      </pc:sldChg>
      <pc:sldChg chg="modNotesTx">
        <pc:chgData name="Kalish, Shawn M" userId="f73f8b9d-3958-49d4-a33f-89924e7fe33c" providerId="ADAL" clId="{BBF6DF07-F953-431E-A2D5-70A4101A50AD}" dt="2022-03-01T15:09:33.917" v="114" actId="20577"/>
        <pc:sldMkLst>
          <pc:docMk/>
          <pc:sldMk cId="0" sldId="262"/>
        </pc:sldMkLst>
      </pc:sldChg>
      <pc:sldChg chg="modNotesTx">
        <pc:chgData name="Kalish, Shawn M" userId="f73f8b9d-3958-49d4-a33f-89924e7fe33c" providerId="ADAL" clId="{BBF6DF07-F953-431E-A2D5-70A4101A50AD}" dt="2022-03-01T15:25:49.605" v="472" actId="20577"/>
        <pc:sldMkLst>
          <pc:docMk/>
          <pc:sldMk cId="0" sldId="263"/>
        </pc:sldMkLst>
      </pc:sldChg>
      <pc:sldChg chg="modSp mod">
        <pc:chgData name="Kalish, Shawn M" userId="f73f8b9d-3958-49d4-a33f-89924e7fe33c" providerId="ADAL" clId="{BBF6DF07-F953-431E-A2D5-70A4101A50AD}" dt="2022-02-28T23:06:34.408" v="26" actId="20577"/>
        <pc:sldMkLst>
          <pc:docMk/>
          <pc:sldMk cId="0" sldId="265"/>
        </pc:sldMkLst>
        <pc:spChg chg="mod">
          <ac:chgData name="Kalish, Shawn M" userId="f73f8b9d-3958-49d4-a33f-89924e7fe33c" providerId="ADAL" clId="{BBF6DF07-F953-431E-A2D5-70A4101A50AD}" dt="2022-02-28T23:06:34.408" v="26" actId="20577"/>
          <ac:spMkLst>
            <pc:docMk/>
            <pc:sldMk cId="0" sldId="265"/>
            <ac:spMk id="623" creationId="{00000000-0000-0000-0000-000000000000}"/>
          </ac:spMkLst>
        </pc:spChg>
        <pc:spChg chg="mod">
          <ac:chgData name="Kalish, Shawn M" userId="f73f8b9d-3958-49d4-a33f-89924e7fe33c" providerId="ADAL" clId="{BBF6DF07-F953-431E-A2D5-70A4101A50AD}" dt="2022-02-28T23:04:51.379" v="2" actId="1076"/>
          <ac:spMkLst>
            <pc:docMk/>
            <pc:sldMk cId="0" sldId="265"/>
            <ac:spMk id="624" creationId="{00000000-0000-0000-0000-000000000000}"/>
          </ac:spMkLst>
        </pc:spChg>
      </pc:sldChg>
      <pc:sldChg chg="modSp mod">
        <pc:chgData name="Kalish, Shawn M" userId="f73f8b9d-3958-49d4-a33f-89924e7fe33c" providerId="ADAL" clId="{BBF6DF07-F953-431E-A2D5-70A4101A50AD}" dt="2022-02-28T23:06:15.345" v="15" actId="1076"/>
        <pc:sldMkLst>
          <pc:docMk/>
          <pc:sldMk cId="0" sldId="267"/>
        </pc:sldMkLst>
        <pc:spChg chg="mod">
          <ac:chgData name="Kalish, Shawn M" userId="f73f8b9d-3958-49d4-a33f-89924e7fe33c" providerId="ADAL" clId="{BBF6DF07-F953-431E-A2D5-70A4101A50AD}" dt="2022-02-28T23:06:02.800" v="14" actId="14100"/>
          <ac:spMkLst>
            <pc:docMk/>
            <pc:sldMk cId="0" sldId="267"/>
            <ac:spMk id="657" creationId="{00000000-0000-0000-0000-000000000000}"/>
          </ac:spMkLst>
        </pc:spChg>
        <pc:spChg chg="mod">
          <ac:chgData name="Kalish, Shawn M" userId="f73f8b9d-3958-49d4-a33f-89924e7fe33c" providerId="ADAL" clId="{BBF6DF07-F953-431E-A2D5-70A4101A50AD}" dt="2022-02-28T23:06:15.345" v="15" actId="1076"/>
          <ac:spMkLst>
            <pc:docMk/>
            <pc:sldMk cId="0" sldId="267"/>
            <ac:spMk id="65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1644e2989a_2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8" name="Google Shape;358;g11644e2989a_2_3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11644e2989a_2_6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9" name="Google Shape;619;g11644e2989a_2_6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11644e2989a_2_3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0" name="Google Shape;640;g11644e2989a_2_3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Humanitas also monitored patient satisfaction every month. Patients were asked to complete questionnaires, which were given every day to inpatients and five days per month to outpatients. In 2001, the response rate in the wards was 19% (up from 9% in 2000) and in the outpatient departments 5.4% (up from 2.1% in 2000)</a:t>
            </a:r>
            <a:endParaRPr/>
          </a:p>
          <a:p>
            <a:pPr marL="0" lvl="0" indent="0" algn="l" rtl="0">
              <a:lnSpc>
                <a:spcPct val="100000"/>
              </a:lnSpc>
              <a:spcBef>
                <a:spcPts val="0"/>
              </a:spcBef>
              <a:spcAft>
                <a:spcPts val="0"/>
              </a:spcAft>
              <a:buSzPts val="1100"/>
              <a:buNone/>
            </a:pPr>
            <a:r>
              <a:rPr lang="en"/>
              <a:t>ICH seems to be performing well on its metrics, with average satisfaction higher than 50% for inpatient and outpatient patients. This number appears to lower itself for outpatient practice. This could also be because response rates across the board are lower than 50%, going as low as 5 % for outpatient clinics. This may ot truly representative of the population and this does not provide a strong indicator of general/overall satisfaction.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117a948cfc3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8" name="Google Shape;648;g117a948cfc3_7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11644e2989a_2_7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2" name="Google Shape;662;g11644e2989a_2_7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17a948cfc3_4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17a948cfc3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1644e2989a_2_3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0" name="Google Shape;390;g11644e2989a_2_3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Why is quality of care hard to measure - quality of care is difficult to measure directly because it is a theoretical concept that can encompass different aspects depending on the exact definition and the context of measurement.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17a948cfc3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6" name="Google Shape;406;g117a948cfc3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1644e2989a_2_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2" name="Google Shape;422;g11644e2989a_2_4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OECD Indicators - OECD has about 60-70 different indicators: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Primary Care</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Asthma Hospital Admission</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Cancer Care</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5 yr Net survival rate</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Acute Care</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Mortality rates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Mental Health Care</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Suicide rates after discharge</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Patient Safety</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Postoperative wound dehiscence </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Patient Experience</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Prescribing in Primary Care</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Total volume of prescriptions (antibiotics and opioids) prescribed</a:t>
            </a:r>
            <a:endParaRPr>
              <a:solidFill>
                <a:schemeClr val="dk1"/>
              </a:solidFil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1166685c726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9" name="Google Shape;479;g1166685c726_1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Italy Indicators - super regionalized system where the national government just gives a list of what each hospital should provide to its patients - based off LEA system by the National Health Agency of Italy - 20 to 21 different indicators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Italy’s National Health Service is regionally based, with the central government sharing responsibility for health care with the country’s 19 regions and two autonomous provinces. At the national level, the government exercises a stewardship role, controls and distributes the tax-financed health budget, and defines the national benefits package (known as the ‘Essential Levels of Care’) that must be guaranteed to all citizens and foreign residents. Regions are responsible for the organization, planning and delivery of health services through local health authorities. Public hospital-based physicians are salaried employees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Rate of hospitalization</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Age groups</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Medical types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Rate of recovery</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Age groups</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Medical types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Access rate to medical types</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Vaccination coverage</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Infrastructure</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Ease of access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1166685c726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9" name="Google Shape;569;g1166685c726_1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dirty="0"/>
              <a:t>Shawn:</a:t>
            </a:r>
            <a:endParaRPr b="1" dirty="0"/>
          </a:p>
          <a:p>
            <a:pPr marL="0" lvl="0" indent="0" algn="l" rtl="0">
              <a:lnSpc>
                <a:spcPct val="100000"/>
              </a:lnSpc>
              <a:spcBef>
                <a:spcPts val="0"/>
              </a:spcBef>
              <a:spcAft>
                <a:spcPts val="0"/>
              </a:spcAft>
              <a:buSzPts val="1100"/>
              <a:buNone/>
            </a:pPr>
            <a:endParaRPr b="0" dirty="0"/>
          </a:p>
          <a:p>
            <a:pPr marL="0" lvl="0" indent="0" algn="l" rtl="0">
              <a:lnSpc>
                <a:spcPct val="100000"/>
              </a:lnSpc>
              <a:spcBef>
                <a:spcPts val="0"/>
              </a:spcBef>
              <a:spcAft>
                <a:spcPts val="0"/>
              </a:spcAft>
              <a:buSzPts val="1100"/>
              <a:buNone/>
            </a:pPr>
            <a:r>
              <a:rPr lang="en-US" dirty="0"/>
              <a:t>T</a:t>
            </a:r>
            <a:r>
              <a:rPr lang="en" dirty="0"/>
              <a:t>hank </a:t>
            </a:r>
            <a:r>
              <a:rPr lang="en-US" dirty="0"/>
              <a:t>you, Ishan…</a:t>
            </a:r>
          </a:p>
          <a:p>
            <a:pPr marL="0" lvl="0" indent="0" algn="l" rtl="0">
              <a:lnSpc>
                <a:spcPct val="100000"/>
              </a:lnSpc>
              <a:spcBef>
                <a:spcPts val="0"/>
              </a:spcBef>
              <a:spcAft>
                <a:spcPts val="0"/>
              </a:spcAft>
              <a:buSzPts val="1100"/>
              <a:buNone/>
            </a:pPr>
            <a:endParaRPr lang="en" dirty="0"/>
          </a:p>
          <a:p>
            <a:pPr marL="0" lvl="0" indent="0" algn="l" rtl="0">
              <a:lnSpc>
                <a:spcPct val="100000"/>
              </a:lnSpc>
              <a:spcBef>
                <a:spcPts val="0"/>
              </a:spcBef>
              <a:spcAft>
                <a:spcPts val="0"/>
              </a:spcAft>
              <a:buSzPts val="1100"/>
              <a:buNone/>
            </a:pPr>
            <a:r>
              <a:rPr lang="en" dirty="0"/>
              <a:t>So now that we’ve briefly covered what typical quality metrics are, we’d like to talk about ICH and how they were able to separate themselves from the pack by keeping quality and efficiency in mind from the ground up…</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11644e2989a_2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7" name="Google Shape;587;g11644e2989a_2_3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dirty="0"/>
              <a:t>Shawn:</a:t>
            </a:r>
            <a:endParaRPr b="1" dirty="0"/>
          </a:p>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Now that we’ve briefly covered what typical quality metrics are</a:t>
            </a:r>
            <a:r>
              <a:rPr lang="en">
                <a:solidFill>
                  <a:schemeClr val="dk1"/>
                </a:solidFill>
              </a:rPr>
              <a:t>, we’d like to talk </a:t>
            </a:r>
            <a:r>
              <a:rPr lang="en" dirty="0">
                <a:solidFill>
                  <a:schemeClr val="dk1"/>
                </a:solidFill>
              </a:rPr>
              <a:t>about ICH and how they were able to separate themselves from the pack by keeping quality and efficiency in mind from the ground up. Before construction even began, decisions were being made that would benefit everyone involved, including the patients. The building site in Rozzano was chosen because town planning approval would be faster and easier, and that area needed major health-care service improvement. </a:t>
            </a:r>
          </a:p>
          <a:p>
            <a:pPr marL="0" lvl="0" indent="0" algn="l" rtl="0">
              <a:lnSpc>
                <a:spcPct val="100000"/>
              </a:lnSpc>
              <a:spcBef>
                <a:spcPts val="0"/>
              </a:spcBef>
              <a:spcAft>
                <a:spcPts val="0"/>
              </a:spcAft>
              <a:buClr>
                <a:schemeClr val="dk1"/>
              </a:buClr>
              <a:buSzPts val="1100"/>
              <a:buFont typeface="Arial"/>
              <a:buNone/>
            </a:pPr>
            <a:endParaRPr lang="en" dirty="0">
              <a:solidFill>
                <a:schemeClr val="dk1"/>
              </a:solidFill>
            </a:endParaRP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b="1" u="sng" dirty="0">
                <a:solidFill>
                  <a:schemeClr val="dk1"/>
                </a:solidFill>
              </a:rPr>
              <a:t>Built for Efficiency:</a:t>
            </a:r>
            <a:endParaRPr lang="en"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When ICH was built, “operational efficiency was the foremost consideration” and the layout alone lent itself to better quality of care.</a:t>
            </a:r>
            <a:endParaRPr dirty="0">
              <a:solidFill>
                <a:schemeClr val="dk1"/>
              </a:solidFill>
            </a:endParaRPr>
          </a:p>
          <a:p>
            <a:pPr marL="0" lvl="0" indent="457200" algn="l" rtl="0">
              <a:lnSpc>
                <a:spcPct val="100000"/>
              </a:lnSpc>
              <a:spcBef>
                <a:spcPts val="0"/>
              </a:spcBef>
              <a:spcAft>
                <a:spcPts val="0"/>
              </a:spcAft>
              <a:buClr>
                <a:schemeClr val="dk1"/>
              </a:buClr>
              <a:buSzPts val="1100"/>
              <a:buFont typeface="Arial"/>
              <a:buNone/>
            </a:pPr>
            <a:r>
              <a:rPr lang="en" dirty="0">
                <a:solidFill>
                  <a:schemeClr val="dk1"/>
                </a:solidFill>
              </a:rPr>
              <a:t>1.</a:t>
            </a:r>
            <a:r>
              <a:rPr lang="en" sz="700" dirty="0">
                <a:solidFill>
                  <a:schemeClr val="dk1"/>
                </a:solidFill>
                <a:latin typeface="Times New Roman"/>
                <a:ea typeface="Times New Roman"/>
                <a:cs typeface="Times New Roman"/>
                <a:sym typeface="Times New Roman"/>
              </a:rPr>
              <a:t> Within </a:t>
            </a:r>
            <a:r>
              <a:rPr lang="en" dirty="0">
                <a:solidFill>
                  <a:schemeClr val="dk1"/>
                </a:solidFill>
              </a:rPr>
              <a:t>hospital travel distance was minimized for patients and nurses, increasing time available for patient care.</a:t>
            </a:r>
            <a:endParaRPr dirty="0">
              <a:solidFill>
                <a:schemeClr val="dk1"/>
              </a:solidFill>
            </a:endParaRPr>
          </a:p>
          <a:p>
            <a:pPr marL="0" lvl="0" indent="457200" algn="l" rtl="0">
              <a:lnSpc>
                <a:spcPct val="100000"/>
              </a:lnSpc>
              <a:spcBef>
                <a:spcPts val="0"/>
              </a:spcBef>
              <a:spcAft>
                <a:spcPts val="0"/>
              </a:spcAft>
              <a:buClr>
                <a:schemeClr val="dk1"/>
              </a:buClr>
              <a:buSzPts val="1100"/>
              <a:buFont typeface="Arial"/>
              <a:buNone/>
            </a:pPr>
            <a:r>
              <a:rPr lang="en" dirty="0">
                <a:solidFill>
                  <a:schemeClr val="dk1"/>
                </a:solidFill>
              </a:rPr>
              <a:t>2.</a:t>
            </a:r>
            <a:r>
              <a:rPr lang="en" sz="700" dirty="0">
                <a:solidFill>
                  <a:schemeClr val="dk1"/>
                </a:solidFill>
                <a:latin typeface="Times New Roman"/>
                <a:ea typeface="Times New Roman"/>
                <a:cs typeface="Times New Roman"/>
                <a:sym typeface="Times New Roman"/>
              </a:rPr>
              <a:t> The s</a:t>
            </a:r>
            <a:r>
              <a:rPr lang="en" dirty="0">
                <a:solidFill>
                  <a:schemeClr val="dk1"/>
                </a:solidFill>
              </a:rPr>
              <a:t>tyle and materials used for construction maximized sunlight, created a comfortable environment, and maintained flexibility for future upgrades.</a:t>
            </a:r>
            <a:endParaRPr dirty="0">
              <a:solidFill>
                <a:schemeClr val="dk1"/>
              </a:solidFill>
            </a:endParaRPr>
          </a:p>
          <a:p>
            <a:pPr marL="0" lvl="0" indent="457200" algn="l" rtl="0">
              <a:lnSpc>
                <a:spcPct val="100000"/>
              </a:lnSpc>
              <a:spcBef>
                <a:spcPts val="0"/>
              </a:spcBef>
              <a:spcAft>
                <a:spcPts val="0"/>
              </a:spcAft>
              <a:buClr>
                <a:schemeClr val="dk1"/>
              </a:buClr>
              <a:buSzPts val="1100"/>
              <a:buFont typeface="Arial"/>
              <a:buNone/>
            </a:pPr>
            <a:r>
              <a:rPr lang="en" dirty="0">
                <a:solidFill>
                  <a:schemeClr val="dk1"/>
                </a:solidFill>
              </a:rPr>
              <a:t>3.</a:t>
            </a:r>
            <a:r>
              <a:rPr lang="en" sz="700" dirty="0">
                <a:solidFill>
                  <a:schemeClr val="dk1"/>
                </a:solidFill>
                <a:latin typeface="Times New Roman"/>
                <a:ea typeface="Times New Roman"/>
                <a:cs typeface="Times New Roman"/>
                <a:sym typeface="Times New Roman"/>
              </a:rPr>
              <a:t> And there were p</a:t>
            </a:r>
            <a:r>
              <a:rPr lang="en" dirty="0">
                <a:solidFill>
                  <a:schemeClr val="dk1"/>
                </a:solidFill>
              </a:rPr>
              <a:t>lenty of amenities put into place for staff, generating a more desirable working environment.</a:t>
            </a:r>
          </a:p>
          <a:p>
            <a:pPr marL="0" lvl="0" indent="457200" algn="l" rtl="0">
              <a:lnSpc>
                <a:spcPct val="100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b="1" u="sng" dirty="0">
                <a:solidFill>
                  <a:schemeClr val="dk1"/>
                </a:solidFill>
              </a:rPr>
              <a:t>Staff Quality:</a:t>
            </a:r>
            <a:endParaRPr b="1" u="sng"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Staff quality was also very important for ICH to align with their goals.</a:t>
            </a:r>
            <a:endParaRPr dirty="0">
              <a:solidFill>
                <a:schemeClr val="dk1"/>
              </a:solidFill>
            </a:endParaRPr>
          </a:p>
          <a:p>
            <a:pPr marL="0" lvl="0" indent="457200" algn="l" rtl="0">
              <a:lnSpc>
                <a:spcPct val="100000"/>
              </a:lnSpc>
              <a:spcBef>
                <a:spcPts val="0"/>
              </a:spcBef>
              <a:spcAft>
                <a:spcPts val="0"/>
              </a:spcAft>
              <a:buClr>
                <a:schemeClr val="dk1"/>
              </a:buClr>
              <a:buSzPts val="1100"/>
              <a:buFont typeface="Arial"/>
              <a:buNone/>
            </a:pPr>
            <a:r>
              <a:rPr lang="en" dirty="0">
                <a:solidFill>
                  <a:schemeClr val="dk1"/>
                </a:solidFill>
              </a:rPr>
              <a:t>1.</a:t>
            </a:r>
            <a:r>
              <a:rPr lang="en" sz="700" dirty="0">
                <a:solidFill>
                  <a:schemeClr val="dk1"/>
                </a:solidFill>
              </a:rPr>
              <a:t> </a:t>
            </a:r>
            <a:r>
              <a:rPr lang="en" dirty="0">
                <a:solidFill>
                  <a:schemeClr val="dk1"/>
                </a:solidFill>
              </a:rPr>
              <a:t>The high performance-based pay and latest technology attracted the country’s top physicians.</a:t>
            </a:r>
            <a:endParaRPr dirty="0">
              <a:solidFill>
                <a:schemeClr val="dk1"/>
              </a:solidFill>
            </a:endParaRPr>
          </a:p>
          <a:p>
            <a:pPr marL="0" lvl="0" indent="457200" algn="l" rtl="0">
              <a:lnSpc>
                <a:spcPct val="100000"/>
              </a:lnSpc>
              <a:spcBef>
                <a:spcPts val="0"/>
              </a:spcBef>
              <a:spcAft>
                <a:spcPts val="0"/>
              </a:spcAft>
              <a:buClr>
                <a:schemeClr val="dk1"/>
              </a:buClr>
              <a:buSzPts val="1100"/>
              <a:buFont typeface="Arial"/>
              <a:buNone/>
            </a:pPr>
            <a:r>
              <a:rPr lang="en" dirty="0">
                <a:solidFill>
                  <a:schemeClr val="dk1"/>
                </a:solidFill>
              </a:rPr>
              <a:t>2.</a:t>
            </a:r>
            <a:r>
              <a:rPr lang="en" sz="700" dirty="0">
                <a:solidFill>
                  <a:schemeClr val="dk1"/>
                </a:solidFill>
              </a:rPr>
              <a:t> </a:t>
            </a:r>
            <a:r>
              <a:rPr lang="en" dirty="0">
                <a:solidFill>
                  <a:schemeClr val="dk1"/>
                </a:solidFill>
              </a:rPr>
              <a:t>Nurses were also top-notch, inherently needing to be given the multispecialty wards and job complexity.</a:t>
            </a:r>
            <a:endParaRPr dirty="0">
              <a:solidFill>
                <a:schemeClr val="dk1"/>
              </a:solidFill>
            </a:endParaRPr>
          </a:p>
          <a:p>
            <a:pPr marL="0" lvl="0" indent="457200" algn="l" rtl="0">
              <a:lnSpc>
                <a:spcPct val="100000"/>
              </a:lnSpc>
              <a:spcBef>
                <a:spcPts val="0"/>
              </a:spcBef>
              <a:spcAft>
                <a:spcPts val="0"/>
              </a:spcAft>
              <a:buClr>
                <a:schemeClr val="dk1"/>
              </a:buClr>
              <a:buSzPts val="1100"/>
              <a:buFont typeface="Arial"/>
              <a:buNone/>
            </a:pPr>
            <a:r>
              <a:rPr lang="en" dirty="0">
                <a:solidFill>
                  <a:schemeClr val="dk1"/>
                </a:solidFill>
              </a:rPr>
              <a:t>3.</a:t>
            </a:r>
            <a:r>
              <a:rPr lang="en" sz="700" dirty="0">
                <a:solidFill>
                  <a:schemeClr val="dk1"/>
                </a:solidFill>
              </a:rPr>
              <a:t> </a:t>
            </a:r>
            <a:r>
              <a:rPr lang="en" dirty="0">
                <a:solidFill>
                  <a:schemeClr val="dk1"/>
                </a:solidFill>
              </a:rPr>
              <a:t>Additionally, high job satisfaction made for happier staff and less turnover, ultimately strengthening continuity of care.</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lang="en" b="1" u="sng"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b="1" u="sng" dirty="0">
                <a:solidFill>
                  <a:schemeClr val="dk1"/>
                </a:solidFill>
              </a:rPr>
              <a:t>ALOS Reduction:</a:t>
            </a:r>
          </a:p>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ICH intended on reducing average length of stay as well by specially developing new protocols and innovations.</a:t>
            </a:r>
            <a:endParaRPr dirty="0">
              <a:solidFill>
                <a:schemeClr val="dk1"/>
              </a:solidFill>
            </a:endParaRPr>
          </a:p>
          <a:p>
            <a:pPr marL="0" lvl="0" indent="457200" algn="l" rtl="0">
              <a:lnSpc>
                <a:spcPct val="100000"/>
              </a:lnSpc>
              <a:spcBef>
                <a:spcPts val="0"/>
              </a:spcBef>
              <a:spcAft>
                <a:spcPts val="0"/>
              </a:spcAft>
              <a:buClr>
                <a:schemeClr val="dk1"/>
              </a:buClr>
              <a:buSzPts val="1100"/>
              <a:buFont typeface="Arial"/>
              <a:buNone/>
            </a:pPr>
            <a:r>
              <a:rPr lang="en" dirty="0">
                <a:solidFill>
                  <a:schemeClr val="dk1"/>
                </a:solidFill>
              </a:rPr>
              <a:t>1.</a:t>
            </a:r>
            <a:r>
              <a:rPr lang="en" sz="700" dirty="0">
                <a:solidFill>
                  <a:schemeClr val="dk1"/>
                </a:solidFill>
              </a:rPr>
              <a:t> </a:t>
            </a:r>
            <a:r>
              <a:rPr lang="en" dirty="0">
                <a:solidFill>
                  <a:schemeClr val="dk1"/>
                </a:solidFill>
              </a:rPr>
              <a:t>The dedicated day surgery team and unit was unlike other hospitals, and</a:t>
            </a:r>
            <a:endParaRPr dirty="0">
              <a:solidFill>
                <a:schemeClr val="dk1"/>
              </a:solidFill>
            </a:endParaRPr>
          </a:p>
          <a:p>
            <a:pPr marL="0" lvl="0" indent="457200" algn="l" rtl="0">
              <a:lnSpc>
                <a:spcPct val="100000"/>
              </a:lnSpc>
              <a:spcBef>
                <a:spcPts val="0"/>
              </a:spcBef>
              <a:spcAft>
                <a:spcPts val="0"/>
              </a:spcAft>
              <a:buClr>
                <a:schemeClr val="dk1"/>
              </a:buClr>
              <a:buSzPts val="1100"/>
              <a:buFont typeface="Arial"/>
              <a:buNone/>
            </a:pPr>
            <a:r>
              <a:rPr lang="en" dirty="0">
                <a:solidFill>
                  <a:schemeClr val="dk1"/>
                </a:solidFill>
              </a:rPr>
              <a:t>2. The clinical service departments were organized to maximize productivity as they would take on double the operations of neighboring hospitals.</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lang="en" b="1" u="sng"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b="1" u="sng" dirty="0">
                <a:solidFill>
                  <a:schemeClr val="dk1"/>
                </a:solidFill>
              </a:rPr>
              <a:t>Patient Feedback:</a:t>
            </a:r>
          </a:p>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Finally, an ongoing feedback system would be implemented at ICH so that patient concerns could be heard and addressed.</a:t>
            </a:r>
            <a:endParaRPr dirty="0">
              <a:solidFill>
                <a:schemeClr val="dk1"/>
              </a:solidFill>
            </a:endParaRPr>
          </a:p>
          <a:p>
            <a:pPr marL="0" lvl="0" indent="457200" algn="l" rtl="0">
              <a:lnSpc>
                <a:spcPct val="100000"/>
              </a:lnSpc>
              <a:spcBef>
                <a:spcPts val="0"/>
              </a:spcBef>
              <a:spcAft>
                <a:spcPts val="0"/>
              </a:spcAft>
              <a:buClr>
                <a:schemeClr val="dk1"/>
              </a:buClr>
              <a:buSzPts val="1100"/>
              <a:buFont typeface="Arial"/>
              <a:buNone/>
            </a:pPr>
            <a:r>
              <a:rPr lang="en" dirty="0">
                <a:solidFill>
                  <a:schemeClr val="dk1"/>
                </a:solidFill>
              </a:rPr>
              <a:t>1.</a:t>
            </a:r>
            <a:r>
              <a:rPr lang="en" sz="700" dirty="0">
                <a:solidFill>
                  <a:schemeClr val="dk1"/>
                </a:solidFill>
              </a:rPr>
              <a:t> </a:t>
            </a:r>
            <a:r>
              <a:rPr lang="en" dirty="0">
                <a:solidFill>
                  <a:schemeClr val="dk1"/>
                </a:solidFill>
              </a:rPr>
              <a:t>Patients were asked to fill out “scorecards” for inpatient, outpatient, and day surgery procedures.</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 </a:t>
            </a:r>
            <a:endParaRPr dirty="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 dirty="0">
                <a:solidFill>
                  <a:schemeClr val="dk1"/>
                </a:solidFill>
              </a:rPr>
              <a:t>Now our colleague Rushiil will report on the success of these metrics…</a:t>
            </a:r>
            <a:endParaRPr dirty="0">
              <a:solidFill>
                <a:schemeClr val="dk1"/>
              </a:solidFill>
            </a:endParaRPr>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116591d285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1" name="Google Shape;601;g116591d285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9.png"/><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9.png"/><Relationship Id="rId4"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9.png"/><Relationship Id="rId4"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14.png"/><Relationship Id="rId4"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14.png"/><Relationship Id="rId4"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hyperlink" Target="http://bit.ly/2TtBDfr" TargetMode="External"/><Relationship Id="rId5" Type="http://schemas.openxmlformats.org/officeDocument/2006/relationships/hyperlink" Target="http://bit.ly/2TyoMsr" TargetMode="External"/><Relationship Id="rId4" Type="http://schemas.openxmlformats.org/officeDocument/2006/relationships/hyperlink" Target="http://bit.ly/2Tynxth" TargetMode="Externa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sp>
        <p:nvSpPr>
          <p:cNvPr id="54" name="Google Shape;54;p14"/>
          <p:cNvSpPr/>
          <p:nvPr/>
        </p:nvSpPr>
        <p:spPr>
          <a:xfrm>
            <a:off x="0" y="-286900"/>
            <a:ext cx="9144000" cy="5751600"/>
          </a:xfrm>
          <a:prstGeom prst="rect">
            <a:avLst/>
          </a:prstGeom>
          <a:gradFill>
            <a:gsLst>
              <a:gs pos="0">
                <a:srgbClr val="E0ECFE">
                  <a:alpha val="41568"/>
                </a:srgbClr>
              </a:gs>
              <a:gs pos="100000">
                <a:srgbClr val="2352BD">
                  <a:alpha val="30588"/>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4"/>
          <p:cNvSpPr/>
          <p:nvPr/>
        </p:nvSpPr>
        <p:spPr>
          <a:xfrm>
            <a:off x="1812550" y="494100"/>
            <a:ext cx="5537493" cy="2278847"/>
          </a:xfrm>
          <a:custGeom>
            <a:avLst/>
            <a:gdLst/>
            <a:ahLst/>
            <a:cxnLst/>
            <a:rect l="l" t="t" r="r" b="b"/>
            <a:pathLst>
              <a:path w="248988" h="22952" extrusionOk="0">
                <a:moveTo>
                  <a:pt x="248988" y="0"/>
                </a:moveTo>
                <a:lnTo>
                  <a:pt x="246554" y="22952"/>
                </a:lnTo>
                <a:lnTo>
                  <a:pt x="696" y="22256"/>
                </a:lnTo>
                <a:lnTo>
                  <a:pt x="0" y="348"/>
                </a:lnTo>
                <a:close/>
              </a:path>
            </a:pathLst>
          </a:custGeom>
          <a:solidFill>
            <a:srgbClr val="2352BD">
              <a:alpha val="47843"/>
            </a:srgbClr>
          </a:solidFill>
          <a:ln>
            <a:noFill/>
          </a:ln>
        </p:spPr>
      </p:sp>
      <p:grpSp>
        <p:nvGrpSpPr>
          <p:cNvPr id="56" name="Google Shape;56;p14"/>
          <p:cNvGrpSpPr/>
          <p:nvPr/>
        </p:nvGrpSpPr>
        <p:grpSpPr>
          <a:xfrm>
            <a:off x="-275275" y="-596800"/>
            <a:ext cx="9694403" cy="6192662"/>
            <a:chOff x="-275275" y="-596800"/>
            <a:chExt cx="9694403" cy="6192662"/>
          </a:xfrm>
        </p:grpSpPr>
        <p:sp>
          <p:nvSpPr>
            <p:cNvPr id="57" name="Google Shape;57;p14"/>
            <p:cNvSpPr/>
            <p:nvPr/>
          </p:nvSpPr>
          <p:spPr>
            <a:xfrm>
              <a:off x="7886700" y="-596800"/>
              <a:ext cx="1394025" cy="6192170"/>
            </a:xfrm>
            <a:custGeom>
              <a:avLst/>
              <a:gdLst/>
              <a:ahLst/>
              <a:cxnLst/>
              <a:rect l="l" t="t" r="r" b="b"/>
              <a:pathLst>
                <a:path w="55761" h="242854" extrusionOk="0">
                  <a:moveTo>
                    <a:pt x="0" y="235938"/>
                  </a:moveTo>
                  <a:lnTo>
                    <a:pt x="10093" y="31138"/>
                  </a:lnTo>
                  <a:lnTo>
                    <a:pt x="55761" y="0"/>
                  </a:lnTo>
                  <a:lnTo>
                    <a:pt x="49275" y="242854"/>
                  </a:lnTo>
                  <a:close/>
                </a:path>
              </a:pathLst>
            </a:custGeom>
            <a:gradFill>
              <a:gsLst>
                <a:gs pos="0">
                  <a:srgbClr val="45A3E9">
                    <a:alpha val="49803"/>
                  </a:srgbClr>
                </a:gs>
                <a:gs pos="78000">
                  <a:srgbClr val="4890E9">
                    <a:alpha val="50588"/>
                  </a:srgbClr>
                </a:gs>
                <a:gs pos="100000">
                  <a:srgbClr val="2352BD">
                    <a:alpha val="44313"/>
                  </a:srgbClr>
                </a:gs>
              </a:gsLst>
              <a:path path="circle">
                <a:fillToRect l="50000" t="50000" r="50000" b="50000"/>
              </a:path>
              <a:tileRect/>
            </a:gradFill>
            <a:ln>
              <a:noFill/>
            </a:ln>
          </p:spPr>
        </p:sp>
        <p:sp>
          <p:nvSpPr>
            <p:cNvPr id="58" name="Google Shape;58;p14"/>
            <p:cNvSpPr/>
            <p:nvPr/>
          </p:nvSpPr>
          <p:spPr>
            <a:xfrm>
              <a:off x="-103800" y="-544900"/>
              <a:ext cx="1306112" cy="6140762"/>
            </a:xfrm>
            <a:custGeom>
              <a:avLst/>
              <a:gdLst/>
              <a:ahLst/>
              <a:cxnLst/>
              <a:rect l="l" t="t" r="r" b="b"/>
              <a:pathLst>
                <a:path w="60891" h="212428" extrusionOk="0">
                  <a:moveTo>
                    <a:pt x="60891" y="206546"/>
                  </a:moveTo>
                  <a:lnTo>
                    <a:pt x="51896" y="26294"/>
                  </a:lnTo>
                  <a:lnTo>
                    <a:pt x="0" y="0"/>
                  </a:lnTo>
                  <a:lnTo>
                    <a:pt x="3460" y="212428"/>
                  </a:lnTo>
                  <a:close/>
                </a:path>
              </a:pathLst>
            </a:custGeom>
            <a:gradFill>
              <a:gsLst>
                <a:gs pos="0">
                  <a:srgbClr val="45A3E9">
                    <a:alpha val="49803"/>
                  </a:srgbClr>
                </a:gs>
                <a:gs pos="78000">
                  <a:srgbClr val="4890E9">
                    <a:alpha val="50588"/>
                  </a:srgbClr>
                </a:gs>
                <a:gs pos="100000">
                  <a:srgbClr val="2352BD">
                    <a:alpha val="44313"/>
                  </a:srgbClr>
                </a:gs>
              </a:gsLst>
              <a:path path="circle">
                <a:fillToRect l="50000" t="50000" r="50000" b="50000"/>
              </a:path>
              <a:tileRect/>
            </a:gradFill>
            <a:ln>
              <a:noFill/>
            </a:ln>
          </p:spPr>
        </p:sp>
        <p:pic>
          <p:nvPicPr>
            <p:cNvPr id="59" name="Google Shape;59;p14"/>
            <p:cNvPicPr preferRelativeResize="0"/>
            <p:nvPr/>
          </p:nvPicPr>
          <p:blipFill rotWithShape="1">
            <a:blip r:embed="rId2">
              <a:alphaModFix/>
            </a:blip>
            <a:srcRect/>
            <a:stretch/>
          </p:blipFill>
          <p:spPr>
            <a:xfrm>
              <a:off x="-275275" y="-328312"/>
              <a:ext cx="9694403" cy="686375"/>
            </a:xfrm>
            <a:prstGeom prst="rect">
              <a:avLst/>
            </a:prstGeom>
            <a:noFill/>
            <a:ln>
              <a:noFill/>
            </a:ln>
          </p:spPr>
        </p:pic>
        <p:pic>
          <p:nvPicPr>
            <p:cNvPr id="60" name="Google Shape;60;p14"/>
            <p:cNvPicPr preferRelativeResize="0"/>
            <p:nvPr/>
          </p:nvPicPr>
          <p:blipFill rotWithShape="1">
            <a:blip r:embed="rId3">
              <a:alphaModFix/>
            </a:blip>
            <a:srcRect l="1265" t="2901" r="1286" b="2891"/>
            <a:stretch/>
          </p:blipFill>
          <p:spPr>
            <a:xfrm>
              <a:off x="0" y="4725138"/>
              <a:ext cx="9144003" cy="746675"/>
            </a:xfrm>
            <a:prstGeom prst="rect">
              <a:avLst/>
            </a:prstGeom>
            <a:noFill/>
            <a:ln>
              <a:noFill/>
            </a:ln>
          </p:spPr>
        </p:pic>
      </p:grpSp>
      <p:sp>
        <p:nvSpPr>
          <p:cNvPr id="61" name="Google Shape;61;p14"/>
          <p:cNvSpPr txBox="1">
            <a:spLocks noGrp="1"/>
          </p:cNvSpPr>
          <p:nvPr>
            <p:ph type="ctrTitle"/>
          </p:nvPr>
        </p:nvSpPr>
        <p:spPr>
          <a:xfrm>
            <a:off x="1990950" y="616065"/>
            <a:ext cx="5162100" cy="14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200"/>
              <a:buNone/>
              <a:defRPr sz="47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62" name="Google Shape;62;p14"/>
          <p:cNvSpPr txBox="1">
            <a:spLocks noGrp="1"/>
          </p:cNvSpPr>
          <p:nvPr>
            <p:ph type="subTitle" idx="1"/>
          </p:nvPr>
        </p:nvSpPr>
        <p:spPr>
          <a:xfrm>
            <a:off x="1990950" y="2226799"/>
            <a:ext cx="5162100" cy="27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63" name="Google Shape;63;p14"/>
          <p:cNvSpPr/>
          <p:nvPr/>
        </p:nvSpPr>
        <p:spPr>
          <a:xfrm>
            <a:off x="2000200" y="1003950"/>
            <a:ext cx="5143500" cy="5143500"/>
          </a:xfrm>
          <a:prstGeom prst="ellipse">
            <a:avLst/>
          </a:prstGeom>
          <a:gradFill>
            <a:gsLst>
              <a:gs pos="0">
                <a:srgbClr val="E0ECFE">
                  <a:alpha val="39215"/>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4" name="Google Shape;64;p14"/>
          <p:cNvPicPr preferRelativeResize="0"/>
          <p:nvPr/>
        </p:nvPicPr>
        <p:blipFill rotWithShape="1">
          <a:blip r:embed="rId4">
            <a:alphaModFix/>
          </a:blip>
          <a:srcRect/>
          <a:stretch/>
        </p:blipFill>
        <p:spPr>
          <a:xfrm>
            <a:off x="8166625" y="1740700"/>
            <a:ext cx="799025" cy="1622700"/>
          </a:xfrm>
          <a:prstGeom prst="rect">
            <a:avLst/>
          </a:prstGeom>
          <a:noFill/>
          <a:ln>
            <a:noFill/>
          </a:ln>
        </p:spPr>
      </p:pic>
      <p:pic>
        <p:nvPicPr>
          <p:cNvPr id="65" name="Google Shape;65;p14"/>
          <p:cNvPicPr preferRelativeResize="0"/>
          <p:nvPr/>
        </p:nvPicPr>
        <p:blipFill rotWithShape="1">
          <a:blip r:embed="rId5">
            <a:alphaModFix/>
          </a:blip>
          <a:srcRect/>
          <a:stretch/>
        </p:blipFill>
        <p:spPr>
          <a:xfrm>
            <a:off x="178350" y="1740700"/>
            <a:ext cx="799025" cy="316390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6"/>
        <p:cNvGrpSpPr/>
        <p:nvPr/>
      </p:nvGrpSpPr>
      <p:grpSpPr>
        <a:xfrm>
          <a:off x="0" y="0"/>
          <a:ext cx="0" cy="0"/>
          <a:chOff x="0" y="0"/>
          <a:chExt cx="0" cy="0"/>
        </a:xfrm>
      </p:grpSpPr>
      <p:sp>
        <p:nvSpPr>
          <p:cNvPr id="67" name="Google Shape;67;p15"/>
          <p:cNvSpPr/>
          <p:nvPr/>
        </p:nvSpPr>
        <p:spPr>
          <a:xfrm>
            <a:off x="719813" y="1304050"/>
            <a:ext cx="7688918" cy="3138425"/>
          </a:xfrm>
          <a:custGeom>
            <a:avLst/>
            <a:gdLst/>
            <a:ahLst/>
            <a:cxnLst/>
            <a:rect l="l" t="t" r="r" b="b"/>
            <a:pathLst>
              <a:path w="280285" h="125537" extrusionOk="0">
                <a:moveTo>
                  <a:pt x="280285" y="0"/>
                </a:moveTo>
                <a:lnTo>
                  <a:pt x="275069" y="125537"/>
                </a:lnTo>
                <a:lnTo>
                  <a:pt x="2434" y="122755"/>
                </a:lnTo>
                <a:lnTo>
                  <a:pt x="0" y="2434"/>
                </a:lnTo>
                <a:close/>
              </a:path>
            </a:pathLst>
          </a:custGeom>
          <a:solidFill>
            <a:srgbClr val="2352BD">
              <a:alpha val="47843"/>
            </a:srgbClr>
          </a:solidFill>
          <a:ln>
            <a:noFill/>
          </a:ln>
        </p:spPr>
      </p:sp>
      <p:sp>
        <p:nvSpPr>
          <p:cNvPr id="68" name="Google Shape;68;p15"/>
          <p:cNvSpPr/>
          <p:nvPr/>
        </p:nvSpPr>
        <p:spPr>
          <a:xfrm>
            <a:off x="736875" y="550550"/>
            <a:ext cx="7688749" cy="625958"/>
          </a:xfrm>
          <a:custGeom>
            <a:avLst/>
            <a:gdLst/>
            <a:ahLst/>
            <a:cxnLst/>
            <a:rect l="l" t="t" r="r" b="b"/>
            <a:pathLst>
              <a:path w="248988" h="22952" extrusionOk="0">
                <a:moveTo>
                  <a:pt x="248988" y="0"/>
                </a:moveTo>
                <a:lnTo>
                  <a:pt x="246554" y="22952"/>
                </a:lnTo>
                <a:lnTo>
                  <a:pt x="696" y="22256"/>
                </a:lnTo>
                <a:lnTo>
                  <a:pt x="0" y="348"/>
                </a:lnTo>
                <a:close/>
              </a:path>
            </a:pathLst>
          </a:custGeom>
          <a:solidFill>
            <a:srgbClr val="2352BD">
              <a:alpha val="47843"/>
            </a:srgbClr>
          </a:solidFill>
          <a:ln>
            <a:noFill/>
          </a:ln>
        </p:spPr>
      </p:sp>
      <p:grpSp>
        <p:nvGrpSpPr>
          <p:cNvPr id="69" name="Google Shape;69;p15"/>
          <p:cNvGrpSpPr/>
          <p:nvPr/>
        </p:nvGrpSpPr>
        <p:grpSpPr>
          <a:xfrm>
            <a:off x="-95697" y="-328312"/>
            <a:ext cx="9335496" cy="5800125"/>
            <a:chOff x="-95747" y="-328300"/>
            <a:chExt cx="9335496" cy="5800125"/>
          </a:xfrm>
        </p:grpSpPr>
        <p:pic>
          <p:nvPicPr>
            <p:cNvPr id="70" name="Google Shape;70;p15"/>
            <p:cNvPicPr preferRelativeResize="0"/>
            <p:nvPr/>
          </p:nvPicPr>
          <p:blipFill rotWithShape="1">
            <a:blip r:embed="rId2">
              <a:alphaModFix/>
            </a:blip>
            <a:srcRect l="16792" r="16806"/>
            <a:stretch/>
          </p:blipFill>
          <p:spPr>
            <a:xfrm>
              <a:off x="-95747" y="-328300"/>
              <a:ext cx="9335496" cy="686375"/>
            </a:xfrm>
            <a:prstGeom prst="rect">
              <a:avLst/>
            </a:prstGeom>
            <a:noFill/>
            <a:ln>
              <a:noFill/>
            </a:ln>
          </p:spPr>
        </p:pic>
        <p:pic>
          <p:nvPicPr>
            <p:cNvPr id="71" name="Google Shape;71;p15"/>
            <p:cNvPicPr preferRelativeResize="0"/>
            <p:nvPr/>
          </p:nvPicPr>
          <p:blipFill rotWithShape="1">
            <a:blip r:embed="rId3">
              <a:alphaModFix/>
            </a:blip>
            <a:srcRect l="15687" t="2901" r="15715" b="2891"/>
            <a:stretch/>
          </p:blipFill>
          <p:spPr>
            <a:xfrm>
              <a:off x="-95462" y="4725150"/>
              <a:ext cx="9334927" cy="746675"/>
            </a:xfrm>
            <a:prstGeom prst="rect">
              <a:avLst/>
            </a:prstGeom>
            <a:noFill/>
            <a:ln>
              <a:noFill/>
            </a:ln>
          </p:spPr>
        </p:pic>
      </p:grpSp>
      <p:sp>
        <p:nvSpPr>
          <p:cNvPr id="72" name="Google Shape;72;p15"/>
          <p:cNvSpPr txBox="1">
            <a:spLocks noGrp="1"/>
          </p:cNvSpPr>
          <p:nvPr>
            <p:ph type="body" idx="1"/>
          </p:nvPr>
        </p:nvSpPr>
        <p:spPr>
          <a:xfrm>
            <a:off x="878800" y="1500600"/>
            <a:ext cx="7386300" cy="2720100"/>
          </a:xfrm>
          <a:prstGeom prst="rect">
            <a:avLst/>
          </a:prstGeom>
          <a:noFill/>
          <a:ln>
            <a:noFill/>
          </a:ln>
        </p:spPr>
        <p:txBody>
          <a:bodyPr spcFirstLastPara="1" wrap="square" lIns="91425" tIns="91425" rIns="91425" bIns="91425" anchor="ctr" anchorCtr="0">
            <a:noAutofit/>
          </a:bodyPr>
          <a:lstStyle>
            <a:lvl1pPr marL="457200" lvl="0" indent="-317500" algn="l">
              <a:lnSpc>
                <a:spcPct val="100000"/>
              </a:lnSpc>
              <a:spcBef>
                <a:spcPts val="0"/>
              </a:spcBef>
              <a:spcAft>
                <a:spcPts val="0"/>
              </a:spcAft>
              <a:buClr>
                <a:schemeClr val="lt2"/>
              </a:buClr>
              <a:buSzPts val="1400"/>
              <a:buChar char="●"/>
              <a:defRPr sz="1100"/>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73" name="Google Shape;73;p15"/>
          <p:cNvSpPr txBox="1">
            <a:spLocks noGrp="1"/>
          </p:cNvSpPr>
          <p:nvPr>
            <p:ph type="title"/>
          </p:nvPr>
        </p:nvSpPr>
        <p:spPr>
          <a:xfrm>
            <a:off x="1640900" y="590979"/>
            <a:ext cx="5862300" cy="54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grpSp>
        <p:nvGrpSpPr>
          <p:cNvPr id="74" name="Google Shape;74;p15"/>
          <p:cNvGrpSpPr/>
          <p:nvPr/>
        </p:nvGrpSpPr>
        <p:grpSpPr>
          <a:xfrm>
            <a:off x="-713001" y="4220700"/>
            <a:ext cx="9121726" cy="323950"/>
            <a:chOff x="-713001" y="4220700"/>
            <a:chExt cx="9121726" cy="323950"/>
          </a:xfrm>
        </p:grpSpPr>
        <p:pic>
          <p:nvPicPr>
            <p:cNvPr id="75" name="Google Shape;75;p15"/>
            <p:cNvPicPr preferRelativeResize="0"/>
            <p:nvPr/>
          </p:nvPicPr>
          <p:blipFill rotWithShape="1">
            <a:blip r:embed="rId4">
              <a:alphaModFix/>
            </a:blip>
            <a:srcRect/>
            <a:stretch/>
          </p:blipFill>
          <p:spPr>
            <a:xfrm>
              <a:off x="-713001" y="4220700"/>
              <a:ext cx="8900874" cy="288475"/>
            </a:xfrm>
            <a:prstGeom prst="rect">
              <a:avLst/>
            </a:prstGeom>
            <a:noFill/>
            <a:ln>
              <a:noFill/>
            </a:ln>
          </p:spPr>
        </p:pic>
        <p:pic>
          <p:nvPicPr>
            <p:cNvPr id="76" name="Google Shape;76;p15"/>
            <p:cNvPicPr preferRelativeResize="0"/>
            <p:nvPr/>
          </p:nvPicPr>
          <p:blipFill rotWithShape="1">
            <a:blip r:embed="rId5">
              <a:alphaModFix/>
            </a:blip>
            <a:srcRect/>
            <a:stretch/>
          </p:blipFill>
          <p:spPr>
            <a:xfrm>
              <a:off x="7956350" y="4295200"/>
              <a:ext cx="452375" cy="249450"/>
            </a:xfrm>
            <a:prstGeom prst="rect">
              <a:avLst/>
            </a:prstGeom>
            <a:noFill/>
            <a:ln>
              <a:noFill/>
            </a:ln>
          </p:spPr>
        </p:pic>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7"/>
        <p:cNvGrpSpPr/>
        <p:nvPr/>
      </p:nvGrpSpPr>
      <p:grpSpPr>
        <a:xfrm>
          <a:off x="0" y="0"/>
          <a:ext cx="0" cy="0"/>
          <a:chOff x="0" y="0"/>
          <a:chExt cx="0" cy="0"/>
        </a:xfrm>
      </p:grpSpPr>
      <p:sp>
        <p:nvSpPr>
          <p:cNvPr id="78" name="Google Shape;78;p16"/>
          <p:cNvSpPr/>
          <p:nvPr/>
        </p:nvSpPr>
        <p:spPr>
          <a:xfrm>
            <a:off x="719813" y="1304050"/>
            <a:ext cx="7688918" cy="3138425"/>
          </a:xfrm>
          <a:custGeom>
            <a:avLst/>
            <a:gdLst/>
            <a:ahLst/>
            <a:cxnLst/>
            <a:rect l="l" t="t" r="r" b="b"/>
            <a:pathLst>
              <a:path w="280285" h="125537" extrusionOk="0">
                <a:moveTo>
                  <a:pt x="280285" y="0"/>
                </a:moveTo>
                <a:lnTo>
                  <a:pt x="275069" y="125537"/>
                </a:lnTo>
                <a:lnTo>
                  <a:pt x="2434" y="122755"/>
                </a:lnTo>
                <a:lnTo>
                  <a:pt x="0" y="2434"/>
                </a:lnTo>
                <a:close/>
              </a:path>
            </a:pathLst>
          </a:custGeom>
          <a:solidFill>
            <a:srgbClr val="2352BD">
              <a:alpha val="47843"/>
            </a:srgbClr>
          </a:solidFill>
          <a:ln>
            <a:noFill/>
          </a:ln>
        </p:spPr>
      </p:sp>
      <p:sp>
        <p:nvSpPr>
          <p:cNvPr id="79" name="Google Shape;79;p16"/>
          <p:cNvSpPr/>
          <p:nvPr/>
        </p:nvSpPr>
        <p:spPr>
          <a:xfrm>
            <a:off x="736875" y="550550"/>
            <a:ext cx="7688749" cy="625958"/>
          </a:xfrm>
          <a:custGeom>
            <a:avLst/>
            <a:gdLst/>
            <a:ahLst/>
            <a:cxnLst/>
            <a:rect l="l" t="t" r="r" b="b"/>
            <a:pathLst>
              <a:path w="248988" h="22952" extrusionOk="0">
                <a:moveTo>
                  <a:pt x="248988" y="0"/>
                </a:moveTo>
                <a:lnTo>
                  <a:pt x="246554" y="22952"/>
                </a:lnTo>
                <a:lnTo>
                  <a:pt x="696" y="22256"/>
                </a:lnTo>
                <a:lnTo>
                  <a:pt x="0" y="348"/>
                </a:lnTo>
                <a:close/>
              </a:path>
            </a:pathLst>
          </a:custGeom>
          <a:solidFill>
            <a:srgbClr val="2352BD">
              <a:alpha val="47843"/>
            </a:srgbClr>
          </a:solidFill>
          <a:ln>
            <a:noFill/>
          </a:ln>
        </p:spPr>
      </p:sp>
      <p:sp>
        <p:nvSpPr>
          <p:cNvPr id="80" name="Google Shape;80;p16"/>
          <p:cNvSpPr txBox="1">
            <a:spLocks noGrp="1"/>
          </p:cNvSpPr>
          <p:nvPr>
            <p:ph type="title"/>
          </p:nvPr>
        </p:nvSpPr>
        <p:spPr>
          <a:xfrm flipH="1">
            <a:off x="1669188" y="2020867"/>
            <a:ext cx="976200" cy="408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3500">
                <a:solidFill>
                  <a:schemeClr val="dk1"/>
                </a:solidFill>
              </a:defRPr>
            </a:lvl1pPr>
            <a:lvl2pPr lvl="1" algn="r">
              <a:lnSpc>
                <a:spcPct val="100000"/>
              </a:lnSpc>
              <a:spcBef>
                <a:spcPts val="0"/>
              </a:spcBef>
              <a:spcAft>
                <a:spcPts val="0"/>
              </a:spcAft>
              <a:buSzPts val="2500"/>
              <a:buNone/>
              <a:defRPr sz="2500"/>
            </a:lvl2pPr>
            <a:lvl3pPr lvl="2" algn="r">
              <a:lnSpc>
                <a:spcPct val="100000"/>
              </a:lnSpc>
              <a:spcBef>
                <a:spcPts val="0"/>
              </a:spcBef>
              <a:spcAft>
                <a:spcPts val="0"/>
              </a:spcAft>
              <a:buSzPts val="2500"/>
              <a:buNone/>
              <a:defRPr sz="2500"/>
            </a:lvl3pPr>
            <a:lvl4pPr lvl="3" algn="r">
              <a:lnSpc>
                <a:spcPct val="100000"/>
              </a:lnSpc>
              <a:spcBef>
                <a:spcPts val="0"/>
              </a:spcBef>
              <a:spcAft>
                <a:spcPts val="0"/>
              </a:spcAft>
              <a:buSzPts val="2500"/>
              <a:buNone/>
              <a:defRPr sz="2500"/>
            </a:lvl4pPr>
            <a:lvl5pPr lvl="4" algn="r">
              <a:lnSpc>
                <a:spcPct val="100000"/>
              </a:lnSpc>
              <a:spcBef>
                <a:spcPts val="0"/>
              </a:spcBef>
              <a:spcAft>
                <a:spcPts val="0"/>
              </a:spcAft>
              <a:buSzPts val="2500"/>
              <a:buNone/>
              <a:defRPr sz="2500"/>
            </a:lvl5pPr>
            <a:lvl6pPr lvl="5" algn="r">
              <a:lnSpc>
                <a:spcPct val="100000"/>
              </a:lnSpc>
              <a:spcBef>
                <a:spcPts val="0"/>
              </a:spcBef>
              <a:spcAft>
                <a:spcPts val="0"/>
              </a:spcAft>
              <a:buSzPts val="2500"/>
              <a:buNone/>
              <a:defRPr sz="2500"/>
            </a:lvl6pPr>
            <a:lvl7pPr lvl="6" algn="r">
              <a:lnSpc>
                <a:spcPct val="100000"/>
              </a:lnSpc>
              <a:spcBef>
                <a:spcPts val="0"/>
              </a:spcBef>
              <a:spcAft>
                <a:spcPts val="0"/>
              </a:spcAft>
              <a:buSzPts val="2500"/>
              <a:buNone/>
              <a:defRPr sz="2500"/>
            </a:lvl7pPr>
            <a:lvl8pPr lvl="7" algn="r">
              <a:lnSpc>
                <a:spcPct val="100000"/>
              </a:lnSpc>
              <a:spcBef>
                <a:spcPts val="0"/>
              </a:spcBef>
              <a:spcAft>
                <a:spcPts val="0"/>
              </a:spcAft>
              <a:buSzPts val="2500"/>
              <a:buNone/>
              <a:defRPr sz="2500"/>
            </a:lvl8pPr>
            <a:lvl9pPr lvl="8" algn="r">
              <a:lnSpc>
                <a:spcPct val="100000"/>
              </a:lnSpc>
              <a:spcBef>
                <a:spcPts val="0"/>
              </a:spcBef>
              <a:spcAft>
                <a:spcPts val="0"/>
              </a:spcAft>
              <a:buSzPts val="2500"/>
              <a:buNone/>
              <a:defRPr sz="2500"/>
            </a:lvl9pPr>
          </a:lstStyle>
          <a:p>
            <a:endParaRPr/>
          </a:p>
        </p:txBody>
      </p:sp>
      <p:sp>
        <p:nvSpPr>
          <p:cNvPr id="81" name="Google Shape;81;p16"/>
          <p:cNvSpPr txBox="1">
            <a:spLocks noGrp="1"/>
          </p:cNvSpPr>
          <p:nvPr>
            <p:ph type="subTitle" idx="1"/>
          </p:nvPr>
        </p:nvSpPr>
        <p:spPr>
          <a:xfrm>
            <a:off x="2630200" y="2169462"/>
            <a:ext cx="2111100" cy="493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1400"/>
              <a:buNone/>
              <a:defRPr/>
            </a:lvl1pPr>
            <a:lvl2pPr lvl="1" algn="r">
              <a:lnSpc>
                <a:spcPct val="100000"/>
              </a:lnSpc>
              <a:spcBef>
                <a:spcPts val="0"/>
              </a:spcBef>
              <a:spcAft>
                <a:spcPts val="0"/>
              </a:spcAft>
              <a:buClr>
                <a:schemeClr val="dk1"/>
              </a:buClr>
              <a:buSzPts val="1400"/>
              <a:buNone/>
              <a:defRPr>
                <a:solidFill>
                  <a:schemeClr val="dk1"/>
                </a:solidFill>
              </a:defRPr>
            </a:lvl2pPr>
            <a:lvl3pPr lvl="2" algn="r">
              <a:lnSpc>
                <a:spcPct val="100000"/>
              </a:lnSpc>
              <a:spcBef>
                <a:spcPts val="0"/>
              </a:spcBef>
              <a:spcAft>
                <a:spcPts val="0"/>
              </a:spcAft>
              <a:buClr>
                <a:schemeClr val="dk1"/>
              </a:buClr>
              <a:buSzPts val="1400"/>
              <a:buNone/>
              <a:defRPr>
                <a:solidFill>
                  <a:schemeClr val="dk1"/>
                </a:solidFill>
              </a:defRPr>
            </a:lvl3pPr>
            <a:lvl4pPr lvl="3" algn="r">
              <a:lnSpc>
                <a:spcPct val="100000"/>
              </a:lnSpc>
              <a:spcBef>
                <a:spcPts val="0"/>
              </a:spcBef>
              <a:spcAft>
                <a:spcPts val="0"/>
              </a:spcAft>
              <a:buClr>
                <a:schemeClr val="dk1"/>
              </a:buClr>
              <a:buSzPts val="1400"/>
              <a:buNone/>
              <a:defRPr>
                <a:solidFill>
                  <a:schemeClr val="dk1"/>
                </a:solidFill>
              </a:defRPr>
            </a:lvl4pPr>
            <a:lvl5pPr lvl="4" algn="r">
              <a:lnSpc>
                <a:spcPct val="100000"/>
              </a:lnSpc>
              <a:spcBef>
                <a:spcPts val="0"/>
              </a:spcBef>
              <a:spcAft>
                <a:spcPts val="0"/>
              </a:spcAft>
              <a:buClr>
                <a:schemeClr val="dk1"/>
              </a:buClr>
              <a:buSzPts val="1400"/>
              <a:buNone/>
              <a:defRPr>
                <a:solidFill>
                  <a:schemeClr val="dk1"/>
                </a:solidFill>
              </a:defRPr>
            </a:lvl5pPr>
            <a:lvl6pPr lvl="5" algn="r">
              <a:lnSpc>
                <a:spcPct val="100000"/>
              </a:lnSpc>
              <a:spcBef>
                <a:spcPts val="0"/>
              </a:spcBef>
              <a:spcAft>
                <a:spcPts val="0"/>
              </a:spcAft>
              <a:buClr>
                <a:schemeClr val="dk1"/>
              </a:buClr>
              <a:buSzPts val="1400"/>
              <a:buNone/>
              <a:defRPr>
                <a:solidFill>
                  <a:schemeClr val="dk1"/>
                </a:solidFill>
              </a:defRPr>
            </a:lvl6pPr>
            <a:lvl7pPr lvl="6" algn="r">
              <a:lnSpc>
                <a:spcPct val="100000"/>
              </a:lnSpc>
              <a:spcBef>
                <a:spcPts val="0"/>
              </a:spcBef>
              <a:spcAft>
                <a:spcPts val="0"/>
              </a:spcAft>
              <a:buClr>
                <a:schemeClr val="dk1"/>
              </a:buClr>
              <a:buSzPts val="1400"/>
              <a:buNone/>
              <a:defRPr>
                <a:solidFill>
                  <a:schemeClr val="dk1"/>
                </a:solidFill>
              </a:defRPr>
            </a:lvl7pPr>
            <a:lvl8pPr lvl="7" algn="r">
              <a:lnSpc>
                <a:spcPct val="100000"/>
              </a:lnSpc>
              <a:spcBef>
                <a:spcPts val="0"/>
              </a:spcBef>
              <a:spcAft>
                <a:spcPts val="0"/>
              </a:spcAft>
              <a:buClr>
                <a:schemeClr val="dk1"/>
              </a:buClr>
              <a:buSzPts val="1400"/>
              <a:buNone/>
              <a:defRPr>
                <a:solidFill>
                  <a:schemeClr val="dk1"/>
                </a:solidFill>
              </a:defRPr>
            </a:lvl8pPr>
            <a:lvl9pPr lvl="8" algn="r">
              <a:lnSpc>
                <a:spcPct val="100000"/>
              </a:lnSpc>
              <a:spcBef>
                <a:spcPts val="0"/>
              </a:spcBef>
              <a:spcAft>
                <a:spcPts val="0"/>
              </a:spcAft>
              <a:buClr>
                <a:schemeClr val="dk1"/>
              </a:buClr>
              <a:buSzPts val="1400"/>
              <a:buNone/>
              <a:defRPr>
                <a:solidFill>
                  <a:schemeClr val="dk1"/>
                </a:solidFill>
              </a:defRPr>
            </a:lvl9pPr>
          </a:lstStyle>
          <a:p>
            <a:endParaRPr/>
          </a:p>
        </p:txBody>
      </p:sp>
      <p:sp>
        <p:nvSpPr>
          <p:cNvPr id="82" name="Google Shape;82;p16"/>
          <p:cNvSpPr txBox="1">
            <a:spLocks noGrp="1"/>
          </p:cNvSpPr>
          <p:nvPr>
            <p:ph type="subTitle" idx="2"/>
          </p:nvPr>
        </p:nvSpPr>
        <p:spPr>
          <a:xfrm>
            <a:off x="2630187" y="1797513"/>
            <a:ext cx="2111100" cy="33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000"/>
              <a:buNone/>
              <a:defRPr sz="2000">
                <a:latin typeface="Carter One"/>
                <a:ea typeface="Carter One"/>
                <a:cs typeface="Carter One"/>
                <a:sym typeface="Carter One"/>
              </a:defRPr>
            </a:lvl1pPr>
            <a:lvl2pPr lvl="1" algn="r">
              <a:lnSpc>
                <a:spcPct val="100000"/>
              </a:lnSpc>
              <a:spcBef>
                <a:spcPts val="0"/>
              </a:spcBef>
              <a:spcAft>
                <a:spcPts val="0"/>
              </a:spcAft>
              <a:buClr>
                <a:schemeClr val="dk1"/>
              </a:buClr>
              <a:buSzPts val="2000"/>
              <a:buNone/>
              <a:defRPr sz="2000">
                <a:solidFill>
                  <a:schemeClr val="dk1"/>
                </a:solidFill>
              </a:defRPr>
            </a:lvl2pPr>
            <a:lvl3pPr lvl="2" algn="r">
              <a:lnSpc>
                <a:spcPct val="100000"/>
              </a:lnSpc>
              <a:spcBef>
                <a:spcPts val="0"/>
              </a:spcBef>
              <a:spcAft>
                <a:spcPts val="0"/>
              </a:spcAft>
              <a:buClr>
                <a:schemeClr val="dk1"/>
              </a:buClr>
              <a:buSzPts val="2000"/>
              <a:buNone/>
              <a:defRPr sz="2000">
                <a:solidFill>
                  <a:schemeClr val="dk1"/>
                </a:solidFill>
              </a:defRPr>
            </a:lvl3pPr>
            <a:lvl4pPr lvl="3" algn="r">
              <a:lnSpc>
                <a:spcPct val="100000"/>
              </a:lnSpc>
              <a:spcBef>
                <a:spcPts val="0"/>
              </a:spcBef>
              <a:spcAft>
                <a:spcPts val="0"/>
              </a:spcAft>
              <a:buClr>
                <a:schemeClr val="dk1"/>
              </a:buClr>
              <a:buSzPts val="2000"/>
              <a:buNone/>
              <a:defRPr sz="2000">
                <a:solidFill>
                  <a:schemeClr val="dk1"/>
                </a:solidFill>
              </a:defRPr>
            </a:lvl4pPr>
            <a:lvl5pPr lvl="4" algn="r">
              <a:lnSpc>
                <a:spcPct val="100000"/>
              </a:lnSpc>
              <a:spcBef>
                <a:spcPts val="0"/>
              </a:spcBef>
              <a:spcAft>
                <a:spcPts val="0"/>
              </a:spcAft>
              <a:buClr>
                <a:schemeClr val="dk1"/>
              </a:buClr>
              <a:buSzPts val="2000"/>
              <a:buNone/>
              <a:defRPr sz="2000">
                <a:solidFill>
                  <a:schemeClr val="dk1"/>
                </a:solidFill>
              </a:defRPr>
            </a:lvl5pPr>
            <a:lvl6pPr lvl="5" algn="r">
              <a:lnSpc>
                <a:spcPct val="100000"/>
              </a:lnSpc>
              <a:spcBef>
                <a:spcPts val="0"/>
              </a:spcBef>
              <a:spcAft>
                <a:spcPts val="0"/>
              </a:spcAft>
              <a:buClr>
                <a:schemeClr val="dk1"/>
              </a:buClr>
              <a:buSzPts val="2000"/>
              <a:buNone/>
              <a:defRPr sz="2000">
                <a:solidFill>
                  <a:schemeClr val="dk1"/>
                </a:solidFill>
              </a:defRPr>
            </a:lvl6pPr>
            <a:lvl7pPr lvl="6" algn="r">
              <a:lnSpc>
                <a:spcPct val="100000"/>
              </a:lnSpc>
              <a:spcBef>
                <a:spcPts val="0"/>
              </a:spcBef>
              <a:spcAft>
                <a:spcPts val="0"/>
              </a:spcAft>
              <a:buClr>
                <a:schemeClr val="dk1"/>
              </a:buClr>
              <a:buSzPts val="2000"/>
              <a:buNone/>
              <a:defRPr sz="2000">
                <a:solidFill>
                  <a:schemeClr val="dk1"/>
                </a:solidFill>
              </a:defRPr>
            </a:lvl7pPr>
            <a:lvl8pPr lvl="7" algn="r">
              <a:lnSpc>
                <a:spcPct val="100000"/>
              </a:lnSpc>
              <a:spcBef>
                <a:spcPts val="0"/>
              </a:spcBef>
              <a:spcAft>
                <a:spcPts val="0"/>
              </a:spcAft>
              <a:buClr>
                <a:schemeClr val="dk1"/>
              </a:buClr>
              <a:buSzPts val="2000"/>
              <a:buNone/>
              <a:defRPr sz="2000">
                <a:solidFill>
                  <a:schemeClr val="dk1"/>
                </a:solidFill>
              </a:defRPr>
            </a:lvl8pPr>
            <a:lvl9pPr lvl="8" algn="r">
              <a:lnSpc>
                <a:spcPct val="100000"/>
              </a:lnSpc>
              <a:spcBef>
                <a:spcPts val="0"/>
              </a:spcBef>
              <a:spcAft>
                <a:spcPts val="0"/>
              </a:spcAft>
              <a:buClr>
                <a:schemeClr val="dk1"/>
              </a:buClr>
              <a:buSzPts val="2000"/>
              <a:buNone/>
              <a:defRPr sz="2000">
                <a:solidFill>
                  <a:schemeClr val="dk1"/>
                </a:solidFill>
              </a:defRPr>
            </a:lvl9pPr>
          </a:lstStyle>
          <a:p>
            <a:endParaRPr/>
          </a:p>
        </p:txBody>
      </p:sp>
      <p:grpSp>
        <p:nvGrpSpPr>
          <p:cNvPr id="83" name="Google Shape;83;p16"/>
          <p:cNvGrpSpPr/>
          <p:nvPr/>
        </p:nvGrpSpPr>
        <p:grpSpPr>
          <a:xfrm>
            <a:off x="-95697" y="-328312"/>
            <a:ext cx="9335496" cy="5800125"/>
            <a:chOff x="-95747" y="-328300"/>
            <a:chExt cx="9335496" cy="5800125"/>
          </a:xfrm>
        </p:grpSpPr>
        <p:pic>
          <p:nvPicPr>
            <p:cNvPr id="84" name="Google Shape;84;p16"/>
            <p:cNvPicPr preferRelativeResize="0"/>
            <p:nvPr/>
          </p:nvPicPr>
          <p:blipFill rotWithShape="1">
            <a:blip r:embed="rId2">
              <a:alphaModFix/>
            </a:blip>
            <a:srcRect l="16792" r="16806"/>
            <a:stretch/>
          </p:blipFill>
          <p:spPr>
            <a:xfrm>
              <a:off x="-95747" y="-328300"/>
              <a:ext cx="9335496" cy="686375"/>
            </a:xfrm>
            <a:prstGeom prst="rect">
              <a:avLst/>
            </a:prstGeom>
            <a:noFill/>
            <a:ln>
              <a:noFill/>
            </a:ln>
          </p:spPr>
        </p:pic>
        <p:pic>
          <p:nvPicPr>
            <p:cNvPr id="85" name="Google Shape;85;p16"/>
            <p:cNvPicPr preferRelativeResize="0"/>
            <p:nvPr/>
          </p:nvPicPr>
          <p:blipFill rotWithShape="1">
            <a:blip r:embed="rId3">
              <a:alphaModFix/>
            </a:blip>
            <a:srcRect l="15687" t="2901" r="15715" b="2891"/>
            <a:stretch/>
          </p:blipFill>
          <p:spPr>
            <a:xfrm>
              <a:off x="-95462" y="4725150"/>
              <a:ext cx="9334927" cy="746675"/>
            </a:xfrm>
            <a:prstGeom prst="rect">
              <a:avLst/>
            </a:prstGeom>
            <a:noFill/>
            <a:ln>
              <a:noFill/>
            </a:ln>
          </p:spPr>
        </p:pic>
      </p:grpSp>
      <p:sp>
        <p:nvSpPr>
          <p:cNvPr id="86" name="Google Shape;86;p16"/>
          <p:cNvSpPr txBox="1">
            <a:spLocks noGrp="1"/>
          </p:cNvSpPr>
          <p:nvPr>
            <p:ph type="title" idx="3"/>
          </p:nvPr>
        </p:nvSpPr>
        <p:spPr>
          <a:xfrm>
            <a:off x="2145575" y="590979"/>
            <a:ext cx="4852800" cy="54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7" name="Google Shape;87;p16"/>
          <p:cNvSpPr txBox="1">
            <a:spLocks noGrp="1"/>
          </p:cNvSpPr>
          <p:nvPr>
            <p:ph type="title" idx="4"/>
          </p:nvPr>
        </p:nvSpPr>
        <p:spPr>
          <a:xfrm flipH="1">
            <a:off x="4857000" y="2016025"/>
            <a:ext cx="976200" cy="418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3500">
                <a:solidFill>
                  <a:schemeClr val="dk1"/>
                </a:solidFill>
              </a:defRPr>
            </a:lvl1pPr>
            <a:lvl2pPr lvl="1" algn="r">
              <a:lnSpc>
                <a:spcPct val="100000"/>
              </a:lnSpc>
              <a:spcBef>
                <a:spcPts val="0"/>
              </a:spcBef>
              <a:spcAft>
                <a:spcPts val="0"/>
              </a:spcAft>
              <a:buSzPts val="2500"/>
              <a:buNone/>
              <a:defRPr sz="2500"/>
            </a:lvl2pPr>
            <a:lvl3pPr lvl="2" algn="r">
              <a:lnSpc>
                <a:spcPct val="100000"/>
              </a:lnSpc>
              <a:spcBef>
                <a:spcPts val="0"/>
              </a:spcBef>
              <a:spcAft>
                <a:spcPts val="0"/>
              </a:spcAft>
              <a:buSzPts val="2500"/>
              <a:buNone/>
              <a:defRPr sz="2500"/>
            </a:lvl3pPr>
            <a:lvl4pPr lvl="3" algn="r">
              <a:lnSpc>
                <a:spcPct val="100000"/>
              </a:lnSpc>
              <a:spcBef>
                <a:spcPts val="0"/>
              </a:spcBef>
              <a:spcAft>
                <a:spcPts val="0"/>
              </a:spcAft>
              <a:buSzPts val="2500"/>
              <a:buNone/>
              <a:defRPr sz="2500"/>
            </a:lvl4pPr>
            <a:lvl5pPr lvl="4" algn="r">
              <a:lnSpc>
                <a:spcPct val="100000"/>
              </a:lnSpc>
              <a:spcBef>
                <a:spcPts val="0"/>
              </a:spcBef>
              <a:spcAft>
                <a:spcPts val="0"/>
              </a:spcAft>
              <a:buSzPts val="2500"/>
              <a:buNone/>
              <a:defRPr sz="2500"/>
            </a:lvl5pPr>
            <a:lvl6pPr lvl="5" algn="r">
              <a:lnSpc>
                <a:spcPct val="100000"/>
              </a:lnSpc>
              <a:spcBef>
                <a:spcPts val="0"/>
              </a:spcBef>
              <a:spcAft>
                <a:spcPts val="0"/>
              </a:spcAft>
              <a:buSzPts val="2500"/>
              <a:buNone/>
              <a:defRPr sz="2500"/>
            </a:lvl6pPr>
            <a:lvl7pPr lvl="6" algn="r">
              <a:lnSpc>
                <a:spcPct val="100000"/>
              </a:lnSpc>
              <a:spcBef>
                <a:spcPts val="0"/>
              </a:spcBef>
              <a:spcAft>
                <a:spcPts val="0"/>
              </a:spcAft>
              <a:buSzPts val="2500"/>
              <a:buNone/>
              <a:defRPr sz="2500"/>
            </a:lvl7pPr>
            <a:lvl8pPr lvl="7" algn="r">
              <a:lnSpc>
                <a:spcPct val="100000"/>
              </a:lnSpc>
              <a:spcBef>
                <a:spcPts val="0"/>
              </a:spcBef>
              <a:spcAft>
                <a:spcPts val="0"/>
              </a:spcAft>
              <a:buSzPts val="2500"/>
              <a:buNone/>
              <a:defRPr sz="2500"/>
            </a:lvl8pPr>
            <a:lvl9pPr lvl="8" algn="r">
              <a:lnSpc>
                <a:spcPct val="100000"/>
              </a:lnSpc>
              <a:spcBef>
                <a:spcPts val="0"/>
              </a:spcBef>
              <a:spcAft>
                <a:spcPts val="0"/>
              </a:spcAft>
              <a:buSzPts val="2500"/>
              <a:buNone/>
              <a:defRPr sz="2500"/>
            </a:lvl9pPr>
          </a:lstStyle>
          <a:p>
            <a:endParaRPr/>
          </a:p>
        </p:txBody>
      </p:sp>
      <p:sp>
        <p:nvSpPr>
          <p:cNvPr id="88" name="Google Shape;88;p16"/>
          <p:cNvSpPr txBox="1">
            <a:spLocks noGrp="1"/>
          </p:cNvSpPr>
          <p:nvPr>
            <p:ph type="subTitle" idx="5"/>
          </p:nvPr>
        </p:nvSpPr>
        <p:spPr>
          <a:xfrm>
            <a:off x="5833200" y="2169462"/>
            <a:ext cx="2111100" cy="493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1400"/>
              <a:buNone/>
              <a:defRPr/>
            </a:lvl1pPr>
            <a:lvl2pPr lvl="1" algn="r">
              <a:lnSpc>
                <a:spcPct val="100000"/>
              </a:lnSpc>
              <a:spcBef>
                <a:spcPts val="0"/>
              </a:spcBef>
              <a:spcAft>
                <a:spcPts val="0"/>
              </a:spcAft>
              <a:buClr>
                <a:schemeClr val="dk1"/>
              </a:buClr>
              <a:buSzPts val="1400"/>
              <a:buNone/>
              <a:defRPr>
                <a:solidFill>
                  <a:schemeClr val="dk1"/>
                </a:solidFill>
              </a:defRPr>
            </a:lvl2pPr>
            <a:lvl3pPr lvl="2" algn="r">
              <a:lnSpc>
                <a:spcPct val="100000"/>
              </a:lnSpc>
              <a:spcBef>
                <a:spcPts val="0"/>
              </a:spcBef>
              <a:spcAft>
                <a:spcPts val="0"/>
              </a:spcAft>
              <a:buClr>
                <a:schemeClr val="dk1"/>
              </a:buClr>
              <a:buSzPts val="1400"/>
              <a:buNone/>
              <a:defRPr>
                <a:solidFill>
                  <a:schemeClr val="dk1"/>
                </a:solidFill>
              </a:defRPr>
            </a:lvl3pPr>
            <a:lvl4pPr lvl="3" algn="r">
              <a:lnSpc>
                <a:spcPct val="100000"/>
              </a:lnSpc>
              <a:spcBef>
                <a:spcPts val="0"/>
              </a:spcBef>
              <a:spcAft>
                <a:spcPts val="0"/>
              </a:spcAft>
              <a:buClr>
                <a:schemeClr val="dk1"/>
              </a:buClr>
              <a:buSzPts val="1400"/>
              <a:buNone/>
              <a:defRPr>
                <a:solidFill>
                  <a:schemeClr val="dk1"/>
                </a:solidFill>
              </a:defRPr>
            </a:lvl4pPr>
            <a:lvl5pPr lvl="4" algn="r">
              <a:lnSpc>
                <a:spcPct val="100000"/>
              </a:lnSpc>
              <a:spcBef>
                <a:spcPts val="0"/>
              </a:spcBef>
              <a:spcAft>
                <a:spcPts val="0"/>
              </a:spcAft>
              <a:buClr>
                <a:schemeClr val="dk1"/>
              </a:buClr>
              <a:buSzPts val="1400"/>
              <a:buNone/>
              <a:defRPr>
                <a:solidFill>
                  <a:schemeClr val="dk1"/>
                </a:solidFill>
              </a:defRPr>
            </a:lvl5pPr>
            <a:lvl6pPr lvl="5" algn="r">
              <a:lnSpc>
                <a:spcPct val="100000"/>
              </a:lnSpc>
              <a:spcBef>
                <a:spcPts val="0"/>
              </a:spcBef>
              <a:spcAft>
                <a:spcPts val="0"/>
              </a:spcAft>
              <a:buClr>
                <a:schemeClr val="dk1"/>
              </a:buClr>
              <a:buSzPts val="1400"/>
              <a:buNone/>
              <a:defRPr>
                <a:solidFill>
                  <a:schemeClr val="dk1"/>
                </a:solidFill>
              </a:defRPr>
            </a:lvl6pPr>
            <a:lvl7pPr lvl="6" algn="r">
              <a:lnSpc>
                <a:spcPct val="100000"/>
              </a:lnSpc>
              <a:spcBef>
                <a:spcPts val="0"/>
              </a:spcBef>
              <a:spcAft>
                <a:spcPts val="0"/>
              </a:spcAft>
              <a:buClr>
                <a:schemeClr val="dk1"/>
              </a:buClr>
              <a:buSzPts val="1400"/>
              <a:buNone/>
              <a:defRPr>
                <a:solidFill>
                  <a:schemeClr val="dk1"/>
                </a:solidFill>
              </a:defRPr>
            </a:lvl7pPr>
            <a:lvl8pPr lvl="7" algn="r">
              <a:lnSpc>
                <a:spcPct val="100000"/>
              </a:lnSpc>
              <a:spcBef>
                <a:spcPts val="0"/>
              </a:spcBef>
              <a:spcAft>
                <a:spcPts val="0"/>
              </a:spcAft>
              <a:buClr>
                <a:schemeClr val="dk1"/>
              </a:buClr>
              <a:buSzPts val="1400"/>
              <a:buNone/>
              <a:defRPr>
                <a:solidFill>
                  <a:schemeClr val="dk1"/>
                </a:solidFill>
              </a:defRPr>
            </a:lvl8pPr>
            <a:lvl9pPr lvl="8" algn="r">
              <a:lnSpc>
                <a:spcPct val="100000"/>
              </a:lnSpc>
              <a:spcBef>
                <a:spcPts val="0"/>
              </a:spcBef>
              <a:spcAft>
                <a:spcPts val="0"/>
              </a:spcAft>
              <a:buClr>
                <a:schemeClr val="dk1"/>
              </a:buClr>
              <a:buSzPts val="1400"/>
              <a:buNone/>
              <a:defRPr>
                <a:solidFill>
                  <a:schemeClr val="dk1"/>
                </a:solidFill>
              </a:defRPr>
            </a:lvl9pPr>
          </a:lstStyle>
          <a:p>
            <a:endParaRPr/>
          </a:p>
        </p:txBody>
      </p:sp>
      <p:sp>
        <p:nvSpPr>
          <p:cNvPr id="89" name="Google Shape;89;p16"/>
          <p:cNvSpPr txBox="1">
            <a:spLocks noGrp="1"/>
          </p:cNvSpPr>
          <p:nvPr>
            <p:ph type="subTitle" idx="6"/>
          </p:nvPr>
        </p:nvSpPr>
        <p:spPr>
          <a:xfrm>
            <a:off x="5833187" y="1797513"/>
            <a:ext cx="2111100" cy="33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000"/>
              <a:buNone/>
              <a:defRPr sz="2000">
                <a:latin typeface="Carter One"/>
                <a:ea typeface="Carter One"/>
                <a:cs typeface="Carter One"/>
                <a:sym typeface="Carter One"/>
              </a:defRPr>
            </a:lvl1pPr>
            <a:lvl2pPr lvl="1" algn="r">
              <a:lnSpc>
                <a:spcPct val="100000"/>
              </a:lnSpc>
              <a:spcBef>
                <a:spcPts val="0"/>
              </a:spcBef>
              <a:spcAft>
                <a:spcPts val="0"/>
              </a:spcAft>
              <a:buClr>
                <a:schemeClr val="dk1"/>
              </a:buClr>
              <a:buSzPts val="2000"/>
              <a:buNone/>
              <a:defRPr sz="2000">
                <a:solidFill>
                  <a:schemeClr val="dk1"/>
                </a:solidFill>
              </a:defRPr>
            </a:lvl2pPr>
            <a:lvl3pPr lvl="2" algn="r">
              <a:lnSpc>
                <a:spcPct val="100000"/>
              </a:lnSpc>
              <a:spcBef>
                <a:spcPts val="0"/>
              </a:spcBef>
              <a:spcAft>
                <a:spcPts val="0"/>
              </a:spcAft>
              <a:buClr>
                <a:schemeClr val="dk1"/>
              </a:buClr>
              <a:buSzPts val="2000"/>
              <a:buNone/>
              <a:defRPr sz="2000">
                <a:solidFill>
                  <a:schemeClr val="dk1"/>
                </a:solidFill>
              </a:defRPr>
            </a:lvl3pPr>
            <a:lvl4pPr lvl="3" algn="r">
              <a:lnSpc>
                <a:spcPct val="100000"/>
              </a:lnSpc>
              <a:spcBef>
                <a:spcPts val="0"/>
              </a:spcBef>
              <a:spcAft>
                <a:spcPts val="0"/>
              </a:spcAft>
              <a:buClr>
                <a:schemeClr val="dk1"/>
              </a:buClr>
              <a:buSzPts val="2000"/>
              <a:buNone/>
              <a:defRPr sz="2000">
                <a:solidFill>
                  <a:schemeClr val="dk1"/>
                </a:solidFill>
              </a:defRPr>
            </a:lvl4pPr>
            <a:lvl5pPr lvl="4" algn="r">
              <a:lnSpc>
                <a:spcPct val="100000"/>
              </a:lnSpc>
              <a:spcBef>
                <a:spcPts val="0"/>
              </a:spcBef>
              <a:spcAft>
                <a:spcPts val="0"/>
              </a:spcAft>
              <a:buClr>
                <a:schemeClr val="dk1"/>
              </a:buClr>
              <a:buSzPts val="2000"/>
              <a:buNone/>
              <a:defRPr sz="2000">
                <a:solidFill>
                  <a:schemeClr val="dk1"/>
                </a:solidFill>
              </a:defRPr>
            </a:lvl5pPr>
            <a:lvl6pPr lvl="5" algn="r">
              <a:lnSpc>
                <a:spcPct val="100000"/>
              </a:lnSpc>
              <a:spcBef>
                <a:spcPts val="0"/>
              </a:spcBef>
              <a:spcAft>
                <a:spcPts val="0"/>
              </a:spcAft>
              <a:buClr>
                <a:schemeClr val="dk1"/>
              </a:buClr>
              <a:buSzPts val="2000"/>
              <a:buNone/>
              <a:defRPr sz="2000">
                <a:solidFill>
                  <a:schemeClr val="dk1"/>
                </a:solidFill>
              </a:defRPr>
            </a:lvl6pPr>
            <a:lvl7pPr lvl="6" algn="r">
              <a:lnSpc>
                <a:spcPct val="100000"/>
              </a:lnSpc>
              <a:spcBef>
                <a:spcPts val="0"/>
              </a:spcBef>
              <a:spcAft>
                <a:spcPts val="0"/>
              </a:spcAft>
              <a:buClr>
                <a:schemeClr val="dk1"/>
              </a:buClr>
              <a:buSzPts val="2000"/>
              <a:buNone/>
              <a:defRPr sz="2000">
                <a:solidFill>
                  <a:schemeClr val="dk1"/>
                </a:solidFill>
              </a:defRPr>
            </a:lvl7pPr>
            <a:lvl8pPr lvl="7" algn="r">
              <a:lnSpc>
                <a:spcPct val="100000"/>
              </a:lnSpc>
              <a:spcBef>
                <a:spcPts val="0"/>
              </a:spcBef>
              <a:spcAft>
                <a:spcPts val="0"/>
              </a:spcAft>
              <a:buClr>
                <a:schemeClr val="dk1"/>
              </a:buClr>
              <a:buSzPts val="2000"/>
              <a:buNone/>
              <a:defRPr sz="2000">
                <a:solidFill>
                  <a:schemeClr val="dk1"/>
                </a:solidFill>
              </a:defRPr>
            </a:lvl8pPr>
            <a:lvl9pPr lvl="8" algn="r">
              <a:lnSpc>
                <a:spcPct val="100000"/>
              </a:lnSpc>
              <a:spcBef>
                <a:spcPts val="0"/>
              </a:spcBef>
              <a:spcAft>
                <a:spcPts val="0"/>
              </a:spcAft>
              <a:buClr>
                <a:schemeClr val="dk1"/>
              </a:buClr>
              <a:buSzPts val="2000"/>
              <a:buNone/>
              <a:defRPr sz="2000">
                <a:solidFill>
                  <a:schemeClr val="dk1"/>
                </a:solidFill>
              </a:defRPr>
            </a:lvl9pPr>
          </a:lstStyle>
          <a:p>
            <a:endParaRPr/>
          </a:p>
        </p:txBody>
      </p:sp>
      <p:sp>
        <p:nvSpPr>
          <p:cNvPr id="90" name="Google Shape;90;p16"/>
          <p:cNvSpPr txBox="1">
            <a:spLocks noGrp="1"/>
          </p:cNvSpPr>
          <p:nvPr>
            <p:ph type="title" idx="7"/>
          </p:nvPr>
        </p:nvSpPr>
        <p:spPr>
          <a:xfrm flipH="1">
            <a:off x="1669188" y="3235152"/>
            <a:ext cx="976200" cy="408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3500">
                <a:solidFill>
                  <a:schemeClr val="dk1"/>
                </a:solidFill>
              </a:defRPr>
            </a:lvl1pPr>
            <a:lvl2pPr lvl="1" algn="r">
              <a:lnSpc>
                <a:spcPct val="100000"/>
              </a:lnSpc>
              <a:spcBef>
                <a:spcPts val="0"/>
              </a:spcBef>
              <a:spcAft>
                <a:spcPts val="0"/>
              </a:spcAft>
              <a:buSzPts val="2500"/>
              <a:buNone/>
              <a:defRPr sz="2500"/>
            </a:lvl2pPr>
            <a:lvl3pPr lvl="2" algn="r">
              <a:lnSpc>
                <a:spcPct val="100000"/>
              </a:lnSpc>
              <a:spcBef>
                <a:spcPts val="0"/>
              </a:spcBef>
              <a:spcAft>
                <a:spcPts val="0"/>
              </a:spcAft>
              <a:buSzPts val="2500"/>
              <a:buNone/>
              <a:defRPr sz="2500"/>
            </a:lvl3pPr>
            <a:lvl4pPr lvl="3" algn="r">
              <a:lnSpc>
                <a:spcPct val="100000"/>
              </a:lnSpc>
              <a:spcBef>
                <a:spcPts val="0"/>
              </a:spcBef>
              <a:spcAft>
                <a:spcPts val="0"/>
              </a:spcAft>
              <a:buSzPts val="2500"/>
              <a:buNone/>
              <a:defRPr sz="2500"/>
            </a:lvl4pPr>
            <a:lvl5pPr lvl="4" algn="r">
              <a:lnSpc>
                <a:spcPct val="100000"/>
              </a:lnSpc>
              <a:spcBef>
                <a:spcPts val="0"/>
              </a:spcBef>
              <a:spcAft>
                <a:spcPts val="0"/>
              </a:spcAft>
              <a:buSzPts val="2500"/>
              <a:buNone/>
              <a:defRPr sz="2500"/>
            </a:lvl5pPr>
            <a:lvl6pPr lvl="5" algn="r">
              <a:lnSpc>
                <a:spcPct val="100000"/>
              </a:lnSpc>
              <a:spcBef>
                <a:spcPts val="0"/>
              </a:spcBef>
              <a:spcAft>
                <a:spcPts val="0"/>
              </a:spcAft>
              <a:buSzPts val="2500"/>
              <a:buNone/>
              <a:defRPr sz="2500"/>
            </a:lvl6pPr>
            <a:lvl7pPr lvl="6" algn="r">
              <a:lnSpc>
                <a:spcPct val="100000"/>
              </a:lnSpc>
              <a:spcBef>
                <a:spcPts val="0"/>
              </a:spcBef>
              <a:spcAft>
                <a:spcPts val="0"/>
              </a:spcAft>
              <a:buSzPts val="2500"/>
              <a:buNone/>
              <a:defRPr sz="2500"/>
            </a:lvl7pPr>
            <a:lvl8pPr lvl="7" algn="r">
              <a:lnSpc>
                <a:spcPct val="100000"/>
              </a:lnSpc>
              <a:spcBef>
                <a:spcPts val="0"/>
              </a:spcBef>
              <a:spcAft>
                <a:spcPts val="0"/>
              </a:spcAft>
              <a:buSzPts val="2500"/>
              <a:buNone/>
              <a:defRPr sz="2500"/>
            </a:lvl8pPr>
            <a:lvl9pPr lvl="8" algn="r">
              <a:lnSpc>
                <a:spcPct val="100000"/>
              </a:lnSpc>
              <a:spcBef>
                <a:spcPts val="0"/>
              </a:spcBef>
              <a:spcAft>
                <a:spcPts val="0"/>
              </a:spcAft>
              <a:buSzPts val="2500"/>
              <a:buNone/>
              <a:defRPr sz="2500"/>
            </a:lvl9pPr>
          </a:lstStyle>
          <a:p>
            <a:endParaRPr/>
          </a:p>
        </p:txBody>
      </p:sp>
      <p:sp>
        <p:nvSpPr>
          <p:cNvPr id="91" name="Google Shape;91;p16"/>
          <p:cNvSpPr txBox="1">
            <a:spLocks noGrp="1"/>
          </p:cNvSpPr>
          <p:nvPr>
            <p:ph type="subTitle" idx="8"/>
          </p:nvPr>
        </p:nvSpPr>
        <p:spPr>
          <a:xfrm>
            <a:off x="2630200" y="3378850"/>
            <a:ext cx="2111100" cy="493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1400"/>
              <a:buNone/>
              <a:defRPr/>
            </a:lvl1pPr>
            <a:lvl2pPr lvl="1" algn="r">
              <a:lnSpc>
                <a:spcPct val="100000"/>
              </a:lnSpc>
              <a:spcBef>
                <a:spcPts val="0"/>
              </a:spcBef>
              <a:spcAft>
                <a:spcPts val="0"/>
              </a:spcAft>
              <a:buClr>
                <a:schemeClr val="dk1"/>
              </a:buClr>
              <a:buSzPts val="1400"/>
              <a:buNone/>
              <a:defRPr>
                <a:solidFill>
                  <a:schemeClr val="dk1"/>
                </a:solidFill>
              </a:defRPr>
            </a:lvl2pPr>
            <a:lvl3pPr lvl="2" algn="r">
              <a:lnSpc>
                <a:spcPct val="100000"/>
              </a:lnSpc>
              <a:spcBef>
                <a:spcPts val="0"/>
              </a:spcBef>
              <a:spcAft>
                <a:spcPts val="0"/>
              </a:spcAft>
              <a:buClr>
                <a:schemeClr val="dk1"/>
              </a:buClr>
              <a:buSzPts val="1400"/>
              <a:buNone/>
              <a:defRPr>
                <a:solidFill>
                  <a:schemeClr val="dk1"/>
                </a:solidFill>
              </a:defRPr>
            </a:lvl3pPr>
            <a:lvl4pPr lvl="3" algn="r">
              <a:lnSpc>
                <a:spcPct val="100000"/>
              </a:lnSpc>
              <a:spcBef>
                <a:spcPts val="0"/>
              </a:spcBef>
              <a:spcAft>
                <a:spcPts val="0"/>
              </a:spcAft>
              <a:buClr>
                <a:schemeClr val="dk1"/>
              </a:buClr>
              <a:buSzPts val="1400"/>
              <a:buNone/>
              <a:defRPr>
                <a:solidFill>
                  <a:schemeClr val="dk1"/>
                </a:solidFill>
              </a:defRPr>
            </a:lvl4pPr>
            <a:lvl5pPr lvl="4" algn="r">
              <a:lnSpc>
                <a:spcPct val="100000"/>
              </a:lnSpc>
              <a:spcBef>
                <a:spcPts val="0"/>
              </a:spcBef>
              <a:spcAft>
                <a:spcPts val="0"/>
              </a:spcAft>
              <a:buClr>
                <a:schemeClr val="dk1"/>
              </a:buClr>
              <a:buSzPts val="1400"/>
              <a:buNone/>
              <a:defRPr>
                <a:solidFill>
                  <a:schemeClr val="dk1"/>
                </a:solidFill>
              </a:defRPr>
            </a:lvl5pPr>
            <a:lvl6pPr lvl="5" algn="r">
              <a:lnSpc>
                <a:spcPct val="100000"/>
              </a:lnSpc>
              <a:spcBef>
                <a:spcPts val="0"/>
              </a:spcBef>
              <a:spcAft>
                <a:spcPts val="0"/>
              </a:spcAft>
              <a:buClr>
                <a:schemeClr val="dk1"/>
              </a:buClr>
              <a:buSzPts val="1400"/>
              <a:buNone/>
              <a:defRPr>
                <a:solidFill>
                  <a:schemeClr val="dk1"/>
                </a:solidFill>
              </a:defRPr>
            </a:lvl6pPr>
            <a:lvl7pPr lvl="6" algn="r">
              <a:lnSpc>
                <a:spcPct val="100000"/>
              </a:lnSpc>
              <a:spcBef>
                <a:spcPts val="0"/>
              </a:spcBef>
              <a:spcAft>
                <a:spcPts val="0"/>
              </a:spcAft>
              <a:buClr>
                <a:schemeClr val="dk1"/>
              </a:buClr>
              <a:buSzPts val="1400"/>
              <a:buNone/>
              <a:defRPr>
                <a:solidFill>
                  <a:schemeClr val="dk1"/>
                </a:solidFill>
              </a:defRPr>
            </a:lvl7pPr>
            <a:lvl8pPr lvl="7" algn="r">
              <a:lnSpc>
                <a:spcPct val="100000"/>
              </a:lnSpc>
              <a:spcBef>
                <a:spcPts val="0"/>
              </a:spcBef>
              <a:spcAft>
                <a:spcPts val="0"/>
              </a:spcAft>
              <a:buClr>
                <a:schemeClr val="dk1"/>
              </a:buClr>
              <a:buSzPts val="1400"/>
              <a:buNone/>
              <a:defRPr>
                <a:solidFill>
                  <a:schemeClr val="dk1"/>
                </a:solidFill>
              </a:defRPr>
            </a:lvl8pPr>
            <a:lvl9pPr lvl="8" algn="r">
              <a:lnSpc>
                <a:spcPct val="100000"/>
              </a:lnSpc>
              <a:spcBef>
                <a:spcPts val="0"/>
              </a:spcBef>
              <a:spcAft>
                <a:spcPts val="0"/>
              </a:spcAft>
              <a:buClr>
                <a:schemeClr val="dk1"/>
              </a:buClr>
              <a:buSzPts val="1400"/>
              <a:buNone/>
              <a:defRPr>
                <a:solidFill>
                  <a:schemeClr val="dk1"/>
                </a:solidFill>
              </a:defRPr>
            </a:lvl9pPr>
          </a:lstStyle>
          <a:p>
            <a:endParaRPr/>
          </a:p>
        </p:txBody>
      </p:sp>
      <p:sp>
        <p:nvSpPr>
          <p:cNvPr id="92" name="Google Shape;92;p16"/>
          <p:cNvSpPr txBox="1">
            <a:spLocks noGrp="1"/>
          </p:cNvSpPr>
          <p:nvPr>
            <p:ph type="subTitle" idx="9"/>
          </p:nvPr>
        </p:nvSpPr>
        <p:spPr>
          <a:xfrm>
            <a:off x="2630187" y="3006851"/>
            <a:ext cx="2111100" cy="33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000"/>
              <a:buNone/>
              <a:defRPr sz="2000">
                <a:latin typeface="Carter One"/>
                <a:ea typeface="Carter One"/>
                <a:cs typeface="Carter One"/>
                <a:sym typeface="Carter One"/>
              </a:defRPr>
            </a:lvl1pPr>
            <a:lvl2pPr lvl="1" algn="r">
              <a:lnSpc>
                <a:spcPct val="100000"/>
              </a:lnSpc>
              <a:spcBef>
                <a:spcPts val="0"/>
              </a:spcBef>
              <a:spcAft>
                <a:spcPts val="0"/>
              </a:spcAft>
              <a:buClr>
                <a:schemeClr val="dk1"/>
              </a:buClr>
              <a:buSzPts val="2000"/>
              <a:buNone/>
              <a:defRPr sz="2000">
                <a:solidFill>
                  <a:schemeClr val="dk1"/>
                </a:solidFill>
              </a:defRPr>
            </a:lvl2pPr>
            <a:lvl3pPr lvl="2" algn="r">
              <a:lnSpc>
                <a:spcPct val="100000"/>
              </a:lnSpc>
              <a:spcBef>
                <a:spcPts val="0"/>
              </a:spcBef>
              <a:spcAft>
                <a:spcPts val="0"/>
              </a:spcAft>
              <a:buClr>
                <a:schemeClr val="dk1"/>
              </a:buClr>
              <a:buSzPts val="2000"/>
              <a:buNone/>
              <a:defRPr sz="2000">
                <a:solidFill>
                  <a:schemeClr val="dk1"/>
                </a:solidFill>
              </a:defRPr>
            </a:lvl3pPr>
            <a:lvl4pPr lvl="3" algn="r">
              <a:lnSpc>
                <a:spcPct val="100000"/>
              </a:lnSpc>
              <a:spcBef>
                <a:spcPts val="0"/>
              </a:spcBef>
              <a:spcAft>
                <a:spcPts val="0"/>
              </a:spcAft>
              <a:buClr>
                <a:schemeClr val="dk1"/>
              </a:buClr>
              <a:buSzPts val="2000"/>
              <a:buNone/>
              <a:defRPr sz="2000">
                <a:solidFill>
                  <a:schemeClr val="dk1"/>
                </a:solidFill>
              </a:defRPr>
            </a:lvl4pPr>
            <a:lvl5pPr lvl="4" algn="r">
              <a:lnSpc>
                <a:spcPct val="100000"/>
              </a:lnSpc>
              <a:spcBef>
                <a:spcPts val="0"/>
              </a:spcBef>
              <a:spcAft>
                <a:spcPts val="0"/>
              </a:spcAft>
              <a:buClr>
                <a:schemeClr val="dk1"/>
              </a:buClr>
              <a:buSzPts val="2000"/>
              <a:buNone/>
              <a:defRPr sz="2000">
                <a:solidFill>
                  <a:schemeClr val="dk1"/>
                </a:solidFill>
              </a:defRPr>
            </a:lvl5pPr>
            <a:lvl6pPr lvl="5" algn="r">
              <a:lnSpc>
                <a:spcPct val="100000"/>
              </a:lnSpc>
              <a:spcBef>
                <a:spcPts val="0"/>
              </a:spcBef>
              <a:spcAft>
                <a:spcPts val="0"/>
              </a:spcAft>
              <a:buClr>
                <a:schemeClr val="dk1"/>
              </a:buClr>
              <a:buSzPts val="2000"/>
              <a:buNone/>
              <a:defRPr sz="2000">
                <a:solidFill>
                  <a:schemeClr val="dk1"/>
                </a:solidFill>
              </a:defRPr>
            </a:lvl6pPr>
            <a:lvl7pPr lvl="6" algn="r">
              <a:lnSpc>
                <a:spcPct val="100000"/>
              </a:lnSpc>
              <a:spcBef>
                <a:spcPts val="0"/>
              </a:spcBef>
              <a:spcAft>
                <a:spcPts val="0"/>
              </a:spcAft>
              <a:buClr>
                <a:schemeClr val="dk1"/>
              </a:buClr>
              <a:buSzPts val="2000"/>
              <a:buNone/>
              <a:defRPr sz="2000">
                <a:solidFill>
                  <a:schemeClr val="dk1"/>
                </a:solidFill>
              </a:defRPr>
            </a:lvl7pPr>
            <a:lvl8pPr lvl="7" algn="r">
              <a:lnSpc>
                <a:spcPct val="100000"/>
              </a:lnSpc>
              <a:spcBef>
                <a:spcPts val="0"/>
              </a:spcBef>
              <a:spcAft>
                <a:spcPts val="0"/>
              </a:spcAft>
              <a:buClr>
                <a:schemeClr val="dk1"/>
              </a:buClr>
              <a:buSzPts val="2000"/>
              <a:buNone/>
              <a:defRPr sz="2000">
                <a:solidFill>
                  <a:schemeClr val="dk1"/>
                </a:solidFill>
              </a:defRPr>
            </a:lvl8pPr>
            <a:lvl9pPr lvl="8" algn="r">
              <a:lnSpc>
                <a:spcPct val="100000"/>
              </a:lnSpc>
              <a:spcBef>
                <a:spcPts val="0"/>
              </a:spcBef>
              <a:spcAft>
                <a:spcPts val="0"/>
              </a:spcAft>
              <a:buClr>
                <a:schemeClr val="dk1"/>
              </a:buClr>
              <a:buSzPts val="2000"/>
              <a:buNone/>
              <a:defRPr sz="2000">
                <a:solidFill>
                  <a:schemeClr val="dk1"/>
                </a:solidFill>
              </a:defRPr>
            </a:lvl9pPr>
          </a:lstStyle>
          <a:p>
            <a:endParaRPr/>
          </a:p>
        </p:txBody>
      </p:sp>
      <p:sp>
        <p:nvSpPr>
          <p:cNvPr id="93" name="Google Shape;93;p16"/>
          <p:cNvSpPr txBox="1">
            <a:spLocks noGrp="1"/>
          </p:cNvSpPr>
          <p:nvPr>
            <p:ph type="title" idx="13"/>
          </p:nvPr>
        </p:nvSpPr>
        <p:spPr>
          <a:xfrm flipH="1">
            <a:off x="4857000" y="3235152"/>
            <a:ext cx="976200" cy="408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3500">
                <a:solidFill>
                  <a:schemeClr val="dk1"/>
                </a:solidFill>
              </a:defRPr>
            </a:lvl1pPr>
            <a:lvl2pPr lvl="1" algn="r">
              <a:lnSpc>
                <a:spcPct val="100000"/>
              </a:lnSpc>
              <a:spcBef>
                <a:spcPts val="0"/>
              </a:spcBef>
              <a:spcAft>
                <a:spcPts val="0"/>
              </a:spcAft>
              <a:buSzPts val="2500"/>
              <a:buNone/>
              <a:defRPr sz="2500"/>
            </a:lvl2pPr>
            <a:lvl3pPr lvl="2" algn="r">
              <a:lnSpc>
                <a:spcPct val="100000"/>
              </a:lnSpc>
              <a:spcBef>
                <a:spcPts val="0"/>
              </a:spcBef>
              <a:spcAft>
                <a:spcPts val="0"/>
              </a:spcAft>
              <a:buSzPts val="2500"/>
              <a:buNone/>
              <a:defRPr sz="2500"/>
            </a:lvl3pPr>
            <a:lvl4pPr lvl="3" algn="r">
              <a:lnSpc>
                <a:spcPct val="100000"/>
              </a:lnSpc>
              <a:spcBef>
                <a:spcPts val="0"/>
              </a:spcBef>
              <a:spcAft>
                <a:spcPts val="0"/>
              </a:spcAft>
              <a:buSzPts val="2500"/>
              <a:buNone/>
              <a:defRPr sz="2500"/>
            </a:lvl4pPr>
            <a:lvl5pPr lvl="4" algn="r">
              <a:lnSpc>
                <a:spcPct val="100000"/>
              </a:lnSpc>
              <a:spcBef>
                <a:spcPts val="0"/>
              </a:spcBef>
              <a:spcAft>
                <a:spcPts val="0"/>
              </a:spcAft>
              <a:buSzPts val="2500"/>
              <a:buNone/>
              <a:defRPr sz="2500"/>
            </a:lvl5pPr>
            <a:lvl6pPr lvl="5" algn="r">
              <a:lnSpc>
                <a:spcPct val="100000"/>
              </a:lnSpc>
              <a:spcBef>
                <a:spcPts val="0"/>
              </a:spcBef>
              <a:spcAft>
                <a:spcPts val="0"/>
              </a:spcAft>
              <a:buSzPts val="2500"/>
              <a:buNone/>
              <a:defRPr sz="2500"/>
            </a:lvl6pPr>
            <a:lvl7pPr lvl="6" algn="r">
              <a:lnSpc>
                <a:spcPct val="100000"/>
              </a:lnSpc>
              <a:spcBef>
                <a:spcPts val="0"/>
              </a:spcBef>
              <a:spcAft>
                <a:spcPts val="0"/>
              </a:spcAft>
              <a:buSzPts val="2500"/>
              <a:buNone/>
              <a:defRPr sz="2500"/>
            </a:lvl7pPr>
            <a:lvl8pPr lvl="7" algn="r">
              <a:lnSpc>
                <a:spcPct val="100000"/>
              </a:lnSpc>
              <a:spcBef>
                <a:spcPts val="0"/>
              </a:spcBef>
              <a:spcAft>
                <a:spcPts val="0"/>
              </a:spcAft>
              <a:buSzPts val="2500"/>
              <a:buNone/>
              <a:defRPr sz="2500"/>
            </a:lvl8pPr>
            <a:lvl9pPr lvl="8" algn="r">
              <a:lnSpc>
                <a:spcPct val="100000"/>
              </a:lnSpc>
              <a:spcBef>
                <a:spcPts val="0"/>
              </a:spcBef>
              <a:spcAft>
                <a:spcPts val="0"/>
              </a:spcAft>
              <a:buSzPts val="2500"/>
              <a:buNone/>
              <a:defRPr sz="2500"/>
            </a:lvl9pPr>
          </a:lstStyle>
          <a:p>
            <a:endParaRPr/>
          </a:p>
        </p:txBody>
      </p:sp>
      <p:sp>
        <p:nvSpPr>
          <p:cNvPr id="94" name="Google Shape;94;p16"/>
          <p:cNvSpPr txBox="1">
            <a:spLocks noGrp="1"/>
          </p:cNvSpPr>
          <p:nvPr>
            <p:ph type="subTitle" idx="14"/>
          </p:nvPr>
        </p:nvSpPr>
        <p:spPr>
          <a:xfrm>
            <a:off x="5833200" y="3378850"/>
            <a:ext cx="2111100" cy="493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1400"/>
              <a:buNone/>
              <a:defRPr/>
            </a:lvl1pPr>
            <a:lvl2pPr lvl="1" algn="r">
              <a:lnSpc>
                <a:spcPct val="100000"/>
              </a:lnSpc>
              <a:spcBef>
                <a:spcPts val="0"/>
              </a:spcBef>
              <a:spcAft>
                <a:spcPts val="0"/>
              </a:spcAft>
              <a:buClr>
                <a:schemeClr val="dk1"/>
              </a:buClr>
              <a:buSzPts val="1400"/>
              <a:buNone/>
              <a:defRPr>
                <a:solidFill>
                  <a:schemeClr val="dk1"/>
                </a:solidFill>
              </a:defRPr>
            </a:lvl2pPr>
            <a:lvl3pPr lvl="2" algn="r">
              <a:lnSpc>
                <a:spcPct val="100000"/>
              </a:lnSpc>
              <a:spcBef>
                <a:spcPts val="0"/>
              </a:spcBef>
              <a:spcAft>
                <a:spcPts val="0"/>
              </a:spcAft>
              <a:buClr>
                <a:schemeClr val="dk1"/>
              </a:buClr>
              <a:buSzPts val="1400"/>
              <a:buNone/>
              <a:defRPr>
                <a:solidFill>
                  <a:schemeClr val="dk1"/>
                </a:solidFill>
              </a:defRPr>
            </a:lvl3pPr>
            <a:lvl4pPr lvl="3" algn="r">
              <a:lnSpc>
                <a:spcPct val="100000"/>
              </a:lnSpc>
              <a:spcBef>
                <a:spcPts val="0"/>
              </a:spcBef>
              <a:spcAft>
                <a:spcPts val="0"/>
              </a:spcAft>
              <a:buClr>
                <a:schemeClr val="dk1"/>
              </a:buClr>
              <a:buSzPts val="1400"/>
              <a:buNone/>
              <a:defRPr>
                <a:solidFill>
                  <a:schemeClr val="dk1"/>
                </a:solidFill>
              </a:defRPr>
            </a:lvl4pPr>
            <a:lvl5pPr lvl="4" algn="r">
              <a:lnSpc>
                <a:spcPct val="100000"/>
              </a:lnSpc>
              <a:spcBef>
                <a:spcPts val="0"/>
              </a:spcBef>
              <a:spcAft>
                <a:spcPts val="0"/>
              </a:spcAft>
              <a:buClr>
                <a:schemeClr val="dk1"/>
              </a:buClr>
              <a:buSzPts val="1400"/>
              <a:buNone/>
              <a:defRPr>
                <a:solidFill>
                  <a:schemeClr val="dk1"/>
                </a:solidFill>
              </a:defRPr>
            </a:lvl5pPr>
            <a:lvl6pPr lvl="5" algn="r">
              <a:lnSpc>
                <a:spcPct val="100000"/>
              </a:lnSpc>
              <a:spcBef>
                <a:spcPts val="0"/>
              </a:spcBef>
              <a:spcAft>
                <a:spcPts val="0"/>
              </a:spcAft>
              <a:buClr>
                <a:schemeClr val="dk1"/>
              </a:buClr>
              <a:buSzPts val="1400"/>
              <a:buNone/>
              <a:defRPr>
                <a:solidFill>
                  <a:schemeClr val="dk1"/>
                </a:solidFill>
              </a:defRPr>
            </a:lvl6pPr>
            <a:lvl7pPr lvl="6" algn="r">
              <a:lnSpc>
                <a:spcPct val="100000"/>
              </a:lnSpc>
              <a:spcBef>
                <a:spcPts val="0"/>
              </a:spcBef>
              <a:spcAft>
                <a:spcPts val="0"/>
              </a:spcAft>
              <a:buClr>
                <a:schemeClr val="dk1"/>
              </a:buClr>
              <a:buSzPts val="1400"/>
              <a:buNone/>
              <a:defRPr>
                <a:solidFill>
                  <a:schemeClr val="dk1"/>
                </a:solidFill>
              </a:defRPr>
            </a:lvl7pPr>
            <a:lvl8pPr lvl="7" algn="r">
              <a:lnSpc>
                <a:spcPct val="100000"/>
              </a:lnSpc>
              <a:spcBef>
                <a:spcPts val="0"/>
              </a:spcBef>
              <a:spcAft>
                <a:spcPts val="0"/>
              </a:spcAft>
              <a:buClr>
                <a:schemeClr val="dk1"/>
              </a:buClr>
              <a:buSzPts val="1400"/>
              <a:buNone/>
              <a:defRPr>
                <a:solidFill>
                  <a:schemeClr val="dk1"/>
                </a:solidFill>
              </a:defRPr>
            </a:lvl8pPr>
            <a:lvl9pPr lvl="8" algn="r">
              <a:lnSpc>
                <a:spcPct val="100000"/>
              </a:lnSpc>
              <a:spcBef>
                <a:spcPts val="0"/>
              </a:spcBef>
              <a:spcAft>
                <a:spcPts val="0"/>
              </a:spcAft>
              <a:buClr>
                <a:schemeClr val="dk1"/>
              </a:buClr>
              <a:buSzPts val="1400"/>
              <a:buNone/>
              <a:defRPr>
                <a:solidFill>
                  <a:schemeClr val="dk1"/>
                </a:solidFill>
              </a:defRPr>
            </a:lvl9pPr>
          </a:lstStyle>
          <a:p>
            <a:endParaRPr/>
          </a:p>
        </p:txBody>
      </p:sp>
      <p:sp>
        <p:nvSpPr>
          <p:cNvPr id="95" name="Google Shape;95;p16"/>
          <p:cNvSpPr txBox="1">
            <a:spLocks noGrp="1"/>
          </p:cNvSpPr>
          <p:nvPr>
            <p:ph type="subTitle" idx="15"/>
          </p:nvPr>
        </p:nvSpPr>
        <p:spPr>
          <a:xfrm>
            <a:off x="5833187" y="3006851"/>
            <a:ext cx="2111100" cy="33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000"/>
              <a:buNone/>
              <a:defRPr sz="2000">
                <a:latin typeface="Carter One"/>
                <a:ea typeface="Carter One"/>
                <a:cs typeface="Carter One"/>
                <a:sym typeface="Carter One"/>
              </a:defRPr>
            </a:lvl1pPr>
            <a:lvl2pPr lvl="1" algn="r">
              <a:lnSpc>
                <a:spcPct val="100000"/>
              </a:lnSpc>
              <a:spcBef>
                <a:spcPts val="0"/>
              </a:spcBef>
              <a:spcAft>
                <a:spcPts val="0"/>
              </a:spcAft>
              <a:buClr>
                <a:schemeClr val="dk1"/>
              </a:buClr>
              <a:buSzPts val="2000"/>
              <a:buNone/>
              <a:defRPr sz="2000">
                <a:solidFill>
                  <a:schemeClr val="dk1"/>
                </a:solidFill>
              </a:defRPr>
            </a:lvl2pPr>
            <a:lvl3pPr lvl="2" algn="r">
              <a:lnSpc>
                <a:spcPct val="100000"/>
              </a:lnSpc>
              <a:spcBef>
                <a:spcPts val="0"/>
              </a:spcBef>
              <a:spcAft>
                <a:spcPts val="0"/>
              </a:spcAft>
              <a:buClr>
                <a:schemeClr val="dk1"/>
              </a:buClr>
              <a:buSzPts val="2000"/>
              <a:buNone/>
              <a:defRPr sz="2000">
                <a:solidFill>
                  <a:schemeClr val="dk1"/>
                </a:solidFill>
              </a:defRPr>
            </a:lvl3pPr>
            <a:lvl4pPr lvl="3" algn="r">
              <a:lnSpc>
                <a:spcPct val="100000"/>
              </a:lnSpc>
              <a:spcBef>
                <a:spcPts val="0"/>
              </a:spcBef>
              <a:spcAft>
                <a:spcPts val="0"/>
              </a:spcAft>
              <a:buClr>
                <a:schemeClr val="dk1"/>
              </a:buClr>
              <a:buSzPts val="2000"/>
              <a:buNone/>
              <a:defRPr sz="2000">
                <a:solidFill>
                  <a:schemeClr val="dk1"/>
                </a:solidFill>
              </a:defRPr>
            </a:lvl4pPr>
            <a:lvl5pPr lvl="4" algn="r">
              <a:lnSpc>
                <a:spcPct val="100000"/>
              </a:lnSpc>
              <a:spcBef>
                <a:spcPts val="0"/>
              </a:spcBef>
              <a:spcAft>
                <a:spcPts val="0"/>
              </a:spcAft>
              <a:buClr>
                <a:schemeClr val="dk1"/>
              </a:buClr>
              <a:buSzPts val="2000"/>
              <a:buNone/>
              <a:defRPr sz="2000">
                <a:solidFill>
                  <a:schemeClr val="dk1"/>
                </a:solidFill>
              </a:defRPr>
            </a:lvl5pPr>
            <a:lvl6pPr lvl="5" algn="r">
              <a:lnSpc>
                <a:spcPct val="100000"/>
              </a:lnSpc>
              <a:spcBef>
                <a:spcPts val="0"/>
              </a:spcBef>
              <a:spcAft>
                <a:spcPts val="0"/>
              </a:spcAft>
              <a:buClr>
                <a:schemeClr val="dk1"/>
              </a:buClr>
              <a:buSzPts val="2000"/>
              <a:buNone/>
              <a:defRPr sz="2000">
                <a:solidFill>
                  <a:schemeClr val="dk1"/>
                </a:solidFill>
              </a:defRPr>
            </a:lvl6pPr>
            <a:lvl7pPr lvl="6" algn="r">
              <a:lnSpc>
                <a:spcPct val="100000"/>
              </a:lnSpc>
              <a:spcBef>
                <a:spcPts val="0"/>
              </a:spcBef>
              <a:spcAft>
                <a:spcPts val="0"/>
              </a:spcAft>
              <a:buClr>
                <a:schemeClr val="dk1"/>
              </a:buClr>
              <a:buSzPts val="2000"/>
              <a:buNone/>
              <a:defRPr sz="2000">
                <a:solidFill>
                  <a:schemeClr val="dk1"/>
                </a:solidFill>
              </a:defRPr>
            </a:lvl7pPr>
            <a:lvl8pPr lvl="7" algn="r">
              <a:lnSpc>
                <a:spcPct val="100000"/>
              </a:lnSpc>
              <a:spcBef>
                <a:spcPts val="0"/>
              </a:spcBef>
              <a:spcAft>
                <a:spcPts val="0"/>
              </a:spcAft>
              <a:buClr>
                <a:schemeClr val="dk1"/>
              </a:buClr>
              <a:buSzPts val="2000"/>
              <a:buNone/>
              <a:defRPr sz="2000">
                <a:solidFill>
                  <a:schemeClr val="dk1"/>
                </a:solidFill>
              </a:defRPr>
            </a:lvl8pPr>
            <a:lvl9pPr lvl="8" algn="r">
              <a:lnSpc>
                <a:spcPct val="100000"/>
              </a:lnSpc>
              <a:spcBef>
                <a:spcPts val="0"/>
              </a:spcBef>
              <a:spcAft>
                <a:spcPts val="0"/>
              </a:spcAft>
              <a:buClr>
                <a:schemeClr val="dk1"/>
              </a:buClr>
              <a:buSzPts val="2000"/>
              <a:buNone/>
              <a:defRPr sz="2000">
                <a:solidFill>
                  <a:schemeClr val="dk1"/>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6"/>
        <p:cNvGrpSpPr/>
        <p:nvPr/>
      </p:nvGrpSpPr>
      <p:grpSpPr>
        <a:xfrm>
          <a:off x="0" y="0"/>
          <a:ext cx="0" cy="0"/>
          <a:chOff x="0" y="0"/>
          <a:chExt cx="0" cy="0"/>
        </a:xfrm>
      </p:grpSpPr>
      <p:grpSp>
        <p:nvGrpSpPr>
          <p:cNvPr id="97" name="Google Shape;97;p17"/>
          <p:cNvGrpSpPr/>
          <p:nvPr/>
        </p:nvGrpSpPr>
        <p:grpSpPr>
          <a:xfrm>
            <a:off x="-275275" y="-596800"/>
            <a:ext cx="9694403" cy="6192662"/>
            <a:chOff x="-275275" y="-596800"/>
            <a:chExt cx="9694403" cy="6192662"/>
          </a:xfrm>
        </p:grpSpPr>
        <p:sp>
          <p:nvSpPr>
            <p:cNvPr id="98" name="Google Shape;98;p17"/>
            <p:cNvSpPr/>
            <p:nvPr/>
          </p:nvSpPr>
          <p:spPr>
            <a:xfrm>
              <a:off x="0" y="-286900"/>
              <a:ext cx="9144000" cy="5751600"/>
            </a:xfrm>
            <a:prstGeom prst="rect">
              <a:avLst/>
            </a:prstGeom>
            <a:gradFill>
              <a:gsLst>
                <a:gs pos="0">
                  <a:srgbClr val="E0ECFE">
                    <a:alpha val="41568"/>
                  </a:srgbClr>
                </a:gs>
                <a:gs pos="100000">
                  <a:srgbClr val="2352BD">
                    <a:alpha val="30588"/>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9" name="Google Shape;99;p17"/>
            <p:cNvGrpSpPr/>
            <p:nvPr/>
          </p:nvGrpSpPr>
          <p:grpSpPr>
            <a:xfrm>
              <a:off x="-275275" y="-596800"/>
              <a:ext cx="9694403" cy="6192662"/>
              <a:chOff x="-275275" y="-596800"/>
              <a:chExt cx="9694403" cy="6192662"/>
            </a:xfrm>
          </p:grpSpPr>
          <p:sp>
            <p:nvSpPr>
              <p:cNvPr id="100" name="Google Shape;100;p17"/>
              <p:cNvSpPr/>
              <p:nvPr/>
            </p:nvSpPr>
            <p:spPr>
              <a:xfrm>
                <a:off x="7886700" y="-596800"/>
                <a:ext cx="1394025" cy="6192170"/>
              </a:xfrm>
              <a:custGeom>
                <a:avLst/>
                <a:gdLst/>
                <a:ahLst/>
                <a:cxnLst/>
                <a:rect l="l" t="t" r="r" b="b"/>
                <a:pathLst>
                  <a:path w="55761" h="242854" extrusionOk="0">
                    <a:moveTo>
                      <a:pt x="0" y="235938"/>
                    </a:moveTo>
                    <a:lnTo>
                      <a:pt x="10093" y="31138"/>
                    </a:lnTo>
                    <a:lnTo>
                      <a:pt x="55761" y="0"/>
                    </a:lnTo>
                    <a:lnTo>
                      <a:pt x="49275" y="242854"/>
                    </a:lnTo>
                    <a:close/>
                  </a:path>
                </a:pathLst>
              </a:custGeom>
              <a:gradFill>
                <a:gsLst>
                  <a:gs pos="0">
                    <a:srgbClr val="45A3E9">
                      <a:alpha val="49803"/>
                    </a:srgbClr>
                  </a:gs>
                  <a:gs pos="78000">
                    <a:srgbClr val="4890E9">
                      <a:alpha val="50588"/>
                    </a:srgbClr>
                  </a:gs>
                  <a:gs pos="100000">
                    <a:srgbClr val="2352BD">
                      <a:alpha val="44313"/>
                    </a:srgbClr>
                  </a:gs>
                </a:gsLst>
                <a:path path="circle">
                  <a:fillToRect l="50000" t="50000" r="50000" b="50000"/>
                </a:path>
                <a:tileRect/>
              </a:gradFill>
              <a:ln>
                <a:noFill/>
              </a:ln>
            </p:spPr>
          </p:sp>
          <p:sp>
            <p:nvSpPr>
              <p:cNvPr id="101" name="Google Shape;101;p17"/>
              <p:cNvSpPr/>
              <p:nvPr/>
            </p:nvSpPr>
            <p:spPr>
              <a:xfrm>
                <a:off x="-103800" y="-544900"/>
                <a:ext cx="1306112" cy="6140762"/>
              </a:xfrm>
              <a:custGeom>
                <a:avLst/>
                <a:gdLst/>
                <a:ahLst/>
                <a:cxnLst/>
                <a:rect l="l" t="t" r="r" b="b"/>
                <a:pathLst>
                  <a:path w="60891" h="212428" extrusionOk="0">
                    <a:moveTo>
                      <a:pt x="60891" y="206546"/>
                    </a:moveTo>
                    <a:lnTo>
                      <a:pt x="51896" y="26294"/>
                    </a:lnTo>
                    <a:lnTo>
                      <a:pt x="0" y="0"/>
                    </a:lnTo>
                    <a:lnTo>
                      <a:pt x="3460" y="212428"/>
                    </a:lnTo>
                    <a:close/>
                  </a:path>
                </a:pathLst>
              </a:custGeom>
              <a:gradFill>
                <a:gsLst>
                  <a:gs pos="0">
                    <a:srgbClr val="45A3E9">
                      <a:alpha val="49803"/>
                    </a:srgbClr>
                  </a:gs>
                  <a:gs pos="78000">
                    <a:srgbClr val="4890E9">
                      <a:alpha val="50588"/>
                    </a:srgbClr>
                  </a:gs>
                  <a:gs pos="100000">
                    <a:srgbClr val="2352BD">
                      <a:alpha val="44313"/>
                    </a:srgbClr>
                  </a:gs>
                </a:gsLst>
                <a:path path="circle">
                  <a:fillToRect l="50000" t="50000" r="50000" b="50000"/>
                </a:path>
                <a:tileRect/>
              </a:gradFill>
              <a:ln>
                <a:noFill/>
              </a:ln>
            </p:spPr>
          </p:sp>
          <p:pic>
            <p:nvPicPr>
              <p:cNvPr id="102" name="Google Shape;102;p17"/>
              <p:cNvPicPr preferRelativeResize="0"/>
              <p:nvPr/>
            </p:nvPicPr>
            <p:blipFill rotWithShape="1">
              <a:blip r:embed="rId2">
                <a:alphaModFix/>
              </a:blip>
              <a:srcRect/>
              <a:stretch/>
            </p:blipFill>
            <p:spPr>
              <a:xfrm>
                <a:off x="-275275" y="-328312"/>
                <a:ext cx="9694403" cy="686375"/>
              </a:xfrm>
              <a:prstGeom prst="rect">
                <a:avLst/>
              </a:prstGeom>
              <a:noFill/>
              <a:ln>
                <a:noFill/>
              </a:ln>
            </p:spPr>
          </p:pic>
          <p:pic>
            <p:nvPicPr>
              <p:cNvPr id="103" name="Google Shape;103;p17"/>
              <p:cNvPicPr preferRelativeResize="0"/>
              <p:nvPr/>
            </p:nvPicPr>
            <p:blipFill rotWithShape="1">
              <a:blip r:embed="rId3">
                <a:alphaModFix/>
              </a:blip>
              <a:srcRect l="1265" t="2901" r="1286" b="2891"/>
              <a:stretch/>
            </p:blipFill>
            <p:spPr>
              <a:xfrm>
                <a:off x="0" y="4725138"/>
                <a:ext cx="9144003" cy="746675"/>
              </a:xfrm>
              <a:prstGeom prst="rect">
                <a:avLst/>
              </a:prstGeom>
              <a:noFill/>
              <a:ln>
                <a:noFill/>
              </a:ln>
            </p:spPr>
          </p:pic>
        </p:grpSp>
      </p:grpSp>
      <p:sp>
        <p:nvSpPr>
          <p:cNvPr id="104" name="Google Shape;104;p17"/>
          <p:cNvSpPr/>
          <p:nvPr/>
        </p:nvSpPr>
        <p:spPr>
          <a:xfrm rot="10800000" flipH="1">
            <a:off x="1744275" y="741087"/>
            <a:ext cx="5655451" cy="2168338"/>
          </a:xfrm>
          <a:custGeom>
            <a:avLst/>
            <a:gdLst/>
            <a:ahLst/>
            <a:cxnLst/>
            <a:rect l="l" t="t" r="r" b="b"/>
            <a:pathLst>
              <a:path w="280285" h="125537" extrusionOk="0">
                <a:moveTo>
                  <a:pt x="280285" y="0"/>
                </a:moveTo>
                <a:lnTo>
                  <a:pt x="275069" y="125537"/>
                </a:lnTo>
                <a:lnTo>
                  <a:pt x="2434" y="122755"/>
                </a:lnTo>
                <a:lnTo>
                  <a:pt x="0" y="2434"/>
                </a:lnTo>
                <a:close/>
              </a:path>
            </a:pathLst>
          </a:custGeom>
          <a:solidFill>
            <a:srgbClr val="2352BD">
              <a:alpha val="47843"/>
            </a:srgbClr>
          </a:solidFill>
          <a:ln>
            <a:noFill/>
          </a:ln>
        </p:spPr>
      </p:sp>
      <p:sp>
        <p:nvSpPr>
          <p:cNvPr id="105" name="Google Shape;105;p17"/>
          <p:cNvSpPr txBox="1">
            <a:spLocks noGrp="1"/>
          </p:cNvSpPr>
          <p:nvPr>
            <p:ph type="title"/>
          </p:nvPr>
        </p:nvSpPr>
        <p:spPr>
          <a:xfrm>
            <a:off x="4296113" y="1189663"/>
            <a:ext cx="2763300" cy="54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3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6" name="Google Shape;106;p17"/>
          <p:cNvSpPr txBox="1">
            <a:spLocks noGrp="1"/>
          </p:cNvSpPr>
          <p:nvPr>
            <p:ph type="subTitle" idx="1"/>
          </p:nvPr>
        </p:nvSpPr>
        <p:spPr>
          <a:xfrm>
            <a:off x="4296113" y="1918116"/>
            <a:ext cx="2763300" cy="54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8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a:endParaRPr/>
          </a:p>
        </p:txBody>
      </p:sp>
      <p:sp>
        <p:nvSpPr>
          <p:cNvPr id="107" name="Google Shape;107;p17"/>
          <p:cNvSpPr txBox="1">
            <a:spLocks noGrp="1"/>
          </p:cNvSpPr>
          <p:nvPr>
            <p:ph type="title" idx="2"/>
          </p:nvPr>
        </p:nvSpPr>
        <p:spPr>
          <a:xfrm flipH="1">
            <a:off x="2084575" y="1189694"/>
            <a:ext cx="1746900" cy="1271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8000">
                <a:solidFill>
                  <a:schemeClr val="dk1"/>
                </a:solidFill>
              </a:defRPr>
            </a:lvl1pPr>
            <a:lvl2pPr lvl="1" algn="r">
              <a:lnSpc>
                <a:spcPct val="100000"/>
              </a:lnSpc>
              <a:spcBef>
                <a:spcPts val="0"/>
              </a:spcBef>
              <a:spcAft>
                <a:spcPts val="0"/>
              </a:spcAft>
              <a:buClr>
                <a:schemeClr val="dk2"/>
              </a:buClr>
              <a:buSzPts val="2500"/>
              <a:buNone/>
              <a:defRPr sz="2500">
                <a:solidFill>
                  <a:schemeClr val="dk2"/>
                </a:solidFill>
              </a:defRPr>
            </a:lvl2pPr>
            <a:lvl3pPr lvl="2" algn="r">
              <a:lnSpc>
                <a:spcPct val="100000"/>
              </a:lnSpc>
              <a:spcBef>
                <a:spcPts val="0"/>
              </a:spcBef>
              <a:spcAft>
                <a:spcPts val="0"/>
              </a:spcAft>
              <a:buClr>
                <a:schemeClr val="dk2"/>
              </a:buClr>
              <a:buSzPts val="2500"/>
              <a:buNone/>
              <a:defRPr sz="2500">
                <a:solidFill>
                  <a:schemeClr val="dk2"/>
                </a:solidFill>
              </a:defRPr>
            </a:lvl3pPr>
            <a:lvl4pPr lvl="3" algn="r">
              <a:lnSpc>
                <a:spcPct val="100000"/>
              </a:lnSpc>
              <a:spcBef>
                <a:spcPts val="0"/>
              </a:spcBef>
              <a:spcAft>
                <a:spcPts val="0"/>
              </a:spcAft>
              <a:buClr>
                <a:schemeClr val="dk2"/>
              </a:buClr>
              <a:buSzPts val="2500"/>
              <a:buNone/>
              <a:defRPr sz="2500">
                <a:solidFill>
                  <a:schemeClr val="dk2"/>
                </a:solidFill>
              </a:defRPr>
            </a:lvl4pPr>
            <a:lvl5pPr lvl="4" algn="r">
              <a:lnSpc>
                <a:spcPct val="100000"/>
              </a:lnSpc>
              <a:spcBef>
                <a:spcPts val="0"/>
              </a:spcBef>
              <a:spcAft>
                <a:spcPts val="0"/>
              </a:spcAft>
              <a:buClr>
                <a:schemeClr val="dk2"/>
              </a:buClr>
              <a:buSzPts val="2500"/>
              <a:buNone/>
              <a:defRPr sz="2500">
                <a:solidFill>
                  <a:schemeClr val="dk2"/>
                </a:solidFill>
              </a:defRPr>
            </a:lvl5pPr>
            <a:lvl6pPr lvl="5" algn="r">
              <a:lnSpc>
                <a:spcPct val="100000"/>
              </a:lnSpc>
              <a:spcBef>
                <a:spcPts val="0"/>
              </a:spcBef>
              <a:spcAft>
                <a:spcPts val="0"/>
              </a:spcAft>
              <a:buClr>
                <a:schemeClr val="dk2"/>
              </a:buClr>
              <a:buSzPts val="2500"/>
              <a:buNone/>
              <a:defRPr sz="2500">
                <a:solidFill>
                  <a:schemeClr val="dk2"/>
                </a:solidFill>
              </a:defRPr>
            </a:lvl6pPr>
            <a:lvl7pPr lvl="6" algn="r">
              <a:lnSpc>
                <a:spcPct val="100000"/>
              </a:lnSpc>
              <a:spcBef>
                <a:spcPts val="0"/>
              </a:spcBef>
              <a:spcAft>
                <a:spcPts val="0"/>
              </a:spcAft>
              <a:buClr>
                <a:schemeClr val="dk2"/>
              </a:buClr>
              <a:buSzPts val="2500"/>
              <a:buNone/>
              <a:defRPr sz="2500">
                <a:solidFill>
                  <a:schemeClr val="dk2"/>
                </a:solidFill>
              </a:defRPr>
            </a:lvl7pPr>
            <a:lvl8pPr lvl="7" algn="r">
              <a:lnSpc>
                <a:spcPct val="100000"/>
              </a:lnSpc>
              <a:spcBef>
                <a:spcPts val="0"/>
              </a:spcBef>
              <a:spcAft>
                <a:spcPts val="0"/>
              </a:spcAft>
              <a:buClr>
                <a:schemeClr val="dk2"/>
              </a:buClr>
              <a:buSzPts val="2500"/>
              <a:buNone/>
              <a:defRPr sz="2500">
                <a:solidFill>
                  <a:schemeClr val="dk2"/>
                </a:solidFill>
              </a:defRPr>
            </a:lvl8pPr>
            <a:lvl9pPr lvl="8" algn="r">
              <a:lnSpc>
                <a:spcPct val="100000"/>
              </a:lnSpc>
              <a:spcBef>
                <a:spcPts val="0"/>
              </a:spcBef>
              <a:spcAft>
                <a:spcPts val="0"/>
              </a:spcAft>
              <a:buClr>
                <a:schemeClr val="dk2"/>
              </a:buClr>
              <a:buSzPts val="2500"/>
              <a:buNone/>
              <a:defRPr sz="2500">
                <a:solidFill>
                  <a:schemeClr val="dk2"/>
                </a:solidFill>
              </a:defRPr>
            </a:lvl9pPr>
          </a:lstStyle>
          <a:p>
            <a:endParaRPr/>
          </a:p>
        </p:txBody>
      </p:sp>
      <p:sp>
        <p:nvSpPr>
          <p:cNvPr id="108" name="Google Shape;108;p17"/>
          <p:cNvSpPr/>
          <p:nvPr/>
        </p:nvSpPr>
        <p:spPr>
          <a:xfrm>
            <a:off x="2000250" y="1504550"/>
            <a:ext cx="5143500" cy="5143500"/>
          </a:xfrm>
          <a:prstGeom prst="ellipse">
            <a:avLst/>
          </a:prstGeom>
          <a:gradFill>
            <a:gsLst>
              <a:gs pos="0">
                <a:srgbClr val="E0ECFE">
                  <a:alpha val="39215"/>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9" name="Google Shape;109;p17"/>
          <p:cNvPicPr preferRelativeResize="0"/>
          <p:nvPr/>
        </p:nvPicPr>
        <p:blipFill rotWithShape="1">
          <a:blip r:embed="rId4">
            <a:alphaModFix/>
          </a:blip>
          <a:srcRect/>
          <a:stretch/>
        </p:blipFill>
        <p:spPr>
          <a:xfrm flipH="1">
            <a:off x="178350" y="1740700"/>
            <a:ext cx="799025" cy="1622700"/>
          </a:xfrm>
          <a:prstGeom prst="rect">
            <a:avLst/>
          </a:prstGeom>
          <a:noFill/>
          <a:ln>
            <a:noFill/>
          </a:ln>
        </p:spPr>
      </p:pic>
      <p:pic>
        <p:nvPicPr>
          <p:cNvPr id="110" name="Google Shape;110;p17"/>
          <p:cNvPicPr preferRelativeResize="0"/>
          <p:nvPr/>
        </p:nvPicPr>
        <p:blipFill rotWithShape="1">
          <a:blip r:embed="rId5">
            <a:alphaModFix/>
          </a:blip>
          <a:srcRect b="1097"/>
          <a:stretch/>
        </p:blipFill>
        <p:spPr>
          <a:xfrm flipH="1">
            <a:off x="8166625" y="1717750"/>
            <a:ext cx="799025" cy="312907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1"/>
        <p:cNvGrpSpPr/>
        <p:nvPr/>
      </p:nvGrpSpPr>
      <p:grpSpPr>
        <a:xfrm>
          <a:off x="0" y="0"/>
          <a:ext cx="0" cy="0"/>
          <a:chOff x="0" y="0"/>
          <a:chExt cx="0" cy="0"/>
        </a:xfrm>
      </p:grpSpPr>
      <p:grpSp>
        <p:nvGrpSpPr>
          <p:cNvPr id="112" name="Google Shape;112;p18"/>
          <p:cNvGrpSpPr/>
          <p:nvPr/>
        </p:nvGrpSpPr>
        <p:grpSpPr>
          <a:xfrm>
            <a:off x="-95697" y="-328312"/>
            <a:ext cx="9335496" cy="5800125"/>
            <a:chOff x="-95747" y="-328300"/>
            <a:chExt cx="9335496" cy="5800125"/>
          </a:xfrm>
        </p:grpSpPr>
        <p:pic>
          <p:nvPicPr>
            <p:cNvPr id="113" name="Google Shape;113;p18"/>
            <p:cNvPicPr preferRelativeResize="0"/>
            <p:nvPr/>
          </p:nvPicPr>
          <p:blipFill rotWithShape="1">
            <a:blip r:embed="rId2">
              <a:alphaModFix/>
            </a:blip>
            <a:srcRect l="16792" r="16806"/>
            <a:stretch/>
          </p:blipFill>
          <p:spPr>
            <a:xfrm>
              <a:off x="-95747" y="-328300"/>
              <a:ext cx="9335496" cy="686375"/>
            </a:xfrm>
            <a:prstGeom prst="rect">
              <a:avLst/>
            </a:prstGeom>
            <a:noFill/>
            <a:ln>
              <a:noFill/>
            </a:ln>
          </p:spPr>
        </p:pic>
        <p:pic>
          <p:nvPicPr>
            <p:cNvPr id="114" name="Google Shape;114;p18"/>
            <p:cNvPicPr preferRelativeResize="0"/>
            <p:nvPr/>
          </p:nvPicPr>
          <p:blipFill rotWithShape="1">
            <a:blip r:embed="rId3">
              <a:alphaModFix/>
            </a:blip>
            <a:srcRect l="15687" t="2901" r="15715" b="2891"/>
            <a:stretch/>
          </p:blipFill>
          <p:spPr>
            <a:xfrm>
              <a:off x="-95462" y="4725150"/>
              <a:ext cx="9334927" cy="746675"/>
            </a:xfrm>
            <a:prstGeom prst="rect">
              <a:avLst/>
            </a:prstGeom>
            <a:noFill/>
            <a:ln>
              <a:noFill/>
            </a:ln>
          </p:spPr>
        </p:pic>
      </p:grpSp>
      <p:sp>
        <p:nvSpPr>
          <p:cNvPr id="115" name="Google Shape;115;p18"/>
          <p:cNvSpPr/>
          <p:nvPr/>
        </p:nvSpPr>
        <p:spPr>
          <a:xfrm>
            <a:off x="2000250" y="-1670450"/>
            <a:ext cx="5143500" cy="5143500"/>
          </a:xfrm>
          <a:prstGeom prst="ellipse">
            <a:avLst/>
          </a:prstGeom>
          <a:gradFill>
            <a:gsLst>
              <a:gs pos="0">
                <a:srgbClr val="E0ECFE">
                  <a:alpha val="39215"/>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8"/>
          <p:cNvSpPr/>
          <p:nvPr/>
        </p:nvSpPr>
        <p:spPr>
          <a:xfrm>
            <a:off x="4829488" y="1261125"/>
            <a:ext cx="3428586" cy="2621526"/>
          </a:xfrm>
          <a:custGeom>
            <a:avLst/>
            <a:gdLst/>
            <a:ahLst/>
            <a:cxnLst/>
            <a:rect l="l" t="t" r="r" b="b"/>
            <a:pathLst>
              <a:path w="280285" h="125537" extrusionOk="0">
                <a:moveTo>
                  <a:pt x="280285" y="0"/>
                </a:moveTo>
                <a:lnTo>
                  <a:pt x="275069" y="125537"/>
                </a:lnTo>
                <a:lnTo>
                  <a:pt x="2434" y="122755"/>
                </a:lnTo>
                <a:lnTo>
                  <a:pt x="0" y="2434"/>
                </a:lnTo>
                <a:close/>
              </a:path>
            </a:pathLst>
          </a:custGeom>
          <a:solidFill>
            <a:srgbClr val="2352BD">
              <a:alpha val="47843"/>
            </a:srgbClr>
          </a:solidFill>
          <a:ln>
            <a:noFill/>
          </a:ln>
        </p:spPr>
      </p:sp>
      <p:sp>
        <p:nvSpPr>
          <p:cNvPr id="117" name="Google Shape;117;p18"/>
          <p:cNvSpPr txBox="1">
            <a:spLocks noGrp="1"/>
          </p:cNvSpPr>
          <p:nvPr>
            <p:ph type="title"/>
          </p:nvPr>
        </p:nvSpPr>
        <p:spPr>
          <a:xfrm>
            <a:off x="5002963" y="1696000"/>
            <a:ext cx="3081600" cy="463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200"/>
              <a:buNone/>
              <a:defRPr>
                <a:solidFill>
                  <a:schemeClr val="dk1"/>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18" name="Google Shape;118;p18"/>
          <p:cNvSpPr txBox="1">
            <a:spLocks noGrp="1"/>
          </p:cNvSpPr>
          <p:nvPr>
            <p:ph type="subTitle" idx="1"/>
          </p:nvPr>
        </p:nvSpPr>
        <p:spPr>
          <a:xfrm>
            <a:off x="5002964" y="2212663"/>
            <a:ext cx="30816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119" name="Google Shape;119;p18"/>
          <p:cNvGrpSpPr/>
          <p:nvPr/>
        </p:nvGrpSpPr>
        <p:grpSpPr>
          <a:xfrm>
            <a:off x="-84675" y="4199800"/>
            <a:ext cx="8205750" cy="323950"/>
            <a:chOff x="-84675" y="4199800"/>
            <a:chExt cx="8205750" cy="323950"/>
          </a:xfrm>
        </p:grpSpPr>
        <p:pic>
          <p:nvPicPr>
            <p:cNvPr id="120" name="Google Shape;120;p18"/>
            <p:cNvPicPr preferRelativeResize="0"/>
            <p:nvPr/>
          </p:nvPicPr>
          <p:blipFill rotWithShape="1">
            <a:blip r:embed="rId4">
              <a:alphaModFix/>
            </a:blip>
            <a:srcRect l="6646"/>
            <a:stretch/>
          </p:blipFill>
          <p:spPr>
            <a:xfrm>
              <a:off x="-84675" y="4199800"/>
              <a:ext cx="7818624" cy="288475"/>
            </a:xfrm>
            <a:prstGeom prst="rect">
              <a:avLst/>
            </a:prstGeom>
            <a:noFill/>
            <a:ln>
              <a:noFill/>
            </a:ln>
          </p:spPr>
        </p:pic>
        <p:pic>
          <p:nvPicPr>
            <p:cNvPr id="121" name="Google Shape;121;p18"/>
            <p:cNvPicPr preferRelativeResize="0"/>
            <p:nvPr/>
          </p:nvPicPr>
          <p:blipFill rotWithShape="1">
            <a:blip r:embed="rId5">
              <a:alphaModFix/>
            </a:blip>
            <a:srcRect/>
            <a:stretch/>
          </p:blipFill>
          <p:spPr>
            <a:xfrm>
              <a:off x="7668700" y="4274300"/>
              <a:ext cx="452375" cy="249450"/>
            </a:xfrm>
            <a:prstGeom prst="rect">
              <a:avLst/>
            </a:prstGeom>
            <a:noFill/>
            <a:ln>
              <a:noFill/>
            </a:ln>
          </p:spPr>
        </p:pic>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2"/>
        <p:cNvGrpSpPr/>
        <p:nvPr/>
      </p:nvGrpSpPr>
      <p:grpSpPr>
        <a:xfrm>
          <a:off x="0" y="0"/>
          <a:ext cx="0" cy="0"/>
          <a:chOff x="0" y="0"/>
          <a:chExt cx="0" cy="0"/>
        </a:xfrm>
      </p:grpSpPr>
      <p:grpSp>
        <p:nvGrpSpPr>
          <p:cNvPr id="123" name="Google Shape;123;p19"/>
          <p:cNvGrpSpPr/>
          <p:nvPr/>
        </p:nvGrpSpPr>
        <p:grpSpPr>
          <a:xfrm>
            <a:off x="-95697" y="-328312"/>
            <a:ext cx="9335496" cy="5800125"/>
            <a:chOff x="-95747" y="-328300"/>
            <a:chExt cx="9335496" cy="5800125"/>
          </a:xfrm>
        </p:grpSpPr>
        <p:pic>
          <p:nvPicPr>
            <p:cNvPr id="124" name="Google Shape;124;p19"/>
            <p:cNvPicPr preferRelativeResize="0"/>
            <p:nvPr/>
          </p:nvPicPr>
          <p:blipFill rotWithShape="1">
            <a:blip r:embed="rId2">
              <a:alphaModFix/>
            </a:blip>
            <a:srcRect l="16792" r="16806"/>
            <a:stretch/>
          </p:blipFill>
          <p:spPr>
            <a:xfrm>
              <a:off x="-95747" y="-328300"/>
              <a:ext cx="9335496" cy="686375"/>
            </a:xfrm>
            <a:prstGeom prst="rect">
              <a:avLst/>
            </a:prstGeom>
            <a:noFill/>
            <a:ln>
              <a:noFill/>
            </a:ln>
          </p:spPr>
        </p:pic>
        <p:pic>
          <p:nvPicPr>
            <p:cNvPr id="125" name="Google Shape;125;p19"/>
            <p:cNvPicPr preferRelativeResize="0"/>
            <p:nvPr/>
          </p:nvPicPr>
          <p:blipFill rotWithShape="1">
            <a:blip r:embed="rId3">
              <a:alphaModFix/>
            </a:blip>
            <a:srcRect l="15687" t="2901" r="15715" b="2891"/>
            <a:stretch/>
          </p:blipFill>
          <p:spPr>
            <a:xfrm>
              <a:off x="-95462" y="4725150"/>
              <a:ext cx="9334927" cy="746675"/>
            </a:xfrm>
            <a:prstGeom prst="rect">
              <a:avLst/>
            </a:prstGeom>
            <a:noFill/>
            <a:ln>
              <a:noFill/>
            </a:ln>
          </p:spPr>
        </p:pic>
      </p:grpSp>
      <p:sp>
        <p:nvSpPr>
          <p:cNvPr id="126" name="Google Shape;126;p19"/>
          <p:cNvSpPr/>
          <p:nvPr/>
        </p:nvSpPr>
        <p:spPr>
          <a:xfrm>
            <a:off x="1684350" y="-142487"/>
            <a:ext cx="5775300" cy="5775300"/>
          </a:xfrm>
          <a:prstGeom prst="ellipse">
            <a:avLst/>
          </a:prstGeom>
          <a:gradFill>
            <a:gsLst>
              <a:gs pos="0">
                <a:srgbClr val="E0ECFE">
                  <a:alpha val="39215"/>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9"/>
          <p:cNvSpPr/>
          <p:nvPr/>
        </p:nvSpPr>
        <p:spPr>
          <a:xfrm>
            <a:off x="2629650" y="897575"/>
            <a:ext cx="5232220" cy="3695182"/>
          </a:xfrm>
          <a:custGeom>
            <a:avLst/>
            <a:gdLst/>
            <a:ahLst/>
            <a:cxnLst/>
            <a:rect l="l" t="t" r="r" b="b"/>
            <a:pathLst>
              <a:path w="280285" h="125537" extrusionOk="0">
                <a:moveTo>
                  <a:pt x="280285" y="0"/>
                </a:moveTo>
                <a:lnTo>
                  <a:pt x="275069" y="125537"/>
                </a:lnTo>
                <a:lnTo>
                  <a:pt x="2434" y="122755"/>
                </a:lnTo>
                <a:lnTo>
                  <a:pt x="0" y="2434"/>
                </a:lnTo>
                <a:close/>
              </a:path>
            </a:pathLst>
          </a:custGeom>
          <a:solidFill>
            <a:srgbClr val="2352BD">
              <a:alpha val="47843"/>
            </a:srgbClr>
          </a:solidFill>
          <a:ln>
            <a:noFill/>
          </a:ln>
        </p:spPr>
      </p:sp>
      <p:sp>
        <p:nvSpPr>
          <p:cNvPr id="128" name="Google Shape;128;p19"/>
          <p:cNvSpPr txBox="1">
            <a:spLocks noGrp="1"/>
          </p:cNvSpPr>
          <p:nvPr>
            <p:ph type="subTitle" idx="1"/>
          </p:nvPr>
        </p:nvSpPr>
        <p:spPr>
          <a:xfrm>
            <a:off x="3286950" y="3545006"/>
            <a:ext cx="2962200" cy="679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1400"/>
              <a:buNone/>
              <a:defRPr/>
            </a:lvl1pPr>
            <a:lvl2pPr lvl="1" algn="r">
              <a:lnSpc>
                <a:spcPct val="100000"/>
              </a:lnSpc>
              <a:spcBef>
                <a:spcPts val="0"/>
              </a:spcBef>
              <a:spcAft>
                <a:spcPts val="0"/>
              </a:spcAft>
              <a:buClr>
                <a:schemeClr val="dk1"/>
              </a:buClr>
              <a:buSzPts val="1400"/>
              <a:buNone/>
              <a:defRPr>
                <a:solidFill>
                  <a:schemeClr val="dk1"/>
                </a:solidFill>
              </a:defRPr>
            </a:lvl2pPr>
            <a:lvl3pPr lvl="2" algn="r">
              <a:lnSpc>
                <a:spcPct val="100000"/>
              </a:lnSpc>
              <a:spcBef>
                <a:spcPts val="0"/>
              </a:spcBef>
              <a:spcAft>
                <a:spcPts val="0"/>
              </a:spcAft>
              <a:buClr>
                <a:schemeClr val="dk1"/>
              </a:buClr>
              <a:buSzPts val="1400"/>
              <a:buNone/>
              <a:defRPr>
                <a:solidFill>
                  <a:schemeClr val="dk1"/>
                </a:solidFill>
              </a:defRPr>
            </a:lvl3pPr>
            <a:lvl4pPr lvl="3" algn="r">
              <a:lnSpc>
                <a:spcPct val="100000"/>
              </a:lnSpc>
              <a:spcBef>
                <a:spcPts val="0"/>
              </a:spcBef>
              <a:spcAft>
                <a:spcPts val="0"/>
              </a:spcAft>
              <a:buClr>
                <a:schemeClr val="dk1"/>
              </a:buClr>
              <a:buSzPts val="1400"/>
              <a:buNone/>
              <a:defRPr>
                <a:solidFill>
                  <a:schemeClr val="dk1"/>
                </a:solidFill>
              </a:defRPr>
            </a:lvl4pPr>
            <a:lvl5pPr lvl="4" algn="r">
              <a:lnSpc>
                <a:spcPct val="100000"/>
              </a:lnSpc>
              <a:spcBef>
                <a:spcPts val="0"/>
              </a:spcBef>
              <a:spcAft>
                <a:spcPts val="0"/>
              </a:spcAft>
              <a:buClr>
                <a:schemeClr val="dk1"/>
              </a:buClr>
              <a:buSzPts val="1400"/>
              <a:buNone/>
              <a:defRPr>
                <a:solidFill>
                  <a:schemeClr val="dk1"/>
                </a:solidFill>
              </a:defRPr>
            </a:lvl5pPr>
            <a:lvl6pPr lvl="5" algn="r">
              <a:lnSpc>
                <a:spcPct val="100000"/>
              </a:lnSpc>
              <a:spcBef>
                <a:spcPts val="0"/>
              </a:spcBef>
              <a:spcAft>
                <a:spcPts val="0"/>
              </a:spcAft>
              <a:buClr>
                <a:schemeClr val="dk1"/>
              </a:buClr>
              <a:buSzPts val="1400"/>
              <a:buNone/>
              <a:defRPr>
                <a:solidFill>
                  <a:schemeClr val="dk1"/>
                </a:solidFill>
              </a:defRPr>
            </a:lvl6pPr>
            <a:lvl7pPr lvl="6" algn="r">
              <a:lnSpc>
                <a:spcPct val="100000"/>
              </a:lnSpc>
              <a:spcBef>
                <a:spcPts val="0"/>
              </a:spcBef>
              <a:spcAft>
                <a:spcPts val="0"/>
              </a:spcAft>
              <a:buClr>
                <a:schemeClr val="dk1"/>
              </a:buClr>
              <a:buSzPts val="1400"/>
              <a:buNone/>
              <a:defRPr>
                <a:solidFill>
                  <a:schemeClr val="dk1"/>
                </a:solidFill>
              </a:defRPr>
            </a:lvl7pPr>
            <a:lvl8pPr lvl="7" algn="r">
              <a:lnSpc>
                <a:spcPct val="100000"/>
              </a:lnSpc>
              <a:spcBef>
                <a:spcPts val="0"/>
              </a:spcBef>
              <a:spcAft>
                <a:spcPts val="0"/>
              </a:spcAft>
              <a:buClr>
                <a:schemeClr val="dk1"/>
              </a:buClr>
              <a:buSzPts val="1400"/>
              <a:buNone/>
              <a:defRPr>
                <a:solidFill>
                  <a:schemeClr val="dk1"/>
                </a:solidFill>
              </a:defRPr>
            </a:lvl8pPr>
            <a:lvl9pPr lvl="8" algn="r">
              <a:lnSpc>
                <a:spcPct val="100000"/>
              </a:lnSpc>
              <a:spcBef>
                <a:spcPts val="0"/>
              </a:spcBef>
              <a:spcAft>
                <a:spcPts val="0"/>
              </a:spcAft>
              <a:buClr>
                <a:schemeClr val="dk1"/>
              </a:buClr>
              <a:buSzPts val="1400"/>
              <a:buNone/>
              <a:defRPr>
                <a:solidFill>
                  <a:schemeClr val="dk1"/>
                </a:solidFill>
              </a:defRPr>
            </a:lvl9pPr>
          </a:lstStyle>
          <a:p>
            <a:endParaRPr/>
          </a:p>
        </p:txBody>
      </p:sp>
      <p:sp>
        <p:nvSpPr>
          <p:cNvPr id="129" name="Google Shape;129;p19"/>
          <p:cNvSpPr txBox="1">
            <a:spLocks noGrp="1"/>
          </p:cNvSpPr>
          <p:nvPr>
            <p:ph type="subTitle" idx="2"/>
          </p:nvPr>
        </p:nvSpPr>
        <p:spPr>
          <a:xfrm>
            <a:off x="3286950" y="3087511"/>
            <a:ext cx="2962200" cy="4035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accent6"/>
              </a:buClr>
              <a:buSzPts val="3000"/>
              <a:buFont typeface="Carter One"/>
              <a:buNone/>
              <a:defRPr sz="3000">
                <a:solidFill>
                  <a:schemeClr val="dk1"/>
                </a:solidFill>
                <a:latin typeface="Carter One"/>
                <a:ea typeface="Carter One"/>
                <a:cs typeface="Carter One"/>
                <a:sym typeface="Carter One"/>
              </a:defRPr>
            </a:lvl1pPr>
            <a:lvl2pPr lvl="1" algn="r">
              <a:lnSpc>
                <a:spcPct val="100000"/>
              </a:lnSpc>
              <a:spcBef>
                <a:spcPts val="0"/>
              </a:spcBef>
              <a:spcAft>
                <a:spcPts val="0"/>
              </a:spcAft>
              <a:buClr>
                <a:schemeClr val="dk1"/>
              </a:buClr>
              <a:buSzPts val="2000"/>
              <a:buNone/>
              <a:defRPr sz="2000">
                <a:solidFill>
                  <a:schemeClr val="dk1"/>
                </a:solidFill>
              </a:defRPr>
            </a:lvl2pPr>
            <a:lvl3pPr lvl="2" algn="r">
              <a:lnSpc>
                <a:spcPct val="100000"/>
              </a:lnSpc>
              <a:spcBef>
                <a:spcPts val="0"/>
              </a:spcBef>
              <a:spcAft>
                <a:spcPts val="0"/>
              </a:spcAft>
              <a:buClr>
                <a:schemeClr val="dk1"/>
              </a:buClr>
              <a:buSzPts val="2000"/>
              <a:buNone/>
              <a:defRPr sz="2000">
                <a:solidFill>
                  <a:schemeClr val="dk1"/>
                </a:solidFill>
              </a:defRPr>
            </a:lvl3pPr>
            <a:lvl4pPr lvl="3" algn="r">
              <a:lnSpc>
                <a:spcPct val="100000"/>
              </a:lnSpc>
              <a:spcBef>
                <a:spcPts val="0"/>
              </a:spcBef>
              <a:spcAft>
                <a:spcPts val="0"/>
              </a:spcAft>
              <a:buClr>
                <a:schemeClr val="dk1"/>
              </a:buClr>
              <a:buSzPts val="2000"/>
              <a:buNone/>
              <a:defRPr sz="2000">
                <a:solidFill>
                  <a:schemeClr val="dk1"/>
                </a:solidFill>
              </a:defRPr>
            </a:lvl4pPr>
            <a:lvl5pPr lvl="4" algn="r">
              <a:lnSpc>
                <a:spcPct val="100000"/>
              </a:lnSpc>
              <a:spcBef>
                <a:spcPts val="0"/>
              </a:spcBef>
              <a:spcAft>
                <a:spcPts val="0"/>
              </a:spcAft>
              <a:buClr>
                <a:schemeClr val="dk1"/>
              </a:buClr>
              <a:buSzPts val="2000"/>
              <a:buNone/>
              <a:defRPr sz="2000">
                <a:solidFill>
                  <a:schemeClr val="dk1"/>
                </a:solidFill>
              </a:defRPr>
            </a:lvl5pPr>
            <a:lvl6pPr lvl="5" algn="r">
              <a:lnSpc>
                <a:spcPct val="100000"/>
              </a:lnSpc>
              <a:spcBef>
                <a:spcPts val="0"/>
              </a:spcBef>
              <a:spcAft>
                <a:spcPts val="0"/>
              </a:spcAft>
              <a:buClr>
                <a:schemeClr val="dk1"/>
              </a:buClr>
              <a:buSzPts val="2000"/>
              <a:buNone/>
              <a:defRPr sz="2000">
                <a:solidFill>
                  <a:schemeClr val="dk1"/>
                </a:solidFill>
              </a:defRPr>
            </a:lvl6pPr>
            <a:lvl7pPr lvl="6" algn="r">
              <a:lnSpc>
                <a:spcPct val="100000"/>
              </a:lnSpc>
              <a:spcBef>
                <a:spcPts val="0"/>
              </a:spcBef>
              <a:spcAft>
                <a:spcPts val="0"/>
              </a:spcAft>
              <a:buClr>
                <a:schemeClr val="dk1"/>
              </a:buClr>
              <a:buSzPts val="2000"/>
              <a:buNone/>
              <a:defRPr sz="2000">
                <a:solidFill>
                  <a:schemeClr val="dk1"/>
                </a:solidFill>
              </a:defRPr>
            </a:lvl7pPr>
            <a:lvl8pPr lvl="7" algn="r">
              <a:lnSpc>
                <a:spcPct val="100000"/>
              </a:lnSpc>
              <a:spcBef>
                <a:spcPts val="0"/>
              </a:spcBef>
              <a:spcAft>
                <a:spcPts val="0"/>
              </a:spcAft>
              <a:buClr>
                <a:schemeClr val="dk1"/>
              </a:buClr>
              <a:buSzPts val="2000"/>
              <a:buNone/>
              <a:defRPr sz="2000">
                <a:solidFill>
                  <a:schemeClr val="dk1"/>
                </a:solidFill>
              </a:defRPr>
            </a:lvl8pPr>
            <a:lvl9pPr lvl="8" algn="r">
              <a:lnSpc>
                <a:spcPct val="100000"/>
              </a:lnSpc>
              <a:spcBef>
                <a:spcPts val="0"/>
              </a:spcBef>
              <a:spcAft>
                <a:spcPts val="0"/>
              </a:spcAft>
              <a:buClr>
                <a:schemeClr val="dk1"/>
              </a:buClr>
              <a:buSzPts val="2000"/>
              <a:buNone/>
              <a:defRPr sz="2000">
                <a:solidFill>
                  <a:schemeClr val="dk1"/>
                </a:solidFill>
              </a:defRPr>
            </a:lvl9pPr>
          </a:lstStyle>
          <a:p>
            <a:endParaRPr/>
          </a:p>
        </p:txBody>
      </p:sp>
      <p:sp>
        <p:nvSpPr>
          <p:cNvPr id="130" name="Google Shape;130;p19"/>
          <p:cNvSpPr txBox="1">
            <a:spLocks noGrp="1"/>
          </p:cNvSpPr>
          <p:nvPr>
            <p:ph type="subTitle" idx="3"/>
          </p:nvPr>
        </p:nvSpPr>
        <p:spPr>
          <a:xfrm>
            <a:off x="4629400" y="1723583"/>
            <a:ext cx="2962200" cy="679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1400"/>
              <a:buNone/>
              <a:defRPr/>
            </a:lvl1pPr>
            <a:lvl2pPr lvl="1" algn="r">
              <a:lnSpc>
                <a:spcPct val="100000"/>
              </a:lnSpc>
              <a:spcBef>
                <a:spcPts val="0"/>
              </a:spcBef>
              <a:spcAft>
                <a:spcPts val="0"/>
              </a:spcAft>
              <a:buClr>
                <a:schemeClr val="dk1"/>
              </a:buClr>
              <a:buSzPts val="1400"/>
              <a:buNone/>
              <a:defRPr>
                <a:solidFill>
                  <a:schemeClr val="dk1"/>
                </a:solidFill>
              </a:defRPr>
            </a:lvl2pPr>
            <a:lvl3pPr lvl="2" algn="r">
              <a:lnSpc>
                <a:spcPct val="100000"/>
              </a:lnSpc>
              <a:spcBef>
                <a:spcPts val="0"/>
              </a:spcBef>
              <a:spcAft>
                <a:spcPts val="0"/>
              </a:spcAft>
              <a:buClr>
                <a:schemeClr val="dk1"/>
              </a:buClr>
              <a:buSzPts val="1400"/>
              <a:buNone/>
              <a:defRPr>
                <a:solidFill>
                  <a:schemeClr val="dk1"/>
                </a:solidFill>
              </a:defRPr>
            </a:lvl3pPr>
            <a:lvl4pPr lvl="3" algn="r">
              <a:lnSpc>
                <a:spcPct val="100000"/>
              </a:lnSpc>
              <a:spcBef>
                <a:spcPts val="0"/>
              </a:spcBef>
              <a:spcAft>
                <a:spcPts val="0"/>
              </a:spcAft>
              <a:buClr>
                <a:schemeClr val="dk1"/>
              </a:buClr>
              <a:buSzPts val="1400"/>
              <a:buNone/>
              <a:defRPr>
                <a:solidFill>
                  <a:schemeClr val="dk1"/>
                </a:solidFill>
              </a:defRPr>
            </a:lvl4pPr>
            <a:lvl5pPr lvl="4" algn="r">
              <a:lnSpc>
                <a:spcPct val="100000"/>
              </a:lnSpc>
              <a:spcBef>
                <a:spcPts val="0"/>
              </a:spcBef>
              <a:spcAft>
                <a:spcPts val="0"/>
              </a:spcAft>
              <a:buClr>
                <a:schemeClr val="dk1"/>
              </a:buClr>
              <a:buSzPts val="1400"/>
              <a:buNone/>
              <a:defRPr>
                <a:solidFill>
                  <a:schemeClr val="dk1"/>
                </a:solidFill>
              </a:defRPr>
            </a:lvl5pPr>
            <a:lvl6pPr lvl="5" algn="r">
              <a:lnSpc>
                <a:spcPct val="100000"/>
              </a:lnSpc>
              <a:spcBef>
                <a:spcPts val="0"/>
              </a:spcBef>
              <a:spcAft>
                <a:spcPts val="0"/>
              </a:spcAft>
              <a:buClr>
                <a:schemeClr val="dk1"/>
              </a:buClr>
              <a:buSzPts val="1400"/>
              <a:buNone/>
              <a:defRPr>
                <a:solidFill>
                  <a:schemeClr val="dk1"/>
                </a:solidFill>
              </a:defRPr>
            </a:lvl6pPr>
            <a:lvl7pPr lvl="6" algn="r">
              <a:lnSpc>
                <a:spcPct val="100000"/>
              </a:lnSpc>
              <a:spcBef>
                <a:spcPts val="0"/>
              </a:spcBef>
              <a:spcAft>
                <a:spcPts val="0"/>
              </a:spcAft>
              <a:buClr>
                <a:schemeClr val="dk1"/>
              </a:buClr>
              <a:buSzPts val="1400"/>
              <a:buNone/>
              <a:defRPr>
                <a:solidFill>
                  <a:schemeClr val="dk1"/>
                </a:solidFill>
              </a:defRPr>
            </a:lvl7pPr>
            <a:lvl8pPr lvl="7" algn="r">
              <a:lnSpc>
                <a:spcPct val="100000"/>
              </a:lnSpc>
              <a:spcBef>
                <a:spcPts val="0"/>
              </a:spcBef>
              <a:spcAft>
                <a:spcPts val="0"/>
              </a:spcAft>
              <a:buClr>
                <a:schemeClr val="dk1"/>
              </a:buClr>
              <a:buSzPts val="1400"/>
              <a:buNone/>
              <a:defRPr>
                <a:solidFill>
                  <a:schemeClr val="dk1"/>
                </a:solidFill>
              </a:defRPr>
            </a:lvl8pPr>
            <a:lvl9pPr lvl="8" algn="r">
              <a:lnSpc>
                <a:spcPct val="100000"/>
              </a:lnSpc>
              <a:spcBef>
                <a:spcPts val="0"/>
              </a:spcBef>
              <a:spcAft>
                <a:spcPts val="0"/>
              </a:spcAft>
              <a:buClr>
                <a:schemeClr val="dk1"/>
              </a:buClr>
              <a:buSzPts val="1400"/>
              <a:buNone/>
              <a:defRPr>
                <a:solidFill>
                  <a:schemeClr val="dk1"/>
                </a:solidFill>
              </a:defRPr>
            </a:lvl9pPr>
          </a:lstStyle>
          <a:p>
            <a:endParaRPr/>
          </a:p>
        </p:txBody>
      </p:sp>
      <p:sp>
        <p:nvSpPr>
          <p:cNvPr id="131" name="Google Shape;131;p19"/>
          <p:cNvSpPr txBox="1">
            <a:spLocks noGrp="1"/>
          </p:cNvSpPr>
          <p:nvPr>
            <p:ph type="title"/>
          </p:nvPr>
        </p:nvSpPr>
        <p:spPr>
          <a:xfrm>
            <a:off x="4629400" y="1265813"/>
            <a:ext cx="2962200" cy="403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000">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32" name="Google Shape;132;p19"/>
          <p:cNvPicPr preferRelativeResize="0"/>
          <p:nvPr/>
        </p:nvPicPr>
        <p:blipFill rotWithShape="1">
          <a:blip r:embed="rId4">
            <a:alphaModFix/>
          </a:blip>
          <a:srcRect/>
          <a:stretch/>
        </p:blipFill>
        <p:spPr>
          <a:xfrm flipH="1">
            <a:off x="675750" y="954025"/>
            <a:ext cx="452375" cy="24945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33"/>
        <p:cNvGrpSpPr/>
        <p:nvPr/>
      </p:nvGrpSpPr>
      <p:grpSpPr>
        <a:xfrm>
          <a:off x="0" y="0"/>
          <a:ext cx="0" cy="0"/>
          <a:chOff x="0" y="0"/>
          <a:chExt cx="0" cy="0"/>
        </a:xfrm>
      </p:grpSpPr>
      <p:grpSp>
        <p:nvGrpSpPr>
          <p:cNvPr id="134" name="Google Shape;134;p20"/>
          <p:cNvGrpSpPr/>
          <p:nvPr/>
        </p:nvGrpSpPr>
        <p:grpSpPr>
          <a:xfrm>
            <a:off x="-95697" y="-328312"/>
            <a:ext cx="9335496" cy="5800125"/>
            <a:chOff x="-95747" y="-328300"/>
            <a:chExt cx="9335496" cy="5800125"/>
          </a:xfrm>
        </p:grpSpPr>
        <p:pic>
          <p:nvPicPr>
            <p:cNvPr id="135" name="Google Shape;135;p20"/>
            <p:cNvPicPr preferRelativeResize="0"/>
            <p:nvPr/>
          </p:nvPicPr>
          <p:blipFill rotWithShape="1">
            <a:blip r:embed="rId2">
              <a:alphaModFix/>
            </a:blip>
            <a:srcRect l="16792" r="16806"/>
            <a:stretch/>
          </p:blipFill>
          <p:spPr>
            <a:xfrm>
              <a:off x="-95747" y="-328300"/>
              <a:ext cx="9335496" cy="686375"/>
            </a:xfrm>
            <a:prstGeom prst="rect">
              <a:avLst/>
            </a:prstGeom>
            <a:noFill/>
            <a:ln>
              <a:noFill/>
            </a:ln>
          </p:spPr>
        </p:pic>
        <p:pic>
          <p:nvPicPr>
            <p:cNvPr id="136" name="Google Shape;136;p20"/>
            <p:cNvPicPr preferRelativeResize="0"/>
            <p:nvPr/>
          </p:nvPicPr>
          <p:blipFill rotWithShape="1">
            <a:blip r:embed="rId3">
              <a:alphaModFix/>
            </a:blip>
            <a:srcRect l="15687" t="2901" r="15715" b="2891"/>
            <a:stretch/>
          </p:blipFill>
          <p:spPr>
            <a:xfrm>
              <a:off x="-95462" y="4725150"/>
              <a:ext cx="9334927" cy="746675"/>
            </a:xfrm>
            <a:prstGeom prst="rect">
              <a:avLst/>
            </a:prstGeom>
            <a:noFill/>
            <a:ln>
              <a:noFill/>
            </a:ln>
          </p:spPr>
        </p:pic>
      </p:grpSp>
      <p:sp>
        <p:nvSpPr>
          <p:cNvPr id="137" name="Google Shape;137;p20"/>
          <p:cNvSpPr/>
          <p:nvPr/>
        </p:nvSpPr>
        <p:spPr>
          <a:xfrm>
            <a:off x="4719826" y="68600"/>
            <a:ext cx="5450100" cy="5450100"/>
          </a:xfrm>
          <a:prstGeom prst="ellipse">
            <a:avLst/>
          </a:prstGeom>
          <a:gradFill>
            <a:gsLst>
              <a:gs pos="0">
                <a:srgbClr val="E0ECFE">
                  <a:alpha val="39215"/>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20"/>
          <p:cNvSpPr/>
          <p:nvPr/>
        </p:nvSpPr>
        <p:spPr>
          <a:xfrm>
            <a:off x="1142913" y="1069300"/>
            <a:ext cx="5349800" cy="2585925"/>
          </a:xfrm>
          <a:custGeom>
            <a:avLst/>
            <a:gdLst/>
            <a:ahLst/>
            <a:cxnLst/>
            <a:rect l="l" t="t" r="r" b="b"/>
            <a:pathLst>
              <a:path w="213992" h="103437" extrusionOk="0">
                <a:moveTo>
                  <a:pt x="194716" y="1577"/>
                </a:moveTo>
                <a:lnTo>
                  <a:pt x="0" y="0"/>
                </a:lnTo>
                <a:lnTo>
                  <a:pt x="1248" y="103437"/>
                </a:lnTo>
                <a:lnTo>
                  <a:pt x="193070" y="103437"/>
                </a:lnTo>
                <a:lnTo>
                  <a:pt x="195186" y="41116"/>
                </a:lnTo>
                <a:lnTo>
                  <a:pt x="213992" y="37712"/>
                </a:lnTo>
                <a:lnTo>
                  <a:pt x="194481" y="25668"/>
                </a:lnTo>
                <a:lnTo>
                  <a:pt x="194246" y="1316"/>
                </a:lnTo>
                <a:close/>
              </a:path>
            </a:pathLst>
          </a:custGeom>
          <a:solidFill>
            <a:srgbClr val="2352BD">
              <a:alpha val="47843"/>
            </a:srgbClr>
          </a:solidFill>
          <a:ln>
            <a:noFill/>
          </a:ln>
        </p:spPr>
      </p:sp>
      <p:sp>
        <p:nvSpPr>
          <p:cNvPr id="139" name="Google Shape;139;p20"/>
          <p:cNvSpPr txBox="1">
            <a:spLocks noGrp="1"/>
          </p:cNvSpPr>
          <p:nvPr>
            <p:ph type="title"/>
          </p:nvPr>
        </p:nvSpPr>
        <p:spPr>
          <a:xfrm>
            <a:off x="1176844" y="3064467"/>
            <a:ext cx="4519800" cy="3735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4200"/>
              <a:buNone/>
              <a:defRPr sz="2000">
                <a:solidFill>
                  <a:schemeClr val="dk1"/>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0" name="Google Shape;140;p20"/>
          <p:cNvSpPr txBox="1">
            <a:spLocks noGrp="1"/>
          </p:cNvSpPr>
          <p:nvPr>
            <p:ph type="subTitle" idx="1"/>
          </p:nvPr>
        </p:nvSpPr>
        <p:spPr>
          <a:xfrm>
            <a:off x="1176844" y="1306330"/>
            <a:ext cx="4519800" cy="16641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100"/>
              <a:buNone/>
              <a:defRPr sz="25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pic>
        <p:nvPicPr>
          <p:cNvPr id="141" name="Google Shape;141;p20"/>
          <p:cNvPicPr preferRelativeResize="0"/>
          <p:nvPr/>
        </p:nvPicPr>
        <p:blipFill rotWithShape="1">
          <a:blip r:embed="rId4">
            <a:alphaModFix/>
          </a:blip>
          <a:srcRect/>
          <a:stretch/>
        </p:blipFill>
        <p:spPr>
          <a:xfrm>
            <a:off x="-713000" y="446225"/>
            <a:ext cx="10091448" cy="28847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42"/>
        <p:cNvGrpSpPr/>
        <p:nvPr/>
      </p:nvGrpSpPr>
      <p:grpSpPr>
        <a:xfrm>
          <a:off x="0" y="0"/>
          <a:ext cx="0" cy="0"/>
          <a:chOff x="0" y="0"/>
          <a:chExt cx="0" cy="0"/>
        </a:xfrm>
      </p:grpSpPr>
      <p:grpSp>
        <p:nvGrpSpPr>
          <p:cNvPr id="143" name="Google Shape;143;p21"/>
          <p:cNvGrpSpPr/>
          <p:nvPr/>
        </p:nvGrpSpPr>
        <p:grpSpPr>
          <a:xfrm>
            <a:off x="-275275" y="-596800"/>
            <a:ext cx="9694403" cy="6192662"/>
            <a:chOff x="-275275" y="-596800"/>
            <a:chExt cx="9694403" cy="6192662"/>
          </a:xfrm>
        </p:grpSpPr>
        <p:sp>
          <p:nvSpPr>
            <p:cNvPr id="144" name="Google Shape;144;p21"/>
            <p:cNvSpPr/>
            <p:nvPr/>
          </p:nvSpPr>
          <p:spPr>
            <a:xfrm>
              <a:off x="0" y="-286900"/>
              <a:ext cx="9144000" cy="5751600"/>
            </a:xfrm>
            <a:prstGeom prst="rect">
              <a:avLst/>
            </a:prstGeom>
            <a:gradFill>
              <a:gsLst>
                <a:gs pos="0">
                  <a:srgbClr val="E0ECFE">
                    <a:alpha val="41568"/>
                  </a:srgbClr>
                </a:gs>
                <a:gs pos="100000">
                  <a:srgbClr val="2352BD">
                    <a:alpha val="30588"/>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5" name="Google Shape;145;p21"/>
            <p:cNvGrpSpPr/>
            <p:nvPr/>
          </p:nvGrpSpPr>
          <p:grpSpPr>
            <a:xfrm>
              <a:off x="-275275" y="-596800"/>
              <a:ext cx="9694403" cy="6192662"/>
              <a:chOff x="-275275" y="-596800"/>
              <a:chExt cx="9694403" cy="6192662"/>
            </a:xfrm>
          </p:grpSpPr>
          <p:sp>
            <p:nvSpPr>
              <p:cNvPr id="146" name="Google Shape;146;p21"/>
              <p:cNvSpPr/>
              <p:nvPr/>
            </p:nvSpPr>
            <p:spPr>
              <a:xfrm>
                <a:off x="7886700" y="-596800"/>
                <a:ext cx="1394025" cy="6192170"/>
              </a:xfrm>
              <a:custGeom>
                <a:avLst/>
                <a:gdLst/>
                <a:ahLst/>
                <a:cxnLst/>
                <a:rect l="l" t="t" r="r" b="b"/>
                <a:pathLst>
                  <a:path w="55761" h="242854" extrusionOk="0">
                    <a:moveTo>
                      <a:pt x="0" y="235938"/>
                    </a:moveTo>
                    <a:lnTo>
                      <a:pt x="10093" y="31138"/>
                    </a:lnTo>
                    <a:lnTo>
                      <a:pt x="55761" y="0"/>
                    </a:lnTo>
                    <a:lnTo>
                      <a:pt x="49275" y="242854"/>
                    </a:lnTo>
                    <a:close/>
                  </a:path>
                </a:pathLst>
              </a:custGeom>
              <a:gradFill>
                <a:gsLst>
                  <a:gs pos="0">
                    <a:srgbClr val="45A3E9">
                      <a:alpha val="49803"/>
                    </a:srgbClr>
                  </a:gs>
                  <a:gs pos="78000">
                    <a:srgbClr val="4890E9">
                      <a:alpha val="50588"/>
                    </a:srgbClr>
                  </a:gs>
                  <a:gs pos="100000">
                    <a:srgbClr val="2352BD">
                      <a:alpha val="44313"/>
                    </a:srgbClr>
                  </a:gs>
                </a:gsLst>
                <a:path path="circle">
                  <a:fillToRect l="50000" t="50000" r="50000" b="50000"/>
                </a:path>
                <a:tileRect/>
              </a:gradFill>
              <a:ln>
                <a:noFill/>
              </a:ln>
            </p:spPr>
          </p:sp>
          <p:sp>
            <p:nvSpPr>
              <p:cNvPr id="147" name="Google Shape;147;p21"/>
              <p:cNvSpPr/>
              <p:nvPr/>
            </p:nvSpPr>
            <p:spPr>
              <a:xfrm>
                <a:off x="-103800" y="-544900"/>
                <a:ext cx="1306112" cy="6140762"/>
              </a:xfrm>
              <a:custGeom>
                <a:avLst/>
                <a:gdLst/>
                <a:ahLst/>
                <a:cxnLst/>
                <a:rect l="l" t="t" r="r" b="b"/>
                <a:pathLst>
                  <a:path w="60891" h="212428" extrusionOk="0">
                    <a:moveTo>
                      <a:pt x="60891" y="206546"/>
                    </a:moveTo>
                    <a:lnTo>
                      <a:pt x="51896" y="26294"/>
                    </a:lnTo>
                    <a:lnTo>
                      <a:pt x="0" y="0"/>
                    </a:lnTo>
                    <a:lnTo>
                      <a:pt x="3460" y="212428"/>
                    </a:lnTo>
                    <a:close/>
                  </a:path>
                </a:pathLst>
              </a:custGeom>
              <a:gradFill>
                <a:gsLst>
                  <a:gs pos="0">
                    <a:srgbClr val="45A3E9">
                      <a:alpha val="49803"/>
                    </a:srgbClr>
                  </a:gs>
                  <a:gs pos="78000">
                    <a:srgbClr val="4890E9">
                      <a:alpha val="50588"/>
                    </a:srgbClr>
                  </a:gs>
                  <a:gs pos="100000">
                    <a:srgbClr val="2352BD">
                      <a:alpha val="44313"/>
                    </a:srgbClr>
                  </a:gs>
                </a:gsLst>
                <a:path path="circle">
                  <a:fillToRect l="50000" t="50000" r="50000" b="50000"/>
                </a:path>
                <a:tileRect/>
              </a:gradFill>
              <a:ln>
                <a:noFill/>
              </a:ln>
            </p:spPr>
          </p:sp>
          <p:pic>
            <p:nvPicPr>
              <p:cNvPr id="148" name="Google Shape;148;p21"/>
              <p:cNvPicPr preferRelativeResize="0"/>
              <p:nvPr/>
            </p:nvPicPr>
            <p:blipFill rotWithShape="1">
              <a:blip r:embed="rId2">
                <a:alphaModFix/>
              </a:blip>
              <a:srcRect/>
              <a:stretch/>
            </p:blipFill>
            <p:spPr>
              <a:xfrm>
                <a:off x="-275275" y="-328312"/>
                <a:ext cx="9694403" cy="686375"/>
              </a:xfrm>
              <a:prstGeom prst="rect">
                <a:avLst/>
              </a:prstGeom>
              <a:noFill/>
              <a:ln>
                <a:noFill/>
              </a:ln>
            </p:spPr>
          </p:pic>
          <p:pic>
            <p:nvPicPr>
              <p:cNvPr id="149" name="Google Shape;149;p21"/>
              <p:cNvPicPr preferRelativeResize="0"/>
              <p:nvPr/>
            </p:nvPicPr>
            <p:blipFill rotWithShape="1">
              <a:blip r:embed="rId3">
                <a:alphaModFix/>
              </a:blip>
              <a:srcRect l="1265" t="2901" r="1286" b="2891"/>
              <a:stretch/>
            </p:blipFill>
            <p:spPr>
              <a:xfrm>
                <a:off x="0" y="4725138"/>
                <a:ext cx="9144003" cy="746675"/>
              </a:xfrm>
              <a:prstGeom prst="rect">
                <a:avLst/>
              </a:prstGeom>
              <a:noFill/>
              <a:ln>
                <a:noFill/>
              </a:ln>
            </p:spPr>
          </p:pic>
        </p:grpSp>
      </p:grpSp>
      <p:sp>
        <p:nvSpPr>
          <p:cNvPr id="150" name="Google Shape;150;p21"/>
          <p:cNvSpPr/>
          <p:nvPr/>
        </p:nvSpPr>
        <p:spPr>
          <a:xfrm>
            <a:off x="1848410" y="68600"/>
            <a:ext cx="5450100" cy="5450100"/>
          </a:xfrm>
          <a:prstGeom prst="ellipse">
            <a:avLst/>
          </a:prstGeom>
          <a:gradFill>
            <a:gsLst>
              <a:gs pos="0">
                <a:srgbClr val="E0ECFE">
                  <a:alpha val="39215"/>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21"/>
          <p:cNvSpPr/>
          <p:nvPr/>
        </p:nvSpPr>
        <p:spPr>
          <a:xfrm>
            <a:off x="2290873" y="426700"/>
            <a:ext cx="4562339" cy="4299328"/>
          </a:xfrm>
          <a:custGeom>
            <a:avLst/>
            <a:gdLst/>
            <a:ahLst/>
            <a:cxnLst/>
            <a:rect l="l" t="t" r="r" b="b"/>
            <a:pathLst>
              <a:path w="280285" h="125537" extrusionOk="0">
                <a:moveTo>
                  <a:pt x="280285" y="0"/>
                </a:moveTo>
                <a:lnTo>
                  <a:pt x="275069" y="125537"/>
                </a:lnTo>
                <a:lnTo>
                  <a:pt x="2434" y="122755"/>
                </a:lnTo>
                <a:lnTo>
                  <a:pt x="0" y="2434"/>
                </a:lnTo>
                <a:close/>
              </a:path>
            </a:pathLst>
          </a:custGeom>
          <a:solidFill>
            <a:srgbClr val="2352BD">
              <a:alpha val="47843"/>
            </a:srgbClr>
          </a:solidFill>
          <a:ln>
            <a:noFill/>
          </a:ln>
        </p:spPr>
      </p:sp>
      <p:sp>
        <p:nvSpPr>
          <p:cNvPr id="152" name="Google Shape;152;p21"/>
          <p:cNvSpPr txBox="1">
            <a:spLocks noGrp="1"/>
          </p:cNvSpPr>
          <p:nvPr>
            <p:ph type="title"/>
          </p:nvPr>
        </p:nvSpPr>
        <p:spPr>
          <a:xfrm>
            <a:off x="3330193" y="826950"/>
            <a:ext cx="2483700" cy="493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500">
                <a:solidFill>
                  <a:schemeClr val="dk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153" name="Google Shape;153;p21"/>
          <p:cNvSpPr txBox="1">
            <a:spLocks noGrp="1"/>
          </p:cNvSpPr>
          <p:nvPr>
            <p:ph type="subTitle" idx="1"/>
          </p:nvPr>
        </p:nvSpPr>
        <p:spPr>
          <a:xfrm>
            <a:off x="2917543" y="1413125"/>
            <a:ext cx="3309000" cy="384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sz="1600"/>
            </a:lvl1pPr>
            <a:lvl2pPr lvl="1" algn="l">
              <a:lnSpc>
                <a:spcPct val="100000"/>
              </a:lnSpc>
              <a:spcBef>
                <a:spcPts val="0"/>
              </a:spcBef>
              <a:spcAft>
                <a:spcPts val="0"/>
              </a:spcAft>
              <a:buClr>
                <a:schemeClr val="dk1"/>
              </a:buClr>
              <a:buSzPts val="1400"/>
              <a:buNone/>
              <a:defRPr>
                <a:solidFill>
                  <a:schemeClr val="dk1"/>
                </a:solidFill>
              </a:defRPr>
            </a:lvl2pPr>
            <a:lvl3pPr lvl="2" algn="l">
              <a:lnSpc>
                <a:spcPct val="100000"/>
              </a:lnSpc>
              <a:spcBef>
                <a:spcPts val="0"/>
              </a:spcBef>
              <a:spcAft>
                <a:spcPts val="0"/>
              </a:spcAft>
              <a:buClr>
                <a:schemeClr val="dk1"/>
              </a:buClr>
              <a:buSzPts val="1400"/>
              <a:buNone/>
              <a:defRPr>
                <a:solidFill>
                  <a:schemeClr val="dk1"/>
                </a:solidFill>
              </a:defRPr>
            </a:lvl3pPr>
            <a:lvl4pPr lvl="3" algn="l">
              <a:lnSpc>
                <a:spcPct val="100000"/>
              </a:lnSpc>
              <a:spcBef>
                <a:spcPts val="0"/>
              </a:spcBef>
              <a:spcAft>
                <a:spcPts val="0"/>
              </a:spcAft>
              <a:buClr>
                <a:schemeClr val="dk1"/>
              </a:buClr>
              <a:buSzPts val="1400"/>
              <a:buNone/>
              <a:defRPr>
                <a:solidFill>
                  <a:schemeClr val="dk1"/>
                </a:solidFill>
              </a:defRPr>
            </a:lvl4pPr>
            <a:lvl5pPr lvl="4" algn="l">
              <a:lnSpc>
                <a:spcPct val="100000"/>
              </a:lnSpc>
              <a:spcBef>
                <a:spcPts val="0"/>
              </a:spcBef>
              <a:spcAft>
                <a:spcPts val="0"/>
              </a:spcAft>
              <a:buClr>
                <a:schemeClr val="dk1"/>
              </a:buClr>
              <a:buSzPts val="1400"/>
              <a:buNone/>
              <a:defRPr>
                <a:solidFill>
                  <a:schemeClr val="dk1"/>
                </a:solidFill>
              </a:defRPr>
            </a:lvl5pPr>
            <a:lvl6pPr lvl="5" algn="l">
              <a:lnSpc>
                <a:spcPct val="100000"/>
              </a:lnSpc>
              <a:spcBef>
                <a:spcPts val="0"/>
              </a:spcBef>
              <a:spcAft>
                <a:spcPts val="0"/>
              </a:spcAft>
              <a:buClr>
                <a:schemeClr val="dk1"/>
              </a:buClr>
              <a:buSzPts val="1400"/>
              <a:buNone/>
              <a:defRPr>
                <a:solidFill>
                  <a:schemeClr val="dk1"/>
                </a:solidFill>
              </a:defRPr>
            </a:lvl6pPr>
            <a:lvl7pPr lvl="6" algn="l">
              <a:lnSpc>
                <a:spcPct val="100000"/>
              </a:lnSpc>
              <a:spcBef>
                <a:spcPts val="0"/>
              </a:spcBef>
              <a:spcAft>
                <a:spcPts val="0"/>
              </a:spcAft>
              <a:buClr>
                <a:schemeClr val="dk1"/>
              </a:buClr>
              <a:buSzPts val="1400"/>
              <a:buNone/>
              <a:defRPr>
                <a:solidFill>
                  <a:schemeClr val="dk1"/>
                </a:solidFill>
              </a:defRPr>
            </a:lvl7pPr>
            <a:lvl8pPr lvl="7" algn="l">
              <a:lnSpc>
                <a:spcPct val="100000"/>
              </a:lnSpc>
              <a:spcBef>
                <a:spcPts val="0"/>
              </a:spcBef>
              <a:spcAft>
                <a:spcPts val="0"/>
              </a:spcAft>
              <a:buClr>
                <a:schemeClr val="dk1"/>
              </a:buClr>
              <a:buSzPts val="1400"/>
              <a:buNone/>
              <a:defRPr>
                <a:solidFill>
                  <a:schemeClr val="dk1"/>
                </a:solidFill>
              </a:defRPr>
            </a:lvl8pPr>
            <a:lvl9pPr lvl="8" algn="l">
              <a:lnSpc>
                <a:spcPct val="100000"/>
              </a:lnSpc>
              <a:spcBef>
                <a:spcPts val="0"/>
              </a:spcBef>
              <a:spcAft>
                <a:spcPts val="0"/>
              </a:spcAft>
              <a:buClr>
                <a:schemeClr val="dk1"/>
              </a:buClr>
              <a:buSzPts val="1400"/>
              <a:buNone/>
              <a:defRPr>
                <a:solidFill>
                  <a:schemeClr val="dk1"/>
                </a:solidFill>
              </a:defRPr>
            </a:lvl9pPr>
          </a:lstStyle>
          <a:p>
            <a:endParaRPr/>
          </a:p>
        </p:txBody>
      </p:sp>
      <p:sp>
        <p:nvSpPr>
          <p:cNvPr id="154" name="Google Shape;154;p21"/>
          <p:cNvSpPr txBox="1">
            <a:spLocks noGrp="1"/>
          </p:cNvSpPr>
          <p:nvPr>
            <p:ph type="title" idx="2"/>
          </p:nvPr>
        </p:nvSpPr>
        <p:spPr>
          <a:xfrm>
            <a:off x="3330193" y="2142588"/>
            <a:ext cx="2483700" cy="493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500">
                <a:solidFill>
                  <a:schemeClr val="dk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155" name="Google Shape;155;p21"/>
          <p:cNvSpPr txBox="1">
            <a:spLocks noGrp="1"/>
          </p:cNvSpPr>
          <p:nvPr>
            <p:ph type="subTitle" idx="3"/>
          </p:nvPr>
        </p:nvSpPr>
        <p:spPr>
          <a:xfrm>
            <a:off x="2917543" y="2729463"/>
            <a:ext cx="3309000" cy="384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sz="1600"/>
            </a:lvl1pPr>
            <a:lvl2pPr lvl="1" algn="l">
              <a:lnSpc>
                <a:spcPct val="100000"/>
              </a:lnSpc>
              <a:spcBef>
                <a:spcPts val="0"/>
              </a:spcBef>
              <a:spcAft>
                <a:spcPts val="0"/>
              </a:spcAft>
              <a:buClr>
                <a:schemeClr val="dk1"/>
              </a:buClr>
              <a:buSzPts val="1400"/>
              <a:buNone/>
              <a:defRPr>
                <a:solidFill>
                  <a:schemeClr val="dk1"/>
                </a:solidFill>
              </a:defRPr>
            </a:lvl2pPr>
            <a:lvl3pPr lvl="2" algn="l">
              <a:lnSpc>
                <a:spcPct val="100000"/>
              </a:lnSpc>
              <a:spcBef>
                <a:spcPts val="0"/>
              </a:spcBef>
              <a:spcAft>
                <a:spcPts val="0"/>
              </a:spcAft>
              <a:buClr>
                <a:schemeClr val="dk1"/>
              </a:buClr>
              <a:buSzPts val="1400"/>
              <a:buNone/>
              <a:defRPr>
                <a:solidFill>
                  <a:schemeClr val="dk1"/>
                </a:solidFill>
              </a:defRPr>
            </a:lvl3pPr>
            <a:lvl4pPr lvl="3" algn="l">
              <a:lnSpc>
                <a:spcPct val="100000"/>
              </a:lnSpc>
              <a:spcBef>
                <a:spcPts val="0"/>
              </a:spcBef>
              <a:spcAft>
                <a:spcPts val="0"/>
              </a:spcAft>
              <a:buClr>
                <a:schemeClr val="dk1"/>
              </a:buClr>
              <a:buSzPts val="1400"/>
              <a:buNone/>
              <a:defRPr>
                <a:solidFill>
                  <a:schemeClr val="dk1"/>
                </a:solidFill>
              </a:defRPr>
            </a:lvl4pPr>
            <a:lvl5pPr lvl="4" algn="l">
              <a:lnSpc>
                <a:spcPct val="100000"/>
              </a:lnSpc>
              <a:spcBef>
                <a:spcPts val="0"/>
              </a:spcBef>
              <a:spcAft>
                <a:spcPts val="0"/>
              </a:spcAft>
              <a:buClr>
                <a:schemeClr val="dk1"/>
              </a:buClr>
              <a:buSzPts val="1400"/>
              <a:buNone/>
              <a:defRPr>
                <a:solidFill>
                  <a:schemeClr val="dk1"/>
                </a:solidFill>
              </a:defRPr>
            </a:lvl5pPr>
            <a:lvl6pPr lvl="5" algn="l">
              <a:lnSpc>
                <a:spcPct val="100000"/>
              </a:lnSpc>
              <a:spcBef>
                <a:spcPts val="0"/>
              </a:spcBef>
              <a:spcAft>
                <a:spcPts val="0"/>
              </a:spcAft>
              <a:buClr>
                <a:schemeClr val="dk1"/>
              </a:buClr>
              <a:buSzPts val="1400"/>
              <a:buNone/>
              <a:defRPr>
                <a:solidFill>
                  <a:schemeClr val="dk1"/>
                </a:solidFill>
              </a:defRPr>
            </a:lvl6pPr>
            <a:lvl7pPr lvl="6" algn="l">
              <a:lnSpc>
                <a:spcPct val="100000"/>
              </a:lnSpc>
              <a:spcBef>
                <a:spcPts val="0"/>
              </a:spcBef>
              <a:spcAft>
                <a:spcPts val="0"/>
              </a:spcAft>
              <a:buClr>
                <a:schemeClr val="dk1"/>
              </a:buClr>
              <a:buSzPts val="1400"/>
              <a:buNone/>
              <a:defRPr>
                <a:solidFill>
                  <a:schemeClr val="dk1"/>
                </a:solidFill>
              </a:defRPr>
            </a:lvl7pPr>
            <a:lvl8pPr lvl="7" algn="l">
              <a:lnSpc>
                <a:spcPct val="100000"/>
              </a:lnSpc>
              <a:spcBef>
                <a:spcPts val="0"/>
              </a:spcBef>
              <a:spcAft>
                <a:spcPts val="0"/>
              </a:spcAft>
              <a:buClr>
                <a:schemeClr val="dk1"/>
              </a:buClr>
              <a:buSzPts val="1400"/>
              <a:buNone/>
              <a:defRPr>
                <a:solidFill>
                  <a:schemeClr val="dk1"/>
                </a:solidFill>
              </a:defRPr>
            </a:lvl8pPr>
            <a:lvl9pPr lvl="8" algn="l">
              <a:lnSpc>
                <a:spcPct val="100000"/>
              </a:lnSpc>
              <a:spcBef>
                <a:spcPts val="0"/>
              </a:spcBef>
              <a:spcAft>
                <a:spcPts val="0"/>
              </a:spcAft>
              <a:buClr>
                <a:schemeClr val="dk1"/>
              </a:buClr>
              <a:buSzPts val="1400"/>
              <a:buNone/>
              <a:defRPr>
                <a:solidFill>
                  <a:schemeClr val="dk1"/>
                </a:solidFill>
              </a:defRPr>
            </a:lvl9pPr>
          </a:lstStyle>
          <a:p>
            <a:endParaRPr/>
          </a:p>
        </p:txBody>
      </p:sp>
      <p:sp>
        <p:nvSpPr>
          <p:cNvPr id="156" name="Google Shape;156;p21"/>
          <p:cNvSpPr txBox="1">
            <a:spLocks noGrp="1"/>
          </p:cNvSpPr>
          <p:nvPr>
            <p:ph type="title" idx="4"/>
          </p:nvPr>
        </p:nvSpPr>
        <p:spPr>
          <a:xfrm>
            <a:off x="3330193" y="3458950"/>
            <a:ext cx="2483700" cy="493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500">
                <a:solidFill>
                  <a:schemeClr val="dk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157" name="Google Shape;157;p21"/>
          <p:cNvSpPr txBox="1">
            <a:spLocks noGrp="1"/>
          </p:cNvSpPr>
          <p:nvPr>
            <p:ph type="subTitle" idx="5"/>
          </p:nvPr>
        </p:nvSpPr>
        <p:spPr>
          <a:xfrm>
            <a:off x="2917543" y="4045100"/>
            <a:ext cx="3309000" cy="384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sz="1600"/>
            </a:lvl1pPr>
            <a:lvl2pPr lvl="1" algn="l">
              <a:lnSpc>
                <a:spcPct val="100000"/>
              </a:lnSpc>
              <a:spcBef>
                <a:spcPts val="0"/>
              </a:spcBef>
              <a:spcAft>
                <a:spcPts val="0"/>
              </a:spcAft>
              <a:buClr>
                <a:schemeClr val="dk1"/>
              </a:buClr>
              <a:buSzPts val="1400"/>
              <a:buNone/>
              <a:defRPr>
                <a:solidFill>
                  <a:schemeClr val="dk1"/>
                </a:solidFill>
              </a:defRPr>
            </a:lvl2pPr>
            <a:lvl3pPr lvl="2" algn="l">
              <a:lnSpc>
                <a:spcPct val="100000"/>
              </a:lnSpc>
              <a:spcBef>
                <a:spcPts val="0"/>
              </a:spcBef>
              <a:spcAft>
                <a:spcPts val="0"/>
              </a:spcAft>
              <a:buClr>
                <a:schemeClr val="dk1"/>
              </a:buClr>
              <a:buSzPts val="1400"/>
              <a:buNone/>
              <a:defRPr>
                <a:solidFill>
                  <a:schemeClr val="dk1"/>
                </a:solidFill>
              </a:defRPr>
            </a:lvl3pPr>
            <a:lvl4pPr lvl="3" algn="l">
              <a:lnSpc>
                <a:spcPct val="100000"/>
              </a:lnSpc>
              <a:spcBef>
                <a:spcPts val="0"/>
              </a:spcBef>
              <a:spcAft>
                <a:spcPts val="0"/>
              </a:spcAft>
              <a:buClr>
                <a:schemeClr val="dk1"/>
              </a:buClr>
              <a:buSzPts val="1400"/>
              <a:buNone/>
              <a:defRPr>
                <a:solidFill>
                  <a:schemeClr val="dk1"/>
                </a:solidFill>
              </a:defRPr>
            </a:lvl4pPr>
            <a:lvl5pPr lvl="4" algn="l">
              <a:lnSpc>
                <a:spcPct val="100000"/>
              </a:lnSpc>
              <a:spcBef>
                <a:spcPts val="0"/>
              </a:spcBef>
              <a:spcAft>
                <a:spcPts val="0"/>
              </a:spcAft>
              <a:buClr>
                <a:schemeClr val="dk1"/>
              </a:buClr>
              <a:buSzPts val="1400"/>
              <a:buNone/>
              <a:defRPr>
                <a:solidFill>
                  <a:schemeClr val="dk1"/>
                </a:solidFill>
              </a:defRPr>
            </a:lvl5pPr>
            <a:lvl6pPr lvl="5" algn="l">
              <a:lnSpc>
                <a:spcPct val="100000"/>
              </a:lnSpc>
              <a:spcBef>
                <a:spcPts val="0"/>
              </a:spcBef>
              <a:spcAft>
                <a:spcPts val="0"/>
              </a:spcAft>
              <a:buClr>
                <a:schemeClr val="dk1"/>
              </a:buClr>
              <a:buSzPts val="1400"/>
              <a:buNone/>
              <a:defRPr>
                <a:solidFill>
                  <a:schemeClr val="dk1"/>
                </a:solidFill>
              </a:defRPr>
            </a:lvl6pPr>
            <a:lvl7pPr lvl="6" algn="l">
              <a:lnSpc>
                <a:spcPct val="100000"/>
              </a:lnSpc>
              <a:spcBef>
                <a:spcPts val="0"/>
              </a:spcBef>
              <a:spcAft>
                <a:spcPts val="0"/>
              </a:spcAft>
              <a:buClr>
                <a:schemeClr val="dk1"/>
              </a:buClr>
              <a:buSzPts val="1400"/>
              <a:buNone/>
              <a:defRPr>
                <a:solidFill>
                  <a:schemeClr val="dk1"/>
                </a:solidFill>
              </a:defRPr>
            </a:lvl7pPr>
            <a:lvl8pPr lvl="7" algn="l">
              <a:lnSpc>
                <a:spcPct val="100000"/>
              </a:lnSpc>
              <a:spcBef>
                <a:spcPts val="0"/>
              </a:spcBef>
              <a:spcAft>
                <a:spcPts val="0"/>
              </a:spcAft>
              <a:buClr>
                <a:schemeClr val="dk1"/>
              </a:buClr>
              <a:buSzPts val="1400"/>
              <a:buNone/>
              <a:defRPr>
                <a:solidFill>
                  <a:schemeClr val="dk1"/>
                </a:solidFill>
              </a:defRPr>
            </a:lvl8pPr>
            <a:lvl9pPr lvl="8" algn="l">
              <a:lnSpc>
                <a:spcPct val="100000"/>
              </a:lnSpc>
              <a:spcBef>
                <a:spcPts val="0"/>
              </a:spcBef>
              <a:spcAft>
                <a:spcPts val="0"/>
              </a:spcAft>
              <a:buClr>
                <a:schemeClr val="dk1"/>
              </a:buClr>
              <a:buSzPts val="1400"/>
              <a:buNone/>
              <a:defRPr>
                <a:solidFill>
                  <a:schemeClr val="dk1"/>
                </a:solidFill>
              </a:defRPr>
            </a:lvl9pPr>
          </a:lstStyle>
          <a:p>
            <a:endParaRPr/>
          </a:p>
        </p:txBody>
      </p:sp>
      <p:pic>
        <p:nvPicPr>
          <p:cNvPr id="158" name="Google Shape;158;p21"/>
          <p:cNvPicPr preferRelativeResize="0"/>
          <p:nvPr/>
        </p:nvPicPr>
        <p:blipFill rotWithShape="1">
          <a:blip r:embed="rId4">
            <a:alphaModFix/>
          </a:blip>
          <a:srcRect/>
          <a:stretch/>
        </p:blipFill>
        <p:spPr>
          <a:xfrm flipH="1">
            <a:off x="178350" y="720887"/>
            <a:ext cx="799025" cy="1622700"/>
          </a:xfrm>
          <a:prstGeom prst="rect">
            <a:avLst/>
          </a:prstGeom>
          <a:noFill/>
          <a:ln>
            <a:noFill/>
          </a:ln>
        </p:spPr>
      </p:pic>
      <p:pic>
        <p:nvPicPr>
          <p:cNvPr id="159" name="Google Shape;159;p21"/>
          <p:cNvPicPr preferRelativeResize="0"/>
          <p:nvPr/>
        </p:nvPicPr>
        <p:blipFill rotWithShape="1">
          <a:blip r:embed="rId5">
            <a:alphaModFix/>
          </a:blip>
          <a:srcRect/>
          <a:stretch/>
        </p:blipFill>
        <p:spPr>
          <a:xfrm flipH="1">
            <a:off x="8166700" y="1740700"/>
            <a:ext cx="799025" cy="31639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0"/>
        <p:cNvGrpSpPr/>
        <p:nvPr/>
      </p:nvGrpSpPr>
      <p:grpSpPr>
        <a:xfrm>
          <a:off x="0" y="0"/>
          <a:ext cx="0" cy="0"/>
          <a:chOff x="0" y="0"/>
          <a:chExt cx="0" cy="0"/>
        </a:xfrm>
      </p:grpSpPr>
      <p:grpSp>
        <p:nvGrpSpPr>
          <p:cNvPr id="161" name="Google Shape;161;p22"/>
          <p:cNvGrpSpPr/>
          <p:nvPr/>
        </p:nvGrpSpPr>
        <p:grpSpPr>
          <a:xfrm>
            <a:off x="-95697" y="-328312"/>
            <a:ext cx="9335496" cy="5800125"/>
            <a:chOff x="-95747" y="-328300"/>
            <a:chExt cx="9335496" cy="5800125"/>
          </a:xfrm>
        </p:grpSpPr>
        <p:pic>
          <p:nvPicPr>
            <p:cNvPr id="162" name="Google Shape;162;p22"/>
            <p:cNvPicPr preferRelativeResize="0"/>
            <p:nvPr/>
          </p:nvPicPr>
          <p:blipFill rotWithShape="1">
            <a:blip r:embed="rId2">
              <a:alphaModFix/>
            </a:blip>
            <a:srcRect l="16792" r="16806"/>
            <a:stretch/>
          </p:blipFill>
          <p:spPr>
            <a:xfrm>
              <a:off x="-95747" y="-328300"/>
              <a:ext cx="9335496" cy="686375"/>
            </a:xfrm>
            <a:prstGeom prst="rect">
              <a:avLst/>
            </a:prstGeom>
            <a:noFill/>
            <a:ln>
              <a:noFill/>
            </a:ln>
          </p:spPr>
        </p:pic>
        <p:pic>
          <p:nvPicPr>
            <p:cNvPr id="163" name="Google Shape;163;p22"/>
            <p:cNvPicPr preferRelativeResize="0"/>
            <p:nvPr/>
          </p:nvPicPr>
          <p:blipFill rotWithShape="1">
            <a:blip r:embed="rId3">
              <a:alphaModFix/>
            </a:blip>
            <a:srcRect l="15687" t="2901" r="15715" b="2891"/>
            <a:stretch/>
          </p:blipFill>
          <p:spPr>
            <a:xfrm>
              <a:off x="-95462" y="4725150"/>
              <a:ext cx="9334927" cy="746675"/>
            </a:xfrm>
            <a:prstGeom prst="rect">
              <a:avLst/>
            </a:prstGeom>
            <a:noFill/>
            <a:ln>
              <a:noFill/>
            </a:ln>
          </p:spPr>
        </p:pic>
      </p:grpSp>
      <p:sp>
        <p:nvSpPr>
          <p:cNvPr id="164" name="Google Shape;164;p22"/>
          <p:cNvSpPr/>
          <p:nvPr/>
        </p:nvSpPr>
        <p:spPr>
          <a:xfrm>
            <a:off x="718126" y="1140500"/>
            <a:ext cx="3579239" cy="2621526"/>
          </a:xfrm>
          <a:custGeom>
            <a:avLst/>
            <a:gdLst/>
            <a:ahLst/>
            <a:cxnLst/>
            <a:rect l="l" t="t" r="r" b="b"/>
            <a:pathLst>
              <a:path w="280285" h="125537" extrusionOk="0">
                <a:moveTo>
                  <a:pt x="280285" y="0"/>
                </a:moveTo>
                <a:lnTo>
                  <a:pt x="275069" y="125537"/>
                </a:lnTo>
                <a:lnTo>
                  <a:pt x="2434" y="122755"/>
                </a:lnTo>
                <a:lnTo>
                  <a:pt x="0" y="2434"/>
                </a:lnTo>
                <a:close/>
              </a:path>
            </a:pathLst>
          </a:custGeom>
          <a:solidFill>
            <a:srgbClr val="2352BD">
              <a:alpha val="47843"/>
            </a:srgbClr>
          </a:solidFill>
          <a:ln>
            <a:noFill/>
          </a:ln>
        </p:spPr>
      </p:sp>
      <p:sp>
        <p:nvSpPr>
          <p:cNvPr id="165" name="Google Shape;165;p22"/>
          <p:cNvSpPr txBox="1">
            <a:spLocks noGrp="1"/>
          </p:cNvSpPr>
          <p:nvPr>
            <p:ph type="title"/>
          </p:nvPr>
        </p:nvSpPr>
        <p:spPr>
          <a:xfrm>
            <a:off x="820845" y="1502875"/>
            <a:ext cx="3373800" cy="463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200"/>
              <a:buNone/>
              <a:defRPr>
                <a:solidFill>
                  <a:schemeClr val="dk1"/>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66" name="Google Shape;166;p22"/>
          <p:cNvSpPr txBox="1">
            <a:spLocks noGrp="1"/>
          </p:cNvSpPr>
          <p:nvPr>
            <p:ph type="subTitle" idx="1"/>
          </p:nvPr>
        </p:nvSpPr>
        <p:spPr>
          <a:xfrm>
            <a:off x="820845" y="2164575"/>
            <a:ext cx="33738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167" name="Google Shape;167;p22"/>
          <p:cNvGrpSpPr/>
          <p:nvPr/>
        </p:nvGrpSpPr>
        <p:grpSpPr>
          <a:xfrm>
            <a:off x="-704500" y="4199800"/>
            <a:ext cx="9130350" cy="323950"/>
            <a:chOff x="-704500" y="4199800"/>
            <a:chExt cx="9130350" cy="323950"/>
          </a:xfrm>
        </p:grpSpPr>
        <p:pic>
          <p:nvPicPr>
            <p:cNvPr id="168" name="Google Shape;168;p22"/>
            <p:cNvPicPr preferRelativeResize="0"/>
            <p:nvPr/>
          </p:nvPicPr>
          <p:blipFill rotWithShape="1">
            <a:blip r:embed="rId4">
              <a:alphaModFix/>
            </a:blip>
            <a:srcRect/>
            <a:stretch/>
          </p:blipFill>
          <p:spPr>
            <a:xfrm>
              <a:off x="-704500" y="4199800"/>
              <a:ext cx="8909501" cy="288475"/>
            </a:xfrm>
            <a:prstGeom prst="rect">
              <a:avLst/>
            </a:prstGeom>
            <a:noFill/>
            <a:ln>
              <a:noFill/>
            </a:ln>
          </p:spPr>
        </p:pic>
        <p:pic>
          <p:nvPicPr>
            <p:cNvPr id="169" name="Google Shape;169;p22"/>
            <p:cNvPicPr preferRelativeResize="0"/>
            <p:nvPr/>
          </p:nvPicPr>
          <p:blipFill rotWithShape="1">
            <a:blip r:embed="rId5">
              <a:alphaModFix/>
            </a:blip>
            <a:srcRect/>
            <a:stretch/>
          </p:blipFill>
          <p:spPr>
            <a:xfrm>
              <a:off x="7973475" y="4274300"/>
              <a:ext cx="452375" cy="249450"/>
            </a:xfrm>
            <a:prstGeom prst="rect">
              <a:avLst/>
            </a:prstGeom>
            <a:noFill/>
            <a:ln>
              <a:noFill/>
            </a:ln>
          </p:spPr>
        </p:pic>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0"/>
        <p:cNvGrpSpPr/>
        <p:nvPr/>
      </p:nvGrpSpPr>
      <p:grpSpPr>
        <a:xfrm>
          <a:off x="0" y="0"/>
          <a:ext cx="0" cy="0"/>
          <a:chOff x="0" y="0"/>
          <a:chExt cx="0" cy="0"/>
        </a:xfrm>
      </p:grpSpPr>
      <p:sp>
        <p:nvSpPr>
          <p:cNvPr id="171" name="Google Shape;171;p23"/>
          <p:cNvSpPr/>
          <p:nvPr/>
        </p:nvSpPr>
        <p:spPr>
          <a:xfrm>
            <a:off x="719825" y="1304050"/>
            <a:ext cx="7688918" cy="3386988"/>
          </a:xfrm>
          <a:custGeom>
            <a:avLst/>
            <a:gdLst/>
            <a:ahLst/>
            <a:cxnLst/>
            <a:rect l="l" t="t" r="r" b="b"/>
            <a:pathLst>
              <a:path w="280285" h="125537" extrusionOk="0">
                <a:moveTo>
                  <a:pt x="280285" y="0"/>
                </a:moveTo>
                <a:lnTo>
                  <a:pt x="275069" y="125537"/>
                </a:lnTo>
                <a:lnTo>
                  <a:pt x="2434" y="122755"/>
                </a:lnTo>
                <a:lnTo>
                  <a:pt x="0" y="2434"/>
                </a:lnTo>
                <a:close/>
              </a:path>
            </a:pathLst>
          </a:custGeom>
          <a:solidFill>
            <a:srgbClr val="2352BD">
              <a:alpha val="47843"/>
            </a:srgbClr>
          </a:solidFill>
          <a:ln>
            <a:noFill/>
          </a:ln>
        </p:spPr>
      </p:sp>
      <p:sp>
        <p:nvSpPr>
          <p:cNvPr id="172" name="Google Shape;172;p23"/>
          <p:cNvSpPr/>
          <p:nvPr/>
        </p:nvSpPr>
        <p:spPr>
          <a:xfrm>
            <a:off x="736875" y="550550"/>
            <a:ext cx="7688749" cy="625958"/>
          </a:xfrm>
          <a:custGeom>
            <a:avLst/>
            <a:gdLst/>
            <a:ahLst/>
            <a:cxnLst/>
            <a:rect l="l" t="t" r="r" b="b"/>
            <a:pathLst>
              <a:path w="248988" h="22952" extrusionOk="0">
                <a:moveTo>
                  <a:pt x="248988" y="0"/>
                </a:moveTo>
                <a:lnTo>
                  <a:pt x="246554" y="22952"/>
                </a:lnTo>
                <a:lnTo>
                  <a:pt x="696" y="22256"/>
                </a:lnTo>
                <a:lnTo>
                  <a:pt x="0" y="348"/>
                </a:lnTo>
                <a:close/>
              </a:path>
            </a:pathLst>
          </a:custGeom>
          <a:solidFill>
            <a:srgbClr val="2352BD">
              <a:alpha val="47843"/>
            </a:srgbClr>
          </a:solidFill>
          <a:ln>
            <a:noFill/>
          </a:ln>
        </p:spPr>
      </p:sp>
      <p:grpSp>
        <p:nvGrpSpPr>
          <p:cNvPr id="173" name="Google Shape;173;p23"/>
          <p:cNvGrpSpPr/>
          <p:nvPr/>
        </p:nvGrpSpPr>
        <p:grpSpPr>
          <a:xfrm>
            <a:off x="-95697" y="-328312"/>
            <a:ext cx="9335496" cy="5800125"/>
            <a:chOff x="-95747" y="-328300"/>
            <a:chExt cx="9335496" cy="5800125"/>
          </a:xfrm>
        </p:grpSpPr>
        <p:pic>
          <p:nvPicPr>
            <p:cNvPr id="174" name="Google Shape;174;p23"/>
            <p:cNvPicPr preferRelativeResize="0"/>
            <p:nvPr/>
          </p:nvPicPr>
          <p:blipFill rotWithShape="1">
            <a:blip r:embed="rId2">
              <a:alphaModFix/>
            </a:blip>
            <a:srcRect l="16792" r="16806"/>
            <a:stretch/>
          </p:blipFill>
          <p:spPr>
            <a:xfrm>
              <a:off x="-95747" y="-328300"/>
              <a:ext cx="9335496" cy="686375"/>
            </a:xfrm>
            <a:prstGeom prst="rect">
              <a:avLst/>
            </a:prstGeom>
            <a:noFill/>
            <a:ln>
              <a:noFill/>
            </a:ln>
          </p:spPr>
        </p:pic>
        <p:pic>
          <p:nvPicPr>
            <p:cNvPr id="175" name="Google Shape;175;p23"/>
            <p:cNvPicPr preferRelativeResize="0"/>
            <p:nvPr/>
          </p:nvPicPr>
          <p:blipFill rotWithShape="1">
            <a:blip r:embed="rId3">
              <a:alphaModFix/>
            </a:blip>
            <a:srcRect l="15687" t="2901" r="15715" b="2891"/>
            <a:stretch/>
          </p:blipFill>
          <p:spPr>
            <a:xfrm>
              <a:off x="-95462" y="4725150"/>
              <a:ext cx="9334927" cy="746675"/>
            </a:xfrm>
            <a:prstGeom prst="rect">
              <a:avLst/>
            </a:prstGeom>
            <a:noFill/>
            <a:ln>
              <a:noFill/>
            </a:ln>
          </p:spPr>
        </p:pic>
      </p:grpSp>
      <p:sp>
        <p:nvSpPr>
          <p:cNvPr id="176" name="Google Shape;176;p23"/>
          <p:cNvSpPr txBox="1">
            <a:spLocks noGrp="1"/>
          </p:cNvSpPr>
          <p:nvPr>
            <p:ph type="title"/>
          </p:nvPr>
        </p:nvSpPr>
        <p:spPr>
          <a:xfrm>
            <a:off x="1367375" y="594360"/>
            <a:ext cx="6409200" cy="54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p:cSld name="CUSTOM_9">
    <p:spTree>
      <p:nvGrpSpPr>
        <p:cNvPr id="1" name="Shape 177"/>
        <p:cNvGrpSpPr/>
        <p:nvPr/>
      </p:nvGrpSpPr>
      <p:grpSpPr>
        <a:xfrm>
          <a:off x="0" y="0"/>
          <a:ext cx="0" cy="0"/>
          <a:chOff x="0" y="0"/>
          <a:chExt cx="0" cy="0"/>
        </a:xfrm>
      </p:grpSpPr>
      <p:sp>
        <p:nvSpPr>
          <p:cNvPr id="178" name="Google Shape;178;p24"/>
          <p:cNvSpPr/>
          <p:nvPr/>
        </p:nvSpPr>
        <p:spPr>
          <a:xfrm>
            <a:off x="1810800" y="550550"/>
            <a:ext cx="5540605" cy="625958"/>
          </a:xfrm>
          <a:custGeom>
            <a:avLst/>
            <a:gdLst/>
            <a:ahLst/>
            <a:cxnLst/>
            <a:rect l="l" t="t" r="r" b="b"/>
            <a:pathLst>
              <a:path w="248988" h="22952" extrusionOk="0">
                <a:moveTo>
                  <a:pt x="248988" y="0"/>
                </a:moveTo>
                <a:lnTo>
                  <a:pt x="246554" y="22952"/>
                </a:lnTo>
                <a:lnTo>
                  <a:pt x="696" y="22256"/>
                </a:lnTo>
                <a:lnTo>
                  <a:pt x="0" y="348"/>
                </a:lnTo>
                <a:close/>
              </a:path>
            </a:pathLst>
          </a:custGeom>
          <a:solidFill>
            <a:srgbClr val="2352BD">
              <a:alpha val="47843"/>
            </a:srgbClr>
          </a:solidFill>
          <a:ln>
            <a:noFill/>
          </a:ln>
        </p:spPr>
      </p:sp>
      <p:sp>
        <p:nvSpPr>
          <p:cNvPr id="179" name="Google Shape;179;p24"/>
          <p:cNvSpPr/>
          <p:nvPr/>
        </p:nvSpPr>
        <p:spPr>
          <a:xfrm>
            <a:off x="1792250" y="1304050"/>
            <a:ext cx="5559453" cy="3199310"/>
          </a:xfrm>
          <a:custGeom>
            <a:avLst/>
            <a:gdLst/>
            <a:ahLst/>
            <a:cxnLst/>
            <a:rect l="l" t="t" r="r" b="b"/>
            <a:pathLst>
              <a:path w="280285" h="125537" extrusionOk="0">
                <a:moveTo>
                  <a:pt x="280285" y="0"/>
                </a:moveTo>
                <a:lnTo>
                  <a:pt x="275069" y="125537"/>
                </a:lnTo>
                <a:lnTo>
                  <a:pt x="2434" y="122755"/>
                </a:lnTo>
                <a:lnTo>
                  <a:pt x="0" y="2434"/>
                </a:lnTo>
                <a:close/>
              </a:path>
            </a:pathLst>
          </a:custGeom>
          <a:solidFill>
            <a:srgbClr val="2352BD">
              <a:alpha val="47843"/>
            </a:srgbClr>
          </a:solidFill>
          <a:ln>
            <a:noFill/>
          </a:ln>
        </p:spPr>
      </p:sp>
      <p:grpSp>
        <p:nvGrpSpPr>
          <p:cNvPr id="180" name="Google Shape;180;p24"/>
          <p:cNvGrpSpPr/>
          <p:nvPr/>
        </p:nvGrpSpPr>
        <p:grpSpPr>
          <a:xfrm>
            <a:off x="-95697" y="-328312"/>
            <a:ext cx="9335496" cy="5800125"/>
            <a:chOff x="-95747" y="-328300"/>
            <a:chExt cx="9335496" cy="5800125"/>
          </a:xfrm>
        </p:grpSpPr>
        <p:pic>
          <p:nvPicPr>
            <p:cNvPr id="181" name="Google Shape;181;p24"/>
            <p:cNvPicPr preferRelativeResize="0"/>
            <p:nvPr/>
          </p:nvPicPr>
          <p:blipFill rotWithShape="1">
            <a:blip r:embed="rId2">
              <a:alphaModFix/>
            </a:blip>
            <a:srcRect l="16792" r="16806"/>
            <a:stretch/>
          </p:blipFill>
          <p:spPr>
            <a:xfrm>
              <a:off x="-95747" y="-328300"/>
              <a:ext cx="9335496" cy="686375"/>
            </a:xfrm>
            <a:prstGeom prst="rect">
              <a:avLst/>
            </a:prstGeom>
            <a:noFill/>
            <a:ln>
              <a:noFill/>
            </a:ln>
          </p:spPr>
        </p:pic>
        <p:pic>
          <p:nvPicPr>
            <p:cNvPr id="182" name="Google Shape;182;p24"/>
            <p:cNvPicPr preferRelativeResize="0"/>
            <p:nvPr/>
          </p:nvPicPr>
          <p:blipFill rotWithShape="1">
            <a:blip r:embed="rId3">
              <a:alphaModFix/>
            </a:blip>
            <a:srcRect l="15687" t="2901" r="15715" b="2891"/>
            <a:stretch/>
          </p:blipFill>
          <p:spPr>
            <a:xfrm>
              <a:off x="-95462" y="4725150"/>
              <a:ext cx="9334927" cy="746675"/>
            </a:xfrm>
            <a:prstGeom prst="rect">
              <a:avLst/>
            </a:prstGeom>
            <a:noFill/>
            <a:ln>
              <a:noFill/>
            </a:ln>
          </p:spPr>
        </p:pic>
      </p:grpSp>
      <p:sp>
        <p:nvSpPr>
          <p:cNvPr id="183" name="Google Shape;183;p24"/>
          <p:cNvSpPr txBox="1">
            <a:spLocks noGrp="1"/>
          </p:cNvSpPr>
          <p:nvPr>
            <p:ph type="body" idx="1"/>
          </p:nvPr>
        </p:nvSpPr>
        <p:spPr>
          <a:xfrm>
            <a:off x="2127875" y="1539600"/>
            <a:ext cx="4888200" cy="2728200"/>
          </a:xfrm>
          <a:prstGeom prst="rect">
            <a:avLst/>
          </a:prstGeom>
          <a:noFill/>
          <a:ln>
            <a:noFill/>
          </a:ln>
        </p:spPr>
        <p:txBody>
          <a:bodyPr spcFirstLastPara="1" wrap="square" lIns="91425" tIns="91425" rIns="91425" bIns="91425" anchor="ctr" anchorCtr="0">
            <a:noAutofit/>
          </a:bodyPr>
          <a:lstStyle>
            <a:lvl1pPr marL="457200" lvl="0" indent="-317500" algn="l">
              <a:lnSpc>
                <a:spcPct val="100000"/>
              </a:lnSpc>
              <a:spcBef>
                <a:spcPts val="0"/>
              </a:spcBef>
              <a:spcAft>
                <a:spcPts val="0"/>
              </a:spcAft>
              <a:buClr>
                <a:schemeClr val="lt2"/>
              </a:buClr>
              <a:buSzPts val="1400"/>
              <a:buChar char="●"/>
              <a:defRPr sz="1600"/>
            </a:lvl1pPr>
            <a:lvl2pPr marL="914400" lvl="1" indent="-317500" algn="l">
              <a:lnSpc>
                <a:spcPct val="100000"/>
              </a:lnSpc>
              <a:spcBef>
                <a:spcPts val="0"/>
              </a:spcBef>
              <a:spcAft>
                <a:spcPts val="0"/>
              </a:spcAft>
              <a:buClr>
                <a:schemeClr val="lt2"/>
              </a:buClr>
              <a:buSzPts val="1400"/>
              <a:buFont typeface="Montserrat"/>
              <a:buChar char="○"/>
              <a:defRPr/>
            </a:lvl2pPr>
            <a:lvl3pPr marL="1371600" lvl="2" indent="-317500" algn="l">
              <a:lnSpc>
                <a:spcPct val="100000"/>
              </a:lnSpc>
              <a:spcBef>
                <a:spcPts val="0"/>
              </a:spcBef>
              <a:spcAft>
                <a:spcPts val="0"/>
              </a:spcAft>
              <a:buClr>
                <a:schemeClr val="lt2"/>
              </a:buClr>
              <a:buSzPts val="1400"/>
              <a:buFont typeface="Montserrat"/>
              <a:buChar char="■"/>
              <a:defRPr/>
            </a:lvl3pPr>
            <a:lvl4pPr marL="1828800" lvl="3" indent="-317500" algn="l">
              <a:lnSpc>
                <a:spcPct val="100000"/>
              </a:lnSpc>
              <a:spcBef>
                <a:spcPts val="0"/>
              </a:spcBef>
              <a:spcAft>
                <a:spcPts val="0"/>
              </a:spcAft>
              <a:buClr>
                <a:schemeClr val="lt2"/>
              </a:buClr>
              <a:buSzPts val="1400"/>
              <a:buFont typeface="Montserrat"/>
              <a:buChar char="●"/>
              <a:defRPr/>
            </a:lvl4pPr>
            <a:lvl5pPr marL="2286000" lvl="4" indent="-317500" algn="l">
              <a:lnSpc>
                <a:spcPct val="100000"/>
              </a:lnSpc>
              <a:spcBef>
                <a:spcPts val="0"/>
              </a:spcBef>
              <a:spcAft>
                <a:spcPts val="0"/>
              </a:spcAft>
              <a:buClr>
                <a:schemeClr val="lt2"/>
              </a:buClr>
              <a:buSzPts val="1400"/>
              <a:buFont typeface="Montserrat"/>
              <a:buChar char="○"/>
              <a:defRPr/>
            </a:lvl5pPr>
            <a:lvl6pPr marL="2743200" lvl="5" indent="-317500" algn="l">
              <a:lnSpc>
                <a:spcPct val="100000"/>
              </a:lnSpc>
              <a:spcBef>
                <a:spcPts val="0"/>
              </a:spcBef>
              <a:spcAft>
                <a:spcPts val="0"/>
              </a:spcAft>
              <a:buClr>
                <a:schemeClr val="lt2"/>
              </a:buClr>
              <a:buSzPts val="1400"/>
              <a:buFont typeface="Montserrat"/>
              <a:buChar char="■"/>
              <a:defRPr/>
            </a:lvl6pPr>
            <a:lvl7pPr marL="3200400" lvl="6" indent="-317500" algn="l">
              <a:lnSpc>
                <a:spcPct val="100000"/>
              </a:lnSpc>
              <a:spcBef>
                <a:spcPts val="0"/>
              </a:spcBef>
              <a:spcAft>
                <a:spcPts val="0"/>
              </a:spcAft>
              <a:buClr>
                <a:schemeClr val="lt2"/>
              </a:buClr>
              <a:buSzPts val="1400"/>
              <a:buFont typeface="Montserrat"/>
              <a:buChar char="●"/>
              <a:defRPr/>
            </a:lvl7pPr>
            <a:lvl8pPr marL="3657600" lvl="7" indent="-317500" algn="l">
              <a:lnSpc>
                <a:spcPct val="100000"/>
              </a:lnSpc>
              <a:spcBef>
                <a:spcPts val="0"/>
              </a:spcBef>
              <a:spcAft>
                <a:spcPts val="0"/>
              </a:spcAft>
              <a:buClr>
                <a:schemeClr val="lt2"/>
              </a:buClr>
              <a:buSzPts val="1400"/>
              <a:buFont typeface="Montserrat"/>
              <a:buChar char="○"/>
              <a:defRPr/>
            </a:lvl8pPr>
            <a:lvl9pPr marL="4114800" lvl="8" indent="-317500" algn="l">
              <a:lnSpc>
                <a:spcPct val="100000"/>
              </a:lnSpc>
              <a:spcBef>
                <a:spcPts val="0"/>
              </a:spcBef>
              <a:spcAft>
                <a:spcPts val="0"/>
              </a:spcAft>
              <a:buClr>
                <a:schemeClr val="lt2"/>
              </a:buClr>
              <a:buSzPts val="1400"/>
              <a:buFont typeface="Montserrat"/>
              <a:buChar char="■"/>
              <a:defRPr/>
            </a:lvl9pPr>
          </a:lstStyle>
          <a:p>
            <a:endParaRPr/>
          </a:p>
        </p:txBody>
      </p:sp>
      <p:sp>
        <p:nvSpPr>
          <p:cNvPr id="184" name="Google Shape;184;p24"/>
          <p:cNvSpPr txBox="1">
            <a:spLocks noGrp="1"/>
          </p:cNvSpPr>
          <p:nvPr>
            <p:ph type="title"/>
          </p:nvPr>
        </p:nvSpPr>
        <p:spPr>
          <a:xfrm>
            <a:off x="2145575" y="590979"/>
            <a:ext cx="4852800" cy="54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5"/>
        <p:cNvGrpSpPr/>
        <p:nvPr/>
      </p:nvGrpSpPr>
      <p:grpSpPr>
        <a:xfrm>
          <a:off x="0" y="0"/>
          <a:ext cx="0" cy="0"/>
          <a:chOff x="0" y="0"/>
          <a:chExt cx="0" cy="0"/>
        </a:xfrm>
      </p:grpSpPr>
      <p:grpSp>
        <p:nvGrpSpPr>
          <p:cNvPr id="186" name="Google Shape;186;p25"/>
          <p:cNvGrpSpPr/>
          <p:nvPr/>
        </p:nvGrpSpPr>
        <p:grpSpPr>
          <a:xfrm>
            <a:off x="-275275" y="-596800"/>
            <a:ext cx="9694403" cy="6192662"/>
            <a:chOff x="-275275" y="-596800"/>
            <a:chExt cx="9694403" cy="6192662"/>
          </a:xfrm>
        </p:grpSpPr>
        <p:sp>
          <p:nvSpPr>
            <p:cNvPr id="187" name="Google Shape;187;p25"/>
            <p:cNvSpPr/>
            <p:nvPr/>
          </p:nvSpPr>
          <p:spPr>
            <a:xfrm>
              <a:off x="0" y="-286900"/>
              <a:ext cx="9144000" cy="5751600"/>
            </a:xfrm>
            <a:prstGeom prst="rect">
              <a:avLst/>
            </a:prstGeom>
            <a:gradFill>
              <a:gsLst>
                <a:gs pos="0">
                  <a:srgbClr val="E0ECFE">
                    <a:alpha val="41568"/>
                  </a:srgbClr>
                </a:gs>
                <a:gs pos="100000">
                  <a:srgbClr val="2352BD">
                    <a:alpha val="30588"/>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8" name="Google Shape;188;p25"/>
            <p:cNvGrpSpPr/>
            <p:nvPr/>
          </p:nvGrpSpPr>
          <p:grpSpPr>
            <a:xfrm>
              <a:off x="-275275" y="-596800"/>
              <a:ext cx="9694403" cy="6192662"/>
              <a:chOff x="-275275" y="-596800"/>
              <a:chExt cx="9694403" cy="6192662"/>
            </a:xfrm>
          </p:grpSpPr>
          <p:sp>
            <p:nvSpPr>
              <p:cNvPr id="189" name="Google Shape;189;p25"/>
              <p:cNvSpPr/>
              <p:nvPr/>
            </p:nvSpPr>
            <p:spPr>
              <a:xfrm>
                <a:off x="7886700" y="-596800"/>
                <a:ext cx="1394025" cy="6192170"/>
              </a:xfrm>
              <a:custGeom>
                <a:avLst/>
                <a:gdLst/>
                <a:ahLst/>
                <a:cxnLst/>
                <a:rect l="l" t="t" r="r" b="b"/>
                <a:pathLst>
                  <a:path w="55761" h="242854" extrusionOk="0">
                    <a:moveTo>
                      <a:pt x="0" y="235938"/>
                    </a:moveTo>
                    <a:lnTo>
                      <a:pt x="10093" y="31138"/>
                    </a:lnTo>
                    <a:lnTo>
                      <a:pt x="55761" y="0"/>
                    </a:lnTo>
                    <a:lnTo>
                      <a:pt x="49275" y="242854"/>
                    </a:lnTo>
                    <a:close/>
                  </a:path>
                </a:pathLst>
              </a:custGeom>
              <a:gradFill>
                <a:gsLst>
                  <a:gs pos="0">
                    <a:srgbClr val="45A3E9">
                      <a:alpha val="49803"/>
                    </a:srgbClr>
                  </a:gs>
                  <a:gs pos="78000">
                    <a:srgbClr val="4890E9">
                      <a:alpha val="50588"/>
                    </a:srgbClr>
                  </a:gs>
                  <a:gs pos="100000">
                    <a:srgbClr val="2352BD">
                      <a:alpha val="44313"/>
                    </a:srgbClr>
                  </a:gs>
                </a:gsLst>
                <a:path path="circle">
                  <a:fillToRect l="50000" t="50000" r="50000" b="50000"/>
                </a:path>
                <a:tileRect/>
              </a:gradFill>
              <a:ln>
                <a:noFill/>
              </a:ln>
            </p:spPr>
          </p:sp>
          <p:sp>
            <p:nvSpPr>
              <p:cNvPr id="190" name="Google Shape;190;p25"/>
              <p:cNvSpPr/>
              <p:nvPr/>
            </p:nvSpPr>
            <p:spPr>
              <a:xfrm>
                <a:off x="-103800" y="-544900"/>
                <a:ext cx="1306112" cy="6140762"/>
              </a:xfrm>
              <a:custGeom>
                <a:avLst/>
                <a:gdLst/>
                <a:ahLst/>
                <a:cxnLst/>
                <a:rect l="l" t="t" r="r" b="b"/>
                <a:pathLst>
                  <a:path w="60891" h="212428" extrusionOk="0">
                    <a:moveTo>
                      <a:pt x="60891" y="206546"/>
                    </a:moveTo>
                    <a:lnTo>
                      <a:pt x="51896" y="26294"/>
                    </a:lnTo>
                    <a:lnTo>
                      <a:pt x="0" y="0"/>
                    </a:lnTo>
                    <a:lnTo>
                      <a:pt x="3460" y="212428"/>
                    </a:lnTo>
                    <a:close/>
                  </a:path>
                </a:pathLst>
              </a:custGeom>
              <a:gradFill>
                <a:gsLst>
                  <a:gs pos="0">
                    <a:srgbClr val="45A3E9">
                      <a:alpha val="49803"/>
                    </a:srgbClr>
                  </a:gs>
                  <a:gs pos="78000">
                    <a:srgbClr val="4890E9">
                      <a:alpha val="50588"/>
                    </a:srgbClr>
                  </a:gs>
                  <a:gs pos="100000">
                    <a:srgbClr val="2352BD">
                      <a:alpha val="44313"/>
                    </a:srgbClr>
                  </a:gs>
                </a:gsLst>
                <a:path path="circle">
                  <a:fillToRect l="50000" t="50000" r="50000" b="50000"/>
                </a:path>
                <a:tileRect/>
              </a:gradFill>
              <a:ln>
                <a:noFill/>
              </a:ln>
            </p:spPr>
          </p:sp>
          <p:pic>
            <p:nvPicPr>
              <p:cNvPr id="191" name="Google Shape;191;p25"/>
              <p:cNvPicPr preferRelativeResize="0"/>
              <p:nvPr/>
            </p:nvPicPr>
            <p:blipFill rotWithShape="1">
              <a:blip r:embed="rId2">
                <a:alphaModFix/>
              </a:blip>
              <a:srcRect/>
              <a:stretch/>
            </p:blipFill>
            <p:spPr>
              <a:xfrm>
                <a:off x="-275275" y="-328312"/>
                <a:ext cx="9694403" cy="686375"/>
              </a:xfrm>
              <a:prstGeom prst="rect">
                <a:avLst/>
              </a:prstGeom>
              <a:noFill/>
              <a:ln>
                <a:noFill/>
              </a:ln>
            </p:spPr>
          </p:pic>
          <p:pic>
            <p:nvPicPr>
              <p:cNvPr id="192" name="Google Shape;192;p25"/>
              <p:cNvPicPr preferRelativeResize="0"/>
              <p:nvPr/>
            </p:nvPicPr>
            <p:blipFill rotWithShape="1">
              <a:blip r:embed="rId3">
                <a:alphaModFix/>
              </a:blip>
              <a:srcRect l="1265" t="2901" r="1286" b="2891"/>
              <a:stretch/>
            </p:blipFill>
            <p:spPr>
              <a:xfrm>
                <a:off x="0" y="4725138"/>
                <a:ext cx="9144003" cy="746675"/>
              </a:xfrm>
              <a:prstGeom prst="rect">
                <a:avLst/>
              </a:prstGeom>
              <a:noFill/>
              <a:ln>
                <a:noFill/>
              </a:ln>
            </p:spPr>
          </p:pic>
        </p:grpSp>
      </p:grpSp>
      <p:sp>
        <p:nvSpPr>
          <p:cNvPr id="193" name="Google Shape;193;p25"/>
          <p:cNvSpPr/>
          <p:nvPr/>
        </p:nvSpPr>
        <p:spPr>
          <a:xfrm>
            <a:off x="-920190" y="98275"/>
            <a:ext cx="5450100" cy="5450100"/>
          </a:xfrm>
          <a:prstGeom prst="ellipse">
            <a:avLst/>
          </a:prstGeom>
          <a:gradFill>
            <a:gsLst>
              <a:gs pos="0">
                <a:srgbClr val="E0ECFE">
                  <a:alpha val="39215"/>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4" name="Google Shape;194;p25"/>
          <p:cNvPicPr preferRelativeResize="0"/>
          <p:nvPr/>
        </p:nvPicPr>
        <p:blipFill rotWithShape="1">
          <a:blip r:embed="rId4">
            <a:alphaModFix/>
          </a:blip>
          <a:srcRect/>
          <a:stretch/>
        </p:blipFill>
        <p:spPr>
          <a:xfrm>
            <a:off x="8166625" y="1208275"/>
            <a:ext cx="799025" cy="1622700"/>
          </a:xfrm>
          <a:prstGeom prst="rect">
            <a:avLst/>
          </a:prstGeom>
          <a:noFill/>
          <a:ln>
            <a:noFill/>
          </a:ln>
        </p:spPr>
      </p:pic>
      <p:sp>
        <p:nvSpPr>
          <p:cNvPr id="195" name="Google Shape;195;p25"/>
          <p:cNvSpPr/>
          <p:nvPr/>
        </p:nvSpPr>
        <p:spPr>
          <a:xfrm>
            <a:off x="1631425" y="623500"/>
            <a:ext cx="5865664" cy="2792257"/>
          </a:xfrm>
          <a:custGeom>
            <a:avLst/>
            <a:gdLst/>
            <a:ahLst/>
            <a:cxnLst/>
            <a:rect l="l" t="t" r="r" b="b"/>
            <a:pathLst>
              <a:path w="280285" h="125537" extrusionOk="0">
                <a:moveTo>
                  <a:pt x="280285" y="0"/>
                </a:moveTo>
                <a:lnTo>
                  <a:pt x="275069" y="125537"/>
                </a:lnTo>
                <a:lnTo>
                  <a:pt x="2434" y="122755"/>
                </a:lnTo>
                <a:lnTo>
                  <a:pt x="0" y="2434"/>
                </a:lnTo>
                <a:close/>
              </a:path>
            </a:pathLst>
          </a:custGeom>
          <a:solidFill>
            <a:srgbClr val="2352BD">
              <a:alpha val="47843"/>
            </a:srgbClr>
          </a:solidFill>
          <a:ln>
            <a:noFill/>
          </a:ln>
        </p:spPr>
      </p:sp>
      <p:sp>
        <p:nvSpPr>
          <p:cNvPr id="196" name="Google Shape;196;p25"/>
          <p:cNvSpPr txBox="1">
            <a:spLocks noGrp="1"/>
          </p:cNvSpPr>
          <p:nvPr>
            <p:ph type="title"/>
          </p:nvPr>
        </p:nvSpPr>
        <p:spPr>
          <a:xfrm>
            <a:off x="1805175" y="805525"/>
            <a:ext cx="5533500" cy="2275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8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197"/>
        <p:cNvGrpSpPr/>
        <p:nvPr/>
      </p:nvGrpSpPr>
      <p:grpSpPr>
        <a:xfrm>
          <a:off x="0" y="0"/>
          <a:ext cx="0" cy="0"/>
          <a:chOff x="0" y="0"/>
          <a:chExt cx="0" cy="0"/>
        </a:xfrm>
      </p:grpSpPr>
      <p:sp>
        <p:nvSpPr>
          <p:cNvPr id="198" name="Google Shape;198;p26"/>
          <p:cNvSpPr/>
          <p:nvPr/>
        </p:nvSpPr>
        <p:spPr>
          <a:xfrm>
            <a:off x="719825" y="1304050"/>
            <a:ext cx="7688918" cy="3386988"/>
          </a:xfrm>
          <a:custGeom>
            <a:avLst/>
            <a:gdLst/>
            <a:ahLst/>
            <a:cxnLst/>
            <a:rect l="l" t="t" r="r" b="b"/>
            <a:pathLst>
              <a:path w="280285" h="125537" extrusionOk="0">
                <a:moveTo>
                  <a:pt x="280285" y="0"/>
                </a:moveTo>
                <a:lnTo>
                  <a:pt x="275069" y="125537"/>
                </a:lnTo>
                <a:lnTo>
                  <a:pt x="2434" y="122755"/>
                </a:lnTo>
                <a:lnTo>
                  <a:pt x="0" y="2434"/>
                </a:lnTo>
                <a:close/>
              </a:path>
            </a:pathLst>
          </a:custGeom>
          <a:solidFill>
            <a:srgbClr val="2352BD">
              <a:alpha val="47843"/>
            </a:srgbClr>
          </a:solidFill>
          <a:ln>
            <a:noFill/>
          </a:ln>
        </p:spPr>
      </p:sp>
      <p:sp>
        <p:nvSpPr>
          <p:cNvPr id="199" name="Google Shape;199;p26"/>
          <p:cNvSpPr/>
          <p:nvPr/>
        </p:nvSpPr>
        <p:spPr>
          <a:xfrm>
            <a:off x="736875" y="550550"/>
            <a:ext cx="7688749" cy="625958"/>
          </a:xfrm>
          <a:custGeom>
            <a:avLst/>
            <a:gdLst/>
            <a:ahLst/>
            <a:cxnLst/>
            <a:rect l="l" t="t" r="r" b="b"/>
            <a:pathLst>
              <a:path w="248988" h="22952" extrusionOk="0">
                <a:moveTo>
                  <a:pt x="248988" y="0"/>
                </a:moveTo>
                <a:lnTo>
                  <a:pt x="246554" y="22952"/>
                </a:lnTo>
                <a:lnTo>
                  <a:pt x="696" y="22256"/>
                </a:lnTo>
                <a:lnTo>
                  <a:pt x="0" y="348"/>
                </a:lnTo>
                <a:close/>
              </a:path>
            </a:pathLst>
          </a:custGeom>
          <a:solidFill>
            <a:srgbClr val="2352BD">
              <a:alpha val="47843"/>
            </a:srgbClr>
          </a:solidFill>
          <a:ln>
            <a:noFill/>
          </a:ln>
        </p:spPr>
      </p:sp>
      <p:grpSp>
        <p:nvGrpSpPr>
          <p:cNvPr id="200" name="Google Shape;200;p26"/>
          <p:cNvGrpSpPr/>
          <p:nvPr/>
        </p:nvGrpSpPr>
        <p:grpSpPr>
          <a:xfrm>
            <a:off x="-95697" y="-328312"/>
            <a:ext cx="9335496" cy="5800125"/>
            <a:chOff x="-95747" y="-328300"/>
            <a:chExt cx="9335496" cy="5800125"/>
          </a:xfrm>
        </p:grpSpPr>
        <p:pic>
          <p:nvPicPr>
            <p:cNvPr id="201" name="Google Shape;201;p26"/>
            <p:cNvPicPr preferRelativeResize="0"/>
            <p:nvPr/>
          </p:nvPicPr>
          <p:blipFill rotWithShape="1">
            <a:blip r:embed="rId2">
              <a:alphaModFix/>
            </a:blip>
            <a:srcRect l="16792" r="16806"/>
            <a:stretch/>
          </p:blipFill>
          <p:spPr>
            <a:xfrm>
              <a:off x="-95747" y="-328300"/>
              <a:ext cx="9335496" cy="686375"/>
            </a:xfrm>
            <a:prstGeom prst="rect">
              <a:avLst/>
            </a:prstGeom>
            <a:noFill/>
            <a:ln>
              <a:noFill/>
            </a:ln>
          </p:spPr>
        </p:pic>
        <p:pic>
          <p:nvPicPr>
            <p:cNvPr id="202" name="Google Shape;202;p26"/>
            <p:cNvPicPr preferRelativeResize="0"/>
            <p:nvPr/>
          </p:nvPicPr>
          <p:blipFill rotWithShape="1">
            <a:blip r:embed="rId3">
              <a:alphaModFix/>
            </a:blip>
            <a:srcRect l="15687" t="2901" r="15715" b="2891"/>
            <a:stretch/>
          </p:blipFill>
          <p:spPr>
            <a:xfrm>
              <a:off x="-95462" y="4725150"/>
              <a:ext cx="9334927" cy="746675"/>
            </a:xfrm>
            <a:prstGeom prst="rect">
              <a:avLst/>
            </a:prstGeom>
            <a:noFill/>
            <a:ln>
              <a:noFill/>
            </a:ln>
          </p:spPr>
        </p:pic>
      </p:grpSp>
      <p:sp>
        <p:nvSpPr>
          <p:cNvPr id="203" name="Google Shape;203;p26"/>
          <p:cNvSpPr txBox="1">
            <a:spLocks noGrp="1"/>
          </p:cNvSpPr>
          <p:nvPr>
            <p:ph type="title"/>
          </p:nvPr>
        </p:nvSpPr>
        <p:spPr>
          <a:xfrm>
            <a:off x="1367375" y="594360"/>
            <a:ext cx="6409200" cy="54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grpSp>
        <p:nvGrpSpPr>
          <p:cNvPr id="204" name="Google Shape;204;p26"/>
          <p:cNvGrpSpPr/>
          <p:nvPr/>
        </p:nvGrpSpPr>
        <p:grpSpPr>
          <a:xfrm>
            <a:off x="-617950" y="4199800"/>
            <a:ext cx="9453300" cy="323950"/>
            <a:chOff x="-617950" y="4199800"/>
            <a:chExt cx="9453300" cy="323950"/>
          </a:xfrm>
        </p:grpSpPr>
        <p:pic>
          <p:nvPicPr>
            <p:cNvPr id="205" name="Google Shape;205;p26"/>
            <p:cNvPicPr preferRelativeResize="0"/>
            <p:nvPr/>
          </p:nvPicPr>
          <p:blipFill rotWithShape="1">
            <a:blip r:embed="rId4">
              <a:alphaModFix/>
            </a:blip>
            <a:srcRect/>
            <a:stretch/>
          </p:blipFill>
          <p:spPr>
            <a:xfrm>
              <a:off x="-617950" y="4199800"/>
              <a:ext cx="9144003" cy="288475"/>
            </a:xfrm>
            <a:prstGeom prst="rect">
              <a:avLst/>
            </a:prstGeom>
            <a:noFill/>
            <a:ln>
              <a:noFill/>
            </a:ln>
          </p:spPr>
        </p:pic>
        <p:pic>
          <p:nvPicPr>
            <p:cNvPr id="206" name="Google Shape;206;p26"/>
            <p:cNvPicPr preferRelativeResize="0"/>
            <p:nvPr/>
          </p:nvPicPr>
          <p:blipFill rotWithShape="1">
            <a:blip r:embed="rId5">
              <a:alphaModFix/>
            </a:blip>
            <a:srcRect/>
            <a:stretch/>
          </p:blipFill>
          <p:spPr>
            <a:xfrm>
              <a:off x="8382975" y="4274300"/>
              <a:ext cx="452375" cy="249450"/>
            </a:xfrm>
            <a:prstGeom prst="rect">
              <a:avLst/>
            </a:prstGeom>
            <a:noFill/>
            <a:ln>
              <a:noFill/>
            </a:ln>
          </p:spPr>
        </p:pic>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7"/>
        <p:cNvGrpSpPr/>
        <p:nvPr/>
      </p:nvGrpSpPr>
      <p:grpSpPr>
        <a:xfrm>
          <a:off x="0" y="0"/>
          <a:ext cx="0" cy="0"/>
          <a:chOff x="0" y="0"/>
          <a:chExt cx="0" cy="0"/>
        </a:xfrm>
      </p:grpSpPr>
      <p:sp>
        <p:nvSpPr>
          <p:cNvPr id="208" name="Google Shape;208;p27"/>
          <p:cNvSpPr txBox="1">
            <a:spLocks noGrp="1"/>
          </p:cNvSpPr>
          <p:nvPr>
            <p:ph type="title"/>
          </p:nvPr>
        </p:nvSpPr>
        <p:spPr>
          <a:xfrm>
            <a:off x="1024613" y="2578975"/>
            <a:ext cx="3544200" cy="54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9" name="Google Shape;209;p27"/>
          <p:cNvSpPr txBox="1">
            <a:spLocks noGrp="1"/>
          </p:cNvSpPr>
          <p:nvPr>
            <p:ph type="subTitle" idx="1"/>
          </p:nvPr>
        </p:nvSpPr>
        <p:spPr>
          <a:xfrm>
            <a:off x="1024613" y="3183150"/>
            <a:ext cx="3544200" cy="1107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p:cSld name="CUSTOM_6">
    <p:spTree>
      <p:nvGrpSpPr>
        <p:cNvPr id="1" name="Shape 210"/>
        <p:cNvGrpSpPr/>
        <p:nvPr/>
      </p:nvGrpSpPr>
      <p:grpSpPr>
        <a:xfrm>
          <a:off x="0" y="0"/>
          <a:ext cx="0" cy="0"/>
          <a:chOff x="0" y="0"/>
          <a:chExt cx="0" cy="0"/>
        </a:xfrm>
      </p:grpSpPr>
      <p:sp>
        <p:nvSpPr>
          <p:cNvPr id="211" name="Google Shape;211;p28"/>
          <p:cNvSpPr/>
          <p:nvPr/>
        </p:nvSpPr>
        <p:spPr>
          <a:xfrm>
            <a:off x="736875" y="550550"/>
            <a:ext cx="7688749" cy="625958"/>
          </a:xfrm>
          <a:custGeom>
            <a:avLst/>
            <a:gdLst/>
            <a:ahLst/>
            <a:cxnLst/>
            <a:rect l="l" t="t" r="r" b="b"/>
            <a:pathLst>
              <a:path w="248988" h="22952" extrusionOk="0">
                <a:moveTo>
                  <a:pt x="248988" y="0"/>
                </a:moveTo>
                <a:lnTo>
                  <a:pt x="246554" y="22952"/>
                </a:lnTo>
                <a:lnTo>
                  <a:pt x="696" y="22256"/>
                </a:lnTo>
                <a:lnTo>
                  <a:pt x="0" y="348"/>
                </a:lnTo>
                <a:close/>
              </a:path>
            </a:pathLst>
          </a:custGeom>
          <a:solidFill>
            <a:srgbClr val="2352BD">
              <a:alpha val="47843"/>
            </a:srgbClr>
          </a:solidFill>
          <a:ln>
            <a:noFill/>
          </a:ln>
        </p:spPr>
      </p:sp>
      <p:sp>
        <p:nvSpPr>
          <p:cNvPr id="212" name="Google Shape;212;p28"/>
          <p:cNvSpPr/>
          <p:nvPr/>
        </p:nvSpPr>
        <p:spPr>
          <a:xfrm>
            <a:off x="719825" y="1304050"/>
            <a:ext cx="7688918" cy="3386988"/>
          </a:xfrm>
          <a:custGeom>
            <a:avLst/>
            <a:gdLst/>
            <a:ahLst/>
            <a:cxnLst/>
            <a:rect l="l" t="t" r="r" b="b"/>
            <a:pathLst>
              <a:path w="280285" h="125537" extrusionOk="0">
                <a:moveTo>
                  <a:pt x="280285" y="0"/>
                </a:moveTo>
                <a:lnTo>
                  <a:pt x="275069" y="125537"/>
                </a:lnTo>
                <a:lnTo>
                  <a:pt x="2434" y="122755"/>
                </a:lnTo>
                <a:lnTo>
                  <a:pt x="0" y="2434"/>
                </a:lnTo>
                <a:close/>
              </a:path>
            </a:pathLst>
          </a:custGeom>
          <a:solidFill>
            <a:srgbClr val="2352BD">
              <a:alpha val="47843"/>
            </a:srgbClr>
          </a:solidFill>
          <a:ln>
            <a:noFill/>
          </a:ln>
        </p:spPr>
      </p:sp>
      <p:grpSp>
        <p:nvGrpSpPr>
          <p:cNvPr id="213" name="Google Shape;213;p28"/>
          <p:cNvGrpSpPr/>
          <p:nvPr/>
        </p:nvGrpSpPr>
        <p:grpSpPr>
          <a:xfrm>
            <a:off x="-95697" y="-328312"/>
            <a:ext cx="9335496" cy="5800125"/>
            <a:chOff x="-95747" y="-328300"/>
            <a:chExt cx="9335496" cy="5800125"/>
          </a:xfrm>
        </p:grpSpPr>
        <p:pic>
          <p:nvPicPr>
            <p:cNvPr id="214" name="Google Shape;214;p28"/>
            <p:cNvPicPr preferRelativeResize="0"/>
            <p:nvPr/>
          </p:nvPicPr>
          <p:blipFill rotWithShape="1">
            <a:blip r:embed="rId2">
              <a:alphaModFix/>
            </a:blip>
            <a:srcRect l="16792" r="16806"/>
            <a:stretch/>
          </p:blipFill>
          <p:spPr>
            <a:xfrm>
              <a:off x="-95747" y="-328300"/>
              <a:ext cx="9335496" cy="686375"/>
            </a:xfrm>
            <a:prstGeom prst="rect">
              <a:avLst/>
            </a:prstGeom>
            <a:noFill/>
            <a:ln>
              <a:noFill/>
            </a:ln>
          </p:spPr>
        </p:pic>
        <p:pic>
          <p:nvPicPr>
            <p:cNvPr id="215" name="Google Shape;215;p28"/>
            <p:cNvPicPr preferRelativeResize="0"/>
            <p:nvPr/>
          </p:nvPicPr>
          <p:blipFill rotWithShape="1">
            <a:blip r:embed="rId3">
              <a:alphaModFix/>
            </a:blip>
            <a:srcRect l="15687" t="2901" r="15715" b="2891"/>
            <a:stretch/>
          </p:blipFill>
          <p:spPr>
            <a:xfrm>
              <a:off x="-95462" y="4725150"/>
              <a:ext cx="9334927" cy="746675"/>
            </a:xfrm>
            <a:prstGeom prst="rect">
              <a:avLst/>
            </a:prstGeom>
            <a:noFill/>
            <a:ln>
              <a:noFill/>
            </a:ln>
          </p:spPr>
        </p:pic>
      </p:grpSp>
      <p:sp>
        <p:nvSpPr>
          <p:cNvPr id="216" name="Google Shape;216;p28"/>
          <p:cNvSpPr txBox="1">
            <a:spLocks noGrp="1"/>
          </p:cNvSpPr>
          <p:nvPr>
            <p:ph type="subTitle" idx="1"/>
          </p:nvPr>
        </p:nvSpPr>
        <p:spPr>
          <a:xfrm>
            <a:off x="1016681" y="2935483"/>
            <a:ext cx="1595700" cy="740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a:lvl1pPr>
            <a:lvl2pPr lvl="1" algn="r">
              <a:lnSpc>
                <a:spcPct val="100000"/>
              </a:lnSpc>
              <a:spcBef>
                <a:spcPts val="0"/>
              </a:spcBef>
              <a:spcAft>
                <a:spcPts val="0"/>
              </a:spcAft>
              <a:buClr>
                <a:schemeClr val="dk1"/>
              </a:buClr>
              <a:buSzPts val="1400"/>
              <a:buNone/>
              <a:defRPr>
                <a:solidFill>
                  <a:schemeClr val="dk1"/>
                </a:solidFill>
              </a:defRPr>
            </a:lvl2pPr>
            <a:lvl3pPr lvl="2" algn="r">
              <a:lnSpc>
                <a:spcPct val="100000"/>
              </a:lnSpc>
              <a:spcBef>
                <a:spcPts val="0"/>
              </a:spcBef>
              <a:spcAft>
                <a:spcPts val="0"/>
              </a:spcAft>
              <a:buClr>
                <a:schemeClr val="dk1"/>
              </a:buClr>
              <a:buSzPts val="1400"/>
              <a:buNone/>
              <a:defRPr>
                <a:solidFill>
                  <a:schemeClr val="dk1"/>
                </a:solidFill>
              </a:defRPr>
            </a:lvl3pPr>
            <a:lvl4pPr lvl="3" algn="r">
              <a:lnSpc>
                <a:spcPct val="100000"/>
              </a:lnSpc>
              <a:spcBef>
                <a:spcPts val="0"/>
              </a:spcBef>
              <a:spcAft>
                <a:spcPts val="0"/>
              </a:spcAft>
              <a:buClr>
                <a:schemeClr val="dk1"/>
              </a:buClr>
              <a:buSzPts val="1400"/>
              <a:buNone/>
              <a:defRPr>
                <a:solidFill>
                  <a:schemeClr val="dk1"/>
                </a:solidFill>
              </a:defRPr>
            </a:lvl4pPr>
            <a:lvl5pPr lvl="4" algn="r">
              <a:lnSpc>
                <a:spcPct val="100000"/>
              </a:lnSpc>
              <a:spcBef>
                <a:spcPts val="0"/>
              </a:spcBef>
              <a:spcAft>
                <a:spcPts val="0"/>
              </a:spcAft>
              <a:buClr>
                <a:schemeClr val="dk1"/>
              </a:buClr>
              <a:buSzPts val="1400"/>
              <a:buNone/>
              <a:defRPr>
                <a:solidFill>
                  <a:schemeClr val="dk1"/>
                </a:solidFill>
              </a:defRPr>
            </a:lvl5pPr>
            <a:lvl6pPr lvl="5" algn="r">
              <a:lnSpc>
                <a:spcPct val="100000"/>
              </a:lnSpc>
              <a:spcBef>
                <a:spcPts val="0"/>
              </a:spcBef>
              <a:spcAft>
                <a:spcPts val="0"/>
              </a:spcAft>
              <a:buClr>
                <a:schemeClr val="dk1"/>
              </a:buClr>
              <a:buSzPts val="1400"/>
              <a:buNone/>
              <a:defRPr>
                <a:solidFill>
                  <a:schemeClr val="dk1"/>
                </a:solidFill>
              </a:defRPr>
            </a:lvl6pPr>
            <a:lvl7pPr lvl="6" algn="r">
              <a:lnSpc>
                <a:spcPct val="100000"/>
              </a:lnSpc>
              <a:spcBef>
                <a:spcPts val="0"/>
              </a:spcBef>
              <a:spcAft>
                <a:spcPts val="0"/>
              </a:spcAft>
              <a:buClr>
                <a:schemeClr val="dk1"/>
              </a:buClr>
              <a:buSzPts val="1400"/>
              <a:buNone/>
              <a:defRPr>
                <a:solidFill>
                  <a:schemeClr val="dk1"/>
                </a:solidFill>
              </a:defRPr>
            </a:lvl7pPr>
            <a:lvl8pPr lvl="7" algn="r">
              <a:lnSpc>
                <a:spcPct val="100000"/>
              </a:lnSpc>
              <a:spcBef>
                <a:spcPts val="0"/>
              </a:spcBef>
              <a:spcAft>
                <a:spcPts val="0"/>
              </a:spcAft>
              <a:buClr>
                <a:schemeClr val="dk1"/>
              </a:buClr>
              <a:buSzPts val="1400"/>
              <a:buNone/>
              <a:defRPr>
                <a:solidFill>
                  <a:schemeClr val="dk1"/>
                </a:solidFill>
              </a:defRPr>
            </a:lvl8pPr>
            <a:lvl9pPr lvl="8" algn="r">
              <a:lnSpc>
                <a:spcPct val="100000"/>
              </a:lnSpc>
              <a:spcBef>
                <a:spcPts val="0"/>
              </a:spcBef>
              <a:spcAft>
                <a:spcPts val="0"/>
              </a:spcAft>
              <a:buClr>
                <a:schemeClr val="dk1"/>
              </a:buClr>
              <a:buSzPts val="1400"/>
              <a:buNone/>
              <a:defRPr>
                <a:solidFill>
                  <a:schemeClr val="dk1"/>
                </a:solidFill>
              </a:defRPr>
            </a:lvl9pPr>
          </a:lstStyle>
          <a:p>
            <a:endParaRPr/>
          </a:p>
        </p:txBody>
      </p:sp>
      <p:sp>
        <p:nvSpPr>
          <p:cNvPr id="217" name="Google Shape;217;p28"/>
          <p:cNvSpPr txBox="1">
            <a:spLocks noGrp="1"/>
          </p:cNvSpPr>
          <p:nvPr>
            <p:ph type="subTitle" idx="2"/>
          </p:nvPr>
        </p:nvSpPr>
        <p:spPr>
          <a:xfrm>
            <a:off x="1016681" y="2562125"/>
            <a:ext cx="15957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000"/>
              <a:buNone/>
              <a:defRPr sz="2000">
                <a:latin typeface="Carter One"/>
                <a:ea typeface="Carter One"/>
                <a:cs typeface="Carter One"/>
                <a:sym typeface="Carter One"/>
              </a:defRPr>
            </a:lvl1pPr>
            <a:lvl2pPr lvl="1" algn="r">
              <a:lnSpc>
                <a:spcPct val="100000"/>
              </a:lnSpc>
              <a:spcBef>
                <a:spcPts val="0"/>
              </a:spcBef>
              <a:spcAft>
                <a:spcPts val="0"/>
              </a:spcAft>
              <a:buClr>
                <a:schemeClr val="dk1"/>
              </a:buClr>
              <a:buSzPts val="2000"/>
              <a:buNone/>
              <a:defRPr sz="2000">
                <a:solidFill>
                  <a:schemeClr val="dk1"/>
                </a:solidFill>
              </a:defRPr>
            </a:lvl2pPr>
            <a:lvl3pPr lvl="2" algn="r">
              <a:lnSpc>
                <a:spcPct val="100000"/>
              </a:lnSpc>
              <a:spcBef>
                <a:spcPts val="0"/>
              </a:spcBef>
              <a:spcAft>
                <a:spcPts val="0"/>
              </a:spcAft>
              <a:buClr>
                <a:schemeClr val="dk1"/>
              </a:buClr>
              <a:buSzPts val="2000"/>
              <a:buNone/>
              <a:defRPr sz="2000">
                <a:solidFill>
                  <a:schemeClr val="dk1"/>
                </a:solidFill>
              </a:defRPr>
            </a:lvl3pPr>
            <a:lvl4pPr lvl="3" algn="r">
              <a:lnSpc>
                <a:spcPct val="100000"/>
              </a:lnSpc>
              <a:spcBef>
                <a:spcPts val="0"/>
              </a:spcBef>
              <a:spcAft>
                <a:spcPts val="0"/>
              </a:spcAft>
              <a:buClr>
                <a:schemeClr val="dk1"/>
              </a:buClr>
              <a:buSzPts val="2000"/>
              <a:buNone/>
              <a:defRPr sz="2000">
                <a:solidFill>
                  <a:schemeClr val="dk1"/>
                </a:solidFill>
              </a:defRPr>
            </a:lvl4pPr>
            <a:lvl5pPr lvl="4" algn="r">
              <a:lnSpc>
                <a:spcPct val="100000"/>
              </a:lnSpc>
              <a:spcBef>
                <a:spcPts val="0"/>
              </a:spcBef>
              <a:spcAft>
                <a:spcPts val="0"/>
              </a:spcAft>
              <a:buClr>
                <a:schemeClr val="dk1"/>
              </a:buClr>
              <a:buSzPts val="2000"/>
              <a:buNone/>
              <a:defRPr sz="2000">
                <a:solidFill>
                  <a:schemeClr val="dk1"/>
                </a:solidFill>
              </a:defRPr>
            </a:lvl5pPr>
            <a:lvl6pPr lvl="5" algn="r">
              <a:lnSpc>
                <a:spcPct val="100000"/>
              </a:lnSpc>
              <a:spcBef>
                <a:spcPts val="0"/>
              </a:spcBef>
              <a:spcAft>
                <a:spcPts val="0"/>
              </a:spcAft>
              <a:buClr>
                <a:schemeClr val="dk1"/>
              </a:buClr>
              <a:buSzPts val="2000"/>
              <a:buNone/>
              <a:defRPr sz="2000">
                <a:solidFill>
                  <a:schemeClr val="dk1"/>
                </a:solidFill>
              </a:defRPr>
            </a:lvl6pPr>
            <a:lvl7pPr lvl="6" algn="r">
              <a:lnSpc>
                <a:spcPct val="100000"/>
              </a:lnSpc>
              <a:spcBef>
                <a:spcPts val="0"/>
              </a:spcBef>
              <a:spcAft>
                <a:spcPts val="0"/>
              </a:spcAft>
              <a:buClr>
                <a:schemeClr val="dk1"/>
              </a:buClr>
              <a:buSzPts val="2000"/>
              <a:buNone/>
              <a:defRPr sz="2000">
                <a:solidFill>
                  <a:schemeClr val="dk1"/>
                </a:solidFill>
              </a:defRPr>
            </a:lvl7pPr>
            <a:lvl8pPr lvl="7" algn="r">
              <a:lnSpc>
                <a:spcPct val="100000"/>
              </a:lnSpc>
              <a:spcBef>
                <a:spcPts val="0"/>
              </a:spcBef>
              <a:spcAft>
                <a:spcPts val="0"/>
              </a:spcAft>
              <a:buClr>
                <a:schemeClr val="dk1"/>
              </a:buClr>
              <a:buSzPts val="2000"/>
              <a:buNone/>
              <a:defRPr sz="2000">
                <a:solidFill>
                  <a:schemeClr val="dk1"/>
                </a:solidFill>
              </a:defRPr>
            </a:lvl8pPr>
            <a:lvl9pPr lvl="8" algn="r">
              <a:lnSpc>
                <a:spcPct val="100000"/>
              </a:lnSpc>
              <a:spcBef>
                <a:spcPts val="0"/>
              </a:spcBef>
              <a:spcAft>
                <a:spcPts val="0"/>
              </a:spcAft>
              <a:buClr>
                <a:schemeClr val="dk1"/>
              </a:buClr>
              <a:buSzPts val="2000"/>
              <a:buNone/>
              <a:defRPr sz="2000">
                <a:solidFill>
                  <a:schemeClr val="dk1"/>
                </a:solidFill>
              </a:defRPr>
            </a:lvl9pPr>
          </a:lstStyle>
          <a:p>
            <a:endParaRPr/>
          </a:p>
        </p:txBody>
      </p:sp>
      <p:sp>
        <p:nvSpPr>
          <p:cNvPr id="218" name="Google Shape;218;p28"/>
          <p:cNvSpPr txBox="1">
            <a:spLocks noGrp="1"/>
          </p:cNvSpPr>
          <p:nvPr>
            <p:ph type="subTitle" idx="3"/>
          </p:nvPr>
        </p:nvSpPr>
        <p:spPr>
          <a:xfrm>
            <a:off x="4693316" y="2935483"/>
            <a:ext cx="1595700" cy="740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a:lvl1pPr>
            <a:lvl2pPr lvl="1" algn="r">
              <a:lnSpc>
                <a:spcPct val="100000"/>
              </a:lnSpc>
              <a:spcBef>
                <a:spcPts val="0"/>
              </a:spcBef>
              <a:spcAft>
                <a:spcPts val="0"/>
              </a:spcAft>
              <a:buClr>
                <a:schemeClr val="dk1"/>
              </a:buClr>
              <a:buSzPts val="1400"/>
              <a:buNone/>
              <a:defRPr>
                <a:solidFill>
                  <a:schemeClr val="dk1"/>
                </a:solidFill>
              </a:defRPr>
            </a:lvl2pPr>
            <a:lvl3pPr lvl="2" algn="r">
              <a:lnSpc>
                <a:spcPct val="100000"/>
              </a:lnSpc>
              <a:spcBef>
                <a:spcPts val="0"/>
              </a:spcBef>
              <a:spcAft>
                <a:spcPts val="0"/>
              </a:spcAft>
              <a:buClr>
                <a:schemeClr val="dk1"/>
              </a:buClr>
              <a:buSzPts val="1400"/>
              <a:buNone/>
              <a:defRPr>
                <a:solidFill>
                  <a:schemeClr val="dk1"/>
                </a:solidFill>
              </a:defRPr>
            </a:lvl3pPr>
            <a:lvl4pPr lvl="3" algn="r">
              <a:lnSpc>
                <a:spcPct val="100000"/>
              </a:lnSpc>
              <a:spcBef>
                <a:spcPts val="0"/>
              </a:spcBef>
              <a:spcAft>
                <a:spcPts val="0"/>
              </a:spcAft>
              <a:buClr>
                <a:schemeClr val="dk1"/>
              </a:buClr>
              <a:buSzPts val="1400"/>
              <a:buNone/>
              <a:defRPr>
                <a:solidFill>
                  <a:schemeClr val="dk1"/>
                </a:solidFill>
              </a:defRPr>
            </a:lvl4pPr>
            <a:lvl5pPr lvl="4" algn="r">
              <a:lnSpc>
                <a:spcPct val="100000"/>
              </a:lnSpc>
              <a:spcBef>
                <a:spcPts val="0"/>
              </a:spcBef>
              <a:spcAft>
                <a:spcPts val="0"/>
              </a:spcAft>
              <a:buClr>
                <a:schemeClr val="dk1"/>
              </a:buClr>
              <a:buSzPts val="1400"/>
              <a:buNone/>
              <a:defRPr>
                <a:solidFill>
                  <a:schemeClr val="dk1"/>
                </a:solidFill>
              </a:defRPr>
            </a:lvl5pPr>
            <a:lvl6pPr lvl="5" algn="r">
              <a:lnSpc>
                <a:spcPct val="100000"/>
              </a:lnSpc>
              <a:spcBef>
                <a:spcPts val="0"/>
              </a:spcBef>
              <a:spcAft>
                <a:spcPts val="0"/>
              </a:spcAft>
              <a:buClr>
                <a:schemeClr val="dk1"/>
              </a:buClr>
              <a:buSzPts val="1400"/>
              <a:buNone/>
              <a:defRPr>
                <a:solidFill>
                  <a:schemeClr val="dk1"/>
                </a:solidFill>
              </a:defRPr>
            </a:lvl6pPr>
            <a:lvl7pPr lvl="6" algn="r">
              <a:lnSpc>
                <a:spcPct val="100000"/>
              </a:lnSpc>
              <a:spcBef>
                <a:spcPts val="0"/>
              </a:spcBef>
              <a:spcAft>
                <a:spcPts val="0"/>
              </a:spcAft>
              <a:buClr>
                <a:schemeClr val="dk1"/>
              </a:buClr>
              <a:buSzPts val="1400"/>
              <a:buNone/>
              <a:defRPr>
                <a:solidFill>
                  <a:schemeClr val="dk1"/>
                </a:solidFill>
              </a:defRPr>
            </a:lvl7pPr>
            <a:lvl8pPr lvl="7" algn="r">
              <a:lnSpc>
                <a:spcPct val="100000"/>
              </a:lnSpc>
              <a:spcBef>
                <a:spcPts val="0"/>
              </a:spcBef>
              <a:spcAft>
                <a:spcPts val="0"/>
              </a:spcAft>
              <a:buClr>
                <a:schemeClr val="dk1"/>
              </a:buClr>
              <a:buSzPts val="1400"/>
              <a:buNone/>
              <a:defRPr>
                <a:solidFill>
                  <a:schemeClr val="dk1"/>
                </a:solidFill>
              </a:defRPr>
            </a:lvl8pPr>
            <a:lvl9pPr lvl="8" algn="r">
              <a:lnSpc>
                <a:spcPct val="100000"/>
              </a:lnSpc>
              <a:spcBef>
                <a:spcPts val="0"/>
              </a:spcBef>
              <a:spcAft>
                <a:spcPts val="0"/>
              </a:spcAft>
              <a:buClr>
                <a:schemeClr val="dk1"/>
              </a:buClr>
              <a:buSzPts val="1400"/>
              <a:buNone/>
              <a:defRPr>
                <a:solidFill>
                  <a:schemeClr val="dk1"/>
                </a:solidFill>
              </a:defRPr>
            </a:lvl9pPr>
          </a:lstStyle>
          <a:p>
            <a:endParaRPr/>
          </a:p>
        </p:txBody>
      </p:sp>
      <p:sp>
        <p:nvSpPr>
          <p:cNvPr id="219" name="Google Shape;219;p28"/>
          <p:cNvSpPr txBox="1">
            <a:spLocks noGrp="1"/>
          </p:cNvSpPr>
          <p:nvPr>
            <p:ph type="subTitle" idx="4"/>
          </p:nvPr>
        </p:nvSpPr>
        <p:spPr>
          <a:xfrm>
            <a:off x="4693316" y="2562125"/>
            <a:ext cx="15957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000"/>
              <a:buNone/>
              <a:defRPr sz="2000">
                <a:latin typeface="Carter One"/>
                <a:ea typeface="Carter One"/>
                <a:cs typeface="Carter One"/>
                <a:sym typeface="Carter One"/>
              </a:defRPr>
            </a:lvl1pPr>
            <a:lvl2pPr lvl="1" algn="r">
              <a:lnSpc>
                <a:spcPct val="100000"/>
              </a:lnSpc>
              <a:spcBef>
                <a:spcPts val="0"/>
              </a:spcBef>
              <a:spcAft>
                <a:spcPts val="0"/>
              </a:spcAft>
              <a:buClr>
                <a:schemeClr val="dk1"/>
              </a:buClr>
              <a:buSzPts val="2000"/>
              <a:buNone/>
              <a:defRPr sz="2000">
                <a:solidFill>
                  <a:schemeClr val="dk1"/>
                </a:solidFill>
              </a:defRPr>
            </a:lvl2pPr>
            <a:lvl3pPr lvl="2" algn="r">
              <a:lnSpc>
                <a:spcPct val="100000"/>
              </a:lnSpc>
              <a:spcBef>
                <a:spcPts val="0"/>
              </a:spcBef>
              <a:spcAft>
                <a:spcPts val="0"/>
              </a:spcAft>
              <a:buClr>
                <a:schemeClr val="dk1"/>
              </a:buClr>
              <a:buSzPts val="2000"/>
              <a:buNone/>
              <a:defRPr sz="2000">
                <a:solidFill>
                  <a:schemeClr val="dk1"/>
                </a:solidFill>
              </a:defRPr>
            </a:lvl3pPr>
            <a:lvl4pPr lvl="3" algn="r">
              <a:lnSpc>
                <a:spcPct val="100000"/>
              </a:lnSpc>
              <a:spcBef>
                <a:spcPts val="0"/>
              </a:spcBef>
              <a:spcAft>
                <a:spcPts val="0"/>
              </a:spcAft>
              <a:buClr>
                <a:schemeClr val="dk1"/>
              </a:buClr>
              <a:buSzPts val="2000"/>
              <a:buNone/>
              <a:defRPr sz="2000">
                <a:solidFill>
                  <a:schemeClr val="dk1"/>
                </a:solidFill>
              </a:defRPr>
            </a:lvl4pPr>
            <a:lvl5pPr lvl="4" algn="r">
              <a:lnSpc>
                <a:spcPct val="100000"/>
              </a:lnSpc>
              <a:spcBef>
                <a:spcPts val="0"/>
              </a:spcBef>
              <a:spcAft>
                <a:spcPts val="0"/>
              </a:spcAft>
              <a:buClr>
                <a:schemeClr val="dk1"/>
              </a:buClr>
              <a:buSzPts val="2000"/>
              <a:buNone/>
              <a:defRPr sz="2000">
                <a:solidFill>
                  <a:schemeClr val="dk1"/>
                </a:solidFill>
              </a:defRPr>
            </a:lvl5pPr>
            <a:lvl6pPr lvl="5" algn="r">
              <a:lnSpc>
                <a:spcPct val="100000"/>
              </a:lnSpc>
              <a:spcBef>
                <a:spcPts val="0"/>
              </a:spcBef>
              <a:spcAft>
                <a:spcPts val="0"/>
              </a:spcAft>
              <a:buClr>
                <a:schemeClr val="dk1"/>
              </a:buClr>
              <a:buSzPts val="2000"/>
              <a:buNone/>
              <a:defRPr sz="2000">
                <a:solidFill>
                  <a:schemeClr val="dk1"/>
                </a:solidFill>
              </a:defRPr>
            </a:lvl6pPr>
            <a:lvl7pPr lvl="6" algn="r">
              <a:lnSpc>
                <a:spcPct val="100000"/>
              </a:lnSpc>
              <a:spcBef>
                <a:spcPts val="0"/>
              </a:spcBef>
              <a:spcAft>
                <a:spcPts val="0"/>
              </a:spcAft>
              <a:buClr>
                <a:schemeClr val="dk1"/>
              </a:buClr>
              <a:buSzPts val="2000"/>
              <a:buNone/>
              <a:defRPr sz="2000">
                <a:solidFill>
                  <a:schemeClr val="dk1"/>
                </a:solidFill>
              </a:defRPr>
            </a:lvl7pPr>
            <a:lvl8pPr lvl="7" algn="r">
              <a:lnSpc>
                <a:spcPct val="100000"/>
              </a:lnSpc>
              <a:spcBef>
                <a:spcPts val="0"/>
              </a:spcBef>
              <a:spcAft>
                <a:spcPts val="0"/>
              </a:spcAft>
              <a:buClr>
                <a:schemeClr val="dk1"/>
              </a:buClr>
              <a:buSzPts val="2000"/>
              <a:buNone/>
              <a:defRPr sz="2000">
                <a:solidFill>
                  <a:schemeClr val="dk1"/>
                </a:solidFill>
              </a:defRPr>
            </a:lvl8pPr>
            <a:lvl9pPr lvl="8" algn="r">
              <a:lnSpc>
                <a:spcPct val="100000"/>
              </a:lnSpc>
              <a:spcBef>
                <a:spcPts val="0"/>
              </a:spcBef>
              <a:spcAft>
                <a:spcPts val="0"/>
              </a:spcAft>
              <a:buClr>
                <a:schemeClr val="dk1"/>
              </a:buClr>
              <a:buSzPts val="2000"/>
              <a:buNone/>
              <a:defRPr sz="2000">
                <a:solidFill>
                  <a:schemeClr val="dk1"/>
                </a:solidFill>
              </a:defRPr>
            </a:lvl9pPr>
          </a:lstStyle>
          <a:p>
            <a:endParaRPr/>
          </a:p>
        </p:txBody>
      </p:sp>
      <p:sp>
        <p:nvSpPr>
          <p:cNvPr id="220" name="Google Shape;220;p28"/>
          <p:cNvSpPr txBox="1">
            <a:spLocks noGrp="1"/>
          </p:cNvSpPr>
          <p:nvPr>
            <p:ph type="subTitle" idx="5"/>
          </p:nvPr>
        </p:nvSpPr>
        <p:spPr>
          <a:xfrm>
            <a:off x="2855001" y="2935484"/>
            <a:ext cx="1595700" cy="740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a:lvl1pPr>
            <a:lvl2pPr lvl="1" algn="r">
              <a:lnSpc>
                <a:spcPct val="100000"/>
              </a:lnSpc>
              <a:spcBef>
                <a:spcPts val="0"/>
              </a:spcBef>
              <a:spcAft>
                <a:spcPts val="0"/>
              </a:spcAft>
              <a:buClr>
                <a:schemeClr val="dk1"/>
              </a:buClr>
              <a:buSzPts val="1400"/>
              <a:buNone/>
              <a:defRPr>
                <a:solidFill>
                  <a:schemeClr val="dk1"/>
                </a:solidFill>
              </a:defRPr>
            </a:lvl2pPr>
            <a:lvl3pPr lvl="2" algn="r">
              <a:lnSpc>
                <a:spcPct val="100000"/>
              </a:lnSpc>
              <a:spcBef>
                <a:spcPts val="0"/>
              </a:spcBef>
              <a:spcAft>
                <a:spcPts val="0"/>
              </a:spcAft>
              <a:buClr>
                <a:schemeClr val="dk1"/>
              </a:buClr>
              <a:buSzPts val="1400"/>
              <a:buNone/>
              <a:defRPr>
                <a:solidFill>
                  <a:schemeClr val="dk1"/>
                </a:solidFill>
              </a:defRPr>
            </a:lvl3pPr>
            <a:lvl4pPr lvl="3" algn="r">
              <a:lnSpc>
                <a:spcPct val="100000"/>
              </a:lnSpc>
              <a:spcBef>
                <a:spcPts val="0"/>
              </a:spcBef>
              <a:spcAft>
                <a:spcPts val="0"/>
              </a:spcAft>
              <a:buClr>
                <a:schemeClr val="dk1"/>
              </a:buClr>
              <a:buSzPts val="1400"/>
              <a:buNone/>
              <a:defRPr>
                <a:solidFill>
                  <a:schemeClr val="dk1"/>
                </a:solidFill>
              </a:defRPr>
            </a:lvl4pPr>
            <a:lvl5pPr lvl="4" algn="r">
              <a:lnSpc>
                <a:spcPct val="100000"/>
              </a:lnSpc>
              <a:spcBef>
                <a:spcPts val="0"/>
              </a:spcBef>
              <a:spcAft>
                <a:spcPts val="0"/>
              </a:spcAft>
              <a:buClr>
                <a:schemeClr val="dk1"/>
              </a:buClr>
              <a:buSzPts val="1400"/>
              <a:buNone/>
              <a:defRPr>
                <a:solidFill>
                  <a:schemeClr val="dk1"/>
                </a:solidFill>
              </a:defRPr>
            </a:lvl5pPr>
            <a:lvl6pPr lvl="5" algn="r">
              <a:lnSpc>
                <a:spcPct val="100000"/>
              </a:lnSpc>
              <a:spcBef>
                <a:spcPts val="0"/>
              </a:spcBef>
              <a:spcAft>
                <a:spcPts val="0"/>
              </a:spcAft>
              <a:buClr>
                <a:schemeClr val="dk1"/>
              </a:buClr>
              <a:buSzPts val="1400"/>
              <a:buNone/>
              <a:defRPr>
                <a:solidFill>
                  <a:schemeClr val="dk1"/>
                </a:solidFill>
              </a:defRPr>
            </a:lvl6pPr>
            <a:lvl7pPr lvl="6" algn="r">
              <a:lnSpc>
                <a:spcPct val="100000"/>
              </a:lnSpc>
              <a:spcBef>
                <a:spcPts val="0"/>
              </a:spcBef>
              <a:spcAft>
                <a:spcPts val="0"/>
              </a:spcAft>
              <a:buClr>
                <a:schemeClr val="dk1"/>
              </a:buClr>
              <a:buSzPts val="1400"/>
              <a:buNone/>
              <a:defRPr>
                <a:solidFill>
                  <a:schemeClr val="dk1"/>
                </a:solidFill>
              </a:defRPr>
            </a:lvl7pPr>
            <a:lvl8pPr lvl="7" algn="r">
              <a:lnSpc>
                <a:spcPct val="100000"/>
              </a:lnSpc>
              <a:spcBef>
                <a:spcPts val="0"/>
              </a:spcBef>
              <a:spcAft>
                <a:spcPts val="0"/>
              </a:spcAft>
              <a:buClr>
                <a:schemeClr val="dk1"/>
              </a:buClr>
              <a:buSzPts val="1400"/>
              <a:buNone/>
              <a:defRPr>
                <a:solidFill>
                  <a:schemeClr val="dk1"/>
                </a:solidFill>
              </a:defRPr>
            </a:lvl8pPr>
            <a:lvl9pPr lvl="8" algn="r">
              <a:lnSpc>
                <a:spcPct val="100000"/>
              </a:lnSpc>
              <a:spcBef>
                <a:spcPts val="0"/>
              </a:spcBef>
              <a:spcAft>
                <a:spcPts val="0"/>
              </a:spcAft>
              <a:buClr>
                <a:schemeClr val="dk1"/>
              </a:buClr>
              <a:buSzPts val="1400"/>
              <a:buNone/>
              <a:defRPr>
                <a:solidFill>
                  <a:schemeClr val="dk1"/>
                </a:solidFill>
              </a:defRPr>
            </a:lvl9pPr>
          </a:lstStyle>
          <a:p>
            <a:endParaRPr/>
          </a:p>
        </p:txBody>
      </p:sp>
      <p:sp>
        <p:nvSpPr>
          <p:cNvPr id="221" name="Google Shape;221;p28"/>
          <p:cNvSpPr txBox="1">
            <a:spLocks noGrp="1"/>
          </p:cNvSpPr>
          <p:nvPr>
            <p:ph type="subTitle" idx="6"/>
          </p:nvPr>
        </p:nvSpPr>
        <p:spPr>
          <a:xfrm>
            <a:off x="2855001" y="2562126"/>
            <a:ext cx="15957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000"/>
              <a:buNone/>
              <a:defRPr sz="2000">
                <a:latin typeface="Carter One"/>
                <a:ea typeface="Carter One"/>
                <a:cs typeface="Carter One"/>
                <a:sym typeface="Carter One"/>
              </a:defRPr>
            </a:lvl1pPr>
            <a:lvl2pPr lvl="1" algn="r">
              <a:lnSpc>
                <a:spcPct val="100000"/>
              </a:lnSpc>
              <a:spcBef>
                <a:spcPts val="0"/>
              </a:spcBef>
              <a:spcAft>
                <a:spcPts val="0"/>
              </a:spcAft>
              <a:buClr>
                <a:schemeClr val="dk1"/>
              </a:buClr>
              <a:buSzPts val="2000"/>
              <a:buNone/>
              <a:defRPr sz="2000">
                <a:solidFill>
                  <a:schemeClr val="dk1"/>
                </a:solidFill>
              </a:defRPr>
            </a:lvl2pPr>
            <a:lvl3pPr lvl="2" algn="r">
              <a:lnSpc>
                <a:spcPct val="100000"/>
              </a:lnSpc>
              <a:spcBef>
                <a:spcPts val="0"/>
              </a:spcBef>
              <a:spcAft>
                <a:spcPts val="0"/>
              </a:spcAft>
              <a:buClr>
                <a:schemeClr val="dk1"/>
              </a:buClr>
              <a:buSzPts val="2000"/>
              <a:buNone/>
              <a:defRPr sz="2000">
                <a:solidFill>
                  <a:schemeClr val="dk1"/>
                </a:solidFill>
              </a:defRPr>
            </a:lvl3pPr>
            <a:lvl4pPr lvl="3" algn="r">
              <a:lnSpc>
                <a:spcPct val="100000"/>
              </a:lnSpc>
              <a:spcBef>
                <a:spcPts val="0"/>
              </a:spcBef>
              <a:spcAft>
                <a:spcPts val="0"/>
              </a:spcAft>
              <a:buClr>
                <a:schemeClr val="dk1"/>
              </a:buClr>
              <a:buSzPts val="2000"/>
              <a:buNone/>
              <a:defRPr sz="2000">
                <a:solidFill>
                  <a:schemeClr val="dk1"/>
                </a:solidFill>
              </a:defRPr>
            </a:lvl4pPr>
            <a:lvl5pPr lvl="4" algn="r">
              <a:lnSpc>
                <a:spcPct val="100000"/>
              </a:lnSpc>
              <a:spcBef>
                <a:spcPts val="0"/>
              </a:spcBef>
              <a:spcAft>
                <a:spcPts val="0"/>
              </a:spcAft>
              <a:buClr>
                <a:schemeClr val="dk1"/>
              </a:buClr>
              <a:buSzPts val="2000"/>
              <a:buNone/>
              <a:defRPr sz="2000">
                <a:solidFill>
                  <a:schemeClr val="dk1"/>
                </a:solidFill>
              </a:defRPr>
            </a:lvl5pPr>
            <a:lvl6pPr lvl="5" algn="r">
              <a:lnSpc>
                <a:spcPct val="100000"/>
              </a:lnSpc>
              <a:spcBef>
                <a:spcPts val="0"/>
              </a:spcBef>
              <a:spcAft>
                <a:spcPts val="0"/>
              </a:spcAft>
              <a:buClr>
                <a:schemeClr val="dk1"/>
              </a:buClr>
              <a:buSzPts val="2000"/>
              <a:buNone/>
              <a:defRPr sz="2000">
                <a:solidFill>
                  <a:schemeClr val="dk1"/>
                </a:solidFill>
              </a:defRPr>
            </a:lvl6pPr>
            <a:lvl7pPr lvl="6" algn="r">
              <a:lnSpc>
                <a:spcPct val="100000"/>
              </a:lnSpc>
              <a:spcBef>
                <a:spcPts val="0"/>
              </a:spcBef>
              <a:spcAft>
                <a:spcPts val="0"/>
              </a:spcAft>
              <a:buClr>
                <a:schemeClr val="dk1"/>
              </a:buClr>
              <a:buSzPts val="2000"/>
              <a:buNone/>
              <a:defRPr sz="2000">
                <a:solidFill>
                  <a:schemeClr val="dk1"/>
                </a:solidFill>
              </a:defRPr>
            </a:lvl7pPr>
            <a:lvl8pPr lvl="7" algn="r">
              <a:lnSpc>
                <a:spcPct val="100000"/>
              </a:lnSpc>
              <a:spcBef>
                <a:spcPts val="0"/>
              </a:spcBef>
              <a:spcAft>
                <a:spcPts val="0"/>
              </a:spcAft>
              <a:buClr>
                <a:schemeClr val="dk1"/>
              </a:buClr>
              <a:buSzPts val="2000"/>
              <a:buNone/>
              <a:defRPr sz="2000">
                <a:solidFill>
                  <a:schemeClr val="dk1"/>
                </a:solidFill>
              </a:defRPr>
            </a:lvl8pPr>
            <a:lvl9pPr lvl="8" algn="r">
              <a:lnSpc>
                <a:spcPct val="100000"/>
              </a:lnSpc>
              <a:spcBef>
                <a:spcPts val="0"/>
              </a:spcBef>
              <a:spcAft>
                <a:spcPts val="0"/>
              </a:spcAft>
              <a:buClr>
                <a:schemeClr val="dk1"/>
              </a:buClr>
              <a:buSzPts val="2000"/>
              <a:buNone/>
              <a:defRPr sz="2000">
                <a:solidFill>
                  <a:schemeClr val="dk1"/>
                </a:solidFill>
              </a:defRPr>
            </a:lvl9pPr>
          </a:lstStyle>
          <a:p>
            <a:endParaRPr/>
          </a:p>
        </p:txBody>
      </p:sp>
      <p:sp>
        <p:nvSpPr>
          <p:cNvPr id="222" name="Google Shape;222;p28"/>
          <p:cNvSpPr txBox="1">
            <a:spLocks noGrp="1"/>
          </p:cNvSpPr>
          <p:nvPr>
            <p:ph type="subTitle" idx="7"/>
          </p:nvPr>
        </p:nvSpPr>
        <p:spPr>
          <a:xfrm>
            <a:off x="6531627" y="2935484"/>
            <a:ext cx="1595700" cy="740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a:lvl1pPr>
            <a:lvl2pPr lvl="1" algn="r">
              <a:lnSpc>
                <a:spcPct val="100000"/>
              </a:lnSpc>
              <a:spcBef>
                <a:spcPts val="0"/>
              </a:spcBef>
              <a:spcAft>
                <a:spcPts val="0"/>
              </a:spcAft>
              <a:buClr>
                <a:schemeClr val="dk1"/>
              </a:buClr>
              <a:buSzPts val="1400"/>
              <a:buNone/>
              <a:defRPr>
                <a:solidFill>
                  <a:schemeClr val="dk1"/>
                </a:solidFill>
              </a:defRPr>
            </a:lvl2pPr>
            <a:lvl3pPr lvl="2" algn="r">
              <a:lnSpc>
                <a:spcPct val="100000"/>
              </a:lnSpc>
              <a:spcBef>
                <a:spcPts val="0"/>
              </a:spcBef>
              <a:spcAft>
                <a:spcPts val="0"/>
              </a:spcAft>
              <a:buClr>
                <a:schemeClr val="dk1"/>
              </a:buClr>
              <a:buSzPts val="1400"/>
              <a:buNone/>
              <a:defRPr>
                <a:solidFill>
                  <a:schemeClr val="dk1"/>
                </a:solidFill>
              </a:defRPr>
            </a:lvl3pPr>
            <a:lvl4pPr lvl="3" algn="r">
              <a:lnSpc>
                <a:spcPct val="100000"/>
              </a:lnSpc>
              <a:spcBef>
                <a:spcPts val="0"/>
              </a:spcBef>
              <a:spcAft>
                <a:spcPts val="0"/>
              </a:spcAft>
              <a:buClr>
                <a:schemeClr val="dk1"/>
              </a:buClr>
              <a:buSzPts val="1400"/>
              <a:buNone/>
              <a:defRPr>
                <a:solidFill>
                  <a:schemeClr val="dk1"/>
                </a:solidFill>
              </a:defRPr>
            </a:lvl4pPr>
            <a:lvl5pPr lvl="4" algn="r">
              <a:lnSpc>
                <a:spcPct val="100000"/>
              </a:lnSpc>
              <a:spcBef>
                <a:spcPts val="0"/>
              </a:spcBef>
              <a:spcAft>
                <a:spcPts val="0"/>
              </a:spcAft>
              <a:buClr>
                <a:schemeClr val="dk1"/>
              </a:buClr>
              <a:buSzPts val="1400"/>
              <a:buNone/>
              <a:defRPr>
                <a:solidFill>
                  <a:schemeClr val="dk1"/>
                </a:solidFill>
              </a:defRPr>
            </a:lvl5pPr>
            <a:lvl6pPr lvl="5" algn="r">
              <a:lnSpc>
                <a:spcPct val="100000"/>
              </a:lnSpc>
              <a:spcBef>
                <a:spcPts val="0"/>
              </a:spcBef>
              <a:spcAft>
                <a:spcPts val="0"/>
              </a:spcAft>
              <a:buClr>
                <a:schemeClr val="dk1"/>
              </a:buClr>
              <a:buSzPts val="1400"/>
              <a:buNone/>
              <a:defRPr>
                <a:solidFill>
                  <a:schemeClr val="dk1"/>
                </a:solidFill>
              </a:defRPr>
            </a:lvl6pPr>
            <a:lvl7pPr lvl="6" algn="r">
              <a:lnSpc>
                <a:spcPct val="100000"/>
              </a:lnSpc>
              <a:spcBef>
                <a:spcPts val="0"/>
              </a:spcBef>
              <a:spcAft>
                <a:spcPts val="0"/>
              </a:spcAft>
              <a:buClr>
                <a:schemeClr val="dk1"/>
              </a:buClr>
              <a:buSzPts val="1400"/>
              <a:buNone/>
              <a:defRPr>
                <a:solidFill>
                  <a:schemeClr val="dk1"/>
                </a:solidFill>
              </a:defRPr>
            </a:lvl7pPr>
            <a:lvl8pPr lvl="7" algn="r">
              <a:lnSpc>
                <a:spcPct val="100000"/>
              </a:lnSpc>
              <a:spcBef>
                <a:spcPts val="0"/>
              </a:spcBef>
              <a:spcAft>
                <a:spcPts val="0"/>
              </a:spcAft>
              <a:buClr>
                <a:schemeClr val="dk1"/>
              </a:buClr>
              <a:buSzPts val="1400"/>
              <a:buNone/>
              <a:defRPr>
                <a:solidFill>
                  <a:schemeClr val="dk1"/>
                </a:solidFill>
              </a:defRPr>
            </a:lvl8pPr>
            <a:lvl9pPr lvl="8" algn="r">
              <a:lnSpc>
                <a:spcPct val="100000"/>
              </a:lnSpc>
              <a:spcBef>
                <a:spcPts val="0"/>
              </a:spcBef>
              <a:spcAft>
                <a:spcPts val="0"/>
              </a:spcAft>
              <a:buClr>
                <a:schemeClr val="dk1"/>
              </a:buClr>
              <a:buSzPts val="1400"/>
              <a:buNone/>
              <a:defRPr>
                <a:solidFill>
                  <a:schemeClr val="dk1"/>
                </a:solidFill>
              </a:defRPr>
            </a:lvl9pPr>
          </a:lstStyle>
          <a:p>
            <a:endParaRPr/>
          </a:p>
        </p:txBody>
      </p:sp>
      <p:sp>
        <p:nvSpPr>
          <p:cNvPr id="223" name="Google Shape;223;p28"/>
          <p:cNvSpPr txBox="1">
            <a:spLocks noGrp="1"/>
          </p:cNvSpPr>
          <p:nvPr>
            <p:ph type="subTitle" idx="8"/>
          </p:nvPr>
        </p:nvSpPr>
        <p:spPr>
          <a:xfrm>
            <a:off x="6531627" y="2562126"/>
            <a:ext cx="15957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000"/>
              <a:buNone/>
              <a:defRPr sz="2000">
                <a:latin typeface="Carter One"/>
                <a:ea typeface="Carter One"/>
                <a:cs typeface="Carter One"/>
                <a:sym typeface="Carter One"/>
              </a:defRPr>
            </a:lvl1pPr>
            <a:lvl2pPr lvl="1" algn="r">
              <a:lnSpc>
                <a:spcPct val="100000"/>
              </a:lnSpc>
              <a:spcBef>
                <a:spcPts val="0"/>
              </a:spcBef>
              <a:spcAft>
                <a:spcPts val="0"/>
              </a:spcAft>
              <a:buClr>
                <a:schemeClr val="dk1"/>
              </a:buClr>
              <a:buSzPts val="2000"/>
              <a:buNone/>
              <a:defRPr sz="2000">
                <a:solidFill>
                  <a:schemeClr val="dk1"/>
                </a:solidFill>
              </a:defRPr>
            </a:lvl2pPr>
            <a:lvl3pPr lvl="2" algn="r">
              <a:lnSpc>
                <a:spcPct val="100000"/>
              </a:lnSpc>
              <a:spcBef>
                <a:spcPts val="0"/>
              </a:spcBef>
              <a:spcAft>
                <a:spcPts val="0"/>
              </a:spcAft>
              <a:buClr>
                <a:schemeClr val="dk1"/>
              </a:buClr>
              <a:buSzPts val="2000"/>
              <a:buNone/>
              <a:defRPr sz="2000">
                <a:solidFill>
                  <a:schemeClr val="dk1"/>
                </a:solidFill>
              </a:defRPr>
            </a:lvl3pPr>
            <a:lvl4pPr lvl="3" algn="r">
              <a:lnSpc>
                <a:spcPct val="100000"/>
              </a:lnSpc>
              <a:spcBef>
                <a:spcPts val="0"/>
              </a:spcBef>
              <a:spcAft>
                <a:spcPts val="0"/>
              </a:spcAft>
              <a:buClr>
                <a:schemeClr val="dk1"/>
              </a:buClr>
              <a:buSzPts val="2000"/>
              <a:buNone/>
              <a:defRPr sz="2000">
                <a:solidFill>
                  <a:schemeClr val="dk1"/>
                </a:solidFill>
              </a:defRPr>
            </a:lvl4pPr>
            <a:lvl5pPr lvl="4" algn="r">
              <a:lnSpc>
                <a:spcPct val="100000"/>
              </a:lnSpc>
              <a:spcBef>
                <a:spcPts val="0"/>
              </a:spcBef>
              <a:spcAft>
                <a:spcPts val="0"/>
              </a:spcAft>
              <a:buClr>
                <a:schemeClr val="dk1"/>
              </a:buClr>
              <a:buSzPts val="2000"/>
              <a:buNone/>
              <a:defRPr sz="2000">
                <a:solidFill>
                  <a:schemeClr val="dk1"/>
                </a:solidFill>
              </a:defRPr>
            </a:lvl5pPr>
            <a:lvl6pPr lvl="5" algn="r">
              <a:lnSpc>
                <a:spcPct val="100000"/>
              </a:lnSpc>
              <a:spcBef>
                <a:spcPts val="0"/>
              </a:spcBef>
              <a:spcAft>
                <a:spcPts val="0"/>
              </a:spcAft>
              <a:buClr>
                <a:schemeClr val="dk1"/>
              </a:buClr>
              <a:buSzPts val="2000"/>
              <a:buNone/>
              <a:defRPr sz="2000">
                <a:solidFill>
                  <a:schemeClr val="dk1"/>
                </a:solidFill>
              </a:defRPr>
            </a:lvl6pPr>
            <a:lvl7pPr lvl="6" algn="r">
              <a:lnSpc>
                <a:spcPct val="100000"/>
              </a:lnSpc>
              <a:spcBef>
                <a:spcPts val="0"/>
              </a:spcBef>
              <a:spcAft>
                <a:spcPts val="0"/>
              </a:spcAft>
              <a:buClr>
                <a:schemeClr val="dk1"/>
              </a:buClr>
              <a:buSzPts val="2000"/>
              <a:buNone/>
              <a:defRPr sz="2000">
                <a:solidFill>
                  <a:schemeClr val="dk1"/>
                </a:solidFill>
              </a:defRPr>
            </a:lvl7pPr>
            <a:lvl8pPr lvl="7" algn="r">
              <a:lnSpc>
                <a:spcPct val="100000"/>
              </a:lnSpc>
              <a:spcBef>
                <a:spcPts val="0"/>
              </a:spcBef>
              <a:spcAft>
                <a:spcPts val="0"/>
              </a:spcAft>
              <a:buClr>
                <a:schemeClr val="dk1"/>
              </a:buClr>
              <a:buSzPts val="2000"/>
              <a:buNone/>
              <a:defRPr sz="2000">
                <a:solidFill>
                  <a:schemeClr val="dk1"/>
                </a:solidFill>
              </a:defRPr>
            </a:lvl8pPr>
            <a:lvl9pPr lvl="8" algn="r">
              <a:lnSpc>
                <a:spcPct val="100000"/>
              </a:lnSpc>
              <a:spcBef>
                <a:spcPts val="0"/>
              </a:spcBef>
              <a:spcAft>
                <a:spcPts val="0"/>
              </a:spcAft>
              <a:buClr>
                <a:schemeClr val="dk1"/>
              </a:buClr>
              <a:buSzPts val="2000"/>
              <a:buNone/>
              <a:defRPr sz="2000">
                <a:solidFill>
                  <a:schemeClr val="dk1"/>
                </a:solidFill>
              </a:defRPr>
            </a:lvl9pPr>
          </a:lstStyle>
          <a:p>
            <a:endParaRPr/>
          </a:p>
        </p:txBody>
      </p:sp>
      <p:sp>
        <p:nvSpPr>
          <p:cNvPr id="224" name="Google Shape;224;p28"/>
          <p:cNvSpPr txBox="1">
            <a:spLocks noGrp="1"/>
          </p:cNvSpPr>
          <p:nvPr>
            <p:ph type="title"/>
          </p:nvPr>
        </p:nvSpPr>
        <p:spPr>
          <a:xfrm>
            <a:off x="2145575" y="594360"/>
            <a:ext cx="4852800" cy="54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225" name="Google Shape;225;p28"/>
          <p:cNvPicPr preferRelativeResize="0"/>
          <p:nvPr/>
        </p:nvPicPr>
        <p:blipFill rotWithShape="1">
          <a:blip r:embed="rId4">
            <a:alphaModFix/>
          </a:blip>
          <a:srcRect l="7287" t="11676"/>
          <a:stretch/>
        </p:blipFill>
        <p:spPr>
          <a:xfrm>
            <a:off x="0" y="4267075"/>
            <a:ext cx="9346324" cy="2548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26"/>
        <p:cNvGrpSpPr/>
        <p:nvPr/>
      </p:nvGrpSpPr>
      <p:grpSpPr>
        <a:xfrm>
          <a:off x="0" y="0"/>
          <a:ext cx="0" cy="0"/>
          <a:chOff x="0" y="0"/>
          <a:chExt cx="0" cy="0"/>
        </a:xfrm>
      </p:grpSpPr>
      <p:sp>
        <p:nvSpPr>
          <p:cNvPr id="227" name="Google Shape;227;p29"/>
          <p:cNvSpPr/>
          <p:nvPr/>
        </p:nvSpPr>
        <p:spPr>
          <a:xfrm>
            <a:off x="736875" y="550550"/>
            <a:ext cx="7688749" cy="625958"/>
          </a:xfrm>
          <a:custGeom>
            <a:avLst/>
            <a:gdLst/>
            <a:ahLst/>
            <a:cxnLst/>
            <a:rect l="l" t="t" r="r" b="b"/>
            <a:pathLst>
              <a:path w="248988" h="22952" extrusionOk="0">
                <a:moveTo>
                  <a:pt x="248988" y="0"/>
                </a:moveTo>
                <a:lnTo>
                  <a:pt x="246554" y="22952"/>
                </a:lnTo>
                <a:lnTo>
                  <a:pt x="696" y="22256"/>
                </a:lnTo>
                <a:lnTo>
                  <a:pt x="0" y="348"/>
                </a:lnTo>
                <a:close/>
              </a:path>
            </a:pathLst>
          </a:custGeom>
          <a:solidFill>
            <a:srgbClr val="2352BD">
              <a:alpha val="47843"/>
            </a:srgbClr>
          </a:solidFill>
          <a:ln>
            <a:noFill/>
          </a:ln>
        </p:spPr>
      </p:sp>
      <p:sp>
        <p:nvSpPr>
          <p:cNvPr id="228" name="Google Shape;228;p29"/>
          <p:cNvSpPr/>
          <p:nvPr/>
        </p:nvSpPr>
        <p:spPr>
          <a:xfrm>
            <a:off x="719825" y="1304050"/>
            <a:ext cx="7688918" cy="3386988"/>
          </a:xfrm>
          <a:custGeom>
            <a:avLst/>
            <a:gdLst/>
            <a:ahLst/>
            <a:cxnLst/>
            <a:rect l="l" t="t" r="r" b="b"/>
            <a:pathLst>
              <a:path w="280285" h="125537" extrusionOk="0">
                <a:moveTo>
                  <a:pt x="280285" y="0"/>
                </a:moveTo>
                <a:lnTo>
                  <a:pt x="275069" y="125537"/>
                </a:lnTo>
                <a:lnTo>
                  <a:pt x="2434" y="122755"/>
                </a:lnTo>
                <a:lnTo>
                  <a:pt x="0" y="2434"/>
                </a:lnTo>
                <a:close/>
              </a:path>
            </a:pathLst>
          </a:custGeom>
          <a:solidFill>
            <a:srgbClr val="2352BD">
              <a:alpha val="47843"/>
            </a:srgbClr>
          </a:solidFill>
          <a:ln>
            <a:noFill/>
          </a:ln>
        </p:spPr>
      </p:sp>
      <p:grpSp>
        <p:nvGrpSpPr>
          <p:cNvPr id="229" name="Google Shape;229;p29"/>
          <p:cNvGrpSpPr/>
          <p:nvPr/>
        </p:nvGrpSpPr>
        <p:grpSpPr>
          <a:xfrm>
            <a:off x="-95697" y="-328312"/>
            <a:ext cx="9335496" cy="5800125"/>
            <a:chOff x="-95747" y="-328300"/>
            <a:chExt cx="9335496" cy="5800125"/>
          </a:xfrm>
        </p:grpSpPr>
        <p:pic>
          <p:nvPicPr>
            <p:cNvPr id="230" name="Google Shape;230;p29"/>
            <p:cNvPicPr preferRelativeResize="0"/>
            <p:nvPr/>
          </p:nvPicPr>
          <p:blipFill rotWithShape="1">
            <a:blip r:embed="rId2">
              <a:alphaModFix/>
            </a:blip>
            <a:srcRect l="16792" r="16806"/>
            <a:stretch/>
          </p:blipFill>
          <p:spPr>
            <a:xfrm>
              <a:off x="-95747" y="-328300"/>
              <a:ext cx="9335496" cy="686375"/>
            </a:xfrm>
            <a:prstGeom prst="rect">
              <a:avLst/>
            </a:prstGeom>
            <a:noFill/>
            <a:ln>
              <a:noFill/>
            </a:ln>
          </p:spPr>
        </p:pic>
        <p:pic>
          <p:nvPicPr>
            <p:cNvPr id="231" name="Google Shape;231;p29"/>
            <p:cNvPicPr preferRelativeResize="0"/>
            <p:nvPr/>
          </p:nvPicPr>
          <p:blipFill rotWithShape="1">
            <a:blip r:embed="rId3">
              <a:alphaModFix/>
            </a:blip>
            <a:srcRect l="15687" t="2901" r="15715" b="2891"/>
            <a:stretch/>
          </p:blipFill>
          <p:spPr>
            <a:xfrm>
              <a:off x="-95462" y="4725150"/>
              <a:ext cx="9334927" cy="746675"/>
            </a:xfrm>
            <a:prstGeom prst="rect">
              <a:avLst/>
            </a:prstGeom>
            <a:noFill/>
            <a:ln>
              <a:noFill/>
            </a:ln>
          </p:spPr>
        </p:pic>
      </p:grpSp>
      <p:sp>
        <p:nvSpPr>
          <p:cNvPr id="232" name="Google Shape;232;p29"/>
          <p:cNvSpPr txBox="1">
            <a:spLocks noGrp="1"/>
          </p:cNvSpPr>
          <p:nvPr>
            <p:ph type="subTitle" idx="1"/>
          </p:nvPr>
        </p:nvSpPr>
        <p:spPr>
          <a:xfrm>
            <a:off x="973024" y="2123336"/>
            <a:ext cx="2231700" cy="626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1400"/>
              <a:buNone/>
              <a:defRPr/>
            </a:lvl1pPr>
            <a:lvl2pPr lvl="1" algn="r">
              <a:lnSpc>
                <a:spcPct val="100000"/>
              </a:lnSpc>
              <a:spcBef>
                <a:spcPts val="0"/>
              </a:spcBef>
              <a:spcAft>
                <a:spcPts val="0"/>
              </a:spcAft>
              <a:buClr>
                <a:schemeClr val="dk1"/>
              </a:buClr>
              <a:buSzPts val="1400"/>
              <a:buNone/>
              <a:defRPr>
                <a:solidFill>
                  <a:schemeClr val="dk1"/>
                </a:solidFill>
              </a:defRPr>
            </a:lvl2pPr>
            <a:lvl3pPr lvl="2" algn="r">
              <a:lnSpc>
                <a:spcPct val="100000"/>
              </a:lnSpc>
              <a:spcBef>
                <a:spcPts val="0"/>
              </a:spcBef>
              <a:spcAft>
                <a:spcPts val="0"/>
              </a:spcAft>
              <a:buClr>
                <a:schemeClr val="dk1"/>
              </a:buClr>
              <a:buSzPts val="1400"/>
              <a:buNone/>
              <a:defRPr>
                <a:solidFill>
                  <a:schemeClr val="dk1"/>
                </a:solidFill>
              </a:defRPr>
            </a:lvl3pPr>
            <a:lvl4pPr lvl="3" algn="r">
              <a:lnSpc>
                <a:spcPct val="100000"/>
              </a:lnSpc>
              <a:spcBef>
                <a:spcPts val="0"/>
              </a:spcBef>
              <a:spcAft>
                <a:spcPts val="0"/>
              </a:spcAft>
              <a:buClr>
                <a:schemeClr val="dk1"/>
              </a:buClr>
              <a:buSzPts val="1400"/>
              <a:buNone/>
              <a:defRPr>
                <a:solidFill>
                  <a:schemeClr val="dk1"/>
                </a:solidFill>
              </a:defRPr>
            </a:lvl4pPr>
            <a:lvl5pPr lvl="4" algn="r">
              <a:lnSpc>
                <a:spcPct val="100000"/>
              </a:lnSpc>
              <a:spcBef>
                <a:spcPts val="0"/>
              </a:spcBef>
              <a:spcAft>
                <a:spcPts val="0"/>
              </a:spcAft>
              <a:buClr>
                <a:schemeClr val="dk1"/>
              </a:buClr>
              <a:buSzPts val="1400"/>
              <a:buNone/>
              <a:defRPr>
                <a:solidFill>
                  <a:schemeClr val="dk1"/>
                </a:solidFill>
              </a:defRPr>
            </a:lvl5pPr>
            <a:lvl6pPr lvl="5" algn="r">
              <a:lnSpc>
                <a:spcPct val="100000"/>
              </a:lnSpc>
              <a:spcBef>
                <a:spcPts val="0"/>
              </a:spcBef>
              <a:spcAft>
                <a:spcPts val="0"/>
              </a:spcAft>
              <a:buClr>
                <a:schemeClr val="dk1"/>
              </a:buClr>
              <a:buSzPts val="1400"/>
              <a:buNone/>
              <a:defRPr>
                <a:solidFill>
                  <a:schemeClr val="dk1"/>
                </a:solidFill>
              </a:defRPr>
            </a:lvl6pPr>
            <a:lvl7pPr lvl="6" algn="r">
              <a:lnSpc>
                <a:spcPct val="100000"/>
              </a:lnSpc>
              <a:spcBef>
                <a:spcPts val="0"/>
              </a:spcBef>
              <a:spcAft>
                <a:spcPts val="0"/>
              </a:spcAft>
              <a:buClr>
                <a:schemeClr val="dk1"/>
              </a:buClr>
              <a:buSzPts val="1400"/>
              <a:buNone/>
              <a:defRPr>
                <a:solidFill>
                  <a:schemeClr val="dk1"/>
                </a:solidFill>
              </a:defRPr>
            </a:lvl7pPr>
            <a:lvl8pPr lvl="7" algn="r">
              <a:lnSpc>
                <a:spcPct val="100000"/>
              </a:lnSpc>
              <a:spcBef>
                <a:spcPts val="0"/>
              </a:spcBef>
              <a:spcAft>
                <a:spcPts val="0"/>
              </a:spcAft>
              <a:buClr>
                <a:schemeClr val="dk1"/>
              </a:buClr>
              <a:buSzPts val="1400"/>
              <a:buNone/>
              <a:defRPr>
                <a:solidFill>
                  <a:schemeClr val="dk1"/>
                </a:solidFill>
              </a:defRPr>
            </a:lvl8pPr>
            <a:lvl9pPr lvl="8" algn="r">
              <a:lnSpc>
                <a:spcPct val="100000"/>
              </a:lnSpc>
              <a:spcBef>
                <a:spcPts val="0"/>
              </a:spcBef>
              <a:spcAft>
                <a:spcPts val="0"/>
              </a:spcAft>
              <a:buClr>
                <a:schemeClr val="dk1"/>
              </a:buClr>
              <a:buSzPts val="1400"/>
              <a:buNone/>
              <a:defRPr>
                <a:solidFill>
                  <a:schemeClr val="dk1"/>
                </a:solidFill>
              </a:defRPr>
            </a:lvl9pPr>
          </a:lstStyle>
          <a:p>
            <a:endParaRPr/>
          </a:p>
        </p:txBody>
      </p:sp>
      <p:sp>
        <p:nvSpPr>
          <p:cNvPr id="233" name="Google Shape;233;p29"/>
          <p:cNvSpPr txBox="1">
            <a:spLocks noGrp="1"/>
          </p:cNvSpPr>
          <p:nvPr>
            <p:ph type="subTitle" idx="2"/>
          </p:nvPr>
        </p:nvSpPr>
        <p:spPr>
          <a:xfrm>
            <a:off x="973024" y="1717788"/>
            <a:ext cx="2231700" cy="33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000"/>
              <a:buNone/>
              <a:defRPr sz="2000">
                <a:latin typeface="Carter One"/>
                <a:ea typeface="Carter One"/>
                <a:cs typeface="Carter One"/>
                <a:sym typeface="Carter One"/>
              </a:defRPr>
            </a:lvl1pPr>
            <a:lvl2pPr lvl="1" algn="r">
              <a:lnSpc>
                <a:spcPct val="100000"/>
              </a:lnSpc>
              <a:spcBef>
                <a:spcPts val="0"/>
              </a:spcBef>
              <a:spcAft>
                <a:spcPts val="0"/>
              </a:spcAft>
              <a:buClr>
                <a:schemeClr val="dk1"/>
              </a:buClr>
              <a:buSzPts val="2000"/>
              <a:buNone/>
              <a:defRPr sz="2000">
                <a:solidFill>
                  <a:schemeClr val="dk1"/>
                </a:solidFill>
              </a:defRPr>
            </a:lvl2pPr>
            <a:lvl3pPr lvl="2" algn="r">
              <a:lnSpc>
                <a:spcPct val="100000"/>
              </a:lnSpc>
              <a:spcBef>
                <a:spcPts val="0"/>
              </a:spcBef>
              <a:spcAft>
                <a:spcPts val="0"/>
              </a:spcAft>
              <a:buClr>
                <a:schemeClr val="dk1"/>
              </a:buClr>
              <a:buSzPts val="2000"/>
              <a:buNone/>
              <a:defRPr sz="2000">
                <a:solidFill>
                  <a:schemeClr val="dk1"/>
                </a:solidFill>
              </a:defRPr>
            </a:lvl3pPr>
            <a:lvl4pPr lvl="3" algn="r">
              <a:lnSpc>
                <a:spcPct val="100000"/>
              </a:lnSpc>
              <a:spcBef>
                <a:spcPts val="0"/>
              </a:spcBef>
              <a:spcAft>
                <a:spcPts val="0"/>
              </a:spcAft>
              <a:buClr>
                <a:schemeClr val="dk1"/>
              </a:buClr>
              <a:buSzPts val="2000"/>
              <a:buNone/>
              <a:defRPr sz="2000">
                <a:solidFill>
                  <a:schemeClr val="dk1"/>
                </a:solidFill>
              </a:defRPr>
            </a:lvl4pPr>
            <a:lvl5pPr lvl="4" algn="r">
              <a:lnSpc>
                <a:spcPct val="100000"/>
              </a:lnSpc>
              <a:spcBef>
                <a:spcPts val="0"/>
              </a:spcBef>
              <a:spcAft>
                <a:spcPts val="0"/>
              </a:spcAft>
              <a:buClr>
                <a:schemeClr val="dk1"/>
              </a:buClr>
              <a:buSzPts val="2000"/>
              <a:buNone/>
              <a:defRPr sz="2000">
                <a:solidFill>
                  <a:schemeClr val="dk1"/>
                </a:solidFill>
              </a:defRPr>
            </a:lvl5pPr>
            <a:lvl6pPr lvl="5" algn="r">
              <a:lnSpc>
                <a:spcPct val="100000"/>
              </a:lnSpc>
              <a:spcBef>
                <a:spcPts val="0"/>
              </a:spcBef>
              <a:spcAft>
                <a:spcPts val="0"/>
              </a:spcAft>
              <a:buClr>
                <a:schemeClr val="dk1"/>
              </a:buClr>
              <a:buSzPts val="2000"/>
              <a:buNone/>
              <a:defRPr sz="2000">
                <a:solidFill>
                  <a:schemeClr val="dk1"/>
                </a:solidFill>
              </a:defRPr>
            </a:lvl6pPr>
            <a:lvl7pPr lvl="6" algn="r">
              <a:lnSpc>
                <a:spcPct val="100000"/>
              </a:lnSpc>
              <a:spcBef>
                <a:spcPts val="0"/>
              </a:spcBef>
              <a:spcAft>
                <a:spcPts val="0"/>
              </a:spcAft>
              <a:buClr>
                <a:schemeClr val="dk1"/>
              </a:buClr>
              <a:buSzPts val="2000"/>
              <a:buNone/>
              <a:defRPr sz="2000">
                <a:solidFill>
                  <a:schemeClr val="dk1"/>
                </a:solidFill>
              </a:defRPr>
            </a:lvl7pPr>
            <a:lvl8pPr lvl="7" algn="r">
              <a:lnSpc>
                <a:spcPct val="100000"/>
              </a:lnSpc>
              <a:spcBef>
                <a:spcPts val="0"/>
              </a:spcBef>
              <a:spcAft>
                <a:spcPts val="0"/>
              </a:spcAft>
              <a:buClr>
                <a:schemeClr val="dk1"/>
              </a:buClr>
              <a:buSzPts val="2000"/>
              <a:buNone/>
              <a:defRPr sz="2000">
                <a:solidFill>
                  <a:schemeClr val="dk1"/>
                </a:solidFill>
              </a:defRPr>
            </a:lvl8pPr>
            <a:lvl9pPr lvl="8" algn="r">
              <a:lnSpc>
                <a:spcPct val="100000"/>
              </a:lnSpc>
              <a:spcBef>
                <a:spcPts val="0"/>
              </a:spcBef>
              <a:spcAft>
                <a:spcPts val="0"/>
              </a:spcAft>
              <a:buClr>
                <a:schemeClr val="dk1"/>
              </a:buClr>
              <a:buSzPts val="2000"/>
              <a:buNone/>
              <a:defRPr sz="2000">
                <a:solidFill>
                  <a:schemeClr val="dk1"/>
                </a:solidFill>
              </a:defRPr>
            </a:lvl9pPr>
          </a:lstStyle>
          <a:p>
            <a:endParaRPr/>
          </a:p>
        </p:txBody>
      </p:sp>
      <p:sp>
        <p:nvSpPr>
          <p:cNvPr id="234" name="Google Shape;234;p29"/>
          <p:cNvSpPr txBox="1">
            <a:spLocks noGrp="1"/>
          </p:cNvSpPr>
          <p:nvPr>
            <p:ph type="subTitle" idx="3"/>
          </p:nvPr>
        </p:nvSpPr>
        <p:spPr>
          <a:xfrm>
            <a:off x="3456137" y="2123336"/>
            <a:ext cx="2231700" cy="626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1400"/>
              <a:buNone/>
              <a:defRPr/>
            </a:lvl1pPr>
            <a:lvl2pPr lvl="1" algn="r">
              <a:lnSpc>
                <a:spcPct val="100000"/>
              </a:lnSpc>
              <a:spcBef>
                <a:spcPts val="0"/>
              </a:spcBef>
              <a:spcAft>
                <a:spcPts val="0"/>
              </a:spcAft>
              <a:buClr>
                <a:schemeClr val="dk1"/>
              </a:buClr>
              <a:buSzPts val="1400"/>
              <a:buNone/>
              <a:defRPr>
                <a:solidFill>
                  <a:schemeClr val="dk1"/>
                </a:solidFill>
              </a:defRPr>
            </a:lvl2pPr>
            <a:lvl3pPr lvl="2" algn="r">
              <a:lnSpc>
                <a:spcPct val="100000"/>
              </a:lnSpc>
              <a:spcBef>
                <a:spcPts val="0"/>
              </a:spcBef>
              <a:spcAft>
                <a:spcPts val="0"/>
              </a:spcAft>
              <a:buClr>
                <a:schemeClr val="dk1"/>
              </a:buClr>
              <a:buSzPts val="1400"/>
              <a:buNone/>
              <a:defRPr>
                <a:solidFill>
                  <a:schemeClr val="dk1"/>
                </a:solidFill>
              </a:defRPr>
            </a:lvl3pPr>
            <a:lvl4pPr lvl="3" algn="r">
              <a:lnSpc>
                <a:spcPct val="100000"/>
              </a:lnSpc>
              <a:spcBef>
                <a:spcPts val="0"/>
              </a:spcBef>
              <a:spcAft>
                <a:spcPts val="0"/>
              </a:spcAft>
              <a:buClr>
                <a:schemeClr val="dk1"/>
              </a:buClr>
              <a:buSzPts val="1400"/>
              <a:buNone/>
              <a:defRPr>
                <a:solidFill>
                  <a:schemeClr val="dk1"/>
                </a:solidFill>
              </a:defRPr>
            </a:lvl4pPr>
            <a:lvl5pPr lvl="4" algn="r">
              <a:lnSpc>
                <a:spcPct val="100000"/>
              </a:lnSpc>
              <a:spcBef>
                <a:spcPts val="0"/>
              </a:spcBef>
              <a:spcAft>
                <a:spcPts val="0"/>
              </a:spcAft>
              <a:buClr>
                <a:schemeClr val="dk1"/>
              </a:buClr>
              <a:buSzPts val="1400"/>
              <a:buNone/>
              <a:defRPr>
                <a:solidFill>
                  <a:schemeClr val="dk1"/>
                </a:solidFill>
              </a:defRPr>
            </a:lvl5pPr>
            <a:lvl6pPr lvl="5" algn="r">
              <a:lnSpc>
                <a:spcPct val="100000"/>
              </a:lnSpc>
              <a:spcBef>
                <a:spcPts val="0"/>
              </a:spcBef>
              <a:spcAft>
                <a:spcPts val="0"/>
              </a:spcAft>
              <a:buClr>
                <a:schemeClr val="dk1"/>
              </a:buClr>
              <a:buSzPts val="1400"/>
              <a:buNone/>
              <a:defRPr>
                <a:solidFill>
                  <a:schemeClr val="dk1"/>
                </a:solidFill>
              </a:defRPr>
            </a:lvl6pPr>
            <a:lvl7pPr lvl="6" algn="r">
              <a:lnSpc>
                <a:spcPct val="100000"/>
              </a:lnSpc>
              <a:spcBef>
                <a:spcPts val="0"/>
              </a:spcBef>
              <a:spcAft>
                <a:spcPts val="0"/>
              </a:spcAft>
              <a:buClr>
                <a:schemeClr val="dk1"/>
              </a:buClr>
              <a:buSzPts val="1400"/>
              <a:buNone/>
              <a:defRPr>
                <a:solidFill>
                  <a:schemeClr val="dk1"/>
                </a:solidFill>
              </a:defRPr>
            </a:lvl7pPr>
            <a:lvl8pPr lvl="7" algn="r">
              <a:lnSpc>
                <a:spcPct val="100000"/>
              </a:lnSpc>
              <a:spcBef>
                <a:spcPts val="0"/>
              </a:spcBef>
              <a:spcAft>
                <a:spcPts val="0"/>
              </a:spcAft>
              <a:buClr>
                <a:schemeClr val="dk1"/>
              </a:buClr>
              <a:buSzPts val="1400"/>
              <a:buNone/>
              <a:defRPr>
                <a:solidFill>
                  <a:schemeClr val="dk1"/>
                </a:solidFill>
              </a:defRPr>
            </a:lvl8pPr>
            <a:lvl9pPr lvl="8" algn="r">
              <a:lnSpc>
                <a:spcPct val="100000"/>
              </a:lnSpc>
              <a:spcBef>
                <a:spcPts val="0"/>
              </a:spcBef>
              <a:spcAft>
                <a:spcPts val="0"/>
              </a:spcAft>
              <a:buClr>
                <a:schemeClr val="dk1"/>
              </a:buClr>
              <a:buSzPts val="1400"/>
              <a:buNone/>
              <a:defRPr>
                <a:solidFill>
                  <a:schemeClr val="dk1"/>
                </a:solidFill>
              </a:defRPr>
            </a:lvl9pPr>
          </a:lstStyle>
          <a:p>
            <a:endParaRPr/>
          </a:p>
        </p:txBody>
      </p:sp>
      <p:sp>
        <p:nvSpPr>
          <p:cNvPr id="235" name="Google Shape;235;p29"/>
          <p:cNvSpPr txBox="1">
            <a:spLocks noGrp="1"/>
          </p:cNvSpPr>
          <p:nvPr>
            <p:ph type="subTitle" idx="4"/>
          </p:nvPr>
        </p:nvSpPr>
        <p:spPr>
          <a:xfrm>
            <a:off x="3456137" y="1717788"/>
            <a:ext cx="2231700" cy="33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000"/>
              <a:buNone/>
              <a:defRPr sz="2000">
                <a:latin typeface="Carter One"/>
                <a:ea typeface="Carter One"/>
                <a:cs typeface="Carter One"/>
                <a:sym typeface="Carter One"/>
              </a:defRPr>
            </a:lvl1pPr>
            <a:lvl2pPr lvl="1" algn="r">
              <a:lnSpc>
                <a:spcPct val="100000"/>
              </a:lnSpc>
              <a:spcBef>
                <a:spcPts val="0"/>
              </a:spcBef>
              <a:spcAft>
                <a:spcPts val="0"/>
              </a:spcAft>
              <a:buClr>
                <a:schemeClr val="dk1"/>
              </a:buClr>
              <a:buSzPts val="2000"/>
              <a:buNone/>
              <a:defRPr sz="2000">
                <a:solidFill>
                  <a:schemeClr val="dk1"/>
                </a:solidFill>
              </a:defRPr>
            </a:lvl2pPr>
            <a:lvl3pPr lvl="2" algn="r">
              <a:lnSpc>
                <a:spcPct val="100000"/>
              </a:lnSpc>
              <a:spcBef>
                <a:spcPts val="0"/>
              </a:spcBef>
              <a:spcAft>
                <a:spcPts val="0"/>
              </a:spcAft>
              <a:buClr>
                <a:schemeClr val="dk1"/>
              </a:buClr>
              <a:buSzPts val="2000"/>
              <a:buNone/>
              <a:defRPr sz="2000">
                <a:solidFill>
                  <a:schemeClr val="dk1"/>
                </a:solidFill>
              </a:defRPr>
            </a:lvl3pPr>
            <a:lvl4pPr lvl="3" algn="r">
              <a:lnSpc>
                <a:spcPct val="100000"/>
              </a:lnSpc>
              <a:spcBef>
                <a:spcPts val="0"/>
              </a:spcBef>
              <a:spcAft>
                <a:spcPts val="0"/>
              </a:spcAft>
              <a:buClr>
                <a:schemeClr val="dk1"/>
              </a:buClr>
              <a:buSzPts val="2000"/>
              <a:buNone/>
              <a:defRPr sz="2000">
                <a:solidFill>
                  <a:schemeClr val="dk1"/>
                </a:solidFill>
              </a:defRPr>
            </a:lvl4pPr>
            <a:lvl5pPr lvl="4" algn="r">
              <a:lnSpc>
                <a:spcPct val="100000"/>
              </a:lnSpc>
              <a:spcBef>
                <a:spcPts val="0"/>
              </a:spcBef>
              <a:spcAft>
                <a:spcPts val="0"/>
              </a:spcAft>
              <a:buClr>
                <a:schemeClr val="dk1"/>
              </a:buClr>
              <a:buSzPts val="2000"/>
              <a:buNone/>
              <a:defRPr sz="2000">
                <a:solidFill>
                  <a:schemeClr val="dk1"/>
                </a:solidFill>
              </a:defRPr>
            </a:lvl5pPr>
            <a:lvl6pPr lvl="5" algn="r">
              <a:lnSpc>
                <a:spcPct val="100000"/>
              </a:lnSpc>
              <a:spcBef>
                <a:spcPts val="0"/>
              </a:spcBef>
              <a:spcAft>
                <a:spcPts val="0"/>
              </a:spcAft>
              <a:buClr>
                <a:schemeClr val="dk1"/>
              </a:buClr>
              <a:buSzPts val="2000"/>
              <a:buNone/>
              <a:defRPr sz="2000">
                <a:solidFill>
                  <a:schemeClr val="dk1"/>
                </a:solidFill>
              </a:defRPr>
            </a:lvl6pPr>
            <a:lvl7pPr lvl="6" algn="r">
              <a:lnSpc>
                <a:spcPct val="100000"/>
              </a:lnSpc>
              <a:spcBef>
                <a:spcPts val="0"/>
              </a:spcBef>
              <a:spcAft>
                <a:spcPts val="0"/>
              </a:spcAft>
              <a:buClr>
                <a:schemeClr val="dk1"/>
              </a:buClr>
              <a:buSzPts val="2000"/>
              <a:buNone/>
              <a:defRPr sz="2000">
                <a:solidFill>
                  <a:schemeClr val="dk1"/>
                </a:solidFill>
              </a:defRPr>
            </a:lvl7pPr>
            <a:lvl8pPr lvl="7" algn="r">
              <a:lnSpc>
                <a:spcPct val="100000"/>
              </a:lnSpc>
              <a:spcBef>
                <a:spcPts val="0"/>
              </a:spcBef>
              <a:spcAft>
                <a:spcPts val="0"/>
              </a:spcAft>
              <a:buClr>
                <a:schemeClr val="dk1"/>
              </a:buClr>
              <a:buSzPts val="2000"/>
              <a:buNone/>
              <a:defRPr sz="2000">
                <a:solidFill>
                  <a:schemeClr val="dk1"/>
                </a:solidFill>
              </a:defRPr>
            </a:lvl8pPr>
            <a:lvl9pPr lvl="8" algn="r">
              <a:lnSpc>
                <a:spcPct val="100000"/>
              </a:lnSpc>
              <a:spcBef>
                <a:spcPts val="0"/>
              </a:spcBef>
              <a:spcAft>
                <a:spcPts val="0"/>
              </a:spcAft>
              <a:buClr>
                <a:schemeClr val="dk1"/>
              </a:buClr>
              <a:buSzPts val="2000"/>
              <a:buNone/>
              <a:defRPr sz="2000">
                <a:solidFill>
                  <a:schemeClr val="dk1"/>
                </a:solidFill>
              </a:defRPr>
            </a:lvl9pPr>
          </a:lstStyle>
          <a:p>
            <a:endParaRPr/>
          </a:p>
        </p:txBody>
      </p:sp>
      <p:sp>
        <p:nvSpPr>
          <p:cNvPr id="236" name="Google Shape;236;p29"/>
          <p:cNvSpPr txBox="1">
            <a:spLocks noGrp="1"/>
          </p:cNvSpPr>
          <p:nvPr>
            <p:ph type="subTitle" idx="5"/>
          </p:nvPr>
        </p:nvSpPr>
        <p:spPr>
          <a:xfrm>
            <a:off x="5939249" y="2123336"/>
            <a:ext cx="2231700" cy="626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1400"/>
              <a:buNone/>
              <a:defRPr/>
            </a:lvl1pPr>
            <a:lvl2pPr lvl="1" algn="r">
              <a:lnSpc>
                <a:spcPct val="100000"/>
              </a:lnSpc>
              <a:spcBef>
                <a:spcPts val="0"/>
              </a:spcBef>
              <a:spcAft>
                <a:spcPts val="0"/>
              </a:spcAft>
              <a:buClr>
                <a:schemeClr val="dk1"/>
              </a:buClr>
              <a:buSzPts val="1400"/>
              <a:buNone/>
              <a:defRPr>
                <a:solidFill>
                  <a:schemeClr val="dk1"/>
                </a:solidFill>
              </a:defRPr>
            </a:lvl2pPr>
            <a:lvl3pPr lvl="2" algn="r">
              <a:lnSpc>
                <a:spcPct val="100000"/>
              </a:lnSpc>
              <a:spcBef>
                <a:spcPts val="0"/>
              </a:spcBef>
              <a:spcAft>
                <a:spcPts val="0"/>
              </a:spcAft>
              <a:buClr>
                <a:schemeClr val="dk1"/>
              </a:buClr>
              <a:buSzPts val="1400"/>
              <a:buNone/>
              <a:defRPr>
                <a:solidFill>
                  <a:schemeClr val="dk1"/>
                </a:solidFill>
              </a:defRPr>
            </a:lvl3pPr>
            <a:lvl4pPr lvl="3" algn="r">
              <a:lnSpc>
                <a:spcPct val="100000"/>
              </a:lnSpc>
              <a:spcBef>
                <a:spcPts val="0"/>
              </a:spcBef>
              <a:spcAft>
                <a:spcPts val="0"/>
              </a:spcAft>
              <a:buClr>
                <a:schemeClr val="dk1"/>
              </a:buClr>
              <a:buSzPts val="1400"/>
              <a:buNone/>
              <a:defRPr>
                <a:solidFill>
                  <a:schemeClr val="dk1"/>
                </a:solidFill>
              </a:defRPr>
            </a:lvl4pPr>
            <a:lvl5pPr lvl="4" algn="r">
              <a:lnSpc>
                <a:spcPct val="100000"/>
              </a:lnSpc>
              <a:spcBef>
                <a:spcPts val="0"/>
              </a:spcBef>
              <a:spcAft>
                <a:spcPts val="0"/>
              </a:spcAft>
              <a:buClr>
                <a:schemeClr val="dk1"/>
              </a:buClr>
              <a:buSzPts val="1400"/>
              <a:buNone/>
              <a:defRPr>
                <a:solidFill>
                  <a:schemeClr val="dk1"/>
                </a:solidFill>
              </a:defRPr>
            </a:lvl5pPr>
            <a:lvl6pPr lvl="5" algn="r">
              <a:lnSpc>
                <a:spcPct val="100000"/>
              </a:lnSpc>
              <a:spcBef>
                <a:spcPts val="0"/>
              </a:spcBef>
              <a:spcAft>
                <a:spcPts val="0"/>
              </a:spcAft>
              <a:buClr>
                <a:schemeClr val="dk1"/>
              </a:buClr>
              <a:buSzPts val="1400"/>
              <a:buNone/>
              <a:defRPr>
                <a:solidFill>
                  <a:schemeClr val="dk1"/>
                </a:solidFill>
              </a:defRPr>
            </a:lvl6pPr>
            <a:lvl7pPr lvl="6" algn="r">
              <a:lnSpc>
                <a:spcPct val="100000"/>
              </a:lnSpc>
              <a:spcBef>
                <a:spcPts val="0"/>
              </a:spcBef>
              <a:spcAft>
                <a:spcPts val="0"/>
              </a:spcAft>
              <a:buClr>
                <a:schemeClr val="dk1"/>
              </a:buClr>
              <a:buSzPts val="1400"/>
              <a:buNone/>
              <a:defRPr>
                <a:solidFill>
                  <a:schemeClr val="dk1"/>
                </a:solidFill>
              </a:defRPr>
            </a:lvl7pPr>
            <a:lvl8pPr lvl="7" algn="r">
              <a:lnSpc>
                <a:spcPct val="100000"/>
              </a:lnSpc>
              <a:spcBef>
                <a:spcPts val="0"/>
              </a:spcBef>
              <a:spcAft>
                <a:spcPts val="0"/>
              </a:spcAft>
              <a:buClr>
                <a:schemeClr val="dk1"/>
              </a:buClr>
              <a:buSzPts val="1400"/>
              <a:buNone/>
              <a:defRPr>
                <a:solidFill>
                  <a:schemeClr val="dk1"/>
                </a:solidFill>
              </a:defRPr>
            </a:lvl8pPr>
            <a:lvl9pPr lvl="8" algn="r">
              <a:lnSpc>
                <a:spcPct val="100000"/>
              </a:lnSpc>
              <a:spcBef>
                <a:spcPts val="0"/>
              </a:spcBef>
              <a:spcAft>
                <a:spcPts val="0"/>
              </a:spcAft>
              <a:buClr>
                <a:schemeClr val="dk1"/>
              </a:buClr>
              <a:buSzPts val="1400"/>
              <a:buNone/>
              <a:defRPr>
                <a:solidFill>
                  <a:schemeClr val="dk1"/>
                </a:solidFill>
              </a:defRPr>
            </a:lvl9pPr>
          </a:lstStyle>
          <a:p>
            <a:endParaRPr/>
          </a:p>
        </p:txBody>
      </p:sp>
      <p:sp>
        <p:nvSpPr>
          <p:cNvPr id="237" name="Google Shape;237;p29"/>
          <p:cNvSpPr txBox="1">
            <a:spLocks noGrp="1"/>
          </p:cNvSpPr>
          <p:nvPr>
            <p:ph type="subTitle" idx="6"/>
          </p:nvPr>
        </p:nvSpPr>
        <p:spPr>
          <a:xfrm>
            <a:off x="5939249" y="1717788"/>
            <a:ext cx="2231700" cy="33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000"/>
              <a:buNone/>
              <a:defRPr sz="2000">
                <a:latin typeface="Carter One"/>
                <a:ea typeface="Carter One"/>
                <a:cs typeface="Carter One"/>
                <a:sym typeface="Carter One"/>
              </a:defRPr>
            </a:lvl1pPr>
            <a:lvl2pPr lvl="1" algn="r">
              <a:lnSpc>
                <a:spcPct val="100000"/>
              </a:lnSpc>
              <a:spcBef>
                <a:spcPts val="0"/>
              </a:spcBef>
              <a:spcAft>
                <a:spcPts val="0"/>
              </a:spcAft>
              <a:buClr>
                <a:schemeClr val="dk1"/>
              </a:buClr>
              <a:buSzPts val="2000"/>
              <a:buNone/>
              <a:defRPr sz="2000">
                <a:solidFill>
                  <a:schemeClr val="dk1"/>
                </a:solidFill>
              </a:defRPr>
            </a:lvl2pPr>
            <a:lvl3pPr lvl="2" algn="r">
              <a:lnSpc>
                <a:spcPct val="100000"/>
              </a:lnSpc>
              <a:spcBef>
                <a:spcPts val="0"/>
              </a:spcBef>
              <a:spcAft>
                <a:spcPts val="0"/>
              </a:spcAft>
              <a:buClr>
                <a:schemeClr val="dk1"/>
              </a:buClr>
              <a:buSzPts val="2000"/>
              <a:buNone/>
              <a:defRPr sz="2000">
                <a:solidFill>
                  <a:schemeClr val="dk1"/>
                </a:solidFill>
              </a:defRPr>
            </a:lvl3pPr>
            <a:lvl4pPr lvl="3" algn="r">
              <a:lnSpc>
                <a:spcPct val="100000"/>
              </a:lnSpc>
              <a:spcBef>
                <a:spcPts val="0"/>
              </a:spcBef>
              <a:spcAft>
                <a:spcPts val="0"/>
              </a:spcAft>
              <a:buClr>
                <a:schemeClr val="dk1"/>
              </a:buClr>
              <a:buSzPts val="2000"/>
              <a:buNone/>
              <a:defRPr sz="2000">
                <a:solidFill>
                  <a:schemeClr val="dk1"/>
                </a:solidFill>
              </a:defRPr>
            </a:lvl4pPr>
            <a:lvl5pPr lvl="4" algn="r">
              <a:lnSpc>
                <a:spcPct val="100000"/>
              </a:lnSpc>
              <a:spcBef>
                <a:spcPts val="0"/>
              </a:spcBef>
              <a:spcAft>
                <a:spcPts val="0"/>
              </a:spcAft>
              <a:buClr>
                <a:schemeClr val="dk1"/>
              </a:buClr>
              <a:buSzPts val="2000"/>
              <a:buNone/>
              <a:defRPr sz="2000">
                <a:solidFill>
                  <a:schemeClr val="dk1"/>
                </a:solidFill>
              </a:defRPr>
            </a:lvl5pPr>
            <a:lvl6pPr lvl="5" algn="r">
              <a:lnSpc>
                <a:spcPct val="100000"/>
              </a:lnSpc>
              <a:spcBef>
                <a:spcPts val="0"/>
              </a:spcBef>
              <a:spcAft>
                <a:spcPts val="0"/>
              </a:spcAft>
              <a:buClr>
                <a:schemeClr val="dk1"/>
              </a:buClr>
              <a:buSzPts val="2000"/>
              <a:buNone/>
              <a:defRPr sz="2000">
                <a:solidFill>
                  <a:schemeClr val="dk1"/>
                </a:solidFill>
              </a:defRPr>
            </a:lvl6pPr>
            <a:lvl7pPr lvl="6" algn="r">
              <a:lnSpc>
                <a:spcPct val="100000"/>
              </a:lnSpc>
              <a:spcBef>
                <a:spcPts val="0"/>
              </a:spcBef>
              <a:spcAft>
                <a:spcPts val="0"/>
              </a:spcAft>
              <a:buClr>
                <a:schemeClr val="dk1"/>
              </a:buClr>
              <a:buSzPts val="2000"/>
              <a:buNone/>
              <a:defRPr sz="2000">
                <a:solidFill>
                  <a:schemeClr val="dk1"/>
                </a:solidFill>
              </a:defRPr>
            </a:lvl7pPr>
            <a:lvl8pPr lvl="7" algn="r">
              <a:lnSpc>
                <a:spcPct val="100000"/>
              </a:lnSpc>
              <a:spcBef>
                <a:spcPts val="0"/>
              </a:spcBef>
              <a:spcAft>
                <a:spcPts val="0"/>
              </a:spcAft>
              <a:buClr>
                <a:schemeClr val="dk1"/>
              </a:buClr>
              <a:buSzPts val="2000"/>
              <a:buNone/>
              <a:defRPr sz="2000">
                <a:solidFill>
                  <a:schemeClr val="dk1"/>
                </a:solidFill>
              </a:defRPr>
            </a:lvl8pPr>
            <a:lvl9pPr lvl="8" algn="r">
              <a:lnSpc>
                <a:spcPct val="100000"/>
              </a:lnSpc>
              <a:spcBef>
                <a:spcPts val="0"/>
              </a:spcBef>
              <a:spcAft>
                <a:spcPts val="0"/>
              </a:spcAft>
              <a:buClr>
                <a:schemeClr val="dk1"/>
              </a:buClr>
              <a:buSzPts val="2000"/>
              <a:buNone/>
              <a:defRPr sz="2000">
                <a:solidFill>
                  <a:schemeClr val="dk1"/>
                </a:solidFill>
              </a:defRPr>
            </a:lvl9pPr>
          </a:lstStyle>
          <a:p>
            <a:endParaRPr/>
          </a:p>
        </p:txBody>
      </p:sp>
      <p:sp>
        <p:nvSpPr>
          <p:cNvPr id="238" name="Google Shape;238;p29"/>
          <p:cNvSpPr txBox="1">
            <a:spLocks noGrp="1"/>
          </p:cNvSpPr>
          <p:nvPr>
            <p:ph type="subTitle" idx="7"/>
          </p:nvPr>
        </p:nvSpPr>
        <p:spPr>
          <a:xfrm>
            <a:off x="973024" y="3651212"/>
            <a:ext cx="2231700" cy="626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1400"/>
              <a:buNone/>
              <a:defRPr/>
            </a:lvl1pPr>
            <a:lvl2pPr lvl="1" algn="r">
              <a:lnSpc>
                <a:spcPct val="100000"/>
              </a:lnSpc>
              <a:spcBef>
                <a:spcPts val="0"/>
              </a:spcBef>
              <a:spcAft>
                <a:spcPts val="0"/>
              </a:spcAft>
              <a:buClr>
                <a:schemeClr val="dk1"/>
              </a:buClr>
              <a:buSzPts val="1400"/>
              <a:buNone/>
              <a:defRPr>
                <a:solidFill>
                  <a:schemeClr val="dk1"/>
                </a:solidFill>
              </a:defRPr>
            </a:lvl2pPr>
            <a:lvl3pPr lvl="2" algn="r">
              <a:lnSpc>
                <a:spcPct val="100000"/>
              </a:lnSpc>
              <a:spcBef>
                <a:spcPts val="0"/>
              </a:spcBef>
              <a:spcAft>
                <a:spcPts val="0"/>
              </a:spcAft>
              <a:buClr>
                <a:schemeClr val="dk1"/>
              </a:buClr>
              <a:buSzPts val="1400"/>
              <a:buNone/>
              <a:defRPr>
                <a:solidFill>
                  <a:schemeClr val="dk1"/>
                </a:solidFill>
              </a:defRPr>
            </a:lvl3pPr>
            <a:lvl4pPr lvl="3" algn="r">
              <a:lnSpc>
                <a:spcPct val="100000"/>
              </a:lnSpc>
              <a:spcBef>
                <a:spcPts val="0"/>
              </a:spcBef>
              <a:spcAft>
                <a:spcPts val="0"/>
              </a:spcAft>
              <a:buClr>
                <a:schemeClr val="dk1"/>
              </a:buClr>
              <a:buSzPts val="1400"/>
              <a:buNone/>
              <a:defRPr>
                <a:solidFill>
                  <a:schemeClr val="dk1"/>
                </a:solidFill>
              </a:defRPr>
            </a:lvl4pPr>
            <a:lvl5pPr lvl="4" algn="r">
              <a:lnSpc>
                <a:spcPct val="100000"/>
              </a:lnSpc>
              <a:spcBef>
                <a:spcPts val="0"/>
              </a:spcBef>
              <a:spcAft>
                <a:spcPts val="0"/>
              </a:spcAft>
              <a:buClr>
                <a:schemeClr val="dk1"/>
              </a:buClr>
              <a:buSzPts val="1400"/>
              <a:buNone/>
              <a:defRPr>
                <a:solidFill>
                  <a:schemeClr val="dk1"/>
                </a:solidFill>
              </a:defRPr>
            </a:lvl5pPr>
            <a:lvl6pPr lvl="5" algn="r">
              <a:lnSpc>
                <a:spcPct val="100000"/>
              </a:lnSpc>
              <a:spcBef>
                <a:spcPts val="0"/>
              </a:spcBef>
              <a:spcAft>
                <a:spcPts val="0"/>
              </a:spcAft>
              <a:buClr>
                <a:schemeClr val="dk1"/>
              </a:buClr>
              <a:buSzPts val="1400"/>
              <a:buNone/>
              <a:defRPr>
                <a:solidFill>
                  <a:schemeClr val="dk1"/>
                </a:solidFill>
              </a:defRPr>
            </a:lvl6pPr>
            <a:lvl7pPr lvl="6" algn="r">
              <a:lnSpc>
                <a:spcPct val="100000"/>
              </a:lnSpc>
              <a:spcBef>
                <a:spcPts val="0"/>
              </a:spcBef>
              <a:spcAft>
                <a:spcPts val="0"/>
              </a:spcAft>
              <a:buClr>
                <a:schemeClr val="dk1"/>
              </a:buClr>
              <a:buSzPts val="1400"/>
              <a:buNone/>
              <a:defRPr>
                <a:solidFill>
                  <a:schemeClr val="dk1"/>
                </a:solidFill>
              </a:defRPr>
            </a:lvl7pPr>
            <a:lvl8pPr lvl="7" algn="r">
              <a:lnSpc>
                <a:spcPct val="100000"/>
              </a:lnSpc>
              <a:spcBef>
                <a:spcPts val="0"/>
              </a:spcBef>
              <a:spcAft>
                <a:spcPts val="0"/>
              </a:spcAft>
              <a:buClr>
                <a:schemeClr val="dk1"/>
              </a:buClr>
              <a:buSzPts val="1400"/>
              <a:buNone/>
              <a:defRPr>
                <a:solidFill>
                  <a:schemeClr val="dk1"/>
                </a:solidFill>
              </a:defRPr>
            </a:lvl8pPr>
            <a:lvl9pPr lvl="8" algn="r">
              <a:lnSpc>
                <a:spcPct val="100000"/>
              </a:lnSpc>
              <a:spcBef>
                <a:spcPts val="0"/>
              </a:spcBef>
              <a:spcAft>
                <a:spcPts val="0"/>
              </a:spcAft>
              <a:buClr>
                <a:schemeClr val="dk1"/>
              </a:buClr>
              <a:buSzPts val="1400"/>
              <a:buNone/>
              <a:defRPr>
                <a:solidFill>
                  <a:schemeClr val="dk1"/>
                </a:solidFill>
              </a:defRPr>
            </a:lvl9pPr>
          </a:lstStyle>
          <a:p>
            <a:endParaRPr/>
          </a:p>
        </p:txBody>
      </p:sp>
      <p:sp>
        <p:nvSpPr>
          <p:cNvPr id="239" name="Google Shape;239;p29"/>
          <p:cNvSpPr txBox="1">
            <a:spLocks noGrp="1"/>
          </p:cNvSpPr>
          <p:nvPr>
            <p:ph type="subTitle" idx="8"/>
          </p:nvPr>
        </p:nvSpPr>
        <p:spPr>
          <a:xfrm>
            <a:off x="973024" y="3245663"/>
            <a:ext cx="2231700" cy="33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000"/>
              <a:buNone/>
              <a:defRPr sz="2000">
                <a:latin typeface="Carter One"/>
                <a:ea typeface="Carter One"/>
                <a:cs typeface="Carter One"/>
                <a:sym typeface="Carter One"/>
              </a:defRPr>
            </a:lvl1pPr>
            <a:lvl2pPr lvl="1" algn="r">
              <a:lnSpc>
                <a:spcPct val="100000"/>
              </a:lnSpc>
              <a:spcBef>
                <a:spcPts val="0"/>
              </a:spcBef>
              <a:spcAft>
                <a:spcPts val="0"/>
              </a:spcAft>
              <a:buClr>
                <a:schemeClr val="dk1"/>
              </a:buClr>
              <a:buSzPts val="2000"/>
              <a:buNone/>
              <a:defRPr sz="2000">
                <a:solidFill>
                  <a:schemeClr val="dk1"/>
                </a:solidFill>
              </a:defRPr>
            </a:lvl2pPr>
            <a:lvl3pPr lvl="2" algn="r">
              <a:lnSpc>
                <a:spcPct val="100000"/>
              </a:lnSpc>
              <a:spcBef>
                <a:spcPts val="0"/>
              </a:spcBef>
              <a:spcAft>
                <a:spcPts val="0"/>
              </a:spcAft>
              <a:buClr>
                <a:schemeClr val="dk1"/>
              </a:buClr>
              <a:buSzPts val="2000"/>
              <a:buNone/>
              <a:defRPr sz="2000">
                <a:solidFill>
                  <a:schemeClr val="dk1"/>
                </a:solidFill>
              </a:defRPr>
            </a:lvl3pPr>
            <a:lvl4pPr lvl="3" algn="r">
              <a:lnSpc>
                <a:spcPct val="100000"/>
              </a:lnSpc>
              <a:spcBef>
                <a:spcPts val="0"/>
              </a:spcBef>
              <a:spcAft>
                <a:spcPts val="0"/>
              </a:spcAft>
              <a:buClr>
                <a:schemeClr val="dk1"/>
              </a:buClr>
              <a:buSzPts val="2000"/>
              <a:buNone/>
              <a:defRPr sz="2000">
                <a:solidFill>
                  <a:schemeClr val="dk1"/>
                </a:solidFill>
              </a:defRPr>
            </a:lvl4pPr>
            <a:lvl5pPr lvl="4" algn="r">
              <a:lnSpc>
                <a:spcPct val="100000"/>
              </a:lnSpc>
              <a:spcBef>
                <a:spcPts val="0"/>
              </a:spcBef>
              <a:spcAft>
                <a:spcPts val="0"/>
              </a:spcAft>
              <a:buClr>
                <a:schemeClr val="dk1"/>
              </a:buClr>
              <a:buSzPts val="2000"/>
              <a:buNone/>
              <a:defRPr sz="2000">
                <a:solidFill>
                  <a:schemeClr val="dk1"/>
                </a:solidFill>
              </a:defRPr>
            </a:lvl5pPr>
            <a:lvl6pPr lvl="5" algn="r">
              <a:lnSpc>
                <a:spcPct val="100000"/>
              </a:lnSpc>
              <a:spcBef>
                <a:spcPts val="0"/>
              </a:spcBef>
              <a:spcAft>
                <a:spcPts val="0"/>
              </a:spcAft>
              <a:buClr>
                <a:schemeClr val="dk1"/>
              </a:buClr>
              <a:buSzPts val="2000"/>
              <a:buNone/>
              <a:defRPr sz="2000">
                <a:solidFill>
                  <a:schemeClr val="dk1"/>
                </a:solidFill>
              </a:defRPr>
            </a:lvl6pPr>
            <a:lvl7pPr lvl="6" algn="r">
              <a:lnSpc>
                <a:spcPct val="100000"/>
              </a:lnSpc>
              <a:spcBef>
                <a:spcPts val="0"/>
              </a:spcBef>
              <a:spcAft>
                <a:spcPts val="0"/>
              </a:spcAft>
              <a:buClr>
                <a:schemeClr val="dk1"/>
              </a:buClr>
              <a:buSzPts val="2000"/>
              <a:buNone/>
              <a:defRPr sz="2000">
                <a:solidFill>
                  <a:schemeClr val="dk1"/>
                </a:solidFill>
              </a:defRPr>
            </a:lvl7pPr>
            <a:lvl8pPr lvl="7" algn="r">
              <a:lnSpc>
                <a:spcPct val="100000"/>
              </a:lnSpc>
              <a:spcBef>
                <a:spcPts val="0"/>
              </a:spcBef>
              <a:spcAft>
                <a:spcPts val="0"/>
              </a:spcAft>
              <a:buClr>
                <a:schemeClr val="dk1"/>
              </a:buClr>
              <a:buSzPts val="2000"/>
              <a:buNone/>
              <a:defRPr sz="2000">
                <a:solidFill>
                  <a:schemeClr val="dk1"/>
                </a:solidFill>
              </a:defRPr>
            </a:lvl8pPr>
            <a:lvl9pPr lvl="8" algn="r">
              <a:lnSpc>
                <a:spcPct val="100000"/>
              </a:lnSpc>
              <a:spcBef>
                <a:spcPts val="0"/>
              </a:spcBef>
              <a:spcAft>
                <a:spcPts val="0"/>
              </a:spcAft>
              <a:buClr>
                <a:schemeClr val="dk1"/>
              </a:buClr>
              <a:buSzPts val="2000"/>
              <a:buNone/>
              <a:defRPr sz="2000">
                <a:solidFill>
                  <a:schemeClr val="dk1"/>
                </a:solidFill>
              </a:defRPr>
            </a:lvl9pPr>
          </a:lstStyle>
          <a:p>
            <a:endParaRPr/>
          </a:p>
        </p:txBody>
      </p:sp>
      <p:sp>
        <p:nvSpPr>
          <p:cNvPr id="240" name="Google Shape;240;p29"/>
          <p:cNvSpPr txBox="1">
            <a:spLocks noGrp="1"/>
          </p:cNvSpPr>
          <p:nvPr>
            <p:ph type="subTitle" idx="9"/>
          </p:nvPr>
        </p:nvSpPr>
        <p:spPr>
          <a:xfrm>
            <a:off x="3456137" y="3651212"/>
            <a:ext cx="2231700" cy="626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1400"/>
              <a:buNone/>
              <a:defRPr/>
            </a:lvl1pPr>
            <a:lvl2pPr lvl="1" algn="r">
              <a:lnSpc>
                <a:spcPct val="100000"/>
              </a:lnSpc>
              <a:spcBef>
                <a:spcPts val="0"/>
              </a:spcBef>
              <a:spcAft>
                <a:spcPts val="0"/>
              </a:spcAft>
              <a:buClr>
                <a:schemeClr val="dk1"/>
              </a:buClr>
              <a:buSzPts val="1400"/>
              <a:buNone/>
              <a:defRPr>
                <a:solidFill>
                  <a:schemeClr val="dk1"/>
                </a:solidFill>
              </a:defRPr>
            </a:lvl2pPr>
            <a:lvl3pPr lvl="2" algn="r">
              <a:lnSpc>
                <a:spcPct val="100000"/>
              </a:lnSpc>
              <a:spcBef>
                <a:spcPts val="0"/>
              </a:spcBef>
              <a:spcAft>
                <a:spcPts val="0"/>
              </a:spcAft>
              <a:buClr>
                <a:schemeClr val="dk1"/>
              </a:buClr>
              <a:buSzPts val="1400"/>
              <a:buNone/>
              <a:defRPr>
                <a:solidFill>
                  <a:schemeClr val="dk1"/>
                </a:solidFill>
              </a:defRPr>
            </a:lvl3pPr>
            <a:lvl4pPr lvl="3" algn="r">
              <a:lnSpc>
                <a:spcPct val="100000"/>
              </a:lnSpc>
              <a:spcBef>
                <a:spcPts val="0"/>
              </a:spcBef>
              <a:spcAft>
                <a:spcPts val="0"/>
              </a:spcAft>
              <a:buClr>
                <a:schemeClr val="dk1"/>
              </a:buClr>
              <a:buSzPts val="1400"/>
              <a:buNone/>
              <a:defRPr>
                <a:solidFill>
                  <a:schemeClr val="dk1"/>
                </a:solidFill>
              </a:defRPr>
            </a:lvl4pPr>
            <a:lvl5pPr lvl="4" algn="r">
              <a:lnSpc>
                <a:spcPct val="100000"/>
              </a:lnSpc>
              <a:spcBef>
                <a:spcPts val="0"/>
              </a:spcBef>
              <a:spcAft>
                <a:spcPts val="0"/>
              </a:spcAft>
              <a:buClr>
                <a:schemeClr val="dk1"/>
              </a:buClr>
              <a:buSzPts val="1400"/>
              <a:buNone/>
              <a:defRPr>
                <a:solidFill>
                  <a:schemeClr val="dk1"/>
                </a:solidFill>
              </a:defRPr>
            </a:lvl5pPr>
            <a:lvl6pPr lvl="5" algn="r">
              <a:lnSpc>
                <a:spcPct val="100000"/>
              </a:lnSpc>
              <a:spcBef>
                <a:spcPts val="0"/>
              </a:spcBef>
              <a:spcAft>
                <a:spcPts val="0"/>
              </a:spcAft>
              <a:buClr>
                <a:schemeClr val="dk1"/>
              </a:buClr>
              <a:buSzPts val="1400"/>
              <a:buNone/>
              <a:defRPr>
                <a:solidFill>
                  <a:schemeClr val="dk1"/>
                </a:solidFill>
              </a:defRPr>
            </a:lvl6pPr>
            <a:lvl7pPr lvl="6" algn="r">
              <a:lnSpc>
                <a:spcPct val="100000"/>
              </a:lnSpc>
              <a:spcBef>
                <a:spcPts val="0"/>
              </a:spcBef>
              <a:spcAft>
                <a:spcPts val="0"/>
              </a:spcAft>
              <a:buClr>
                <a:schemeClr val="dk1"/>
              </a:buClr>
              <a:buSzPts val="1400"/>
              <a:buNone/>
              <a:defRPr>
                <a:solidFill>
                  <a:schemeClr val="dk1"/>
                </a:solidFill>
              </a:defRPr>
            </a:lvl7pPr>
            <a:lvl8pPr lvl="7" algn="r">
              <a:lnSpc>
                <a:spcPct val="100000"/>
              </a:lnSpc>
              <a:spcBef>
                <a:spcPts val="0"/>
              </a:spcBef>
              <a:spcAft>
                <a:spcPts val="0"/>
              </a:spcAft>
              <a:buClr>
                <a:schemeClr val="dk1"/>
              </a:buClr>
              <a:buSzPts val="1400"/>
              <a:buNone/>
              <a:defRPr>
                <a:solidFill>
                  <a:schemeClr val="dk1"/>
                </a:solidFill>
              </a:defRPr>
            </a:lvl8pPr>
            <a:lvl9pPr lvl="8" algn="r">
              <a:lnSpc>
                <a:spcPct val="100000"/>
              </a:lnSpc>
              <a:spcBef>
                <a:spcPts val="0"/>
              </a:spcBef>
              <a:spcAft>
                <a:spcPts val="0"/>
              </a:spcAft>
              <a:buClr>
                <a:schemeClr val="dk1"/>
              </a:buClr>
              <a:buSzPts val="1400"/>
              <a:buNone/>
              <a:defRPr>
                <a:solidFill>
                  <a:schemeClr val="dk1"/>
                </a:solidFill>
              </a:defRPr>
            </a:lvl9pPr>
          </a:lstStyle>
          <a:p>
            <a:endParaRPr/>
          </a:p>
        </p:txBody>
      </p:sp>
      <p:sp>
        <p:nvSpPr>
          <p:cNvPr id="241" name="Google Shape;241;p29"/>
          <p:cNvSpPr txBox="1">
            <a:spLocks noGrp="1"/>
          </p:cNvSpPr>
          <p:nvPr>
            <p:ph type="subTitle" idx="13"/>
          </p:nvPr>
        </p:nvSpPr>
        <p:spPr>
          <a:xfrm>
            <a:off x="3456137" y="3245663"/>
            <a:ext cx="2231700" cy="33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000"/>
              <a:buNone/>
              <a:defRPr sz="2000">
                <a:latin typeface="Carter One"/>
                <a:ea typeface="Carter One"/>
                <a:cs typeface="Carter One"/>
                <a:sym typeface="Carter One"/>
              </a:defRPr>
            </a:lvl1pPr>
            <a:lvl2pPr lvl="1" algn="r">
              <a:lnSpc>
                <a:spcPct val="100000"/>
              </a:lnSpc>
              <a:spcBef>
                <a:spcPts val="0"/>
              </a:spcBef>
              <a:spcAft>
                <a:spcPts val="0"/>
              </a:spcAft>
              <a:buClr>
                <a:schemeClr val="dk1"/>
              </a:buClr>
              <a:buSzPts val="2000"/>
              <a:buNone/>
              <a:defRPr sz="2000">
                <a:solidFill>
                  <a:schemeClr val="dk1"/>
                </a:solidFill>
              </a:defRPr>
            </a:lvl2pPr>
            <a:lvl3pPr lvl="2" algn="r">
              <a:lnSpc>
                <a:spcPct val="100000"/>
              </a:lnSpc>
              <a:spcBef>
                <a:spcPts val="0"/>
              </a:spcBef>
              <a:spcAft>
                <a:spcPts val="0"/>
              </a:spcAft>
              <a:buClr>
                <a:schemeClr val="dk1"/>
              </a:buClr>
              <a:buSzPts val="2000"/>
              <a:buNone/>
              <a:defRPr sz="2000">
                <a:solidFill>
                  <a:schemeClr val="dk1"/>
                </a:solidFill>
              </a:defRPr>
            </a:lvl3pPr>
            <a:lvl4pPr lvl="3" algn="r">
              <a:lnSpc>
                <a:spcPct val="100000"/>
              </a:lnSpc>
              <a:spcBef>
                <a:spcPts val="0"/>
              </a:spcBef>
              <a:spcAft>
                <a:spcPts val="0"/>
              </a:spcAft>
              <a:buClr>
                <a:schemeClr val="dk1"/>
              </a:buClr>
              <a:buSzPts val="2000"/>
              <a:buNone/>
              <a:defRPr sz="2000">
                <a:solidFill>
                  <a:schemeClr val="dk1"/>
                </a:solidFill>
              </a:defRPr>
            </a:lvl4pPr>
            <a:lvl5pPr lvl="4" algn="r">
              <a:lnSpc>
                <a:spcPct val="100000"/>
              </a:lnSpc>
              <a:spcBef>
                <a:spcPts val="0"/>
              </a:spcBef>
              <a:spcAft>
                <a:spcPts val="0"/>
              </a:spcAft>
              <a:buClr>
                <a:schemeClr val="dk1"/>
              </a:buClr>
              <a:buSzPts val="2000"/>
              <a:buNone/>
              <a:defRPr sz="2000">
                <a:solidFill>
                  <a:schemeClr val="dk1"/>
                </a:solidFill>
              </a:defRPr>
            </a:lvl5pPr>
            <a:lvl6pPr lvl="5" algn="r">
              <a:lnSpc>
                <a:spcPct val="100000"/>
              </a:lnSpc>
              <a:spcBef>
                <a:spcPts val="0"/>
              </a:spcBef>
              <a:spcAft>
                <a:spcPts val="0"/>
              </a:spcAft>
              <a:buClr>
                <a:schemeClr val="dk1"/>
              </a:buClr>
              <a:buSzPts val="2000"/>
              <a:buNone/>
              <a:defRPr sz="2000">
                <a:solidFill>
                  <a:schemeClr val="dk1"/>
                </a:solidFill>
              </a:defRPr>
            </a:lvl6pPr>
            <a:lvl7pPr lvl="6" algn="r">
              <a:lnSpc>
                <a:spcPct val="100000"/>
              </a:lnSpc>
              <a:spcBef>
                <a:spcPts val="0"/>
              </a:spcBef>
              <a:spcAft>
                <a:spcPts val="0"/>
              </a:spcAft>
              <a:buClr>
                <a:schemeClr val="dk1"/>
              </a:buClr>
              <a:buSzPts val="2000"/>
              <a:buNone/>
              <a:defRPr sz="2000">
                <a:solidFill>
                  <a:schemeClr val="dk1"/>
                </a:solidFill>
              </a:defRPr>
            </a:lvl7pPr>
            <a:lvl8pPr lvl="7" algn="r">
              <a:lnSpc>
                <a:spcPct val="100000"/>
              </a:lnSpc>
              <a:spcBef>
                <a:spcPts val="0"/>
              </a:spcBef>
              <a:spcAft>
                <a:spcPts val="0"/>
              </a:spcAft>
              <a:buClr>
                <a:schemeClr val="dk1"/>
              </a:buClr>
              <a:buSzPts val="2000"/>
              <a:buNone/>
              <a:defRPr sz="2000">
                <a:solidFill>
                  <a:schemeClr val="dk1"/>
                </a:solidFill>
              </a:defRPr>
            </a:lvl8pPr>
            <a:lvl9pPr lvl="8" algn="r">
              <a:lnSpc>
                <a:spcPct val="100000"/>
              </a:lnSpc>
              <a:spcBef>
                <a:spcPts val="0"/>
              </a:spcBef>
              <a:spcAft>
                <a:spcPts val="0"/>
              </a:spcAft>
              <a:buClr>
                <a:schemeClr val="dk1"/>
              </a:buClr>
              <a:buSzPts val="2000"/>
              <a:buNone/>
              <a:defRPr sz="2000">
                <a:solidFill>
                  <a:schemeClr val="dk1"/>
                </a:solidFill>
              </a:defRPr>
            </a:lvl9pPr>
          </a:lstStyle>
          <a:p>
            <a:endParaRPr/>
          </a:p>
        </p:txBody>
      </p:sp>
      <p:sp>
        <p:nvSpPr>
          <p:cNvPr id="242" name="Google Shape;242;p29"/>
          <p:cNvSpPr txBox="1">
            <a:spLocks noGrp="1"/>
          </p:cNvSpPr>
          <p:nvPr>
            <p:ph type="subTitle" idx="14"/>
          </p:nvPr>
        </p:nvSpPr>
        <p:spPr>
          <a:xfrm>
            <a:off x="5939249" y="3651212"/>
            <a:ext cx="2231700" cy="626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1400"/>
              <a:buNone/>
              <a:defRPr/>
            </a:lvl1pPr>
            <a:lvl2pPr lvl="1" algn="r">
              <a:lnSpc>
                <a:spcPct val="100000"/>
              </a:lnSpc>
              <a:spcBef>
                <a:spcPts val="0"/>
              </a:spcBef>
              <a:spcAft>
                <a:spcPts val="0"/>
              </a:spcAft>
              <a:buClr>
                <a:schemeClr val="dk1"/>
              </a:buClr>
              <a:buSzPts val="1400"/>
              <a:buNone/>
              <a:defRPr>
                <a:solidFill>
                  <a:schemeClr val="dk1"/>
                </a:solidFill>
              </a:defRPr>
            </a:lvl2pPr>
            <a:lvl3pPr lvl="2" algn="r">
              <a:lnSpc>
                <a:spcPct val="100000"/>
              </a:lnSpc>
              <a:spcBef>
                <a:spcPts val="0"/>
              </a:spcBef>
              <a:spcAft>
                <a:spcPts val="0"/>
              </a:spcAft>
              <a:buClr>
                <a:schemeClr val="dk1"/>
              </a:buClr>
              <a:buSzPts val="1400"/>
              <a:buNone/>
              <a:defRPr>
                <a:solidFill>
                  <a:schemeClr val="dk1"/>
                </a:solidFill>
              </a:defRPr>
            </a:lvl3pPr>
            <a:lvl4pPr lvl="3" algn="r">
              <a:lnSpc>
                <a:spcPct val="100000"/>
              </a:lnSpc>
              <a:spcBef>
                <a:spcPts val="0"/>
              </a:spcBef>
              <a:spcAft>
                <a:spcPts val="0"/>
              </a:spcAft>
              <a:buClr>
                <a:schemeClr val="dk1"/>
              </a:buClr>
              <a:buSzPts val="1400"/>
              <a:buNone/>
              <a:defRPr>
                <a:solidFill>
                  <a:schemeClr val="dk1"/>
                </a:solidFill>
              </a:defRPr>
            </a:lvl4pPr>
            <a:lvl5pPr lvl="4" algn="r">
              <a:lnSpc>
                <a:spcPct val="100000"/>
              </a:lnSpc>
              <a:spcBef>
                <a:spcPts val="0"/>
              </a:spcBef>
              <a:spcAft>
                <a:spcPts val="0"/>
              </a:spcAft>
              <a:buClr>
                <a:schemeClr val="dk1"/>
              </a:buClr>
              <a:buSzPts val="1400"/>
              <a:buNone/>
              <a:defRPr>
                <a:solidFill>
                  <a:schemeClr val="dk1"/>
                </a:solidFill>
              </a:defRPr>
            </a:lvl5pPr>
            <a:lvl6pPr lvl="5" algn="r">
              <a:lnSpc>
                <a:spcPct val="100000"/>
              </a:lnSpc>
              <a:spcBef>
                <a:spcPts val="0"/>
              </a:spcBef>
              <a:spcAft>
                <a:spcPts val="0"/>
              </a:spcAft>
              <a:buClr>
                <a:schemeClr val="dk1"/>
              </a:buClr>
              <a:buSzPts val="1400"/>
              <a:buNone/>
              <a:defRPr>
                <a:solidFill>
                  <a:schemeClr val="dk1"/>
                </a:solidFill>
              </a:defRPr>
            </a:lvl6pPr>
            <a:lvl7pPr lvl="6" algn="r">
              <a:lnSpc>
                <a:spcPct val="100000"/>
              </a:lnSpc>
              <a:spcBef>
                <a:spcPts val="0"/>
              </a:spcBef>
              <a:spcAft>
                <a:spcPts val="0"/>
              </a:spcAft>
              <a:buClr>
                <a:schemeClr val="dk1"/>
              </a:buClr>
              <a:buSzPts val="1400"/>
              <a:buNone/>
              <a:defRPr>
                <a:solidFill>
                  <a:schemeClr val="dk1"/>
                </a:solidFill>
              </a:defRPr>
            </a:lvl7pPr>
            <a:lvl8pPr lvl="7" algn="r">
              <a:lnSpc>
                <a:spcPct val="100000"/>
              </a:lnSpc>
              <a:spcBef>
                <a:spcPts val="0"/>
              </a:spcBef>
              <a:spcAft>
                <a:spcPts val="0"/>
              </a:spcAft>
              <a:buClr>
                <a:schemeClr val="dk1"/>
              </a:buClr>
              <a:buSzPts val="1400"/>
              <a:buNone/>
              <a:defRPr>
                <a:solidFill>
                  <a:schemeClr val="dk1"/>
                </a:solidFill>
              </a:defRPr>
            </a:lvl8pPr>
            <a:lvl9pPr lvl="8" algn="r">
              <a:lnSpc>
                <a:spcPct val="100000"/>
              </a:lnSpc>
              <a:spcBef>
                <a:spcPts val="0"/>
              </a:spcBef>
              <a:spcAft>
                <a:spcPts val="0"/>
              </a:spcAft>
              <a:buClr>
                <a:schemeClr val="dk1"/>
              </a:buClr>
              <a:buSzPts val="1400"/>
              <a:buNone/>
              <a:defRPr>
                <a:solidFill>
                  <a:schemeClr val="dk1"/>
                </a:solidFill>
              </a:defRPr>
            </a:lvl9pPr>
          </a:lstStyle>
          <a:p>
            <a:endParaRPr/>
          </a:p>
        </p:txBody>
      </p:sp>
      <p:sp>
        <p:nvSpPr>
          <p:cNvPr id="243" name="Google Shape;243;p29"/>
          <p:cNvSpPr txBox="1">
            <a:spLocks noGrp="1"/>
          </p:cNvSpPr>
          <p:nvPr>
            <p:ph type="subTitle" idx="15"/>
          </p:nvPr>
        </p:nvSpPr>
        <p:spPr>
          <a:xfrm>
            <a:off x="5939249" y="3245663"/>
            <a:ext cx="2231700" cy="33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000"/>
              <a:buNone/>
              <a:defRPr sz="2000">
                <a:latin typeface="Carter One"/>
                <a:ea typeface="Carter One"/>
                <a:cs typeface="Carter One"/>
                <a:sym typeface="Carter One"/>
              </a:defRPr>
            </a:lvl1pPr>
            <a:lvl2pPr lvl="1" algn="r">
              <a:lnSpc>
                <a:spcPct val="100000"/>
              </a:lnSpc>
              <a:spcBef>
                <a:spcPts val="0"/>
              </a:spcBef>
              <a:spcAft>
                <a:spcPts val="0"/>
              </a:spcAft>
              <a:buClr>
                <a:schemeClr val="dk1"/>
              </a:buClr>
              <a:buSzPts val="2000"/>
              <a:buNone/>
              <a:defRPr sz="2000">
                <a:solidFill>
                  <a:schemeClr val="dk1"/>
                </a:solidFill>
              </a:defRPr>
            </a:lvl2pPr>
            <a:lvl3pPr lvl="2" algn="r">
              <a:lnSpc>
                <a:spcPct val="100000"/>
              </a:lnSpc>
              <a:spcBef>
                <a:spcPts val="0"/>
              </a:spcBef>
              <a:spcAft>
                <a:spcPts val="0"/>
              </a:spcAft>
              <a:buClr>
                <a:schemeClr val="dk1"/>
              </a:buClr>
              <a:buSzPts val="2000"/>
              <a:buNone/>
              <a:defRPr sz="2000">
                <a:solidFill>
                  <a:schemeClr val="dk1"/>
                </a:solidFill>
              </a:defRPr>
            </a:lvl3pPr>
            <a:lvl4pPr lvl="3" algn="r">
              <a:lnSpc>
                <a:spcPct val="100000"/>
              </a:lnSpc>
              <a:spcBef>
                <a:spcPts val="0"/>
              </a:spcBef>
              <a:spcAft>
                <a:spcPts val="0"/>
              </a:spcAft>
              <a:buClr>
                <a:schemeClr val="dk1"/>
              </a:buClr>
              <a:buSzPts val="2000"/>
              <a:buNone/>
              <a:defRPr sz="2000">
                <a:solidFill>
                  <a:schemeClr val="dk1"/>
                </a:solidFill>
              </a:defRPr>
            </a:lvl4pPr>
            <a:lvl5pPr lvl="4" algn="r">
              <a:lnSpc>
                <a:spcPct val="100000"/>
              </a:lnSpc>
              <a:spcBef>
                <a:spcPts val="0"/>
              </a:spcBef>
              <a:spcAft>
                <a:spcPts val="0"/>
              </a:spcAft>
              <a:buClr>
                <a:schemeClr val="dk1"/>
              </a:buClr>
              <a:buSzPts val="2000"/>
              <a:buNone/>
              <a:defRPr sz="2000">
                <a:solidFill>
                  <a:schemeClr val="dk1"/>
                </a:solidFill>
              </a:defRPr>
            </a:lvl5pPr>
            <a:lvl6pPr lvl="5" algn="r">
              <a:lnSpc>
                <a:spcPct val="100000"/>
              </a:lnSpc>
              <a:spcBef>
                <a:spcPts val="0"/>
              </a:spcBef>
              <a:spcAft>
                <a:spcPts val="0"/>
              </a:spcAft>
              <a:buClr>
                <a:schemeClr val="dk1"/>
              </a:buClr>
              <a:buSzPts val="2000"/>
              <a:buNone/>
              <a:defRPr sz="2000">
                <a:solidFill>
                  <a:schemeClr val="dk1"/>
                </a:solidFill>
              </a:defRPr>
            </a:lvl6pPr>
            <a:lvl7pPr lvl="6" algn="r">
              <a:lnSpc>
                <a:spcPct val="100000"/>
              </a:lnSpc>
              <a:spcBef>
                <a:spcPts val="0"/>
              </a:spcBef>
              <a:spcAft>
                <a:spcPts val="0"/>
              </a:spcAft>
              <a:buClr>
                <a:schemeClr val="dk1"/>
              </a:buClr>
              <a:buSzPts val="2000"/>
              <a:buNone/>
              <a:defRPr sz="2000">
                <a:solidFill>
                  <a:schemeClr val="dk1"/>
                </a:solidFill>
              </a:defRPr>
            </a:lvl7pPr>
            <a:lvl8pPr lvl="7" algn="r">
              <a:lnSpc>
                <a:spcPct val="100000"/>
              </a:lnSpc>
              <a:spcBef>
                <a:spcPts val="0"/>
              </a:spcBef>
              <a:spcAft>
                <a:spcPts val="0"/>
              </a:spcAft>
              <a:buClr>
                <a:schemeClr val="dk1"/>
              </a:buClr>
              <a:buSzPts val="2000"/>
              <a:buNone/>
              <a:defRPr sz="2000">
                <a:solidFill>
                  <a:schemeClr val="dk1"/>
                </a:solidFill>
              </a:defRPr>
            </a:lvl8pPr>
            <a:lvl9pPr lvl="8" algn="r">
              <a:lnSpc>
                <a:spcPct val="100000"/>
              </a:lnSpc>
              <a:spcBef>
                <a:spcPts val="0"/>
              </a:spcBef>
              <a:spcAft>
                <a:spcPts val="0"/>
              </a:spcAft>
              <a:buClr>
                <a:schemeClr val="dk1"/>
              </a:buClr>
              <a:buSzPts val="2000"/>
              <a:buNone/>
              <a:defRPr sz="2000">
                <a:solidFill>
                  <a:schemeClr val="dk1"/>
                </a:solidFill>
              </a:defRPr>
            </a:lvl9pPr>
          </a:lstStyle>
          <a:p>
            <a:endParaRPr/>
          </a:p>
        </p:txBody>
      </p:sp>
      <p:sp>
        <p:nvSpPr>
          <p:cNvPr id="244" name="Google Shape;244;p29"/>
          <p:cNvSpPr txBox="1">
            <a:spLocks noGrp="1"/>
          </p:cNvSpPr>
          <p:nvPr>
            <p:ph type="title"/>
          </p:nvPr>
        </p:nvSpPr>
        <p:spPr>
          <a:xfrm>
            <a:off x="2145575" y="594360"/>
            <a:ext cx="4852800" cy="54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hree columns">
  <p:cSld name="CUSTOM_5">
    <p:spTree>
      <p:nvGrpSpPr>
        <p:cNvPr id="1" name="Shape 245"/>
        <p:cNvGrpSpPr/>
        <p:nvPr/>
      </p:nvGrpSpPr>
      <p:grpSpPr>
        <a:xfrm>
          <a:off x="0" y="0"/>
          <a:ext cx="0" cy="0"/>
          <a:chOff x="0" y="0"/>
          <a:chExt cx="0" cy="0"/>
        </a:xfrm>
      </p:grpSpPr>
      <p:sp>
        <p:nvSpPr>
          <p:cNvPr id="246" name="Google Shape;246;p30"/>
          <p:cNvSpPr/>
          <p:nvPr/>
        </p:nvSpPr>
        <p:spPr>
          <a:xfrm>
            <a:off x="719825" y="1304050"/>
            <a:ext cx="7688918" cy="3386988"/>
          </a:xfrm>
          <a:custGeom>
            <a:avLst/>
            <a:gdLst/>
            <a:ahLst/>
            <a:cxnLst/>
            <a:rect l="l" t="t" r="r" b="b"/>
            <a:pathLst>
              <a:path w="280285" h="125537" extrusionOk="0">
                <a:moveTo>
                  <a:pt x="280285" y="0"/>
                </a:moveTo>
                <a:lnTo>
                  <a:pt x="275069" y="125537"/>
                </a:lnTo>
                <a:lnTo>
                  <a:pt x="2434" y="122755"/>
                </a:lnTo>
                <a:lnTo>
                  <a:pt x="0" y="2434"/>
                </a:lnTo>
                <a:close/>
              </a:path>
            </a:pathLst>
          </a:custGeom>
          <a:solidFill>
            <a:srgbClr val="2352BD">
              <a:alpha val="47843"/>
            </a:srgbClr>
          </a:solidFill>
          <a:ln>
            <a:noFill/>
          </a:ln>
        </p:spPr>
      </p:sp>
      <p:sp>
        <p:nvSpPr>
          <p:cNvPr id="247" name="Google Shape;247;p30"/>
          <p:cNvSpPr/>
          <p:nvPr/>
        </p:nvSpPr>
        <p:spPr>
          <a:xfrm>
            <a:off x="736875" y="550550"/>
            <a:ext cx="7688749" cy="625958"/>
          </a:xfrm>
          <a:custGeom>
            <a:avLst/>
            <a:gdLst/>
            <a:ahLst/>
            <a:cxnLst/>
            <a:rect l="l" t="t" r="r" b="b"/>
            <a:pathLst>
              <a:path w="248988" h="22952" extrusionOk="0">
                <a:moveTo>
                  <a:pt x="248988" y="0"/>
                </a:moveTo>
                <a:lnTo>
                  <a:pt x="246554" y="22952"/>
                </a:lnTo>
                <a:lnTo>
                  <a:pt x="696" y="22256"/>
                </a:lnTo>
                <a:lnTo>
                  <a:pt x="0" y="348"/>
                </a:lnTo>
                <a:close/>
              </a:path>
            </a:pathLst>
          </a:custGeom>
          <a:solidFill>
            <a:srgbClr val="2352BD">
              <a:alpha val="47843"/>
            </a:srgbClr>
          </a:solidFill>
          <a:ln>
            <a:noFill/>
          </a:ln>
        </p:spPr>
      </p:sp>
      <p:grpSp>
        <p:nvGrpSpPr>
          <p:cNvPr id="248" name="Google Shape;248;p30"/>
          <p:cNvGrpSpPr/>
          <p:nvPr/>
        </p:nvGrpSpPr>
        <p:grpSpPr>
          <a:xfrm>
            <a:off x="-95697" y="-328312"/>
            <a:ext cx="9335496" cy="5800125"/>
            <a:chOff x="-95747" y="-328300"/>
            <a:chExt cx="9335496" cy="5800125"/>
          </a:xfrm>
        </p:grpSpPr>
        <p:pic>
          <p:nvPicPr>
            <p:cNvPr id="249" name="Google Shape;249;p30"/>
            <p:cNvPicPr preferRelativeResize="0"/>
            <p:nvPr/>
          </p:nvPicPr>
          <p:blipFill rotWithShape="1">
            <a:blip r:embed="rId2">
              <a:alphaModFix/>
            </a:blip>
            <a:srcRect l="16792" r="16806"/>
            <a:stretch/>
          </p:blipFill>
          <p:spPr>
            <a:xfrm>
              <a:off x="-95747" y="-328300"/>
              <a:ext cx="9335496" cy="686375"/>
            </a:xfrm>
            <a:prstGeom prst="rect">
              <a:avLst/>
            </a:prstGeom>
            <a:noFill/>
            <a:ln>
              <a:noFill/>
            </a:ln>
          </p:spPr>
        </p:pic>
        <p:pic>
          <p:nvPicPr>
            <p:cNvPr id="250" name="Google Shape;250;p30"/>
            <p:cNvPicPr preferRelativeResize="0"/>
            <p:nvPr/>
          </p:nvPicPr>
          <p:blipFill rotWithShape="1">
            <a:blip r:embed="rId3">
              <a:alphaModFix/>
            </a:blip>
            <a:srcRect l="15687" t="2901" r="15715" b="2891"/>
            <a:stretch/>
          </p:blipFill>
          <p:spPr>
            <a:xfrm>
              <a:off x="-95462" y="4725150"/>
              <a:ext cx="9334927" cy="746675"/>
            </a:xfrm>
            <a:prstGeom prst="rect">
              <a:avLst/>
            </a:prstGeom>
            <a:noFill/>
            <a:ln>
              <a:noFill/>
            </a:ln>
          </p:spPr>
        </p:pic>
      </p:grpSp>
      <p:sp>
        <p:nvSpPr>
          <p:cNvPr id="251" name="Google Shape;251;p30"/>
          <p:cNvSpPr txBox="1">
            <a:spLocks noGrp="1"/>
          </p:cNvSpPr>
          <p:nvPr>
            <p:ph type="subTitle" idx="1"/>
          </p:nvPr>
        </p:nvSpPr>
        <p:spPr>
          <a:xfrm>
            <a:off x="1643863" y="3078701"/>
            <a:ext cx="1812600" cy="725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a:lvl1pPr>
            <a:lvl2pPr lvl="1" algn="r">
              <a:lnSpc>
                <a:spcPct val="100000"/>
              </a:lnSpc>
              <a:spcBef>
                <a:spcPts val="0"/>
              </a:spcBef>
              <a:spcAft>
                <a:spcPts val="0"/>
              </a:spcAft>
              <a:buClr>
                <a:schemeClr val="dk1"/>
              </a:buClr>
              <a:buSzPts val="1400"/>
              <a:buNone/>
              <a:defRPr>
                <a:solidFill>
                  <a:schemeClr val="dk1"/>
                </a:solidFill>
              </a:defRPr>
            </a:lvl2pPr>
            <a:lvl3pPr lvl="2" algn="r">
              <a:lnSpc>
                <a:spcPct val="100000"/>
              </a:lnSpc>
              <a:spcBef>
                <a:spcPts val="0"/>
              </a:spcBef>
              <a:spcAft>
                <a:spcPts val="0"/>
              </a:spcAft>
              <a:buClr>
                <a:schemeClr val="dk1"/>
              </a:buClr>
              <a:buSzPts val="1400"/>
              <a:buNone/>
              <a:defRPr>
                <a:solidFill>
                  <a:schemeClr val="dk1"/>
                </a:solidFill>
              </a:defRPr>
            </a:lvl3pPr>
            <a:lvl4pPr lvl="3" algn="r">
              <a:lnSpc>
                <a:spcPct val="100000"/>
              </a:lnSpc>
              <a:spcBef>
                <a:spcPts val="0"/>
              </a:spcBef>
              <a:spcAft>
                <a:spcPts val="0"/>
              </a:spcAft>
              <a:buClr>
                <a:schemeClr val="dk1"/>
              </a:buClr>
              <a:buSzPts val="1400"/>
              <a:buNone/>
              <a:defRPr>
                <a:solidFill>
                  <a:schemeClr val="dk1"/>
                </a:solidFill>
              </a:defRPr>
            </a:lvl4pPr>
            <a:lvl5pPr lvl="4" algn="r">
              <a:lnSpc>
                <a:spcPct val="100000"/>
              </a:lnSpc>
              <a:spcBef>
                <a:spcPts val="0"/>
              </a:spcBef>
              <a:spcAft>
                <a:spcPts val="0"/>
              </a:spcAft>
              <a:buClr>
                <a:schemeClr val="dk1"/>
              </a:buClr>
              <a:buSzPts val="1400"/>
              <a:buNone/>
              <a:defRPr>
                <a:solidFill>
                  <a:schemeClr val="dk1"/>
                </a:solidFill>
              </a:defRPr>
            </a:lvl5pPr>
            <a:lvl6pPr lvl="5" algn="r">
              <a:lnSpc>
                <a:spcPct val="100000"/>
              </a:lnSpc>
              <a:spcBef>
                <a:spcPts val="0"/>
              </a:spcBef>
              <a:spcAft>
                <a:spcPts val="0"/>
              </a:spcAft>
              <a:buClr>
                <a:schemeClr val="dk1"/>
              </a:buClr>
              <a:buSzPts val="1400"/>
              <a:buNone/>
              <a:defRPr>
                <a:solidFill>
                  <a:schemeClr val="dk1"/>
                </a:solidFill>
              </a:defRPr>
            </a:lvl6pPr>
            <a:lvl7pPr lvl="6" algn="r">
              <a:lnSpc>
                <a:spcPct val="100000"/>
              </a:lnSpc>
              <a:spcBef>
                <a:spcPts val="0"/>
              </a:spcBef>
              <a:spcAft>
                <a:spcPts val="0"/>
              </a:spcAft>
              <a:buClr>
                <a:schemeClr val="dk1"/>
              </a:buClr>
              <a:buSzPts val="1400"/>
              <a:buNone/>
              <a:defRPr>
                <a:solidFill>
                  <a:schemeClr val="dk1"/>
                </a:solidFill>
              </a:defRPr>
            </a:lvl7pPr>
            <a:lvl8pPr lvl="7" algn="r">
              <a:lnSpc>
                <a:spcPct val="100000"/>
              </a:lnSpc>
              <a:spcBef>
                <a:spcPts val="0"/>
              </a:spcBef>
              <a:spcAft>
                <a:spcPts val="0"/>
              </a:spcAft>
              <a:buClr>
                <a:schemeClr val="dk1"/>
              </a:buClr>
              <a:buSzPts val="1400"/>
              <a:buNone/>
              <a:defRPr>
                <a:solidFill>
                  <a:schemeClr val="dk1"/>
                </a:solidFill>
              </a:defRPr>
            </a:lvl8pPr>
            <a:lvl9pPr lvl="8" algn="r">
              <a:lnSpc>
                <a:spcPct val="100000"/>
              </a:lnSpc>
              <a:spcBef>
                <a:spcPts val="0"/>
              </a:spcBef>
              <a:spcAft>
                <a:spcPts val="0"/>
              </a:spcAft>
              <a:buClr>
                <a:schemeClr val="dk1"/>
              </a:buClr>
              <a:buSzPts val="1400"/>
              <a:buNone/>
              <a:defRPr>
                <a:solidFill>
                  <a:schemeClr val="dk1"/>
                </a:solidFill>
              </a:defRPr>
            </a:lvl9pPr>
          </a:lstStyle>
          <a:p>
            <a:endParaRPr/>
          </a:p>
        </p:txBody>
      </p:sp>
      <p:sp>
        <p:nvSpPr>
          <p:cNvPr id="252" name="Google Shape;252;p30"/>
          <p:cNvSpPr txBox="1">
            <a:spLocks noGrp="1"/>
          </p:cNvSpPr>
          <p:nvPr>
            <p:ph type="subTitle" idx="2"/>
          </p:nvPr>
        </p:nvSpPr>
        <p:spPr>
          <a:xfrm>
            <a:off x="1643863" y="2740300"/>
            <a:ext cx="18126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000"/>
              <a:buNone/>
              <a:defRPr sz="2000">
                <a:latin typeface="Carter One"/>
                <a:ea typeface="Carter One"/>
                <a:cs typeface="Carter One"/>
                <a:sym typeface="Carter One"/>
              </a:defRPr>
            </a:lvl1pPr>
            <a:lvl2pPr lvl="1" algn="r">
              <a:lnSpc>
                <a:spcPct val="100000"/>
              </a:lnSpc>
              <a:spcBef>
                <a:spcPts val="0"/>
              </a:spcBef>
              <a:spcAft>
                <a:spcPts val="0"/>
              </a:spcAft>
              <a:buClr>
                <a:schemeClr val="dk1"/>
              </a:buClr>
              <a:buSzPts val="2000"/>
              <a:buNone/>
              <a:defRPr sz="2000">
                <a:solidFill>
                  <a:schemeClr val="dk1"/>
                </a:solidFill>
              </a:defRPr>
            </a:lvl2pPr>
            <a:lvl3pPr lvl="2" algn="r">
              <a:lnSpc>
                <a:spcPct val="100000"/>
              </a:lnSpc>
              <a:spcBef>
                <a:spcPts val="0"/>
              </a:spcBef>
              <a:spcAft>
                <a:spcPts val="0"/>
              </a:spcAft>
              <a:buClr>
                <a:schemeClr val="dk1"/>
              </a:buClr>
              <a:buSzPts val="2000"/>
              <a:buNone/>
              <a:defRPr sz="2000">
                <a:solidFill>
                  <a:schemeClr val="dk1"/>
                </a:solidFill>
              </a:defRPr>
            </a:lvl3pPr>
            <a:lvl4pPr lvl="3" algn="r">
              <a:lnSpc>
                <a:spcPct val="100000"/>
              </a:lnSpc>
              <a:spcBef>
                <a:spcPts val="0"/>
              </a:spcBef>
              <a:spcAft>
                <a:spcPts val="0"/>
              </a:spcAft>
              <a:buClr>
                <a:schemeClr val="dk1"/>
              </a:buClr>
              <a:buSzPts val="2000"/>
              <a:buNone/>
              <a:defRPr sz="2000">
                <a:solidFill>
                  <a:schemeClr val="dk1"/>
                </a:solidFill>
              </a:defRPr>
            </a:lvl4pPr>
            <a:lvl5pPr lvl="4" algn="r">
              <a:lnSpc>
                <a:spcPct val="100000"/>
              </a:lnSpc>
              <a:spcBef>
                <a:spcPts val="0"/>
              </a:spcBef>
              <a:spcAft>
                <a:spcPts val="0"/>
              </a:spcAft>
              <a:buClr>
                <a:schemeClr val="dk1"/>
              </a:buClr>
              <a:buSzPts val="2000"/>
              <a:buNone/>
              <a:defRPr sz="2000">
                <a:solidFill>
                  <a:schemeClr val="dk1"/>
                </a:solidFill>
              </a:defRPr>
            </a:lvl5pPr>
            <a:lvl6pPr lvl="5" algn="r">
              <a:lnSpc>
                <a:spcPct val="100000"/>
              </a:lnSpc>
              <a:spcBef>
                <a:spcPts val="0"/>
              </a:spcBef>
              <a:spcAft>
                <a:spcPts val="0"/>
              </a:spcAft>
              <a:buClr>
                <a:schemeClr val="dk1"/>
              </a:buClr>
              <a:buSzPts val="2000"/>
              <a:buNone/>
              <a:defRPr sz="2000">
                <a:solidFill>
                  <a:schemeClr val="dk1"/>
                </a:solidFill>
              </a:defRPr>
            </a:lvl6pPr>
            <a:lvl7pPr lvl="6" algn="r">
              <a:lnSpc>
                <a:spcPct val="100000"/>
              </a:lnSpc>
              <a:spcBef>
                <a:spcPts val="0"/>
              </a:spcBef>
              <a:spcAft>
                <a:spcPts val="0"/>
              </a:spcAft>
              <a:buClr>
                <a:schemeClr val="dk1"/>
              </a:buClr>
              <a:buSzPts val="2000"/>
              <a:buNone/>
              <a:defRPr sz="2000">
                <a:solidFill>
                  <a:schemeClr val="dk1"/>
                </a:solidFill>
              </a:defRPr>
            </a:lvl7pPr>
            <a:lvl8pPr lvl="7" algn="r">
              <a:lnSpc>
                <a:spcPct val="100000"/>
              </a:lnSpc>
              <a:spcBef>
                <a:spcPts val="0"/>
              </a:spcBef>
              <a:spcAft>
                <a:spcPts val="0"/>
              </a:spcAft>
              <a:buClr>
                <a:schemeClr val="dk1"/>
              </a:buClr>
              <a:buSzPts val="2000"/>
              <a:buNone/>
              <a:defRPr sz="2000">
                <a:solidFill>
                  <a:schemeClr val="dk1"/>
                </a:solidFill>
              </a:defRPr>
            </a:lvl8pPr>
            <a:lvl9pPr lvl="8" algn="r">
              <a:lnSpc>
                <a:spcPct val="100000"/>
              </a:lnSpc>
              <a:spcBef>
                <a:spcPts val="0"/>
              </a:spcBef>
              <a:spcAft>
                <a:spcPts val="0"/>
              </a:spcAft>
              <a:buClr>
                <a:schemeClr val="dk1"/>
              </a:buClr>
              <a:buSzPts val="2000"/>
              <a:buNone/>
              <a:defRPr sz="2000">
                <a:solidFill>
                  <a:schemeClr val="dk1"/>
                </a:solidFill>
              </a:defRPr>
            </a:lvl9pPr>
          </a:lstStyle>
          <a:p>
            <a:endParaRPr/>
          </a:p>
        </p:txBody>
      </p:sp>
      <p:sp>
        <p:nvSpPr>
          <p:cNvPr id="253" name="Google Shape;253;p30"/>
          <p:cNvSpPr txBox="1">
            <a:spLocks noGrp="1"/>
          </p:cNvSpPr>
          <p:nvPr>
            <p:ph type="subTitle" idx="3"/>
          </p:nvPr>
        </p:nvSpPr>
        <p:spPr>
          <a:xfrm>
            <a:off x="3665700" y="3078700"/>
            <a:ext cx="1812600" cy="725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a:lvl1pPr>
            <a:lvl2pPr lvl="1" algn="r">
              <a:lnSpc>
                <a:spcPct val="100000"/>
              </a:lnSpc>
              <a:spcBef>
                <a:spcPts val="0"/>
              </a:spcBef>
              <a:spcAft>
                <a:spcPts val="0"/>
              </a:spcAft>
              <a:buClr>
                <a:schemeClr val="dk1"/>
              </a:buClr>
              <a:buSzPts val="1400"/>
              <a:buNone/>
              <a:defRPr>
                <a:solidFill>
                  <a:schemeClr val="dk1"/>
                </a:solidFill>
              </a:defRPr>
            </a:lvl2pPr>
            <a:lvl3pPr lvl="2" algn="r">
              <a:lnSpc>
                <a:spcPct val="100000"/>
              </a:lnSpc>
              <a:spcBef>
                <a:spcPts val="0"/>
              </a:spcBef>
              <a:spcAft>
                <a:spcPts val="0"/>
              </a:spcAft>
              <a:buClr>
                <a:schemeClr val="dk1"/>
              </a:buClr>
              <a:buSzPts val="1400"/>
              <a:buNone/>
              <a:defRPr>
                <a:solidFill>
                  <a:schemeClr val="dk1"/>
                </a:solidFill>
              </a:defRPr>
            </a:lvl3pPr>
            <a:lvl4pPr lvl="3" algn="r">
              <a:lnSpc>
                <a:spcPct val="100000"/>
              </a:lnSpc>
              <a:spcBef>
                <a:spcPts val="0"/>
              </a:spcBef>
              <a:spcAft>
                <a:spcPts val="0"/>
              </a:spcAft>
              <a:buClr>
                <a:schemeClr val="dk1"/>
              </a:buClr>
              <a:buSzPts val="1400"/>
              <a:buNone/>
              <a:defRPr>
                <a:solidFill>
                  <a:schemeClr val="dk1"/>
                </a:solidFill>
              </a:defRPr>
            </a:lvl4pPr>
            <a:lvl5pPr lvl="4" algn="r">
              <a:lnSpc>
                <a:spcPct val="100000"/>
              </a:lnSpc>
              <a:spcBef>
                <a:spcPts val="0"/>
              </a:spcBef>
              <a:spcAft>
                <a:spcPts val="0"/>
              </a:spcAft>
              <a:buClr>
                <a:schemeClr val="dk1"/>
              </a:buClr>
              <a:buSzPts val="1400"/>
              <a:buNone/>
              <a:defRPr>
                <a:solidFill>
                  <a:schemeClr val="dk1"/>
                </a:solidFill>
              </a:defRPr>
            </a:lvl5pPr>
            <a:lvl6pPr lvl="5" algn="r">
              <a:lnSpc>
                <a:spcPct val="100000"/>
              </a:lnSpc>
              <a:spcBef>
                <a:spcPts val="0"/>
              </a:spcBef>
              <a:spcAft>
                <a:spcPts val="0"/>
              </a:spcAft>
              <a:buClr>
                <a:schemeClr val="dk1"/>
              </a:buClr>
              <a:buSzPts val="1400"/>
              <a:buNone/>
              <a:defRPr>
                <a:solidFill>
                  <a:schemeClr val="dk1"/>
                </a:solidFill>
              </a:defRPr>
            </a:lvl6pPr>
            <a:lvl7pPr lvl="6" algn="r">
              <a:lnSpc>
                <a:spcPct val="100000"/>
              </a:lnSpc>
              <a:spcBef>
                <a:spcPts val="0"/>
              </a:spcBef>
              <a:spcAft>
                <a:spcPts val="0"/>
              </a:spcAft>
              <a:buClr>
                <a:schemeClr val="dk1"/>
              </a:buClr>
              <a:buSzPts val="1400"/>
              <a:buNone/>
              <a:defRPr>
                <a:solidFill>
                  <a:schemeClr val="dk1"/>
                </a:solidFill>
              </a:defRPr>
            </a:lvl7pPr>
            <a:lvl8pPr lvl="7" algn="r">
              <a:lnSpc>
                <a:spcPct val="100000"/>
              </a:lnSpc>
              <a:spcBef>
                <a:spcPts val="0"/>
              </a:spcBef>
              <a:spcAft>
                <a:spcPts val="0"/>
              </a:spcAft>
              <a:buClr>
                <a:schemeClr val="dk1"/>
              </a:buClr>
              <a:buSzPts val="1400"/>
              <a:buNone/>
              <a:defRPr>
                <a:solidFill>
                  <a:schemeClr val="dk1"/>
                </a:solidFill>
              </a:defRPr>
            </a:lvl8pPr>
            <a:lvl9pPr lvl="8" algn="r">
              <a:lnSpc>
                <a:spcPct val="100000"/>
              </a:lnSpc>
              <a:spcBef>
                <a:spcPts val="0"/>
              </a:spcBef>
              <a:spcAft>
                <a:spcPts val="0"/>
              </a:spcAft>
              <a:buClr>
                <a:schemeClr val="dk1"/>
              </a:buClr>
              <a:buSzPts val="1400"/>
              <a:buNone/>
              <a:defRPr>
                <a:solidFill>
                  <a:schemeClr val="dk1"/>
                </a:solidFill>
              </a:defRPr>
            </a:lvl9pPr>
          </a:lstStyle>
          <a:p>
            <a:endParaRPr/>
          </a:p>
        </p:txBody>
      </p:sp>
      <p:sp>
        <p:nvSpPr>
          <p:cNvPr id="254" name="Google Shape;254;p30"/>
          <p:cNvSpPr txBox="1">
            <a:spLocks noGrp="1"/>
          </p:cNvSpPr>
          <p:nvPr>
            <p:ph type="subTitle" idx="4"/>
          </p:nvPr>
        </p:nvSpPr>
        <p:spPr>
          <a:xfrm>
            <a:off x="3665700" y="2740300"/>
            <a:ext cx="18126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000"/>
              <a:buNone/>
              <a:defRPr sz="2000">
                <a:latin typeface="Carter One"/>
                <a:ea typeface="Carter One"/>
                <a:cs typeface="Carter One"/>
                <a:sym typeface="Carter One"/>
              </a:defRPr>
            </a:lvl1pPr>
            <a:lvl2pPr lvl="1" algn="r">
              <a:lnSpc>
                <a:spcPct val="100000"/>
              </a:lnSpc>
              <a:spcBef>
                <a:spcPts val="0"/>
              </a:spcBef>
              <a:spcAft>
                <a:spcPts val="0"/>
              </a:spcAft>
              <a:buClr>
                <a:schemeClr val="dk1"/>
              </a:buClr>
              <a:buSzPts val="2000"/>
              <a:buNone/>
              <a:defRPr sz="2000">
                <a:solidFill>
                  <a:schemeClr val="dk1"/>
                </a:solidFill>
              </a:defRPr>
            </a:lvl2pPr>
            <a:lvl3pPr lvl="2" algn="r">
              <a:lnSpc>
                <a:spcPct val="100000"/>
              </a:lnSpc>
              <a:spcBef>
                <a:spcPts val="0"/>
              </a:spcBef>
              <a:spcAft>
                <a:spcPts val="0"/>
              </a:spcAft>
              <a:buClr>
                <a:schemeClr val="dk1"/>
              </a:buClr>
              <a:buSzPts val="2000"/>
              <a:buNone/>
              <a:defRPr sz="2000">
                <a:solidFill>
                  <a:schemeClr val="dk1"/>
                </a:solidFill>
              </a:defRPr>
            </a:lvl3pPr>
            <a:lvl4pPr lvl="3" algn="r">
              <a:lnSpc>
                <a:spcPct val="100000"/>
              </a:lnSpc>
              <a:spcBef>
                <a:spcPts val="0"/>
              </a:spcBef>
              <a:spcAft>
                <a:spcPts val="0"/>
              </a:spcAft>
              <a:buClr>
                <a:schemeClr val="dk1"/>
              </a:buClr>
              <a:buSzPts val="2000"/>
              <a:buNone/>
              <a:defRPr sz="2000">
                <a:solidFill>
                  <a:schemeClr val="dk1"/>
                </a:solidFill>
              </a:defRPr>
            </a:lvl4pPr>
            <a:lvl5pPr lvl="4" algn="r">
              <a:lnSpc>
                <a:spcPct val="100000"/>
              </a:lnSpc>
              <a:spcBef>
                <a:spcPts val="0"/>
              </a:spcBef>
              <a:spcAft>
                <a:spcPts val="0"/>
              </a:spcAft>
              <a:buClr>
                <a:schemeClr val="dk1"/>
              </a:buClr>
              <a:buSzPts val="2000"/>
              <a:buNone/>
              <a:defRPr sz="2000">
                <a:solidFill>
                  <a:schemeClr val="dk1"/>
                </a:solidFill>
              </a:defRPr>
            </a:lvl5pPr>
            <a:lvl6pPr lvl="5" algn="r">
              <a:lnSpc>
                <a:spcPct val="100000"/>
              </a:lnSpc>
              <a:spcBef>
                <a:spcPts val="0"/>
              </a:spcBef>
              <a:spcAft>
                <a:spcPts val="0"/>
              </a:spcAft>
              <a:buClr>
                <a:schemeClr val="dk1"/>
              </a:buClr>
              <a:buSzPts val="2000"/>
              <a:buNone/>
              <a:defRPr sz="2000">
                <a:solidFill>
                  <a:schemeClr val="dk1"/>
                </a:solidFill>
              </a:defRPr>
            </a:lvl6pPr>
            <a:lvl7pPr lvl="6" algn="r">
              <a:lnSpc>
                <a:spcPct val="100000"/>
              </a:lnSpc>
              <a:spcBef>
                <a:spcPts val="0"/>
              </a:spcBef>
              <a:spcAft>
                <a:spcPts val="0"/>
              </a:spcAft>
              <a:buClr>
                <a:schemeClr val="dk1"/>
              </a:buClr>
              <a:buSzPts val="2000"/>
              <a:buNone/>
              <a:defRPr sz="2000">
                <a:solidFill>
                  <a:schemeClr val="dk1"/>
                </a:solidFill>
              </a:defRPr>
            </a:lvl7pPr>
            <a:lvl8pPr lvl="7" algn="r">
              <a:lnSpc>
                <a:spcPct val="100000"/>
              </a:lnSpc>
              <a:spcBef>
                <a:spcPts val="0"/>
              </a:spcBef>
              <a:spcAft>
                <a:spcPts val="0"/>
              </a:spcAft>
              <a:buClr>
                <a:schemeClr val="dk1"/>
              </a:buClr>
              <a:buSzPts val="2000"/>
              <a:buNone/>
              <a:defRPr sz="2000">
                <a:solidFill>
                  <a:schemeClr val="dk1"/>
                </a:solidFill>
              </a:defRPr>
            </a:lvl8pPr>
            <a:lvl9pPr lvl="8" algn="r">
              <a:lnSpc>
                <a:spcPct val="100000"/>
              </a:lnSpc>
              <a:spcBef>
                <a:spcPts val="0"/>
              </a:spcBef>
              <a:spcAft>
                <a:spcPts val="0"/>
              </a:spcAft>
              <a:buClr>
                <a:schemeClr val="dk1"/>
              </a:buClr>
              <a:buSzPts val="2000"/>
              <a:buNone/>
              <a:defRPr sz="2000">
                <a:solidFill>
                  <a:schemeClr val="dk1"/>
                </a:solidFill>
              </a:defRPr>
            </a:lvl9pPr>
          </a:lstStyle>
          <a:p>
            <a:endParaRPr/>
          </a:p>
        </p:txBody>
      </p:sp>
      <p:sp>
        <p:nvSpPr>
          <p:cNvPr id="255" name="Google Shape;255;p30"/>
          <p:cNvSpPr txBox="1">
            <a:spLocks noGrp="1"/>
          </p:cNvSpPr>
          <p:nvPr>
            <p:ph type="subTitle" idx="5"/>
          </p:nvPr>
        </p:nvSpPr>
        <p:spPr>
          <a:xfrm>
            <a:off x="5687538" y="3078700"/>
            <a:ext cx="1812600" cy="725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a:lvl1pPr>
            <a:lvl2pPr lvl="1" algn="r">
              <a:lnSpc>
                <a:spcPct val="100000"/>
              </a:lnSpc>
              <a:spcBef>
                <a:spcPts val="0"/>
              </a:spcBef>
              <a:spcAft>
                <a:spcPts val="0"/>
              </a:spcAft>
              <a:buClr>
                <a:schemeClr val="dk1"/>
              </a:buClr>
              <a:buSzPts val="1400"/>
              <a:buNone/>
              <a:defRPr>
                <a:solidFill>
                  <a:schemeClr val="dk1"/>
                </a:solidFill>
              </a:defRPr>
            </a:lvl2pPr>
            <a:lvl3pPr lvl="2" algn="r">
              <a:lnSpc>
                <a:spcPct val="100000"/>
              </a:lnSpc>
              <a:spcBef>
                <a:spcPts val="0"/>
              </a:spcBef>
              <a:spcAft>
                <a:spcPts val="0"/>
              </a:spcAft>
              <a:buClr>
                <a:schemeClr val="dk1"/>
              </a:buClr>
              <a:buSzPts val="1400"/>
              <a:buNone/>
              <a:defRPr>
                <a:solidFill>
                  <a:schemeClr val="dk1"/>
                </a:solidFill>
              </a:defRPr>
            </a:lvl3pPr>
            <a:lvl4pPr lvl="3" algn="r">
              <a:lnSpc>
                <a:spcPct val="100000"/>
              </a:lnSpc>
              <a:spcBef>
                <a:spcPts val="0"/>
              </a:spcBef>
              <a:spcAft>
                <a:spcPts val="0"/>
              </a:spcAft>
              <a:buClr>
                <a:schemeClr val="dk1"/>
              </a:buClr>
              <a:buSzPts val="1400"/>
              <a:buNone/>
              <a:defRPr>
                <a:solidFill>
                  <a:schemeClr val="dk1"/>
                </a:solidFill>
              </a:defRPr>
            </a:lvl4pPr>
            <a:lvl5pPr lvl="4" algn="r">
              <a:lnSpc>
                <a:spcPct val="100000"/>
              </a:lnSpc>
              <a:spcBef>
                <a:spcPts val="0"/>
              </a:spcBef>
              <a:spcAft>
                <a:spcPts val="0"/>
              </a:spcAft>
              <a:buClr>
                <a:schemeClr val="dk1"/>
              </a:buClr>
              <a:buSzPts val="1400"/>
              <a:buNone/>
              <a:defRPr>
                <a:solidFill>
                  <a:schemeClr val="dk1"/>
                </a:solidFill>
              </a:defRPr>
            </a:lvl5pPr>
            <a:lvl6pPr lvl="5" algn="r">
              <a:lnSpc>
                <a:spcPct val="100000"/>
              </a:lnSpc>
              <a:spcBef>
                <a:spcPts val="0"/>
              </a:spcBef>
              <a:spcAft>
                <a:spcPts val="0"/>
              </a:spcAft>
              <a:buClr>
                <a:schemeClr val="dk1"/>
              </a:buClr>
              <a:buSzPts val="1400"/>
              <a:buNone/>
              <a:defRPr>
                <a:solidFill>
                  <a:schemeClr val="dk1"/>
                </a:solidFill>
              </a:defRPr>
            </a:lvl6pPr>
            <a:lvl7pPr lvl="6" algn="r">
              <a:lnSpc>
                <a:spcPct val="100000"/>
              </a:lnSpc>
              <a:spcBef>
                <a:spcPts val="0"/>
              </a:spcBef>
              <a:spcAft>
                <a:spcPts val="0"/>
              </a:spcAft>
              <a:buClr>
                <a:schemeClr val="dk1"/>
              </a:buClr>
              <a:buSzPts val="1400"/>
              <a:buNone/>
              <a:defRPr>
                <a:solidFill>
                  <a:schemeClr val="dk1"/>
                </a:solidFill>
              </a:defRPr>
            </a:lvl7pPr>
            <a:lvl8pPr lvl="7" algn="r">
              <a:lnSpc>
                <a:spcPct val="100000"/>
              </a:lnSpc>
              <a:spcBef>
                <a:spcPts val="0"/>
              </a:spcBef>
              <a:spcAft>
                <a:spcPts val="0"/>
              </a:spcAft>
              <a:buClr>
                <a:schemeClr val="dk1"/>
              </a:buClr>
              <a:buSzPts val="1400"/>
              <a:buNone/>
              <a:defRPr>
                <a:solidFill>
                  <a:schemeClr val="dk1"/>
                </a:solidFill>
              </a:defRPr>
            </a:lvl8pPr>
            <a:lvl9pPr lvl="8" algn="r">
              <a:lnSpc>
                <a:spcPct val="100000"/>
              </a:lnSpc>
              <a:spcBef>
                <a:spcPts val="0"/>
              </a:spcBef>
              <a:spcAft>
                <a:spcPts val="0"/>
              </a:spcAft>
              <a:buClr>
                <a:schemeClr val="dk1"/>
              </a:buClr>
              <a:buSzPts val="1400"/>
              <a:buNone/>
              <a:defRPr>
                <a:solidFill>
                  <a:schemeClr val="dk1"/>
                </a:solidFill>
              </a:defRPr>
            </a:lvl9pPr>
          </a:lstStyle>
          <a:p>
            <a:endParaRPr/>
          </a:p>
        </p:txBody>
      </p:sp>
      <p:sp>
        <p:nvSpPr>
          <p:cNvPr id="256" name="Google Shape;256;p30"/>
          <p:cNvSpPr txBox="1">
            <a:spLocks noGrp="1"/>
          </p:cNvSpPr>
          <p:nvPr>
            <p:ph type="subTitle" idx="6"/>
          </p:nvPr>
        </p:nvSpPr>
        <p:spPr>
          <a:xfrm>
            <a:off x="5687538" y="2740300"/>
            <a:ext cx="18126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000"/>
              <a:buNone/>
              <a:defRPr sz="2000">
                <a:latin typeface="Carter One"/>
                <a:ea typeface="Carter One"/>
                <a:cs typeface="Carter One"/>
                <a:sym typeface="Carter One"/>
              </a:defRPr>
            </a:lvl1pPr>
            <a:lvl2pPr lvl="1" algn="r">
              <a:lnSpc>
                <a:spcPct val="100000"/>
              </a:lnSpc>
              <a:spcBef>
                <a:spcPts val="0"/>
              </a:spcBef>
              <a:spcAft>
                <a:spcPts val="0"/>
              </a:spcAft>
              <a:buClr>
                <a:schemeClr val="dk1"/>
              </a:buClr>
              <a:buSzPts val="2000"/>
              <a:buNone/>
              <a:defRPr sz="2000">
                <a:solidFill>
                  <a:schemeClr val="dk1"/>
                </a:solidFill>
              </a:defRPr>
            </a:lvl2pPr>
            <a:lvl3pPr lvl="2" algn="r">
              <a:lnSpc>
                <a:spcPct val="100000"/>
              </a:lnSpc>
              <a:spcBef>
                <a:spcPts val="0"/>
              </a:spcBef>
              <a:spcAft>
                <a:spcPts val="0"/>
              </a:spcAft>
              <a:buClr>
                <a:schemeClr val="dk1"/>
              </a:buClr>
              <a:buSzPts val="2000"/>
              <a:buNone/>
              <a:defRPr sz="2000">
                <a:solidFill>
                  <a:schemeClr val="dk1"/>
                </a:solidFill>
              </a:defRPr>
            </a:lvl3pPr>
            <a:lvl4pPr lvl="3" algn="r">
              <a:lnSpc>
                <a:spcPct val="100000"/>
              </a:lnSpc>
              <a:spcBef>
                <a:spcPts val="0"/>
              </a:spcBef>
              <a:spcAft>
                <a:spcPts val="0"/>
              </a:spcAft>
              <a:buClr>
                <a:schemeClr val="dk1"/>
              </a:buClr>
              <a:buSzPts val="2000"/>
              <a:buNone/>
              <a:defRPr sz="2000">
                <a:solidFill>
                  <a:schemeClr val="dk1"/>
                </a:solidFill>
              </a:defRPr>
            </a:lvl4pPr>
            <a:lvl5pPr lvl="4" algn="r">
              <a:lnSpc>
                <a:spcPct val="100000"/>
              </a:lnSpc>
              <a:spcBef>
                <a:spcPts val="0"/>
              </a:spcBef>
              <a:spcAft>
                <a:spcPts val="0"/>
              </a:spcAft>
              <a:buClr>
                <a:schemeClr val="dk1"/>
              </a:buClr>
              <a:buSzPts val="2000"/>
              <a:buNone/>
              <a:defRPr sz="2000">
                <a:solidFill>
                  <a:schemeClr val="dk1"/>
                </a:solidFill>
              </a:defRPr>
            </a:lvl5pPr>
            <a:lvl6pPr lvl="5" algn="r">
              <a:lnSpc>
                <a:spcPct val="100000"/>
              </a:lnSpc>
              <a:spcBef>
                <a:spcPts val="0"/>
              </a:spcBef>
              <a:spcAft>
                <a:spcPts val="0"/>
              </a:spcAft>
              <a:buClr>
                <a:schemeClr val="dk1"/>
              </a:buClr>
              <a:buSzPts val="2000"/>
              <a:buNone/>
              <a:defRPr sz="2000">
                <a:solidFill>
                  <a:schemeClr val="dk1"/>
                </a:solidFill>
              </a:defRPr>
            </a:lvl6pPr>
            <a:lvl7pPr lvl="6" algn="r">
              <a:lnSpc>
                <a:spcPct val="100000"/>
              </a:lnSpc>
              <a:spcBef>
                <a:spcPts val="0"/>
              </a:spcBef>
              <a:spcAft>
                <a:spcPts val="0"/>
              </a:spcAft>
              <a:buClr>
                <a:schemeClr val="dk1"/>
              </a:buClr>
              <a:buSzPts val="2000"/>
              <a:buNone/>
              <a:defRPr sz="2000">
                <a:solidFill>
                  <a:schemeClr val="dk1"/>
                </a:solidFill>
              </a:defRPr>
            </a:lvl7pPr>
            <a:lvl8pPr lvl="7" algn="r">
              <a:lnSpc>
                <a:spcPct val="100000"/>
              </a:lnSpc>
              <a:spcBef>
                <a:spcPts val="0"/>
              </a:spcBef>
              <a:spcAft>
                <a:spcPts val="0"/>
              </a:spcAft>
              <a:buClr>
                <a:schemeClr val="dk1"/>
              </a:buClr>
              <a:buSzPts val="2000"/>
              <a:buNone/>
              <a:defRPr sz="2000">
                <a:solidFill>
                  <a:schemeClr val="dk1"/>
                </a:solidFill>
              </a:defRPr>
            </a:lvl8pPr>
            <a:lvl9pPr lvl="8" algn="r">
              <a:lnSpc>
                <a:spcPct val="100000"/>
              </a:lnSpc>
              <a:spcBef>
                <a:spcPts val="0"/>
              </a:spcBef>
              <a:spcAft>
                <a:spcPts val="0"/>
              </a:spcAft>
              <a:buClr>
                <a:schemeClr val="dk1"/>
              </a:buClr>
              <a:buSzPts val="2000"/>
              <a:buNone/>
              <a:defRPr sz="2000">
                <a:solidFill>
                  <a:schemeClr val="dk1"/>
                </a:solidFill>
              </a:defRPr>
            </a:lvl9pPr>
          </a:lstStyle>
          <a:p>
            <a:endParaRPr/>
          </a:p>
        </p:txBody>
      </p:sp>
      <p:sp>
        <p:nvSpPr>
          <p:cNvPr id="257" name="Google Shape;257;p30"/>
          <p:cNvSpPr txBox="1">
            <a:spLocks noGrp="1"/>
          </p:cNvSpPr>
          <p:nvPr>
            <p:ph type="title"/>
          </p:nvPr>
        </p:nvSpPr>
        <p:spPr>
          <a:xfrm>
            <a:off x="2145575" y="594360"/>
            <a:ext cx="4852800" cy="54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58"/>
        <p:cNvGrpSpPr/>
        <p:nvPr/>
      </p:nvGrpSpPr>
      <p:grpSpPr>
        <a:xfrm>
          <a:off x="0" y="0"/>
          <a:ext cx="0" cy="0"/>
          <a:chOff x="0" y="0"/>
          <a:chExt cx="0" cy="0"/>
        </a:xfrm>
      </p:grpSpPr>
      <p:grpSp>
        <p:nvGrpSpPr>
          <p:cNvPr id="259" name="Google Shape;259;p31"/>
          <p:cNvGrpSpPr/>
          <p:nvPr/>
        </p:nvGrpSpPr>
        <p:grpSpPr>
          <a:xfrm>
            <a:off x="-275275" y="-596800"/>
            <a:ext cx="9694403" cy="6192662"/>
            <a:chOff x="-275275" y="-596800"/>
            <a:chExt cx="9694403" cy="6192662"/>
          </a:xfrm>
        </p:grpSpPr>
        <p:sp>
          <p:nvSpPr>
            <p:cNvPr id="260" name="Google Shape;260;p31"/>
            <p:cNvSpPr/>
            <p:nvPr/>
          </p:nvSpPr>
          <p:spPr>
            <a:xfrm>
              <a:off x="0" y="-286900"/>
              <a:ext cx="9144000" cy="5751600"/>
            </a:xfrm>
            <a:prstGeom prst="rect">
              <a:avLst/>
            </a:prstGeom>
            <a:gradFill>
              <a:gsLst>
                <a:gs pos="0">
                  <a:srgbClr val="E0ECFE">
                    <a:alpha val="41568"/>
                  </a:srgbClr>
                </a:gs>
                <a:gs pos="100000">
                  <a:srgbClr val="2352BD">
                    <a:alpha val="30588"/>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1" name="Google Shape;261;p31"/>
            <p:cNvGrpSpPr/>
            <p:nvPr/>
          </p:nvGrpSpPr>
          <p:grpSpPr>
            <a:xfrm>
              <a:off x="-275275" y="-596800"/>
              <a:ext cx="9694403" cy="6192662"/>
              <a:chOff x="-275275" y="-596800"/>
              <a:chExt cx="9694403" cy="6192662"/>
            </a:xfrm>
          </p:grpSpPr>
          <p:sp>
            <p:nvSpPr>
              <p:cNvPr id="262" name="Google Shape;262;p31"/>
              <p:cNvSpPr/>
              <p:nvPr/>
            </p:nvSpPr>
            <p:spPr>
              <a:xfrm>
                <a:off x="7886700" y="-596800"/>
                <a:ext cx="1394025" cy="6192170"/>
              </a:xfrm>
              <a:custGeom>
                <a:avLst/>
                <a:gdLst/>
                <a:ahLst/>
                <a:cxnLst/>
                <a:rect l="l" t="t" r="r" b="b"/>
                <a:pathLst>
                  <a:path w="55761" h="242854" extrusionOk="0">
                    <a:moveTo>
                      <a:pt x="0" y="235938"/>
                    </a:moveTo>
                    <a:lnTo>
                      <a:pt x="10093" y="31138"/>
                    </a:lnTo>
                    <a:lnTo>
                      <a:pt x="55761" y="0"/>
                    </a:lnTo>
                    <a:lnTo>
                      <a:pt x="49275" y="242854"/>
                    </a:lnTo>
                    <a:close/>
                  </a:path>
                </a:pathLst>
              </a:custGeom>
              <a:gradFill>
                <a:gsLst>
                  <a:gs pos="0">
                    <a:srgbClr val="45A3E9">
                      <a:alpha val="49803"/>
                    </a:srgbClr>
                  </a:gs>
                  <a:gs pos="78000">
                    <a:srgbClr val="4890E9">
                      <a:alpha val="50588"/>
                    </a:srgbClr>
                  </a:gs>
                  <a:gs pos="100000">
                    <a:srgbClr val="2352BD">
                      <a:alpha val="44313"/>
                    </a:srgbClr>
                  </a:gs>
                </a:gsLst>
                <a:path path="circle">
                  <a:fillToRect l="50000" t="50000" r="50000" b="50000"/>
                </a:path>
                <a:tileRect/>
              </a:gradFill>
              <a:ln>
                <a:noFill/>
              </a:ln>
            </p:spPr>
          </p:sp>
          <p:sp>
            <p:nvSpPr>
              <p:cNvPr id="263" name="Google Shape;263;p31"/>
              <p:cNvSpPr/>
              <p:nvPr/>
            </p:nvSpPr>
            <p:spPr>
              <a:xfrm>
                <a:off x="-103800" y="-544900"/>
                <a:ext cx="1306112" cy="6140762"/>
              </a:xfrm>
              <a:custGeom>
                <a:avLst/>
                <a:gdLst/>
                <a:ahLst/>
                <a:cxnLst/>
                <a:rect l="l" t="t" r="r" b="b"/>
                <a:pathLst>
                  <a:path w="60891" h="212428" extrusionOk="0">
                    <a:moveTo>
                      <a:pt x="60891" y="206546"/>
                    </a:moveTo>
                    <a:lnTo>
                      <a:pt x="51896" y="26294"/>
                    </a:lnTo>
                    <a:lnTo>
                      <a:pt x="0" y="0"/>
                    </a:lnTo>
                    <a:lnTo>
                      <a:pt x="3460" y="212428"/>
                    </a:lnTo>
                    <a:close/>
                  </a:path>
                </a:pathLst>
              </a:custGeom>
              <a:gradFill>
                <a:gsLst>
                  <a:gs pos="0">
                    <a:srgbClr val="45A3E9">
                      <a:alpha val="49803"/>
                    </a:srgbClr>
                  </a:gs>
                  <a:gs pos="78000">
                    <a:srgbClr val="4890E9">
                      <a:alpha val="50588"/>
                    </a:srgbClr>
                  </a:gs>
                  <a:gs pos="100000">
                    <a:srgbClr val="2352BD">
                      <a:alpha val="44313"/>
                    </a:srgbClr>
                  </a:gs>
                </a:gsLst>
                <a:path path="circle">
                  <a:fillToRect l="50000" t="50000" r="50000" b="50000"/>
                </a:path>
                <a:tileRect/>
              </a:gradFill>
              <a:ln>
                <a:noFill/>
              </a:ln>
            </p:spPr>
          </p:sp>
          <p:pic>
            <p:nvPicPr>
              <p:cNvPr id="264" name="Google Shape;264;p31"/>
              <p:cNvPicPr preferRelativeResize="0"/>
              <p:nvPr/>
            </p:nvPicPr>
            <p:blipFill rotWithShape="1">
              <a:blip r:embed="rId2">
                <a:alphaModFix/>
              </a:blip>
              <a:srcRect/>
              <a:stretch/>
            </p:blipFill>
            <p:spPr>
              <a:xfrm>
                <a:off x="-275275" y="-328312"/>
                <a:ext cx="9694403" cy="686375"/>
              </a:xfrm>
              <a:prstGeom prst="rect">
                <a:avLst/>
              </a:prstGeom>
              <a:noFill/>
              <a:ln>
                <a:noFill/>
              </a:ln>
            </p:spPr>
          </p:pic>
          <p:pic>
            <p:nvPicPr>
              <p:cNvPr id="265" name="Google Shape;265;p31"/>
              <p:cNvPicPr preferRelativeResize="0"/>
              <p:nvPr/>
            </p:nvPicPr>
            <p:blipFill rotWithShape="1">
              <a:blip r:embed="rId3">
                <a:alphaModFix/>
              </a:blip>
              <a:srcRect l="1265" t="2901" r="1286" b="2891"/>
              <a:stretch/>
            </p:blipFill>
            <p:spPr>
              <a:xfrm>
                <a:off x="0" y="4725138"/>
                <a:ext cx="9144003" cy="746675"/>
              </a:xfrm>
              <a:prstGeom prst="rect">
                <a:avLst/>
              </a:prstGeom>
              <a:noFill/>
              <a:ln>
                <a:noFill/>
              </a:ln>
            </p:spPr>
          </p:pic>
        </p:grpSp>
      </p:grpSp>
      <p:sp>
        <p:nvSpPr>
          <p:cNvPr id="266" name="Google Shape;266;p31"/>
          <p:cNvSpPr/>
          <p:nvPr/>
        </p:nvSpPr>
        <p:spPr>
          <a:xfrm>
            <a:off x="1089650" y="1141825"/>
            <a:ext cx="5143500" cy="5143500"/>
          </a:xfrm>
          <a:prstGeom prst="ellipse">
            <a:avLst/>
          </a:prstGeom>
          <a:gradFill>
            <a:gsLst>
              <a:gs pos="0">
                <a:srgbClr val="E0ECFE">
                  <a:alpha val="39215"/>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31"/>
          <p:cNvSpPr/>
          <p:nvPr/>
        </p:nvSpPr>
        <p:spPr>
          <a:xfrm>
            <a:off x="1174150" y="675850"/>
            <a:ext cx="6780094" cy="2687433"/>
          </a:xfrm>
          <a:custGeom>
            <a:avLst/>
            <a:gdLst/>
            <a:ahLst/>
            <a:cxnLst/>
            <a:rect l="l" t="t" r="r" b="b"/>
            <a:pathLst>
              <a:path w="280285" h="125537" extrusionOk="0">
                <a:moveTo>
                  <a:pt x="280285" y="0"/>
                </a:moveTo>
                <a:lnTo>
                  <a:pt x="275069" y="125537"/>
                </a:lnTo>
                <a:lnTo>
                  <a:pt x="2434" y="122755"/>
                </a:lnTo>
                <a:lnTo>
                  <a:pt x="0" y="2434"/>
                </a:lnTo>
                <a:close/>
              </a:path>
            </a:pathLst>
          </a:custGeom>
          <a:solidFill>
            <a:srgbClr val="2352BD">
              <a:alpha val="47843"/>
            </a:srgbClr>
          </a:solidFill>
          <a:ln>
            <a:noFill/>
          </a:ln>
        </p:spPr>
      </p:sp>
      <p:sp>
        <p:nvSpPr>
          <p:cNvPr id="268" name="Google Shape;268;p31"/>
          <p:cNvSpPr txBox="1">
            <a:spLocks noGrp="1"/>
          </p:cNvSpPr>
          <p:nvPr>
            <p:ph type="title" hasCustomPrompt="1"/>
          </p:nvPr>
        </p:nvSpPr>
        <p:spPr>
          <a:xfrm>
            <a:off x="1677632" y="1242163"/>
            <a:ext cx="2826900" cy="155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0"/>
              <a:buNone/>
              <a:defRPr sz="8000">
                <a:solidFill>
                  <a:schemeClr val="dk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69" name="Google Shape;269;p31"/>
          <p:cNvSpPr txBox="1">
            <a:spLocks noGrp="1"/>
          </p:cNvSpPr>
          <p:nvPr>
            <p:ph type="title" idx="2"/>
          </p:nvPr>
        </p:nvSpPr>
        <p:spPr>
          <a:xfrm>
            <a:off x="4915582" y="1111625"/>
            <a:ext cx="2576400" cy="926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sz="3000">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0" name="Google Shape;270;p31"/>
          <p:cNvSpPr txBox="1">
            <a:spLocks noGrp="1"/>
          </p:cNvSpPr>
          <p:nvPr>
            <p:ph type="subTitle" idx="1"/>
          </p:nvPr>
        </p:nvSpPr>
        <p:spPr>
          <a:xfrm>
            <a:off x="4915582" y="2089100"/>
            <a:ext cx="2576400" cy="838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pic>
        <p:nvPicPr>
          <p:cNvPr id="271" name="Google Shape;271;p31"/>
          <p:cNvPicPr preferRelativeResize="0"/>
          <p:nvPr/>
        </p:nvPicPr>
        <p:blipFill rotWithShape="1">
          <a:blip r:embed="rId4">
            <a:alphaModFix/>
          </a:blip>
          <a:srcRect b="1097"/>
          <a:stretch/>
        </p:blipFill>
        <p:spPr>
          <a:xfrm>
            <a:off x="178350" y="1717750"/>
            <a:ext cx="799025" cy="3129076"/>
          </a:xfrm>
          <a:prstGeom prst="rect">
            <a:avLst/>
          </a:prstGeom>
          <a:noFill/>
          <a:ln>
            <a:noFill/>
          </a:ln>
        </p:spPr>
      </p:pic>
      <p:pic>
        <p:nvPicPr>
          <p:cNvPr id="272" name="Google Shape;272;p31"/>
          <p:cNvPicPr preferRelativeResize="0"/>
          <p:nvPr/>
        </p:nvPicPr>
        <p:blipFill rotWithShape="1">
          <a:blip r:embed="rId5">
            <a:alphaModFix/>
          </a:blip>
          <a:srcRect/>
          <a:stretch/>
        </p:blipFill>
        <p:spPr>
          <a:xfrm>
            <a:off x="8166625" y="1740700"/>
            <a:ext cx="799025" cy="1622700"/>
          </a:xfrm>
          <a:prstGeom prst="rect">
            <a:avLst/>
          </a:prstGeom>
          <a:noFill/>
          <a:ln>
            <a:noFill/>
          </a:ln>
        </p:spPr>
      </p:pic>
      <p:grpSp>
        <p:nvGrpSpPr>
          <p:cNvPr id="273" name="Google Shape;273;p31"/>
          <p:cNvGrpSpPr/>
          <p:nvPr/>
        </p:nvGrpSpPr>
        <p:grpSpPr>
          <a:xfrm>
            <a:off x="747175" y="4238825"/>
            <a:ext cx="7100850" cy="284925"/>
            <a:chOff x="747175" y="4238825"/>
            <a:chExt cx="7100850" cy="284925"/>
          </a:xfrm>
        </p:grpSpPr>
        <p:pic>
          <p:nvPicPr>
            <p:cNvPr id="274" name="Google Shape;274;p31"/>
            <p:cNvPicPr preferRelativeResize="0"/>
            <p:nvPr/>
          </p:nvPicPr>
          <p:blipFill rotWithShape="1">
            <a:blip r:embed="rId6">
              <a:alphaModFix/>
            </a:blip>
            <a:srcRect l="487"/>
            <a:stretch/>
          </p:blipFill>
          <p:spPr>
            <a:xfrm>
              <a:off x="747175" y="4238825"/>
              <a:ext cx="6838600" cy="249450"/>
            </a:xfrm>
            <a:prstGeom prst="rect">
              <a:avLst/>
            </a:prstGeom>
            <a:noFill/>
            <a:ln>
              <a:noFill/>
            </a:ln>
          </p:spPr>
        </p:pic>
        <p:pic>
          <p:nvPicPr>
            <p:cNvPr id="275" name="Google Shape;275;p31"/>
            <p:cNvPicPr preferRelativeResize="0"/>
            <p:nvPr/>
          </p:nvPicPr>
          <p:blipFill rotWithShape="1">
            <a:blip r:embed="rId7">
              <a:alphaModFix/>
            </a:blip>
            <a:srcRect/>
            <a:stretch/>
          </p:blipFill>
          <p:spPr>
            <a:xfrm>
              <a:off x="7395650" y="4274300"/>
              <a:ext cx="452375" cy="249450"/>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1">
  <p:cSld name="CUSTOM_4">
    <p:spTree>
      <p:nvGrpSpPr>
        <p:cNvPr id="1" name="Shape 276"/>
        <p:cNvGrpSpPr/>
        <p:nvPr/>
      </p:nvGrpSpPr>
      <p:grpSpPr>
        <a:xfrm>
          <a:off x="0" y="0"/>
          <a:ext cx="0" cy="0"/>
          <a:chOff x="0" y="0"/>
          <a:chExt cx="0" cy="0"/>
        </a:xfrm>
      </p:grpSpPr>
      <p:sp>
        <p:nvSpPr>
          <p:cNvPr id="277" name="Google Shape;277;p32"/>
          <p:cNvSpPr/>
          <p:nvPr/>
        </p:nvSpPr>
        <p:spPr>
          <a:xfrm>
            <a:off x="719825" y="1304050"/>
            <a:ext cx="7688918" cy="3386988"/>
          </a:xfrm>
          <a:custGeom>
            <a:avLst/>
            <a:gdLst/>
            <a:ahLst/>
            <a:cxnLst/>
            <a:rect l="l" t="t" r="r" b="b"/>
            <a:pathLst>
              <a:path w="280285" h="125537" extrusionOk="0">
                <a:moveTo>
                  <a:pt x="280285" y="0"/>
                </a:moveTo>
                <a:lnTo>
                  <a:pt x="275069" y="125537"/>
                </a:lnTo>
                <a:lnTo>
                  <a:pt x="2434" y="122755"/>
                </a:lnTo>
                <a:lnTo>
                  <a:pt x="0" y="2434"/>
                </a:lnTo>
                <a:close/>
              </a:path>
            </a:pathLst>
          </a:custGeom>
          <a:solidFill>
            <a:srgbClr val="2352BD">
              <a:alpha val="47843"/>
            </a:srgbClr>
          </a:solidFill>
          <a:ln>
            <a:noFill/>
          </a:ln>
        </p:spPr>
      </p:sp>
      <p:sp>
        <p:nvSpPr>
          <p:cNvPr id="278" name="Google Shape;278;p32"/>
          <p:cNvSpPr/>
          <p:nvPr/>
        </p:nvSpPr>
        <p:spPr>
          <a:xfrm>
            <a:off x="736875" y="550550"/>
            <a:ext cx="7688749" cy="625958"/>
          </a:xfrm>
          <a:custGeom>
            <a:avLst/>
            <a:gdLst/>
            <a:ahLst/>
            <a:cxnLst/>
            <a:rect l="l" t="t" r="r" b="b"/>
            <a:pathLst>
              <a:path w="248988" h="22952" extrusionOk="0">
                <a:moveTo>
                  <a:pt x="248988" y="0"/>
                </a:moveTo>
                <a:lnTo>
                  <a:pt x="246554" y="22952"/>
                </a:lnTo>
                <a:lnTo>
                  <a:pt x="696" y="22256"/>
                </a:lnTo>
                <a:lnTo>
                  <a:pt x="0" y="348"/>
                </a:lnTo>
                <a:close/>
              </a:path>
            </a:pathLst>
          </a:custGeom>
          <a:solidFill>
            <a:srgbClr val="2352BD">
              <a:alpha val="47843"/>
            </a:srgbClr>
          </a:solidFill>
          <a:ln>
            <a:noFill/>
          </a:ln>
        </p:spPr>
      </p:sp>
      <p:grpSp>
        <p:nvGrpSpPr>
          <p:cNvPr id="279" name="Google Shape;279;p32"/>
          <p:cNvGrpSpPr/>
          <p:nvPr/>
        </p:nvGrpSpPr>
        <p:grpSpPr>
          <a:xfrm>
            <a:off x="-95697" y="-328312"/>
            <a:ext cx="9335496" cy="5800125"/>
            <a:chOff x="-95747" y="-328300"/>
            <a:chExt cx="9335496" cy="5800125"/>
          </a:xfrm>
        </p:grpSpPr>
        <p:pic>
          <p:nvPicPr>
            <p:cNvPr id="280" name="Google Shape;280;p32"/>
            <p:cNvPicPr preferRelativeResize="0"/>
            <p:nvPr/>
          </p:nvPicPr>
          <p:blipFill rotWithShape="1">
            <a:blip r:embed="rId2">
              <a:alphaModFix/>
            </a:blip>
            <a:srcRect l="16792" r="16806"/>
            <a:stretch/>
          </p:blipFill>
          <p:spPr>
            <a:xfrm>
              <a:off x="-95747" y="-328300"/>
              <a:ext cx="9335496" cy="686375"/>
            </a:xfrm>
            <a:prstGeom prst="rect">
              <a:avLst/>
            </a:prstGeom>
            <a:noFill/>
            <a:ln>
              <a:noFill/>
            </a:ln>
          </p:spPr>
        </p:pic>
        <p:pic>
          <p:nvPicPr>
            <p:cNvPr id="281" name="Google Shape;281;p32"/>
            <p:cNvPicPr preferRelativeResize="0"/>
            <p:nvPr/>
          </p:nvPicPr>
          <p:blipFill rotWithShape="1">
            <a:blip r:embed="rId3">
              <a:alphaModFix/>
            </a:blip>
            <a:srcRect l="15687" t="2901" r="15715" b="2891"/>
            <a:stretch/>
          </p:blipFill>
          <p:spPr>
            <a:xfrm>
              <a:off x="-95462" y="4725150"/>
              <a:ext cx="9334927" cy="746675"/>
            </a:xfrm>
            <a:prstGeom prst="rect">
              <a:avLst/>
            </a:prstGeom>
            <a:noFill/>
            <a:ln>
              <a:noFill/>
            </a:ln>
          </p:spPr>
        </p:pic>
      </p:grpSp>
      <p:sp>
        <p:nvSpPr>
          <p:cNvPr id="282" name="Google Shape;282;p32"/>
          <p:cNvSpPr txBox="1">
            <a:spLocks noGrp="1"/>
          </p:cNvSpPr>
          <p:nvPr>
            <p:ph type="subTitle" idx="1"/>
          </p:nvPr>
        </p:nvSpPr>
        <p:spPr>
          <a:xfrm>
            <a:off x="5530538" y="2316600"/>
            <a:ext cx="2111100" cy="747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a:lvl1pPr>
            <a:lvl2pPr lvl="1" algn="r">
              <a:lnSpc>
                <a:spcPct val="100000"/>
              </a:lnSpc>
              <a:spcBef>
                <a:spcPts val="0"/>
              </a:spcBef>
              <a:spcAft>
                <a:spcPts val="0"/>
              </a:spcAft>
              <a:buClr>
                <a:schemeClr val="dk1"/>
              </a:buClr>
              <a:buSzPts val="1400"/>
              <a:buNone/>
              <a:defRPr>
                <a:solidFill>
                  <a:schemeClr val="dk1"/>
                </a:solidFill>
              </a:defRPr>
            </a:lvl2pPr>
            <a:lvl3pPr lvl="2" algn="r">
              <a:lnSpc>
                <a:spcPct val="100000"/>
              </a:lnSpc>
              <a:spcBef>
                <a:spcPts val="0"/>
              </a:spcBef>
              <a:spcAft>
                <a:spcPts val="0"/>
              </a:spcAft>
              <a:buClr>
                <a:schemeClr val="dk1"/>
              </a:buClr>
              <a:buSzPts val="1400"/>
              <a:buNone/>
              <a:defRPr>
                <a:solidFill>
                  <a:schemeClr val="dk1"/>
                </a:solidFill>
              </a:defRPr>
            </a:lvl3pPr>
            <a:lvl4pPr lvl="3" algn="r">
              <a:lnSpc>
                <a:spcPct val="100000"/>
              </a:lnSpc>
              <a:spcBef>
                <a:spcPts val="0"/>
              </a:spcBef>
              <a:spcAft>
                <a:spcPts val="0"/>
              </a:spcAft>
              <a:buClr>
                <a:schemeClr val="dk1"/>
              </a:buClr>
              <a:buSzPts val="1400"/>
              <a:buNone/>
              <a:defRPr>
                <a:solidFill>
                  <a:schemeClr val="dk1"/>
                </a:solidFill>
              </a:defRPr>
            </a:lvl4pPr>
            <a:lvl5pPr lvl="4" algn="r">
              <a:lnSpc>
                <a:spcPct val="100000"/>
              </a:lnSpc>
              <a:spcBef>
                <a:spcPts val="0"/>
              </a:spcBef>
              <a:spcAft>
                <a:spcPts val="0"/>
              </a:spcAft>
              <a:buClr>
                <a:schemeClr val="dk1"/>
              </a:buClr>
              <a:buSzPts val="1400"/>
              <a:buNone/>
              <a:defRPr>
                <a:solidFill>
                  <a:schemeClr val="dk1"/>
                </a:solidFill>
              </a:defRPr>
            </a:lvl5pPr>
            <a:lvl6pPr lvl="5" algn="r">
              <a:lnSpc>
                <a:spcPct val="100000"/>
              </a:lnSpc>
              <a:spcBef>
                <a:spcPts val="0"/>
              </a:spcBef>
              <a:spcAft>
                <a:spcPts val="0"/>
              </a:spcAft>
              <a:buClr>
                <a:schemeClr val="dk1"/>
              </a:buClr>
              <a:buSzPts val="1400"/>
              <a:buNone/>
              <a:defRPr>
                <a:solidFill>
                  <a:schemeClr val="dk1"/>
                </a:solidFill>
              </a:defRPr>
            </a:lvl6pPr>
            <a:lvl7pPr lvl="6" algn="r">
              <a:lnSpc>
                <a:spcPct val="100000"/>
              </a:lnSpc>
              <a:spcBef>
                <a:spcPts val="0"/>
              </a:spcBef>
              <a:spcAft>
                <a:spcPts val="0"/>
              </a:spcAft>
              <a:buClr>
                <a:schemeClr val="dk1"/>
              </a:buClr>
              <a:buSzPts val="1400"/>
              <a:buNone/>
              <a:defRPr>
                <a:solidFill>
                  <a:schemeClr val="dk1"/>
                </a:solidFill>
              </a:defRPr>
            </a:lvl7pPr>
            <a:lvl8pPr lvl="7" algn="r">
              <a:lnSpc>
                <a:spcPct val="100000"/>
              </a:lnSpc>
              <a:spcBef>
                <a:spcPts val="0"/>
              </a:spcBef>
              <a:spcAft>
                <a:spcPts val="0"/>
              </a:spcAft>
              <a:buClr>
                <a:schemeClr val="dk1"/>
              </a:buClr>
              <a:buSzPts val="1400"/>
              <a:buNone/>
              <a:defRPr>
                <a:solidFill>
                  <a:schemeClr val="dk1"/>
                </a:solidFill>
              </a:defRPr>
            </a:lvl8pPr>
            <a:lvl9pPr lvl="8" algn="r">
              <a:lnSpc>
                <a:spcPct val="100000"/>
              </a:lnSpc>
              <a:spcBef>
                <a:spcPts val="0"/>
              </a:spcBef>
              <a:spcAft>
                <a:spcPts val="0"/>
              </a:spcAft>
              <a:buClr>
                <a:schemeClr val="dk1"/>
              </a:buClr>
              <a:buSzPts val="1400"/>
              <a:buNone/>
              <a:defRPr>
                <a:solidFill>
                  <a:schemeClr val="dk1"/>
                </a:solidFill>
              </a:defRPr>
            </a:lvl9pPr>
          </a:lstStyle>
          <a:p>
            <a:endParaRPr/>
          </a:p>
        </p:txBody>
      </p:sp>
      <p:sp>
        <p:nvSpPr>
          <p:cNvPr id="283" name="Google Shape;283;p32"/>
          <p:cNvSpPr txBox="1">
            <a:spLocks noGrp="1"/>
          </p:cNvSpPr>
          <p:nvPr>
            <p:ph type="subTitle" idx="2"/>
          </p:nvPr>
        </p:nvSpPr>
        <p:spPr>
          <a:xfrm>
            <a:off x="5530562" y="1927157"/>
            <a:ext cx="21111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000"/>
              <a:buNone/>
              <a:defRPr sz="2000">
                <a:latin typeface="Carter One"/>
                <a:ea typeface="Carter One"/>
                <a:cs typeface="Carter One"/>
                <a:sym typeface="Carter One"/>
              </a:defRPr>
            </a:lvl1pPr>
            <a:lvl2pPr lvl="1" algn="r">
              <a:lnSpc>
                <a:spcPct val="100000"/>
              </a:lnSpc>
              <a:spcBef>
                <a:spcPts val="0"/>
              </a:spcBef>
              <a:spcAft>
                <a:spcPts val="0"/>
              </a:spcAft>
              <a:buClr>
                <a:schemeClr val="dk1"/>
              </a:buClr>
              <a:buSzPts val="2000"/>
              <a:buNone/>
              <a:defRPr sz="2000">
                <a:solidFill>
                  <a:schemeClr val="dk1"/>
                </a:solidFill>
              </a:defRPr>
            </a:lvl2pPr>
            <a:lvl3pPr lvl="2" algn="r">
              <a:lnSpc>
                <a:spcPct val="100000"/>
              </a:lnSpc>
              <a:spcBef>
                <a:spcPts val="0"/>
              </a:spcBef>
              <a:spcAft>
                <a:spcPts val="0"/>
              </a:spcAft>
              <a:buClr>
                <a:schemeClr val="dk1"/>
              </a:buClr>
              <a:buSzPts val="2000"/>
              <a:buNone/>
              <a:defRPr sz="2000">
                <a:solidFill>
                  <a:schemeClr val="dk1"/>
                </a:solidFill>
              </a:defRPr>
            </a:lvl3pPr>
            <a:lvl4pPr lvl="3" algn="r">
              <a:lnSpc>
                <a:spcPct val="100000"/>
              </a:lnSpc>
              <a:spcBef>
                <a:spcPts val="0"/>
              </a:spcBef>
              <a:spcAft>
                <a:spcPts val="0"/>
              </a:spcAft>
              <a:buClr>
                <a:schemeClr val="dk1"/>
              </a:buClr>
              <a:buSzPts val="2000"/>
              <a:buNone/>
              <a:defRPr sz="2000">
                <a:solidFill>
                  <a:schemeClr val="dk1"/>
                </a:solidFill>
              </a:defRPr>
            </a:lvl4pPr>
            <a:lvl5pPr lvl="4" algn="r">
              <a:lnSpc>
                <a:spcPct val="100000"/>
              </a:lnSpc>
              <a:spcBef>
                <a:spcPts val="0"/>
              </a:spcBef>
              <a:spcAft>
                <a:spcPts val="0"/>
              </a:spcAft>
              <a:buClr>
                <a:schemeClr val="dk1"/>
              </a:buClr>
              <a:buSzPts val="2000"/>
              <a:buNone/>
              <a:defRPr sz="2000">
                <a:solidFill>
                  <a:schemeClr val="dk1"/>
                </a:solidFill>
              </a:defRPr>
            </a:lvl5pPr>
            <a:lvl6pPr lvl="5" algn="r">
              <a:lnSpc>
                <a:spcPct val="100000"/>
              </a:lnSpc>
              <a:spcBef>
                <a:spcPts val="0"/>
              </a:spcBef>
              <a:spcAft>
                <a:spcPts val="0"/>
              </a:spcAft>
              <a:buClr>
                <a:schemeClr val="dk1"/>
              </a:buClr>
              <a:buSzPts val="2000"/>
              <a:buNone/>
              <a:defRPr sz="2000">
                <a:solidFill>
                  <a:schemeClr val="dk1"/>
                </a:solidFill>
              </a:defRPr>
            </a:lvl6pPr>
            <a:lvl7pPr lvl="6" algn="r">
              <a:lnSpc>
                <a:spcPct val="100000"/>
              </a:lnSpc>
              <a:spcBef>
                <a:spcPts val="0"/>
              </a:spcBef>
              <a:spcAft>
                <a:spcPts val="0"/>
              </a:spcAft>
              <a:buClr>
                <a:schemeClr val="dk1"/>
              </a:buClr>
              <a:buSzPts val="2000"/>
              <a:buNone/>
              <a:defRPr sz="2000">
                <a:solidFill>
                  <a:schemeClr val="dk1"/>
                </a:solidFill>
              </a:defRPr>
            </a:lvl7pPr>
            <a:lvl8pPr lvl="7" algn="r">
              <a:lnSpc>
                <a:spcPct val="100000"/>
              </a:lnSpc>
              <a:spcBef>
                <a:spcPts val="0"/>
              </a:spcBef>
              <a:spcAft>
                <a:spcPts val="0"/>
              </a:spcAft>
              <a:buClr>
                <a:schemeClr val="dk1"/>
              </a:buClr>
              <a:buSzPts val="2000"/>
              <a:buNone/>
              <a:defRPr sz="2000">
                <a:solidFill>
                  <a:schemeClr val="dk1"/>
                </a:solidFill>
              </a:defRPr>
            </a:lvl8pPr>
            <a:lvl9pPr lvl="8" algn="r">
              <a:lnSpc>
                <a:spcPct val="100000"/>
              </a:lnSpc>
              <a:spcBef>
                <a:spcPts val="0"/>
              </a:spcBef>
              <a:spcAft>
                <a:spcPts val="0"/>
              </a:spcAft>
              <a:buClr>
                <a:schemeClr val="dk1"/>
              </a:buClr>
              <a:buSzPts val="2000"/>
              <a:buNone/>
              <a:defRPr sz="2000">
                <a:solidFill>
                  <a:schemeClr val="dk1"/>
                </a:solidFill>
              </a:defRPr>
            </a:lvl9pPr>
          </a:lstStyle>
          <a:p>
            <a:endParaRPr/>
          </a:p>
        </p:txBody>
      </p:sp>
      <p:sp>
        <p:nvSpPr>
          <p:cNvPr id="284" name="Google Shape;284;p32"/>
          <p:cNvSpPr txBox="1">
            <a:spLocks noGrp="1"/>
          </p:cNvSpPr>
          <p:nvPr>
            <p:ph type="subTitle" idx="3"/>
          </p:nvPr>
        </p:nvSpPr>
        <p:spPr>
          <a:xfrm>
            <a:off x="2908463" y="2316600"/>
            <a:ext cx="2111100" cy="747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a:lvl1pPr>
            <a:lvl2pPr lvl="1" algn="r">
              <a:lnSpc>
                <a:spcPct val="100000"/>
              </a:lnSpc>
              <a:spcBef>
                <a:spcPts val="0"/>
              </a:spcBef>
              <a:spcAft>
                <a:spcPts val="0"/>
              </a:spcAft>
              <a:buClr>
                <a:schemeClr val="dk1"/>
              </a:buClr>
              <a:buSzPts val="1400"/>
              <a:buNone/>
              <a:defRPr>
                <a:solidFill>
                  <a:schemeClr val="dk1"/>
                </a:solidFill>
              </a:defRPr>
            </a:lvl2pPr>
            <a:lvl3pPr lvl="2" algn="r">
              <a:lnSpc>
                <a:spcPct val="100000"/>
              </a:lnSpc>
              <a:spcBef>
                <a:spcPts val="0"/>
              </a:spcBef>
              <a:spcAft>
                <a:spcPts val="0"/>
              </a:spcAft>
              <a:buClr>
                <a:schemeClr val="dk1"/>
              </a:buClr>
              <a:buSzPts val="1400"/>
              <a:buNone/>
              <a:defRPr>
                <a:solidFill>
                  <a:schemeClr val="dk1"/>
                </a:solidFill>
              </a:defRPr>
            </a:lvl3pPr>
            <a:lvl4pPr lvl="3" algn="r">
              <a:lnSpc>
                <a:spcPct val="100000"/>
              </a:lnSpc>
              <a:spcBef>
                <a:spcPts val="0"/>
              </a:spcBef>
              <a:spcAft>
                <a:spcPts val="0"/>
              </a:spcAft>
              <a:buClr>
                <a:schemeClr val="dk1"/>
              </a:buClr>
              <a:buSzPts val="1400"/>
              <a:buNone/>
              <a:defRPr>
                <a:solidFill>
                  <a:schemeClr val="dk1"/>
                </a:solidFill>
              </a:defRPr>
            </a:lvl4pPr>
            <a:lvl5pPr lvl="4" algn="r">
              <a:lnSpc>
                <a:spcPct val="100000"/>
              </a:lnSpc>
              <a:spcBef>
                <a:spcPts val="0"/>
              </a:spcBef>
              <a:spcAft>
                <a:spcPts val="0"/>
              </a:spcAft>
              <a:buClr>
                <a:schemeClr val="dk1"/>
              </a:buClr>
              <a:buSzPts val="1400"/>
              <a:buNone/>
              <a:defRPr>
                <a:solidFill>
                  <a:schemeClr val="dk1"/>
                </a:solidFill>
              </a:defRPr>
            </a:lvl5pPr>
            <a:lvl6pPr lvl="5" algn="r">
              <a:lnSpc>
                <a:spcPct val="100000"/>
              </a:lnSpc>
              <a:spcBef>
                <a:spcPts val="0"/>
              </a:spcBef>
              <a:spcAft>
                <a:spcPts val="0"/>
              </a:spcAft>
              <a:buClr>
                <a:schemeClr val="dk1"/>
              </a:buClr>
              <a:buSzPts val="1400"/>
              <a:buNone/>
              <a:defRPr>
                <a:solidFill>
                  <a:schemeClr val="dk1"/>
                </a:solidFill>
              </a:defRPr>
            </a:lvl6pPr>
            <a:lvl7pPr lvl="6" algn="r">
              <a:lnSpc>
                <a:spcPct val="100000"/>
              </a:lnSpc>
              <a:spcBef>
                <a:spcPts val="0"/>
              </a:spcBef>
              <a:spcAft>
                <a:spcPts val="0"/>
              </a:spcAft>
              <a:buClr>
                <a:schemeClr val="dk1"/>
              </a:buClr>
              <a:buSzPts val="1400"/>
              <a:buNone/>
              <a:defRPr>
                <a:solidFill>
                  <a:schemeClr val="dk1"/>
                </a:solidFill>
              </a:defRPr>
            </a:lvl7pPr>
            <a:lvl8pPr lvl="7" algn="r">
              <a:lnSpc>
                <a:spcPct val="100000"/>
              </a:lnSpc>
              <a:spcBef>
                <a:spcPts val="0"/>
              </a:spcBef>
              <a:spcAft>
                <a:spcPts val="0"/>
              </a:spcAft>
              <a:buClr>
                <a:schemeClr val="dk1"/>
              </a:buClr>
              <a:buSzPts val="1400"/>
              <a:buNone/>
              <a:defRPr>
                <a:solidFill>
                  <a:schemeClr val="dk1"/>
                </a:solidFill>
              </a:defRPr>
            </a:lvl8pPr>
            <a:lvl9pPr lvl="8" algn="r">
              <a:lnSpc>
                <a:spcPct val="100000"/>
              </a:lnSpc>
              <a:spcBef>
                <a:spcPts val="0"/>
              </a:spcBef>
              <a:spcAft>
                <a:spcPts val="0"/>
              </a:spcAft>
              <a:buClr>
                <a:schemeClr val="dk1"/>
              </a:buClr>
              <a:buSzPts val="1400"/>
              <a:buNone/>
              <a:defRPr>
                <a:solidFill>
                  <a:schemeClr val="dk1"/>
                </a:solidFill>
              </a:defRPr>
            </a:lvl9pPr>
          </a:lstStyle>
          <a:p>
            <a:endParaRPr/>
          </a:p>
        </p:txBody>
      </p:sp>
      <p:sp>
        <p:nvSpPr>
          <p:cNvPr id="285" name="Google Shape;285;p32"/>
          <p:cNvSpPr txBox="1">
            <a:spLocks noGrp="1"/>
          </p:cNvSpPr>
          <p:nvPr>
            <p:ph type="subTitle" idx="4"/>
          </p:nvPr>
        </p:nvSpPr>
        <p:spPr>
          <a:xfrm>
            <a:off x="2908450" y="1927157"/>
            <a:ext cx="2111100" cy="3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000"/>
              <a:buNone/>
              <a:defRPr sz="2000">
                <a:latin typeface="Carter One"/>
                <a:ea typeface="Carter One"/>
                <a:cs typeface="Carter One"/>
                <a:sym typeface="Carter One"/>
              </a:defRPr>
            </a:lvl1pPr>
            <a:lvl2pPr lvl="1" algn="r">
              <a:lnSpc>
                <a:spcPct val="100000"/>
              </a:lnSpc>
              <a:spcBef>
                <a:spcPts val="0"/>
              </a:spcBef>
              <a:spcAft>
                <a:spcPts val="0"/>
              </a:spcAft>
              <a:buClr>
                <a:schemeClr val="dk1"/>
              </a:buClr>
              <a:buSzPts val="2000"/>
              <a:buNone/>
              <a:defRPr sz="2000">
                <a:solidFill>
                  <a:schemeClr val="dk1"/>
                </a:solidFill>
              </a:defRPr>
            </a:lvl2pPr>
            <a:lvl3pPr lvl="2" algn="r">
              <a:lnSpc>
                <a:spcPct val="100000"/>
              </a:lnSpc>
              <a:spcBef>
                <a:spcPts val="0"/>
              </a:spcBef>
              <a:spcAft>
                <a:spcPts val="0"/>
              </a:spcAft>
              <a:buClr>
                <a:schemeClr val="dk1"/>
              </a:buClr>
              <a:buSzPts val="2000"/>
              <a:buNone/>
              <a:defRPr sz="2000">
                <a:solidFill>
                  <a:schemeClr val="dk1"/>
                </a:solidFill>
              </a:defRPr>
            </a:lvl3pPr>
            <a:lvl4pPr lvl="3" algn="r">
              <a:lnSpc>
                <a:spcPct val="100000"/>
              </a:lnSpc>
              <a:spcBef>
                <a:spcPts val="0"/>
              </a:spcBef>
              <a:spcAft>
                <a:spcPts val="0"/>
              </a:spcAft>
              <a:buClr>
                <a:schemeClr val="dk1"/>
              </a:buClr>
              <a:buSzPts val="2000"/>
              <a:buNone/>
              <a:defRPr sz="2000">
                <a:solidFill>
                  <a:schemeClr val="dk1"/>
                </a:solidFill>
              </a:defRPr>
            </a:lvl4pPr>
            <a:lvl5pPr lvl="4" algn="r">
              <a:lnSpc>
                <a:spcPct val="100000"/>
              </a:lnSpc>
              <a:spcBef>
                <a:spcPts val="0"/>
              </a:spcBef>
              <a:spcAft>
                <a:spcPts val="0"/>
              </a:spcAft>
              <a:buClr>
                <a:schemeClr val="dk1"/>
              </a:buClr>
              <a:buSzPts val="2000"/>
              <a:buNone/>
              <a:defRPr sz="2000">
                <a:solidFill>
                  <a:schemeClr val="dk1"/>
                </a:solidFill>
              </a:defRPr>
            </a:lvl5pPr>
            <a:lvl6pPr lvl="5" algn="r">
              <a:lnSpc>
                <a:spcPct val="100000"/>
              </a:lnSpc>
              <a:spcBef>
                <a:spcPts val="0"/>
              </a:spcBef>
              <a:spcAft>
                <a:spcPts val="0"/>
              </a:spcAft>
              <a:buClr>
                <a:schemeClr val="dk1"/>
              </a:buClr>
              <a:buSzPts val="2000"/>
              <a:buNone/>
              <a:defRPr sz="2000">
                <a:solidFill>
                  <a:schemeClr val="dk1"/>
                </a:solidFill>
              </a:defRPr>
            </a:lvl6pPr>
            <a:lvl7pPr lvl="6" algn="r">
              <a:lnSpc>
                <a:spcPct val="100000"/>
              </a:lnSpc>
              <a:spcBef>
                <a:spcPts val="0"/>
              </a:spcBef>
              <a:spcAft>
                <a:spcPts val="0"/>
              </a:spcAft>
              <a:buClr>
                <a:schemeClr val="dk1"/>
              </a:buClr>
              <a:buSzPts val="2000"/>
              <a:buNone/>
              <a:defRPr sz="2000">
                <a:solidFill>
                  <a:schemeClr val="dk1"/>
                </a:solidFill>
              </a:defRPr>
            </a:lvl7pPr>
            <a:lvl8pPr lvl="7" algn="r">
              <a:lnSpc>
                <a:spcPct val="100000"/>
              </a:lnSpc>
              <a:spcBef>
                <a:spcPts val="0"/>
              </a:spcBef>
              <a:spcAft>
                <a:spcPts val="0"/>
              </a:spcAft>
              <a:buClr>
                <a:schemeClr val="dk1"/>
              </a:buClr>
              <a:buSzPts val="2000"/>
              <a:buNone/>
              <a:defRPr sz="2000">
                <a:solidFill>
                  <a:schemeClr val="dk1"/>
                </a:solidFill>
              </a:defRPr>
            </a:lvl8pPr>
            <a:lvl9pPr lvl="8" algn="r">
              <a:lnSpc>
                <a:spcPct val="100000"/>
              </a:lnSpc>
              <a:spcBef>
                <a:spcPts val="0"/>
              </a:spcBef>
              <a:spcAft>
                <a:spcPts val="0"/>
              </a:spcAft>
              <a:buClr>
                <a:schemeClr val="dk1"/>
              </a:buClr>
              <a:buSzPts val="2000"/>
              <a:buNone/>
              <a:defRPr sz="2000">
                <a:solidFill>
                  <a:schemeClr val="dk1"/>
                </a:solidFill>
              </a:defRPr>
            </a:lvl9pPr>
          </a:lstStyle>
          <a:p>
            <a:endParaRPr/>
          </a:p>
        </p:txBody>
      </p:sp>
      <p:sp>
        <p:nvSpPr>
          <p:cNvPr id="286" name="Google Shape;286;p32"/>
          <p:cNvSpPr txBox="1">
            <a:spLocks noGrp="1"/>
          </p:cNvSpPr>
          <p:nvPr>
            <p:ph type="title"/>
          </p:nvPr>
        </p:nvSpPr>
        <p:spPr>
          <a:xfrm>
            <a:off x="2145575" y="594360"/>
            <a:ext cx="4852800" cy="54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grpSp>
        <p:nvGrpSpPr>
          <p:cNvPr id="287" name="Google Shape;287;p32"/>
          <p:cNvGrpSpPr/>
          <p:nvPr/>
        </p:nvGrpSpPr>
        <p:grpSpPr>
          <a:xfrm>
            <a:off x="-193063" y="4199800"/>
            <a:ext cx="8370925" cy="323950"/>
            <a:chOff x="-193063" y="4199800"/>
            <a:chExt cx="8370925" cy="323950"/>
          </a:xfrm>
        </p:grpSpPr>
        <p:pic>
          <p:nvPicPr>
            <p:cNvPr id="288" name="Google Shape;288;p32"/>
            <p:cNvPicPr preferRelativeResize="0"/>
            <p:nvPr/>
          </p:nvPicPr>
          <p:blipFill rotWithShape="1">
            <a:blip r:embed="rId4">
              <a:alphaModFix/>
            </a:blip>
            <a:srcRect l="11839"/>
            <a:stretch/>
          </p:blipFill>
          <p:spPr>
            <a:xfrm>
              <a:off x="-193063" y="4199800"/>
              <a:ext cx="8061624" cy="288475"/>
            </a:xfrm>
            <a:prstGeom prst="rect">
              <a:avLst/>
            </a:prstGeom>
            <a:noFill/>
            <a:ln>
              <a:noFill/>
            </a:ln>
          </p:spPr>
        </p:pic>
        <p:pic>
          <p:nvPicPr>
            <p:cNvPr id="289" name="Google Shape;289;p32"/>
            <p:cNvPicPr preferRelativeResize="0"/>
            <p:nvPr/>
          </p:nvPicPr>
          <p:blipFill rotWithShape="1">
            <a:blip r:embed="rId5">
              <a:alphaModFix/>
            </a:blip>
            <a:srcRect/>
            <a:stretch/>
          </p:blipFill>
          <p:spPr>
            <a:xfrm>
              <a:off x="7725487" y="4274300"/>
              <a:ext cx="452375" cy="249450"/>
            </a:xfrm>
            <a:prstGeom prst="rect">
              <a:avLst/>
            </a:prstGeom>
            <a:noFill/>
            <a:ln>
              <a:noFill/>
            </a:ln>
          </p:spPr>
        </p:pic>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four columns 1">
  <p:cSld name="CUSTOM_6_1">
    <p:spTree>
      <p:nvGrpSpPr>
        <p:cNvPr id="1" name="Shape 290"/>
        <p:cNvGrpSpPr/>
        <p:nvPr/>
      </p:nvGrpSpPr>
      <p:grpSpPr>
        <a:xfrm>
          <a:off x="0" y="0"/>
          <a:ext cx="0" cy="0"/>
          <a:chOff x="0" y="0"/>
          <a:chExt cx="0" cy="0"/>
        </a:xfrm>
      </p:grpSpPr>
      <p:sp>
        <p:nvSpPr>
          <p:cNvPr id="291" name="Google Shape;291;p33"/>
          <p:cNvSpPr/>
          <p:nvPr/>
        </p:nvSpPr>
        <p:spPr>
          <a:xfrm>
            <a:off x="719825" y="1304050"/>
            <a:ext cx="7688918" cy="3386988"/>
          </a:xfrm>
          <a:custGeom>
            <a:avLst/>
            <a:gdLst/>
            <a:ahLst/>
            <a:cxnLst/>
            <a:rect l="l" t="t" r="r" b="b"/>
            <a:pathLst>
              <a:path w="280285" h="125537" extrusionOk="0">
                <a:moveTo>
                  <a:pt x="280285" y="0"/>
                </a:moveTo>
                <a:lnTo>
                  <a:pt x="275069" y="125537"/>
                </a:lnTo>
                <a:lnTo>
                  <a:pt x="2434" y="122755"/>
                </a:lnTo>
                <a:lnTo>
                  <a:pt x="0" y="2434"/>
                </a:lnTo>
                <a:close/>
              </a:path>
            </a:pathLst>
          </a:custGeom>
          <a:solidFill>
            <a:srgbClr val="2352BD">
              <a:alpha val="47843"/>
            </a:srgbClr>
          </a:solidFill>
          <a:ln>
            <a:noFill/>
          </a:ln>
        </p:spPr>
      </p:sp>
      <p:sp>
        <p:nvSpPr>
          <p:cNvPr id="292" name="Google Shape;292;p33"/>
          <p:cNvSpPr/>
          <p:nvPr/>
        </p:nvSpPr>
        <p:spPr>
          <a:xfrm>
            <a:off x="736875" y="550550"/>
            <a:ext cx="7688749" cy="625958"/>
          </a:xfrm>
          <a:custGeom>
            <a:avLst/>
            <a:gdLst/>
            <a:ahLst/>
            <a:cxnLst/>
            <a:rect l="l" t="t" r="r" b="b"/>
            <a:pathLst>
              <a:path w="248988" h="22952" extrusionOk="0">
                <a:moveTo>
                  <a:pt x="248988" y="0"/>
                </a:moveTo>
                <a:lnTo>
                  <a:pt x="246554" y="22952"/>
                </a:lnTo>
                <a:lnTo>
                  <a:pt x="696" y="22256"/>
                </a:lnTo>
                <a:lnTo>
                  <a:pt x="0" y="348"/>
                </a:lnTo>
                <a:close/>
              </a:path>
            </a:pathLst>
          </a:custGeom>
          <a:solidFill>
            <a:srgbClr val="2352BD">
              <a:alpha val="47843"/>
            </a:srgbClr>
          </a:solidFill>
          <a:ln>
            <a:noFill/>
          </a:ln>
        </p:spPr>
      </p:sp>
      <p:grpSp>
        <p:nvGrpSpPr>
          <p:cNvPr id="293" name="Google Shape;293;p33"/>
          <p:cNvGrpSpPr/>
          <p:nvPr/>
        </p:nvGrpSpPr>
        <p:grpSpPr>
          <a:xfrm>
            <a:off x="-95697" y="-328312"/>
            <a:ext cx="9335496" cy="5800125"/>
            <a:chOff x="-95747" y="-328300"/>
            <a:chExt cx="9335496" cy="5800125"/>
          </a:xfrm>
        </p:grpSpPr>
        <p:pic>
          <p:nvPicPr>
            <p:cNvPr id="294" name="Google Shape;294;p33"/>
            <p:cNvPicPr preferRelativeResize="0"/>
            <p:nvPr/>
          </p:nvPicPr>
          <p:blipFill rotWithShape="1">
            <a:blip r:embed="rId2">
              <a:alphaModFix/>
            </a:blip>
            <a:srcRect l="16792" r="16806"/>
            <a:stretch/>
          </p:blipFill>
          <p:spPr>
            <a:xfrm>
              <a:off x="-95747" y="-328300"/>
              <a:ext cx="9335496" cy="686375"/>
            </a:xfrm>
            <a:prstGeom prst="rect">
              <a:avLst/>
            </a:prstGeom>
            <a:noFill/>
            <a:ln>
              <a:noFill/>
            </a:ln>
          </p:spPr>
        </p:pic>
        <p:pic>
          <p:nvPicPr>
            <p:cNvPr id="295" name="Google Shape;295;p33"/>
            <p:cNvPicPr preferRelativeResize="0"/>
            <p:nvPr/>
          </p:nvPicPr>
          <p:blipFill rotWithShape="1">
            <a:blip r:embed="rId3">
              <a:alphaModFix/>
            </a:blip>
            <a:srcRect l="15687" t="2901" r="15715" b="2891"/>
            <a:stretch/>
          </p:blipFill>
          <p:spPr>
            <a:xfrm>
              <a:off x="-95462" y="4725150"/>
              <a:ext cx="9334927" cy="746675"/>
            </a:xfrm>
            <a:prstGeom prst="rect">
              <a:avLst/>
            </a:prstGeom>
            <a:noFill/>
            <a:ln>
              <a:noFill/>
            </a:ln>
          </p:spPr>
        </p:pic>
      </p:grpSp>
      <p:sp>
        <p:nvSpPr>
          <p:cNvPr id="296" name="Google Shape;296;p33"/>
          <p:cNvSpPr txBox="1">
            <a:spLocks noGrp="1"/>
          </p:cNvSpPr>
          <p:nvPr>
            <p:ph type="subTitle" idx="1"/>
          </p:nvPr>
        </p:nvSpPr>
        <p:spPr>
          <a:xfrm>
            <a:off x="2293538" y="2176025"/>
            <a:ext cx="2111100" cy="626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1400"/>
              <a:buNone/>
              <a:defRPr/>
            </a:lvl1pPr>
            <a:lvl2pPr lvl="1" algn="r">
              <a:lnSpc>
                <a:spcPct val="100000"/>
              </a:lnSpc>
              <a:spcBef>
                <a:spcPts val="0"/>
              </a:spcBef>
              <a:spcAft>
                <a:spcPts val="0"/>
              </a:spcAft>
              <a:buClr>
                <a:schemeClr val="dk1"/>
              </a:buClr>
              <a:buSzPts val="1400"/>
              <a:buNone/>
              <a:defRPr>
                <a:solidFill>
                  <a:schemeClr val="dk1"/>
                </a:solidFill>
              </a:defRPr>
            </a:lvl2pPr>
            <a:lvl3pPr lvl="2" algn="r">
              <a:lnSpc>
                <a:spcPct val="100000"/>
              </a:lnSpc>
              <a:spcBef>
                <a:spcPts val="0"/>
              </a:spcBef>
              <a:spcAft>
                <a:spcPts val="0"/>
              </a:spcAft>
              <a:buClr>
                <a:schemeClr val="dk1"/>
              </a:buClr>
              <a:buSzPts val="1400"/>
              <a:buNone/>
              <a:defRPr>
                <a:solidFill>
                  <a:schemeClr val="dk1"/>
                </a:solidFill>
              </a:defRPr>
            </a:lvl3pPr>
            <a:lvl4pPr lvl="3" algn="r">
              <a:lnSpc>
                <a:spcPct val="100000"/>
              </a:lnSpc>
              <a:spcBef>
                <a:spcPts val="0"/>
              </a:spcBef>
              <a:spcAft>
                <a:spcPts val="0"/>
              </a:spcAft>
              <a:buClr>
                <a:schemeClr val="dk1"/>
              </a:buClr>
              <a:buSzPts val="1400"/>
              <a:buNone/>
              <a:defRPr>
                <a:solidFill>
                  <a:schemeClr val="dk1"/>
                </a:solidFill>
              </a:defRPr>
            </a:lvl4pPr>
            <a:lvl5pPr lvl="4" algn="r">
              <a:lnSpc>
                <a:spcPct val="100000"/>
              </a:lnSpc>
              <a:spcBef>
                <a:spcPts val="0"/>
              </a:spcBef>
              <a:spcAft>
                <a:spcPts val="0"/>
              </a:spcAft>
              <a:buClr>
                <a:schemeClr val="dk1"/>
              </a:buClr>
              <a:buSzPts val="1400"/>
              <a:buNone/>
              <a:defRPr>
                <a:solidFill>
                  <a:schemeClr val="dk1"/>
                </a:solidFill>
              </a:defRPr>
            </a:lvl5pPr>
            <a:lvl6pPr lvl="5" algn="r">
              <a:lnSpc>
                <a:spcPct val="100000"/>
              </a:lnSpc>
              <a:spcBef>
                <a:spcPts val="0"/>
              </a:spcBef>
              <a:spcAft>
                <a:spcPts val="0"/>
              </a:spcAft>
              <a:buClr>
                <a:schemeClr val="dk1"/>
              </a:buClr>
              <a:buSzPts val="1400"/>
              <a:buNone/>
              <a:defRPr>
                <a:solidFill>
                  <a:schemeClr val="dk1"/>
                </a:solidFill>
              </a:defRPr>
            </a:lvl6pPr>
            <a:lvl7pPr lvl="6" algn="r">
              <a:lnSpc>
                <a:spcPct val="100000"/>
              </a:lnSpc>
              <a:spcBef>
                <a:spcPts val="0"/>
              </a:spcBef>
              <a:spcAft>
                <a:spcPts val="0"/>
              </a:spcAft>
              <a:buClr>
                <a:schemeClr val="dk1"/>
              </a:buClr>
              <a:buSzPts val="1400"/>
              <a:buNone/>
              <a:defRPr>
                <a:solidFill>
                  <a:schemeClr val="dk1"/>
                </a:solidFill>
              </a:defRPr>
            </a:lvl7pPr>
            <a:lvl8pPr lvl="7" algn="r">
              <a:lnSpc>
                <a:spcPct val="100000"/>
              </a:lnSpc>
              <a:spcBef>
                <a:spcPts val="0"/>
              </a:spcBef>
              <a:spcAft>
                <a:spcPts val="0"/>
              </a:spcAft>
              <a:buClr>
                <a:schemeClr val="dk1"/>
              </a:buClr>
              <a:buSzPts val="1400"/>
              <a:buNone/>
              <a:defRPr>
                <a:solidFill>
                  <a:schemeClr val="dk1"/>
                </a:solidFill>
              </a:defRPr>
            </a:lvl8pPr>
            <a:lvl9pPr lvl="8" algn="r">
              <a:lnSpc>
                <a:spcPct val="100000"/>
              </a:lnSpc>
              <a:spcBef>
                <a:spcPts val="0"/>
              </a:spcBef>
              <a:spcAft>
                <a:spcPts val="0"/>
              </a:spcAft>
              <a:buClr>
                <a:schemeClr val="dk1"/>
              </a:buClr>
              <a:buSzPts val="1400"/>
              <a:buNone/>
              <a:defRPr>
                <a:solidFill>
                  <a:schemeClr val="dk1"/>
                </a:solidFill>
              </a:defRPr>
            </a:lvl9pPr>
          </a:lstStyle>
          <a:p>
            <a:endParaRPr/>
          </a:p>
        </p:txBody>
      </p:sp>
      <p:sp>
        <p:nvSpPr>
          <p:cNvPr id="297" name="Google Shape;297;p33"/>
          <p:cNvSpPr txBox="1">
            <a:spLocks noGrp="1"/>
          </p:cNvSpPr>
          <p:nvPr>
            <p:ph type="subTitle" idx="2"/>
          </p:nvPr>
        </p:nvSpPr>
        <p:spPr>
          <a:xfrm>
            <a:off x="2293537" y="1870526"/>
            <a:ext cx="2111100" cy="33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000"/>
              <a:buNone/>
              <a:defRPr sz="2000">
                <a:latin typeface="Carter One"/>
                <a:ea typeface="Carter One"/>
                <a:cs typeface="Carter One"/>
                <a:sym typeface="Carter One"/>
              </a:defRPr>
            </a:lvl1pPr>
            <a:lvl2pPr lvl="1" algn="r">
              <a:lnSpc>
                <a:spcPct val="100000"/>
              </a:lnSpc>
              <a:spcBef>
                <a:spcPts val="0"/>
              </a:spcBef>
              <a:spcAft>
                <a:spcPts val="0"/>
              </a:spcAft>
              <a:buClr>
                <a:schemeClr val="dk1"/>
              </a:buClr>
              <a:buSzPts val="2000"/>
              <a:buNone/>
              <a:defRPr sz="2000">
                <a:solidFill>
                  <a:schemeClr val="dk1"/>
                </a:solidFill>
              </a:defRPr>
            </a:lvl2pPr>
            <a:lvl3pPr lvl="2" algn="r">
              <a:lnSpc>
                <a:spcPct val="100000"/>
              </a:lnSpc>
              <a:spcBef>
                <a:spcPts val="0"/>
              </a:spcBef>
              <a:spcAft>
                <a:spcPts val="0"/>
              </a:spcAft>
              <a:buClr>
                <a:schemeClr val="dk1"/>
              </a:buClr>
              <a:buSzPts val="2000"/>
              <a:buNone/>
              <a:defRPr sz="2000">
                <a:solidFill>
                  <a:schemeClr val="dk1"/>
                </a:solidFill>
              </a:defRPr>
            </a:lvl3pPr>
            <a:lvl4pPr lvl="3" algn="r">
              <a:lnSpc>
                <a:spcPct val="100000"/>
              </a:lnSpc>
              <a:spcBef>
                <a:spcPts val="0"/>
              </a:spcBef>
              <a:spcAft>
                <a:spcPts val="0"/>
              </a:spcAft>
              <a:buClr>
                <a:schemeClr val="dk1"/>
              </a:buClr>
              <a:buSzPts val="2000"/>
              <a:buNone/>
              <a:defRPr sz="2000">
                <a:solidFill>
                  <a:schemeClr val="dk1"/>
                </a:solidFill>
              </a:defRPr>
            </a:lvl4pPr>
            <a:lvl5pPr lvl="4" algn="r">
              <a:lnSpc>
                <a:spcPct val="100000"/>
              </a:lnSpc>
              <a:spcBef>
                <a:spcPts val="0"/>
              </a:spcBef>
              <a:spcAft>
                <a:spcPts val="0"/>
              </a:spcAft>
              <a:buClr>
                <a:schemeClr val="dk1"/>
              </a:buClr>
              <a:buSzPts val="2000"/>
              <a:buNone/>
              <a:defRPr sz="2000">
                <a:solidFill>
                  <a:schemeClr val="dk1"/>
                </a:solidFill>
              </a:defRPr>
            </a:lvl5pPr>
            <a:lvl6pPr lvl="5" algn="r">
              <a:lnSpc>
                <a:spcPct val="100000"/>
              </a:lnSpc>
              <a:spcBef>
                <a:spcPts val="0"/>
              </a:spcBef>
              <a:spcAft>
                <a:spcPts val="0"/>
              </a:spcAft>
              <a:buClr>
                <a:schemeClr val="dk1"/>
              </a:buClr>
              <a:buSzPts val="2000"/>
              <a:buNone/>
              <a:defRPr sz="2000">
                <a:solidFill>
                  <a:schemeClr val="dk1"/>
                </a:solidFill>
              </a:defRPr>
            </a:lvl6pPr>
            <a:lvl7pPr lvl="6" algn="r">
              <a:lnSpc>
                <a:spcPct val="100000"/>
              </a:lnSpc>
              <a:spcBef>
                <a:spcPts val="0"/>
              </a:spcBef>
              <a:spcAft>
                <a:spcPts val="0"/>
              </a:spcAft>
              <a:buClr>
                <a:schemeClr val="dk1"/>
              </a:buClr>
              <a:buSzPts val="2000"/>
              <a:buNone/>
              <a:defRPr sz="2000">
                <a:solidFill>
                  <a:schemeClr val="dk1"/>
                </a:solidFill>
              </a:defRPr>
            </a:lvl7pPr>
            <a:lvl8pPr lvl="7" algn="r">
              <a:lnSpc>
                <a:spcPct val="100000"/>
              </a:lnSpc>
              <a:spcBef>
                <a:spcPts val="0"/>
              </a:spcBef>
              <a:spcAft>
                <a:spcPts val="0"/>
              </a:spcAft>
              <a:buClr>
                <a:schemeClr val="dk1"/>
              </a:buClr>
              <a:buSzPts val="2000"/>
              <a:buNone/>
              <a:defRPr sz="2000">
                <a:solidFill>
                  <a:schemeClr val="dk1"/>
                </a:solidFill>
              </a:defRPr>
            </a:lvl8pPr>
            <a:lvl9pPr lvl="8" algn="r">
              <a:lnSpc>
                <a:spcPct val="100000"/>
              </a:lnSpc>
              <a:spcBef>
                <a:spcPts val="0"/>
              </a:spcBef>
              <a:spcAft>
                <a:spcPts val="0"/>
              </a:spcAft>
              <a:buClr>
                <a:schemeClr val="dk1"/>
              </a:buClr>
              <a:buSzPts val="2000"/>
              <a:buNone/>
              <a:defRPr sz="2000">
                <a:solidFill>
                  <a:schemeClr val="dk1"/>
                </a:solidFill>
              </a:defRPr>
            </a:lvl9pPr>
          </a:lstStyle>
          <a:p>
            <a:endParaRPr/>
          </a:p>
        </p:txBody>
      </p:sp>
      <p:sp>
        <p:nvSpPr>
          <p:cNvPr id="298" name="Google Shape;298;p33"/>
          <p:cNvSpPr txBox="1">
            <a:spLocks noGrp="1"/>
          </p:cNvSpPr>
          <p:nvPr>
            <p:ph type="subTitle" idx="3"/>
          </p:nvPr>
        </p:nvSpPr>
        <p:spPr>
          <a:xfrm>
            <a:off x="5582463" y="2176025"/>
            <a:ext cx="2111100" cy="626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1400"/>
              <a:buNone/>
              <a:defRPr/>
            </a:lvl1pPr>
            <a:lvl2pPr lvl="1" algn="r">
              <a:lnSpc>
                <a:spcPct val="100000"/>
              </a:lnSpc>
              <a:spcBef>
                <a:spcPts val="0"/>
              </a:spcBef>
              <a:spcAft>
                <a:spcPts val="0"/>
              </a:spcAft>
              <a:buClr>
                <a:schemeClr val="dk1"/>
              </a:buClr>
              <a:buSzPts val="1400"/>
              <a:buNone/>
              <a:defRPr>
                <a:solidFill>
                  <a:schemeClr val="dk1"/>
                </a:solidFill>
              </a:defRPr>
            </a:lvl2pPr>
            <a:lvl3pPr lvl="2" algn="r">
              <a:lnSpc>
                <a:spcPct val="100000"/>
              </a:lnSpc>
              <a:spcBef>
                <a:spcPts val="0"/>
              </a:spcBef>
              <a:spcAft>
                <a:spcPts val="0"/>
              </a:spcAft>
              <a:buClr>
                <a:schemeClr val="dk1"/>
              </a:buClr>
              <a:buSzPts val="1400"/>
              <a:buNone/>
              <a:defRPr>
                <a:solidFill>
                  <a:schemeClr val="dk1"/>
                </a:solidFill>
              </a:defRPr>
            </a:lvl3pPr>
            <a:lvl4pPr lvl="3" algn="r">
              <a:lnSpc>
                <a:spcPct val="100000"/>
              </a:lnSpc>
              <a:spcBef>
                <a:spcPts val="0"/>
              </a:spcBef>
              <a:spcAft>
                <a:spcPts val="0"/>
              </a:spcAft>
              <a:buClr>
                <a:schemeClr val="dk1"/>
              </a:buClr>
              <a:buSzPts val="1400"/>
              <a:buNone/>
              <a:defRPr>
                <a:solidFill>
                  <a:schemeClr val="dk1"/>
                </a:solidFill>
              </a:defRPr>
            </a:lvl4pPr>
            <a:lvl5pPr lvl="4" algn="r">
              <a:lnSpc>
                <a:spcPct val="100000"/>
              </a:lnSpc>
              <a:spcBef>
                <a:spcPts val="0"/>
              </a:spcBef>
              <a:spcAft>
                <a:spcPts val="0"/>
              </a:spcAft>
              <a:buClr>
                <a:schemeClr val="dk1"/>
              </a:buClr>
              <a:buSzPts val="1400"/>
              <a:buNone/>
              <a:defRPr>
                <a:solidFill>
                  <a:schemeClr val="dk1"/>
                </a:solidFill>
              </a:defRPr>
            </a:lvl5pPr>
            <a:lvl6pPr lvl="5" algn="r">
              <a:lnSpc>
                <a:spcPct val="100000"/>
              </a:lnSpc>
              <a:spcBef>
                <a:spcPts val="0"/>
              </a:spcBef>
              <a:spcAft>
                <a:spcPts val="0"/>
              </a:spcAft>
              <a:buClr>
                <a:schemeClr val="dk1"/>
              </a:buClr>
              <a:buSzPts val="1400"/>
              <a:buNone/>
              <a:defRPr>
                <a:solidFill>
                  <a:schemeClr val="dk1"/>
                </a:solidFill>
              </a:defRPr>
            </a:lvl6pPr>
            <a:lvl7pPr lvl="6" algn="r">
              <a:lnSpc>
                <a:spcPct val="100000"/>
              </a:lnSpc>
              <a:spcBef>
                <a:spcPts val="0"/>
              </a:spcBef>
              <a:spcAft>
                <a:spcPts val="0"/>
              </a:spcAft>
              <a:buClr>
                <a:schemeClr val="dk1"/>
              </a:buClr>
              <a:buSzPts val="1400"/>
              <a:buNone/>
              <a:defRPr>
                <a:solidFill>
                  <a:schemeClr val="dk1"/>
                </a:solidFill>
              </a:defRPr>
            </a:lvl7pPr>
            <a:lvl8pPr lvl="7" algn="r">
              <a:lnSpc>
                <a:spcPct val="100000"/>
              </a:lnSpc>
              <a:spcBef>
                <a:spcPts val="0"/>
              </a:spcBef>
              <a:spcAft>
                <a:spcPts val="0"/>
              </a:spcAft>
              <a:buClr>
                <a:schemeClr val="dk1"/>
              </a:buClr>
              <a:buSzPts val="1400"/>
              <a:buNone/>
              <a:defRPr>
                <a:solidFill>
                  <a:schemeClr val="dk1"/>
                </a:solidFill>
              </a:defRPr>
            </a:lvl8pPr>
            <a:lvl9pPr lvl="8" algn="r">
              <a:lnSpc>
                <a:spcPct val="100000"/>
              </a:lnSpc>
              <a:spcBef>
                <a:spcPts val="0"/>
              </a:spcBef>
              <a:spcAft>
                <a:spcPts val="0"/>
              </a:spcAft>
              <a:buClr>
                <a:schemeClr val="dk1"/>
              </a:buClr>
              <a:buSzPts val="1400"/>
              <a:buNone/>
              <a:defRPr>
                <a:solidFill>
                  <a:schemeClr val="dk1"/>
                </a:solidFill>
              </a:defRPr>
            </a:lvl9pPr>
          </a:lstStyle>
          <a:p>
            <a:endParaRPr/>
          </a:p>
        </p:txBody>
      </p:sp>
      <p:sp>
        <p:nvSpPr>
          <p:cNvPr id="299" name="Google Shape;299;p33"/>
          <p:cNvSpPr txBox="1">
            <a:spLocks noGrp="1"/>
          </p:cNvSpPr>
          <p:nvPr>
            <p:ph type="subTitle" idx="4"/>
          </p:nvPr>
        </p:nvSpPr>
        <p:spPr>
          <a:xfrm>
            <a:off x="5582462" y="1870526"/>
            <a:ext cx="2111100" cy="33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000"/>
              <a:buNone/>
              <a:defRPr sz="2000">
                <a:latin typeface="Carter One"/>
                <a:ea typeface="Carter One"/>
                <a:cs typeface="Carter One"/>
                <a:sym typeface="Carter One"/>
              </a:defRPr>
            </a:lvl1pPr>
            <a:lvl2pPr lvl="1" algn="r">
              <a:lnSpc>
                <a:spcPct val="100000"/>
              </a:lnSpc>
              <a:spcBef>
                <a:spcPts val="0"/>
              </a:spcBef>
              <a:spcAft>
                <a:spcPts val="0"/>
              </a:spcAft>
              <a:buClr>
                <a:schemeClr val="dk1"/>
              </a:buClr>
              <a:buSzPts val="2000"/>
              <a:buNone/>
              <a:defRPr sz="2000">
                <a:solidFill>
                  <a:schemeClr val="dk1"/>
                </a:solidFill>
              </a:defRPr>
            </a:lvl2pPr>
            <a:lvl3pPr lvl="2" algn="r">
              <a:lnSpc>
                <a:spcPct val="100000"/>
              </a:lnSpc>
              <a:spcBef>
                <a:spcPts val="0"/>
              </a:spcBef>
              <a:spcAft>
                <a:spcPts val="0"/>
              </a:spcAft>
              <a:buClr>
                <a:schemeClr val="dk1"/>
              </a:buClr>
              <a:buSzPts val="2000"/>
              <a:buNone/>
              <a:defRPr sz="2000">
                <a:solidFill>
                  <a:schemeClr val="dk1"/>
                </a:solidFill>
              </a:defRPr>
            </a:lvl3pPr>
            <a:lvl4pPr lvl="3" algn="r">
              <a:lnSpc>
                <a:spcPct val="100000"/>
              </a:lnSpc>
              <a:spcBef>
                <a:spcPts val="0"/>
              </a:spcBef>
              <a:spcAft>
                <a:spcPts val="0"/>
              </a:spcAft>
              <a:buClr>
                <a:schemeClr val="dk1"/>
              </a:buClr>
              <a:buSzPts val="2000"/>
              <a:buNone/>
              <a:defRPr sz="2000">
                <a:solidFill>
                  <a:schemeClr val="dk1"/>
                </a:solidFill>
              </a:defRPr>
            </a:lvl4pPr>
            <a:lvl5pPr lvl="4" algn="r">
              <a:lnSpc>
                <a:spcPct val="100000"/>
              </a:lnSpc>
              <a:spcBef>
                <a:spcPts val="0"/>
              </a:spcBef>
              <a:spcAft>
                <a:spcPts val="0"/>
              </a:spcAft>
              <a:buClr>
                <a:schemeClr val="dk1"/>
              </a:buClr>
              <a:buSzPts val="2000"/>
              <a:buNone/>
              <a:defRPr sz="2000">
                <a:solidFill>
                  <a:schemeClr val="dk1"/>
                </a:solidFill>
              </a:defRPr>
            </a:lvl5pPr>
            <a:lvl6pPr lvl="5" algn="r">
              <a:lnSpc>
                <a:spcPct val="100000"/>
              </a:lnSpc>
              <a:spcBef>
                <a:spcPts val="0"/>
              </a:spcBef>
              <a:spcAft>
                <a:spcPts val="0"/>
              </a:spcAft>
              <a:buClr>
                <a:schemeClr val="dk1"/>
              </a:buClr>
              <a:buSzPts val="2000"/>
              <a:buNone/>
              <a:defRPr sz="2000">
                <a:solidFill>
                  <a:schemeClr val="dk1"/>
                </a:solidFill>
              </a:defRPr>
            </a:lvl6pPr>
            <a:lvl7pPr lvl="6" algn="r">
              <a:lnSpc>
                <a:spcPct val="100000"/>
              </a:lnSpc>
              <a:spcBef>
                <a:spcPts val="0"/>
              </a:spcBef>
              <a:spcAft>
                <a:spcPts val="0"/>
              </a:spcAft>
              <a:buClr>
                <a:schemeClr val="dk1"/>
              </a:buClr>
              <a:buSzPts val="2000"/>
              <a:buNone/>
              <a:defRPr sz="2000">
                <a:solidFill>
                  <a:schemeClr val="dk1"/>
                </a:solidFill>
              </a:defRPr>
            </a:lvl7pPr>
            <a:lvl8pPr lvl="7" algn="r">
              <a:lnSpc>
                <a:spcPct val="100000"/>
              </a:lnSpc>
              <a:spcBef>
                <a:spcPts val="0"/>
              </a:spcBef>
              <a:spcAft>
                <a:spcPts val="0"/>
              </a:spcAft>
              <a:buClr>
                <a:schemeClr val="dk1"/>
              </a:buClr>
              <a:buSzPts val="2000"/>
              <a:buNone/>
              <a:defRPr sz="2000">
                <a:solidFill>
                  <a:schemeClr val="dk1"/>
                </a:solidFill>
              </a:defRPr>
            </a:lvl8pPr>
            <a:lvl9pPr lvl="8" algn="r">
              <a:lnSpc>
                <a:spcPct val="100000"/>
              </a:lnSpc>
              <a:spcBef>
                <a:spcPts val="0"/>
              </a:spcBef>
              <a:spcAft>
                <a:spcPts val="0"/>
              </a:spcAft>
              <a:buClr>
                <a:schemeClr val="dk1"/>
              </a:buClr>
              <a:buSzPts val="2000"/>
              <a:buNone/>
              <a:defRPr sz="2000">
                <a:solidFill>
                  <a:schemeClr val="dk1"/>
                </a:solidFill>
              </a:defRPr>
            </a:lvl9pPr>
          </a:lstStyle>
          <a:p>
            <a:endParaRPr/>
          </a:p>
        </p:txBody>
      </p:sp>
      <p:sp>
        <p:nvSpPr>
          <p:cNvPr id="300" name="Google Shape;300;p33"/>
          <p:cNvSpPr txBox="1">
            <a:spLocks noGrp="1"/>
          </p:cNvSpPr>
          <p:nvPr>
            <p:ph type="subTitle" idx="5"/>
          </p:nvPr>
        </p:nvSpPr>
        <p:spPr>
          <a:xfrm>
            <a:off x="2293538" y="3498450"/>
            <a:ext cx="2111100" cy="626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1400"/>
              <a:buNone/>
              <a:defRPr/>
            </a:lvl1pPr>
            <a:lvl2pPr lvl="1" algn="r">
              <a:lnSpc>
                <a:spcPct val="100000"/>
              </a:lnSpc>
              <a:spcBef>
                <a:spcPts val="0"/>
              </a:spcBef>
              <a:spcAft>
                <a:spcPts val="0"/>
              </a:spcAft>
              <a:buClr>
                <a:schemeClr val="dk1"/>
              </a:buClr>
              <a:buSzPts val="1400"/>
              <a:buNone/>
              <a:defRPr>
                <a:solidFill>
                  <a:schemeClr val="dk1"/>
                </a:solidFill>
              </a:defRPr>
            </a:lvl2pPr>
            <a:lvl3pPr lvl="2" algn="r">
              <a:lnSpc>
                <a:spcPct val="100000"/>
              </a:lnSpc>
              <a:spcBef>
                <a:spcPts val="0"/>
              </a:spcBef>
              <a:spcAft>
                <a:spcPts val="0"/>
              </a:spcAft>
              <a:buClr>
                <a:schemeClr val="dk1"/>
              </a:buClr>
              <a:buSzPts val="1400"/>
              <a:buNone/>
              <a:defRPr>
                <a:solidFill>
                  <a:schemeClr val="dk1"/>
                </a:solidFill>
              </a:defRPr>
            </a:lvl3pPr>
            <a:lvl4pPr lvl="3" algn="r">
              <a:lnSpc>
                <a:spcPct val="100000"/>
              </a:lnSpc>
              <a:spcBef>
                <a:spcPts val="0"/>
              </a:spcBef>
              <a:spcAft>
                <a:spcPts val="0"/>
              </a:spcAft>
              <a:buClr>
                <a:schemeClr val="dk1"/>
              </a:buClr>
              <a:buSzPts val="1400"/>
              <a:buNone/>
              <a:defRPr>
                <a:solidFill>
                  <a:schemeClr val="dk1"/>
                </a:solidFill>
              </a:defRPr>
            </a:lvl4pPr>
            <a:lvl5pPr lvl="4" algn="r">
              <a:lnSpc>
                <a:spcPct val="100000"/>
              </a:lnSpc>
              <a:spcBef>
                <a:spcPts val="0"/>
              </a:spcBef>
              <a:spcAft>
                <a:spcPts val="0"/>
              </a:spcAft>
              <a:buClr>
                <a:schemeClr val="dk1"/>
              </a:buClr>
              <a:buSzPts val="1400"/>
              <a:buNone/>
              <a:defRPr>
                <a:solidFill>
                  <a:schemeClr val="dk1"/>
                </a:solidFill>
              </a:defRPr>
            </a:lvl5pPr>
            <a:lvl6pPr lvl="5" algn="r">
              <a:lnSpc>
                <a:spcPct val="100000"/>
              </a:lnSpc>
              <a:spcBef>
                <a:spcPts val="0"/>
              </a:spcBef>
              <a:spcAft>
                <a:spcPts val="0"/>
              </a:spcAft>
              <a:buClr>
                <a:schemeClr val="dk1"/>
              </a:buClr>
              <a:buSzPts val="1400"/>
              <a:buNone/>
              <a:defRPr>
                <a:solidFill>
                  <a:schemeClr val="dk1"/>
                </a:solidFill>
              </a:defRPr>
            </a:lvl6pPr>
            <a:lvl7pPr lvl="6" algn="r">
              <a:lnSpc>
                <a:spcPct val="100000"/>
              </a:lnSpc>
              <a:spcBef>
                <a:spcPts val="0"/>
              </a:spcBef>
              <a:spcAft>
                <a:spcPts val="0"/>
              </a:spcAft>
              <a:buClr>
                <a:schemeClr val="dk1"/>
              </a:buClr>
              <a:buSzPts val="1400"/>
              <a:buNone/>
              <a:defRPr>
                <a:solidFill>
                  <a:schemeClr val="dk1"/>
                </a:solidFill>
              </a:defRPr>
            </a:lvl7pPr>
            <a:lvl8pPr lvl="7" algn="r">
              <a:lnSpc>
                <a:spcPct val="100000"/>
              </a:lnSpc>
              <a:spcBef>
                <a:spcPts val="0"/>
              </a:spcBef>
              <a:spcAft>
                <a:spcPts val="0"/>
              </a:spcAft>
              <a:buClr>
                <a:schemeClr val="dk1"/>
              </a:buClr>
              <a:buSzPts val="1400"/>
              <a:buNone/>
              <a:defRPr>
                <a:solidFill>
                  <a:schemeClr val="dk1"/>
                </a:solidFill>
              </a:defRPr>
            </a:lvl8pPr>
            <a:lvl9pPr lvl="8" algn="r">
              <a:lnSpc>
                <a:spcPct val="100000"/>
              </a:lnSpc>
              <a:spcBef>
                <a:spcPts val="0"/>
              </a:spcBef>
              <a:spcAft>
                <a:spcPts val="0"/>
              </a:spcAft>
              <a:buClr>
                <a:schemeClr val="dk1"/>
              </a:buClr>
              <a:buSzPts val="1400"/>
              <a:buNone/>
              <a:defRPr>
                <a:solidFill>
                  <a:schemeClr val="dk1"/>
                </a:solidFill>
              </a:defRPr>
            </a:lvl9pPr>
          </a:lstStyle>
          <a:p>
            <a:endParaRPr/>
          </a:p>
        </p:txBody>
      </p:sp>
      <p:sp>
        <p:nvSpPr>
          <p:cNvPr id="301" name="Google Shape;301;p33"/>
          <p:cNvSpPr txBox="1">
            <a:spLocks noGrp="1"/>
          </p:cNvSpPr>
          <p:nvPr>
            <p:ph type="subTitle" idx="6"/>
          </p:nvPr>
        </p:nvSpPr>
        <p:spPr>
          <a:xfrm>
            <a:off x="2293537" y="3192951"/>
            <a:ext cx="2111100" cy="33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000"/>
              <a:buNone/>
              <a:defRPr sz="2000">
                <a:latin typeface="Carter One"/>
                <a:ea typeface="Carter One"/>
                <a:cs typeface="Carter One"/>
                <a:sym typeface="Carter One"/>
              </a:defRPr>
            </a:lvl1pPr>
            <a:lvl2pPr lvl="1" algn="r">
              <a:lnSpc>
                <a:spcPct val="100000"/>
              </a:lnSpc>
              <a:spcBef>
                <a:spcPts val="0"/>
              </a:spcBef>
              <a:spcAft>
                <a:spcPts val="0"/>
              </a:spcAft>
              <a:buClr>
                <a:schemeClr val="dk1"/>
              </a:buClr>
              <a:buSzPts val="2000"/>
              <a:buNone/>
              <a:defRPr sz="2000">
                <a:solidFill>
                  <a:schemeClr val="dk1"/>
                </a:solidFill>
              </a:defRPr>
            </a:lvl2pPr>
            <a:lvl3pPr lvl="2" algn="r">
              <a:lnSpc>
                <a:spcPct val="100000"/>
              </a:lnSpc>
              <a:spcBef>
                <a:spcPts val="0"/>
              </a:spcBef>
              <a:spcAft>
                <a:spcPts val="0"/>
              </a:spcAft>
              <a:buClr>
                <a:schemeClr val="dk1"/>
              </a:buClr>
              <a:buSzPts val="2000"/>
              <a:buNone/>
              <a:defRPr sz="2000">
                <a:solidFill>
                  <a:schemeClr val="dk1"/>
                </a:solidFill>
              </a:defRPr>
            </a:lvl3pPr>
            <a:lvl4pPr lvl="3" algn="r">
              <a:lnSpc>
                <a:spcPct val="100000"/>
              </a:lnSpc>
              <a:spcBef>
                <a:spcPts val="0"/>
              </a:spcBef>
              <a:spcAft>
                <a:spcPts val="0"/>
              </a:spcAft>
              <a:buClr>
                <a:schemeClr val="dk1"/>
              </a:buClr>
              <a:buSzPts val="2000"/>
              <a:buNone/>
              <a:defRPr sz="2000">
                <a:solidFill>
                  <a:schemeClr val="dk1"/>
                </a:solidFill>
              </a:defRPr>
            </a:lvl4pPr>
            <a:lvl5pPr lvl="4" algn="r">
              <a:lnSpc>
                <a:spcPct val="100000"/>
              </a:lnSpc>
              <a:spcBef>
                <a:spcPts val="0"/>
              </a:spcBef>
              <a:spcAft>
                <a:spcPts val="0"/>
              </a:spcAft>
              <a:buClr>
                <a:schemeClr val="dk1"/>
              </a:buClr>
              <a:buSzPts val="2000"/>
              <a:buNone/>
              <a:defRPr sz="2000">
                <a:solidFill>
                  <a:schemeClr val="dk1"/>
                </a:solidFill>
              </a:defRPr>
            </a:lvl5pPr>
            <a:lvl6pPr lvl="5" algn="r">
              <a:lnSpc>
                <a:spcPct val="100000"/>
              </a:lnSpc>
              <a:spcBef>
                <a:spcPts val="0"/>
              </a:spcBef>
              <a:spcAft>
                <a:spcPts val="0"/>
              </a:spcAft>
              <a:buClr>
                <a:schemeClr val="dk1"/>
              </a:buClr>
              <a:buSzPts val="2000"/>
              <a:buNone/>
              <a:defRPr sz="2000">
                <a:solidFill>
                  <a:schemeClr val="dk1"/>
                </a:solidFill>
              </a:defRPr>
            </a:lvl6pPr>
            <a:lvl7pPr lvl="6" algn="r">
              <a:lnSpc>
                <a:spcPct val="100000"/>
              </a:lnSpc>
              <a:spcBef>
                <a:spcPts val="0"/>
              </a:spcBef>
              <a:spcAft>
                <a:spcPts val="0"/>
              </a:spcAft>
              <a:buClr>
                <a:schemeClr val="dk1"/>
              </a:buClr>
              <a:buSzPts val="2000"/>
              <a:buNone/>
              <a:defRPr sz="2000">
                <a:solidFill>
                  <a:schemeClr val="dk1"/>
                </a:solidFill>
              </a:defRPr>
            </a:lvl7pPr>
            <a:lvl8pPr lvl="7" algn="r">
              <a:lnSpc>
                <a:spcPct val="100000"/>
              </a:lnSpc>
              <a:spcBef>
                <a:spcPts val="0"/>
              </a:spcBef>
              <a:spcAft>
                <a:spcPts val="0"/>
              </a:spcAft>
              <a:buClr>
                <a:schemeClr val="dk1"/>
              </a:buClr>
              <a:buSzPts val="2000"/>
              <a:buNone/>
              <a:defRPr sz="2000">
                <a:solidFill>
                  <a:schemeClr val="dk1"/>
                </a:solidFill>
              </a:defRPr>
            </a:lvl8pPr>
            <a:lvl9pPr lvl="8" algn="r">
              <a:lnSpc>
                <a:spcPct val="100000"/>
              </a:lnSpc>
              <a:spcBef>
                <a:spcPts val="0"/>
              </a:spcBef>
              <a:spcAft>
                <a:spcPts val="0"/>
              </a:spcAft>
              <a:buClr>
                <a:schemeClr val="dk1"/>
              </a:buClr>
              <a:buSzPts val="2000"/>
              <a:buNone/>
              <a:defRPr sz="2000">
                <a:solidFill>
                  <a:schemeClr val="dk1"/>
                </a:solidFill>
              </a:defRPr>
            </a:lvl9pPr>
          </a:lstStyle>
          <a:p>
            <a:endParaRPr/>
          </a:p>
        </p:txBody>
      </p:sp>
      <p:sp>
        <p:nvSpPr>
          <p:cNvPr id="302" name="Google Shape;302;p33"/>
          <p:cNvSpPr txBox="1">
            <a:spLocks noGrp="1"/>
          </p:cNvSpPr>
          <p:nvPr>
            <p:ph type="subTitle" idx="7"/>
          </p:nvPr>
        </p:nvSpPr>
        <p:spPr>
          <a:xfrm>
            <a:off x="5582463" y="3498450"/>
            <a:ext cx="2111100" cy="626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1400"/>
              <a:buNone/>
              <a:defRPr/>
            </a:lvl1pPr>
            <a:lvl2pPr lvl="1" algn="r">
              <a:lnSpc>
                <a:spcPct val="100000"/>
              </a:lnSpc>
              <a:spcBef>
                <a:spcPts val="0"/>
              </a:spcBef>
              <a:spcAft>
                <a:spcPts val="0"/>
              </a:spcAft>
              <a:buClr>
                <a:schemeClr val="dk1"/>
              </a:buClr>
              <a:buSzPts val="1400"/>
              <a:buNone/>
              <a:defRPr>
                <a:solidFill>
                  <a:schemeClr val="dk1"/>
                </a:solidFill>
              </a:defRPr>
            </a:lvl2pPr>
            <a:lvl3pPr lvl="2" algn="r">
              <a:lnSpc>
                <a:spcPct val="100000"/>
              </a:lnSpc>
              <a:spcBef>
                <a:spcPts val="0"/>
              </a:spcBef>
              <a:spcAft>
                <a:spcPts val="0"/>
              </a:spcAft>
              <a:buClr>
                <a:schemeClr val="dk1"/>
              </a:buClr>
              <a:buSzPts val="1400"/>
              <a:buNone/>
              <a:defRPr>
                <a:solidFill>
                  <a:schemeClr val="dk1"/>
                </a:solidFill>
              </a:defRPr>
            </a:lvl3pPr>
            <a:lvl4pPr lvl="3" algn="r">
              <a:lnSpc>
                <a:spcPct val="100000"/>
              </a:lnSpc>
              <a:spcBef>
                <a:spcPts val="0"/>
              </a:spcBef>
              <a:spcAft>
                <a:spcPts val="0"/>
              </a:spcAft>
              <a:buClr>
                <a:schemeClr val="dk1"/>
              </a:buClr>
              <a:buSzPts val="1400"/>
              <a:buNone/>
              <a:defRPr>
                <a:solidFill>
                  <a:schemeClr val="dk1"/>
                </a:solidFill>
              </a:defRPr>
            </a:lvl4pPr>
            <a:lvl5pPr lvl="4" algn="r">
              <a:lnSpc>
                <a:spcPct val="100000"/>
              </a:lnSpc>
              <a:spcBef>
                <a:spcPts val="0"/>
              </a:spcBef>
              <a:spcAft>
                <a:spcPts val="0"/>
              </a:spcAft>
              <a:buClr>
                <a:schemeClr val="dk1"/>
              </a:buClr>
              <a:buSzPts val="1400"/>
              <a:buNone/>
              <a:defRPr>
                <a:solidFill>
                  <a:schemeClr val="dk1"/>
                </a:solidFill>
              </a:defRPr>
            </a:lvl5pPr>
            <a:lvl6pPr lvl="5" algn="r">
              <a:lnSpc>
                <a:spcPct val="100000"/>
              </a:lnSpc>
              <a:spcBef>
                <a:spcPts val="0"/>
              </a:spcBef>
              <a:spcAft>
                <a:spcPts val="0"/>
              </a:spcAft>
              <a:buClr>
                <a:schemeClr val="dk1"/>
              </a:buClr>
              <a:buSzPts val="1400"/>
              <a:buNone/>
              <a:defRPr>
                <a:solidFill>
                  <a:schemeClr val="dk1"/>
                </a:solidFill>
              </a:defRPr>
            </a:lvl6pPr>
            <a:lvl7pPr lvl="6" algn="r">
              <a:lnSpc>
                <a:spcPct val="100000"/>
              </a:lnSpc>
              <a:spcBef>
                <a:spcPts val="0"/>
              </a:spcBef>
              <a:spcAft>
                <a:spcPts val="0"/>
              </a:spcAft>
              <a:buClr>
                <a:schemeClr val="dk1"/>
              </a:buClr>
              <a:buSzPts val="1400"/>
              <a:buNone/>
              <a:defRPr>
                <a:solidFill>
                  <a:schemeClr val="dk1"/>
                </a:solidFill>
              </a:defRPr>
            </a:lvl7pPr>
            <a:lvl8pPr lvl="7" algn="r">
              <a:lnSpc>
                <a:spcPct val="100000"/>
              </a:lnSpc>
              <a:spcBef>
                <a:spcPts val="0"/>
              </a:spcBef>
              <a:spcAft>
                <a:spcPts val="0"/>
              </a:spcAft>
              <a:buClr>
                <a:schemeClr val="dk1"/>
              </a:buClr>
              <a:buSzPts val="1400"/>
              <a:buNone/>
              <a:defRPr>
                <a:solidFill>
                  <a:schemeClr val="dk1"/>
                </a:solidFill>
              </a:defRPr>
            </a:lvl8pPr>
            <a:lvl9pPr lvl="8" algn="r">
              <a:lnSpc>
                <a:spcPct val="100000"/>
              </a:lnSpc>
              <a:spcBef>
                <a:spcPts val="0"/>
              </a:spcBef>
              <a:spcAft>
                <a:spcPts val="0"/>
              </a:spcAft>
              <a:buClr>
                <a:schemeClr val="dk1"/>
              </a:buClr>
              <a:buSzPts val="1400"/>
              <a:buNone/>
              <a:defRPr>
                <a:solidFill>
                  <a:schemeClr val="dk1"/>
                </a:solidFill>
              </a:defRPr>
            </a:lvl9pPr>
          </a:lstStyle>
          <a:p>
            <a:endParaRPr/>
          </a:p>
        </p:txBody>
      </p:sp>
      <p:sp>
        <p:nvSpPr>
          <p:cNvPr id="303" name="Google Shape;303;p33"/>
          <p:cNvSpPr txBox="1">
            <a:spLocks noGrp="1"/>
          </p:cNvSpPr>
          <p:nvPr>
            <p:ph type="subTitle" idx="8"/>
          </p:nvPr>
        </p:nvSpPr>
        <p:spPr>
          <a:xfrm>
            <a:off x="5582462" y="3192951"/>
            <a:ext cx="2111100" cy="33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000"/>
              <a:buNone/>
              <a:defRPr sz="2000">
                <a:latin typeface="Carter One"/>
                <a:ea typeface="Carter One"/>
                <a:cs typeface="Carter One"/>
                <a:sym typeface="Carter One"/>
              </a:defRPr>
            </a:lvl1pPr>
            <a:lvl2pPr lvl="1" algn="r">
              <a:lnSpc>
                <a:spcPct val="100000"/>
              </a:lnSpc>
              <a:spcBef>
                <a:spcPts val="0"/>
              </a:spcBef>
              <a:spcAft>
                <a:spcPts val="0"/>
              </a:spcAft>
              <a:buClr>
                <a:schemeClr val="dk1"/>
              </a:buClr>
              <a:buSzPts val="2000"/>
              <a:buNone/>
              <a:defRPr sz="2000">
                <a:solidFill>
                  <a:schemeClr val="dk1"/>
                </a:solidFill>
              </a:defRPr>
            </a:lvl2pPr>
            <a:lvl3pPr lvl="2" algn="r">
              <a:lnSpc>
                <a:spcPct val="100000"/>
              </a:lnSpc>
              <a:spcBef>
                <a:spcPts val="0"/>
              </a:spcBef>
              <a:spcAft>
                <a:spcPts val="0"/>
              </a:spcAft>
              <a:buClr>
                <a:schemeClr val="dk1"/>
              </a:buClr>
              <a:buSzPts val="2000"/>
              <a:buNone/>
              <a:defRPr sz="2000">
                <a:solidFill>
                  <a:schemeClr val="dk1"/>
                </a:solidFill>
              </a:defRPr>
            </a:lvl3pPr>
            <a:lvl4pPr lvl="3" algn="r">
              <a:lnSpc>
                <a:spcPct val="100000"/>
              </a:lnSpc>
              <a:spcBef>
                <a:spcPts val="0"/>
              </a:spcBef>
              <a:spcAft>
                <a:spcPts val="0"/>
              </a:spcAft>
              <a:buClr>
                <a:schemeClr val="dk1"/>
              </a:buClr>
              <a:buSzPts val="2000"/>
              <a:buNone/>
              <a:defRPr sz="2000">
                <a:solidFill>
                  <a:schemeClr val="dk1"/>
                </a:solidFill>
              </a:defRPr>
            </a:lvl4pPr>
            <a:lvl5pPr lvl="4" algn="r">
              <a:lnSpc>
                <a:spcPct val="100000"/>
              </a:lnSpc>
              <a:spcBef>
                <a:spcPts val="0"/>
              </a:spcBef>
              <a:spcAft>
                <a:spcPts val="0"/>
              </a:spcAft>
              <a:buClr>
                <a:schemeClr val="dk1"/>
              </a:buClr>
              <a:buSzPts val="2000"/>
              <a:buNone/>
              <a:defRPr sz="2000">
                <a:solidFill>
                  <a:schemeClr val="dk1"/>
                </a:solidFill>
              </a:defRPr>
            </a:lvl5pPr>
            <a:lvl6pPr lvl="5" algn="r">
              <a:lnSpc>
                <a:spcPct val="100000"/>
              </a:lnSpc>
              <a:spcBef>
                <a:spcPts val="0"/>
              </a:spcBef>
              <a:spcAft>
                <a:spcPts val="0"/>
              </a:spcAft>
              <a:buClr>
                <a:schemeClr val="dk1"/>
              </a:buClr>
              <a:buSzPts val="2000"/>
              <a:buNone/>
              <a:defRPr sz="2000">
                <a:solidFill>
                  <a:schemeClr val="dk1"/>
                </a:solidFill>
              </a:defRPr>
            </a:lvl6pPr>
            <a:lvl7pPr lvl="6" algn="r">
              <a:lnSpc>
                <a:spcPct val="100000"/>
              </a:lnSpc>
              <a:spcBef>
                <a:spcPts val="0"/>
              </a:spcBef>
              <a:spcAft>
                <a:spcPts val="0"/>
              </a:spcAft>
              <a:buClr>
                <a:schemeClr val="dk1"/>
              </a:buClr>
              <a:buSzPts val="2000"/>
              <a:buNone/>
              <a:defRPr sz="2000">
                <a:solidFill>
                  <a:schemeClr val="dk1"/>
                </a:solidFill>
              </a:defRPr>
            </a:lvl7pPr>
            <a:lvl8pPr lvl="7" algn="r">
              <a:lnSpc>
                <a:spcPct val="100000"/>
              </a:lnSpc>
              <a:spcBef>
                <a:spcPts val="0"/>
              </a:spcBef>
              <a:spcAft>
                <a:spcPts val="0"/>
              </a:spcAft>
              <a:buClr>
                <a:schemeClr val="dk1"/>
              </a:buClr>
              <a:buSzPts val="2000"/>
              <a:buNone/>
              <a:defRPr sz="2000">
                <a:solidFill>
                  <a:schemeClr val="dk1"/>
                </a:solidFill>
              </a:defRPr>
            </a:lvl8pPr>
            <a:lvl9pPr lvl="8" algn="r">
              <a:lnSpc>
                <a:spcPct val="100000"/>
              </a:lnSpc>
              <a:spcBef>
                <a:spcPts val="0"/>
              </a:spcBef>
              <a:spcAft>
                <a:spcPts val="0"/>
              </a:spcAft>
              <a:buClr>
                <a:schemeClr val="dk1"/>
              </a:buClr>
              <a:buSzPts val="2000"/>
              <a:buNone/>
              <a:defRPr sz="2000">
                <a:solidFill>
                  <a:schemeClr val="dk1"/>
                </a:solidFill>
              </a:defRPr>
            </a:lvl9pPr>
          </a:lstStyle>
          <a:p>
            <a:endParaRPr/>
          </a:p>
        </p:txBody>
      </p:sp>
      <p:sp>
        <p:nvSpPr>
          <p:cNvPr id="304" name="Google Shape;304;p33"/>
          <p:cNvSpPr txBox="1">
            <a:spLocks noGrp="1"/>
          </p:cNvSpPr>
          <p:nvPr>
            <p:ph type="title"/>
          </p:nvPr>
        </p:nvSpPr>
        <p:spPr>
          <a:xfrm>
            <a:off x="2145575" y="594360"/>
            <a:ext cx="4852800" cy="54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grpSp>
        <p:nvGrpSpPr>
          <p:cNvPr id="305" name="Google Shape;305;p33"/>
          <p:cNvGrpSpPr/>
          <p:nvPr/>
        </p:nvGrpSpPr>
        <p:grpSpPr>
          <a:xfrm>
            <a:off x="-83925" y="4199800"/>
            <a:ext cx="8982362" cy="323950"/>
            <a:chOff x="-83925" y="4199800"/>
            <a:chExt cx="8982362" cy="323950"/>
          </a:xfrm>
        </p:grpSpPr>
        <p:pic>
          <p:nvPicPr>
            <p:cNvPr id="306" name="Google Shape;306;p33"/>
            <p:cNvPicPr preferRelativeResize="0"/>
            <p:nvPr/>
          </p:nvPicPr>
          <p:blipFill rotWithShape="1">
            <a:blip r:embed="rId4">
              <a:alphaModFix/>
            </a:blip>
            <a:srcRect l="11839"/>
            <a:stretch/>
          </p:blipFill>
          <p:spPr>
            <a:xfrm flipH="1">
              <a:off x="-83925" y="4199800"/>
              <a:ext cx="8699075" cy="288475"/>
            </a:xfrm>
            <a:prstGeom prst="rect">
              <a:avLst/>
            </a:prstGeom>
            <a:noFill/>
            <a:ln>
              <a:noFill/>
            </a:ln>
          </p:spPr>
        </p:pic>
        <p:pic>
          <p:nvPicPr>
            <p:cNvPr id="307" name="Google Shape;307;p33"/>
            <p:cNvPicPr preferRelativeResize="0"/>
            <p:nvPr/>
          </p:nvPicPr>
          <p:blipFill rotWithShape="1">
            <a:blip r:embed="rId5">
              <a:alphaModFix/>
            </a:blip>
            <a:srcRect/>
            <a:stretch/>
          </p:blipFill>
          <p:spPr>
            <a:xfrm>
              <a:off x="8446062" y="4274300"/>
              <a:ext cx="452375" cy="249450"/>
            </a:xfrm>
            <a:prstGeom prst="rect">
              <a:avLst/>
            </a:prstGeom>
            <a:noFill/>
            <a:ln>
              <a:noFill/>
            </a:ln>
          </p:spPr>
        </p:pic>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2">
  <p:cSld name="CUSTOM_11_1">
    <p:spTree>
      <p:nvGrpSpPr>
        <p:cNvPr id="1" name="Shape 308"/>
        <p:cNvGrpSpPr/>
        <p:nvPr/>
      </p:nvGrpSpPr>
      <p:grpSpPr>
        <a:xfrm>
          <a:off x="0" y="0"/>
          <a:ext cx="0" cy="0"/>
          <a:chOff x="0" y="0"/>
          <a:chExt cx="0" cy="0"/>
        </a:xfrm>
      </p:grpSpPr>
      <p:sp>
        <p:nvSpPr>
          <p:cNvPr id="309" name="Google Shape;309;p34"/>
          <p:cNvSpPr/>
          <p:nvPr/>
        </p:nvSpPr>
        <p:spPr>
          <a:xfrm>
            <a:off x="719825" y="1304050"/>
            <a:ext cx="7688918" cy="3386988"/>
          </a:xfrm>
          <a:custGeom>
            <a:avLst/>
            <a:gdLst/>
            <a:ahLst/>
            <a:cxnLst/>
            <a:rect l="l" t="t" r="r" b="b"/>
            <a:pathLst>
              <a:path w="280285" h="125537" extrusionOk="0">
                <a:moveTo>
                  <a:pt x="280285" y="0"/>
                </a:moveTo>
                <a:lnTo>
                  <a:pt x="275069" y="125537"/>
                </a:lnTo>
                <a:lnTo>
                  <a:pt x="2434" y="122755"/>
                </a:lnTo>
                <a:lnTo>
                  <a:pt x="0" y="2434"/>
                </a:lnTo>
                <a:close/>
              </a:path>
            </a:pathLst>
          </a:custGeom>
          <a:solidFill>
            <a:srgbClr val="2352BD">
              <a:alpha val="47843"/>
            </a:srgbClr>
          </a:solidFill>
          <a:ln>
            <a:noFill/>
          </a:ln>
        </p:spPr>
      </p:sp>
      <p:sp>
        <p:nvSpPr>
          <p:cNvPr id="310" name="Google Shape;310;p34"/>
          <p:cNvSpPr/>
          <p:nvPr/>
        </p:nvSpPr>
        <p:spPr>
          <a:xfrm>
            <a:off x="736875" y="550550"/>
            <a:ext cx="7688749" cy="625958"/>
          </a:xfrm>
          <a:custGeom>
            <a:avLst/>
            <a:gdLst/>
            <a:ahLst/>
            <a:cxnLst/>
            <a:rect l="l" t="t" r="r" b="b"/>
            <a:pathLst>
              <a:path w="248988" h="22952" extrusionOk="0">
                <a:moveTo>
                  <a:pt x="248988" y="0"/>
                </a:moveTo>
                <a:lnTo>
                  <a:pt x="246554" y="22952"/>
                </a:lnTo>
                <a:lnTo>
                  <a:pt x="696" y="22256"/>
                </a:lnTo>
                <a:lnTo>
                  <a:pt x="0" y="348"/>
                </a:lnTo>
                <a:close/>
              </a:path>
            </a:pathLst>
          </a:custGeom>
          <a:solidFill>
            <a:srgbClr val="2352BD">
              <a:alpha val="47843"/>
            </a:srgbClr>
          </a:solidFill>
          <a:ln>
            <a:noFill/>
          </a:ln>
        </p:spPr>
      </p:sp>
      <p:grpSp>
        <p:nvGrpSpPr>
          <p:cNvPr id="311" name="Google Shape;311;p34"/>
          <p:cNvGrpSpPr/>
          <p:nvPr/>
        </p:nvGrpSpPr>
        <p:grpSpPr>
          <a:xfrm>
            <a:off x="-95697" y="-328312"/>
            <a:ext cx="9335496" cy="5800125"/>
            <a:chOff x="-95747" y="-328300"/>
            <a:chExt cx="9335496" cy="5800125"/>
          </a:xfrm>
        </p:grpSpPr>
        <p:pic>
          <p:nvPicPr>
            <p:cNvPr id="312" name="Google Shape;312;p34"/>
            <p:cNvPicPr preferRelativeResize="0"/>
            <p:nvPr/>
          </p:nvPicPr>
          <p:blipFill rotWithShape="1">
            <a:blip r:embed="rId2">
              <a:alphaModFix/>
            </a:blip>
            <a:srcRect l="16792" r="16806"/>
            <a:stretch/>
          </p:blipFill>
          <p:spPr>
            <a:xfrm>
              <a:off x="-95747" y="-328300"/>
              <a:ext cx="9335496" cy="686375"/>
            </a:xfrm>
            <a:prstGeom prst="rect">
              <a:avLst/>
            </a:prstGeom>
            <a:noFill/>
            <a:ln>
              <a:noFill/>
            </a:ln>
          </p:spPr>
        </p:pic>
        <p:pic>
          <p:nvPicPr>
            <p:cNvPr id="313" name="Google Shape;313;p34"/>
            <p:cNvPicPr preferRelativeResize="0"/>
            <p:nvPr/>
          </p:nvPicPr>
          <p:blipFill rotWithShape="1">
            <a:blip r:embed="rId3">
              <a:alphaModFix/>
            </a:blip>
            <a:srcRect l="15687" t="2901" r="15715" b="2891"/>
            <a:stretch/>
          </p:blipFill>
          <p:spPr>
            <a:xfrm>
              <a:off x="-95462" y="4725150"/>
              <a:ext cx="9334927" cy="746675"/>
            </a:xfrm>
            <a:prstGeom prst="rect">
              <a:avLst/>
            </a:prstGeom>
            <a:noFill/>
            <a:ln>
              <a:noFill/>
            </a:ln>
          </p:spPr>
        </p:pic>
      </p:grpSp>
      <p:sp>
        <p:nvSpPr>
          <p:cNvPr id="314" name="Google Shape;314;p34"/>
          <p:cNvSpPr txBox="1">
            <a:spLocks noGrp="1"/>
          </p:cNvSpPr>
          <p:nvPr>
            <p:ph type="title"/>
          </p:nvPr>
        </p:nvSpPr>
        <p:spPr>
          <a:xfrm>
            <a:off x="1367375" y="594360"/>
            <a:ext cx="6409200" cy="54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315" name="Google Shape;315;p34"/>
          <p:cNvPicPr preferRelativeResize="0"/>
          <p:nvPr/>
        </p:nvPicPr>
        <p:blipFill rotWithShape="1">
          <a:blip r:embed="rId4">
            <a:alphaModFix/>
          </a:blip>
          <a:srcRect l="11839"/>
          <a:stretch/>
        </p:blipFill>
        <p:spPr>
          <a:xfrm flipH="1">
            <a:off x="-83925" y="4199800"/>
            <a:ext cx="9227924" cy="288475"/>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316"/>
        <p:cNvGrpSpPr/>
        <p:nvPr/>
      </p:nvGrpSpPr>
      <p:grpSpPr>
        <a:xfrm>
          <a:off x="0" y="0"/>
          <a:ext cx="0" cy="0"/>
          <a:chOff x="0" y="0"/>
          <a:chExt cx="0" cy="0"/>
        </a:xfrm>
      </p:grpSpPr>
      <p:grpSp>
        <p:nvGrpSpPr>
          <p:cNvPr id="317" name="Google Shape;317;p35"/>
          <p:cNvGrpSpPr/>
          <p:nvPr/>
        </p:nvGrpSpPr>
        <p:grpSpPr>
          <a:xfrm>
            <a:off x="-275275" y="-596800"/>
            <a:ext cx="9694403" cy="6192662"/>
            <a:chOff x="-275275" y="-596800"/>
            <a:chExt cx="9694403" cy="6192662"/>
          </a:xfrm>
        </p:grpSpPr>
        <p:sp>
          <p:nvSpPr>
            <p:cNvPr id="318" name="Google Shape;318;p35"/>
            <p:cNvSpPr/>
            <p:nvPr/>
          </p:nvSpPr>
          <p:spPr>
            <a:xfrm>
              <a:off x="7886700" y="-596800"/>
              <a:ext cx="1394025" cy="6192170"/>
            </a:xfrm>
            <a:custGeom>
              <a:avLst/>
              <a:gdLst/>
              <a:ahLst/>
              <a:cxnLst/>
              <a:rect l="l" t="t" r="r" b="b"/>
              <a:pathLst>
                <a:path w="55761" h="242854" extrusionOk="0">
                  <a:moveTo>
                    <a:pt x="0" y="235938"/>
                  </a:moveTo>
                  <a:lnTo>
                    <a:pt x="10093" y="31138"/>
                  </a:lnTo>
                  <a:lnTo>
                    <a:pt x="55761" y="0"/>
                  </a:lnTo>
                  <a:lnTo>
                    <a:pt x="49275" y="242854"/>
                  </a:lnTo>
                  <a:close/>
                </a:path>
              </a:pathLst>
            </a:custGeom>
            <a:gradFill>
              <a:gsLst>
                <a:gs pos="0">
                  <a:srgbClr val="45A3E9">
                    <a:alpha val="49803"/>
                  </a:srgbClr>
                </a:gs>
                <a:gs pos="78000">
                  <a:srgbClr val="4890E9">
                    <a:alpha val="50588"/>
                  </a:srgbClr>
                </a:gs>
                <a:gs pos="100000">
                  <a:srgbClr val="2352BD">
                    <a:alpha val="44313"/>
                  </a:srgbClr>
                </a:gs>
              </a:gsLst>
              <a:path path="circle">
                <a:fillToRect l="50000" t="50000" r="50000" b="50000"/>
              </a:path>
              <a:tileRect/>
            </a:gradFill>
            <a:ln>
              <a:noFill/>
            </a:ln>
          </p:spPr>
        </p:sp>
        <p:sp>
          <p:nvSpPr>
            <p:cNvPr id="319" name="Google Shape;319;p35"/>
            <p:cNvSpPr/>
            <p:nvPr/>
          </p:nvSpPr>
          <p:spPr>
            <a:xfrm>
              <a:off x="-103800" y="-544900"/>
              <a:ext cx="1306112" cy="6140762"/>
            </a:xfrm>
            <a:custGeom>
              <a:avLst/>
              <a:gdLst/>
              <a:ahLst/>
              <a:cxnLst/>
              <a:rect l="l" t="t" r="r" b="b"/>
              <a:pathLst>
                <a:path w="60891" h="212428" extrusionOk="0">
                  <a:moveTo>
                    <a:pt x="60891" y="206546"/>
                  </a:moveTo>
                  <a:lnTo>
                    <a:pt x="51896" y="26294"/>
                  </a:lnTo>
                  <a:lnTo>
                    <a:pt x="0" y="0"/>
                  </a:lnTo>
                  <a:lnTo>
                    <a:pt x="3460" y="212428"/>
                  </a:lnTo>
                  <a:close/>
                </a:path>
              </a:pathLst>
            </a:custGeom>
            <a:gradFill>
              <a:gsLst>
                <a:gs pos="0">
                  <a:srgbClr val="45A3E9">
                    <a:alpha val="49803"/>
                  </a:srgbClr>
                </a:gs>
                <a:gs pos="78000">
                  <a:srgbClr val="4890E9">
                    <a:alpha val="50588"/>
                  </a:srgbClr>
                </a:gs>
                <a:gs pos="100000">
                  <a:srgbClr val="2352BD">
                    <a:alpha val="44313"/>
                  </a:srgbClr>
                </a:gs>
              </a:gsLst>
              <a:path path="circle">
                <a:fillToRect l="50000" t="50000" r="50000" b="50000"/>
              </a:path>
              <a:tileRect/>
            </a:gradFill>
            <a:ln>
              <a:noFill/>
            </a:ln>
          </p:spPr>
        </p:sp>
        <p:pic>
          <p:nvPicPr>
            <p:cNvPr id="320" name="Google Shape;320;p35"/>
            <p:cNvPicPr preferRelativeResize="0"/>
            <p:nvPr/>
          </p:nvPicPr>
          <p:blipFill rotWithShape="1">
            <a:blip r:embed="rId2">
              <a:alphaModFix/>
            </a:blip>
            <a:srcRect/>
            <a:stretch/>
          </p:blipFill>
          <p:spPr>
            <a:xfrm>
              <a:off x="-275275" y="-328312"/>
              <a:ext cx="9694403" cy="686375"/>
            </a:xfrm>
            <a:prstGeom prst="rect">
              <a:avLst/>
            </a:prstGeom>
            <a:noFill/>
            <a:ln>
              <a:noFill/>
            </a:ln>
          </p:spPr>
        </p:pic>
        <p:pic>
          <p:nvPicPr>
            <p:cNvPr id="321" name="Google Shape;321;p35"/>
            <p:cNvPicPr preferRelativeResize="0"/>
            <p:nvPr/>
          </p:nvPicPr>
          <p:blipFill rotWithShape="1">
            <a:blip r:embed="rId3">
              <a:alphaModFix/>
            </a:blip>
            <a:srcRect l="1265" t="2901" r="1286" b="2891"/>
            <a:stretch/>
          </p:blipFill>
          <p:spPr>
            <a:xfrm>
              <a:off x="0" y="4725138"/>
              <a:ext cx="9144003" cy="746675"/>
            </a:xfrm>
            <a:prstGeom prst="rect">
              <a:avLst/>
            </a:prstGeom>
            <a:noFill/>
            <a:ln>
              <a:noFill/>
            </a:ln>
          </p:spPr>
        </p:pic>
      </p:grpSp>
      <p:sp>
        <p:nvSpPr>
          <p:cNvPr id="322" name="Google Shape;322;p35"/>
          <p:cNvSpPr/>
          <p:nvPr/>
        </p:nvSpPr>
        <p:spPr>
          <a:xfrm>
            <a:off x="-858475" y="-425512"/>
            <a:ext cx="6885300" cy="6885300"/>
          </a:xfrm>
          <a:prstGeom prst="ellipse">
            <a:avLst/>
          </a:prstGeom>
          <a:gradFill>
            <a:gsLst>
              <a:gs pos="0">
                <a:srgbClr val="E0ECFE">
                  <a:alpha val="39215"/>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35"/>
          <p:cNvSpPr/>
          <p:nvPr/>
        </p:nvSpPr>
        <p:spPr>
          <a:xfrm>
            <a:off x="0" y="-286900"/>
            <a:ext cx="9144000" cy="5751600"/>
          </a:xfrm>
          <a:prstGeom prst="rect">
            <a:avLst/>
          </a:prstGeom>
          <a:gradFill>
            <a:gsLst>
              <a:gs pos="0">
                <a:srgbClr val="E0ECFE">
                  <a:alpha val="41568"/>
                </a:srgbClr>
              </a:gs>
              <a:gs pos="100000">
                <a:srgbClr val="2352BD">
                  <a:alpha val="30588"/>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35"/>
          <p:cNvSpPr/>
          <p:nvPr/>
        </p:nvSpPr>
        <p:spPr>
          <a:xfrm>
            <a:off x="1181550" y="484175"/>
            <a:ext cx="6785818" cy="2324438"/>
          </a:xfrm>
          <a:custGeom>
            <a:avLst/>
            <a:gdLst/>
            <a:ahLst/>
            <a:cxnLst/>
            <a:rect l="l" t="t" r="r" b="b"/>
            <a:pathLst>
              <a:path w="221397" h="169698" extrusionOk="0">
                <a:moveTo>
                  <a:pt x="221397" y="0"/>
                </a:moveTo>
                <a:lnTo>
                  <a:pt x="219231" y="169698"/>
                </a:lnTo>
                <a:lnTo>
                  <a:pt x="376" y="166687"/>
                </a:lnTo>
                <a:lnTo>
                  <a:pt x="0" y="1916"/>
                </a:lnTo>
                <a:close/>
              </a:path>
            </a:pathLst>
          </a:custGeom>
          <a:solidFill>
            <a:srgbClr val="2352BD">
              <a:alpha val="58039"/>
            </a:srgbClr>
          </a:solidFill>
          <a:ln>
            <a:noFill/>
          </a:ln>
        </p:spPr>
      </p:sp>
      <p:sp>
        <p:nvSpPr>
          <p:cNvPr id="325" name="Google Shape;325;p35"/>
          <p:cNvSpPr txBox="1">
            <a:spLocks noGrp="1"/>
          </p:cNvSpPr>
          <p:nvPr>
            <p:ph type="ctrTitle"/>
          </p:nvPr>
        </p:nvSpPr>
        <p:spPr>
          <a:xfrm>
            <a:off x="1559117" y="684218"/>
            <a:ext cx="3064500" cy="7125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chemeClr val="dk2"/>
              </a:buClr>
              <a:buSzPts val="5200"/>
              <a:buNone/>
              <a:defRPr sz="54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326" name="Google Shape;326;p35"/>
          <p:cNvSpPr txBox="1">
            <a:spLocks noGrp="1"/>
          </p:cNvSpPr>
          <p:nvPr>
            <p:ph type="subTitle" idx="1"/>
          </p:nvPr>
        </p:nvSpPr>
        <p:spPr>
          <a:xfrm>
            <a:off x="1559117" y="1883464"/>
            <a:ext cx="3064500" cy="7125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27" name="Google Shape;327;p35"/>
          <p:cNvSpPr txBox="1">
            <a:spLocks noGrp="1"/>
          </p:cNvSpPr>
          <p:nvPr>
            <p:ph type="subTitle" idx="2"/>
          </p:nvPr>
        </p:nvSpPr>
        <p:spPr>
          <a:xfrm>
            <a:off x="1559117" y="1425278"/>
            <a:ext cx="3064500" cy="4347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800"/>
              <a:buNone/>
              <a:defRPr sz="1600">
                <a:solidFill>
                  <a:schemeClr val="dk1"/>
                </a:solidFill>
                <a:latin typeface="Carter One"/>
                <a:ea typeface="Carter One"/>
                <a:cs typeface="Carter One"/>
                <a:sym typeface="Carter 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28" name="Google Shape;328;p35"/>
          <p:cNvSpPr txBox="1"/>
          <p:nvPr/>
        </p:nvSpPr>
        <p:spPr>
          <a:xfrm>
            <a:off x="4906997" y="1519063"/>
            <a:ext cx="2676600" cy="806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accent6"/>
                </a:solidFill>
                <a:latin typeface="Niramit"/>
                <a:ea typeface="Niramit"/>
                <a:cs typeface="Niramit"/>
                <a:sym typeface="Niramit"/>
              </a:rPr>
              <a:t>CREDITS: This presentation template was created by </a:t>
            </a:r>
            <a:r>
              <a:rPr lang="en" sz="1200" b="1" i="0" u="none" strike="noStrike" cap="none">
                <a:solidFill>
                  <a:schemeClr val="hlink"/>
                </a:solidFill>
                <a:uFill>
                  <a:noFill/>
                </a:uFill>
                <a:latin typeface="Niramit"/>
                <a:ea typeface="Niramit"/>
                <a:cs typeface="Niramit"/>
                <a:sym typeface="Niramit"/>
                <a:hlinkClick r:id="rId4"/>
              </a:rPr>
              <a:t>Slidesgo</a:t>
            </a:r>
            <a:r>
              <a:rPr lang="en" sz="1200" b="0" i="0" u="none" strike="noStrike" cap="none">
                <a:solidFill>
                  <a:schemeClr val="accent6"/>
                </a:solidFill>
                <a:latin typeface="Niramit"/>
                <a:ea typeface="Niramit"/>
                <a:cs typeface="Niramit"/>
                <a:sym typeface="Niramit"/>
              </a:rPr>
              <a:t>, including icons by </a:t>
            </a:r>
            <a:r>
              <a:rPr lang="en" sz="1200" b="1" i="0" u="none" strike="noStrike" cap="none">
                <a:solidFill>
                  <a:schemeClr val="hlink"/>
                </a:solidFill>
                <a:uFill>
                  <a:noFill/>
                </a:uFill>
                <a:latin typeface="Niramit"/>
                <a:ea typeface="Niramit"/>
                <a:cs typeface="Niramit"/>
                <a:sym typeface="Niramit"/>
                <a:hlinkClick r:id="rId5"/>
              </a:rPr>
              <a:t>Flaticon</a:t>
            </a:r>
            <a:r>
              <a:rPr lang="en" sz="1200" b="0" i="0" u="none" strike="noStrike" cap="none">
                <a:solidFill>
                  <a:schemeClr val="accent6"/>
                </a:solidFill>
                <a:latin typeface="Niramit"/>
                <a:ea typeface="Niramit"/>
                <a:cs typeface="Niramit"/>
                <a:sym typeface="Niramit"/>
              </a:rPr>
              <a:t>, and infographics &amp; images by </a:t>
            </a:r>
            <a:r>
              <a:rPr lang="en" sz="1200" b="1" i="0" u="none" strike="noStrike" cap="none">
                <a:solidFill>
                  <a:schemeClr val="hlink"/>
                </a:solidFill>
                <a:uFill>
                  <a:noFill/>
                </a:uFill>
                <a:latin typeface="Niramit"/>
                <a:ea typeface="Niramit"/>
                <a:cs typeface="Niramit"/>
                <a:sym typeface="Niramit"/>
                <a:hlinkClick r:id="rId6"/>
              </a:rPr>
              <a:t>Freepik</a:t>
            </a:r>
            <a:endParaRPr sz="1200" b="1" i="0" u="sng" strike="noStrike" cap="none">
              <a:solidFill>
                <a:schemeClr val="accent6"/>
              </a:solidFill>
              <a:latin typeface="Niramit"/>
              <a:ea typeface="Niramit"/>
              <a:cs typeface="Niramit"/>
              <a:sym typeface="Niramit"/>
            </a:endParaRPr>
          </a:p>
        </p:txBody>
      </p:sp>
      <p:pic>
        <p:nvPicPr>
          <p:cNvPr id="329" name="Google Shape;329;p35"/>
          <p:cNvPicPr preferRelativeResize="0"/>
          <p:nvPr/>
        </p:nvPicPr>
        <p:blipFill rotWithShape="1">
          <a:blip r:embed="rId7">
            <a:alphaModFix/>
          </a:blip>
          <a:srcRect/>
          <a:stretch/>
        </p:blipFill>
        <p:spPr>
          <a:xfrm flipH="1">
            <a:off x="8166625" y="1740700"/>
            <a:ext cx="799025" cy="3163901"/>
          </a:xfrm>
          <a:prstGeom prst="rect">
            <a:avLst/>
          </a:prstGeom>
          <a:noFill/>
          <a:ln>
            <a:noFill/>
          </a:ln>
        </p:spPr>
      </p:pic>
      <p:pic>
        <p:nvPicPr>
          <p:cNvPr id="330" name="Google Shape;330;p35"/>
          <p:cNvPicPr preferRelativeResize="0"/>
          <p:nvPr/>
        </p:nvPicPr>
        <p:blipFill rotWithShape="1">
          <a:blip r:embed="rId8">
            <a:alphaModFix/>
          </a:blip>
          <a:srcRect/>
          <a:stretch/>
        </p:blipFill>
        <p:spPr>
          <a:xfrm flipH="1">
            <a:off x="178350" y="1740700"/>
            <a:ext cx="799025" cy="162270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1">
  <p:cSld name="CUSTOM_9_1">
    <p:spTree>
      <p:nvGrpSpPr>
        <p:cNvPr id="1" name="Shape 331"/>
        <p:cNvGrpSpPr/>
        <p:nvPr/>
      </p:nvGrpSpPr>
      <p:grpSpPr>
        <a:xfrm>
          <a:off x="0" y="0"/>
          <a:ext cx="0" cy="0"/>
          <a:chOff x="0" y="0"/>
          <a:chExt cx="0" cy="0"/>
        </a:xfrm>
      </p:grpSpPr>
      <p:sp>
        <p:nvSpPr>
          <p:cNvPr id="332" name="Google Shape;332;p36"/>
          <p:cNvSpPr/>
          <p:nvPr/>
        </p:nvSpPr>
        <p:spPr>
          <a:xfrm>
            <a:off x="474175" y="1304050"/>
            <a:ext cx="8180118" cy="3386988"/>
          </a:xfrm>
          <a:custGeom>
            <a:avLst/>
            <a:gdLst/>
            <a:ahLst/>
            <a:cxnLst/>
            <a:rect l="l" t="t" r="r" b="b"/>
            <a:pathLst>
              <a:path w="280285" h="125537" extrusionOk="0">
                <a:moveTo>
                  <a:pt x="280285" y="0"/>
                </a:moveTo>
                <a:lnTo>
                  <a:pt x="275069" y="125537"/>
                </a:lnTo>
                <a:lnTo>
                  <a:pt x="2434" y="122755"/>
                </a:lnTo>
                <a:lnTo>
                  <a:pt x="0" y="2434"/>
                </a:lnTo>
                <a:close/>
              </a:path>
            </a:pathLst>
          </a:custGeom>
          <a:solidFill>
            <a:srgbClr val="2352BD">
              <a:alpha val="47843"/>
            </a:srgbClr>
          </a:solidFill>
          <a:ln>
            <a:noFill/>
          </a:ln>
        </p:spPr>
      </p:sp>
      <p:sp>
        <p:nvSpPr>
          <p:cNvPr id="333" name="Google Shape;333;p36"/>
          <p:cNvSpPr/>
          <p:nvPr/>
        </p:nvSpPr>
        <p:spPr>
          <a:xfrm>
            <a:off x="474175" y="550550"/>
            <a:ext cx="8214114" cy="625958"/>
          </a:xfrm>
          <a:custGeom>
            <a:avLst/>
            <a:gdLst/>
            <a:ahLst/>
            <a:cxnLst/>
            <a:rect l="l" t="t" r="r" b="b"/>
            <a:pathLst>
              <a:path w="248988" h="22952" extrusionOk="0">
                <a:moveTo>
                  <a:pt x="248988" y="0"/>
                </a:moveTo>
                <a:lnTo>
                  <a:pt x="246554" y="22952"/>
                </a:lnTo>
                <a:lnTo>
                  <a:pt x="696" y="22256"/>
                </a:lnTo>
                <a:lnTo>
                  <a:pt x="0" y="348"/>
                </a:lnTo>
                <a:close/>
              </a:path>
            </a:pathLst>
          </a:custGeom>
          <a:solidFill>
            <a:srgbClr val="2352BD">
              <a:alpha val="47843"/>
            </a:srgbClr>
          </a:solidFill>
          <a:ln>
            <a:noFill/>
          </a:ln>
        </p:spPr>
      </p:sp>
      <p:grpSp>
        <p:nvGrpSpPr>
          <p:cNvPr id="334" name="Google Shape;334;p36"/>
          <p:cNvGrpSpPr/>
          <p:nvPr/>
        </p:nvGrpSpPr>
        <p:grpSpPr>
          <a:xfrm>
            <a:off x="-95697" y="-328312"/>
            <a:ext cx="9335496" cy="5800125"/>
            <a:chOff x="-95747" y="-328300"/>
            <a:chExt cx="9335496" cy="5800125"/>
          </a:xfrm>
        </p:grpSpPr>
        <p:pic>
          <p:nvPicPr>
            <p:cNvPr id="335" name="Google Shape;335;p36"/>
            <p:cNvPicPr preferRelativeResize="0"/>
            <p:nvPr/>
          </p:nvPicPr>
          <p:blipFill rotWithShape="1">
            <a:blip r:embed="rId2">
              <a:alphaModFix/>
            </a:blip>
            <a:srcRect l="16792" r="16806"/>
            <a:stretch/>
          </p:blipFill>
          <p:spPr>
            <a:xfrm>
              <a:off x="-95747" y="-328300"/>
              <a:ext cx="9335496" cy="686375"/>
            </a:xfrm>
            <a:prstGeom prst="rect">
              <a:avLst/>
            </a:prstGeom>
            <a:noFill/>
            <a:ln>
              <a:noFill/>
            </a:ln>
          </p:spPr>
        </p:pic>
        <p:pic>
          <p:nvPicPr>
            <p:cNvPr id="336" name="Google Shape;336;p36"/>
            <p:cNvPicPr preferRelativeResize="0"/>
            <p:nvPr/>
          </p:nvPicPr>
          <p:blipFill rotWithShape="1">
            <a:blip r:embed="rId3">
              <a:alphaModFix/>
            </a:blip>
            <a:srcRect l="15687" t="2901" r="15715" b="2891"/>
            <a:stretch/>
          </p:blipFill>
          <p:spPr>
            <a:xfrm>
              <a:off x="-95462" y="4725150"/>
              <a:ext cx="9334927" cy="746675"/>
            </a:xfrm>
            <a:prstGeom prst="rect">
              <a:avLst/>
            </a:prstGeom>
            <a:noFill/>
            <a:ln>
              <a:noFill/>
            </a:ln>
          </p:spPr>
        </p:pic>
      </p:grpSp>
      <p:sp>
        <p:nvSpPr>
          <p:cNvPr id="337" name="Google Shape;337;p36"/>
          <p:cNvSpPr txBox="1">
            <a:spLocks noGrp="1"/>
          </p:cNvSpPr>
          <p:nvPr>
            <p:ph type="body" idx="1"/>
          </p:nvPr>
        </p:nvSpPr>
        <p:spPr>
          <a:xfrm>
            <a:off x="880500" y="2057625"/>
            <a:ext cx="3626100" cy="23790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chemeClr val="lt2"/>
              </a:buClr>
              <a:buSzPts val="1400"/>
              <a:buChar char="●"/>
              <a:defRPr>
                <a:solidFill>
                  <a:schemeClr val="dk1"/>
                </a:solidFill>
              </a:defRPr>
            </a:lvl1pPr>
            <a:lvl2pPr marL="914400" lvl="1" indent="-330200" algn="l">
              <a:lnSpc>
                <a:spcPct val="100000"/>
              </a:lnSpc>
              <a:spcBef>
                <a:spcPts val="0"/>
              </a:spcBef>
              <a:spcAft>
                <a:spcPts val="0"/>
              </a:spcAft>
              <a:buClr>
                <a:schemeClr val="dk1"/>
              </a:buClr>
              <a:buSzPts val="1600"/>
              <a:buFont typeface="Montserrat"/>
              <a:buChar char="○"/>
              <a:defRPr sz="1200">
                <a:solidFill>
                  <a:schemeClr val="dk1"/>
                </a:solidFill>
              </a:defRPr>
            </a:lvl2pPr>
            <a:lvl3pPr marL="1371600" lvl="2" indent="-330200" algn="l">
              <a:lnSpc>
                <a:spcPct val="100000"/>
              </a:lnSpc>
              <a:spcBef>
                <a:spcPts val="0"/>
              </a:spcBef>
              <a:spcAft>
                <a:spcPts val="0"/>
              </a:spcAft>
              <a:buClr>
                <a:schemeClr val="dk1"/>
              </a:buClr>
              <a:buSzPts val="1600"/>
              <a:buFont typeface="Montserrat"/>
              <a:buChar char="■"/>
              <a:defRPr>
                <a:solidFill>
                  <a:schemeClr val="dk1"/>
                </a:solidFill>
              </a:defRPr>
            </a:lvl3pPr>
            <a:lvl4pPr marL="1828800" lvl="3" indent="-330200" algn="l">
              <a:lnSpc>
                <a:spcPct val="100000"/>
              </a:lnSpc>
              <a:spcBef>
                <a:spcPts val="0"/>
              </a:spcBef>
              <a:spcAft>
                <a:spcPts val="0"/>
              </a:spcAft>
              <a:buClr>
                <a:schemeClr val="dk1"/>
              </a:buClr>
              <a:buSzPts val="1600"/>
              <a:buFont typeface="Montserrat"/>
              <a:buChar char="●"/>
              <a:defRPr>
                <a:solidFill>
                  <a:schemeClr val="dk1"/>
                </a:solidFill>
              </a:defRPr>
            </a:lvl4pPr>
            <a:lvl5pPr marL="2286000" lvl="4" indent="-330200" algn="l">
              <a:lnSpc>
                <a:spcPct val="100000"/>
              </a:lnSpc>
              <a:spcBef>
                <a:spcPts val="0"/>
              </a:spcBef>
              <a:spcAft>
                <a:spcPts val="0"/>
              </a:spcAft>
              <a:buClr>
                <a:schemeClr val="dk1"/>
              </a:buClr>
              <a:buSzPts val="1600"/>
              <a:buFont typeface="Montserrat"/>
              <a:buChar char="○"/>
              <a:defRPr>
                <a:solidFill>
                  <a:schemeClr val="dk1"/>
                </a:solidFill>
              </a:defRPr>
            </a:lvl5pPr>
            <a:lvl6pPr marL="2743200" lvl="5" indent="-330200" algn="l">
              <a:lnSpc>
                <a:spcPct val="100000"/>
              </a:lnSpc>
              <a:spcBef>
                <a:spcPts val="0"/>
              </a:spcBef>
              <a:spcAft>
                <a:spcPts val="0"/>
              </a:spcAft>
              <a:buClr>
                <a:schemeClr val="dk1"/>
              </a:buClr>
              <a:buSzPts val="1600"/>
              <a:buFont typeface="Montserrat"/>
              <a:buChar char="■"/>
              <a:defRPr>
                <a:solidFill>
                  <a:schemeClr val="dk1"/>
                </a:solidFill>
              </a:defRPr>
            </a:lvl6pPr>
            <a:lvl7pPr marL="3200400" lvl="6" indent="-330200" algn="l">
              <a:lnSpc>
                <a:spcPct val="100000"/>
              </a:lnSpc>
              <a:spcBef>
                <a:spcPts val="0"/>
              </a:spcBef>
              <a:spcAft>
                <a:spcPts val="0"/>
              </a:spcAft>
              <a:buClr>
                <a:schemeClr val="dk1"/>
              </a:buClr>
              <a:buSzPts val="1600"/>
              <a:buFont typeface="Montserrat"/>
              <a:buChar char="●"/>
              <a:defRPr>
                <a:solidFill>
                  <a:schemeClr val="dk1"/>
                </a:solidFill>
              </a:defRPr>
            </a:lvl7pPr>
            <a:lvl8pPr marL="3657600" lvl="7" indent="-330200" algn="l">
              <a:lnSpc>
                <a:spcPct val="100000"/>
              </a:lnSpc>
              <a:spcBef>
                <a:spcPts val="0"/>
              </a:spcBef>
              <a:spcAft>
                <a:spcPts val="0"/>
              </a:spcAft>
              <a:buClr>
                <a:schemeClr val="dk1"/>
              </a:buClr>
              <a:buSzPts val="1600"/>
              <a:buFont typeface="Montserrat"/>
              <a:buChar char="○"/>
              <a:defRPr>
                <a:solidFill>
                  <a:schemeClr val="dk1"/>
                </a:solidFill>
              </a:defRPr>
            </a:lvl8pPr>
            <a:lvl9pPr marL="4114800" lvl="8" indent="-330200" algn="l">
              <a:lnSpc>
                <a:spcPct val="100000"/>
              </a:lnSpc>
              <a:spcBef>
                <a:spcPts val="0"/>
              </a:spcBef>
              <a:spcAft>
                <a:spcPts val="0"/>
              </a:spcAft>
              <a:buClr>
                <a:schemeClr val="dk1"/>
              </a:buClr>
              <a:buSzPts val="1600"/>
              <a:buFont typeface="Montserrat"/>
              <a:buChar char="■"/>
              <a:defRPr>
                <a:solidFill>
                  <a:schemeClr val="dk1"/>
                </a:solidFill>
              </a:defRPr>
            </a:lvl9pPr>
          </a:lstStyle>
          <a:p>
            <a:endParaRPr/>
          </a:p>
        </p:txBody>
      </p:sp>
      <p:sp>
        <p:nvSpPr>
          <p:cNvPr id="338" name="Google Shape;338;p36"/>
          <p:cNvSpPr txBox="1">
            <a:spLocks noGrp="1"/>
          </p:cNvSpPr>
          <p:nvPr>
            <p:ph type="subTitle" idx="2"/>
          </p:nvPr>
        </p:nvSpPr>
        <p:spPr>
          <a:xfrm>
            <a:off x="2471400" y="1490725"/>
            <a:ext cx="4201200" cy="460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000"/>
              <a:buNone/>
              <a:defRPr>
                <a:solidFill>
                  <a:schemeClr val="accent5"/>
                </a:solidFill>
              </a:defRPr>
            </a:lvl1pPr>
            <a:lvl2pPr lvl="1" algn="ctr">
              <a:lnSpc>
                <a:spcPct val="100000"/>
              </a:lnSpc>
              <a:spcBef>
                <a:spcPts val="0"/>
              </a:spcBef>
              <a:spcAft>
                <a:spcPts val="0"/>
              </a:spcAft>
              <a:buClr>
                <a:schemeClr val="dk1"/>
              </a:buClr>
              <a:buSzPts val="2000"/>
              <a:buNone/>
              <a:defRPr sz="2000" b="1">
                <a:solidFill>
                  <a:schemeClr val="dk1"/>
                </a:solidFill>
              </a:defRPr>
            </a:lvl2pPr>
            <a:lvl3pPr lvl="2" algn="ctr">
              <a:lnSpc>
                <a:spcPct val="100000"/>
              </a:lnSpc>
              <a:spcBef>
                <a:spcPts val="0"/>
              </a:spcBef>
              <a:spcAft>
                <a:spcPts val="0"/>
              </a:spcAft>
              <a:buClr>
                <a:schemeClr val="dk1"/>
              </a:buClr>
              <a:buSzPts val="2000"/>
              <a:buNone/>
              <a:defRPr sz="2000" b="1">
                <a:solidFill>
                  <a:schemeClr val="dk1"/>
                </a:solidFill>
              </a:defRPr>
            </a:lvl3pPr>
            <a:lvl4pPr lvl="3" algn="ctr">
              <a:lnSpc>
                <a:spcPct val="100000"/>
              </a:lnSpc>
              <a:spcBef>
                <a:spcPts val="0"/>
              </a:spcBef>
              <a:spcAft>
                <a:spcPts val="0"/>
              </a:spcAft>
              <a:buClr>
                <a:schemeClr val="dk1"/>
              </a:buClr>
              <a:buSzPts val="2000"/>
              <a:buNone/>
              <a:defRPr sz="2000" b="1">
                <a:solidFill>
                  <a:schemeClr val="dk1"/>
                </a:solidFill>
              </a:defRPr>
            </a:lvl4pPr>
            <a:lvl5pPr lvl="4" algn="ctr">
              <a:lnSpc>
                <a:spcPct val="100000"/>
              </a:lnSpc>
              <a:spcBef>
                <a:spcPts val="0"/>
              </a:spcBef>
              <a:spcAft>
                <a:spcPts val="0"/>
              </a:spcAft>
              <a:buClr>
                <a:schemeClr val="dk1"/>
              </a:buClr>
              <a:buSzPts val="2000"/>
              <a:buNone/>
              <a:defRPr sz="2000" b="1">
                <a:solidFill>
                  <a:schemeClr val="dk1"/>
                </a:solidFill>
              </a:defRPr>
            </a:lvl5pPr>
            <a:lvl6pPr lvl="5" algn="ctr">
              <a:lnSpc>
                <a:spcPct val="100000"/>
              </a:lnSpc>
              <a:spcBef>
                <a:spcPts val="0"/>
              </a:spcBef>
              <a:spcAft>
                <a:spcPts val="0"/>
              </a:spcAft>
              <a:buClr>
                <a:schemeClr val="dk1"/>
              </a:buClr>
              <a:buSzPts val="2000"/>
              <a:buNone/>
              <a:defRPr sz="2000" b="1">
                <a:solidFill>
                  <a:schemeClr val="dk1"/>
                </a:solidFill>
              </a:defRPr>
            </a:lvl6pPr>
            <a:lvl7pPr lvl="6" algn="ctr">
              <a:lnSpc>
                <a:spcPct val="100000"/>
              </a:lnSpc>
              <a:spcBef>
                <a:spcPts val="0"/>
              </a:spcBef>
              <a:spcAft>
                <a:spcPts val="0"/>
              </a:spcAft>
              <a:buClr>
                <a:schemeClr val="dk1"/>
              </a:buClr>
              <a:buSzPts val="2000"/>
              <a:buNone/>
              <a:defRPr sz="2000" b="1">
                <a:solidFill>
                  <a:schemeClr val="dk1"/>
                </a:solidFill>
              </a:defRPr>
            </a:lvl7pPr>
            <a:lvl8pPr lvl="7" algn="ctr">
              <a:lnSpc>
                <a:spcPct val="100000"/>
              </a:lnSpc>
              <a:spcBef>
                <a:spcPts val="0"/>
              </a:spcBef>
              <a:spcAft>
                <a:spcPts val="0"/>
              </a:spcAft>
              <a:buClr>
                <a:schemeClr val="dk1"/>
              </a:buClr>
              <a:buSzPts val="2000"/>
              <a:buNone/>
              <a:defRPr sz="2000" b="1">
                <a:solidFill>
                  <a:schemeClr val="dk1"/>
                </a:solidFill>
              </a:defRPr>
            </a:lvl8pPr>
            <a:lvl9pPr lvl="8" algn="ctr">
              <a:lnSpc>
                <a:spcPct val="100000"/>
              </a:lnSpc>
              <a:spcBef>
                <a:spcPts val="0"/>
              </a:spcBef>
              <a:spcAft>
                <a:spcPts val="0"/>
              </a:spcAft>
              <a:buClr>
                <a:schemeClr val="dk1"/>
              </a:buClr>
              <a:buSzPts val="2000"/>
              <a:buNone/>
              <a:defRPr sz="2000" b="1">
                <a:solidFill>
                  <a:schemeClr val="dk1"/>
                </a:solidFill>
              </a:defRPr>
            </a:lvl9pPr>
          </a:lstStyle>
          <a:p>
            <a:endParaRPr/>
          </a:p>
        </p:txBody>
      </p:sp>
      <p:sp>
        <p:nvSpPr>
          <p:cNvPr id="339" name="Google Shape;339;p36"/>
          <p:cNvSpPr txBox="1">
            <a:spLocks noGrp="1"/>
          </p:cNvSpPr>
          <p:nvPr>
            <p:ph type="body" idx="3"/>
          </p:nvPr>
        </p:nvSpPr>
        <p:spPr>
          <a:xfrm>
            <a:off x="4637400" y="2057625"/>
            <a:ext cx="3626100" cy="23790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1000"/>
              </a:spcBef>
              <a:spcAft>
                <a:spcPts val="0"/>
              </a:spcAft>
              <a:buClr>
                <a:schemeClr val="lt2"/>
              </a:buClr>
              <a:buSzPts val="1400"/>
              <a:buChar char="●"/>
              <a:defRPr>
                <a:solidFill>
                  <a:schemeClr val="dk1"/>
                </a:solidFill>
              </a:defRPr>
            </a:lvl1pPr>
            <a:lvl2pPr marL="914400" lvl="1" indent="-330200" algn="l">
              <a:lnSpc>
                <a:spcPct val="100000"/>
              </a:lnSpc>
              <a:spcBef>
                <a:spcPts val="0"/>
              </a:spcBef>
              <a:spcAft>
                <a:spcPts val="0"/>
              </a:spcAft>
              <a:buClr>
                <a:schemeClr val="dk1"/>
              </a:buClr>
              <a:buSzPts val="1600"/>
              <a:buFont typeface="Montserrat"/>
              <a:buChar char="○"/>
              <a:defRPr sz="1200">
                <a:solidFill>
                  <a:schemeClr val="dk1"/>
                </a:solidFill>
              </a:defRPr>
            </a:lvl2pPr>
            <a:lvl3pPr marL="1371600" lvl="2" indent="-330200" algn="l">
              <a:lnSpc>
                <a:spcPct val="100000"/>
              </a:lnSpc>
              <a:spcBef>
                <a:spcPts val="0"/>
              </a:spcBef>
              <a:spcAft>
                <a:spcPts val="0"/>
              </a:spcAft>
              <a:buClr>
                <a:schemeClr val="dk1"/>
              </a:buClr>
              <a:buSzPts val="1600"/>
              <a:buFont typeface="Montserrat"/>
              <a:buChar char="■"/>
              <a:defRPr>
                <a:solidFill>
                  <a:schemeClr val="dk1"/>
                </a:solidFill>
              </a:defRPr>
            </a:lvl3pPr>
            <a:lvl4pPr marL="1828800" lvl="3" indent="-330200" algn="l">
              <a:lnSpc>
                <a:spcPct val="100000"/>
              </a:lnSpc>
              <a:spcBef>
                <a:spcPts val="0"/>
              </a:spcBef>
              <a:spcAft>
                <a:spcPts val="0"/>
              </a:spcAft>
              <a:buClr>
                <a:schemeClr val="dk1"/>
              </a:buClr>
              <a:buSzPts val="1600"/>
              <a:buFont typeface="Montserrat"/>
              <a:buChar char="●"/>
              <a:defRPr>
                <a:solidFill>
                  <a:schemeClr val="dk1"/>
                </a:solidFill>
              </a:defRPr>
            </a:lvl4pPr>
            <a:lvl5pPr marL="2286000" lvl="4" indent="-330200" algn="l">
              <a:lnSpc>
                <a:spcPct val="100000"/>
              </a:lnSpc>
              <a:spcBef>
                <a:spcPts val="0"/>
              </a:spcBef>
              <a:spcAft>
                <a:spcPts val="0"/>
              </a:spcAft>
              <a:buClr>
                <a:schemeClr val="dk1"/>
              </a:buClr>
              <a:buSzPts val="1600"/>
              <a:buFont typeface="Montserrat"/>
              <a:buChar char="○"/>
              <a:defRPr>
                <a:solidFill>
                  <a:schemeClr val="dk1"/>
                </a:solidFill>
              </a:defRPr>
            </a:lvl5pPr>
            <a:lvl6pPr marL="2743200" lvl="5" indent="-330200" algn="l">
              <a:lnSpc>
                <a:spcPct val="100000"/>
              </a:lnSpc>
              <a:spcBef>
                <a:spcPts val="0"/>
              </a:spcBef>
              <a:spcAft>
                <a:spcPts val="0"/>
              </a:spcAft>
              <a:buClr>
                <a:schemeClr val="dk1"/>
              </a:buClr>
              <a:buSzPts val="1600"/>
              <a:buFont typeface="Montserrat"/>
              <a:buChar char="■"/>
              <a:defRPr>
                <a:solidFill>
                  <a:schemeClr val="dk1"/>
                </a:solidFill>
              </a:defRPr>
            </a:lvl6pPr>
            <a:lvl7pPr marL="3200400" lvl="6" indent="-330200" algn="l">
              <a:lnSpc>
                <a:spcPct val="100000"/>
              </a:lnSpc>
              <a:spcBef>
                <a:spcPts val="0"/>
              </a:spcBef>
              <a:spcAft>
                <a:spcPts val="0"/>
              </a:spcAft>
              <a:buClr>
                <a:schemeClr val="dk1"/>
              </a:buClr>
              <a:buSzPts val="1600"/>
              <a:buFont typeface="Montserrat"/>
              <a:buChar char="●"/>
              <a:defRPr>
                <a:solidFill>
                  <a:schemeClr val="dk1"/>
                </a:solidFill>
              </a:defRPr>
            </a:lvl7pPr>
            <a:lvl8pPr marL="3657600" lvl="7" indent="-330200" algn="l">
              <a:lnSpc>
                <a:spcPct val="100000"/>
              </a:lnSpc>
              <a:spcBef>
                <a:spcPts val="0"/>
              </a:spcBef>
              <a:spcAft>
                <a:spcPts val="0"/>
              </a:spcAft>
              <a:buClr>
                <a:schemeClr val="dk1"/>
              </a:buClr>
              <a:buSzPts val="1600"/>
              <a:buFont typeface="Montserrat"/>
              <a:buChar char="○"/>
              <a:defRPr>
                <a:solidFill>
                  <a:schemeClr val="dk1"/>
                </a:solidFill>
              </a:defRPr>
            </a:lvl8pPr>
            <a:lvl9pPr marL="4114800" lvl="8" indent="-330200" algn="l">
              <a:lnSpc>
                <a:spcPct val="100000"/>
              </a:lnSpc>
              <a:spcBef>
                <a:spcPts val="0"/>
              </a:spcBef>
              <a:spcAft>
                <a:spcPts val="0"/>
              </a:spcAft>
              <a:buClr>
                <a:schemeClr val="dk1"/>
              </a:buClr>
              <a:buSzPts val="1600"/>
              <a:buFont typeface="Montserrat"/>
              <a:buChar char="■"/>
              <a:defRPr>
                <a:solidFill>
                  <a:schemeClr val="dk1"/>
                </a:solidFill>
              </a:defRPr>
            </a:lvl9pPr>
          </a:lstStyle>
          <a:p>
            <a:endParaRPr/>
          </a:p>
        </p:txBody>
      </p:sp>
      <p:sp>
        <p:nvSpPr>
          <p:cNvPr id="340" name="Google Shape;340;p36"/>
          <p:cNvSpPr txBox="1">
            <a:spLocks noGrp="1"/>
          </p:cNvSpPr>
          <p:nvPr>
            <p:ph type="title"/>
          </p:nvPr>
        </p:nvSpPr>
        <p:spPr>
          <a:xfrm>
            <a:off x="2145575" y="594360"/>
            <a:ext cx="4852800" cy="54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solidFill>
                  <a:schemeClr val="dk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341"/>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342"/>
        <p:cNvGrpSpPr/>
        <p:nvPr/>
      </p:nvGrpSpPr>
      <p:grpSpPr>
        <a:xfrm>
          <a:off x="0" y="0"/>
          <a:ext cx="0" cy="0"/>
          <a:chOff x="0" y="0"/>
          <a:chExt cx="0" cy="0"/>
        </a:xfrm>
      </p:grpSpPr>
      <p:grpSp>
        <p:nvGrpSpPr>
          <p:cNvPr id="343" name="Google Shape;343;p38"/>
          <p:cNvGrpSpPr/>
          <p:nvPr/>
        </p:nvGrpSpPr>
        <p:grpSpPr>
          <a:xfrm>
            <a:off x="-275275" y="-596800"/>
            <a:ext cx="9694403" cy="6192662"/>
            <a:chOff x="-275275" y="-596800"/>
            <a:chExt cx="9694403" cy="6192662"/>
          </a:xfrm>
        </p:grpSpPr>
        <p:sp>
          <p:nvSpPr>
            <p:cNvPr id="344" name="Google Shape;344;p38"/>
            <p:cNvSpPr/>
            <p:nvPr/>
          </p:nvSpPr>
          <p:spPr>
            <a:xfrm>
              <a:off x="0" y="-286900"/>
              <a:ext cx="9144000" cy="5751600"/>
            </a:xfrm>
            <a:prstGeom prst="rect">
              <a:avLst/>
            </a:prstGeom>
            <a:gradFill>
              <a:gsLst>
                <a:gs pos="0">
                  <a:srgbClr val="E0ECFE">
                    <a:alpha val="41568"/>
                  </a:srgbClr>
                </a:gs>
                <a:gs pos="100000">
                  <a:srgbClr val="2352BD">
                    <a:alpha val="30588"/>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5" name="Google Shape;345;p38"/>
            <p:cNvGrpSpPr/>
            <p:nvPr/>
          </p:nvGrpSpPr>
          <p:grpSpPr>
            <a:xfrm>
              <a:off x="-275275" y="-596800"/>
              <a:ext cx="9694403" cy="6192662"/>
              <a:chOff x="-275275" y="-596800"/>
              <a:chExt cx="9694403" cy="6192662"/>
            </a:xfrm>
          </p:grpSpPr>
          <p:sp>
            <p:nvSpPr>
              <p:cNvPr id="346" name="Google Shape;346;p38"/>
              <p:cNvSpPr/>
              <p:nvPr/>
            </p:nvSpPr>
            <p:spPr>
              <a:xfrm>
                <a:off x="7886700" y="-596800"/>
                <a:ext cx="1394025" cy="6192170"/>
              </a:xfrm>
              <a:custGeom>
                <a:avLst/>
                <a:gdLst/>
                <a:ahLst/>
                <a:cxnLst/>
                <a:rect l="l" t="t" r="r" b="b"/>
                <a:pathLst>
                  <a:path w="55761" h="242854" extrusionOk="0">
                    <a:moveTo>
                      <a:pt x="0" y="235938"/>
                    </a:moveTo>
                    <a:lnTo>
                      <a:pt x="10093" y="31138"/>
                    </a:lnTo>
                    <a:lnTo>
                      <a:pt x="55761" y="0"/>
                    </a:lnTo>
                    <a:lnTo>
                      <a:pt x="49275" y="242854"/>
                    </a:lnTo>
                    <a:close/>
                  </a:path>
                </a:pathLst>
              </a:custGeom>
              <a:gradFill>
                <a:gsLst>
                  <a:gs pos="0">
                    <a:srgbClr val="45A3E9">
                      <a:alpha val="49803"/>
                    </a:srgbClr>
                  </a:gs>
                  <a:gs pos="78000">
                    <a:srgbClr val="4890E9">
                      <a:alpha val="50588"/>
                    </a:srgbClr>
                  </a:gs>
                  <a:gs pos="100000">
                    <a:srgbClr val="2352BD">
                      <a:alpha val="44313"/>
                    </a:srgbClr>
                  </a:gs>
                </a:gsLst>
                <a:path path="circle">
                  <a:fillToRect l="50000" t="50000" r="50000" b="50000"/>
                </a:path>
                <a:tileRect/>
              </a:gradFill>
              <a:ln>
                <a:noFill/>
              </a:ln>
            </p:spPr>
          </p:sp>
          <p:sp>
            <p:nvSpPr>
              <p:cNvPr id="347" name="Google Shape;347;p38"/>
              <p:cNvSpPr/>
              <p:nvPr/>
            </p:nvSpPr>
            <p:spPr>
              <a:xfrm>
                <a:off x="-103800" y="-544900"/>
                <a:ext cx="1306112" cy="6140762"/>
              </a:xfrm>
              <a:custGeom>
                <a:avLst/>
                <a:gdLst/>
                <a:ahLst/>
                <a:cxnLst/>
                <a:rect l="l" t="t" r="r" b="b"/>
                <a:pathLst>
                  <a:path w="60891" h="212428" extrusionOk="0">
                    <a:moveTo>
                      <a:pt x="60891" y="206546"/>
                    </a:moveTo>
                    <a:lnTo>
                      <a:pt x="51896" y="26294"/>
                    </a:lnTo>
                    <a:lnTo>
                      <a:pt x="0" y="0"/>
                    </a:lnTo>
                    <a:lnTo>
                      <a:pt x="3460" y="212428"/>
                    </a:lnTo>
                    <a:close/>
                  </a:path>
                </a:pathLst>
              </a:custGeom>
              <a:gradFill>
                <a:gsLst>
                  <a:gs pos="0">
                    <a:srgbClr val="45A3E9">
                      <a:alpha val="49803"/>
                    </a:srgbClr>
                  </a:gs>
                  <a:gs pos="78000">
                    <a:srgbClr val="4890E9">
                      <a:alpha val="50588"/>
                    </a:srgbClr>
                  </a:gs>
                  <a:gs pos="100000">
                    <a:srgbClr val="2352BD">
                      <a:alpha val="44313"/>
                    </a:srgbClr>
                  </a:gs>
                </a:gsLst>
                <a:path path="circle">
                  <a:fillToRect l="50000" t="50000" r="50000" b="50000"/>
                </a:path>
                <a:tileRect/>
              </a:gradFill>
              <a:ln>
                <a:noFill/>
              </a:ln>
            </p:spPr>
          </p:sp>
          <p:pic>
            <p:nvPicPr>
              <p:cNvPr id="348" name="Google Shape;348;p38"/>
              <p:cNvPicPr preferRelativeResize="0"/>
              <p:nvPr/>
            </p:nvPicPr>
            <p:blipFill rotWithShape="1">
              <a:blip r:embed="rId2">
                <a:alphaModFix/>
              </a:blip>
              <a:srcRect/>
              <a:stretch/>
            </p:blipFill>
            <p:spPr>
              <a:xfrm>
                <a:off x="-275275" y="-328312"/>
                <a:ext cx="9694403" cy="686375"/>
              </a:xfrm>
              <a:prstGeom prst="rect">
                <a:avLst/>
              </a:prstGeom>
              <a:noFill/>
              <a:ln>
                <a:noFill/>
              </a:ln>
            </p:spPr>
          </p:pic>
          <p:pic>
            <p:nvPicPr>
              <p:cNvPr id="349" name="Google Shape;349;p38"/>
              <p:cNvPicPr preferRelativeResize="0"/>
              <p:nvPr/>
            </p:nvPicPr>
            <p:blipFill rotWithShape="1">
              <a:blip r:embed="rId3">
                <a:alphaModFix/>
              </a:blip>
              <a:srcRect l="1265" t="2901" r="1286" b="2891"/>
              <a:stretch/>
            </p:blipFill>
            <p:spPr>
              <a:xfrm>
                <a:off x="0" y="4725138"/>
                <a:ext cx="9144003" cy="746675"/>
              </a:xfrm>
              <a:prstGeom prst="rect">
                <a:avLst/>
              </a:prstGeom>
              <a:noFill/>
              <a:ln>
                <a:noFill/>
              </a:ln>
            </p:spPr>
          </p:pic>
        </p:grpSp>
      </p:grpSp>
      <p:pic>
        <p:nvPicPr>
          <p:cNvPr id="350" name="Google Shape;350;p38"/>
          <p:cNvPicPr preferRelativeResize="0"/>
          <p:nvPr/>
        </p:nvPicPr>
        <p:blipFill rotWithShape="1">
          <a:blip r:embed="rId4">
            <a:alphaModFix/>
          </a:blip>
          <a:srcRect/>
          <a:stretch/>
        </p:blipFill>
        <p:spPr>
          <a:xfrm>
            <a:off x="8166625" y="1740700"/>
            <a:ext cx="799025" cy="1622700"/>
          </a:xfrm>
          <a:prstGeom prst="rect">
            <a:avLst/>
          </a:prstGeom>
          <a:noFill/>
          <a:ln>
            <a:noFill/>
          </a:ln>
        </p:spPr>
      </p:pic>
      <p:pic>
        <p:nvPicPr>
          <p:cNvPr id="351" name="Google Shape;351;p38"/>
          <p:cNvPicPr preferRelativeResize="0"/>
          <p:nvPr/>
        </p:nvPicPr>
        <p:blipFill rotWithShape="1">
          <a:blip r:embed="rId5">
            <a:alphaModFix/>
          </a:blip>
          <a:srcRect/>
          <a:stretch/>
        </p:blipFill>
        <p:spPr>
          <a:xfrm>
            <a:off x="178350" y="1740700"/>
            <a:ext cx="799025" cy="316390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352"/>
        <p:cNvGrpSpPr/>
        <p:nvPr/>
      </p:nvGrpSpPr>
      <p:grpSpPr>
        <a:xfrm>
          <a:off x="0" y="0"/>
          <a:ext cx="0" cy="0"/>
          <a:chOff x="0" y="0"/>
          <a:chExt cx="0" cy="0"/>
        </a:xfrm>
      </p:grpSpPr>
      <p:grpSp>
        <p:nvGrpSpPr>
          <p:cNvPr id="353" name="Google Shape;353;p39"/>
          <p:cNvGrpSpPr/>
          <p:nvPr/>
        </p:nvGrpSpPr>
        <p:grpSpPr>
          <a:xfrm>
            <a:off x="-95697" y="-328312"/>
            <a:ext cx="9335496" cy="5800125"/>
            <a:chOff x="-95747" y="-328300"/>
            <a:chExt cx="9335496" cy="5800125"/>
          </a:xfrm>
        </p:grpSpPr>
        <p:pic>
          <p:nvPicPr>
            <p:cNvPr id="354" name="Google Shape;354;p39"/>
            <p:cNvPicPr preferRelativeResize="0"/>
            <p:nvPr/>
          </p:nvPicPr>
          <p:blipFill rotWithShape="1">
            <a:blip r:embed="rId2">
              <a:alphaModFix/>
            </a:blip>
            <a:srcRect l="16792" r="16806"/>
            <a:stretch/>
          </p:blipFill>
          <p:spPr>
            <a:xfrm>
              <a:off x="-95747" y="-328300"/>
              <a:ext cx="9335496" cy="686375"/>
            </a:xfrm>
            <a:prstGeom prst="rect">
              <a:avLst/>
            </a:prstGeom>
            <a:noFill/>
            <a:ln>
              <a:noFill/>
            </a:ln>
          </p:spPr>
        </p:pic>
        <p:pic>
          <p:nvPicPr>
            <p:cNvPr id="355" name="Google Shape;355;p39"/>
            <p:cNvPicPr preferRelativeResize="0"/>
            <p:nvPr/>
          </p:nvPicPr>
          <p:blipFill rotWithShape="1">
            <a:blip r:embed="rId3">
              <a:alphaModFix/>
            </a:blip>
            <a:srcRect l="15687" t="2901" r="15715" b="2891"/>
            <a:stretch/>
          </p:blipFill>
          <p:spPr>
            <a:xfrm>
              <a:off x="-95462" y="4725150"/>
              <a:ext cx="9334927" cy="746675"/>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2"/>
            </a:gs>
            <a:gs pos="69000">
              <a:srgbClr val="4890E9"/>
            </a:gs>
            <a:gs pos="100000">
              <a:schemeClr val="accent1"/>
            </a:gs>
          </a:gsLst>
          <a:path path="circle">
            <a:fillToRect l="50000" t="50000" r="50000" b="50000"/>
          </a:path>
          <a:tileRect/>
        </a:gra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accent6"/>
              </a:buClr>
              <a:buSzPts val="3000"/>
              <a:buFont typeface="Carter One"/>
              <a:buNone/>
              <a:defRPr sz="3000" b="0" i="0" u="none" strike="noStrike" cap="none">
                <a:solidFill>
                  <a:schemeClr val="accent6"/>
                </a:solidFill>
                <a:latin typeface="Carter One"/>
                <a:ea typeface="Carter One"/>
                <a:cs typeface="Carter One"/>
                <a:sym typeface="Carter One"/>
              </a:defRPr>
            </a:lvl1pPr>
            <a:lvl2pPr marR="0" lvl="1" algn="l" rtl="0">
              <a:lnSpc>
                <a:spcPct val="100000"/>
              </a:lnSpc>
              <a:spcBef>
                <a:spcPts val="0"/>
              </a:spcBef>
              <a:spcAft>
                <a:spcPts val="0"/>
              </a:spcAft>
              <a:buClr>
                <a:schemeClr val="accent6"/>
              </a:buClr>
              <a:buSzPts val="2800"/>
              <a:buFont typeface="Arial"/>
              <a:buNone/>
              <a:defRPr sz="2800" b="0" i="0" u="none" strike="noStrike" cap="none">
                <a:solidFill>
                  <a:schemeClr val="accent6"/>
                </a:solidFill>
                <a:latin typeface="Arial"/>
                <a:ea typeface="Arial"/>
                <a:cs typeface="Arial"/>
                <a:sym typeface="Arial"/>
              </a:defRPr>
            </a:lvl2pPr>
            <a:lvl3pPr marR="0" lvl="2" algn="l" rtl="0">
              <a:lnSpc>
                <a:spcPct val="100000"/>
              </a:lnSpc>
              <a:spcBef>
                <a:spcPts val="0"/>
              </a:spcBef>
              <a:spcAft>
                <a:spcPts val="0"/>
              </a:spcAft>
              <a:buClr>
                <a:schemeClr val="accent6"/>
              </a:buClr>
              <a:buSzPts val="2800"/>
              <a:buFont typeface="Arial"/>
              <a:buNone/>
              <a:defRPr sz="2800" b="0" i="0" u="none" strike="noStrike" cap="none">
                <a:solidFill>
                  <a:schemeClr val="accent6"/>
                </a:solidFill>
                <a:latin typeface="Arial"/>
                <a:ea typeface="Arial"/>
                <a:cs typeface="Arial"/>
                <a:sym typeface="Arial"/>
              </a:defRPr>
            </a:lvl3pPr>
            <a:lvl4pPr marR="0" lvl="3" algn="l" rtl="0">
              <a:lnSpc>
                <a:spcPct val="100000"/>
              </a:lnSpc>
              <a:spcBef>
                <a:spcPts val="0"/>
              </a:spcBef>
              <a:spcAft>
                <a:spcPts val="0"/>
              </a:spcAft>
              <a:buClr>
                <a:schemeClr val="accent6"/>
              </a:buClr>
              <a:buSzPts val="2800"/>
              <a:buFont typeface="Arial"/>
              <a:buNone/>
              <a:defRPr sz="2800" b="0" i="0" u="none" strike="noStrike" cap="none">
                <a:solidFill>
                  <a:schemeClr val="accent6"/>
                </a:solidFill>
                <a:latin typeface="Arial"/>
                <a:ea typeface="Arial"/>
                <a:cs typeface="Arial"/>
                <a:sym typeface="Arial"/>
              </a:defRPr>
            </a:lvl4pPr>
            <a:lvl5pPr marR="0" lvl="4" algn="l" rtl="0">
              <a:lnSpc>
                <a:spcPct val="100000"/>
              </a:lnSpc>
              <a:spcBef>
                <a:spcPts val="0"/>
              </a:spcBef>
              <a:spcAft>
                <a:spcPts val="0"/>
              </a:spcAft>
              <a:buClr>
                <a:schemeClr val="accent6"/>
              </a:buClr>
              <a:buSzPts val="2800"/>
              <a:buFont typeface="Arial"/>
              <a:buNone/>
              <a:defRPr sz="2800" b="0" i="0" u="none" strike="noStrike" cap="none">
                <a:solidFill>
                  <a:schemeClr val="accent6"/>
                </a:solidFill>
                <a:latin typeface="Arial"/>
                <a:ea typeface="Arial"/>
                <a:cs typeface="Arial"/>
                <a:sym typeface="Arial"/>
              </a:defRPr>
            </a:lvl5pPr>
            <a:lvl6pPr marR="0" lvl="5" algn="l" rtl="0">
              <a:lnSpc>
                <a:spcPct val="100000"/>
              </a:lnSpc>
              <a:spcBef>
                <a:spcPts val="0"/>
              </a:spcBef>
              <a:spcAft>
                <a:spcPts val="0"/>
              </a:spcAft>
              <a:buClr>
                <a:schemeClr val="accent6"/>
              </a:buClr>
              <a:buSzPts val="2800"/>
              <a:buFont typeface="Arial"/>
              <a:buNone/>
              <a:defRPr sz="2800" b="0" i="0" u="none" strike="noStrike" cap="none">
                <a:solidFill>
                  <a:schemeClr val="accent6"/>
                </a:solidFill>
                <a:latin typeface="Arial"/>
                <a:ea typeface="Arial"/>
                <a:cs typeface="Arial"/>
                <a:sym typeface="Arial"/>
              </a:defRPr>
            </a:lvl6pPr>
            <a:lvl7pPr marR="0" lvl="6" algn="l" rtl="0">
              <a:lnSpc>
                <a:spcPct val="100000"/>
              </a:lnSpc>
              <a:spcBef>
                <a:spcPts val="0"/>
              </a:spcBef>
              <a:spcAft>
                <a:spcPts val="0"/>
              </a:spcAft>
              <a:buClr>
                <a:schemeClr val="accent6"/>
              </a:buClr>
              <a:buSzPts val="2800"/>
              <a:buFont typeface="Arial"/>
              <a:buNone/>
              <a:defRPr sz="2800" b="0" i="0" u="none" strike="noStrike" cap="none">
                <a:solidFill>
                  <a:schemeClr val="accent6"/>
                </a:solidFill>
                <a:latin typeface="Arial"/>
                <a:ea typeface="Arial"/>
                <a:cs typeface="Arial"/>
                <a:sym typeface="Arial"/>
              </a:defRPr>
            </a:lvl7pPr>
            <a:lvl8pPr marR="0" lvl="7" algn="l" rtl="0">
              <a:lnSpc>
                <a:spcPct val="100000"/>
              </a:lnSpc>
              <a:spcBef>
                <a:spcPts val="0"/>
              </a:spcBef>
              <a:spcAft>
                <a:spcPts val="0"/>
              </a:spcAft>
              <a:buClr>
                <a:schemeClr val="accent6"/>
              </a:buClr>
              <a:buSzPts val="2800"/>
              <a:buFont typeface="Arial"/>
              <a:buNone/>
              <a:defRPr sz="2800" b="0" i="0" u="none" strike="noStrike" cap="none">
                <a:solidFill>
                  <a:schemeClr val="accent6"/>
                </a:solidFill>
                <a:latin typeface="Arial"/>
                <a:ea typeface="Arial"/>
                <a:cs typeface="Arial"/>
                <a:sym typeface="Arial"/>
              </a:defRPr>
            </a:lvl8pPr>
            <a:lvl9pPr marR="0" lvl="8" algn="l" rtl="0">
              <a:lnSpc>
                <a:spcPct val="100000"/>
              </a:lnSpc>
              <a:spcBef>
                <a:spcPts val="0"/>
              </a:spcBef>
              <a:spcAft>
                <a:spcPts val="0"/>
              </a:spcAft>
              <a:buClr>
                <a:schemeClr val="accent6"/>
              </a:buClr>
              <a:buSzPts val="2800"/>
              <a:buFont typeface="Arial"/>
              <a:buNone/>
              <a:defRPr sz="2800" b="0" i="0" u="none" strike="noStrike" cap="none">
                <a:solidFill>
                  <a:schemeClr val="accent6"/>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chemeClr val="accent6"/>
              </a:buClr>
              <a:buSzPts val="1400"/>
              <a:buFont typeface="Niramit"/>
              <a:buChar char="●"/>
              <a:defRPr sz="1400" b="0" i="0" u="none" strike="noStrike" cap="none">
                <a:solidFill>
                  <a:schemeClr val="accent6"/>
                </a:solidFill>
                <a:latin typeface="Niramit"/>
                <a:ea typeface="Niramit"/>
                <a:cs typeface="Niramit"/>
                <a:sym typeface="Niramit"/>
              </a:defRPr>
            </a:lvl1pPr>
            <a:lvl2pPr marL="914400" marR="0" lvl="1" indent="-317500" algn="l" rtl="0">
              <a:lnSpc>
                <a:spcPct val="100000"/>
              </a:lnSpc>
              <a:spcBef>
                <a:spcPts val="0"/>
              </a:spcBef>
              <a:spcAft>
                <a:spcPts val="0"/>
              </a:spcAft>
              <a:buClr>
                <a:schemeClr val="accent6"/>
              </a:buClr>
              <a:buSzPts val="1400"/>
              <a:buFont typeface="Niramit"/>
              <a:buChar char="○"/>
              <a:defRPr sz="1400" b="0" i="0" u="none" strike="noStrike" cap="none">
                <a:solidFill>
                  <a:schemeClr val="accent6"/>
                </a:solidFill>
                <a:latin typeface="Niramit"/>
                <a:ea typeface="Niramit"/>
                <a:cs typeface="Niramit"/>
                <a:sym typeface="Niramit"/>
              </a:defRPr>
            </a:lvl2pPr>
            <a:lvl3pPr marL="1371600" marR="0" lvl="2" indent="-317500" algn="l" rtl="0">
              <a:lnSpc>
                <a:spcPct val="100000"/>
              </a:lnSpc>
              <a:spcBef>
                <a:spcPts val="0"/>
              </a:spcBef>
              <a:spcAft>
                <a:spcPts val="0"/>
              </a:spcAft>
              <a:buClr>
                <a:schemeClr val="accent6"/>
              </a:buClr>
              <a:buSzPts val="1400"/>
              <a:buFont typeface="Niramit"/>
              <a:buChar char="■"/>
              <a:defRPr sz="1400" b="0" i="0" u="none" strike="noStrike" cap="none">
                <a:solidFill>
                  <a:schemeClr val="accent6"/>
                </a:solidFill>
                <a:latin typeface="Niramit"/>
                <a:ea typeface="Niramit"/>
                <a:cs typeface="Niramit"/>
                <a:sym typeface="Niramit"/>
              </a:defRPr>
            </a:lvl3pPr>
            <a:lvl4pPr marL="1828800" marR="0" lvl="3" indent="-317500" algn="l" rtl="0">
              <a:lnSpc>
                <a:spcPct val="100000"/>
              </a:lnSpc>
              <a:spcBef>
                <a:spcPts val="0"/>
              </a:spcBef>
              <a:spcAft>
                <a:spcPts val="0"/>
              </a:spcAft>
              <a:buClr>
                <a:schemeClr val="accent6"/>
              </a:buClr>
              <a:buSzPts val="1400"/>
              <a:buFont typeface="Niramit"/>
              <a:buChar char="●"/>
              <a:defRPr sz="1400" b="0" i="0" u="none" strike="noStrike" cap="none">
                <a:solidFill>
                  <a:schemeClr val="accent6"/>
                </a:solidFill>
                <a:latin typeface="Niramit"/>
                <a:ea typeface="Niramit"/>
                <a:cs typeface="Niramit"/>
                <a:sym typeface="Niramit"/>
              </a:defRPr>
            </a:lvl4pPr>
            <a:lvl5pPr marL="2286000" marR="0" lvl="4" indent="-317500" algn="l" rtl="0">
              <a:lnSpc>
                <a:spcPct val="100000"/>
              </a:lnSpc>
              <a:spcBef>
                <a:spcPts val="0"/>
              </a:spcBef>
              <a:spcAft>
                <a:spcPts val="0"/>
              </a:spcAft>
              <a:buClr>
                <a:schemeClr val="accent6"/>
              </a:buClr>
              <a:buSzPts val="1400"/>
              <a:buFont typeface="Niramit"/>
              <a:buChar char="○"/>
              <a:defRPr sz="1400" b="0" i="0" u="none" strike="noStrike" cap="none">
                <a:solidFill>
                  <a:schemeClr val="accent6"/>
                </a:solidFill>
                <a:latin typeface="Niramit"/>
                <a:ea typeface="Niramit"/>
                <a:cs typeface="Niramit"/>
                <a:sym typeface="Niramit"/>
              </a:defRPr>
            </a:lvl5pPr>
            <a:lvl6pPr marL="2743200" marR="0" lvl="5" indent="-317500" algn="l" rtl="0">
              <a:lnSpc>
                <a:spcPct val="100000"/>
              </a:lnSpc>
              <a:spcBef>
                <a:spcPts val="0"/>
              </a:spcBef>
              <a:spcAft>
                <a:spcPts val="0"/>
              </a:spcAft>
              <a:buClr>
                <a:schemeClr val="accent6"/>
              </a:buClr>
              <a:buSzPts val="1400"/>
              <a:buFont typeface="Niramit"/>
              <a:buChar char="■"/>
              <a:defRPr sz="1400" b="0" i="0" u="none" strike="noStrike" cap="none">
                <a:solidFill>
                  <a:schemeClr val="accent6"/>
                </a:solidFill>
                <a:latin typeface="Niramit"/>
                <a:ea typeface="Niramit"/>
                <a:cs typeface="Niramit"/>
                <a:sym typeface="Niramit"/>
              </a:defRPr>
            </a:lvl6pPr>
            <a:lvl7pPr marL="3200400" marR="0" lvl="6" indent="-317500" algn="l" rtl="0">
              <a:lnSpc>
                <a:spcPct val="100000"/>
              </a:lnSpc>
              <a:spcBef>
                <a:spcPts val="0"/>
              </a:spcBef>
              <a:spcAft>
                <a:spcPts val="0"/>
              </a:spcAft>
              <a:buClr>
                <a:schemeClr val="accent6"/>
              </a:buClr>
              <a:buSzPts val="1400"/>
              <a:buFont typeface="Niramit"/>
              <a:buChar char="●"/>
              <a:defRPr sz="1400" b="0" i="0" u="none" strike="noStrike" cap="none">
                <a:solidFill>
                  <a:schemeClr val="accent6"/>
                </a:solidFill>
                <a:latin typeface="Niramit"/>
                <a:ea typeface="Niramit"/>
                <a:cs typeface="Niramit"/>
                <a:sym typeface="Niramit"/>
              </a:defRPr>
            </a:lvl7pPr>
            <a:lvl8pPr marL="3657600" marR="0" lvl="7" indent="-317500" algn="l" rtl="0">
              <a:lnSpc>
                <a:spcPct val="100000"/>
              </a:lnSpc>
              <a:spcBef>
                <a:spcPts val="0"/>
              </a:spcBef>
              <a:spcAft>
                <a:spcPts val="0"/>
              </a:spcAft>
              <a:buClr>
                <a:schemeClr val="accent6"/>
              </a:buClr>
              <a:buSzPts val="1400"/>
              <a:buFont typeface="Niramit"/>
              <a:buChar char="○"/>
              <a:defRPr sz="1400" b="0" i="0" u="none" strike="noStrike" cap="none">
                <a:solidFill>
                  <a:schemeClr val="accent6"/>
                </a:solidFill>
                <a:latin typeface="Niramit"/>
                <a:ea typeface="Niramit"/>
                <a:cs typeface="Niramit"/>
                <a:sym typeface="Niramit"/>
              </a:defRPr>
            </a:lvl8pPr>
            <a:lvl9pPr marL="4114800" marR="0" lvl="8" indent="-317500" algn="l" rtl="0">
              <a:lnSpc>
                <a:spcPct val="100000"/>
              </a:lnSpc>
              <a:spcBef>
                <a:spcPts val="0"/>
              </a:spcBef>
              <a:spcAft>
                <a:spcPts val="0"/>
              </a:spcAft>
              <a:buClr>
                <a:schemeClr val="accent6"/>
              </a:buClr>
              <a:buSzPts val="1400"/>
              <a:buFont typeface="Niramit"/>
              <a:buChar char="■"/>
              <a:defRPr sz="1400" b="0" i="0" u="none" strike="noStrike" cap="none">
                <a:solidFill>
                  <a:schemeClr val="accent6"/>
                </a:solidFill>
                <a:latin typeface="Niramit"/>
                <a:ea typeface="Niramit"/>
                <a:cs typeface="Niramit"/>
                <a:sym typeface="Niramit"/>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8.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1.xml"/><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8.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18.png"/><Relationship Id="rId5" Type="http://schemas.openxmlformats.org/officeDocument/2006/relationships/image" Target="../media/image22.pn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18.png"/><Relationship Id="rId5" Type="http://schemas.openxmlformats.org/officeDocument/2006/relationships/image" Target="../media/image22.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18.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image" Target="../media/image18.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grpSp>
        <p:nvGrpSpPr>
          <p:cNvPr id="360" name="Google Shape;360;p40"/>
          <p:cNvGrpSpPr/>
          <p:nvPr/>
        </p:nvGrpSpPr>
        <p:grpSpPr>
          <a:xfrm>
            <a:off x="5926001" y="3439239"/>
            <a:ext cx="1833600" cy="1477948"/>
            <a:chOff x="5849801" y="3439239"/>
            <a:chExt cx="1833600" cy="1477948"/>
          </a:xfrm>
        </p:grpSpPr>
        <p:sp>
          <p:nvSpPr>
            <p:cNvPr id="361" name="Google Shape;361;p40"/>
            <p:cNvSpPr/>
            <p:nvPr/>
          </p:nvSpPr>
          <p:spPr>
            <a:xfrm>
              <a:off x="5849801" y="4864087"/>
              <a:ext cx="1833600" cy="53100"/>
            </a:xfrm>
            <a:prstGeom prst="ellipse">
              <a:avLst/>
            </a:prstGeom>
            <a:solidFill>
              <a:srgbClr val="4D36B6">
                <a:alpha val="3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62" name="Google Shape;362;p40"/>
            <p:cNvPicPr preferRelativeResize="0"/>
            <p:nvPr/>
          </p:nvPicPr>
          <p:blipFill rotWithShape="1">
            <a:blip r:embed="rId3">
              <a:alphaModFix/>
            </a:blip>
            <a:srcRect/>
            <a:stretch/>
          </p:blipFill>
          <p:spPr>
            <a:xfrm>
              <a:off x="5926976" y="3439239"/>
              <a:ext cx="1679250" cy="1448749"/>
            </a:xfrm>
            <a:prstGeom prst="rect">
              <a:avLst/>
            </a:prstGeom>
            <a:noFill/>
            <a:ln>
              <a:noFill/>
            </a:ln>
            <a:effectLst>
              <a:reflection stA="38000" endPos="30000" dist="28575" dir="5400000" fadeDir="5400012" sy="-100000" algn="bl" rotWithShape="0"/>
            </a:effectLst>
          </p:spPr>
        </p:pic>
      </p:grpSp>
      <p:sp>
        <p:nvSpPr>
          <p:cNvPr id="363" name="Google Shape;363;p40"/>
          <p:cNvSpPr txBox="1">
            <a:spLocks noGrp="1"/>
          </p:cNvSpPr>
          <p:nvPr>
            <p:ph type="ctrTitle"/>
          </p:nvPr>
        </p:nvSpPr>
        <p:spPr>
          <a:xfrm>
            <a:off x="1990950" y="455340"/>
            <a:ext cx="5162100" cy="14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
              <a:t>Istituto Clinico </a:t>
            </a:r>
            <a:r>
              <a:rPr lang="en">
                <a:solidFill>
                  <a:schemeClr val="dk1"/>
                </a:solidFill>
              </a:rPr>
              <a:t>Humanitas</a:t>
            </a:r>
            <a:endParaRPr>
              <a:solidFill>
                <a:schemeClr val="dk1"/>
              </a:solidFill>
            </a:endParaRPr>
          </a:p>
        </p:txBody>
      </p:sp>
      <p:sp>
        <p:nvSpPr>
          <p:cNvPr id="364" name="Google Shape;364;p40"/>
          <p:cNvSpPr txBox="1">
            <a:spLocks noGrp="1"/>
          </p:cNvSpPr>
          <p:nvPr>
            <p:ph type="subTitle" idx="1"/>
          </p:nvPr>
        </p:nvSpPr>
        <p:spPr>
          <a:xfrm>
            <a:off x="1990950" y="1868850"/>
            <a:ext cx="5162100" cy="477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sz="3000"/>
              <a:t>Group 6</a:t>
            </a:r>
            <a:endParaRPr sz="3000"/>
          </a:p>
        </p:txBody>
      </p:sp>
      <p:grpSp>
        <p:nvGrpSpPr>
          <p:cNvPr id="365" name="Google Shape;365;p40"/>
          <p:cNvGrpSpPr/>
          <p:nvPr/>
        </p:nvGrpSpPr>
        <p:grpSpPr>
          <a:xfrm>
            <a:off x="773525" y="2668950"/>
            <a:ext cx="5915075" cy="323950"/>
            <a:chOff x="773525" y="2668950"/>
            <a:chExt cx="5915075" cy="323950"/>
          </a:xfrm>
        </p:grpSpPr>
        <p:pic>
          <p:nvPicPr>
            <p:cNvPr id="366" name="Google Shape;366;p40"/>
            <p:cNvPicPr preferRelativeResize="0"/>
            <p:nvPr/>
          </p:nvPicPr>
          <p:blipFill rotWithShape="1">
            <a:blip r:embed="rId4">
              <a:alphaModFix/>
            </a:blip>
            <a:srcRect l="318"/>
            <a:stretch/>
          </p:blipFill>
          <p:spPr>
            <a:xfrm>
              <a:off x="773525" y="2668950"/>
              <a:ext cx="5694223" cy="288475"/>
            </a:xfrm>
            <a:prstGeom prst="rect">
              <a:avLst/>
            </a:prstGeom>
            <a:noFill/>
            <a:ln>
              <a:noFill/>
            </a:ln>
          </p:spPr>
        </p:pic>
        <p:pic>
          <p:nvPicPr>
            <p:cNvPr id="367" name="Google Shape;367;p40"/>
            <p:cNvPicPr preferRelativeResize="0"/>
            <p:nvPr/>
          </p:nvPicPr>
          <p:blipFill rotWithShape="1">
            <a:blip r:embed="rId5">
              <a:alphaModFix/>
            </a:blip>
            <a:srcRect/>
            <a:stretch/>
          </p:blipFill>
          <p:spPr>
            <a:xfrm>
              <a:off x="6236225" y="2743450"/>
              <a:ext cx="452375" cy="249450"/>
            </a:xfrm>
            <a:prstGeom prst="rect">
              <a:avLst/>
            </a:prstGeom>
            <a:noFill/>
            <a:ln>
              <a:noFill/>
            </a:ln>
          </p:spPr>
        </p:pic>
      </p:grpSp>
      <p:grpSp>
        <p:nvGrpSpPr>
          <p:cNvPr id="368" name="Google Shape;368;p40"/>
          <p:cNvGrpSpPr/>
          <p:nvPr/>
        </p:nvGrpSpPr>
        <p:grpSpPr>
          <a:xfrm>
            <a:off x="2464851" y="3045633"/>
            <a:ext cx="3313826" cy="1991901"/>
            <a:chOff x="2563301" y="3045633"/>
            <a:chExt cx="3313826" cy="1991901"/>
          </a:xfrm>
        </p:grpSpPr>
        <p:sp>
          <p:nvSpPr>
            <p:cNvPr id="369" name="Google Shape;369;p40"/>
            <p:cNvSpPr/>
            <p:nvPr/>
          </p:nvSpPr>
          <p:spPr>
            <a:xfrm>
              <a:off x="3303413" y="4984434"/>
              <a:ext cx="1833600" cy="53100"/>
            </a:xfrm>
            <a:prstGeom prst="ellipse">
              <a:avLst/>
            </a:prstGeom>
            <a:solidFill>
              <a:srgbClr val="4D36B6">
                <a:alpha val="3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70" name="Google Shape;370;p40"/>
            <p:cNvPicPr preferRelativeResize="0"/>
            <p:nvPr/>
          </p:nvPicPr>
          <p:blipFill rotWithShape="1">
            <a:blip r:embed="rId6">
              <a:alphaModFix/>
            </a:blip>
            <a:srcRect/>
            <a:stretch/>
          </p:blipFill>
          <p:spPr>
            <a:xfrm>
              <a:off x="2563301" y="3045633"/>
              <a:ext cx="3313826" cy="1955414"/>
            </a:xfrm>
            <a:prstGeom prst="rect">
              <a:avLst/>
            </a:prstGeom>
            <a:noFill/>
            <a:ln>
              <a:noFill/>
            </a:ln>
            <a:effectLst>
              <a:reflection stA="28000" endPos="30000" dist="38100" dir="5400000" fadeDir="5400012" sy="-100000" algn="bl" rotWithShape="0"/>
            </a:effectLst>
          </p:spPr>
        </p:pic>
      </p:grpSp>
      <p:grpSp>
        <p:nvGrpSpPr>
          <p:cNvPr id="371" name="Google Shape;371;p40"/>
          <p:cNvGrpSpPr/>
          <p:nvPr/>
        </p:nvGrpSpPr>
        <p:grpSpPr>
          <a:xfrm>
            <a:off x="1609476" y="4044125"/>
            <a:ext cx="984300" cy="1047450"/>
            <a:chOff x="1619326" y="4044125"/>
            <a:chExt cx="984300" cy="1047450"/>
          </a:xfrm>
        </p:grpSpPr>
        <p:sp>
          <p:nvSpPr>
            <p:cNvPr id="372" name="Google Shape;372;p40"/>
            <p:cNvSpPr/>
            <p:nvPr/>
          </p:nvSpPr>
          <p:spPr>
            <a:xfrm>
              <a:off x="1619326" y="5038475"/>
              <a:ext cx="984300" cy="53100"/>
            </a:xfrm>
            <a:prstGeom prst="ellipse">
              <a:avLst/>
            </a:prstGeom>
            <a:solidFill>
              <a:srgbClr val="4D36B6">
                <a:alpha val="3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73" name="Google Shape;373;p40"/>
            <p:cNvPicPr preferRelativeResize="0"/>
            <p:nvPr/>
          </p:nvPicPr>
          <p:blipFill rotWithShape="1">
            <a:blip r:embed="rId7">
              <a:alphaModFix/>
            </a:blip>
            <a:srcRect/>
            <a:stretch/>
          </p:blipFill>
          <p:spPr>
            <a:xfrm>
              <a:off x="1659648" y="4044125"/>
              <a:ext cx="903650" cy="1010975"/>
            </a:xfrm>
            <a:prstGeom prst="rect">
              <a:avLst/>
            </a:prstGeom>
            <a:noFill/>
            <a:ln>
              <a:noFill/>
            </a:ln>
            <a:effectLst>
              <a:reflection stA="28000" endPos="30000" dist="38100" dir="5400000" fadeDir="5400012" sy="-100000" algn="bl" rotWithShape="0"/>
            </a:effectLst>
          </p:spPr>
        </p:pic>
      </p:grpSp>
      <p:sp>
        <p:nvSpPr>
          <p:cNvPr id="374" name="Google Shape;374;p40"/>
          <p:cNvSpPr txBox="1"/>
          <p:nvPr/>
        </p:nvSpPr>
        <p:spPr>
          <a:xfrm>
            <a:off x="1828800" y="2304738"/>
            <a:ext cx="5433750" cy="3693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solidFill>
                  <a:schemeClr val="accent6"/>
                </a:solidFill>
                <a:latin typeface="Niramit"/>
                <a:ea typeface="Niramit"/>
                <a:cs typeface="Niramit"/>
                <a:sym typeface="Niramit"/>
              </a:rPr>
              <a:t>Christian Alfonso, Ishan Patel, Shawn Kalish, Rushiil Deshmukh, Saiteja Yerasi</a:t>
            </a:r>
            <a:endParaRPr sz="1200" dirty="0">
              <a:solidFill>
                <a:schemeClr val="accent6"/>
              </a:solidFill>
              <a:latin typeface="Niramit"/>
              <a:ea typeface="Niramit"/>
              <a:cs typeface="Niramit"/>
              <a:sym typeface="Nirami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49"/>
          <p:cNvSpPr txBox="1">
            <a:spLocks noGrp="1"/>
          </p:cNvSpPr>
          <p:nvPr>
            <p:ph type="subTitle" idx="4"/>
          </p:nvPr>
        </p:nvSpPr>
        <p:spPr>
          <a:xfrm>
            <a:off x="5294200" y="2740300"/>
            <a:ext cx="1812600" cy="338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 sz="1500" dirty="0"/>
              <a:t>Rated by patients</a:t>
            </a:r>
            <a:endParaRPr sz="1500" dirty="0"/>
          </a:p>
        </p:txBody>
      </p:sp>
      <p:sp>
        <p:nvSpPr>
          <p:cNvPr id="622" name="Google Shape;622;p49"/>
          <p:cNvSpPr txBox="1">
            <a:spLocks noGrp="1"/>
          </p:cNvSpPr>
          <p:nvPr>
            <p:ph type="title"/>
          </p:nvPr>
        </p:nvSpPr>
        <p:spPr>
          <a:xfrm>
            <a:off x="2145575" y="594360"/>
            <a:ext cx="4852800" cy="545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a:t>ICH ranking</a:t>
            </a:r>
            <a:endParaRPr/>
          </a:p>
        </p:txBody>
      </p:sp>
      <p:sp>
        <p:nvSpPr>
          <p:cNvPr id="623" name="Google Shape;623;p49"/>
          <p:cNvSpPr txBox="1">
            <a:spLocks noGrp="1"/>
          </p:cNvSpPr>
          <p:nvPr>
            <p:ph type="subTitle" idx="1"/>
          </p:nvPr>
        </p:nvSpPr>
        <p:spPr>
          <a:xfrm>
            <a:off x="2145563" y="3078701"/>
            <a:ext cx="1812600" cy="725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 dirty="0"/>
              <a:t>ICH was ranked as the 4th best hospital in Italy in a 2022 Statistical survey</a:t>
            </a:r>
            <a:endParaRPr dirty="0"/>
          </a:p>
        </p:txBody>
      </p:sp>
      <p:sp>
        <p:nvSpPr>
          <p:cNvPr id="624" name="Google Shape;624;p49"/>
          <p:cNvSpPr txBox="1">
            <a:spLocks noGrp="1"/>
          </p:cNvSpPr>
          <p:nvPr>
            <p:ph type="subTitle" idx="2"/>
          </p:nvPr>
        </p:nvSpPr>
        <p:spPr>
          <a:xfrm>
            <a:off x="2145562" y="2627395"/>
            <a:ext cx="1812600" cy="338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 sz="1500" dirty="0"/>
              <a:t>#4 Best Hospital</a:t>
            </a:r>
            <a:endParaRPr sz="1500" dirty="0"/>
          </a:p>
        </p:txBody>
      </p:sp>
      <p:sp>
        <p:nvSpPr>
          <p:cNvPr id="625" name="Google Shape;625;p49"/>
          <p:cNvSpPr txBox="1">
            <a:spLocks noGrp="1"/>
          </p:cNvSpPr>
          <p:nvPr>
            <p:ph type="subTitle" idx="3"/>
          </p:nvPr>
        </p:nvSpPr>
        <p:spPr>
          <a:xfrm>
            <a:off x="5294200" y="3078700"/>
            <a:ext cx="1812600" cy="725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400"/>
              <a:buNone/>
            </a:pPr>
            <a:r>
              <a:rPr lang="en" dirty="0"/>
              <a:t>Patient survey included various metrics</a:t>
            </a:r>
            <a:endParaRPr dirty="0"/>
          </a:p>
        </p:txBody>
      </p:sp>
      <p:sp>
        <p:nvSpPr>
          <p:cNvPr id="626" name="Google Shape;626;p49"/>
          <p:cNvSpPr/>
          <p:nvPr/>
        </p:nvSpPr>
        <p:spPr>
          <a:xfrm>
            <a:off x="2668573" y="1848092"/>
            <a:ext cx="766579" cy="725604"/>
          </a:xfrm>
          <a:custGeom>
            <a:avLst/>
            <a:gdLst/>
            <a:ahLst/>
            <a:cxnLst/>
            <a:rect l="l" t="t" r="r" b="b"/>
            <a:pathLst>
              <a:path w="280285" h="125537" extrusionOk="0">
                <a:moveTo>
                  <a:pt x="280285" y="0"/>
                </a:moveTo>
                <a:lnTo>
                  <a:pt x="275069" y="125537"/>
                </a:lnTo>
                <a:lnTo>
                  <a:pt x="2434" y="122755"/>
                </a:lnTo>
                <a:lnTo>
                  <a:pt x="0" y="2434"/>
                </a:lnTo>
                <a:close/>
              </a:path>
            </a:pathLst>
          </a:custGeom>
          <a:solidFill>
            <a:srgbClr val="2352BD">
              <a:alpha val="47843"/>
            </a:srgbClr>
          </a:solidFill>
          <a:ln>
            <a:noFill/>
          </a:ln>
        </p:spPr>
      </p:sp>
      <p:sp>
        <p:nvSpPr>
          <p:cNvPr id="627" name="Google Shape;627;p49"/>
          <p:cNvSpPr/>
          <p:nvPr/>
        </p:nvSpPr>
        <p:spPr>
          <a:xfrm flipH="1">
            <a:off x="5817210" y="1848092"/>
            <a:ext cx="766579" cy="725604"/>
          </a:xfrm>
          <a:custGeom>
            <a:avLst/>
            <a:gdLst/>
            <a:ahLst/>
            <a:cxnLst/>
            <a:rect l="l" t="t" r="r" b="b"/>
            <a:pathLst>
              <a:path w="280285" h="125537" extrusionOk="0">
                <a:moveTo>
                  <a:pt x="280285" y="0"/>
                </a:moveTo>
                <a:lnTo>
                  <a:pt x="275069" y="125537"/>
                </a:lnTo>
                <a:lnTo>
                  <a:pt x="2434" y="122755"/>
                </a:lnTo>
                <a:lnTo>
                  <a:pt x="0" y="2434"/>
                </a:lnTo>
                <a:close/>
              </a:path>
            </a:pathLst>
          </a:custGeom>
          <a:solidFill>
            <a:srgbClr val="2352BD">
              <a:alpha val="47843"/>
            </a:srgbClr>
          </a:solidFill>
          <a:ln>
            <a:noFill/>
          </a:ln>
        </p:spPr>
      </p:sp>
      <p:grpSp>
        <p:nvGrpSpPr>
          <p:cNvPr id="628" name="Google Shape;628;p49"/>
          <p:cNvGrpSpPr/>
          <p:nvPr/>
        </p:nvGrpSpPr>
        <p:grpSpPr>
          <a:xfrm>
            <a:off x="6025503" y="2036825"/>
            <a:ext cx="350004" cy="348128"/>
            <a:chOff x="-24353075" y="3891250"/>
            <a:chExt cx="293800" cy="292225"/>
          </a:xfrm>
        </p:grpSpPr>
        <p:sp>
          <p:nvSpPr>
            <p:cNvPr id="629" name="Google Shape;629;p49"/>
            <p:cNvSpPr/>
            <p:nvPr/>
          </p:nvSpPr>
          <p:spPr>
            <a:xfrm>
              <a:off x="-24251475" y="4012525"/>
              <a:ext cx="88225" cy="65400"/>
            </a:xfrm>
            <a:custGeom>
              <a:avLst/>
              <a:gdLst/>
              <a:ahLst/>
              <a:cxnLst/>
              <a:rect l="l" t="t" r="r" b="b"/>
              <a:pathLst>
                <a:path w="3529" h="2616" extrusionOk="0">
                  <a:moveTo>
                    <a:pt x="725" y="1"/>
                  </a:moveTo>
                  <a:cubicBezTo>
                    <a:pt x="315" y="1"/>
                    <a:pt x="0" y="347"/>
                    <a:pt x="0" y="725"/>
                  </a:cubicBezTo>
                  <a:cubicBezTo>
                    <a:pt x="0" y="1356"/>
                    <a:pt x="1040" y="2049"/>
                    <a:pt x="1733" y="2616"/>
                  </a:cubicBezTo>
                  <a:cubicBezTo>
                    <a:pt x="2458" y="2017"/>
                    <a:pt x="3466" y="1356"/>
                    <a:pt x="3466" y="725"/>
                  </a:cubicBezTo>
                  <a:cubicBezTo>
                    <a:pt x="3529" y="410"/>
                    <a:pt x="3277" y="1"/>
                    <a:pt x="2804" y="1"/>
                  </a:cubicBezTo>
                  <a:cubicBezTo>
                    <a:pt x="2300" y="1"/>
                    <a:pt x="2111" y="599"/>
                    <a:pt x="2111" y="599"/>
                  </a:cubicBezTo>
                  <a:cubicBezTo>
                    <a:pt x="2063" y="745"/>
                    <a:pt x="1906" y="824"/>
                    <a:pt x="1753" y="824"/>
                  </a:cubicBezTo>
                  <a:cubicBezTo>
                    <a:pt x="1607" y="824"/>
                    <a:pt x="1464" y="753"/>
                    <a:pt x="1418" y="599"/>
                  </a:cubicBezTo>
                  <a:cubicBezTo>
                    <a:pt x="1418" y="568"/>
                    <a:pt x="1229" y="1"/>
                    <a:pt x="72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49"/>
            <p:cNvSpPr/>
            <p:nvPr/>
          </p:nvSpPr>
          <p:spPr>
            <a:xfrm>
              <a:off x="-24353075" y="3891250"/>
              <a:ext cx="293800" cy="292225"/>
            </a:xfrm>
            <a:custGeom>
              <a:avLst/>
              <a:gdLst/>
              <a:ahLst/>
              <a:cxnLst/>
              <a:rect l="l" t="t" r="r" b="b"/>
              <a:pathLst>
                <a:path w="11752" h="11689" extrusionOk="0">
                  <a:moveTo>
                    <a:pt x="6837" y="4159"/>
                  </a:moveTo>
                  <a:cubicBezTo>
                    <a:pt x="7624" y="4159"/>
                    <a:pt x="8223" y="4789"/>
                    <a:pt x="8223" y="5576"/>
                  </a:cubicBezTo>
                  <a:cubicBezTo>
                    <a:pt x="8254" y="6616"/>
                    <a:pt x="7309" y="7183"/>
                    <a:pt x="6049" y="8223"/>
                  </a:cubicBezTo>
                  <a:cubicBezTo>
                    <a:pt x="5986" y="8286"/>
                    <a:pt x="5907" y="8317"/>
                    <a:pt x="5829" y="8317"/>
                  </a:cubicBezTo>
                  <a:cubicBezTo>
                    <a:pt x="5750" y="8317"/>
                    <a:pt x="5671" y="8286"/>
                    <a:pt x="5608" y="8223"/>
                  </a:cubicBezTo>
                  <a:cubicBezTo>
                    <a:pt x="4348" y="7183"/>
                    <a:pt x="3403" y="6585"/>
                    <a:pt x="3403" y="5576"/>
                  </a:cubicBezTo>
                  <a:cubicBezTo>
                    <a:pt x="3403" y="4789"/>
                    <a:pt x="4033" y="4159"/>
                    <a:pt x="4789" y="4159"/>
                  </a:cubicBezTo>
                  <a:cubicBezTo>
                    <a:pt x="5293" y="4159"/>
                    <a:pt x="5608" y="4411"/>
                    <a:pt x="5797" y="4663"/>
                  </a:cubicBezTo>
                  <a:cubicBezTo>
                    <a:pt x="6018" y="4411"/>
                    <a:pt x="6364" y="4159"/>
                    <a:pt x="6837" y="4159"/>
                  </a:cubicBezTo>
                  <a:close/>
                  <a:moveTo>
                    <a:pt x="4474" y="0"/>
                  </a:moveTo>
                  <a:cubicBezTo>
                    <a:pt x="3875" y="0"/>
                    <a:pt x="3466" y="473"/>
                    <a:pt x="3466" y="1008"/>
                  </a:cubicBezTo>
                  <a:lnTo>
                    <a:pt x="3466" y="3466"/>
                  </a:lnTo>
                  <a:lnTo>
                    <a:pt x="1008" y="3466"/>
                  </a:lnTo>
                  <a:cubicBezTo>
                    <a:pt x="410" y="3466"/>
                    <a:pt x="0" y="3938"/>
                    <a:pt x="0" y="4474"/>
                  </a:cubicBezTo>
                  <a:lnTo>
                    <a:pt x="0" y="7246"/>
                  </a:lnTo>
                  <a:cubicBezTo>
                    <a:pt x="0" y="7813"/>
                    <a:pt x="473" y="8254"/>
                    <a:pt x="1008" y="8254"/>
                  </a:cubicBezTo>
                  <a:lnTo>
                    <a:pt x="3466" y="8254"/>
                  </a:lnTo>
                  <a:lnTo>
                    <a:pt x="3466" y="10649"/>
                  </a:lnTo>
                  <a:cubicBezTo>
                    <a:pt x="3466" y="11247"/>
                    <a:pt x="3938" y="11688"/>
                    <a:pt x="4474" y="11688"/>
                  </a:cubicBezTo>
                  <a:lnTo>
                    <a:pt x="7246" y="11688"/>
                  </a:lnTo>
                  <a:cubicBezTo>
                    <a:pt x="7813" y="11688"/>
                    <a:pt x="8254" y="11216"/>
                    <a:pt x="8254" y="10649"/>
                  </a:cubicBezTo>
                  <a:lnTo>
                    <a:pt x="8254" y="8254"/>
                  </a:lnTo>
                  <a:lnTo>
                    <a:pt x="10680" y="8254"/>
                  </a:lnTo>
                  <a:cubicBezTo>
                    <a:pt x="11279" y="8254"/>
                    <a:pt x="11720" y="7782"/>
                    <a:pt x="11720" y="7246"/>
                  </a:cubicBezTo>
                  <a:lnTo>
                    <a:pt x="11720" y="4474"/>
                  </a:lnTo>
                  <a:cubicBezTo>
                    <a:pt x="11751" y="3938"/>
                    <a:pt x="11279" y="3466"/>
                    <a:pt x="10680" y="3466"/>
                  </a:cubicBezTo>
                  <a:lnTo>
                    <a:pt x="8254" y="3466"/>
                  </a:lnTo>
                  <a:lnTo>
                    <a:pt x="8254" y="1008"/>
                  </a:lnTo>
                  <a:cubicBezTo>
                    <a:pt x="8254" y="410"/>
                    <a:pt x="7782" y="0"/>
                    <a:pt x="724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1" name="Google Shape;631;p49"/>
          <p:cNvGrpSpPr/>
          <p:nvPr/>
        </p:nvGrpSpPr>
        <p:grpSpPr>
          <a:xfrm>
            <a:off x="2874060" y="2045749"/>
            <a:ext cx="355633" cy="330288"/>
            <a:chOff x="-25465200" y="3565175"/>
            <a:chExt cx="298525" cy="277250"/>
          </a:xfrm>
        </p:grpSpPr>
        <p:sp>
          <p:nvSpPr>
            <p:cNvPr id="632" name="Google Shape;632;p49"/>
            <p:cNvSpPr/>
            <p:nvPr/>
          </p:nvSpPr>
          <p:spPr>
            <a:xfrm>
              <a:off x="-25413225" y="3565175"/>
              <a:ext cx="172500" cy="103975"/>
            </a:xfrm>
            <a:custGeom>
              <a:avLst/>
              <a:gdLst/>
              <a:ahLst/>
              <a:cxnLst/>
              <a:rect l="l" t="t" r="r" b="b"/>
              <a:pathLst>
                <a:path w="6900" h="4159" extrusionOk="0">
                  <a:moveTo>
                    <a:pt x="4884" y="1166"/>
                  </a:moveTo>
                  <a:lnTo>
                    <a:pt x="5797" y="2079"/>
                  </a:lnTo>
                  <a:lnTo>
                    <a:pt x="4884" y="2079"/>
                  </a:lnTo>
                  <a:lnTo>
                    <a:pt x="4884" y="1166"/>
                  </a:lnTo>
                  <a:close/>
                  <a:moveTo>
                    <a:pt x="379" y="0"/>
                  </a:moveTo>
                  <a:cubicBezTo>
                    <a:pt x="158" y="0"/>
                    <a:pt x="0" y="158"/>
                    <a:pt x="0" y="347"/>
                  </a:cubicBezTo>
                  <a:lnTo>
                    <a:pt x="0" y="3151"/>
                  </a:lnTo>
                  <a:cubicBezTo>
                    <a:pt x="284" y="2899"/>
                    <a:pt x="631" y="2804"/>
                    <a:pt x="1040" y="2804"/>
                  </a:cubicBezTo>
                  <a:lnTo>
                    <a:pt x="4065" y="2804"/>
                  </a:lnTo>
                  <a:cubicBezTo>
                    <a:pt x="4726" y="2804"/>
                    <a:pt x="5325" y="3151"/>
                    <a:pt x="5608" y="3718"/>
                  </a:cubicBezTo>
                  <a:lnTo>
                    <a:pt x="5797" y="4159"/>
                  </a:lnTo>
                  <a:lnTo>
                    <a:pt x="6900" y="4159"/>
                  </a:lnTo>
                  <a:lnTo>
                    <a:pt x="6900" y="2426"/>
                  </a:lnTo>
                  <a:cubicBezTo>
                    <a:pt x="6900" y="2394"/>
                    <a:pt x="6869" y="2237"/>
                    <a:pt x="6774" y="2205"/>
                  </a:cubicBezTo>
                  <a:lnTo>
                    <a:pt x="4695" y="126"/>
                  </a:lnTo>
                  <a:cubicBezTo>
                    <a:pt x="4726" y="32"/>
                    <a:pt x="4632" y="0"/>
                    <a:pt x="453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49"/>
            <p:cNvSpPr/>
            <p:nvPr/>
          </p:nvSpPr>
          <p:spPr>
            <a:xfrm>
              <a:off x="-25465200" y="3650225"/>
              <a:ext cx="298525" cy="192200"/>
            </a:xfrm>
            <a:custGeom>
              <a:avLst/>
              <a:gdLst/>
              <a:ahLst/>
              <a:cxnLst/>
              <a:rect l="l" t="t" r="r" b="b"/>
              <a:pathLst>
                <a:path w="11941" h="7688" extrusionOk="0">
                  <a:moveTo>
                    <a:pt x="10838" y="3529"/>
                  </a:moveTo>
                  <a:cubicBezTo>
                    <a:pt x="10964" y="3529"/>
                    <a:pt x="11027" y="3561"/>
                    <a:pt x="11121" y="3655"/>
                  </a:cubicBezTo>
                  <a:cubicBezTo>
                    <a:pt x="11184" y="3718"/>
                    <a:pt x="11184" y="3813"/>
                    <a:pt x="11184" y="3907"/>
                  </a:cubicBezTo>
                  <a:lnTo>
                    <a:pt x="10901" y="5703"/>
                  </a:lnTo>
                  <a:lnTo>
                    <a:pt x="10365" y="3529"/>
                  </a:lnTo>
                  <a:close/>
                  <a:moveTo>
                    <a:pt x="5227" y="2768"/>
                  </a:moveTo>
                  <a:cubicBezTo>
                    <a:pt x="5400" y="2768"/>
                    <a:pt x="5580" y="2884"/>
                    <a:pt x="5608" y="3025"/>
                  </a:cubicBezTo>
                  <a:lnTo>
                    <a:pt x="5892" y="4159"/>
                  </a:lnTo>
                  <a:lnTo>
                    <a:pt x="7341" y="4159"/>
                  </a:lnTo>
                  <a:cubicBezTo>
                    <a:pt x="7530" y="4159"/>
                    <a:pt x="7687" y="4317"/>
                    <a:pt x="7687" y="4506"/>
                  </a:cubicBezTo>
                  <a:cubicBezTo>
                    <a:pt x="7687" y="4758"/>
                    <a:pt x="7530" y="4915"/>
                    <a:pt x="7341" y="4915"/>
                  </a:cubicBezTo>
                  <a:lnTo>
                    <a:pt x="6018" y="4915"/>
                  </a:lnTo>
                  <a:lnTo>
                    <a:pt x="6270" y="5829"/>
                  </a:lnTo>
                  <a:cubicBezTo>
                    <a:pt x="6301" y="6050"/>
                    <a:pt x="6175" y="6207"/>
                    <a:pt x="6018" y="6270"/>
                  </a:cubicBezTo>
                  <a:lnTo>
                    <a:pt x="5955" y="6270"/>
                  </a:lnTo>
                  <a:cubicBezTo>
                    <a:pt x="5797" y="6270"/>
                    <a:pt x="5640" y="6176"/>
                    <a:pt x="5608" y="6018"/>
                  </a:cubicBezTo>
                  <a:lnTo>
                    <a:pt x="5324" y="4852"/>
                  </a:lnTo>
                  <a:lnTo>
                    <a:pt x="3875" y="4852"/>
                  </a:lnTo>
                  <a:cubicBezTo>
                    <a:pt x="3686" y="4852"/>
                    <a:pt x="3529" y="4695"/>
                    <a:pt x="3529" y="4506"/>
                  </a:cubicBezTo>
                  <a:cubicBezTo>
                    <a:pt x="3529" y="4317"/>
                    <a:pt x="3686" y="4159"/>
                    <a:pt x="3875" y="4159"/>
                  </a:cubicBezTo>
                  <a:lnTo>
                    <a:pt x="5167" y="4159"/>
                  </a:lnTo>
                  <a:lnTo>
                    <a:pt x="4946" y="3214"/>
                  </a:lnTo>
                  <a:cubicBezTo>
                    <a:pt x="4883" y="3025"/>
                    <a:pt x="5009" y="2868"/>
                    <a:pt x="5167" y="2773"/>
                  </a:cubicBezTo>
                  <a:cubicBezTo>
                    <a:pt x="5187" y="2770"/>
                    <a:pt x="5207" y="2768"/>
                    <a:pt x="5227" y="2768"/>
                  </a:cubicBezTo>
                  <a:close/>
                  <a:moveTo>
                    <a:pt x="3151" y="1"/>
                  </a:moveTo>
                  <a:cubicBezTo>
                    <a:pt x="2584" y="1"/>
                    <a:pt x="2142" y="473"/>
                    <a:pt x="2142" y="1040"/>
                  </a:cubicBezTo>
                  <a:lnTo>
                    <a:pt x="2142" y="1387"/>
                  </a:lnTo>
                  <a:lnTo>
                    <a:pt x="1103" y="1387"/>
                  </a:lnTo>
                  <a:cubicBezTo>
                    <a:pt x="788" y="1387"/>
                    <a:pt x="473" y="1544"/>
                    <a:pt x="284" y="1796"/>
                  </a:cubicBezTo>
                  <a:cubicBezTo>
                    <a:pt x="95" y="2017"/>
                    <a:pt x="0" y="2332"/>
                    <a:pt x="95" y="2679"/>
                  </a:cubicBezTo>
                  <a:lnTo>
                    <a:pt x="1166" y="6869"/>
                  </a:lnTo>
                  <a:cubicBezTo>
                    <a:pt x="1260" y="7341"/>
                    <a:pt x="1701" y="7656"/>
                    <a:pt x="2174" y="7656"/>
                  </a:cubicBezTo>
                  <a:lnTo>
                    <a:pt x="10995" y="7688"/>
                  </a:lnTo>
                  <a:cubicBezTo>
                    <a:pt x="11153" y="7688"/>
                    <a:pt x="11310" y="7593"/>
                    <a:pt x="11342" y="7436"/>
                  </a:cubicBezTo>
                  <a:lnTo>
                    <a:pt x="11909" y="4033"/>
                  </a:lnTo>
                  <a:cubicBezTo>
                    <a:pt x="11941" y="3718"/>
                    <a:pt x="11846" y="3435"/>
                    <a:pt x="11657" y="3214"/>
                  </a:cubicBezTo>
                  <a:cubicBezTo>
                    <a:pt x="11468" y="2962"/>
                    <a:pt x="11184" y="2868"/>
                    <a:pt x="10869" y="2868"/>
                  </a:cubicBezTo>
                  <a:lnTo>
                    <a:pt x="10208" y="2868"/>
                  </a:lnTo>
                  <a:lnTo>
                    <a:pt x="10050" y="2269"/>
                  </a:lnTo>
                  <a:cubicBezTo>
                    <a:pt x="9924" y="1796"/>
                    <a:pt x="9546" y="1450"/>
                    <a:pt x="9042" y="1450"/>
                  </a:cubicBezTo>
                  <a:lnTo>
                    <a:pt x="7530" y="1450"/>
                  </a:lnTo>
                  <a:lnTo>
                    <a:pt x="7120" y="599"/>
                  </a:lnTo>
                  <a:cubicBezTo>
                    <a:pt x="6963" y="253"/>
                    <a:pt x="6585" y="1"/>
                    <a:pt x="617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4" name="Google Shape;634;p49"/>
          <p:cNvGrpSpPr/>
          <p:nvPr/>
        </p:nvGrpSpPr>
        <p:grpSpPr>
          <a:xfrm flipH="1">
            <a:off x="255006" y="2997550"/>
            <a:ext cx="1596593" cy="1938125"/>
            <a:chOff x="5634900" y="2690543"/>
            <a:chExt cx="1812662" cy="2200664"/>
          </a:xfrm>
        </p:grpSpPr>
        <p:sp>
          <p:nvSpPr>
            <p:cNvPr id="635" name="Google Shape;635;p49"/>
            <p:cNvSpPr/>
            <p:nvPr/>
          </p:nvSpPr>
          <p:spPr>
            <a:xfrm>
              <a:off x="5675050" y="4838107"/>
              <a:ext cx="1142100" cy="53100"/>
            </a:xfrm>
            <a:prstGeom prst="ellipse">
              <a:avLst/>
            </a:prstGeom>
            <a:solidFill>
              <a:srgbClr val="4D36B6">
                <a:alpha val="3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36" name="Google Shape;636;p49"/>
            <p:cNvPicPr preferRelativeResize="0"/>
            <p:nvPr/>
          </p:nvPicPr>
          <p:blipFill rotWithShape="1">
            <a:blip r:embed="rId3">
              <a:alphaModFix/>
            </a:blip>
            <a:srcRect/>
            <a:stretch/>
          </p:blipFill>
          <p:spPr>
            <a:xfrm>
              <a:off x="5634900" y="2690543"/>
              <a:ext cx="1812662" cy="2154431"/>
            </a:xfrm>
            <a:prstGeom prst="rect">
              <a:avLst/>
            </a:prstGeom>
            <a:noFill/>
            <a:ln>
              <a:noFill/>
            </a:ln>
            <a:effectLst>
              <a:reflection stA="55000" endPos="30000" dist="28575" dir="5400000" fadeDir="5400012" sy="-100000" algn="bl" rotWithShape="0"/>
            </a:effectLst>
          </p:spPr>
        </p:pic>
      </p:grpSp>
      <p:pic>
        <p:nvPicPr>
          <p:cNvPr id="637" name="Google Shape;637;p49"/>
          <p:cNvPicPr preferRelativeResize="0"/>
          <p:nvPr/>
        </p:nvPicPr>
        <p:blipFill rotWithShape="1">
          <a:blip r:embed="rId4">
            <a:alphaModFix/>
          </a:blip>
          <a:srcRect/>
          <a:stretch/>
        </p:blipFill>
        <p:spPr>
          <a:xfrm>
            <a:off x="7106800" y="-54925"/>
            <a:ext cx="1755251" cy="1739900"/>
          </a:xfrm>
          <a:prstGeom prst="rect">
            <a:avLst/>
          </a:prstGeom>
          <a:noFill/>
          <a:ln>
            <a:noFill/>
          </a:ln>
          <a:effectLst>
            <a:outerShdw dist="95250" dir="8820000" algn="bl" rotWithShape="0">
              <a:schemeClr val="accent1">
                <a:alpha val="43921"/>
              </a:scheme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50"/>
          <p:cNvSpPr txBox="1">
            <a:spLocks noGrp="1"/>
          </p:cNvSpPr>
          <p:nvPr>
            <p:ph type="title"/>
          </p:nvPr>
        </p:nvSpPr>
        <p:spPr>
          <a:xfrm>
            <a:off x="1367375" y="594360"/>
            <a:ext cx="6409200" cy="545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a:t>ICH Satisfaction Survey</a:t>
            </a:r>
            <a:endParaRPr/>
          </a:p>
        </p:txBody>
      </p:sp>
      <p:pic>
        <p:nvPicPr>
          <p:cNvPr id="643" name="Google Shape;643;p50"/>
          <p:cNvPicPr preferRelativeResize="0"/>
          <p:nvPr/>
        </p:nvPicPr>
        <p:blipFill>
          <a:blip r:embed="rId3">
            <a:alphaModFix/>
          </a:blip>
          <a:stretch>
            <a:fillRect/>
          </a:stretch>
        </p:blipFill>
        <p:spPr>
          <a:xfrm>
            <a:off x="751975" y="1355225"/>
            <a:ext cx="3918375" cy="3203150"/>
          </a:xfrm>
          <a:prstGeom prst="rect">
            <a:avLst/>
          </a:prstGeom>
          <a:noFill/>
          <a:ln>
            <a:noFill/>
          </a:ln>
        </p:spPr>
      </p:pic>
      <p:pic>
        <p:nvPicPr>
          <p:cNvPr id="644" name="Google Shape;644;p50"/>
          <p:cNvPicPr preferRelativeResize="0"/>
          <p:nvPr/>
        </p:nvPicPr>
        <p:blipFill>
          <a:blip r:embed="rId4">
            <a:alphaModFix/>
          </a:blip>
          <a:stretch>
            <a:fillRect/>
          </a:stretch>
        </p:blipFill>
        <p:spPr>
          <a:xfrm>
            <a:off x="4670350" y="1355225"/>
            <a:ext cx="3721950" cy="1643600"/>
          </a:xfrm>
          <a:prstGeom prst="rect">
            <a:avLst/>
          </a:prstGeom>
          <a:noFill/>
          <a:ln>
            <a:noFill/>
          </a:ln>
        </p:spPr>
      </p:pic>
      <p:pic>
        <p:nvPicPr>
          <p:cNvPr id="645" name="Google Shape;645;p50"/>
          <p:cNvPicPr preferRelativeResize="0"/>
          <p:nvPr/>
        </p:nvPicPr>
        <p:blipFill>
          <a:blip r:embed="rId5">
            <a:alphaModFix/>
          </a:blip>
          <a:stretch>
            <a:fillRect/>
          </a:stretch>
        </p:blipFill>
        <p:spPr>
          <a:xfrm>
            <a:off x="4670350" y="2998825"/>
            <a:ext cx="3721950" cy="1559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51"/>
          <p:cNvSpPr txBox="1">
            <a:spLocks noGrp="1"/>
          </p:cNvSpPr>
          <p:nvPr>
            <p:ph type="title"/>
          </p:nvPr>
        </p:nvSpPr>
        <p:spPr>
          <a:xfrm>
            <a:off x="2145575" y="594360"/>
            <a:ext cx="4852800" cy="545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a:t>Conclusion</a:t>
            </a:r>
            <a:endParaRPr/>
          </a:p>
        </p:txBody>
      </p:sp>
      <p:sp>
        <p:nvSpPr>
          <p:cNvPr id="651" name="Google Shape;651;p51"/>
          <p:cNvSpPr txBox="1">
            <a:spLocks noGrp="1"/>
          </p:cNvSpPr>
          <p:nvPr>
            <p:ph type="subTitle" idx="1"/>
          </p:nvPr>
        </p:nvSpPr>
        <p:spPr>
          <a:xfrm>
            <a:off x="1706026" y="1884350"/>
            <a:ext cx="5909700" cy="72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1400"/>
              <a:buNone/>
            </a:pPr>
            <a:r>
              <a:rPr lang="en">
                <a:solidFill>
                  <a:schemeClr val="accent5"/>
                </a:solidFill>
              </a:rPr>
              <a:t>    i. Daily occupancy reports</a:t>
            </a:r>
            <a:endParaRPr>
              <a:solidFill>
                <a:schemeClr val="accent5"/>
              </a:solidFill>
            </a:endParaRPr>
          </a:p>
          <a:p>
            <a:pPr marL="0" lvl="0" indent="0" algn="l" rtl="0">
              <a:spcBef>
                <a:spcPts val="0"/>
              </a:spcBef>
              <a:spcAft>
                <a:spcPts val="0"/>
              </a:spcAft>
              <a:buSzPts val="1400"/>
              <a:buNone/>
            </a:pPr>
            <a:r>
              <a:rPr lang="en">
                <a:solidFill>
                  <a:schemeClr val="accent5"/>
                </a:solidFill>
              </a:rPr>
              <a:t>   ii. Utilization reports covering patient volume, revenue and costs</a:t>
            </a:r>
            <a:endParaRPr>
              <a:solidFill>
                <a:schemeClr val="accent5"/>
              </a:solidFill>
            </a:endParaRPr>
          </a:p>
          <a:p>
            <a:pPr marL="0" lvl="0" indent="0" algn="l" rtl="0">
              <a:spcBef>
                <a:spcPts val="0"/>
              </a:spcBef>
              <a:spcAft>
                <a:spcPts val="0"/>
              </a:spcAft>
              <a:buSzPts val="1400"/>
              <a:buNone/>
            </a:pPr>
            <a:r>
              <a:rPr lang="en">
                <a:solidFill>
                  <a:schemeClr val="accent5"/>
                </a:solidFill>
              </a:rPr>
              <a:t>  iii. Tracking patient satisfaction  </a:t>
            </a:r>
            <a:endParaRPr/>
          </a:p>
        </p:txBody>
      </p:sp>
      <p:sp>
        <p:nvSpPr>
          <p:cNvPr id="652" name="Google Shape;652;p51"/>
          <p:cNvSpPr txBox="1">
            <a:spLocks noGrp="1"/>
          </p:cNvSpPr>
          <p:nvPr>
            <p:ph type="subTitle" idx="2"/>
          </p:nvPr>
        </p:nvSpPr>
        <p:spPr>
          <a:xfrm>
            <a:off x="1546832" y="1547625"/>
            <a:ext cx="2928000" cy="33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 1. ICH quality metrics </a:t>
            </a:r>
            <a:endParaRPr/>
          </a:p>
        </p:txBody>
      </p:sp>
      <p:grpSp>
        <p:nvGrpSpPr>
          <p:cNvPr id="653" name="Google Shape;653;p51"/>
          <p:cNvGrpSpPr/>
          <p:nvPr/>
        </p:nvGrpSpPr>
        <p:grpSpPr>
          <a:xfrm flipH="1">
            <a:off x="26430" y="3582991"/>
            <a:ext cx="1596593" cy="1581177"/>
            <a:chOff x="5634900" y="2690543"/>
            <a:chExt cx="1812662" cy="2200664"/>
          </a:xfrm>
        </p:grpSpPr>
        <p:sp>
          <p:nvSpPr>
            <p:cNvPr id="654" name="Google Shape;654;p51"/>
            <p:cNvSpPr/>
            <p:nvPr/>
          </p:nvSpPr>
          <p:spPr>
            <a:xfrm>
              <a:off x="5675050" y="4838107"/>
              <a:ext cx="1142100" cy="53100"/>
            </a:xfrm>
            <a:prstGeom prst="ellipse">
              <a:avLst/>
            </a:prstGeom>
            <a:solidFill>
              <a:srgbClr val="4D36B6">
                <a:alpha val="333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55" name="Google Shape;655;p51"/>
            <p:cNvPicPr preferRelativeResize="0"/>
            <p:nvPr/>
          </p:nvPicPr>
          <p:blipFill rotWithShape="1">
            <a:blip r:embed="rId3">
              <a:alphaModFix/>
            </a:blip>
            <a:srcRect/>
            <a:stretch/>
          </p:blipFill>
          <p:spPr>
            <a:xfrm>
              <a:off x="5634900" y="2690543"/>
              <a:ext cx="1812662" cy="2154431"/>
            </a:xfrm>
            <a:prstGeom prst="rect">
              <a:avLst/>
            </a:prstGeom>
            <a:noFill/>
            <a:ln>
              <a:noFill/>
            </a:ln>
            <a:effectLst>
              <a:reflection stA="55000" endPos="30000" dist="28575" dir="5400000" fadeDir="5400012" sy="-100000" algn="bl" rotWithShape="0"/>
            </a:effectLst>
          </p:spPr>
        </p:pic>
      </p:grpSp>
      <p:pic>
        <p:nvPicPr>
          <p:cNvPr id="656" name="Google Shape;656;p51"/>
          <p:cNvPicPr preferRelativeResize="0"/>
          <p:nvPr/>
        </p:nvPicPr>
        <p:blipFill rotWithShape="1">
          <a:blip r:embed="rId4">
            <a:alphaModFix/>
          </a:blip>
          <a:srcRect/>
          <a:stretch/>
        </p:blipFill>
        <p:spPr>
          <a:xfrm>
            <a:off x="7500150" y="-54925"/>
            <a:ext cx="1361900" cy="1349989"/>
          </a:xfrm>
          <a:prstGeom prst="rect">
            <a:avLst/>
          </a:prstGeom>
          <a:noFill/>
          <a:ln>
            <a:noFill/>
          </a:ln>
          <a:effectLst>
            <a:outerShdw dist="95250" dir="8820000" algn="bl" rotWithShape="0">
              <a:schemeClr val="accent1">
                <a:alpha val="43920"/>
              </a:schemeClr>
            </a:outerShdw>
          </a:effectLst>
        </p:spPr>
      </p:pic>
      <p:sp>
        <p:nvSpPr>
          <p:cNvPr id="657" name="Google Shape;657;p51"/>
          <p:cNvSpPr txBox="1">
            <a:spLocks noGrp="1"/>
          </p:cNvSpPr>
          <p:nvPr>
            <p:ph type="subTitle" idx="1"/>
          </p:nvPr>
        </p:nvSpPr>
        <p:spPr>
          <a:xfrm>
            <a:off x="1623023" y="3408350"/>
            <a:ext cx="6488164" cy="725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r>
              <a:rPr lang="en" dirty="0"/>
              <a:t>     i. Occupancy rate in July 2001 was 82%</a:t>
            </a:r>
            <a:endParaRPr dirty="0"/>
          </a:p>
          <a:p>
            <a:pPr marL="0" lvl="0" indent="0" algn="l" rtl="0">
              <a:lnSpc>
                <a:spcPct val="100000"/>
              </a:lnSpc>
              <a:spcBef>
                <a:spcPts val="0"/>
              </a:spcBef>
              <a:spcAft>
                <a:spcPts val="0"/>
              </a:spcAft>
              <a:buSzPts val="1400"/>
              <a:buNone/>
            </a:pPr>
            <a:r>
              <a:rPr lang="en" dirty="0"/>
              <a:t>    ii. Net profit in 2001 was €11.8million</a:t>
            </a:r>
            <a:endParaRPr dirty="0"/>
          </a:p>
          <a:p>
            <a:pPr marL="0" lvl="0" indent="0" algn="l" rtl="0">
              <a:lnSpc>
                <a:spcPct val="100000"/>
              </a:lnSpc>
              <a:spcBef>
                <a:spcPts val="0"/>
              </a:spcBef>
              <a:spcAft>
                <a:spcPts val="0"/>
              </a:spcAft>
              <a:buSzPts val="1400"/>
              <a:buNone/>
            </a:pPr>
            <a:r>
              <a:rPr lang="en" dirty="0"/>
              <a:t>   iii. InPatient and OutPatient surveys had an overall satisfaction rate</a:t>
            </a:r>
            <a:r>
              <a:rPr lang="en" baseline="30000" dirty="0"/>
              <a:t>1</a:t>
            </a:r>
            <a:r>
              <a:rPr lang="en" dirty="0"/>
              <a:t> of 96%</a:t>
            </a:r>
            <a:r>
              <a:rPr lang="en" baseline="30000" dirty="0"/>
              <a:t>  </a:t>
            </a:r>
            <a:endParaRPr baseline="30000" dirty="0"/>
          </a:p>
          <a:p>
            <a:pPr marL="0" lvl="0" indent="0" algn="l" rtl="0">
              <a:lnSpc>
                <a:spcPct val="100000"/>
              </a:lnSpc>
              <a:spcBef>
                <a:spcPts val="0"/>
              </a:spcBef>
              <a:spcAft>
                <a:spcPts val="0"/>
              </a:spcAft>
              <a:buSzPts val="1400"/>
              <a:buNone/>
            </a:pPr>
            <a:r>
              <a:rPr lang="en" dirty="0"/>
              <a:t>   iv.Day surgery survey had an overall satisfaction rate</a:t>
            </a:r>
            <a:r>
              <a:rPr lang="en" baseline="30000" dirty="0"/>
              <a:t>1</a:t>
            </a:r>
            <a:r>
              <a:rPr lang="en" dirty="0"/>
              <a:t> of 99%</a:t>
            </a:r>
            <a:endParaRPr baseline="30000" dirty="0"/>
          </a:p>
          <a:p>
            <a:pPr marL="0" lvl="0" indent="0" algn="l" rtl="0">
              <a:lnSpc>
                <a:spcPct val="100000"/>
              </a:lnSpc>
              <a:spcBef>
                <a:spcPts val="0"/>
              </a:spcBef>
              <a:spcAft>
                <a:spcPts val="0"/>
              </a:spcAft>
              <a:buSzPts val="1400"/>
              <a:buNone/>
            </a:pPr>
            <a:r>
              <a:rPr lang="en" dirty="0"/>
              <a:t>    </a:t>
            </a:r>
            <a:endParaRPr dirty="0"/>
          </a:p>
        </p:txBody>
      </p:sp>
      <p:sp>
        <p:nvSpPr>
          <p:cNvPr id="658" name="Google Shape;658;p51"/>
          <p:cNvSpPr txBox="1">
            <a:spLocks noGrp="1"/>
          </p:cNvSpPr>
          <p:nvPr>
            <p:ph type="subTitle" idx="2"/>
          </p:nvPr>
        </p:nvSpPr>
        <p:spPr>
          <a:xfrm>
            <a:off x="928298" y="2823600"/>
            <a:ext cx="6096300" cy="338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 dirty="0"/>
              <a:t> 2. ICH performance on quality metrics</a:t>
            </a:r>
            <a:endParaRPr dirty="0"/>
          </a:p>
        </p:txBody>
      </p:sp>
      <p:sp>
        <p:nvSpPr>
          <p:cNvPr id="659" name="Google Shape;659;p51"/>
          <p:cNvSpPr txBox="1"/>
          <p:nvPr/>
        </p:nvSpPr>
        <p:spPr>
          <a:xfrm>
            <a:off x="1555475" y="4347600"/>
            <a:ext cx="6199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accent5"/>
                </a:solidFill>
                <a:latin typeface="Niramit"/>
                <a:ea typeface="Niramit"/>
                <a:cs typeface="Niramit"/>
                <a:sym typeface="Niramit"/>
              </a:rPr>
              <a:t>1. Considering satisfied and very satisfied as the criteria for satisfaction </a:t>
            </a: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52"/>
          <p:cNvSpPr txBox="1">
            <a:spLocks noGrp="1"/>
          </p:cNvSpPr>
          <p:nvPr>
            <p:ph type="title"/>
          </p:nvPr>
        </p:nvSpPr>
        <p:spPr>
          <a:xfrm>
            <a:off x="2145575" y="594360"/>
            <a:ext cx="4852800" cy="545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a:t>Thank you!</a:t>
            </a:r>
            <a:endParaRPr/>
          </a:p>
        </p:txBody>
      </p:sp>
      <p:sp>
        <p:nvSpPr>
          <p:cNvPr id="665" name="Google Shape;665;p52"/>
          <p:cNvSpPr txBox="1">
            <a:spLocks noGrp="1"/>
          </p:cNvSpPr>
          <p:nvPr>
            <p:ph type="subTitle" idx="2"/>
          </p:nvPr>
        </p:nvSpPr>
        <p:spPr>
          <a:xfrm>
            <a:off x="4887287" y="1927157"/>
            <a:ext cx="2111100" cy="338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
              <a:t>Comments?</a:t>
            </a:r>
            <a:endParaRPr/>
          </a:p>
        </p:txBody>
      </p:sp>
      <p:sp>
        <p:nvSpPr>
          <p:cNvPr id="666" name="Google Shape;666;p52"/>
          <p:cNvSpPr txBox="1">
            <a:spLocks noGrp="1"/>
          </p:cNvSpPr>
          <p:nvPr>
            <p:ph type="subTitle" idx="4"/>
          </p:nvPr>
        </p:nvSpPr>
        <p:spPr>
          <a:xfrm>
            <a:off x="2145575" y="1927157"/>
            <a:ext cx="2111100" cy="338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
              <a:t>Questions?</a:t>
            </a:r>
            <a:endParaRPr/>
          </a:p>
        </p:txBody>
      </p:sp>
      <p:sp>
        <p:nvSpPr>
          <p:cNvPr id="667" name="Google Shape;667;p52"/>
          <p:cNvSpPr/>
          <p:nvPr/>
        </p:nvSpPr>
        <p:spPr>
          <a:xfrm flipH="1">
            <a:off x="2509965" y="3215300"/>
            <a:ext cx="208112" cy="196779"/>
          </a:xfrm>
          <a:custGeom>
            <a:avLst/>
            <a:gdLst/>
            <a:ahLst/>
            <a:cxnLst/>
            <a:rect l="l" t="t" r="r" b="b"/>
            <a:pathLst>
              <a:path w="280285" h="125537" extrusionOk="0">
                <a:moveTo>
                  <a:pt x="280285" y="0"/>
                </a:moveTo>
                <a:lnTo>
                  <a:pt x="275069" y="125537"/>
                </a:lnTo>
                <a:lnTo>
                  <a:pt x="2434" y="122755"/>
                </a:lnTo>
                <a:lnTo>
                  <a:pt x="0" y="2434"/>
                </a:lnTo>
                <a:close/>
              </a:path>
            </a:pathLst>
          </a:custGeom>
          <a:solidFill>
            <a:schemeClr val="lt2"/>
          </a:solidFill>
          <a:ln>
            <a:noFill/>
          </a:ln>
        </p:spPr>
      </p:sp>
      <p:sp>
        <p:nvSpPr>
          <p:cNvPr id="668" name="Google Shape;668;p52"/>
          <p:cNvSpPr/>
          <p:nvPr/>
        </p:nvSpPr>
        <p:spPr>
          <a:xfrm>
            <a:off x="3097065" y="3215300"/>
            <a:ext cx="208112" cy="196779"/>
          </a:xfrm>
          <a:custGeom>
            <a:avLst/>
            <a:gdLst/>
            <a:ahLst/>
            <a:cxnLst/>
            <a:rect l="l" t="t" r="r" b="b"/>
            <a:pathLst>
              <a:path w="280285" h="125537" extrusionOk="0">
                <a:moveTo>
                  <a:pt x="280285" y="0"/>
                </a:moveTo>
                <a:lnTo>
                  <a:pt x="275069" y="125537"/>
                </a:lnTo>
                <a:lnTo>
                  <a:pt x="2434" y="122755"/>
                </a:lnTo>
                <a:lnTo>
                  <a:pt x="0" y="2434"/>
                </a:lnTo>
                <a:close/>
              </a:path>
            </a:pathLst>
          </a:custGeom>
          <a:solidFill>
            <a:schemeClr val="dk1"/>
          </a:solidFill>
          <a:ln>
            <a:noFill/>
          </a:ln>
        </p:spPr>
      </p:sp>
      <p:sp>
        <p:nvSpPr>
          <p:cNvPr id="669" name="Google Shape;669;p52"/>
          <p:cNvSpPr/>
          <p:nvPr/>
        </p:nvSpPr>
        <p:spPr>
          <a:xfrm flipH="1">
            <a:off x="3684165" y="3215300"/>
            <a:ext cx="208112" cy="196779"/>
          </a:xfrm>
          <a:custGeom>
            <a:avLst/>
            <a:gdLst/>
            <a:ahLst/>
            <a:cxnLst/>
            <a:rect l="l" t="t" r="r" b="b"/>
            <a:pathLst>
              <a:path w="280285" h="125537" extrusionOk="0">
                <a:moveTo>
                  <a:pt x="280285" y="0"/>
                </a:moveTo>
                <a:lnTo>
                  <a:pt x="275069" y="125537"/>
                </a:lnTo>
                <a:lnTo>
                  <a:pt x="2434" y="122755"/>
                </a:lnTo>
                <a:lnTo>
                  <a:pt x="0" y="2434"/>
                </a:lnTo>
                <a:close/>
              </a:path>
            </a:pathLst>
          </a:custGeom>
          <a:solidFill>
            <a:schemeClr val="lt2"/>
          </a:solidFill>
          <a:ln>
            <a:noFill/>
          </a:ln>
        </p:spPr>
      </p:sp>
      <p:sp>
        <p:nvSpPr>
          <p:cNvPr id="670" name="Google Shape;670;p52"/>
          <p:cNvSpPr/>
          <p:nvPr/>
        </p:nvSpPr>
        <p:spPr>
          <a:xfrm>
            <a:off x="5259053" y="3215300"/>
            <a:ext cx="208112" cy="196779"/>
          </a:xfrm>
          <a:custGeom>
            <a:avLst/>
            <a:gdLst/>
            <a:ahLst/>
            <a:cxnLst/>
            <a:rect l="l" t="t" r="r" b="b"/>
            <a:pathLst>
              <a:path w="280285" h="125537" extrusionOk="0">
                <a:moveTo>
                  <a:pt x="280285" y="0"/>
                </a:moveTo>
                <a:lnTo>
                  <a:pt x="275069" y="125537"/>
                </a:lnTo>
                <a:lnTo>
                  <a:pt x="2434" y="122755"/>
                </a:lnTo>
                <a:lnTo>
                  <a:pt x="0" y="2434"/>
                </a:lnTo>
                <a:close/>
              </a:path>
            </a:pathLst>
          </a:custGeom>
          <a:solidFill>
            <a:schemeClr val="lt2"/>
          </a:solidFill>
          <a:ln>
            <a:noFill/>
          </a:ln>
        </p:spPr>
      </p:sp>
      <p:sp>
        <p:nvSpPr>
          <p:cNvPr id="671" name="Google Shape;671;p52"/>
          <p:cNvSpPr/>
          <p:nvPr/>
        </p:nvSpPr>
        <p:spPr>
          <a:xfrm flipH="1">
            <a:off x="5838778" y="3215300"/>
            <a:ext cx="208112" cy="196779"/>
          </a:xfrm>
          <a:custGeom>
            <a:avLst/>
            <a:gdLst/>
            <a:ahLst/>
            <a:cxnLst/>
            <a:rect l="l" t="t" r="r" b="b"/>
            <a:pathLst>
              <a:path w="280285" h="125537" extrusionOk="0">
                <a:moveTo>
                  <a:pt x="280285" y="0"/>
                </a:moveTo>
                <a:lnTo>
                  <a:pt x="275069" y="125537"/>
                </a:lnTo>
                <a:lnTo>
                  <a:pt x="2434" y="122755"/>
                </a:lnTo>
                <a:lnTo>
                  <a:pt x="0" y="2434"/>
                </a:lnTo>
                <a:close/>
              </a:path>
            </a:pathLst>
          </a:custGeom>
          <a:solidFill>
            <a:schemeClr val="dk1"/>
          </a:solidFill>
          <a:ln>
            <a:noFill/>
          </a:ln>
        </p:spPr>
      </p:sp>
      <p:sp>
        <p:nvSpPr>
          <p:cNvPr id="672" name="Google Shape;672;p52"/>
          <p:cNvSpPr/>
          <p:nvPr/>
        </p:nvSpPr>
        <p:spPr>
          <a:xfrm>
            <a:off x="6418490" y="3215300"/>
            <a:ext cx="208112" cy="196779"/>
          </a:xfrm>
          <a:custGeom>
            <a:avLst/>
            <a:gdLst/>
            <a:ahLst/>
            <a:cxnLst/>
            <a:rect l="l" t="t" r="r" b="b"/>
            <a:pathLst>
              <a:path w="280285" h="125537" extrusionOk="0">
                <a:moveTo>
                  <a:pt x="280285" y="0"/>
                </a:moveTo>
                <a:lnTo>
                  <a:pt x="275069" y="125537"/>
                </a:lnTo>
                <a:lnTo>
                  <a:pt x="2434" y="122755"/>
                </a:lnTo>
                <a:lnTo>
                  <a:pt x="0" y="2434"/>
                </a:lnTo>
                <a:close/>
              </a:path>
            </a:pathLst>
          </a:custGeom>
          <a:solidFill>
            <a:schemeClr val="lt2"/>
          </a:solidFill>
          <a:ln>
            <a:noFill/>
          </a:ln>
        </p:spPr>
      </p:sp>
      <p:grpSp>
        <p:nvGrpSpPr>
          <p:cNvPr id="673" name="Google Shape;673;p52"/>
          <p:cNvGrpSpPr/>
          <p:nvPr/>
        </p:nvGrpSpPr>
        <p:grpSpPr>
          <a:xfrm>
            <a:off x="367288" y="2515325"/>
            <a:ext cx="2673317" cy="2593034"/>
            <a:chOff x="250238" y="2419525"/>
            <a:chExt cx="2772000" cy="2688475"/>
          </a:xfrm>
        </p:grpSpPr>
        <p:sp>
          <p:nvSpPr>
            <p:cNvPr id="674" name="Google Shape;674;p52"/>
            <p:cNvSpPr/>
            <p:nvPr/>
          </p:nvSpPr>
          <p:spPr>
            <a:xfrm>
              <a:off x="250238" y="5015600"/>
              <a:ext cx="2772000" cy="92400"/>
            </a:xfrm>
            <a:prstGeom prst="ellipse">
              <a:avLst/>
            </a:prstGeom>
            <a:solidFill>
              <a:srgbClr val="4D36B6">
                <a:alpha val="3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75" name="Google Shape;675;p52"/>
            <p:cNvPicPr preferRelativeResize="0"/>
            <p:nvPr/>
          </p:nvPicPr>
          <p:blipFill rotWithShape="1">
            <a:blip r:embed="rId3">
              <a:alphaModFix/>
            </a:blip>
            <a:srcRect/>
            <a:stretch/>
          </p:blipFill>
          <p:spPr>
            <a:xfrm>
              <a:off x="335638" y="2419525"/>
              <a:ext cx="2601199" cy="2641172"/>
            </a:xfrm>
            <a:prstGeom prst="rect">
              <a:avLst/>
            </a:prstGeom>
            <a:noFill/>
            <a:ln>
              <a:noFill/>
            </a:ln>
            <a:effectLst>
              <a:reflection stA="51000" endPos="36000" dist="38100" dir="5400000" fadeDir="5400012" sy="-100000" algn="bl" rotWithShape="0"/>
            </a:effectLst>
          </p:spPr>
        </p:pic>
      </p:grpSp>
      <p:grpSp>
        <p:nvGrpSpPr>
          <p:cNvPr id="676" name="Google Shape;676;p52"/>
          <p:cNvGrpSpPr/>
          <p:nvPr/>
        </p:nvGrpSpPr>
        <p:grpSpPr>
          <a:xfrm>
            <a:off x="3007567" y="2571746"/>
            <a:ext cx="387108" cy="370214"/>
            <a:chOff x="7289811" y="1592621"/>
            <a:chExt cx="408255" cy="390439"/>
          </a:xfrm>
        </p:grpSpPr>
        <p:sp>
          <p:nvSpPr>
            <p:cNvPr id="677" name="Google Shape;677;p52"/>
            <p:cNvSpPr/>
            <p:nvPr/>
          </p:nvSpPr>
          <p:spPr>
            <a:xfrm>
              <a:off x="7289811" y="1592621"/>
              <a:ext cx="187937" cy="179020"/>
            </a:xfrm>
            <a:custGeom>
              <a:avLst/>
              <a:gdLst/>
              <a:ahLst/>
              <a:cxnLst/>
              <a:rect l="l" t="t" r="r" b="b"/>
              <a:pathLst>
                <a:path w="8619" h="8211" extrusionOk="0">
                  <a:moveTo>
                    <a:pt x="4598" y="1"/>
                  </a:moveTo>
                  <a:cubicBezTo>
                    <a:pt x="3526" y="1"/>
                    <a:pt x="2454" y="407"/>
                    <a:pt x="1644" y="1218"/>
                  </a:cubicBezTo>
                  <a:cubicBezTo>
                    <a:pt x="0" y="2861"/>
                    <a:pt x="0" y="5518"/>
                    <a:pt x="1644" y="7161"/>
                  </a:cubicBezTo>
                  <a:lnTo>
                    <a:pt x="2675" y="8210"/>
                  </a:lnTo>
                  <a:lnTo>
                    <a:pt x="8619" y="2267"/>
                  </a:lnTo>
                  <a:lnTo>
                    <a:pt x="7570" y="1235"/>
                  </a:lnTo>
                  <a:cubicBezTo>
                    <a:pt x="6755" y="411"/>
                    <a:pt x="5676" y="1"/>
                    <a:pt x="4598"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52"/>
            <p:cNvSpPr/>
            <p:nvPr/>
          </p:nvSpPr>
          <p:spPr>
            <a:xfrm>
              <a:off x="7510129" y="1804018"/>
              <a:ext cx="187937" cy="179042"/>
            </a:xfrm>
            <a:custGeom>
              <a:avLst/>
              <a:gdLst/>
              <a:ahLst/>
              <a:cxnLst/>
              <a:rect l="l" t="t" r="r" b="b"/>
              <a:pathLst>
                <a:path w="8619" h="8212" extrusionOk="0">
                  <a:moveTo>
                    <a:pt x="5944" y="0"/>
                  </a:moveTo>
                  <a:lnTo>
                    <a:pt x="1" y="5944"/>
                  </a:lnTo>
                  <a:lnTo>
                    <a:pt x="1050" y="6993"/>
                  </a:lnTo>
                  <a:cubicBezTo>
                    <a:pt x="1862" y="7805"/>
                    <a:pt x="2938" y="8212"/>
                    <a:pt x="4013" y="8212"/>
                  </a:cubicBezTo>
                  <a:cubicBezTo>
                    <a:pt x="5088" y="8212"/>
                    <a:pt x="6163" y="7805"/>
                    <a:pt x="6976" y="6993"/>
                  </a:cubicBezTo>
                  <a:cubicBezTo>
                    <a:pt x="8619" y="5349"/>
                    <a:pt x="8619" y="2692"/>
                    <a:pt x="6993" y="1049"/>
                  </a:cubicBezTo>
                  <a:lnTo>
                    <a:pt x="594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52"/>
            <p:cNvSpPr/>
            <p:nvPr/>
          </p:nvSpPr>
          <p:spPr>
            <a:xfrm>
              <a:off x="7289811" y="1592665"/>
              <a:ext cx="408255" cy="390352"/>
            </a:xfrm>
            <a:custGeom>
              <a:avLst/>
              <a:gdLst/>
              <a:ahLst/>
              <a:cxnLst/>
              <a:rect l="l" t="t" r="r" b="b"/>
              <a:pathLst>
                <a:path w="18723" h="17904" extrusionOk="0">
                  <a:moveTo>
                    <a:pt x="9366" y="6198"/>
                  </a:moveTo>
                  <a:cubicBezTo>
                    <a:pt x="9496" y="6198"/>
                    <a:pt x="9629" y="6247"/>
                    <a:pt x="9738" y="6355"/>
                  </a:cubicBezTo>
                  <a:cubicBezTo>
                    <a:pt x="9947" y="6565"/>
                    <a:pt x="9947" y="6897"/>
                    <a:pt x="9738" y="7089"/>
                  </a:cubicBezTo>
                  <a:cubicBezTo>
                    <a:pt x="9629" y="7198"/>
                    <a:pt x="9496" y="7247"/>
                    <a:pt x="9366" y="7247"/>
                  </a:cubicBezTo>
                  <a:cubicBezTo>
                    <a:pt x="9099" y="7247"/>
                    <a:pt x="8846" y="7040"/>
                    <a:pt x="8846" y="6722"/>
                  </a:cubicBezTo>
                  <a:cubicBezTo>
                    <a:pt x="8846" y="6405"/>
                    <a:pt x="9099" y="6198"/>
                    <a:pt x="9366" y="6198"/>
                  </a:cubicBezTo>
                  <a:close/>
                  <a:moveTo>
                    <a:pt x="11594" y="8422"/>
                  </a:moveTo>
                  <a:cubicBezTo>
                    <a:pt x="11721" y="8422"/>
                    <a:pt x="11851" y="8469"/>
                    <a:pt x="11958" y="8575"/>
                  </a:cubicBezTo>
                  <a:cubicBezTo>
                    <a:pt x="12167" y="8785"/>
                    <a:pt x="12167" y="9117"/>
                    <a:pt x="11958" y="9327"/>
                  </a:cubicBezTo>
                  <a:cubicBezTo>
                    <a:pt x="11852" y="9427"/>
                    <a:pt x="11723" y="9472"/>
                    <a:pt x="11597" y="9472"/>
                  </a:cubicBezTo>
                  <a:cubicBezTo>
                    <a:pt x="11326" y="9472"/>
                    <a:pt x="11066" y="9264"/>
                    <a:pt x="11066" y="8942"/>
                  </a:cubicBezTo>
                  <a:cubicBezTo>
                    <a:pt x="11066" y="8634"/>
                    <a:pt x="11324" y="8422"/>
                    <a:pt x="11594" y="8422"/>
                  </a:cubicBezTo>
                  <a:close/>
                  <a:moveTo>
                    <a:pt x="7139" y="8422"/>
                  </a:moveTo>
                  <a:cubicBezTo>
                    <a:pt x="7265" y="8422"/>
                    <a:pt x="7394" y="8469"/>
                    <a:pt x="7500" y="8575"/>
                  </a:cubicBezTo>
                  <a:cubicBezTo>
                    <a:pt x="7710" y="8785"/>
                    <a:pt x="7710" y="9117"/>
                    <a:pt x="7500" y="9327"/>
                  </a:cubicBezTo>
                  <a:cubicBezTo>
                    <a:pt x="7393" y="9433"/>
                    <a:pt x="7264" y="9481"/>
                    <a:pt x="7136" y="9481"/>
                  </a:cubicBezTo>
                  <a:cubicBezTo>
                    <a:pt x="6867" y="9481"/>
                    <a:pt x="6608" y="9269"/>
                    <a:pt x="6608" y="8960"/>
                  </a:cubicBezTo>
                  <a:cubicBezTo>
                    <a:pt x="6608" y="8638"/>
                    <a:pt x="6868" y="8422"/>
                    <a:pt x="7139" y="8422"/>
                  </a:cubicBezTo>
                  <a:close/>
                  <a:moveTo>
                    <a:pt x="9330" y="8422"/>
                  </a:moveTo>
                  <a:cubicBezTo>
                    <a:pt x="9600" y="8422"/>
                    <a:pt x="9860" y="8638"/>
                    <a:pt x="9860" y="8960"/>
                  </a:cubicBezTo>
                  <a:cubicBezTo>
                    <a:pt x="9860" y="9269"/>
                    <a:pt x="9602" y="9481"/>
                    <a:pt x="9332" y="9481"/>
                  </a:cubicBezTo>
                  <a:cubicBezTo>
                    <a:pt x="9205" y="9481"/>
                    <a:pt x="9075" y="9433"/>
                    <a:pt x="8968" y="9327"/>
                  </a:cubicBezTo>
                  <a:cubicBezTo>
                    <a:pt x="8759" y="9117"/>
                    <a:pt x="8759" y="8785"/>
                    <a:pt x="8968" y="8575"/>
                  </a:cubicBezTo>
                  <a:cubicBezTo>
                    <a:pt x="9074" y="8469"/>
                    <a:pt x="9203" y="8422"/>
                    <a:pt x="9330" y="8422"/>
                  </a:cubicBezTo>
                  <a:close/>
                  <a:moveTo>
                    <a:pt x="9366" y="10656"/>
                  </a:moveTo>
                  <a:cubicBezTo>
                    <a:pt x="9496" y="10656"/>
                    <a:pt x="9629" y="10704"/>
                    <a:pt x="9738" y="10813"/>
                  </a:cubicBezTo>
                  <a:cubicBezTo>
                    <a:pt x="9947" y="11005"/>
                    <a:pt x="9947" y="11337"/>
                    <a:pt x="9738" y="11547"/>
                  </a:cubicBezTo>
                  <a:cubicBezTo>
                    <a:pt x="9631" y="11654"/>
                    <a:pt x="9501" y="11701"/>
                    <a:pt x="9374" y="11701"/>
                  </a:cubicBezTo>
                  <a:cubicBezTo>
                    <a:pt x="9104" y="11701"/>
                    <a:pt x="8846" y="11489"/>
                    <a:pt x="8846" y="11180"/>
                  </a:cubicBezTo>
                  <a:cubicBezTo>
                    <a:pt x="8846" y="10862"/>
                    <a:pt x="9099" y="10656"/>
                    <a:pt x="9366" y="10656"/>
                  </a:cubicBezTo>
                  <a:close/>
                  <a:moveTo>
                    <a:pt x="14123" y="1"/>
                  </a:moveTo>
                  <a:cubicBezTo>
                    <a:pt x="13050" y="1"/>
                    <a:pt x="11975" y="412"/>
                    <a:pt x="11154" y="1233"/>
                  </a:cubicBezTo>
                  <a:lnTo>
                    <a:pt x="1626" y="10743"/>
                  </a:lnTo>
                  <a:cubicBezTo>
                    <a:pt x="0" y="12369"/>
                    <a:pt x="0" y="15043"/>
                    <a:pt x="1626" y="16669"/>
                  </a:cubicBezTo>
                  <a:cubicBezTo>
                    <a:pt x="2450" y="17493"/>
                    <a:pt x="3529" y="17904"/>
                    <a:pt x="4607" y="17904"/>
                  </a:cubicBezTo>
                  <a:cubicBezTo>
                    <a:pt x="5679" y="17904"/>
                    <a:pt x="6750" y="17497"/>
                    <a:pt x="7570" y="16687"/>
                  </a:cubicBezTo>
                  <a:lnTo>
                    <a:pt x="17080" y="7159"/>
                  </a:lnTo>
                  <a:cubicBezTo>
                    <a:pt x="18723" y="5534"/>
                    <a:pt x="18723" y="2859"/>
                    <a:pt x="17080" y="1233"/>
                  </a:cubicBezTo>
                  <a:cubicBezTo>
                    <a:pt x="16267" y="412"/>
                    <a:pt x="15196" y="1"/>
                    <a:pt x="14123"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80" name="Google Shape;680;p52"/>
          <p:cNvGrpSpPr/>
          <p:nvPr/>
        </p:nvGrpSpPr>
        <p:grpSpPr>
          <a:xfrm>
            <a:off x="5753972" y="2515324"/>
            <a:ext cx="377721" cy="370462"/>
            <a:chOff x="6646760" y="4026783"/>
            <a:chExt cx="398356" cy="390701"/>
          </a:xfrm>
        </p:grpSpPr>
        <p:sp>
          <p:nvSpPr>
            <p:cNvPr id="681" name="Google Shape;681;p52"/>
            <p:cNvSpPr/>
            <p:nvPr/>
          </p:nvSpPr>
          <p:spPr>
            <a:xfrm>
              <a:off x="6646760" y="4394591"/>
              <a:ext cx="398356" cy="22893"/>
            </a:xfrm>
            <a:custGeom>
              <a:avLst/>
              <a:gdLst/>
              <a:ahLst/>
              <a:cxnLst/>
              <a:rect l="l" t="t" r="r" b="b"/>
              <a:pathLst>
                <a:path w="18269" h="1050" extrusionOk="0">
                  <a:moveTo>
                    <a:pt x="700" y="0"/>
                  </a:moveTo>
                  <a:cubicBezTo>
                    <a:pt x="0" y="0"/>
                    <a:pt x="0" y="1049"/>
                    <a:pt x="700" y="1049"/>
                  </a:cubicBezTo>
                  <a:lnTo>
                    <a:pt x="17569" y="1049"/>
                  </a:lnTo>
                  <a:cubicBezTo>
                    <a:pt x="18268" y="1049"/>
                    <a:pt x="18268" y="0"/>
                    <a:pt x="17569"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52"/>
            <p:cNvSpPr/>
            <p:nvPr/>
          </p:nvSpPr>
          <p:spPr>
            <a:xfrm>
              <a:off x="6811431" y="4095395"/>
              <a:ext cx="69013" cy="68634"/>
            </a:xfrm>
            <a:custGeom>
              <a:avLst/>
              <a:gdLst/>
              <a:ahLst/>
              <a:cxnLst/>
              <a:rect l="l" t="t" r="r" b="b"/>
              <a:pathLst>
                <a:path w="3165" h="3148" extrusionOk="0">
                  <a:moveTo>
                    <a:pt x="1049" y="0"/>
                  </a:moveTo>
                  <a:lnTo>
                    <a:pt x="1049" y="525"/>
                  </a:lnTo>
                  <a:cubicBezTo>
                    <a:pt x="1049" y="822"/>
                    <a:pt x="822" y="1049"/>
                    <a:pt x="525" y="1049"/>
                  </a:cubicBezTo>
                  <a:lnTo>
                    <a:pt x="0" y="1049"/>
                  </a:lnTo>
                  <a:lnTo>
                    <a:pt x="0" y="2116"/>
                  </a:lnTo>
                  <a:lnTo>
                    <a:pt x="525" y="2116"/>
                  </a:lnTo>
                  <a:cubicBezTo>
                    <a:pt x="822" y="2116"/>
                    <a:pt x="1067" y="2343"/>
                    <a:pt x="1049" y="2640"/>
                  </a:cubicBezTo>
                  <a:lnTo>
                    <a:pt x="1049" y="3147"/>
                  </a:lnTo>
                  <a:lnTo>
                    <a:pt x="2098" y="3147"/>
                  </a:lnTo>
                  <a:lnTo>
                    <a:pt x="2098" y="2623"/>
                  </a:lnTo>
                  <a:cubicBezTo>
                    <a:pt x="2098" y="2343"/>
                    <a:pt x="2343" y="2098"/>
                    <a:pt x="2640" y="2098"/>
                  </a:cubicBezTo>
                  <a:lnTo>
                    <a:pt x="3164" y="2098"/>
                  </a:lnTo>
                  <a:lnTo>
                    <a:pt x="3164" y="1049"/>
                  </a:lnTo>
                  <a:lnTo>
                    <a:pt x="2640" y="1049"/>
                  </a:lnTo>
                  <a:cubicBezTo>
                    <a:pt x="2343" y="1049"/>
                    <a:pt x="2116" y="822"/>
                    <a:pt x="2098" y="525"/>
                  </a:cubicBezTo>
                  <a:lnTo>
                    <a:pt x="209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52"/>
            <p:cNvSpPr/>
            <p:nvPr/>
          </p:nvSpPr>
          <p:spPr>
            <a:xfrm>
              <a:off x="6646760" y="4026783"/>
              <a:ext cx="398356" cy="344959"/>
            </a:xfrm>
            <a:custGeom>
              <a:avLst/>
              <a:gdLst/>
              <a:ahLst/>
              <a:cxnLst/>
              <a:rect l="l" t="t" r="r" b="b"/>
              <a:pathLst>
                <a:path w="18269" h="15822" extrusionOk="0">
                  <a:moveTo>
                    <a:pt x="10220" y="2115"/>
                  </a:moveTo>
                  <a:cubicBezTo>
                    <a:pt x="10488" y="2115"/>
                    <a:pt x="10716" y="2353"/>
                    <a:pt x="10716" y="2640"/>
                  </a:cubicBezTo>
                  <a:lnTo>
                    <a:pt x="10716" y="3147"/>
                  </a:lnTo>
                  <a:lnTo>
                    <a:pt x="11241" y="3147"/>
                  </a:lnTo>
                  <a:cubicBezTo>
                    <a:pt x="11521" y="3147"/>
                    <a:pt x="11765" y="3392"/>
                    <a:pt x="11765" y="3672"/>
                  </a:cubicBezTo>
                  <a:lnTo>
                    <a:pt x="11765" y="5787"/>
                  </a:lnTo>
                  <a:cubicBezTo>
                    <a:pt x="11765" y="6067"/>
                    <a:pt x="11521" y="6312"/>
                    <a:pt x="11241" y="6312"/>
                  </a:cubicBezTo>
                  <a:lnTo>
                    <a:pt x="10716" y="6312"/>
                  </a:lnTo>
                  <a:lnTo>
                    <a:pt x="10716" y="6836"/>
                  </a:lnTo>
                  <a:cubicBezTo>
                    <a:pt x="10716" y="7116"/>
                    <a:pt x="10472" y="7360"/>
                    <a:pt x="10192" y="7360"/>
                  </a:cubicBezTo>
                  <a:lnTo>
                    <a:pt x="8094" y="7360"/>
                  </a:lnTo>
                  <a:cubicBezTo>
                    <a:pt x="7797" y="7360"/>
                    <a:pt x="7552" y="7116"/>
                    <a:pt x="7552" y="6836"/>
                  </a:cubicBezTo>
                  <a:lnTo>
                    <a:pt x="7552" y="6312"/>
                  </a:lnTo>
                  <a:lnTo>
                    <a:pt x="7028" y="6312"/>
                  </a:lnTo>
                  <a:cubicBezTo>
                    <a:pt x="6748" y="6312"/>
                    <a:pt x="6503" y="6067"/>
                    <a:pt x="6503" y="5787"/>
                  </a:cubicBezTo>
                  <a:lnTo>
                    <a:pt x="6503" y="3672"/>
                  </a:lnTo>
                  <a:cubicBezTo>
                    <a:pt x="6503" y="3375"/>
                    <a:pt x="6748" y="3147"/>
                    <a:pt x="7028" y="3147"/>
                  </a:cubicBezTo>
                  <a:lnTo>
                    <a:pt x="7552" y="3147"/>
                  </a:lnTo>
                  <a:lnTo>
                    <a:pt x="7552" y="2640"/>
                  </a:lnTo>
                  <a:cubicBezTo>
                    <a:pt x="7552" y="2353"/>
                    <a:pt x="7781" y="2115"/>
                    <a:pt x="8064" y="2115"/>
                  </a:cubicBezTo>
                  <a:cubicBezTo>
                    <a:pt x="8074" y="2115"/>
                    <a:pt x="8084" y="2115"/>
                    <a:pt x="8094" y="2116"/>
                  </a:cubicBezTo>
                  <a:lnTo>
                    <a:pt x="10192" y="2116"/>
                  </a:lnTo>
                  <a:cubicBezTo>
                    <a:pt x="10202" y="2115"/>
                    <a:pt x="10211" y="2115"/>
                    <a:pt x="10220" y="2115"/>
                  </a:cubicBezTo>
                  <a:close/>
                  <a:moveTo>
                    <a:pt x="700" y="1"/>
                  </a:moveTo>
                  <a:cubicBezTo>
                    <a:pt x="0" y="1"/>
                    <a:pt x="0" y="1050"/>
                    <a:pt x="700" y="1050"/>
                  </a:cubicBezTo>
                  <a:lnTo>
                    <a:pt x="1224" y="1050"/>
                  </a:lnTo>
                  <a:lnTo>
                    <a:pt x="1224" y="15821"/>
                  </a:lnTo>
                  <a:lnTo>
                    <a:pt x="3357" y="15821"/>
                  </a:lnTo>
                  <a:lnTo>
                    <a:pt x="3357" y="8951"/>
                  </a:lnTo>
                  <a:cubicBezTo>
                    <a:pt x="3357" y="8671"/>
                    <a:pt x="3602" y="8427"/>
                    <a:pt x="3881" y="8427"/>
                  </a:cubicBezTo>
                  <a:lnTo>
                    <a:pt x="14423" y="8427"/>
                  </a:lnTo>
                  <a:cubicBezTo>
                    <a:pt x="14702" y="8427"/>
                    <a:pt x="14947" y="8671"/>
                    <a:pt x="14947" y="8951"/>
                  </a:cubicBezTo>
                  <a:lnTo>
                    <a:pt x="14947" y="14038"/>
                  </a:lnTo>
                  <a:cubicBezTo>
                    <a:pt x="14947" y="14318"/>
                    <a:pt x="14702" y="14563"/>
                    <a:pt x="14423" y="14563"/>
                  </a:cubicBezTo>
                  <a:lnTo>
                    <a:pt x="8619" y="14563"/>
                  </a:lnTo>
                  <a:lnTo>
                    <a:pt x="8619" y="15821"/>
                  </a:lnTo>
                  <a:lnTo>
                    <a:pt x="17045" y="15821"/>
                  </a:lnTo>
                  <a:lnTo>
                    <a:pt x="17045" y="1050"/>
                  </a:lnTo>
                  <a:lnTo>
                    <a:pt x="17569" y="1050"/>
                  </a:lnTo>
                  <a:cubicBezTo>
                    <a:pt x="18268" y="1050"/>
                    <a:pt x="18268" y="1"/>
                    <a:pt x="1756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52"/>
            <p:cNvSpPr/>
            <p:nvPr/>
          </p:nvSpPr>
          <p:spPr>
            <a:xfrm>
              <a:off x="6834675" y="4233362"/>
              <a:ext cx="115152" cy="88060"/>
            </a:xfrm>
            <a:custGeom>
              <a:avLst/>
              <a:gdLst/>
              <a:ahLst/>
              <a:cxnLst/>
              <a:rect l="l" t="t" r="r" b="b"/>
              <a:pathLst>
                <a:path w="5281" h="4039" extrusionOk="0">
                  <a:moveTo>
                    <a:pt x="1" y="1"/>
                  </a:moveTo>
                  <a:lnTo>
                    <a:pt x="1" y="4039"/>
                  </a:lnTo>
                  <a:lnTo>
                    <a:pt x="1050" y="4039"/>
                  </a:lnTo>
                  <a:lnTo>
                    <a:pt x="1050" y="3165"/>
                  </a:lnTo>
                  <a:cubicBezTo>
                    <a:pt x="1015" y="2256"/>
                    <a:pt x="1731" y="1522"/>
                    <a:pt x="2623" y="1522"/>
                  </a:cubicBezTo>
                  <a:cubicBezTo>
                    <a:pt x="3514" y="1522"/>
                    <a:pt x="4231" y="2256"/>
                    <a:pt x="4196" y="3165"/>
                  </a:cubicBezTo>
                  <a:lnTo>
                    <a:pt x="4196" y="4039"/>
                  </a:lnTo>
                  <a:lnTo>
                    <a:pt x="5280" y="4039"/>
                  </a:lnTo>
                  <a:lnTo>
                    <a:pt x="528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52"/>
            <p:cNvSpPr/>
            <p:nvPr/>
          </p:nvSpPr>
          <p:spPr>
            <a:xfrm>
              <a:off x="6742811" y="4233362"/>
              <a:ext cx="69013" cy="138380"/>
            </a:xfrm>
            <a:custGeom>
              <a:avLst/>
              <a:gdLst/>
              <a:ahLst/>
              <a:cxnLst/>
              <a:rect l="l" t="t" r="r" b="b"/>
              <a:pathLst>
                <a:path w="3165" h="6347" extrusionOk="0">
                  <a:moveTo>
                    <a:pt x="1" y="1"/>
                  </a:moveTo>
                  <a:lnTo>
                    <a:pt x="1" y="6346"/>
                  </a:lnTo>
                  <a:lnTo>
                    <a:pt x="3165" y="6346"/>
                  </a:lnTo>
                  <a:lnTo>
                    <a:pt x="3165"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52"/>
            <p:cNvSpPr/>
            <p:nvPr/>
          </p:nvSpPr>
          <p:spPr>
            <a:xfrm>
              <a:off x="6880422" y="4290920"/>
              <a:ext cx="22895" cy="30502"/>
            </a:xfrm>
            <a:custGeom>
              <a:avLst/>
              <a:gdLst/>
              <a:ahLst/>
              <a:cxnLst/>
              <a:rect l="l" t="t" r="r" b="b"/>
              <a:pathLst>
                <a:path w="1050" h="1399" extrusionOk="0">
                  <a:moveTo>
                    <a:pt x="525" y="0"/>
                  </a:moveTo>
                  <a:cubicBezTo>
                    <a:pt x="263" y="0"/>
                    <a:pt x="0" y="175"/>
                    <a:pt x="0" y="525"/>
                  </a:cubicBezTo>
                  <a:lnTo>
                    <a:pt x="0" y="1399"/>
                  </a:lnTo>
                  <a:lnTo>
                    <a:pt x="1049" y="1399"/>
                  </a:lnTo>
                  <a:lnTo>
                    <a:pt x="1049" y="525"/>
                  </a:lnTo>
                  <a:cubicBezTo>
                    <a:pt x="1049" y="175"/>
                    <a:pt x="787" y="0"/>
                    <a:pt x="525"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87" name="Google Shape;687;p52"/>
          <p:cNvSpPr/>
          <p:nvPr/>
        </p:nvSpPr>
        <p:spPr>
          <a:xfrm>
            <a:off x="4471603" y="3215300"/>
            <a:ext cx="208112" cy="196779"/>
          </a:xfrm>
          <a:custGeom>
            <a:avLst/>
            <a:gdLst/>
            <a:ahLst/>
            <a:cxnLst/>
            <a:rect l="l" t="t" r="r" b="b"/>
            <a:pathLst>
              <a:path w="280285" h="125537" extrusionOk="0">
                <a:moveTo>
                  <a:pt x="280285" y="0"/>
                </a:moveTo>
                <a:lnTo>
                  <a:pt x="275069" y="125537"/>
                </a:lnTo>
                <a:lnTo>
                  <a:pt x="2434" y="122755"/>
                </a:lnTo>
                <a:lnTo>
                  <a:pt x="0" y="2434"/>
                </a:lnTo>
                <a:close/>
              </a:path>
            </a:pathLst>
          </a:custGeom>
          <a:solidFill>
            <a:schemeClr val="dk1"/>
          </a:solidFill>
          <a:ln>
            <a:noFill/>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1"/>
          <p:cNvSpPr txBox="1">
            <a:spLocks noGrp="1"/>
          </p:cNvSpPr>
          <p:nvPr>
            <p:ph type="title"/>
          </p:nvPr>
        </p:nvSpPr>
        <p:spPr>
          <a:xfrm flipH="1">
            <a:off x="1972600" y="1922452"/>
            <a:ext cx="657600" cy="60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380" name="Google Shape;380;p41"/>
          <p:cNvSpPr txBox="1">
            <a:spLocks noGrp="1"/>
          </p:cNvSpPr>
          <p:nvPr>
            <p:ph type="subTitle" idx="2"/>
          </p:nvPr>
        </p:nvSpPr>
        <p:spPr>
          <a:xfrm>
            <a:off x="2630200" y="2055925"/>
            <a:ext cx="24813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OECD &amp; Italy Metrics</a:t>
            </a:r>
            <a:endParaRPr sz="1800"/>
          </a:p>
        </p:txBody>
      </p:sp>
      <p:sp>
        <p:nvSpPr>
          <p:cNvPr id="381" name="Google Shape;381;p41"/>
          <p:cNvSpPr txBox="1">
            <a:spLocks noGrp="1"/>
          </p:cNvSpPr>
          <p:nvPr>
            <p:ph type="title" idx="3"/>
          </p:nvPr>
        </p:nvSpPr>
        <p:spPr>
          <a:xfrm>
            <a:off x="2145575" y="590979"/>
            <a:ext cx="4852800" cy="54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382" name="Google Shape;382;p41"/>
          <p:cNvSpPr txBox="1">
            <a:spLocks noGrp="1"/>
          </p:cNvSpPr>
          <p:nvPr>
            <p:ph type="subTitle" idx="6"/>
          </p:nvPr>
        </p:nvSpPr>
        <p:spPr>
          <a:xfrm>
            <a:off x="5833200" y="2055925"/>
            <a:ext cx="1549800" cy="37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Question 1</a:t>
            </a:r>
            <a:endParaRPr/>
          </a:p>
        </p:txBody>
      </p:sp>
      <p:sp>
        <p:nvSpPr>
          <p:cNvPr id="383" name="Google Shape;383;p41"/>
          <p:cNvSpPr txBox="1">
            <a:spLocks noGrp="1"/>
          </p:cNvSpPr>
          <p:nvPr>
            <p:ph type="subTitle" idx="9"/>
          </p:nvPr>
        </p:nvSpPr>
        <p:spPr>
          <a:xfrm>
            <a:off x="2630200" y="3316325"/>
            <a:ext cx="2041800" cy="50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Question 2</a:t>
            </a:r>
            <a:endParaRPr/>
          </a:p>
        </p:txBody>
      </p:sp>
      <p:sp>
        <p:nvSpPr>
          <p:cNvPr id="384" name="Google Shape;384;p41"/>
          <p:cNvSpPr txBox="1">
            <a:spLocks noGrp="1"/>
          </p:cNvSpPr>
          <p:nvPr>
            <p:ph type="subTitle" idx="15"/>
          </p:nvPr>
        </p:nvSpPr>
        <p:spPr>
          <a:xfrm>
            <a:off x="5833203" y="3397825"/>
            <a:ext cx="15498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Conclusion</a:t>
            </a:r>
            <a:endParaRPr sz="1800"/>
          </a:p>
        </p:txBody>
      </p:sp>
      <p:sp>
        <p:nvSpPr>
          <p:cNvPr id="385" name="Google Shape;385;p41"/>
          <p:cNvSpPr txBox="1">
            <a:spLocks noGrp="1"/>
          </p:cNvSpPr>
          <p:nvPr>
            <p:ph type="title" idx="13"/>
          </p:nvPr>
        </p:nvSpPr>
        <p:spPr>
          <a:xfrm flipH="1">
            <a:off x="5175575" y="1890175"/>
            <a:ext cx="657600" cy="60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 </a:t>
            </a:r>
            <a:endParaRPr/>
          </a:p>
        </p:txBody>
      </p:sp>
      <p:sp>
        <p:nvSpPr>
          <p:cNvPr id="386" name="Google Shape;386;p41"/>
          <p:cNvSpPr txBox="1">
            <a:spLocks noGrp="1"/>
          </p:cNvSpPr>
          <p:nvPr>
            <p:ph type="title"/>
          </p:nvPr>
        </p:nvSpPr>
        <p:spPr>
          <a:xfrm flipH="1">
            <a:off x="1972600" y="3236128"/>
            <a:ext cx="657600" cy="66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387" name="Google Shape;387;p41"/>
          <p:cNvSpPr txBox="1">
            <a:spLocks noGrp="1"/>
          </p:cNvSpPr>
          <p:nvPr>
            <p:ph type="title" idx="13"/>
          </p:nvPr>
        </p:nvSpPr>
        <p:spPr>
          <a:xfrm flipH="1">
            <a:off x="5111525" y="3197475"/>
            <a:ext cx="763500" cy="66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pic>
        <p:nvPicPr>
          <p:cNvPr id="392" name="Google Shape;392;p42"/>
          <p:cNvPicPr preferRelativeResize="0"/>
          <p:nvPr/>
        </p:nvPicPr>
        <p:blipFill rotWithShape="1">
          <a:blip r:embed="rId3">
            <a:alphaModFix/>
          </a:blip>
          <a:srcRect/>
          <a:stretch/>
        </p:blipFill>
        <p:spPr>
          <a:xfrm flipH="1">
            <a:off x="1930794" y="3687877"/>
            <a:ext cx="714829" cy="95880"/>
          </a:xfrm>
          <a:prstGeom prst="rect">
            <a:avLst/>
          </a:prstGeom>
          <a:noFill/>
          <a:ln>
            <a:noFill/>
          </a:ln>
        </p:spPr>
      </p:pic>
      <p:pic>
        <p:nvPicPr>
          <p:cNvPr id="393" name="Google Shape;393;p42"/>
          <p:cNvPicPr preferRelativeResize="0"/>
          <p:nvPr/>
        </p:nvPicPr>
        <p:blipFill rotWithShape="1">
          <a:blip r:embed="rId4">
            <a:alphaModFix/>
          </a:blip>
          <a:srcRect/>
          <a:stretch/>
        </p:blipFill>
        <p:spPr>
          <a:xfrm flipH="1">
            <a:off x="1474327" y="3495350"/>
            <a:ext cx="661456" cy="296300"/>
          </a:xfrm>
          <a:prstGeom prst="rect">
            <a:avLst/>
          </a:prstGeom>
          <a:noFill/>
          <a:ln>
            <a:noFill/>
          </a:ln>
        </p:spPr>
      </p:pic>
      <p:grpSp>
        <p:nvGrpSpPr>
          <p:cNvPr id="394" name="Google Shape;394;p42"/>
          <p:cNvGrpSpPr/>
          <p:nvPr/>
        </p:nvGrpSpPr>
        <p:grpSpPr>
          <a:xfrm flipH="1">
            <a:off x="1123794" y="3770460"/>
            <a:ext cx="2211220" cy="1149475"/>
            <a:chOff x="1897325" y="3693558"/>
            <a:chExt cx="2411100" cy="1253517"/>
          </a:xfrm>
        </p:grpSpPr>
        <p:pic>
          <p:nvPicPr>
            <p:cNvPr id="395" name="Google Shape;395;p42"/>
            <p:cNvPicPr preferRelativeResize="0"/>
            <p:nvPr/>
          </p:nvPicPr>
          <p:blipFill rotWithShape="1">
            <a:blip r:embed="rId5">
              <a:alphaModFix/>
            </a:blip>
            <a:srcRect/>
            <a:stretch/>
          </p:blipFill>
          <p:spPr>
            <a:xfrm>
              <a:off x="1962787" y="3693558"/>
              <a:ext cx="2280051" cy="1212266"/>
            </a:xfrm>
            <a:prstGeom prst="rect">
              <a:avLst/>
            </a:prstGeom>
            <a:noFill/>
            <a:ln>
              <a:noFill/>
            </a:ln>
            <a:effectLst>
              <a:reflection stA="44000" endPos="24000" dist="28575" dir="5400000" fadeDir="5400012" sy="-100000" algn="bl" rotWithShape="0"/>
            </a:effectLst>
          </p:spPr>
        </p:pic>
        <p:sp>
          <p:nvSpPr>
            <p:cNvPr id="396" name="Google Shape;396;p42"/>
            <p:cNvSpPr/>
            <p:nvPr/>
          </p:nvSpPr>
          <p:spPr>
            <a:xfrm>
              <a:off x="1897325" y="4893975"/>
              <a:ext cx="2411100" cy="53100"/>
            </a:xfrm>
            <a:prstGeom prst="ellipse">
              <a:avLst/>
            </a:prstGeom>
            <a:solidFill>
              <a:srgbClr val="4D36B6">
                <a:alpha val="3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7" name="Google Shape;397;p42"/>
          <p:cNvSpPr txBox="1">
            <a:spLocks noGrp="1"/>
          </p:cNvSpPr>
          <p:nvPr>
            <p:ph type="title"/>
          </p:nvPr>
        </p:nvSpPr>
        <p:spPr>
          <a:xfrm>
            <a:off x="1972200" y="973325"/>
            <a:ext cx="5199600" cy="165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sz="3000"/>
              <a:t>What is quality of care and why is it hard to measure?</a:t>
            </a:r>
            <a:endParaRPr sz="3000"/>
          </a:p>
        </p:txBody>
      </p:sp>
      <p:grpSp>
        <p:nvGrpSpPr>
          <p:cNvPr id="398" name="Google Shape;398;p42"/>
          <p:cNvGrpSpPr/>
          <p:nvPr/>
        </p:nvGrpSpPr>
        <p:grpSpPr>
          <a:xfrm>
            <a:off x="3003899" y="3133733"/>
            <a:ext cx="3136205" cy="1885135"/>
            <a:chOff x="2563301" y="3045633"/>
            <a:chExt cx="3313826" cy="1991901"/>
          </a:xfrm>
        </p:grpSpPr>
        <p:sp>
          <p:nvSpPr>
            <p:cNvPr id="399" name="Google Shape;399;p42"/>
            <p:cNvSpPr/>
            <p:nvPr/>
          </p:nvSpPr>
          <p:spPr>
            <a:xfrm>
              <a:off x="3303413" y="4984434"/>
              <a:ext cx="1833600" cy="53100"/>
            </a:xfrm>
            <a:prstGeom prst="ellipse">
              <a:avLst/>
            </a:prstGeom>
            <a:solidFill>
              <a:srgbClr val="4D36B6">
                <a:alpha val="3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00" name="Google Shape;400;p42"/>
            <p:cNvPicPr preferRelativeResize="0"/>
            <p:nvPr/>
          </p:nvPicPr>
          <p:blipFill rotWithShape="1">
            <a:blip r:embed="rId6">
              <a:alphaModFix/>
            </a:blip>
            <a:srcRect/>
            <a:stretch/>
          </p:blipFill>
          <p:spPr>
            <a:xfrm>
              <a:off x="2563301" y="3045633"/>
              <a:ext cx="3313826" cy="1955414"/>
            </a:xfrm>
            <a:prstGeom prst="rect">
              <a:avLst/>
            </a:prstGeom>
            <a:noFill/>
            <a:ln>
              <a:noFill/>
            </a:ln>
            <a:effectLst>
              <a:reflection stA="28000" endPos="30000" dist="38100" dir="5400000" fadeDir="5400012" sy="-100000" algn="bl" rotWithShape="0"/>
            </a:effectLst>
          </p:spPr>
        </p:pic>
      </p:grpSp>
      <p:grpSp>
        <p:nvGrpSpPr>
          <p:cNvPr id="401" name="Google Shape;401;p42"/>
          <p:cNvGrpSpPr/>
          <p:nvPr/>
        </p:nvGrpSpPr>
        <p:grpSpPr>
          <a:xfrm>
            <a:off x="5974901" y="3441996"/>
            <a:ext cx="1833600" cy="1477948"/>
            <a:chOff x="5849801" y="3439239"/>
            <a:chExt cx="1833600" cy="1477948"/>
          </a:xfrm>
        </p:grpSpPr>
        <p:sp>
          <p:nvSpPr>
            <p:cNvPr id="402" name="Google Shape;402;p42"/>
            <p:cNvSpPr/>
            <p:nvPr/>
          </p:nvSpPr>
          <p:spPr>
            <a:xfrm>
              <a:off x="5849801" y="4864087"/>
              <a:ext cx="1833600" cy="53100"/>
            </a:xfrm>
            <a:prstGeom prst="ellipse">
              <a:avLst/>
            </a:prstGeom>
            <a:solidFill>
              <a:srgbClr val="4D36B6">
                <a:alpha val="3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03" name="Google Shape;403;p42"/>
            <p:cNvPicPr preferRelativeResize="0"/>
            <p:nvPr/>
          </p:nvPicPr>
          <p:blipFill rotWithShape="1">
            <a:blip r:embed="rId7">
              <a:alphaModFix/>
            </a:blip>
            <a:srcRect/>
            <a:stretch/>
          </p:blipFill>
          <p:spPr>
            <a:xfrm>
              <a:off x="5926976" y="3439239"/>
              <a:ext cx="1679250" cy="1448749"/>
            </a:xfrm>
            <a:prstGeom prst="rect">
              <a:avLst/>
            </a:prstGeom>
            <a:noFill/>
            <a:ln>
              <a:noFill/>
            </a:ln>
            <a:effectLst>
              <a:reflection stA="38000" endPos="30000" dist="28575" dir="5400000" fadeDir="5400012" sy="-100000" algn="bl" rotWithShape="0"/>
            </a:effectLst>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pic>
        <p:nvPicPr>
          <p:cNvPr id="408" name="Google Shape;408;p43"/>
          <p:cNvPicPr preferRelativeResize="0"/>
          <p:nvPr/>
        </p:nvPicPr>
        <p:blipFill rotWithShape="1">
          <a:blip r:embed="rId3">
            <a:alphaModFix/>
          </a:blip>
          <a:srcRect/>
          <a:stretch/>
        </p:blipFill>
        <p:spPr>
          <a:xfrm flipH="1">
            <a:off x="1930794" y="3687877"/>
            <a:ext cx="714829" cy="95880"/>
          </a:xfrm>
          <a:prstGeom prst="rect">
            <a:avLst/>
          </a:prstGeom>
          <a:noFill/>
          <a:ln>
            <a:noFill/>
          </a:ln>
        </p:spPr>
      </p:pic>
      <p:pic>
        <p:nvPicPr>
          <p:cNvPr id="409" name="Google Shape;409;p43"/>
          <p:cNvPicPr preferRelativeResize="0"/>
          <p:nvPr/>
        </p:nvPicPr>
        <p:blipFill rotWithShape="1">
          <a:blip r:embed="rId4">
            <a:alphaModFix/>
          </a:blip>
          <a:srcRect/>
          <a:stretch/>
        </p:blipFill>
        <p:spPr>
          <a:xfrm flipH="1">
            <a:off x="1474327" y="3495350"/>
            <a:ext cx="661456" cy="296300"/>
          </a:xfrm>
          <a:prstGeom prst="rect">
            <a:avLst/>
          </a:prstGeom>
          <a:noFill/>
          <a:ln>
            <a:noFill/>
          </a:ln>
        </p:spPr>
      </p:pic>
      <p:grpSp>
        <p:nvGrpSpPr>
          <p:cNvPr id="410" name="Google Shape;410;p43"/>
          <p:cNvGrpSpPr/>
          <p:nvPr/>
        </p:nvGrpSpPr>
        <p:grpSpPr>
          <a:xfrm flipH="1">
            <a:off x="1123794" y="3770460"/>
            <a:ext cx="2211220" cy="1149475"/>
            <a:chOff x="1897325" y="3693558"/>
            <a:chExt cx="2411100" cy="1253517"/>
          </a:xfrm>
        </p:grpSpPr>
        <p:pic>
          <p:nvPicPr>
            <p:cNvPr id="411" name="Google Shape;411;p43"/>
            <p:cNvPicPr preferRelativeResize="0"/>
            <p:nvPr/>
          </p:nvPicPr>
          <p:blipFill rotWithShape="1">
            <a:blip r:embed="rId5">
              <a:alphaModFix/>
            </a:blip>
            <a:srcRect/>
            <a:stretch/>
          </p:blipFill>
          <p:spPr>
            <a:xfrm>
              <a:off x="1962787" y="3693558"/>
              <a:ext cx="2280051" cy="1212266"/>
            </a:xfrm>
            <a:prstGeom prst="rect">
              <a:avLst/>
            </a:prstGeom>
            <a:noFill/>
            <a:ln>
              <a:noFill/>
            </a:ln>
            <a:effectLst>
              <a:reflection stA="44000" endPos="24000" dist="28575" dir="5400000" fadeDir="5400012" sy="-100000" algn="bl" rotWithShape="0"/>
            </a:effectLst>
          </p:spPr>
        </p:pic>
        <p:sp>
          <p:nvSpPr>
            <p:cNvPr id="412" name="Google Shape;412;p43"/>
            <p:cNvSpPr/>
            <p:nvPr/>
          </p:nvSpPr>
          <p:spPr>
            <a:xfrm>
              <a:off x="1897325" y="4893975"/>
              <a:ext cx="2411100" cy="53100"/>
            </a:xfrm>
            <a:prstGeom prst="ellipse">
              <a:avLst/>
            </a:prstGeom>
            <a:solidFill>
              <a:srgbClr val="4D36B6">
                <a:alpha val="333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13" name="Google Shape;413;p43"/>
          <p:cNvSpPr txBox="1">
            <a:spLocks noGrp="1"/>
          </p:cNvSpPr>
          <p:nvPr>
            <p:ph type="title"/>
          </p:nvPr>
        </p:nvSpPr>
        <p:spPr>
          <a:xfrm>
            <a:off x="1972200" y="973325"/>
            <a:ext cx="5199600" cy="165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sz="3000"/>
              <a:t>What quality metrics does Italy and the World use?</a:t>
            </a:r>
            <a:endParaRPr sz="3000"/>
          </a:p>
        </p:txBody>
      </p:sp>
      <p:grpSp>
        <p:nvGrpSpPr>
          <p:cNvPr id="414" name="Google Shape;414;p43"/>
          <p:cNvGrpSpPr/>
          <p:nvPr/>
        </p:nvGrpSpPr>
        <p:grpSpPr>
          <a:xfrm>
            <a:off x="3003899" y="3133733"/>
            <a:ext cx="3136205" cy="1885135"/>
            <a:chOff x="2563301" y="3045633"/>
            <a:chExt cx="3313826" cy="1991901"/>
          </a:xfrm>
        </p:grpSpPr>
        <p:sp>
          <p:nvSpPr>
            <p:cNvPr id="415" name="Google Shape;415;p43"/>
            <p:cNvSpPr/>
            <p:nvPr/>
          </p:nvSpPr>
          <p:spPr>
            <a:xfrm>
              <a:off x="3303413" y="4984434"/>
              <a:ext cx="1833600" cy="53100"/>
            </a:xfrm>
            <a:prstGeom prst="ellipse">
              <a:avLst/>
            </a:prstGeom>
            <a:solidFill>
              <a:srgbClr val="4D36B6">
                <a:alpha val="333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16" name="Google Shape;416;p43"/>
            <p:cNvPicPr preferRelativeResize="0"/>
            <p:nvPr/>
          </p:nvPicPr>
          <p:blipFill rotWithShape="1">
            <a:blip r:embed="rId6">
              <a:alphaModFix/>
            </a:blip>
            <a:srcRect/>
            <a:stretch/>
          </p:blipFill>
          <p:spPr>
            <a:xfrm>
              <a:off x="2563301" y="3045633"/>
              <a:ext cx="3313826" cy="1955414"/>
            </a:xfrm>
            <a:prstGeom prst="rect">
              <a:avLst/>
            </a:prstGeom>
            <a:noFill/>
            <a:ln>
              <a:noFill/>
            </a:ln>
            <a:effectLst>
              <a:reflection stA="28000" endPos="30000" dist="38100" dir="5400000" fadeDir="5400012" sy="-100000" algn="bl" rotWithShape="0"/>
            </a:effectLst>
          </p:spPr>
        </p:pic>
      </p:grpSp>
      <p:grpSp>
        <p:nvGrpSpPr>
          <p:cNvPr id="417" name="Google Shape;417;p43"/>
          <p:cNvGrpSpPr/>
          <p:nvPr/>
        </p:nvGrpSpPr>
        <p:grpSpPr>
          <a:xfrm>
            <a:off x="5974901" y="3441996"/>
            <a:ext cx="1833600" cy="1477948"/>
            <a:chOff x="5849801" y="3439239"/>
            <a:chExt cx="1833600" cy="1477948"/>
          </a:xfrm>
        </p:grpSpPr>
        <p:sp>
          <p:nvSpPr>
            <p:cNvPr id="418" name="Google Shape;418;p43"/>
            <p:cNvSpPr/>
            <p:nvPr/>
          </p:nvSpPr>
          <p:spPr>
            <a:xfrm>
              <a:off x="5849801" y="4864087"/>
              <a:ext cx="1833600" cy="53100"/>
            </a:xfrm>
            <a:prstGeom prst="ellipse">
              <a:avLst/>
            </a:prstGeom>
            <a:solidFill>
              <a:srgbClr val="4D36B6">
                <a:alpha val="333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19" name="Google Shape;419;p43"/>
            <p:cNvPicPr preferRelativeResize="0"/>
            <p:nvPr/>
          </p:nvPicPr>
          <p:blipFill rotWithShape="1">
            <a:blip r:embed="rId7">
              <a:alphaModFix/>
            </a:blip>
            <a:srcRect/>
            <a:stretch/>
          </p:blipFill>
          <p:spPr>
            <a:xfrm>
              <a:off x="5926976" y="3439239"/>
              <a:ext cx="1679250" cy="1448749"/>
            </a:xfrm>
            <a:prstGeom prst="rect">
              <a:avLst/>
            </a:prstGeom>
            <a:noFill/>
            <a:ln>
              <a:noFill/>
            </a:ln>
            <a:effectLst>
              <a:reflection stA="38000" endPos="30000" dist="28575" dir="5400000" fadeDir="5400012" sy="-100000" algn="bl" rotWithShape="0"/>
            </a:effectLst>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4"/>
          <p:cNvSpPr/>
          <p:nvPr/>
        </p:nvSpPr>
        <p:spPr>
          <a:xfrm flipH="1">
            <a:off x="3571539" y="1611112"/>
            <a:ext cx="766579" cy="725604"/>
          </a:xfrm>
          <a:custGeom>
            <a:avLst/>
            <a:gdLst/>
            <a:ahLst/>
            <a:cxnLst/>
            <a:rect l="l" t="t" r="r" b="b"/>
            <a:pathLst>
              <a:path w="280285" h="125537" extrusionOk="0">
                <a:moveTo>
                  <a:pt x="280285" y="0"/>
                </a:moveTo>
                <a:lnTo>
                  <a:pt x="275069" y="125537"/>
                </a:lnTo>
                <a:lnTo>
                  <a:pt x="2434" y="122755"/>
                </a:lnTo>
                <a:lnTo>
                  <a:pt x="0" y="2434"/>
                </a:lnTo>
                <a:close/>
              </a:path>
            </a:pathLst>
          </a:custGeom>
          <a:solidFill>
            <a:srgbClr val="2352BD">
              <a:alpha val="47843"/>
            </a:srgbClr>
          </a:solidFill>
          <a:ln>
            <a:noFill/>
          </a:ln>
        </p:spPr>
      </p:sp>
      <p:sp>
        <p:nvSpPr>
          <p:cNvPr id="425" name="Google Shape;425;p44"/>
          <p:cNvSpPr txBox="1"/>
          <p:nvPr/>
        </p:nvSpPr>
        <p:spPr>
          <a:xfrm flipH="1">
            <a:off x="1107025" y="1914600"/>
            <a:ext cx="2336100" cy="4632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
                <a:solidFill>
                  <a:schemeClr val="accent5"/>
                </a:solidFill>
                <a:latin typeface="Niramit"/>
                <a:ea typeface="Niramit"/>
                <a:cs typeface="Niramit"/>
                <a:sym typeface="Niramit"/>
              </a:rPr>
              <a:t>Hospital admission</a:t>
            </a:r>
            <a:endParaRPr sz="1400" b="0" i="0" u="none" strike="noStrike" cap="none">
              <a:solidFill>
                <a:schemeClr val="accent5"/>
              </a:solidFill>
              <a:latin typeface="Niramit"/>
              <a:ea typeface="Niramit"/>
              <a:cs typeface="Niramit"/>
              <a:sym typeface="Niramit"/>
            </a:endParaRPr>
          </a:p>
        </p:txBody>
      </p:sp>
      <p:sp>
        <p:nvSpPr>
          <p:cNvPr id="426" name="Google Shape;426;p44"/>
          <p:cNvSpPr txBox="1"/>
          <p:nvPr/>
        </p:nvSpPr>
        <p:spPr>
          <a:xfrm flipH="1">
            <a:off x="1107025" y="1611088"/>
            <a:ext cx="2336100" cy="3384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2000"/>
              <a:buFont typeface="Arial"/>
              <a:buNone/>
            </a:pPr>
            <a:r>
              <a:rPr lang="en" sz="2000">
                <a:solidFill>
                  <a:schemeClr val="accent5"/>
                </a:solidFill>
                <a:latin typeface="Carter One"/>
                <a:ea typeface="Carter One"/>
                <a:cs typeface="Carter One"/>
                <a:sym typeface="Carter One"/>
              </a:rPr>
              <a:t>Primary Care</a:t>
            </a:r>
            <a:endParaRPr sz="2000" b="0" i="0" u="none" strike="noStrike" cap="none">
              <a:solidFill>
                <a:schemeClr val="accent5"/>
              </a:solidFill>
              <a:latin typeface="Carter One"/>
              <a:ea typeface="Carter One"/>
              <a:cs typeface="Carter One"/>
              <a:sym typeface="Carter One"/>
            </a:endParaRPr>
          </a:p>
        </p:txBody>
      </p:sp>
      <p:sp>
        <p:nvSpPr>
          <p:cNvPr id="427" name="Google Shape;427;p44"/>
          <p:cNvSpPr/>
          <p:nvPr/>
        </p:nvSpPr>
        <p:spPr>
          <a:xfrm>
            <a:off x="3571539" y="2642312"/>
            <a:ext cx="766579" cy="725604"/>
          </a:xfrm>
          <a:custGeom>
            <a:avLst/>
            <a:gdLst/>
            <a:ahLst/>
            <a:cxnLst/>
            <a:rect l="l" t="t" r="r" b="b"/>
            <a:pathLst>
              <a:path w="280285" h="125537" extrusionOk="0">
                <a:moveTo>
                  <a:pt x="280285" y="0"/>
                </a:moveTo>
                <a:lnTo>
                  <a:pt x="275069" y="125537"/>
                </a:lnTo>
                <a:lnTo>
                  <a:pt x="2434" y="122755"/>
                </a:lnTo>
                <a:lnTo>
                  <a:pt x="0" y="2434"/>
                </a:lnTo>
                <a:close/>
              </a:path>
            </a:pathLst>
          </a:custGeom>
          <a:solidFill>
            <a:srgbClr val="2352BD">
              <a:alpha val="47840"/>
            </a:srgbClr>
          </a:solidFill>
          <a:ln>
            <a:noFill/>
          </a:ln>
        </p:spPr>
      </p:sp>
      <p:sp>
        <p:nvSpPr>
          <p:cNvPr id="428" name="Google Shape;428;p44"/>
          <p:cNvSpPr txBox="1"/>
          <p:nvPr/>
        </p:nvSpPr>
        <p:spPr>
          <a:xfrm flipH="1">
            <a:off x="1332047" y="2866613"/>
            <a:ext cx="2111100" cy="4632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
                <a:solidFill>
                  <a:schemeClr val="accent5"/>
                </a:solidFill>
                <a:latin typeface="Niramit"/>
                <a:ea typeface="Niramit"/>
                <a:cs typeface="Niramit"/>
                <a:sym typeface="Niramit"/>
              </a:rPr>
              <a:t>Mortality rate</a:t>
            </a:r>
            <a:endParaRPr sz="1400" b="0" i="0" u="none" strike="noStrike" cap="none">
              <a:solidFill>
                <a:schemeClr val="accent5"/>
              </a:solidFill>
              <a:latin typeface="Niramit"/>
              <a:ea typeface="Niramit"/>
              <a:cs typeface="Niramit"/>
              <a:sym typeface="Niramit"/>
            </a:endParaRPr>
          </a:p>
        </p:txBody>
      </p:sp>
      <p:sp>
        <p:nvSpPr>
          <p:cNvPr id="429" name="Google Shape;429;p44"/>
          <p:cNvSpPr txBox="1"/>
          <p:nvPr/>
        </p:nvSpPr>
        <p:spPr>
          <a:xfrm flipH="1">
            <a:off x="1332039" y="2607364"/>
            <a:ext cx="2111100" cy="3384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2000"/>
              <a:buFont typeface="Arial"/>
              <a:buNone/>
            </a:pPr>
            <a:r>
              <a:rPr lang="en" sz="2000">
                <a:solidFill>
                  <a:schemeClr val="accent5"/>
                </a:solidFill>
                <a:latin typeface="Carter One"/>
                <a:ea typeface="Carter One"/>
                <a:cs typeface="Carter One"/>
                <a:sym typeface="Carter One"/>
              </a:rPr>
              <a:t>Acute Care</a:t>
            </a:r>
            <a:endParaRPr sz="2000" b="0" i="0" u="none" strike="noStrike" cap="none">
              <a:solidFill>
                <a:schemeClr val="accent5"/>
              </a:solidFill>
              <a:latin typeface="Carter One"/>
              <a:ea typeface="Carter One"/>
              <a:cs typeface="Carter One"/>
              <a:sym typeface="Carter One"/>
            </a:endParaRPr>
          </a:p>
        </p:txBody>
      </p:sp>
      <p:sp>
        <p:nvSpPr>
          <p:cNvPr id="430" name="Google Shape;430;p44"/>
          <p:cNvSpPr/>
          <p:nvPr/>
        </p:nvSpPr>
        <p:spPr>
          <a:xfrm flipH="1">
            <a:off x="4805858" y="1611112"/>
            <a:ext cx="766579" cy="725604"/>
          </a:xfrm>
          <a:custGeom>
            <a:avLst/>
            <a:gdLst/>
            <a:ahLst/>
            <a:cxnLst/>
            <a:rect l="l" t="t" r="r" b="b"/>
            <a:pathLst>
              <a:path w="280285" h="125537" extrusionOk="0">
                <a:moveTo>
                  <a:pt x="280285" y="0"/>
                </a:moveTo>
                <a:lnTo>
                  <a:pt x="275069" y="125537"/>
                </a:lnTo>
                <a:lnTo>
                  <a:pt x="2434" y="122755"/>
                </a:lnTo>
                <a:lnTo>
                  <a:pt x="0" y="2434"/>
                </a:lnTo>
                <a:close/>
              </a:path>
            </a:pathLst>
          </a:custGeom>
          <a:solidFill>
            <a:srgbClr val="2352BD">
              <a:alpha val="47843"/>
            </a:srgbClr>
          </a:solidFill>
          <a:ln>
            <a:noFill/>
          </a:ln>
        </p:spPr>
      </p:sp>
      <p:sp>
        <p:nvSpPr>
          <p:cNvPr id="431" name="Google Shape;431;p44"/>
          <p:cNvSpPr txBox="1"/>
          <p:nvPr/>
        </p:nvSpPr>
        <p:spPr>
          <a:xfrm>
            <a:off x="5700850" y="1914600"/>
            <a:ext cx="2510400" cy="463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a:solidFill>
                  <a:schemeClr val="accent5"/>
                </a:solidFill>
                <a:latin typeface="Niramit"/>
                <a:ea typeface="Niramit"/>
                <a:cs typeface="Niramit"/>
                <a:sym typeface="Niramit"/>
              </a:rPr>
              <a:t>5 year net survival rate</a:t>
            </a:r>
            <a:endParaRPr>
              <a:solidFill>
                <a:schemeClr val="accent5"/>
              </a:solidFill>
              <a:latin typeface="Niramit"/>
              <a:ea typeface="Niramit"/>
              <a:cs typeface="Niramit"/>
              <a:sym typeface="Niramit"/>
            </a:endParaRPr>
          </a:p>
        </p:txBody>
      </p:sp>
      <p:sp>
        <p:nvSpPr>
          <p:cNvPr id="432" name="Google Shape;432;p44"/>
          <p:cNvSpPr txBox="1"/>
          <p:nvPr/>
        </p:nvSpPr>
        <p:spPr>
          <a:xfrm>
            <a:off x="5700824" y="1611100"/>
            <a:ext cx="2336100" cy="33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a:solidFill>
                  <a:schemeClr val="accent5"/>
                </a:solidFill>
                <a:latin typeface="Carter One"/>
                <a:ea typeface="Carter One"/>
                <a:cs typeface="Carter One"/>
                <a:sym typeface="Carter One"/>
              </a:rPr>
              <a:t>Cancer Care</a:t>
            </a:r>
            <a:endParaRPr sz="2000" b="0" i="0" u="none" strike="noStrike" cap="none">
              <a:solidFill>
                <a:schemeClr val="accent5"/>
              </a:solidFill>
              <a:latin typeface="Carter One"/>
              <a:ea typeface="Carter One"/>
              <a:cs typeface="Carter One"/>
              <a:sym typeface="Carter One"/>
            </a:endParaRPr>
          </a:p>
        </p:txBody>
      </p:sp>
      <p:sp>
        <p:nvSpPr>
          <p:cNvPr id="433" name="Google Shape;433;p44"/>
          <p:cNvSpPr/>
          <p:nvPr/>
        </p:nvSpPr>
        <p:spPr>
          <a:xfrm>
            <a:off x="4805858" y="2642312"/>
            <a:ext cx="766579" cy="725604"/>
          </a:xfrm>
          <a:custGeom>
            <a:avLst/>
            <a:gdLst/>
            <a:ahLst/>
            <a:cxnLst/>
            <a:rect l="l" t="t" r="r" b="b"/>
            <a:pathLst>
              <a:path w="280285" h="125537" extrusionOk="0">
                <a:moveTo>
                  <a:pt x="280285" y="0"/>
                </a:moveTo>
                <a:lnTo>
                  <a:pt x="275069" y="125537"/>
                </a:lnTo>
                <a:lnTo>
                  <a:pt x="2434" y="122755"/>
                </a:lnTo>
                <a:lnTo>
                  <a:pt x="0" y="2434"/>
                </a:lnTo>
                <a:close/>
              </a:path>
            </a:pathLst>
          </a:custGeom>
          <a:solidFill>
            <a:srgbClr val="2352BD">
              <a:alpha val="47843"/>
            </a:srgbClr>
          </a:solidFill>
          <a:ln>
            <a:noFill/>
          </a:ln>
        </p:spPr>
      </p:sp>
      <p:sp>
        <p:nvSpPr>
          <p:cNvPr id="434" name="Google Shape;434;p44"/>
          <p:cNvSpPr txBox="1"/>
          <p:nvPr/>
        </p:nvSpPr>
        <p:spPr>
          <a:xfrm>
            <a:off x="5700853" y="2866613"/>
            <a:ext cx="2111100" cy="463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a:solidFill>
                  <a:schemeClr val="accent5"/>
                </a:solidFill>
                <a:latin typeface="Niramit"/>
                <a:ea typeface="Niramit"/>
                <a:cs typeface="Niramit"/>
                <a:sym typeface="Niramit"/>
              </a:rPr>
              <a:t>Suicide rates post discharge</a:t>
            </a:r>
            <a:endParaRPr sz="1400" b="0" i="0" u="none" strike="noStrike" cap="none">
              <a:solidFill>
                <a:schemeClr val="accent5"/>
              </a:solidFill>
              <a:latin typeface="Niramit"/>
              <a:ea typeface="Niramit"/>
              <a:cs typeface="Niramit"/>
              <a:sym typeface="Niramit"/>
            </a:endParaRPr>
          </a:p>
        </p:txBody>
      </p:sp>
      <p:sp>
        <p:nvSpPr>
          <p:cNvPr id="435" name="Google Shape;435;p44"/>
          <p:cNvSpPr txBox="1"/>
          <p:nvPr/>
        </p:nvSpPr>
        <p:spPr>
          <a:xfrm>
            <a:off x="5700850" y="2607375"/>
            <a:ext cx="2763900" cy="33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a:solidFill>
                  <a:schemeClr val="accent5"/>
                </a:solidFill>
                <a:latin typeface="Carter One"/>
                <a:ea typeface="Carter One"/>
                <a:cs typeface="Carter One"/>
                <a:sym typeface="Carter One"/>
              </a:rPr>
              <a:t>Mental Health Care</a:t>
            </a:r>
            <a:endParaRPr sz="2000" b="0" i="0" u="none" strike="noStrike" cap="none">
              <a:solidFill>
                <a:schemeClr val="accent5"/>
              </a:solidFill>
              <a:latin typeface="Carter One"/>
              <a:ea typeface="Carter One"/>
              <a:cs typeface="Carter One"/>
              <a:sym typeface="Carter One"/>
            </a:endParaRPr>
          </a:p>
        </p:txBody>
      </p:sp>
      <p:sp>
        <p:nvSpPr>
          <p:cNvPr id="436" name="Google Shape;436;p44"/>
          <p:cNvSpPr txBox="1">
            <a:spLocks noGrp="1"/>
          </p:cNvSpPr>
          <p:nvPr>
            <p:ph type="title"/>
          </p:nvPr>
        </p:nvSpPr>
        <p:spPr>
          <a:xfrm>
            <a:off x="1367375" y="594360"/>
            <a:ext cx="6409200" cy="545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a:t>OECD Quality Metrics</a:t>
            </a:r>
            <a:endParaRPr/>
          </a:p>
        </p:txBody>
      </p:sp>
      <p:sp>
        <p:nvSpPr>
          <p:cNvPr id="437" name="Google Shape;437;p44"/>
          <p:cNvSpPr/>
          <p:nvPr/>
        </p:nvSpPr>
        <p:spPr>
          <a:xfrm>
            <a:off x="3571539" y="3673493"/>
            <a:ext cx="766579" cy="725604"/>
          </a:xfrm>
          <a:custGeom>
            <a:avLst/>
            <a:gdLst/>
            <a:ahLst/>
            <a:cxnLst/>
            <a:rect l="l" t="t" r="r" b="b"/>
            <a:pathLst>
              <a:path w="280285" h="125537" extrusionOk="0">
                <a:moveTo>
                  <a:pt x="280285" y="0"/>
                </a:moveTo>
                <a:lnTo>
                  <a:pt x="275069" y="125537"/>
                </a:lnTo>
                <a:lnTo>
                  <a:pt x="2434" y="122755"/>
                </a:lnTo>
                <a:lnTo>
                  <a:pt x="0" y="2434"/>
                </a:lnTo>
                <a:close/>
              </a:path>
            </a:pathLst>
          </a:custGeom>
          <a:solidFill>
            <a:srgbClr val="2352BD">
              <a:alpha val="47843"/>
            </a:srgbClr>
          </a:solidFill>
          <a:ln>
            <a:noFill/>
          </a:ln>
        </p:spPr>
      </p:sp>
      <p:sp>
        <p:nvSpPr>
          <p:cNvPr id="438" name="Google Shape;438;p44"/>
          <p:cNvSpPr txBox="1"/>
          <p:nvPr/>
        </p:nvSpPr>
        <p:spPr>
          <a:xfrm flipH="1">
            <a:off x="575612" y="4050000"/>
            <a:ext cx="2867513" cy="4632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None/>
            </a:pPr>
            <a:r>
              <a:rPr lang="en" sz="1300" dirty="0">
                <a:solidFill>
                  <a:schemeClr val="accent5"/>
                </a:solidFill>
                <a:latin typeface="Niramit"/>
                <a:ea typeface="Niramit"/>
                <a:cs typeface="Niramit"/>
                <a:sym typeface="Niramit"/>
              </a:rPr>
              <a:t>Postoperative wound dehiscence,</a:t>
            </a:r>
            <a:endParaRPr sz="1300" dirty="0">
              <a:solidFill>
                <a:schemeClr val="accent5"/>
              </a:solidFill>
              <a:latin typeface="Niramit"/>
              <a:ea typeface="Niramit"/>
              <a:cs typeface="Niramit"/>
              <a:sym typeface="Niramit"/>
            </a:endParaRPr>
          </a:p>
          <a:p>
            <a:pPr marL="0" marR="0" lvl="0" indent="0" algn="r" rtl="0">
              <a:lnSpc>
                <a:spcPct val="100000"/>
              </a:lnSpc>
              <a:spcBef>
                <a:spcPts val="0"/>
              </a:spcBef>
              <a:spcAft>
                <a:spcPts val="0"/>
              </a:spcAft>
              <a:buNone/>
            </a:pPr>
            <a:r>
              <a:rPr lang="en" sz="1300" dirty="0">
                <a:solidFill>
                  <a:schemeClr val="accent5"/>
                </a:solidFill>
                <a:latin typeface="Niramit"/>
                <a:ea typeface="Niramit"/>
                <a:cs typeface="Niramit"/>
                <a:sym typeface="Niramit"/>
              </a:rPr>
              <a:t>Wait times</a:t>
            </a:r>
            <a:endParaRPr sz="1300" dirty="0">
              <a:solidFill>
                <a:schemeClr val="accent5"/>
              </a:solidFill>
              <a:latin typeface="Niramit"/>
              <a:ea typeface="Niramit"/>
              <a:cs typeface="Niramit"/>
              <a:sym typeface="Niramit"/>
            </a:endParaRPr>
          </a:p>
        </p:txBody>
      </p:sp>
      <p:sp>
        <p:nvSpPr>
          <p:cNvPr id="439" name="Google Shape;439;p44"/>
          <p:cNvSpPr txBox="1"/>
          <p:nvPr/>
        </p:nvSpPr>
        <p:spPr>
          <a:xfrm flipH="1">
            <a:off x="1332039" y="3649426"/>
            <a:ext cx="2111100" cy="3384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2000"/>
              <a:buFont typeface="Arial"/>
              <a:buNone/>
            </a:pPr>
            <a:r>
              <a:rPr lang="en" sz="1700" dirty="0">
                <a:solidFill>
                  <a:schemeClr val="accent5"/>
                </a:solidFill>
                <a:latin typeface="Carter One"/>
                <a:ea typeface="Carter One"/>
                <a:cs typeface="Carter One"/>
                <a:sym typeface="Carter One"/>
              </a:rPr>
              <a:t>Patient Safety/Experience</a:t>
            </a:r>
            <a:endParaRPr sz="1700" b="0" i="0" u="none" strike="noStrike" cap="none" dirty="0">
              <a:solidFill>
                <a:schemeClr val="accent5"/>
              </a:solidFill>
              <a:latin typeface="Carter One"/>
              <a:ea typeface="Carter One"/>
              <a:cs typeface="Carter One"/>
              <a:sym typeface="Carter One"/>
            </a:endParaRPr>
          </a:p>
        </p:txBody>
      </p:sp>
      <p:sp>
        <p:nvSpPr>
          <p:cNvPr id="440" name="Google Shape;440;p44"/>
          <p:cNvSpPr/>
          <p:nvPr/>
        </p:nvSpPr>
        <p:spPr>
          <a:xfrm>
            <a:off x="4805858" y="3673493"/>
            <a:ext cx="766579" cy="725604"/>
          </a:xfrm>
          <a:custGeom>
            <a:avLst/>
            <a:gdLst/>
            <a:ahLst/>
            <a:cxnLst/>
            <a:rect l="l" t="t" r="r" b="b"/>
            <a:pathLst>
              <a:path w="280285" h="125537" extrusionOk="0">
                <a:moveTo>
                  <a:pt x="280285" y="0"/>
                </a:moveTo>
                <a:lnTo>
                  <a:pt x="275069" y="125537"/>
                </a:lnTo>
                <a:lnTo>
                  <a:pt x="2434" y="122755"/>
                </a:lnTo>
                <a:lnTo>
                  <a:pt x="0" y="2434"/>
                </a:lnTo>
                <a:close/>
              </a:path>
            </a:pathLst>
          </a:custGeom>
          <a:solidFill>
            <a:srgbClr val="2352BD">
              <a:alpha val="47843"/>
            </a:srgbClr>
          </a:solidFill>
          <a:ln>
            <a:noFill/>
          </a:ln>
        </p:spPr>
      </p:sp>
      <p:sp>
        <p:nvSpPr>
          <p:cNvPr id="441" name="Google Shape;441;p44"/>
          <p:cNvSpPr txBox="1"/>
          <p:nvPr/>
        </p:nvSpPr>
        <p:spPr>
          <a:xfrm>
            <a:off x="5700850" y="4050000"/>
            <a:ext cx="2510400" cy="463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100">
                <a:solidFill>
                  <a:schemeClr val="accent5"/>
                </a:solidFill>
                <a:latin typeface="Niramit"/>
                <a:ea typeface="Niramit"/>
                <a:cs typeface="Niramit"/>
                <a:sym typeface="Niramit"/>
              </a:rPr>
              <a:t>Total volume of prescriptions (antibiotics and opioids) prescribed</a:t>
            </a:r>
            <a:endParaRPr sz="1100">
              <a:solidFill>
                <a:schemeClr val="accent5"/>
              </a:solidFill>
              <a:latin typeface="Niramit"/>
              <a:ea typeface="Niramit"/>
              <a:cs typeface="Niramit"/>
              <a:sym typeface="Niramit"/>
            </a:endParaRPr>
          </a:p>
        </p:txBody>
      </p:sp>
      <p:sp>
        <p:nvSpPr>
          <p:cNvPr id="442" name="Google Shape;442;p44"/>
          <p:cNvSpPr txBox="1"/>
          <p:nvPr/>
        </p:nvSpPr>
        <p:spPr>
          <a:xfrm>
            <a:off x="5700822" y="3635575"/>
            <a:ext cx="2510400" cy="33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 sz="1800">
                <a:solidFill>
                  <a:schemeClr val="accent5"/>
                </a:solidFill>
                <a:latin typeface="Carter One"/>
                <a:ea typeface="Carter One"/>
                <a:cs typeface="Carter One"/>
                <a:sym typeface="Carter One"/>
              </a:rPr>
              <a:t>Prescribing in Primary Care</a:t>
            </a:r>
            <a:endParaRPr sz="1800" b="0" i="0" u="none" strike="noStrike" cap="none">
              <a:solidFill>
                <a:schemeClr val="accent5"/>
              </a:solidFill>
              <a:latin typeface="Carter One"/>
              <a:ea typeface="Carter One"/>
              <a:cs typeface="Carter One"/>
              <a:sym typeface="Carter One"/>
            </a:endParaRPr>
          </a:p>
        </p:txBody>
      </p:sp>
      <p:grpSp>
        <p:nvGrpSpPr>
          <p:cNvPr id="443" name="Google Shape;443;p44"/>
          <p:cNvGrpSpPr/>
          <p:nvPr/>
        </p:nvGrpSpPr>
        <p:grpSpPr>
          <a:xfrm>
            <a:off x="3781649" y="1788782"/>
            <a:ext cx="346377" cy="370255"/>
            <a:chOff x="6017424" y="2212401"/>
            <a:chExt cx="365299" cy="390482"/>
          </a:xfrm>
        </p:grpSpPr>
        <p:sp>
          <p:nvSpPr>
            <p:cNvPr id="444" name="Google Shape;444;p44"/>
            <p:cNvSpPr/>
            <p:nvPr/>
          </p:nvSpPr>
          <p:spPr>
            <a:xfrm>
              <a:off x="6017424" y="2212401"/>
              <a:ext cx="121236" cy="85204"/>
            </a:xfrm>
            <a:custGeom>
              <a:avLst/>
              <a:gdLst/>
              <a:ahLst/>
              <a:cxnLst/>
              <a:rect l="l" t="t" r="r" b="b"/>
              <a:pathLst>
                <a:path w="5560" h="3908" extrusionOk="0">
                  <a:moveTo>
                    <a:pt x="4731" y="0"/>
                  </a:moveTo>
                  <a:cubicBezTo>
                    <a:pt x="4699" y="0"/>
                    <a:pt x="4666" y="3"/>
                    <a:pt x="4633" y="9"/>
                  </a:cubicBezTo>
                  <a:lnTo>
                    <a:pt x="455" y="813"/>
                  </a:lnTo>
                  <a:cubicBezTo>
                    <a:pt x="193" y="866"/>
                    <a:pt x="1" y="1128"/>
                    <a:pt x="36" y="1390"/>
                  </a:cubicBezTo>
                  <a:lnTo>
                    <a:pt x="385" y="3907"/>
                  </a:lnTo>
                  <a:lnTo>
                    <a:pt x="5560" y="2754"/>
                  </a:lnTo>
                  <a:lnTo>
                    <a:pt x="5245" y="446"/>
                  </a:lnTo>
                  <a:cubicBezTo>
                    <a:pt x="5214" y="182"/>
                    <a:pt x="4989" y="0"/>
                    <a:pt x="4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44"/>
            <p:cNvSpPr/>
            <p:nvPr/>
          </p:nvSpPr>
          <p:spPr>
            <a:xfrm>
              <a:off x="6274352" y="2488137"/>
              <a:ext cx="35084" cy="91113"/>
            </a:xfrm>
            <a:custGeom>
              <a:avLst/>
              <a:gdLst/>
              <a:ahLst/>
              <a:cxnLst/>
              <a:rect l="l" t="t" r="r" b="b"/>
              <a:pathLst>
                <a:path w="1609" h="4179" extrusionOk="0">
                  <a:moveTo>
                    <a:pt x="0" y="1"/>
                  </a:moveTo>
                  <a:lnTo>
                    <a:pt x="18" y="4179"/>
                  </a:lnTo>
                  <a:lnTo>
                    <a:pt x="734" y="4179"/>
                  </a:lnTo>
                  <a:cubicBezTo>
                    <a:pt x="1206" y="4179"/>
                    <a:pt x="1608" y="3794"/>
                    <a:pt x="1608" y="3305"/>
                  </a:cubicBezTo>
                  <a:lnTo>
                    <a:pt x="1591" y="875"/>
                  </a:lnTo>
                  <a:cubicBezTo>
                    <a:pt x="1591" y="403"/>
                    <a:pt x="1189" y="1"/>
                    <a:pt x="71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44"/>
            <p:cNvSpPr/>
            <p:nvPr/>
          </p:nvSpPr>
          <p:spPr>
            <a:xfrm>
              <a:off x="6326510" y="2457679"/>
              <a:ext cx="56213" cy="30829"/>
            </a:xfrm>
            <a:custGeom>
              <a:avLst/>
              <a:gdLst/>
              <a:ahLst/>
              <a:cxnLst/>
              <a:rect l="l" t="t" r="r" b="b"/>
              <a:pathLst>
                <a:path w="2578" h="1414" extrusionOk="0">
                  <a:moveTo>
                    <a:pt x="1850" y="1"/>
                  </a:moveTo>
                  <a:cubicBezTo>
                    <a:pt x="1792" y="1"/>
                    <a:pt x="1729" y="11"/>
                    <a:pt x="1664" y="34"/>
                  </a:cubicBezTo>
                  <a:lnTo>
                    <a:pt x="597" y="384"/>
                  </a:lnTo>
                  <a:cubicBezTo>
                    <a:pt x="0" y="588"/>
                    <a:pt x="208" y="1414"/>
                    <a:pt x="739" y="1414"/>
                  </a:cubicBezTo>
                  <a:cubicBezTo>
                    <a:pt x="799" y="1414"/>
                    <a:pt x="862" y="1403"/>
                    <a:pt x="930" y="1380"/>
                  </a:cubicBezTo>
                  <a:lnTo>
                    <a:pt x="1996" y="1031"/>
                  </a:lnTo>
                  <a:cubicBezTo>
                    <a:pt x="2577" y="827"/>
                    <a:pt x="2368" y="1"/>
                    <a:pt x="185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44"/>
            <p:cNvSpPr/>
            <p:nvPr/>
          </p:nvSpPr>
          <p:spPr>
            <a:xfrm>
              <a:off x="6328101" y="2511400"/>
              <a:ext cx="53379" cy="22893"/>
            </a:xfrm>
            <a:custGeom>
              <a:avLst/>
              <a:gdLst/>
              <a:ahLst/>
              <a:cxnLst/>
              <a:rect l="l" t="t" r="r" b="b"/>
              <a:pathLst>
                <a:path w="2448" h="1050" extrusionOk="0">
                  <a:moveTo>
                    <a:pt x="699" y="0"/>
                  </a:moveTo>
                  <a:cubicBezTo>
                    <a:pt x="0" y="0"/>
                    <a:pt x="0" y="1049"/>
                    <a:pt x="699" y="1049"/>
                  </a:cubicBezTo>
                  <a:lnTo>
                    <a:pt x="1748" y="1049"/>
                  </a:lnTo>
                  <a:cubicBezTo>
                    <a:pt x="2447" y="1049"/>
                    <a:pt x="2447" y="0"/>
                    <a:pt x="174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44"/>
            <p:cNvSpPr/>
            <p:nvPr/>
          </p:nvSpPr>
          <p:spPr>
            <a:xfrm>
              <a:off x="6326400" y="2556880"/>
              <a:ext cx="56279" cy="30742"/>
            </a:xfrm>
            <a:custGeom>
              <a:avLst/>
              <a:gdLst/>
              <a:ahLst/>
              <a:cxnLst/>
              <a:rect l="l" t="t" r="r" b="b"/>
              <a:pathLst>
                <a:path w="2581" h="1410" extrusionOk="0">
                  <a:moveTo>
                    <a:pt x="756" y="1"/>
                  </a:moveTo>
                  <a:cubicBezTo>
                    <a:pt x="217" y="1"/>
                    <a:pt x="1" y="836"/>
                    <a:pt x="602" y="1026"/>
                  </a:cubicBezTo>
                  <a:lnTo>
                    <a:pt x="1651" y="1376"/>
                  </a:lnTo>
                  <a:cubicBezTo>
                    <a:pt x="1719" y="1399"/>
                    <a:pt x="1782" y="1409"/>
                    <a:pt x="1842" y="1409"/>
                  </a:cubicBezTo>
                  <a:cubicBezTo>
                    <a:pt x="2373" y="1409"/>
                    <a:pt x="2581" y="583"/>
                    <a:pt x="1983" y="379"/>
                  </a:cubicBezTo>
                  <a:lnTo>
                    <a:pt x="935" y="30"/>
                  </a:lnTo>
                  <a:cubicBezTo>
                    <a:pt x="872" y="10"/>
                    <a:pt x="812" y="1"/>
                    <a:pt x="7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44"/>
            <p:cNvSpPr/>
            <p:nvPr/>
          </p:nvSpPr>
          <p:spPr>
            <a:xfrm>
              <a:off x="6020476" y="2293833"/>
              <a:ext cx="231787" cy="309050"/>
            </a:xfrm>
            <a:custGeom>
              <a:avLst/>
              <a:gdLst/>
              <a:ahLst/>
              <a:cxnLst/>
              <a:rect l="l" t="t" r="r" b="b"/>
              <a:pathLst>
                <a:path w="10630" h="14175" extrusionOk="0">
                  <a:moveTo>
                    <a:pt x="5891" y="1"/>
                  </a:moveTo>
                  <a:cubicBezTo>
                    <a:pt x="5851" y="1"/>
                    <a:pt x="5811" y="5"/>
                    <a:pt x="5769" y="15"/>
                  </a:cubicBezTo>
                  <a:lnTo>
                    <a:pt x="438" y="1186"/>
                  </a:lnTo>
                  <a:cubicBezTo>
                    <a:pt x="175" y="1256"/>
                    <a:pt x="1" y="1501"/>
                    <a:pt x="36" y="1781"/>
                  </a:cubicBezTo>
                  <a:lnTo>
                    <a:pt x="245" y="3406"/>
                  </a:lnTo>
                  <a:lnTo>
                    <a:pt x="3532" y="2637"/>
                  </a:lnTo>
                  <a:cubicBezTo>
                    <a:pt x="3580" y="2626"/>
                    <a:pt x="3626" y="2621"/>
                    <a:pt x="3669" y="2621"/>
                  </a:cubicBezTo>
                  <a:cubicBezTo>
                    <a:pt x="4243" y="2621"/>
                    <a:pt x="4410" y="3522"/>
                    <a:pt x="3777" y="3669"/>
                  </a:cubicBezTo>
                  <a:lnTo>
                    <a:pt x="385" y="4455"/>
                  </a:lnTo>
                  <a:lnTo>
                    <a:pt x="508" y="5469"/>
                  </a:lnTo>
                  <a:lnTo>
                    <a:pt x="3812" y="4700"/>
                  </a:lnTo>
                  <a:cubicBezTo>
                    <a:pt x="3858" y="4689"/>
                    <a:pt x="3903" y="4684"/>
                    <a:pt x="3946" y="4684"/>
                  </a:cubicBezTo>
                  <a:cubicBezTo>
                    <a:pt x="4506" y="4684"/>
                    <a:pt x="4672" y="5585"/>
                    <a:pt x="4039" y="5731"/>
                  </a:cubicBezTo>
                  <a:lnTo>
                    <a:pt x="647" y="6518"/>
                  </a:lnTo>
                  <a:lnTo>
                    <a:pt x="1574" y="13720"/>
                  </a:lnTo>
                  <a:cubicBezTo>
                    <a:pt x="1609" y="13983"/>
                    <a:pt x="1819" y="14175"/>
                    <a:pt x="2098" y="14175"/>
                  </a:cubicBezTo>
                  <a:lnTo>
                    <a:pt x="10105" y="14175"/>
                  </a:lnTo>
                  <a:cubicBezTo>
                    <a:pt x="10402" y="14175"/>
                    <a:pt x="10629" y="13948"/>
                    <a:pt x="10629" y="13650"/>
                  </a:cubicBezTo>
                  <a:lnTo>
                    <a:pt x="10594" y="8406"/>
                  </a:lnTo>
                  <a:cubicBezTo>
                    <a:pt x="10594" y="8109"/>
                    <a:pt x="10367" y="7882"/>
                    <a:pt x="10070" y="7882"/>
                  </a:cubicBezTo>
                  <a:lnTo>
                    <a:pt x="7395" y="7882"/>
                  </a:lnTo>
                  <a:lnTo>
                    <a:pt x="6399" y="452"/>
                  </a:lnTo>
                  <a:cubicBezTo>
                    <a:pt x="6354" y="181"/>
                    <a:pt x="6140" y="1"/>
                    <a:pt x="589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0" name="Google Shape;450;p44"/>
          <p:cNvGrpSpPr/>
          <p:nvPr/>
        </p:nvGrpSpPr>
        <p:grpSpPr>
          <a:xfrm>
            <a:off x="5025936" y="1795079"/>
            <a:ext cx="326404" cy="369160"/>
            <a:chOff x="4729795" y="3421175"/>
            <a:chExt cx="344235" cy="389327"/>
          </a:xfrm>
        </p:grpSpPr>
        <p:sp>
          <p:nvSpPr>
            <p:cNvPr id="451" name="Google Shape;451;p44"/>
            <p:cNvSpPr/>
            <p:nvPr/>
          </p:nvSpPr>
          <p:spPr>
            <a:xfrm>
              <a:off x="4800312" y="3467658"/>
              <a:ext cx="250845" cy="342844"/>
            </a:xfrm>
            <a:custGeom>
              <a:avLst/>
              <a:gdLst/>
              <a:ahLst/>
              <a:cxnLst/>
              <a:rect l="l" t="t" r="r" b="b"/>
              <a:pathLst>
                <a:path w="11504" h="15725" extrusionOk="0">
                  <a:moveTo>
                    <a:pt x="8881" y="1"/>
                  </a:moveTo>
                  <a:cubicBezTo>
                    <a:pt x="7430" y="1"/>
                    <a:pt x="6259" y="1172"/>
                    <a:pt x="6259" y="2623"/>
                  </a:cubicBezTo>
                  <a:lnTo>
                    <a:pt x="6259" y="12115"/>
                  </a:lnTo>
                  <a:cubicBezTo>
                    <a:pt x="6277" y="13461"/>
                    <a:pt x="5245" y="14615"/>
                    <a:pt x="3882" y="14737"/>
                  </a:cubicBezTo>
                  <a:cubicBezTo>
                    <a:pt x="3792" y="14747"/>
                    <a:pt x="3703" y="14751"/>
                    <a:pt x="3614" y="14751"/>
                  </a:cubicBezTo>
                  <a:cubicBezTo>
                    <a:pt x="2361" y="14751"/>
                    <a:pt x="1278" y="13846"/>
                    <a:pt x="1050" y="12605"/>
                  </a:cubicBezTo>
                  <a:lnTo>
                    <a:pt x="1" y="12605"/>
                  </a:lnTo>
                  <a:cubicBezTo>
                    <a:pt x="269" y="14413"/>
                    <a:pt x="1819" y="15724"/>
                    <a:pt x="3639" y="15724"/>
                  </a:cubicBezTo>
                  <a:cubicBezTo>
                    <a:pt x="3720" y="15724"/>
                    <a:pt x="3800" y="15722"/>
                    <a:pt x="3882" y="15716"/>
                  </a:cubicBezTo>
                  <a:cubicBezTo>
                    <a:pt x="5787" y="15594"/>
                    <a:pt x="7273" y="14021"/>
                    <a:pt x="7308" y="12115"/>
                  </a:cubicBezTo>
                  <a:lnTo>
                    <a:pt x="7308" y="2623"/>
                  </a:lnTo>
                  <a:cubicBezTo>
                    <a:pt x="7273" y="1731"/>
                    <a:pt x="7990" y="997"/>
                    <a:pt x="8881" y="997"/>
                  </a:cubicBezTo>
                  <a:cubicBezTo>
                    <a:pt x="9773" y="997"/>
                    <a:pt x="10490" y="1731"/>
                    <a:pt x="10455" y="2623"/>
                  </a:cubicBezTo>
                  <a:lnTo>
                    <a:pt x="10455" y="7360"/>
                  </a:lnTo>
                  <a:lnTo>
                    <a:pt x="11504" y="7360"/>
                  </a:lnTo>
                  <a:lnTo>
                    <a:pt x="11504" y="2623"/>
                  </a:lnTo>
                  <a:cubicBezTo>
                    <a:pt x="11504" y="1172"/>
                    <a:pt x="10332" y="1"/>
                    <a:pt x="888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44"/>
            <p:cNvSpPr/>
            <p:nvPr/>
          </p:nvSpPr>
          <p:spPr>
            <a:xfrm>
              <a:off x="4729795" y="3421175"/>
              <a:ext cx="161270" cy="137988"/>
            </a:xfrm>
            <a:custGeom>
              <a:avLst/>
              <a:gdLst/>
              <a:ahLst/>
              <a:cxnLst/>
              <a:rect l="l" t="t" r="r" b="b"/>
              <a:pathLst>
                <a:path w="7396" h="6329" extrusionOk="0">
                  <a:moveTo>
                    <a:pt x="3703" y="1036"/>
                  </a:moveTo>
                  <a:cubicBezTo>
                    <a:pt x="3829" y="1036"/>
                    <a:pt x="3956" y="1083"/>
                    <a:pt x="4056" y="1189"/>
                  </a:cubicBezTo>
                  <a:cubicBezTo>
                    <a:pt x="4389" y="1521"/>
                    <a:pt x="4161" y="2098"/>
                    <a:pt x="3689" y="2098"/>
                  </a:cubicBezTo>
                  <a:cubicBezTo>
                    <a:pt x="3410" y="2080"/>
                    <a:pt x="3165" y="1853"/>
                    <a:pt x="3165" y="1573"/>
                  </a:cubicBezTo>
                  <a:cubicBezTo>
                    <a:pt x="3165" y="1252"/>
                    <a:pt x="3433" y="1036"/>
                    <a:pt x="3703" y="1036"/>
                  </a:cubicBezTo>
                  <a:close/>
                  <a:moveTo>
                    <a:pt x="3689" y="0"/>
                  </a:moveTo>
                  <a:cubicBezTo>
                    <a:pt x="2605" y="0"/>
                    <a:pt x="1854" y="1066"/>
                    <a:pt x="2203" y="2098"/>
                  </a:cubicBezTo>
                  <a:lnTo>
                    <a:pt x="1224" y="2098"/>
                  </a:lnTo>
                  <a:cubicBezTo>
                    <a:pt x="543" y="2098"/>
                    <a:pt x="1" y="2640"/>
                    <a:pt x="1" y="3322"/>
                  </a:cubicBezTo>
                  <a:lnTo>
                    <a:pt x="1" y="6328"/>
                  </a:lnTo>
                  <a:lnTo>
                    <a:pt x="7395" y="6328"/>
                  </a:lnTo>
                  <a:lnTo>
                    <a:pt x="7395" y="5279"/>
                  </a:lnTo>
                  <a:lnTo>
                    <a:pt x="5280" y="5279"/>
                  </a:lnTo>
                  <a:cubicBezTo>
                    <a:pt x="4581" y="5279"/>
                    <a:pt x="4581" y="4231"/>
                    <a:pt x="5280" y="4231"/>
                  </a:cubicBezTo>
                  <a:lnTo>
                    <a:pt x="7395" y="4231"/>
                  </a:lnTo>
                  <a:lnTo>
                    <a:pt x="7395" y="3322"/>
                  </a:lnTo>
                  <a:cubicBezTo>
                    <a:pt x="7395" y="2640"/>
                    <a:pt x="6836" y="2098"/>
                    <a:pt x="6172" y="2098"/>
                  </a:cubicBezTo>
                  <a:lnTo>
                    <a:pt x="5175" y="2098"/>
                  </a:lnTo>
                  <a:cubicBezTo>
                    <a:pt x="5542" y="1066"/>
                    <a:pt x="4791" y="0"/>
                    <a:pt x="368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44"/>
            <p:cNvSpPr/>
            <p:nvPr/>
          </p:nvSpPr>
          <p:spPr>
            <a:xfrm>
              <a:off x="4729795" y="3582012"/>
              <a:ext cx="161270" cy="137596"/>
            </a:xfrm>
            <a:custGeom>
              <a:avLst/>
              <a:gdLst/>
              <a:ahLst/>
              <a:cxnLst/>
              <a:rect l="l" t="t" r="r" b="b"/>
              <a:pathLst>
                <a:path w="7396" h="6311" extrusionOk="0">
                  <a:moveTo>
                    <a:pt x="1" y="0"/>
                  </a:moveTo>
                  <a:lnTo>
                    <a:pt x="1" y="1556"/>
                  </a:lnTo>
                  <a:cubicBezTo>
                    <a:pt x="1" y="3007"/>
                    <a:pt x="840" y="4301"/>
                    <a:pt x="2133" y="4912"/>
                  </a:cubicBezTo>
                  <a:lnTo>
                    <a:pt x="2133" y="5786"/>
                  </a:lnTo>
                  <a:cubicBezTo>
                    <a:pt x="2133" y="6084"/>
                    <a:pt x="2378" y="6311"/>
                    <a:pt x="2658" y="6311"/>
                  </a:cubicBezTo>
                  <a:lnTo>
                    <a:pt x="4773" y="6311"/>
                  </a:lnTo>
                  <a:cubicBezTo>
                    <a:pt x="5053" y="6311"/>
                    <a:pt x="5298" y="6084"/>
                    <a:pt x="5298" y="5786"/>
                  </a:cubicBezTo>
                  <a:lnTo>
                    <a:pt x="5298" y="4895"/>
                  </a:lnTo>
                  <a:cubicBezTo>
                    <a:pt x="6399" y="4370"/>
                    <a:pt x="7168" y="3322"/>
                    <a:pt x="7343" y="2115"/>
                  </a:cubicBezTo>
                  <a:lnTo>
                    <a:pt x="5280" y="2115"/>
                  </a:lnTo>
                  <a:cubicBezTo>
                    <a:pt x="4587" y="2098"/>
                    <a:pt x="4581" y="1066"/>
                    <a:pt x="5263" y="1066"/>
                  </a:cubicBezTo>
                  <a:cubicBezTo>
                    <a:pt x="5269" y="1066"/>
                    <a:pt x="5274" y="1066"/>
                    <a:pt x="5280" y="1067"/>
                  </a:cubicBezTo>
                  <a:lnTo>
                    <a:pt x="7395" y="1067"/>
                  </a:lnTo>
                  <a:lnTo>
                    <a:pt x="739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44"/>
            <p:cNvSpPr/>
            <p:nvPr/>
          </p:nvSpPr>
          <p:spPr>
            <a:xfrm>
              <a:off x="5005388" y="3650995"/>
              <a:ext cx="68642" cy="137225"/>
            </a:xfrm>
            <a:custGeom>
              <a:avLst/>
              <a:gdLst/>
              <a:ahLst/>
              <a:cxnLst/>
              <a:rect l="l" t="t" r="r" b="b"/>
              <a:pathLst>
                <a:path w="3148" h="6294" extrusionOk="0">
                  <a:moveTo>
                    <a:pt x="525" y="0"/>
                  </a:moveTo>
                  <a:cubicBezTo>
                    <a:pt x="228" y="0"/>
                    <a:pt x="1" y="228"/>
                    <a:pt x="1" y="525"/>
                  </a:cubicBezTo>
                  <a:lnTo>
                    <a:pt x="1" y="4196"/>
                  </a:lnTo>
                  <a:cubicBezTo>
                    <a:pt x="1" y="4475"/>
                    <a:pt x="228" y="4720"/>
                    <a:pt x="525" y="4720"/>
                  </a:cubicBezTo>
                  <a:lnTo>
                    <a:pt x="1050" y="4720"/>
                  </a:lnTo>
                  <a:lnTo>
                    <a:pt x="1050" y="5769"/>
                  </a:lnTo>
                  <a:cubicBezTo>
                    <a:pt x="1050" y="6119"/>
                    <a:pt x="1312" y="6294"/>
                    <a:pt x="1574" y="6294"/>
                  </a:cubicBezTo>
                  <a:cubicBezTo>
                    <a:pt x="1836" y="6294"/>
                    <a:pt x="2099" y="6119"/>
                    <a:pt x="2099" y="5769"/>
                  </a:cubicBezTo>
                  <a:lnTo>
                    <a:pt x="2099" y="4720"/>
                  </a:lnTo>
                  <a:lnTo>
                    <a:pt x="2623" y="4720"/>
                  </a:lnTo>
                  <a:cubicBezTo>
                    <a:pt x="2920" y="4720"/>
                    <a:pt x="3147" y="4475"/>
                    <a:pt x="3147" y="4196"/>
                  </a:cubicBezTo>
                  <a:lnTo>
                    <a:pt x="3147" y="525"/>
                  </a:lnTo>
                  <a:cubicBezTo>
                    <a:pt x="3147" y="228"/>
                    <a:pt x="2920" y="0"/>
                    <a:pt x="26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5" name="Google Shape;455;p44"/>
          <p:cNvGrpSpPr/>
          <p:nvPr/>
        </p:nvGrpSpPr>
        <p:grpSpPr>
          <a:xfrm>
            <a:off x="4999590" y="3845976"/>
            <a:ext cx="379085" cy="370422"/>
            <a:chOff x="4054232" y="2212117"/>
            <a:chExt cx="399795" cy="390658"/>
          </a:xfrm>
        </p:grpSpPr>
        <p:sp>
          <p:nvSpPr>
            <p:cNvPr id="456" name="Google Shape;456;p44"/>
            <p:cNvSpPr/>
            <p:nvPr/>
          </p:nvSpPr>
          <p:spPr>
            <a:xfrm>
              <a:off x="4316219" y="2319473"/>
              <a:ext cx="137808" cy="178214"/>
            </a:xfrm>
            <a:custGeom>
              <a:avLst/>
              <a:gdLst/>
              <a:ahLst/>
              <a:cxnLst/>
              <a:rect l="l" t="t" r="r" b="b"/>
              <a:pathLst>
                <a:path w="6320" h="8174" extrusionOk="0">
                  <a:moveTo>
                    <a:pt x="3995" y="1"/>
                  </a:moveTo>
                  <a:cubicBezTo>
                    <a:pt x="3814" y="1"/>
                    <a:pt x="3634" y="91"/>
                    <a:pt x="3532" y="307"/>
                  </a:cubicBezTo>
                  <a:cubicBezTo>
                    <a:pt x="1" y="8174"/>
                    <a:pt x="1417" y="5010"/>
                    <a:pt x="665" y="6688"/>
                  </a:cubicBezTo>
                  <a:cubicBezTo>
                    <a:pt x="471" y="7111"/>
                    <a:pt x="813" y="7443"/>
                    <a:pt x="1157" y="7443"/>
                  </a:cubicBezTo>
                  <a:cubicBezTo>
                    <a:pt x="1340" y="7443"/>
                    <a:pt x="1523" y="7350"/>
                    <a:pt x="1626" y="7125"/>
                  </a:cubicBezTo>
                  <a:lnTo>
                    <a:pt x="1923" y="6443"/>
                  </a:lnTo>
                  <a:cubicBezTo>
                    <a:pt x="2111" y="6493"/>
                    <a:pt x="2303" y="6514"/>
                    <a:pt x="2495" y="6514"/>
                  </a:cubicBezTo>
                  <a:cubicBezTo>
                    <a:pt x="2644" y="6514"/>
                    <a:pt x="2792" y="6501"/>
                    <a:pt x="2937" y="6478"/>
                  </a:cubicBezTo>
                  <a:lnTo>
                    <a:pt x="3130" y="7020"/>
                  </a:lnTo>
                  <a:cubicBezTo>
                    <a:pt x="3226" y="7257"/>
                    <a:pt x="3418" y="7358"/>
                    <a:pt x="3611" y="7358"/>
                  </a:cubicBezTo>
                  <a:cubicBezTo>
                    <a:pt x="3945" y="7358"/>
                    <a:pt x="4281" y="7057"/>
                    <a:pt x="4126" y="6636"/>
                  </a:cubicBezTo>
                  <a:lnTo>
                    <a:pt x="3916" y="6094"/>
                  </a:lnTo>
                  <a:cubicBezTo>
                    <a:pt x="4196" y="5919"/>
                    <a:pt x="4441" y="5692"/>
                    <a:pt x="4651" y="5412"/>
                  </a:cubicBezTo>
                  <a:lnTo>
                    <a:pt x="5332" y="5727"/>
                  </a:lnTo>
                  <a:cubicBezTo>
                    <a:pt x="5412" y="5762"/>
                    <a:pt x="5488" y="5778"/>
                    <a:pt x="5560" y="5778"/>
                  </a:cubicBezTo>
                  <a:cubicBezTo>
                    <a:pt x="6055" y="5778"/>
                    <a:pt x="6319" y="5025"/>
                    <a:pt x="5769" y="4765"/>
                  </a:cubicBezTo>
                  <a:lnTo>
                    <a:pt x="5752" y="4765"/>
                  </a:lnTo>
                  <a:lnTo>
                    <a:pt x="5070" y="4468"/>
                  </a:lnTo>
                  <a:cubicBezTo>
                    <a:pt x="5140" y="4136"/>
                    <a:pt x="5158" y="3786"/>
                    <a:pt x="5105" y="3472"/>
                  </a:cubicBezTo>
                  <a:lnTo>
                    <a:pt x="5647" y="3262"/>
                  </a:lnTo>
                  <a:cubicBezTo>
                    <a:pt x="6181" y="3011"/>
                    <a:pt x="5953" y="2252"/>
                    <a:pt x="5445" y="2252"/>
                  </a:cubicBezTo>
                  <a:cubicBezTo>
                    <a:pt x="5388" y="2252"/>
                    <a:pt x="5326" y="2261"/>
                    <a:pt x="5262" y="2283"/>
                  </a:cubicBezTo>
                  <a:lnTo>
                    <a:pt x="4720" y="2475"/>
                  </a:lnTo>
                  <a:cubicBezTo>
                    <a:pt x="4546" y="2195"/>
                    <a:pt x="4318" y="1951"/>
                    <a:pt x="4039" y="1758"/>
                  </a:cubicBezTo>
                  <a:lnTo>
                    <a:pt x="4493" y="744"/>
                  </a:lnTo>
                  <a:cubicBezTo>
                    <a:pt x="4688" y="331"/>
                    <a:pt x="4341" y="1"/>
                    <a:pt x="39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44"/>
            <p:cNvSpPr/>
            <p:nvPr/>
          </p:nvSpPr>
          <p:spPr>
            <a:xfrm>
              <a:off x="4126014" y="2414968"/>
              <a:ext cx="186040" cy="187807"/>
            </a:xfrm>
            <a:custGeom>
              <a:avLst/>
              <a:gdLst/>
              <a:ahLst/>
              <a:cxnLst/>
              <a:rect l="l" t="t" r="r" b="b"/>
              <a:pathLst>
                <a:path w="8532" h="8614" extrusionOk="0">
                  <a:moveTo>
                    <a:pt x="4895" y="1"/>
                  </a:moveTo>
                  <a:cubicBezTo>
                    <a:pt x="5489" y="647"/>
                    <a:pt x="5437" y="1644"/>
                    <a:pt x="4790" y="2238"/>
                  </a:cubicBezTo>
                  <a:cubicBezTo>
                    <a:pt x="5262" y="2395"/>
                    <a:pt x="5647" y="2745"/>
                    <a:pt x="5839" y="3217"/>
                  </a:cubicBezTo>
                  <a:cubicBezTo>
                    <a:pt x="6245" y="4303"/>
                    <a:pt x="5402" y="5354"/>
                    <a:pt x="4375" y="5354"/>
                  </a:cubicBezTo>
                  <a:cubicBezTo>
                    <a:pt x="4163" y="5354"/>
                    <a:pt x="3943" y="5309"/>
                    <a:pt x="3724" y="5210"/>
                  </a:cubicBezTo>
                  <a:lnTo>
                    <a:pt x="3549" y="5140"/>
                  </a:lnTo>
                  <a:lnTo>
                    <a:pt x="3549" y="5140"/>
                  </a:lnTo>
                  <a:cubicBezTo>
                    <a:pt x="3606" y="6138"/>
                    <a:pt x="2791" y="6797"/>
                    <a:pt x="1952" y="6797"/>
                  </a:cubicBezTo>
                  <a:cubicBezTo>
                    <a:pt x="1512" y="6797"/>
                    <a:pt x="1065" y="6615"/>
                    <a:pt x="735" y="6206"/>
                  </a:cubicBezTo>
                  <a:cubicBezTo>
                    <a:pt x="612" y="6556"/>
                    <a:pt x="350" y="6853"/>
                    <a:pt x="0" y="7046"/>
                  </a:cubicBezTo>
                  <a:cubicBezTo>
                    <a:pt x="744" y="8105"/>
                    <a:pt x="1880" y="8614"/>
                    <a:pt x="3011" y="8614"/>
                  </a:cubicBezTo>
                  <a:cubicBezTo>
                    <a:pt x="4380" y="8614"/>
                    <a:pt x="5740" y="7868"/>
                    <a:pt x="6381" y="6451"/>
                  </a:cubicBezTo>
                  <a:lnTo>
                    <a:pt x="8531" y="1644"/>
                  </a:lnTo>
                  <a:lnTo>
                    <a:pt x="489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44"/>
            <p:cNvSpPr/>
            <p:nvPr/>
          </p:nvSpPr>
          <p:spPr>
            <a:xfrm>
              <a:off x="4179000" y="2212117"/>
              <a:ext cx="207758" cy="218112"/>
            </a:xfrm>
            <a:custGeom>
              <a:avLst/>
              <a:gdLst/>
              <a:ahLst/>
              <a:cxnLst/>
              <a:rect l="l" t="t" r="r" b="b"/>
              <a:pathLst>
                <a:path w="9528" h="10004" extrusionOk="0">
                  <a:moveTo>
                    <a:pt x="5354" y="1"/>
                  </a:moveTo>
                  <a:cubicBezTo>
                    <a:pt x="3945" y="1"/>
                    <a:pt x="2599" y="806"/>
                    <a:pt x="1993" y="2172"/>
                  </a:cubicBezTo>
                  <a:lnTo>
                    <a:pt x="0" y="6595"/>
                  </a:lnTo>
                  <a:cubicBezTo>
                    <a:pt x="647" y="6647"/>
                    <a:pt x="1189" y="7067"/>
                    <a:pt x="1381" y="7679"/>
                  </a:cubicBezTo>
                  <a:lnTo>
                    <a:pt x="6538" y="10004"/>
                  </a:lnTo>
                  <a:lnTo>
                    <a:pt x="8688" y="5196"/>
                  </a:lnTo>
                  <a:cubicBezTo>
                    <a:pt x="9528" y="3343"/>
                    <a:pt x="8688" y="1158"/>
                    <a:pt x="6835" y="337"/>
                  </a:cubicBezTo>
                  <a:lnTo>
                    <a:pt x="6853" y="319"/>
                  </a:lnTo>
                  <a:cubicBezTo>
                    <a:pt x="6366" y="103"/>
                    <a:pt x="5856" y="1"/>
                    <a:pt x="53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44"/>
            <p:cNvSpPr/>
            <p:nvPr/>
          </p:nvSpPr>
          <p:spPr>
            <a:xfrm>
              <a:off x="4054232" y="2378558"/>
              <a:ext cx="183969" cy="171433"/>
            </a:xfrm>
            <a:custGeom>
              <a:avLst/>
              <a:gdLst/>
              <a:ahLst/>
              <a:cxnLst/>
              <a:rect l="l" t="t" r="r" b="b"/>
              <a:pathLst>
                <a:path w="8437" h="7863" extrusionOk="0">
                  <a:moveTo>
                    <a:pt x="5596" y="1"/>
                  </a:moveTo>
                  <a:cubicBezTo>
                    <a:pt x="5418" y="1"/>
                    <a:pt x="5241" y="91"/>
                    <a:pt x="5145" y="307"/>
                  </a:cubicBezTo>
                  <a:lnTo>
                    <a:pt x="4708" y="1286"/>
                  </a:lnTo>
                  <a:cubicBezTo>
                    <a:pt x="4507" y="1244"/>
                    <a:pt x="4300" y="1221"/>
                    <a:pt x="4097" y="1221"/>
                  </a:cubicBezTo>
                  <a:cubicBezTo>
                    <a:pt x="3966" y="1221"/>
                    <a:pt x="3836" y="1230"/>
                    <a:pt x="3712" y="1251"/>
                  </a:cubicBezTo>
                  <a:lnTo>
                    <a:pt x="3450" y="587"/>
                  </a:lnTo>
                  <a:cubicBezTo>
                    <a:pt x="3354" y="363"/>
                    <a:pt x="3169" y="268"/>
                    <a:pt x="2984" y="268"/>
                  </a:cubicBezTo>
                  <a:cubicBezTo>
                    <a:pt x="2662" y="268"/>
                    <a:pt x="2338" y="555"/>
                    <a:pt x="2471" y="954"/>
                  </a:cubicBezTo>
                  <a:lnTo>
                    <a:pt x="2715" y="1636"/>
                  </a:lnTo>
                  <a:cubicBezTo>
                    <a:pt x="2436" y="1810"/>
                    <a:pt x="2191" y="2038"/>
                    <a:pt x="1999" y="2317"/>
                  </a:cubicBezTo>
                  <a:lnTo>
                    <a:pt x="985" y="1863"/>
                  </a:lnTo>
                  <a:cubicBezTo>
                    <a:pt x="902" y="1824"/>
                    <a:pt x="823" y="1807"/>
                    <a:pt x="749" y="1807"/>
                  </a:cubicBezTo>
                  <a:cubicBezTo>
                    <a:pt x="259" y="1807"/>
                    <a:pt x="1" y="2566"/>
                    <a:pt x="548" y="2824"/>
                  </a:cubicBezTo>
                  <a:lnTo>
                    <a:pt x="1562" y="3279"/>
                  </a:lnTo>
                  <a:cubicBezTo>
                    <a:pt x="1492" y="3593"/>
                    <a:pt x="1474" y="3943"/>
                    <a:pt x="1527" y="4275"/>
                  </a:cubicBezTo>
                  <a:lnTo>
                    <a:pt x="827" y="4537"/>
                  </a:lnTo>
                  <a:cubicBezTo>
                    <a:pt x="252" y="4755"/>
                    <a:pt x="479" y="5555"/>
                    <a:pt x="993" y="5555"/>
                  </a:cubicBezTo>
                  <a:cubicBezTo>
                    <a:pt x="1056" y="5555"/>
                    <a:pt x="1124" y="5543"/>
                    <a:pt x="1195" y="5516"/>
                  </a:cubicBezTo>
                  <a:lnTo>
                    <a:pt x="1894" y="5254"/>
                  </a:lnTo>
                  <a:cubicBezTo>
                    <a:pt x="2086" y="5534"/>
                    <a:pt x="2313" y="5779"/>
                    <a:pt x="2593" y="5971"/>
                  </a:cubicBezTo>
                  <a:lnTo>
                    <a:pt x="2086" y="7107"/>
                  </a:lnTo>
                  <a:cubicBezTo>
                    <a:pt x="1892" y="7530"/>
                    <a:pt x="2235" y="7863"/>
                    <a:pt x="2574" y="7863"/>
                  </a:cubicBezTo>
                  <a:cubicBezTo>
                    <a:pt x="2754" y="7863"/>
                    <a:pt x="2933" y="7769"/>
                    <a:pt x="3030" y="7544"/>
                  </a:cubicBezTo>
                  <a:lnTo>
                    <a:pt x="3555" y="6408"/>
                  </a:lnTo>
                  <a:cubicBezTo>
                    <a:pt x="3732" y="6457"/>
                    <a:pt x="3920" y="6479"/>
                    <a:pt x="4110" y="6479"/>
                  </a:cubicBezTo>
                  <a:cubicBezTo>
                    <a:pt x="4252" y="6479"/>
                    <a:pt x="4395" y="6467"/>
                    <a:pt x="4535" y="6445"/>
                  </a:cubicBezTo>
                  <a:lnTo>
                    <a:pt x="4535" y="6445"/>
                  </a:lnTo>
                  <a:lnTo>
                    <a:pt x="4796" y="7090"/>
                  </a:lnTo>
                  <a:cubicBezTo>
                    <a:pt x="4885" y="7327"/>
                    <a:pt x="5074" y="7428"/>
                    <a:pt x="5264" y="7428"/>
                  </a:cubicBezTo>
                  <a:cubicBezTo>
                    <a:pt x="5594" y="7428"/>
                    <a:pt x="5930" y="7126"/>
                    <a:pt x="5775" y="6705"/>
                  </a:cubicBezTo>
                  <a:lnTo>
                    <a:pt x="5530" y="6076"/>
                  </a:lnTo>
                  <a:cubicBezTo>
                    <a:pt x="5810" y="5884"/>
                    <a:pt x="6054" y="5656"/>
                    <a:pt x="6247" y="5394"/>
                  </a:cubicBezTo>
                  <a:lnTo>
                    <a:pt x="7453" y="5919"/>
                  </a:lnTo>
                  <a:cubicBezTo>
                    <a:pt x="7535" y="5957"/>
                    <a:pt x="7615" y="5975"/>
                    <a:pt x="7689" y="5975"/>
                  </a:cubicBezTo>
                  <a:cubicBezTo>
                    <a:pt x="8179" y="5975"/>
                    <a:pt x="8437" y="5215"/>
                    <a:pt x="7890" y="4957"/>
                  </a:cubicBezTo>
                  <a:lnTo>
                    <a:pt x="6684" y="4433"/>
                  </a:lnTo>
                  <a:cubicBezTo>
                    <a:pt x="6771" y="4100"/>
                    <a:pt x="6771" y="3751"/>
                    <a:pt x="6719" y="3436"/>
                  </a:cubicBezTo>
                  <a:lnTo>
                    <a:pt x="7226" y="3244"/>
                  </a:lnTo>
                  <a:cubicBezTo>
                    <a:pt x="7802" y="3010"/>
                    <a:pt x="7574" y="2209"/>
                    <a:pt x="7060" y="2209"/>
                  </a:cubicBezTo>
                  <a:cubicBezTo>
                    <a:pt x="6997" y="2209"/>
                    <a:pt x="6929" y="2221"/>
                    <a:pt x="6859" y="2247"/>
                  </a:cubicBezTo>
                  <a:lnTo>
                    <a:pt x="6352" y="2440"/>
                  </a:lnTo>
                  <a:cubicBezTo>
                    <a:pt x="6159" y="2160"/>
                    <a:pt x="5932" y="1915"/>
                    <a:pt x="5652" y="1723"/>
                  </a:cubicBezTo>
                  <a:lnTo>
                    <a:pt x="6089" y="744"/>
                  </a:lnTo>
                  <a:cubicBezTo>
                    <a:pt x="6284" y="331"/>
                    <a:pt x="5937" y="1"/>
                    <a:pt x="559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0" name="Google Shape;460;p44"/>
          <p:cNvGrpSpPr/>
          <p:nvPr/>
        </p:nvGrpSpPr>
        <p:grpSpPr>
          <a:xfrm>
            <a:off x="3769048" y="3851174"/>
            <a:ext cx="371580" cy="370462"/>
            <a:chOff x="1465368" y="4026783"/>
            <a:chExt cx="391879" cy="390701"/>
          </a:xfrm>
        </p:grpSpPr>
        <p:sp>
          <p:nvSpPr>
            <p:cNvPr id="461" name="Google Shape;461;p44"/>
            <p:cNvSpPr/>
            <p:nvPr/>
          </p:nvSpPr>
          <p:spPr>
            <a:xfrm>
              <a:off x="1465368" y="4210534"/>
              <a:ext cx="100281" cy="150917"/>
            </a:xfrm>
            <a:custGeom>
              <a:avLst/>
              <a:gdLst/>
              <a:ahLst/>
              <a:cxnLst/>
              <a:rect l="l" t="t" r="r" b="b"/>
              <a:pathLst>
                <a:path w="4599" h="6922" extrusionOk="0">
                  <a:moveTo>
                    <a:pt x="1671" y="0"/>
                  </a:moveTo>
                  <a:cubicBezTo>
                    <a:pt x="1535" y="0"/>
                    <a:pt x="1397" y="53"/>
                    <a:pt x="1294" y="156"/>
                  </a:cubicBezTo>
                  <a:lnTo>
                    <a:pt x="210" y="1205"/>
                  </a:lnTo>
                  <a:cubicBezTo>
                    <a:pt x="18" y="1380"/>
                    <a:pt x="1" y="1694"/>
                    <a:pt x="175" y="1904"/>
                  </a:cubicBezTo>
                  <a:lnTo>
                    <a:pt x="4371" y="6921"/>
                  </a:lnTo>
                  <a:lnTo>
                    <a:pt x="4598" y="2271"/>
                  </a:lnTo>
                  <a:lnTo>
                    <a:pt x="1993" y="121"/>
                  </a:lnTo>
                  <a:cubicBezTo>
                    <a:pt x="1904" y="40"/>
                    <a:pt x="1788" y="0"/>
                    <a:pt x="167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44"/>
            <p:cNvSpPr/>
            <p:nvPr/>
          </p:nvSpPr>
          <p:spPr>
            <a:xfrm>
              <a:off x="1612116" y="4026783"/>
              <a:ext cx="145265" cy="92268"/>
            </a:xfrm>
            <a:custGeom>
              <a:avLst/>
              <a:gdLst/>
              <a:ahLst/>
              <a:cxnLst/>
              <a:rect l="l" t="t" r="r" b="b"/>
              <a:pathLst>
                <a:path w="6662" h="4232" extrusionOk="0">
                  <a:moveTo>
                    <a:pt x="3322" y="1"/>
                  </a:moveTo>
                  <a:cubicBezTo>
                    <a:pt x="2116" y="1"/>
                    <a:pt x="1347" y="1312"/>
                    <a:pt x="1959" y="2361"/>
                  </a:cubicBezTo>
                  <a:cubicBezTo>
                    <a:pt x="1085" y="2710"/>
                    <a:pt x="385" y="3375"/>
                    <a:pt x="1" y="4231"/>
                  </a:cubicBezTo>
                  <a:lnTo>
                    <a:pt x="6661" y="4231"/>
                  </a:lnTo>
                  <a:cubicBezTo>
                    <a:pt x="6277" y="3375"/>
                    <a:pt x="5577" y="2710"/>
                    <a:pt x="4703" y="2361"/>
                  </a:cubicBezTo>
                  <a:lnTo>
                    <a:pt x="4686" y="2361"/>
                  </a:lnTo>
                  <a:cubicBezTo>
                    <a:pt x="5298" y="1312"/>
                    <a:pt x="4529" y="1"/>
                    <a:pt x="332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44"/>
            <p:cNvSpPr/>
            <p:nvPr/>
          </p:nvSpPr>
          <p:spPr>
            <a:xfrm>
              <a:off x="1581632" y="4142249"/>
              <a:ext cx="263404" cy="275235"/>
            </a:xfrm>
            <a:custGeom>
              <a:avLst/>
              <a:gdLst/>
              <a:ahLst/>
              <a:cxnLst/>
              <a:rect l="l" t="t" r="r" b="b"/>
              <a:pathLst>
                <a:path w="12080" h="12624" extrusionOk="0">
                  <a:moveTo>
                    <a:pt x="11031" y="1033"/>
                  </a:moveTo>
                  <a:lnTo>
                    <a:pt x="11031" y="2711"/>
                  </a:lnTo>
                  <a:cubicBezTo>
                    <a:pt x="11031" y="4057"/>
                    <a:pt x="10314" y="5316"/>
                    <a:pt x="9161" y="6015"/>
                  </a:cubicBezTo>
                  <a:lnTo>
                    <a:pt x="8951" y="1033"/>
                  </a:lnTo>
                  <a:close/>
                  <a:moveTo>
                    <a:pt x="1035" y="1"/>
                  </a:moveTo>
                  <a:cubicBezTo>
                    <a:pt x="753" y="1"/>
                    <a:pt x="542" y="222"/>
                    <a:pt x="542" y="491"/>
                  </a:cubicBezTo>
                  <a:lnTo>
                    <a:pt x="0" y="12081"/>
                  </a:lnTo>
                  <a:cubicBezTo>
                    <a:pt x="0" y="12378"/>
                    <a:pt x="228" y="12623"/>
                    <a:pt x="525" y="12623"/>
                  </a:cubicBezTo>
                  <a:lnTo>
                    <a:pt x="2203" y="12623"/>
                  </a:lnTo>
                  <a:cubicBezTo>
                    <a:pt x="1486" y="11941"/>
                    <a:pt x="1102" y="10997"/>
                    <a:pt x="1102" y="10001"/>
                  </a:cubicBezTo>
                  <a:lnTo>
                    <a:pt x="1084" y="7903"/>
                  </a:lnTo>
                  <a:cubicBezTo>
                    <a:pt x="1084" y="7029"/>
                    <a:pt x="1801" y="6312"/>
                    <a:pt x="2675" y="6312"/>
                  </a:cubicBezTo>
                  <a:lnTo>
                    <a:pt x="4773" y="6312"/>
                  </a:lnTo>
                  <a:cubicBezTo>
                    <a:pt x="5752" y="6312"/>
                    <a:pt x="6713" y="6714"/>
                    <a:pt x="7395" y="7431"/>
                  </a:cubicBezTo>
                  <a:cubicBezTo>
                    <a:pt x="8400" y="6399"/>
                    <a:pt x="9570" y="6312"/>
                    <a:pt x="10148" y="6312"/>
                  </a:cubicBezTo>
                  <a:cubicBezTo>
                    <a:pt x="10264" y="6312"/>
                    <a:pt x="10357" y="6316"/>
                    <a:pt x="10419" y="6316"/>
                  </a:cubicBezTo>
                  <a:cubicBezTo>
                    <a:pt x="10450" y="6316"/>
                    <a:pt x="10474" y="6315"/>
                    <a:pt x="10489" y="6312"/>
                  </a:cubicBezTo>
                  <a:cubicBezTo>
                    <a:pt x="11503" y="5386"/>
                    <a:pt x="12080" y="4075"/>
                    <a:pt x="12080" y="2711"/>
                  </a:cubicBezTo>
                  <a:lnTo>
                    <a:pt x="12080" y="526"/>
                  </a:lnTo>
                  <a:cubicBezTo>
                    <a:pt x="12080" y="229"/>
                    <a:pt x="11853" y="2"/>
                    <a:pt x="11556" y="2"/>
                  </a:cubicBezTo>
                  <a:lnTo>
                    <a:pt x="1067" y="2"/>
                  </a:lnTo>
                  <a:cubicBezTo>
                    <a:pt x="1056" y="1"/>
                    <a:pt x="1045" y="1"/>
                    <a:pt x="10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44"/>
            <p:cNvSpPr/>
            <p:nvPr/>
          </p:nvSpPr>
          <p:spPr>
            <a:xfrm>
              <a:off x="1628513" y="4302737"/>
              <a:ext cx="228734" cy="114747"/>
            </a:xfrm>
            <a:custGeom>
              <a:avLst/>
              <a:gdLst/>
              <a:ahLst/>
              <a:cxnLst/>
              <a:rect l="l" t="t" r="r" b="b"/>
              <a:pathLst>
                <a:path w="10490" h="5263" extrusionOk="0">
                  <a:moveTo>
                    <a:pt x="525" y="0"/>
                  </a:moveTo>
                  <a:cubicBezTo>
                    <a:pt x="228" y="0"/>
                    <a:pt x="1" y="245"/>
                    <a:pt x="1" y="525"/>
                  </a:cubicBezTo>
                  <a:lnTo>
                    <a:pt x="1" y="2640"/>
                  </a:lnTo>
                  <a:cubicBezTo>
                    <a:pt x="1" y="4073"/>
                    <a:pt x="1172" y="5262"/>
                    <a:pt x="2623" y="5262"/>
                  </a:cubicBezTo>
                  <a:lnTo>
                    <a:pt x="4511" y="5262"/>
                  </a:lnTo>
                  <a:lnTo>
                    <a:pt x="2763" y="3531"/>
                  </a:lnTo>
                  <a:cubicBezTo>
                    <a:pt x="2387" y="3142"/>
                    <a:pt x="2743" y="2619"/>
                    <a:pt x="3150" y="2619"/>
                  </a:cubicBezTo>
                  <a:cubicBezTo>
                    <a:pt x="3273" y="2619"/>
                    <a:pt x="3401" y="2666"/>
                    <a:pt x="3514" y="2780"/>
                  </a:cubicBezTo>
                  <a:lnTo>
                    <a:pt x="5245" y="4510"/>
                  </a:lnTo>
                  <a:lnTo>
                    <a:pt x="6976" y="2780"/>
                  </a:lnTo>
                  <a:cubicBezTo>
                    <a:pt x="7088" y="2668"/>
                    <a:pt x="7213" y="2621"/>
                    <a:pt x="7335" y="2621"/>
                  </a:cubicBezTo>
                  <a:cubicBezTo>
                    <a:pt x="7743" y="2621"/>
                    <a:pt x="8101" y="3154"/>
                    <a:pt x="7710" y="3531"/>
                  </a:cubicBezTo>
                  <a:lnTo>
                    <a:pt x="5979" y="5262"/>
                  </a:lnTo>
                  <a:lnTo>
                    <a:pt x="7867" y="5262"/>
                  </a:lnTo>
                  <a:cubicBezTo>
                    <a:pt x="9318" y="5262"/>
                    <a:pt x="10489" y="4091"/>
                    <a:pt x="10489" y="2640"/>
                  </a:cubicBezTo>
                  <a:lnTo>
                    <a:pt x="10489" y="542"/>
                  </a:lnTo>
                  <a:cubicBezTo>
                    <a:pt x="10489" y="245"/>
                    <a:pt x="10262" y="18"/>
                    <a:pt x="9965" y="18"/>
                  </a:cubicBezTo>
                  <a:lnTo>
                    <a:pt x="9965" y="0"/>
                  </a:lnTo>
                  <a:lnTo>
                    <a:pt x="7867" y="0"/>
                  </a:lnTo>
                  <a:cubicBezTo>
                    <a:pt x="6416" y="0"/>
                    <a:pt x="5245" y="1189"/>
                    <a:pt x="5245" y="2622"/>
                  </a:cubicBezTo>
                  <a:cubicBezTo>
                    <a:pt x="5245" y="1189"/>
                    <a:pt x="4074" y="0"/>
                    <a:pt x="262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5" name="Google Shape;465;p44"/>
          <p:cNvGrpSpPr/>
          <p:nvPr/>
        </p:nvGrpSpPr>
        <p:grpSpPr>
          <a:xfrm>
            <a:off x="3794605" y="2819260"/>
            <a:ext cx="320469" cy="371723"/>
            <a:chOff x="6671923" y="1592665"/>
            <a:chExt cx="337977" cy="392030"/>
          </a:xfrm>
        </p:grpSpPr>
        <p:sp>
          <p:nvSpPr>
            <p:cNvPr id="466" name="Google Shape;466;p44"/>
            <p:cNvSpPr/>
            <p:nvPr/>
          </p:nvSpPr>
          <p:spPr>
            <a:xfrm>
              <a:off x="6849175" y="1592665"/>
              <a:ext cx="154554" cy="131338"/>
            </a:xfrm>
            <a:custGeom>
              <a:avLst/>
              <a:gdLst/>
              <a:ahLst/>
              <a:cxnLst/>
              <a:rect l="l" t="t" r="r" b="b"/>
              <a:pathLst>
                <a:path w="7088" h="6024" extrusionOk="0">
                  <a:moveTo>
                    <a:pt x="4386" y="1"/>
                  </a:moveTo>
                  <a:cubicBezTo>
                    <a:pt x="3339" y="1"/>
                    <a:pt x="2381" y="938"/>
                    <a:pt x="2605" y="2125"/>
                  </a:cubicBezTo>
                  <a:lnTo>
                    <a:pt x="2482" y="1530"/>
                  </a:lnTo>
                  <a:cubicBezTo>
                    <a:pt x="2374" y="941"/>
                    <a:pt x="1867" y="531"/>
                    <a:pt x="1302" y="531"/>
                  </a:cubicBezTo>
                  <a:cubicBezTo>
                    <a:pt x="1230" y="531"/>
                    <a:pt x="1157" y="538"/>
                    <a:pt x="1084" y="551"/>
                  </a:cubicBezTo>
                  <a:cubicBezTo>
                    <a:pt x="437" y="674"/>
                    <a:pt x="0" y="1303"/>
                    <a:pt x="122" y="1967"/>
                  </a:cubicBezTo>
                  <a:lnTo>
                    <a:pt x="297" y="2894"/>
                  </a:lnTo>
                  <a:cubicBezTo>
                    <a:pt x="324" y="2893"/>
                    <a:pt x="352" y="2893"/>
                    <a:pt x="379" y="2893"/>
                  </a:cubicBezTo>
                  <a:cubicBezTo>
                    <a:pt x="2356" y="2893"/>
                    <a:pt x="4117" y="4143"/>
                    <a:pt x="4772" y="6023"/>
                  </a:cubicBezTo>
                  <a:lnTo>
                    <a:pt x="5716" y="5848"/>
                  </a:lnTo>
                  <a:cubicBezTo>
                    <a:pt x="7087" y="5476"/>
                    <a:pt x="6787" y="3482"/>
                    <a:pt x="5434" y="3482"/>
                  </a:cubicBezTo>
                  <a:cubicBezTo>
                    <a:pt x="5389" y="3482"/>
                    <a:pt x="5344" y="3484"/>
                    <a:pt x="5297" y="3488"/>
                  </a:cubicBezTo>
                  <a:lnTo>
                    <a:pt x="4703" y="3593"/>
                  </a:lnTo>
                  <a:cubicBezTo>
                    <a:pt x="6276" y="3313"/>
                    <a:pt x="6730" y="1251"/>
                    <a:pt x="5402" y="324"/>
                  </a:cubicBezTo>
                  <a:cubicBezTo>
                    <a:pt x="5079" y="101"/>
                    <a:pt x="4728" y="1"/>
                    <a:pt x="438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44"/>
            <p:cNvSpPr/>
            <p:nvPr/>
          </p:nvSpPr>
          <p:spPr>
            <a:xfrm>
              <a:off x="6671923" y="1680899"/>
              <a:ext cx="261115" cy="302379"/>
            </a:xfrm>
            <a:custGeom>
              <a:avLst/>
              <a:gdLst/>
              <a:ahLst/>
              <a:cxnLst/>
              <a:rect l="l" t="t" r="r" b="b"/>
              <a:pathLst>
                <a:path w="11975" h="13869" extrusionOk="0">
                  <a:moveTo>
                    <a:pt x="8400" y="1"/>
                  </a:moveTo>
                  <a:cubicBezTo>
                    <a:pt x="8120" y="1"/>
                    <a:pt x="7836" y="35"/>
                    <a:pt x="7552" y="106"/>
                  </a:cubicBezTo>
                  <a:cubicBezTo>
                    <a:pt x="6049" y="508"/>
                    <a:pt x="4860" y="1784"/>
                    <a:pt x="3968" y="3060"/>
                  </a:cubicBezTo>
                  <a:lnTo>
                    <a:pt x="6259" y="4651"/>
                  </a:lnTo>
                  <a:cubicBezTo>
                    <a:pt x="6730" y="4979"/>
                    <a:pt x="6407" y="5612"/>
                    <a:pt x="5968" y="5612"/>
                  </a:cubicBezTo>
                  <a:cubicBezTo>
                    <a:pt x="5870" y="5612"/>
                    <a:pt x="5766" y="5581"/>
                    <a:pt x="5664" y="5507"/>
                  </a:cubicBezTo>
                  <a:lnTo>
                    <a:pt x="3392" y="3934"/>
                  </a:lnTo>
                  <a:cubicBezTo>
                    <a:pt x="2780" y="4930"/>
                    <a:pt x="2255" y="5979"/>
                    <a:pt x="1801" y="7046"/>
                  </a:cubicBezTo>
                  <a:lnTo>
                    <a:pt x="3671" y="8357"/>
                  </a:lnTo>
                  <a:cubicBezTo>
                    <a:pt x="4134" y="8689"/>
                    <a:pt x="3807" y="9321"/>
                    <a:pt x="3363" y="9321"/>
                  </a:cubicBezTo>
                  <a:cubicBezTo>
                    <a:pt x="3271" y="9321"/>
                    <a:pt x="3173" y="9294"/>
                    <a:pt x="3077" y="9231"/>
                  </a:cubicBezTo>
                  <a:lnTo>
                    <a:pt x="1399" y="8060"/>
                  </a:lnTo>
                  <a:cubicBezTo>
                    <a:pt x="822" y="9668"/>
                    <a:pt x="0" y="12605"/>
                    <a:pt x="1399" y="13584"/>
                  </a:cubicBezTo>
                  <a:cubicBezTo>
                    <a:pt x="1688" y="13784"/>
                    <a:pt x="2018" y="13869"/>
                    <a:pt x="2370" y="13869"/>
                  </a:cubicBezTo>
                  <a:cubicBezTo>
                    <a:pt x="3552" y="13869"/>
                    <a:pt x="4980" y="12916"/>
                    <a:pt x="5909" y="12203"/>
                  </a:cubicBezTo>
                  <a:cubicBezTo>
                    <a:pt x="5856" y="11818"/>
                    <a:pt x="5891" y="11731"/>
                    <a:pt x="5891" y="8619"/>
                  </a:cubicBezTo>
                  <a:cubicBezTo>
                    <a:pt x="5891" y="6736"/>
                    <a:pt x="7441" y="5478"/>
                    <a:pt x="9063" y="5478"/>
                  </a:cubicBezTo>
                  <a:cubicBezTo>
                    <a:pt x="9790" y="5478"/>
                    <a:pt x="10531" y="5731"/>
                    <a:pt x="11153" y="6294"/>
                  </a:cubicBezTo>
                  <a:cubicBezTo>
                    <a:pt x="11276" y="6067"/>
                    <a:pt x="11381" y="5822"/>
                    <a:pt x="11485" y="5612"/>
                  </a:cubicBezTo>
                  <a:lnTo>
                    <a:pt x="8688" y="3654"/>
                  </a:lnTo>
                  <a:cubicBezTo>
                    <a:pt x="8444" y="3479"/>
                    <a:pt x="8391" y="3165"/>
                    <a:pt x="8549" y="2920"/>
                  </a:cubicBezTo>
                  <a:cubicBezTo>
                    <a:pt x="8657" y="2769"/>
                    <a:pt x="8819" y="2691"/>
                    <a:pt x="8984" y="2691"/>
                  </a:cubicBezTo>
                  <a:cubicBezTo>
                    <a:pt x="9086" y="2691"/>
                    <a:pt x="9190" y="2720"/>
                    <a:pt x="9283" y="2780"/>
                  </a:cubicBezTo>
                  <a:lnTo>
                    <a:pt x="11818" y="4546"/>
                  </a:lnTo>
                  <a:cubicBezTo>
                    <a:pt x="11940" y="4004"/>
                    <a:pt x="11975" y="3444"/>
                    <a:pt x="11870" y="2885"/>
                  </a:cubicBezTo>
                  <a:cubicBezTo>
                    <a:pt x="11556" y="1181"/>
                    <a:pt x="10053" y="1"/>
                    <a:pt x="84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44"/>
            <p:cNvSpPr/>
            <p:nvPr/>
          </p:nvSpPr>
          <p:spPr>
            <a:xfrm>
              <a:off x="6924642" y="1868706"/>
              <a:ext cx="85258" cy="114311"/>
            </a:xfrm>
            <a:custGeom>
              <a:avLst/>
              <a:gdLst/>
              <a:ahLst/>
              <a:cxnLst/>
              <a:rect l="l" t="t" r="r" b="b"/>
              <a:pathLst>
                <a:path w="3910" h="5243" extrusionOk="0">
                  <a:moveTo>
                    <a:pt x="1136" y="1"/>
                  </a:moveTo>
                  <a:cubicBezTo>
                    <a:pt x="958" y="1"/>
                    <a:pt x="777" y="19"/>
                    <a:pt x="595" y="57"/>
                  </a:cubicBezTo>
                  <a:lnTo>
                    <a:pt x="595" y="3152"/>
                  </a:lnTo>
                  <a:cubicBezTo>
                    <a:pt x="595" y="3816"/>
                    <a:pt x="385" y="4463"/>
                    <a:pt x="0" y="4987"/>
                  </a:cubicBezTo>
                  <a:cubicBezTo>
                    <a:pt x="366" y="5162"/>
                    <a:pt x="745" y="5243"/>
                    <a:pt x="1117" y="5243"/>
                  </a:cubicBezTo>
                  <a:cubicBezTo>
                    <a:pt x="2380" y="5243"/>
                    <a:pt x="3544" y="4306"/>
                    <a:pt x="3706" y="2942"/>
                  </a:cubicBezTo>
                  <a:cubicBezTo>
                    <a:pt x="3910" y="1345"/>
                    <a:pt x="2656" y="1"/>
                    <a:pt x="11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44"/>
            <p:cNvSpPr/>
            <p:nvPr/>
          </p:nvSpPr>
          <p:spPr>
            <a:xfrm>
              <a:off x="6823249" y="1823073"/>
              <a:ext cx="91494" cy="68612"/>
            </a:xfrm>
            <a:custGeom>
              <a:avLst/>
              <a:gdLst/>
              <a:ahLst/>
              <a:cxnLst/>
              <a:rect l="l" t="t" r="r" b="b"/>
              <a:pathLst>
                <a:path w="4196" h="3147" extrusionOk="0">
                  <a:moveTo>
                    <a:pt x="2098" y="0"/>
                  </a:moveTo>
                  <a:cubicBezTo>
                    <a:pt x="927" y="0"/>
                    <a:pt x="0" y="927"/>
                    <a:pt x="0" y="2098"/>
                  </a:cubicBezTo>
                  <a:lnTo>
                    <a:pt x="0" y="3147"/>
                  </a:lnTo>
                  <a:lnTo>
                    <a:pt x="4196" y="3147"/>
                  </a:lnTo>
                  <a:lnTo>
                    <a:pt x="4196" y="2098"/>
                  </a:lnTo>
                  <a:cubicBezTo>
                    <a:pt x="4196" y="944"/>
                    <a:pt x="3252" y="0"/>
                    <a:pt x="20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44"/>
            <p:cNvSpPr/>
            <p:nvPr/>
          </p:nvSpPr>
          <p:spPr>
            <a:xfrm>
              <a:off x="6822094" y="1914535"/>
              <a:ext cx="93413" cy="70160"/>
            </a:xfrm>
            <a:custGeom>
              <a:avLst/>
              <a:gdLst/>
              <a:ahLst/>
              <a:cxnLst/>
              <a:rect l="l" t="t" r="r" b="b"/>
              <a:pathLst>
                <a:path w="4284" h="3218" extrusionOk="0">
                  <a:moveTo>
                    <a:pt x="53" y="1"/>
                  </a:moveTo>
                  <a:lnTo>
                    <a:pt x="53" y="1050"/>
                  </a:lnTo>
                  <a:cubicBezTo>
                    <a:pt x="1" y="2238"/>
                    <a:pt x="962" y="3217"/>
                    <a:pt x="2151" y="3217"/>
                  </a:cubicBezTo>
                  <a:cubicBezTo>
                    <a:pt x="3340" y="3217"/>
                    <a:pt x="4284" y="2238"/>
                    <a:pt x="4249" y="1050"/>
                  </a:cubicBezTo>
                  <a:lnTo>
                    <a:pt x="424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71" name="Google Shape;471;p44"/>
          <p:cNvGrpSpPr/>
          <p:nvPr/>
        </p:nvGrpSpPr>
        <p:grpSpPr>
          <a:xfrm>
            <a:off x="5038589" y="2819919"/>
            <a:ext cx="301097" cy="370381"/>
            <a:chOff x="7345457" y="3421240"/>
            <a:chExt cx="317546" cy="390614"/>
          </a:xfrm>
        </p:grpSpPr>
        <p:sp>
          <p:nvSpPr>
            <p:cNvPr id="472" name="Google Shape;472;p44"/>
            <p:cNvSpPr/>
            <p:nvPr/>
          </p:nvSpPr>
          <p:spPr>
            <a:xfrm>
              <a:off x="7393101" y="3539323"/>
              <a:ext cx="128497" cy="110059"/>
            </a:xfrm>
            <a:custGeom>
              <a:avLst/>
              <a:gdLst/>
              <a:ahLst/>
              <a:cxnLst/>
              <a:rect l="l" t="t" r="r" b="b"/>
              <a:pathLst>
                <a:path w="5893" h="5048" extrusionOk="0">
                  <a:moveTo>
                    <a:pt x="3375" y="944"/>
                  </a:moveTo>
                  <a:cubicBezTo>
                    <a:pt x="3637" y="944"/>
                    <a:pt x="3899" y="1119"/>
                    <a:pt x="3899" y="1469"/>
                  </a:cubicBezTo>
                  <a:lnTo>
                    <a:pt x="3899" y="2011"/>
                  </a:lnTo>
                  <a:lnTo>
                    <a:pt x="4424" y="2011"/>
                  </a:lnTo>
                  <a:cubicBezTo>
                    <a:pt x="5123" y="2011"/>
                    <a:pt x="5123" y="3059"/>
                    <a:pt x="4424" y="3059"/>
                  </a:cubicBezTo>
                  <a:lnTo>
                    <a:pt x="3899" y="3059"/>
                  </a:lnTo>
                  <a:lnTo>
                    <a:pt x="3899" y="3584"/>
                  </a:lnTo>
                  <a:cubicBezTo>
                    <a:pt x="3899" y="3925"/>
                    <a:pt x="3637" y="4095"/>
                    <a:pt x="3375" y="4095"/>
                  </a:cubicBezTo>
                  <a:cubicBezTo>
                    <a:pt x="3113" y="4095"/>
                    <a:pt x="2850" y="3925"/>
                    <a:pt x="2850" y="3584"/>
                  </a:cubicBezTo>
                  <a:lnTo>
                    <a:pt x="2850" y="3059"/>
                  </a:lnTo>
                  <a:lnTo>
                    <a:pt x="2326" y="3059"/>
                  </a:lnTo>
                  <a:cubicBezTo>
                    <a:pt x="1627" y="3059"/>
                    <a:pt x="1627" y="2011"/>
                    <a:pt x="2326" y="2011"/>
                  </a:cubicBezTo>
                  <a:lnTo>
                    <a:pt x="2850" y="2011"/>
                  </a:lnTo>
                  <a:lnTo>
                    <a:pt x="2850" y="1469"/>
                  </a:lnTo>
                  <a:cubicBezTo>
                    <a:pt x="2850" y="1119"/>
                    <a:pt x="3113" y="944"/>
                    <a:pt x="3375" y="944"/>
                  </a:cubicBezTo>
                  <a:close/>
                  <a:moveTo>
                    <a:pt x="3375" y="0"/>
                  </a:moveTo>
                  <a:cubicBezTo>
                    <a:pt x="1137" y="0"/>
                    <a:pt x="1" y="2727"/>
                    <a:pt x="1592" y="4301"/>
                  </a:cubicBezTo>
                  <a:cubicBezTo>
                    <a:pt x="2108" y="4817"/>
                    <a:pt x="2742" y="5048"/>
                    <a:pt x="3363" y="5048"/>
                  </a:cubicBezTo>
                  <a:cubicBezTo>
                    <a:pt x="4656" y="5048"/>
                    <a:pt x="5892" y="4047"/>
                    <a:pt x="5892" y="2535"/>
                  </a:cubicBezTo>
                  <a:cubicBezTo>
                    <a:pt x="5892" y="1137"/>
                    <a:pt x="4773" y="0"/>
                    <a:pt x="337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44"/>
            <p:cNvSpPr/>
            <p:nvPr/>
          </p:nvSpPr>
          <p:spPr>
            <a:xfrm>
              <a:off x="7462855" y="3659891"/>
              <a:ext cx="200148" cy="151963"/>
            </a:xfrm>
            <a:custGeom>
              <a:avLst/>
              <a:gdLst/>
              <a:ahLst/>
              <a:cxnLst/>
              <a:rect l="l" t="t" r="r" b="b"/>
              <a:pathLst>
                <a:path w="9179" h="6970" extrusionOk="0">
                  <a:moveTo>
                    <a:pt x="4581" y="1"/>
                  </a:moveTo>
                  <a:cubicBezTo>
                    <a:pt x="3225" y="1"/>
                    <a:pt x="1870" y="486"/>
                    <a:pt x="1277" y="1463"/>
                  </a:cubicBezTo>
                  <a:cubicBezTo>
                    <a:pt x="1" y="3578"/>
                    <a:pt x="2536" y="6969"/>
                    <a:pt x="4581" y="6969"/>
                  </a:cubicBezTo>
                  <a:cubicBezTo>
                    <a:pt x="6644" y="6969"/>
                    <a:pt x="9179" y="3578"/>
                    <a:pt x="7903" y="1463"/>
                  </a:cubicBezTo>
                  <a:cubicBezTo>
                    <a:pt x="7307" y="490"/>
                    <a:pt x="5943" y="1"/>
                    <a:pt x="458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44"/>
            <p:cNvSpPr/>
            <p:nvPr/>
          </p:nvSpPr>
          <p:spPr>
            <a:xfrm>
              <a:off x="7345457" y="3421240"/>
              <a:ext cx="242450" cy="54441"/>
            </a:xfrm>
            <a:custGeom>
              <a:avLst/>
              <a:gdLst/>
              <a:ahLst/>
              <a:cxnLst/>
              <a:rect l="l" t="t" r="r" b="b"/>
              <a:pathLst>
                <a:path w="11119" h="2497" extrusionOk="0">
                  <a:moveTo>
                    <a:pt x="515" y="0"/>
                  </a:moveTo>
                  <a:cubicBezTo>
                    <a:pt x="244" y="0"/>
                    <a:pt x="1" y="215"/>
                    <a:pt x="1" y="522"/>
                  </a:cubicBezTo>
                  <a:lnTo>
                    <a:pt x="1" y="2497"/>
                  </a:lnTo>
                  <a:lnTo>
                    <a:pt x="11119" y="2497"/>
                  </a:lnTo>
                  <a:lnTo>
                    <a:pt x="11119" y="522"/>
                  </a:lnTo>
                  <a:cubicBezTo>
                    <a:pt x="11119" y="215"/>
                    <a:pt x="10875" y="0"/>
                    <a:pt x="10605" y="0"/>
                  </a:cubicBezTo>
                  <a:cubicBezTo>
                    <a:pt x="10520" y="0"/>
                    <a:pt x="10433" y="21"/>
                    <a:pt x="10350" y="67"/>
                  </a:cubicBezTo>
                  <a:lnTo>
                    <a:pt x="9336" y="626"/>
                  </a:lnTo>
                  <a:lnTo>
                    <a:pt x="8339" y="67"/>
                  </a:lnTo>
                  <a:cubicBezTo>
                    <a:pt x="8261" y="23"/>
                    <a:pt x="8173" y="1"/>
                    <a:pt x="8086" y="1"/>
                  </a:cubicBezTo>
                  <a:cubicBezTo>
                    <a:pt x="7998" y="1"/>
                    <a:pt x="7911" y="23"/>
                    <a:pt x="7832" y="67"/>
                  </a:cubicBezTo>
                  <a:lnTo>
                    <a:pt x="6818" y="626"/>
                  </a:lnTo>
                  <a:lnTo>
                    <a:pt x="5822" y="67"/>
                  </a:lnTo>
                  <a:cubicBezTo>
                    <a:pt x="5735" y="23"/>
                    <a:pt x="5643" y="1"/>
                    <a:pt x="5553" y="1"/>
                  </a:cubicBezTo>
                  <a:cubicBezTo>
                    <a:pt x="5464" y="1"/>
                    <a:pt x="5376" y="23"/>
                    <a:pt x="5298" y="67"/>
                  </a:cubicBezTo>
                  <a:lnTo>
                    <a:pt x="4301" y="626"/>
                  </a:lnTo>
                  <a:lnTo>
                    <a:pt x="3287" y="67"/>
                  </a:lnTo>
                  <a:cubicBezTo>
                    <a:pt x="3209" y="23"/>
                    <a:pt x="3121" y="1"/>
                    <a:pt x="3034" y="1"/>
                  </a:cubicBezTo>
                  <a:cubicBezTo>
                    <a:pt x="2946" y="1"/>
                    <a:pt x="2859" y="23"/>
                    <a:pt x="2780" y="67"/>
                  </a:cubicBezTo>
                  <a:lnTo>
                    <a:pt x="1784" y="626"/>
                  </a:lnTo>
                  <a:lnTo>
                    <a:pt x="770" y="67"/>
                  </a:lnTo>
                  <a:cubicBezTo>
                    <a:pt x="687" y="21"/>
                    <a:pt x="599" y="0"/>
                    <a:pt x="51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44"/>
            <p:cNvSpPr/>
            <p:nvPr/>
          </p:nvSpPr>
          <p:spPr>
            <a:xfrm>
              <a:off x="7345457" y="3715792"/>
              <a:ext cx="126949" cy="53373"/>
            </a:xfrm>
            <a:custGeom>
              <a:avLst/>
              <a:gdLst/>
              <a:ahLst/>
              <a:cxnLst/>
              <a:rect l="l" t="t" r="r" b="b"/>
              <a:pathLst>
                <a:path w="5822" h="2448" extrusionOk="0">
                  <a:moveTo>
                    <a:pt x="1" y="0"/>
                  </a:moveTo>
                  <a:lnTo>
                    <a:pt x="1" y="1923"/>
                  </a:lnTo>
                  <a:cubicBezTo>
                    <a:pt x="1" y="2229"/>
                    <a:pt x="254" y="2444"/>
                    <a:pt x="530" y="2444"/>
                  </a:cubicBezTo>
                  <a:cubicBezTo>
                    <a:pt x="616" y="2444"/>
                    <a:pt x="704" y="2423"/>
                    <a:pt x="787" y="2378"/>
                  </a:cubicBezTo>
                  <a:lnTo>
                    <a:pt x="1784" y="1818"/>
                  </a:lnTo>
                  <a:lnTo>
                    <a:pt x="2780" y="2378"/>
                  </a:lnTo>
                  <a:cubicBezTo>
                    <a:pt x="2868" y="2421"/>
                    <a:pt x="2959" y="2443"/>
                    <a:pt x="3049" y="2443"/>
                  </a:cubicBezTo>
                  <a:cubicBezTo>
                    <a:pt x="3139" y="2443"/>
                    <a:pt x="3226" y="2421"/>
                    <a:pt x="3305" y="2378"/>
                  </a:cubicBezTo>
                  <a:lnTo>
                    <a:pt x="4301" y="1818"/>
                  </a:lnTo>
                  <a:cubicBezTo>
                    <a:pt x="5263" y="2343"/>
                    <a:pt x="5333" y="2447"/>
                    <a:pt x="5560" y="2447"/>
                  </a:cubicBezTo>
                  <a:cubicBezTo>
                    <a:pt x="5647" y="2447"/>
                    <a:pt x="5735" y="2413"/>
                    <a:pt x="5822" y="2378"/>
                  </a:cubicBezTo>
                  <a:cubicBezTo>
                    <a:pt x="5437" y="1643"/>
                    <a:pt x="5245" y="822"/>
                    <a:pt x="52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44"/>
            <p:cNvSpPr/>
            <p:nvPr/>
          </p:nvSpPr>
          <p:spPr>
            <a:xfrm>
              <a:off x="7345457" y="3498160"/>
              <a:ext cx="242450" cy="194784"/>
            </a:xfrm>
            <a:custGeom>
              <a:avLst/>
              <a:gdLst/>
              <a:ahLst/>
              <a:cxnLst/>
              <a:rect l="l" t="t" r="r" b="b"/>
              <a:pathLst>
                <a:path w="11119" h="8934" extrusionOk="0">
                  <a:moveTo>
                    <a:pt x="1" y="0"/>
                  </a:moveTo>
                  <a:lnTo>
                    <a:pt x="1" y="8933"/>
                  </a:lnTo>
                  <a:lnTo>
                    <a:pt x="5472" y="8933"/>
                  </a:lnTo>
                  <a:cubicBezTo>
                    <a:pt x="5612" y="8566"/>
                    <a:pt x="5805" y="8234"/>
                    <a:pt x="6049" y="7954"/>
                  </a:cubicBezTo>
                  <a:lnTo>
                    <a:pt x="6049" y="7954"/>
                  </a:lnTo>
                  <a:cubicBezTo>
                    <a:pt x="5890" y="7975"/>
                    <a:pt x="5732" y="7985"/>
                    <a:pt x="5576" y="7985"/>
                  </a:cubicBezTo>
                  <a:cubicBezTo>
                    <a:pt x="3630" y="7985"/>
                    <a:pt x="1998" y="6417"/>
                    <a:pt x="1994" y="4414"/>
                  </a:cubicBezTo>
                  <a:lnTo>
                    <a:pt x="1994" y="4414"/>
                  </a:lnTo>
                  <a:cubicBezTo>
                    <a:pt x="1998" y="2443"/>
                    <a:pt x="3587" y="839"/>
                    <a:pt x="5560" y="839"/>
                  </a:cubicBezTo>
                  <a:cubicBezTo>
                    <a:pt x="8532" y="839"/>
                    <a:pt x="10157" y="4248"/>
                    <a:pt x="8409" y="6556"/>
                  </a:cubicBezTo>
                  <a:cubicBezTo>
                    <a:pt x="8916" y="6427"/>
                    <a:pt x="9434" y="6365"/>
                    <a:pt x="9951" y="6365"/>
                  </a:cubicBezTo>
                  <a:cubicBezTo>
                    <a:pt x="10343" y="6365"/>
                    <a:pt x="10734" y="6400"/>
                    <a:pt x="11119" y="6468"/>
                  </a:cubicBezTo>
                  <a:lnTo>
                    <a:pt x="11119"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grpSp>
        <p:nvGrpSpPr>
          <p:cNvPr id="481" name="Google Shape;481;p45"/>
          <p:cNvGrpSpPr/>
          <p:nvPr/>
        </p:nvGrpSpPr>
        <p:grpSpPr>
          <a:xfrm>
            <a:off x="1158491" y="1898676"/>
            <a:ext cx="4125359" cy="2197729"/>
            <a:chOff x="233350" y="949250"/>
            <a:chExt cx="7137300" cy="3802300"/>
          </a:xfrm>
        </p:grpSpPr>
        <p:sp>
          <p:nvSpPr>
            <p:cNvPr id="482" name="Google Shape;482;p45"/>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45"/>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45"/>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45"/>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45"/>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45"/>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45"/>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45"/>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45"/>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45"/>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45"/>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45"/>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45"/>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45"/>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45"/>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45"/>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45"/>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45"/>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45"/>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45"/>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45"/>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45"/>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45"/>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45"/>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45"/>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45"/>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45"/>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45"/>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45"/>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45"/>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45"/>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45"/>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45"/>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45"/>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45"/>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45"/>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45"/>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45"/>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45"/>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45"/>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45"/>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45"/>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45"/>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45"/>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45"/>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45"/>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45"/>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45"/>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45"/>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45"/>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45"/>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33" name="Google Shape;533;p45"/>
          <p:cNvSpPr txBox="1">
            <a:spLocks noGrp="1"/>
          </p:cNvSpPr>
          <p:nvPr>
            <p:ph type="title"/>
          </p:nvPr>
        </p:nvSpPr>
        <p:spPr>
          <a:xfrm>
            <a:off x="1367375" y="594360"/>
            <a:ext cx="6409200" cy="545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a:t>Italy Quality Metrics</a:t>
            </a:r>
            <a:endParaRPr/>
          </a:p>
        </p:txBody>
      </p:sp>
      <p:sp>
        <p:nvSpPr>
          <p:cNvPr id="534" name="Google Shape;534;p45"/>
          <p:cNvSpPr/>
          <p:nvPr/>
        </p:nvSpPr>
        <p:spPr>
          <a:xfrm flipH="1">
            <a:off x="7373013" y="1341758"/>
            <a:ext cx="650261" cy="609482"/>
          </a:xfrm>
          <a:custGeom>
            <a:avLst/>
            <a:gdLst/>
            <a:ahLst/>
            <a:cxnLst/>
            <a:rect l="l" t="t" r="r" b="b"/>
            <a:pathLst>
              <a:path w="280285" h="125537" extrusionOk="0">
                <a:moveTo>
                  <a:pt x="280285" y="0"/>
                </a:moveTo>
                <a:lnTo>
                  <a:pt x="275069" y="125537"/>
                </a:lnTo>
                <a:lnTo>
                  <a:pt x="2434" y="122755"/>
                </a:lnTo>
                <a:lnTo>
                  <a:pt x="0" y="2434"/>
                </a:lnTo>
                <a:close/>
              </a:path>
            </a:pathLst>
          </a:custGeom>
          <a:solidFill>
            <a:srgbClr val="2352BD">
              <a:alpha val="47840"/>
            </a:srgbClr>
          </a:solidFill>
          <a:ln>
            <a:noFill/>
          </a:ln>
        </p:spPr>
      </p:sp>
      <p:sp>
        <p:nvSpPr>
          <p:cNvPr id="535" name="Google Shape;535;p45"/>
          <p:cNvSpPr txBox="1"/>
          <p:nvPr/>
        </p:nvSpPr>
        <p:spPr>
          <a:xfrm flipH="1">
            <a:off x="5283857" y="1742649"/>
            <a:ext cx="1980600" cy="3891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 sz="1200" dirty="0">
                <a:solidFill>
                  <a:schemeClr val="accent5"/>
                </a:solidFill>
                <a:latin typeface="Niramit"/>
                <a:ea typeface="Niramit"/>
                <a:cs typeface="Niramit"/>
                <a:sym typeface="Niramit"/>
              </a:rPr>
              <a:t>Age groups, Medical Type</a:t>
            </a:r>
            <a:endParaRPr sz="1200" b="0" i="0" u="none" strike="noStrike" cap="none" dirty="0">
              <a:solidFill>
                <a:schemeClr val="accent5"/>
              </a:solidFill>
              <a:latin typeface="Niramit"/>
              <a:ea typeface="Niramit"/>
              <a:cs typeface="Niramit"/>
              <a:sym typeface="Niramit"/>
            </a:endParaRPr>
          </a:p>
        </p:txBody>
      </p:sp>
      <p:sp>
        <p:nvSpPr>
          <p:cNvPr id="536" name="Google Shape;536;p45"/>
          <p:cNvSpPr txBox="1"/>
          <p:nvPr/>
        </p:nvSpPr>
        <p:spPr>
          <a:xfrm flipH="1">
            <a:off x="5283857" y="1449899"/>
            <a:ext cx="1980600" cy="2841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2000"/>
              <a:buFont typeface="Arial"/>
              <a:buNone/>
            </a:pPr>
            <a:r>
              <a:rPr lang="en" sz="1800" dirty="0">
                <a:solidFill>
                  <a:schemeClr val="accent5"/>
                </a:solidFill>
                <a:latin typeface="Carter One"/>
                <a:ea typeface="Carter One"/>
                <a:cs typeface="Carter One"/>
                <a:sym typeface="Carter One"/>
              </a:rPr>
              <a:t>Rate of Hospitalization</a:t>
            </a:r>
            <a:endParaRPr sz="1800" b="0" i="0" u="none" strike="noStrike" cap="none" dirty="0">
              <a:solidFill>
                <a:schemeClr val="accent5"/>
              </a:solidFill>
              <a:latin typeface="Carter One"/>
              <a:ea typeface="Carter One"/>
              <a:cs typeface="Carter One"/>
              <a:sym typeface="Carter One"/>
            </a:endParaRPr>
          </a:p>
        </p:txBody>
      </p:sp>
      <p:sp>
        <p:nvSpPr>
          <p:cNvPr id="537" name="Google Shape;537;p45"/>
          <p:cNvSpPr/>
          <p:nvPr/>
        </p:nvSpPr>
        <p:spPr>
          <a:xfrm>
            <a:off x="7373332" y="2207755"/>
            <a:ext cx="650261" cy="609482"/>
          </a:xfrm>
          <a:custGeom>
            <a:avLst/>
            <a:gdLst/>
            <a:ahLst/>
            <a:cxnLst/>
            <a:rect l="l" t="t" r="r" b="b"/>
            <a:pathLst>
              <a:path w="280285" h="125537" extrusionOk="0">
                <a:moveTo>
                  <a:pt x="280285" y="0"/>
                </a:moveTo>
                <a:lnTo>
                  <a:pt x="275069" y="125537"/>
                </a:lnTo>
                <a:lnTo>
                  <a:pt x="2434" y="122755"/>
                </a:lnTo>
                <a:lnTo>
                  <a:pt x="0" y="2434"/>
                </a:lnTo>
                <a:close/>
              </a:path>
            </a:pathLst>
          </a:custGeom>
          <a:solidFill>
            <a:srgbClr val="2352BD">
              <a:alpha val="47840"/>
            </a:srgbClr>
          </a:solidFill>
          <a:ln>
            <a:noFill/>
          </a:ln>
        </p:spPr>
      </p:sp>
      <p:sp>
        <p:nvSpPr>
          <p:cNvPr id="538" name="Google Shape;538;p45"/>
          <p:cNvSpPr txBox="1"/>
          <p:nvPr/>
        </p:nvSpPr>
        <p:spPr>
          <a:xfrm flipH="1">
            <a:off x="5474676" y="2460115"/>
            <a:ext cx="1789800" cy="3891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 sz="1200">
                <a:solidFill>
                  <a:schemeClr val="accent5"/>
                </a:solidFill>
                <a:latin typeface="Niramit"/>
                <a:ea typeface="Niramit"/>
                <a:cs typeface="Niramit"/>
                <a:sym typeface="Niramit"/>
              </a:rPr>
              <a:t>Vaccination Coverage/Rate</a:t>
            </a:r>
            <a:endParaRPr sz="1200" b="0" i="0" u="none" strike="noStrike" cap="none">
              <a:solidFill>
                <a:schemeClr val="accent5"/>
              </a:solidFill>
              <a:latin typeface="Niramit"/>
              <a:ea typeface="Niramit"/>
              <a:cs typeface="Niramit"/>
              <a:sym typeface="Niramit"/>
            </a:endParaRPr>
          </a:p>
        </p:txBody>
      </p:sp>
      <p:sp>
        <p:nvSpPr>
          <p:cNvPr id="539" name="Google Shape;539;p45"/>
          <p:cNvSpPr txBox="1"/>
          <p:nvPr/>
        </p:nvSpPr>
        <p:spPr>
          <a:xfrm flipH="1">
            <a:off x="5474669" y="2178406"/>
            <a:ext cx="1789800" cy="2841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2000"/>
              <a:buFont typeface="Arial"/>
              <a:buNone/>
            </a:pPr>
            <a:r>
              <a:rPr lang="en" sz="1800">
                <a:solidFill>
                  <a:schemeClr val="accent5"/>
                </a:solidFill>
                <a:latin typeface="Carter One"/>
                <a:ea typeface="Carter One"/>
                <a:cs typeface="Carter One"/>
                <a:sym typeface="Carter One"/>
              </a:rPr>
              <a:t>Access Rate</a:t>
            </a:r>
            <a:endParaRPr sz="1800" b="0" i="0" u="none" strike="noStrike" cap="none" dirty="0">
              <a:solidFill>
                <a:schemeClr val="accent5"/>
              </a:solidFill>
              <a:latin typeface="Carter One"/>
              <a:ea typeface="Carter One"/>
              <a:cs typeface="Carter One"/>
              <a:sym typeface="Carter One"/>
            </a:endParaRPr>
          </a:p>
        </p:txBody>
      </p:sp>
      <p:grpSp>
        <p:nvGrpSpPr>
          <p:cNvPr id="540" name="Google Shape;540;p45"/>
          <p:cNvGrpSpPr/>
          <p:nvPr/>
        </p:nvGrpSpPr>
        <p:grpSpPr>
          <a:xfrm>
            <a:off x="7534590" y="2377460"/>
            <a:ext cx="327127" cy="269968"/>
            <a:chOff x="5349798" y="2842515"/>
            <a:chExt cx="406925" cy="339028"/>
          </a:xfrm>
        </p:grpSpPr>
        <p:sp>
          <p:nvSpPr>
            <p:cNvPr id="541" name="Google Shape;541;p45"/>
            <p:cNvSpPr/>
            <p:nvPr/>
          </p:nvSpPr>
          <p:spPr>
            <a:xfrm>
              <a:off x="5503981" y="2842515"/>
              <a:ext cx="194239" cy="189529"/>
            </a:xfrm>
            <a:custGeom>
              <a:avLst/>
              <a:gdLst/>
              <a:ahLst/>
              <a:cxnLst/>
              <a:rect l="l" t="t" r="r" b="b"/>
              <a:pathLst>
                <a:path w="8908" h="8693" extrusionOk="0">
                  <a:moveTo>
                    <a:pt x="8144" y="1"/>
                  </a:moveTo>
                  <a:cubicBezTo>
                    <a:pt x="8021" y="1"/>
                    <a:pt x="7893" y="48"/>
                    <a:pt x="7780" y="162"/>
                  </a:cubicBezTo>
                  <a:lnTo>
                    <a:pt x="5420" y="2539"/>
                  </a:lnTo>
                  <a:lnTo>
                    <a:pt x="5035" y="2172"/>
                  </a:lnTo>
                  <a:cubicBezTo>
                    <a:pt x="4930" y="2067"/>
                    <a:pt x="4793" y="2012"/>
                    <a:pt x="4655" y="2012"/>
                  </a:cubicBezTo>
                  <a:cubicBezTo>
                    <a:pt x="4563" y="2012"/>
                    <a:pt x="4472" y="2036"/>
                    <a:pt x="4388" y="2085"/>
                  </a:cubicBezTo>
                  <a:lnTo>
                    <a:pt x="2885" y="2994"/>
                  </a:lnTo>
                  <a:lnTo>
                    <a:pt x="2448" y="2539"/>
                  </a:lnTo>
                  <a:cubicBezTo>
                    <a:pt x="2343" y="2434"/>
                    <a:pt x="2207" y="2382"/>
                    <a:pt x="2072" y="2382"/>
                  </a:cubicBezTo>
                  <a:cubicBezTo>
                    <a:pt x="1936" y="2382"/>
                    <a:pt x="1801" y="2434"/>
                    <a:pt x="1696" y="2539"/>
                  </a:cubicBezTo>
                  <a:lnTo>
                    <a:pt x="0" y="4235"/>
                  </a:lnTo>
                  <a:lnTo>
                    <a:pt x="4458" y="8693"/>
                  </a:lnTo>
                  <a:lnTo>
                    <a:pt x="6154" y="6997"/>
                  </a:lnTo>
                  <a:cubicBezTo>
                    <a:pt x="6364" y="6787"/>
                    <a:pt x="6364" y="6455"/>
                    <a:pt x="6154" y="6245"/>
                  </a:cubicBezTo>
                  <a:lnTo>
                    <a:pt x="5699" y="5808"/>
                  </a:lnTo>
                  <a:lnTo>
                    <a:pt x="6608" y="4287"/>
                  </a:lnTo>
                  <a:cubicBezTo>
                    <a:pt x="6731" y="4095"/>
                    <a:pt x="6696" y="3815"/>
                    <a:pt x="6521" y="3658"/>
                  </a:cubicBezTo>
                  <a:lnTo>
                    <a:pt x="6154" y="3274"/>
                  </a:lnTo>
                  <a:lnTo>
                    <a:pt x="8531" y="914"/>
                  </a:lnTo>
                  <a:cubicBezTo>
                    <a:pt x="8907" y="524"/>
                    <a:pt x="8551" y="1"/>
                    <a:pt x="81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45"/>
            <p:cNvSpPr/>
            <p:nvPr/>
          </p:nvSpPr>
          <p:spPr>
            <a:xfrm>
              <a:off x="5349798" y="2950851"/>
              <a:ext cx="235385" cy="230692"/>
            </a:xfrm>
            <a:custGeom>
              <a:avLst/>
              <a:gdLst/>
              <a:ahLst/>
              <a:cxnLst/>
              <a:rect l="l" t="t" r="r" b="b"/>
              <a:pathLst>
                <a:path w="10795" h="10581" extrusionOk="0">
                  <a:moveTo>
                    <a:pt x="6337" y="0"/>
                  </a:moveTo>
                  <a:lnTo>
                    <a:pt x="2631" y="3724"/>
                  </a:lnTo>
                  <a:lnTo>
                    <a:pt x="2247" y="3339"/>
                  </a:lnTo>
                  <a:cubicBezTo>
                    <a:pt x="2133" y="3226"/>
                    <a:pt x="2005" y="3178"/>
                    <a:pt x="1883" y="3178"/>
                  </a:cubicBezTo>
                  <a:cubicBezTo>
                    <a:pt x="1476" y="3178"/>
                    <a:pt x="1123" y="3701"/>
                    <a:pt x="1512" y="4091"/>
                  </a:cubicBezTo>
                  <a:lnTo>
                    <a:pt x="3732" y="6311"/>
                  </a:lnTo>
                  <a:lnTo>
                    <a:pt x="2351" y="7692"/>
                  </a:lnTo>
                  <a:lnTo>
                    <a:pt x="1110" y="6451"/>
                  </a:lnTo>
                  <a:cubicBezTo>
                    <a:pt x="997" y="6337"/>
                    <a:pt x="870" y="6290"/>
                    <a:pt x="749" y="6290"/>
                  </a:cubicBezTo>
                  <a:cubicBezTo>
                    <a:pt x="346" y="6290"/>
                    <a:pt x="0" y="6813"/>
                    <a:pt x="376" y="7202"/>
                  </a:cubicBezTo>
                  <a:lnTo>
                    <a:pt x="3593" y="10419"/>
                  </a:lnTo>
                  <a:cubicBezTo>
                    <a:pt x="3706" y="10533"/>
                    <a:pt x="3834" y="10580"/>
                    <a:pt x="3956" y="10580"/>
                  </a:cubicBezTo>
                  <a:cubicBezTo>
                    <a:pt x="4363" y="10580"/>
                    <a:pt x="4716" y="10057"/>
                    <a:pt x="4327" y="9667"/>
                  </a:cubicBezTo>
                  <a:lnTo>
                    <a:pt x="3103" y="8426"/>
                  </a:lnTo>
                  <a:lnTo>
                    <a:pt x="4484" y="7045"/>
                  </a:lnTo>
                  <a:lnTo>
                    <a:pt x="6704" y="9283"/>
                  </a:lnTo>
                  <a:cubicBezTo>
                    <a:pt x="6818" y="9396"/>
                    <a:pt x="6945" y="9444"/>
                    <a:pt x="7068" y="9444"/>
                  </a:cubicBezTo>
                  <a:cubicBezTo>
                    <a:pt x="7475" y="9444"/>
                    <a:pt x="7828" y="8920"/>
                    <a:pt x="7438" y="8531"/>
                  </a:cubicBezTo>
                  <a:lnTo>
                    <a:pt x="7071" y="8164"/>
                  </a:lnTo>
                  <a:lnTo>
                    <a:pt x="7823" y="7430"/>
                  </a:lnTo>
                  <a:lnTo>
                    <a:pt x="6337" y="5944"/>
                  </a:lnTo>
                  <a:cubicBezTo>
                    <a:pt x="5948" y="5554"/>
                    <a:pt x="6301" y="5031"/>
                    <a:pt x="6708" y="5031"/>
                  </a:cubicBezTo>
                  <a:cubicBezTo>
                    <a:pt x="6830" y="5031"/>
                    <a:pt x="6958" y="5079"/>
                    <a:pt x="7071" y="5192"/>
                  </a:cubicBezTo>
                  <a:lnTo>
                    <a:pt x="8557" y="6678"/>
                  </a:lnTo>
                  <a:lnTo>
                    <a:pt x="9309" y="5944"/>
                  </a:lnTo>
                  <a:lnTo>
                    <a:pt x="7823" y="4458"/>
                  </a:lnTo>
                  <a:cubicBezTo>
                    <a:pt x="7434" y="4069"/>
                    <a:pt x="7787" y="3545"/>
                    <a:pt x="8193" y="3545"/>
                  </a:cubicBezTo>
                  <a:cubicBezTo>
                    <a:pt x="8316" y="3545"/>
                    <a:pt x="8444" y="3593"/>
                    <a:pt x="8557" y="3706"/>
                  </a:cubicBezTo>
                  <a:lnTo>
                    <a:pt x="10043" y="5192"/>
                  </a:lnTo>
                  <a:lnTo>
                    <a:pt x="10795" y="4458"/>
                  </a:lnTo>
                  <a:lnTo>
                    <a:pt x="633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45"/>
            <p:cNvSpPr/>
            <p:nvPr/>
          </p:nvSpPr>
          <p:spPr>
            <a:xfrm>
              <a:off x="5664837" y="2878816"/>
              <a:ext cx="91886" cy="78140"/>
            </a:xfrm>
            <a:custGeom>
              <a:avLst/>
              <a:gdLst/>
              <a:ahLst/>
              <a:cxnLst/>
              <a:rect l="l" t="t" r="r" b="b"/>
              <a:pathLst>
                <a:path w="4214" h="3584" extrusionOk="0">
                  <a:moveTo>
                    <a:pt x="2109" y="0"/>
                  </a:moveTo>
                  <a:cubicBezTo>
                    <a:pt x="1976" y="0"/>
                    <a:pt x="1845" y="53"/>
                    <a:pt x="1749" y="158"/>
                  </a:cubicBezTo>
                  <a:lnTo>
                    <a:pt x="997" y="909"/>
                  </a:lnTo>
                  <a:cubicBezTo>
                    <a:pt x="0" y="1888"/>
                    <a:pt x="717" y="3584"/>
                    <a:pt x="2116" y="3584"/>
                  </a:cubicBezTo>
                  <a:cubicBezTo>
                    <a:pt x="3514" y="3584"/>
                    <a:pt x="4214" y="1888"/>
                    <a:pt x="3235" y="909"/>
                  </a:cubicBezTo>
                  <a:lnTo>
                    <a:pt x="2483" y="158"/>
                  </a:lnTo>
                  <a:cubicBezTo>
                    <a:pt x="2378" y="53"/>
                    <a:pt x="2242" y="0"/>
                    <a:pt x="210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4" name="Google Shape;544;p45"/>
          <p:cNvGrpSpPr/>
          <p:nvPr/>
        </p:nvGrpSpPr>
        <p:grpSpPr>
          <a:xfrm>
            <a:off x="7578465" y="1506024"/>
            <a:ext cx="239342" cy="311098"/>
            <a:chOff x="6049063" y="3421175"/>
            <a:chExt cx="297725" cy="390679"/>
          </a:xfrm>
        </p:grpSpPr>
        <p:sp>
          <p:nvSpPr>
            <p:cNvPr id="545" name="Google Shape;545;p45"/>
            <p:cNvSpPr/>
            <p:nvPr/>
          </p:nvSpPr>
          <p:spPr>
            <a:xfrm>
              <a:off x="6117683" y="3655574"/>
              <a:ext cx="26711" cy="22871"/>
            </a:xfrm>
            <a:custGeom>
              <a:avLst/>
              <a:gdLst/>
              <a:ahLst/>
              <a:cxnLst/>
              <a:rect l="l" t="t" r="r" b="b"/>
              <a:pathLst>
                <a:path w="1225" h="1049" extrusionOk="0">
                  <a:moveTo>
                    <a:pt x="0" y="0"/>
                  </a:moveTo>
                  <a:lnTo>
                    <a:pt x="0" y="1049"/>
                  </a:lnTo>
                  <a:lnTo>
                    <a:pt x="525" y="1049"/>
                  </a:lnTo>
                  <a:cubicBezTo>
                    <a:pt x="1224" y="1049"/>
                    <a:pt x="1224" y="0"/>
                    <a:pt x="5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45"/>
            <p:cNvSpPr/>
            <p:nvPr/>
          </p:nvSpPr>
          <p:spPr>
            <a:xfrm>
              <a:off x="6278146" y="3428021"/>
              <a:ext cx="61774" cy="61766"/>
            </a:xfrm>
            <a:custGeom>
              <a:avLst/>
              <a:gdLst/>
              <a:ahLst/>
              <a:cxnLst/>
              <a:rect l="l" t="t" r="r" b="b"/>
              <a:pathLst>
                <a:path w="2833" h="2833" extrusionOk="0">
                  <a:moveTo>
                    <a:pt x="1" y="1"/>
                  </a:moveTo>
                  <a:lnTo>
                    <a:pt x="1" y="2833"/>
                  </a:lnTo>
                  <a:lnTo>
                    <a:pt x="2833" y="2833"/>
                  </a:lnTo>
                  <a:lnTo>
                    <a:pt x="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45"/>
            <p:cNvSpPr/>
            <p:nvPr/>
          </p:nvSpPr>
          <p:spPr>
            <a:xfrm>
              <a:off x="6049063" y="3421175"/>
              <a:ext cx="297725" cy="390679"/>
            </a:xfrm>
            <a:custGeom>
              <a:avLst/>
              <a:gdLst/>
              <a:ahLst/>
              <a:cxnLst/>
              <a:rect l="l" t="t" r="r" b="b"/>
              <a:pathLst>
                <a:path w="13654" h="17919" extrusionOk="0">
                  <a:moveTo>
                    <a:pt x="7916" y="3145"/>
                  </a:moveTo>
                  <a:cubicBezTo>
                    <a:pt x="8603" y="3145"/>
                    <a:pt x="8603" y="4197"/>
                    <a:pt x="7916" y="4197"/>
                  </a:cubicBezTo>
                  <a:cubicBezTo>
                    <a:pt x="7900" y="4197"/>
                    <a:pt x="7884" y="4197"/>
                    <a:pt x="7867" y="4196"/>
                  </a:cubicBezTo>
                  <a:lnTo>
                    <a:pt x="2623" y="4196"/>
                  </a:lnTo>
                  <a:cubicBezTo>
                    <a:pt x="1976" y="4161"/>
                    <a:pt x="1976" y="3199"/>
                    <a:pt x="2623" y="3147"/>
                  </a:cubicBezTo>
                  <a:lnTo>
                    <a:pt x="7867" y="3147"/>
                  </a:lnTo>
                  <a:cubicBezTo>
                    <a:pt x="7884" y="3146"/>
                    <a:pt x="7900" y="3145"/>
                    <a:pt x="7916" y="3145"/>
                  </a:cubicBezTo>
                  <a:close/>
                  <a:moveTo>
                    <a:pt x="11031" y="5244"/>
                  </a:moveTo>
                  <a:cubicBezTo>
                    <a:pt x="11678" y="5297"/>
                    <a:pt x="11678" y="6258"/>
                    <a:pt x="11031" y="6293"/>
                  </a:cubicBezTo>
                  <a:lnTo>
                    <a:pt x="2623" y="6293"/>
                  </a:lnTo>
                  <a:cubicBezTo>
                    <a:pt x="1976" y="6258"/>
                    <a:pt x="1976" y="5297"/>
                    <a:pt x="2623" y="5244"/>
                  </a:cubicBezTo>
                  <a:close/>
                  <a:moveTo>
                    <a:pt x="11031" y="7342"/>
                  </a:moveTo>
                  <a:cubicBezTo>
                    <a:pt x="11678" y="7395"/>
                    <a:pt x="11678" y="8356"/>
                    <a:pt x="11031" y="8409"/>
                  </a:cubicBezTo>
                  <a:lnTo>
                    <a:pt x="2623" y="8409"/>
                  </a:lnTo>
                  <a:cubicBezTo>
                    <a:pt x="1976" y="8356"/>
                    <a:pt x="1976" y="7395"/>
                    <a:pt x="2623" y="7342"/>
                  </a:cubicBezTo>
                  <a:close/>
                  <a:moveTo>
                    <a:pt x="11031" y="9457"/>
                  </a:moveTo>
                  <a:cubicBezTo>
                    <a:pt x="11678" y="9492"/>
                    <a:pt x="11678" y="10454"/>
                    <a:pt x="11031" y="10506"/>
                  </a:cubicBezTo>
                  <a:lnTo>
                    <a:pt x="7885" y="10506"/>
                  </a:lnTo>
                  <a:cubicBezTo>
                    <a:pt x="7220" y="10454"/>
                    <a:pt x="7220" y="9492"/>
                    <a:pt x="7885" y="9457"/>
                  </a:cubicBezTo>
                  <a:close/>
                  <a:moveTo>
                    <a:pt x="11031" y="11555"/>
                  </a:moveTo>
                  <a:cubicBezTo>
                    <a:pt x="11678" y="11590"/>
                    <a:pt x="11678" y="12552"/>
                    <a:pt x="11031" y="12604"/>
                  </a:cubicBezTo>
                  <a:lnTo>
                    <a:pt x="7885" y="12604"/>
                  </a:lnTo>
                  <a:cubicBezTo>
                    <a:pt x="7220" y="12552"/>
                    <a:pt x="7220" y="11590"/>
                    <a:pt x="7885" y="11555"/>
                  </a:cubicBezTo>
                  <a:close/>
                  <a:moveTo>
                    <a:pt x="2595" y="9701"/>
                  </a:moveTo>
                  <a:cubicBezTo>
                    <a:pt x="2604" y="9701"/>
                    <a:pt x="2613" y="9702"/>
                    <a:pt x="2623" y="9702"/>
                  </a:cubicBezTo>
                  <a:lnTo>
                    <a:pt x="3672" y="9702"/>
                  </a:lnTo>
                  <a:cubicBezTo>
                    <a:pt x="5298" y="9702"/>
                    <a:pt x="5857" y="11835"/>
                    <a:pt x="4458" y="12639"/>
                  </a:cubicBezTo>
                  <a:lnTo>
                    <a:pt x="5367" y="13548"/>
                  </a:lnTo>
                  <a:lnTo>
                    <a:pt x="5927" y="13006"/>
                  </a:lnTo>
                  <a:cubicBezTo>
                    <a:pt x="6046" y="12887"/>
                    <a:pt x="6177" y="12838"/>
                    <a:pt x="6303" y="12838"/>
                  </a:cubicBezTo>
                  <a:cubicBezTo>
                    <a:pt x="6711" y="12838"/>
                    <a:pt x="7053" y="13366"/>
                    <a:pt x="6679" y="13740"/>
                  </a:cubicBezTo>
                  <a:lnTo>
                    <a:pt x="6119" y="14300"/>
                  </a:lnTo>
                  <a:lnTo>
                    <a:pt x="6679" y="14859"/>
                  </a:lnTo>
                  <a:cubicBezTo>
                    <a:pt x="7054" y="15235"/>
                    <a:pt x="6699" y="15755"/>
                    <a:pt x="6292" y="15755"/>
                  </a:cubicBezTo>
                  <a:cubicBezTo>
                    <a:pt x="6169" y="15755"/>
                    <a:pt x="6041" y="15707"/>
                    <a:pt x="5927" y="15593"/>
                  </a:cubicBezTo>
                  <a:lnTo>
                    <a:pt x="5367" y="15034"/>
                  </a:lnTo>
                  <a:lnTo>
                    <a:pt x="4826" y="15593"/>
                  </a:lnTo>
                  <a:cubicBezTo>
                    <a:pt x="4708" y="15707"/>
                    <a:pt x="4578" y="15755"/>
                    <a:pt x="4453" y="15755"/>
                  </a:cubicBezTo>
                  <a:cubicBezTo>
                    <a:pt x="4043" y="15755"/>
                    <a:pt x="3698" y="15235"/>
                    <a:pt x="4074" y="14859"/>
                  </a:cubicBezTo>
                  <a:lnTo>
                    <a:pt x="4633" y="14300"/>
                  </a:lnTo>
                  <a:lnTo>
                    <a:pt x="3182" y="12849"/>
                  </a:lnTo>
                  <a:lnTo>
                    <a:pt x="3147" y="12849"/>
                  </a:lnTo>
                  <a:lnTo>
                    <a:pt x="3147" y="14177"/>
                  </a:lnTo>
                  <a:cubicBezTo>
                    <a:pt x="3147" y="14527"/>
                    <a:pt x="2885" y="14702"/>
                    <a:pt x="2623" y="14702"/>
                  </a:cubicBezTo>
                  <a:cubicBezTo>
                    <a:pt x="2361" y="14702"/>
                    <a:pt x="2098" y="14527"/>
                    <a:pt x="2098" y="14177"/>
                  </a:cubicBezTo>
                  <a:lnTo>
                    <a:pt x="2098" y="10227"/>
                  </a:lnTo>
                  <a:cubicBezTo>
                    <a:pt x="2098" y="9939"/>
                    <a:pt x="2327" y="9701"/>
                    <a:pt x="2595" y="9701"/>
                  </a:cubicBezTo>
                  <a:close/>
                  <a:moveTo>
                    <a:pt x="525" y="0"/>
                  </a:moveTo>
                  <a:cubicBezTo>
                    <a:pt x="245" y="0"/>
                    <a:pt x="1" y="227"/>
                    <a:pt x="1" y="525"/>
                  </a:cubicBezTo>
                  <a:lnTo>
                    <a:pt x="1" y="17394"/>
                  </a:lnTo>
                  <a:cubicBezTo>
                    <a:pt x="1" y="17691"/>
                    <a:pt x="245" y="17918"/>
                    <a:pt x="525" y="17918"/>
                  </a:cubicBezTo>
                  <a:lnTo>
                    <a:pt x="13129" y="17918"/>
                  </a:lnTo>
                  <a:cubicBezTo>
                    <a:pt x="13409" y="17918"/>
                    <a:pt x="13654" y="17691"/>
                    <a:pt x="13654" y="17394"/>
                  </a:cubicBezTo>
                  <a:lnTo>
                    <a:pt x="13654" y="4196"/>
                  </a:lnTo>
                  <a:lnTo>
                    <a:pt x="9983" y="4196"/>
                  </a:lnTo>
                  <a:cubicBezTo>
                    <a:pt x="9685" y="4196"/>
                    <a:pt x="9458" y="3968"/>
                    <a:pt x="9458" y="3671"/>
                  </a:cubicBezTo>
                  <a:lnTo>
                    <a:pt x="945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8" name="Google Shape;548;p45"/>
          <p:cNvSpPr txBox="1"/>
          <p:nvPr/>
        </p:nvSpPr>
        <p:spPr>
          <a:xfrm flipH="1">
            <a:off x="1331969" y="4855625"/>
            <a:ext cx="6480000" cy="463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200">
                <a:solidFill>
                  <a:schemeClr val="accent5"/>
                </a:solidFill>
                <a:latin typeface="Niramit"/>
                <a:ea typeface="Niramit"/>
                <a:cs typeface="Niramit"/>
                <a:sym typeface="Niramit"/>
              </a:rPr>
              <a:t>Indicators from the LEA grid from the Italian National Health Service</a:t>
            </a:r>
            <a:endParaRPr sz="1200" b="0" i="0" u="none" strike="noStrike" cap="none">
              <a:solidFill>
                <a:schemeClr val="accent5"/>
              </a:solidFill>
              <a:latin typeface="Niramit"/>
              <a:ea typeface="Niramit"/>
              <a:cs typeface="Niramit"/>
              <a:sym typeface="Niramit"/>
            </a:endParaRPr>
          </a:p>
        </p:txBody>
      </p:sp>
      <p:sp>
        <p:nvSpPr>
          <p:cNvPr id="549" name="Google Shape;549;p45"/>
          <p:cNvSpPr/>
          <p:nvPr/>
        </p:nvSpPr>
        <p:spPr>
          <a:xfrm>
            <a:off x="2997777" y="2361977"/>
            <a:ext cx="327000" cy="321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5"/>
          <p:cNvSpPr/>
          <p:nvPr/>
        </p:nvSpPr>
        <p:spPr>
          <a:xfrm flipH="1">
            <a:off x="7373013" y="2941958"/>
            <a:ext cx="650261" cy="609482"/>
          </a:xfrm>
          <a:custGeom>
            <a:avLst/>
            <a:gdLst/>
            <a:ahLst/>
            <a:cxnLst/>
            <a:rect l="l" t="t" r="r" b="b"/>
            <a:pathLst>
              <a:path w="280285" h="125537" extrusionOk="0">
                <a:moveTo>
                  <a:pt x="280285" y="0"/>
                </a:moveTo>
                <a:lnTo>
                  <a:pt x="275069" y="125537"/>
                </a:lnTo>
                <a:lnTo>
                  <a:pt x="2434" y="122755"/>
                </a:lnTo>
                <a:lnTo>
                  <a:pt x="0" y="2434"/>
                </a:lnTo>
                <a:close/>
              </a:path>
            </a:pathLst>
          </a:custGeom>
          <a:solidFill>
            <a:srgbClr val="2352BD">
              <a:alpha val="47840"/>
            </a:srgbClr>
          </a:solidFill>
          <a:ln>
            <a:noFill/>
          </a:ln>
        </p:spPr>
      </p:sp>
      <p:sp>
        <p:nvSpPr>
          <p:cNvPr id="551" name="Google Shape;551;p45"/>
          <p:cNvSpPr txBox="1"/>
          <p:nvPr/>
        </p:nvSpPr>
        <p:spPr>
          <a:xfrm flipH="1">
            <a:off x="5283857" y="3248611"/>
            <a:ext cx="1980600" cy="3891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 sz="1200">
                <a:solidFill>
                  <a:schemeClr val="accent5"/>
                </a:solidFill>
                <a:latin typeface="Niramit"/>
                <a:ea typeface="Niramit"/>
                <a:cs typeface="Niramit"/>
                <a:sym typeface="Niramit"/>
              </a:rPr>
              <a:t>Age groups, Medical Type</a:t>
            </a:r>
            <a:endParaRPr sz="1200" b="0" i="0" u="none" strike="noStrike" cap="none">
              <a:solidFill>
                <a:schemeClr val="accent5"/>
              </a:solidFill>
              <a:latin typeface="Niramit"/>
              <a:ea typeface="Niramit"/>
              <a:cs typeface="Niramit"/>
              <a:sym typeface="Niramit"/>
            </a:endParaRPr>
          </a:p>
        </p:txBody>
      </p:sp>
      <p:sp>
        <p:nvSpPr>
          <p:cNvPr id="552" name="Google Shape;552;p45"/>
          <p:cNvSpPr txBox="1"/>
          <p:nvPr/>
        </p:nvSpPr>
        <p:spPr>
          <a:xfrm flipH="1">
            <a:off x="4900174" y="3040635"/>
            <a:ext cx="2364300" cy="284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2000"/>
              <a:buFont typeface="Arial"/>
              <a:buNone/>
            </a:pPr>
            <a:r>
              <a:rPr lang="en" sz="1800">
                <a:solidFill>
                  <a:schemeClr val="accent5"/>
                </a:solidFill>
                <a:latin typeface="Carter One"/>
                <a:ea typeface="Carter One"/>
                <a:cs typeface="Carter One"/>
                <a:sym typeface="Carter One"/>
              </a:rPr>
              <a:t>Rate of Recovery</a:t>
            </a:r>
            <a:endParaRPr sz="1800">
              <a:solidFill>
                <a:schemeClr val="accent5"/>
              </a:solidFill>
              <a:latin typeface="Carter One"/>
              <a:ea typeface="Carter One"/>
              <a:cs typeface="Carter One"/>
              <a:sym typeface="Carter One"/>
            </a:endParaRPr>
          </a:p>
        </p:txBody>
      </p:sp>
      <p:sp>
        <p:nvSpPr>
          <p:cNvPr id="553" name="Google Shape;553;p45"/>
          <p:cNvSpPr/>
          <p:nvPr/>
        </p:nvSpPr>
        <p:spPr>
          <a:xfrm>
            <a:off x="7373332" y="3807955"/>
            <a:ext cx="650261" cy="609482"/>
          </a:xfrm>
          <a:custGeom>
            <a:avLst/>
            <a:gdLst/>
            <a:ahLst/>
            <a:cxnLst/>
            <a:rect l="l" t="t" r="r" b="b"/>
            <a:pathLst>
              <a:path w="280285" h="125537" extrusionOk="0">
                <a:moveTo>
                  <a:pt x="280285" y="0"/>
                </a:moveTo>
                <a:lnTo>
                  <a:pt x="275069" y="125537"/>
                </a:lnTo>
                <a:lnTo>
                  <a:pt x="2434" y="122755"/>
                </a:lnTo>
                <a:lnTo>
                  <a:pt x="0" y="2434"/>
                </a:lnTo>
                <a:close/>
              </a:path>
            </a:pathLst>
          </a:custGeom>
          <a:solidFill>
            <a:srgbClr val="2352BD">
              <a:alpha val="47840"/>
            </a:srgbClr>
          </a:solidFill>
          <a:ln>
            <a:noFill/>
          </a:ln>
        </p:spPr>
      </p:sp>
      <p:sp>
        <p:nvSpPr>
          <p:cNvPr id="554" name="Google Shape;554;p45"/>
          <p:cNvSpPr txBox="1"/>
          <p:nvPr/>
        </p:nvSpPr>
        <p:spPr>
          <a:xfrm flipH="1">
            <a:off x="4996175" y="3984110"/>
            <a:ext cx="2268300" cy="389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400"/>
              <a:buFont typeface="Arial"/>
              <a:buNone/>
            </a:pPr>
            <a:r>
              <a:rPr lang="en">
                <a:solidFill>
                  <a:schemeClr val="accent5"/>
                </a:solidFill>
                <a:latin typeface="Niramit"/>
                <a:ea typeface="Niramit"/>
                <a:cs typeface="Niramit"/>
                <a:sym typeface="Niramit"/>
              </a:rPr>
              <a:t>Distance patients travel</a:t>
            </a:r>
            <a:endParaRPr>
              <a:solidFill>
                <a:schemeClr val="accent5"/>
              </a:solidFill>
              <a:latin typeface="Niramit"/>
              <a:ea typeface="Niramit"/>
              <a:cs typeface="Niramit"/>
              <a:sym typeface="Niramit"/>
            </a:endParaRPr>
          </a:p>
        </p:txBody>
      </p:sp>
      <p:sp>
        <p:nvSpPr>
          <p:cNvPr id="555" name="Google Shape;555;p45"/>
          <p:cNvSpPr txBox="1"/>
          <p:nvPr/>
        </p:nvSpPr>
        <p:spPr>
          <a:xfrm flipH="1">
            <a:off x="5283876" y="3778610"/>
            <a:ext cx="1980600" cy="284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2000"/>
              <a:buFont typeface="Arial"/>
              <a:buNone/>
            </a:pPr>
            <a:r>
              <a:rPr lang="en" sz="2000">
                <a:solidFill>
                  <a:schemeClr val="accent5"/>
                </a:solidFill>
                <a:latin typeface="Carter One"/>
                <a:ea typeface="Carter One"/>
                <a:cs typeface="Carter One"/>
                <a:sym typeface="Carter One"/>
              </a:rPr>
              <a:t>Infrastructure</a:t>
            </a:r>
            <a:endParaRPr sz="1800">
              <a:solidFill>
                <a:schemeClr val="accent5"/>
              </a:solidFill>
              <a:latin typeface="Carter One"/>
              <a:ea typeface="Carter One"/>
              <a:cs typeface="Carter One"/>
              <a:sym typeface="Carter One"/>
            </a:endParaRPr>
          </a:p>
        </p:txBody>
      </p:sp>
      <p:grpSp>
        <p:nvGrpSpPr>
          <p:cNvPr id="556" name="Google Shape;556;p45"/>
          <p:cNvGrpSpPr/>
          <p:nvPr/>
        </p:nvGrpSpPr>
        <p:grpSpPr>
          <a:xfrm>
            <a:off x="7504917" y="3042594"/>
            <a:ext cx="387108" cy="370214"/>
            <a:chOff x="7289811" y="1592621"/>
            <a:chExt cx="408255" cy="390439"/>
          </a:xfrm>
        </p:grpSpPr>
        <p:sp>
          <p:nvSpPr>
            <p:cNvPr id="557" name="Google Shape;557;p45"/>
            <p:cNvSpPr/>
            <p:nvPr/>
          </p:nvSpPr>
          <p:spPr>
            <a:xfrm>
              <a:off x="7289811" y="1592621"/>
              <a:ext cx="187937" cy="179020"/>
            </a:xfrm>
            <a:custGeom>
              <a:avLst/>
              <a:gdLst/>
              <a:ahLst/>
              <a:cxnLst/>
              <a:rect l="l" t="t" r="r" b="b"/>
              <a:pathLst>
                <a:path w="8619" h="8211" extrusionOk="0">
                  <a:moveTo>
                    <a:pt x="4598" y="1"/>
                  </a:moveTo>
                  <a:cubicBezTo>
                    <a:pt x="3526" y="1"/>
                    <a:pt x="2454" y="407"/>
                    <a:pt x="1644" y="1218"/>
                  </a:cubicBezTo>
                  <a:cubicBezTo>
                    <a:pt x="0" y="2861"/>
                    <a:pt x="0" y="5518"/>
                    <a:pt x="1644" y="7161"/>
                  </a:cubicBezTo>
                  <a:lnTo>
                    <a:pt x="2675" y="8210"/>
                  </a:lnTo>
                  <a:lnTo>
                    <a:pt x="8619" y="2267"/>
                  </a:lnTo>
                  <a:lnTo>
                    <a:pt x="7570" y="1235"/>
                  </a:lnTo>
                  <a:cubicBezTo>
                    <a:pt x="6755" y="411"/>
                    <a:pt x="5676" y="1"/>
                    <a:pt x="459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45"/>
            <p:cNvSpPr/>
            <p:nvPr/>
          </p:nvSpPr>
          <p:spPr>
            <a:xfrm>
              <a:off x="7510129" y="1804018"/>
              <a:ext cx="187937" cy="179042"/>
            </a:xfrm>
            <a:custGeom>
              <a:avLst/>
              <a:gdLst/>
              <a:ahLst/>
              <a:cxnLst/>
              <a:rect l="l" t="t" r="r" b="b"/>
              <a:pathLst>
                <a:path w="8619" h="8212" extrusionOk="0">
                  <a:moveTo>
                    <a:pt x="5944" y="0"/>
                  </a:moveTo>
                  <a:lnTo>
                    <a:pt x="1" y="5944"/>
                  </a:lnTo>
                  <a:lnTo>
                    <a:pt x="1050" y="6993"/>
                  </a:lnTo>
                  <a:cubicBezTo>
                    <a:pt x="1862" y="7805"/>
                    <a:pt x="2938" y="8212"/>
                    <a:pt x="4013" y="8212"/>
                  </a:cubicBezTo>
                  <a:cubicBezTo>
                    <a:pt x="5088" y="8212"/>
                    <a:pt x="6163" y="7805"/>
                    <a:pt x="6976" y="6993"/>
                  </a:cubicBezTo>
                  <a:cubicBezTo>
                    <a:pt x="8619" y="5349"/>
                    <a:pt x="8619" y="2692"/>
                    <a:pt x="6993" y="1049"/>
                  </a:cubicBezTo>
                  <a:lnTo>
                    <a:pt x="594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45"/>
            <p:cNvSpPr/>
            <p:nvPr/>
          </p:nvSpPr>
          <p:spPr>
            <a:xfrm>
              <a:off x="7289811" y="1592665"/>
              <a:ext cx="408255" cy="390352"/>
            </a:xfrm>
            <a:custGeom>
              <a:avLst/>
              <a:gdLst/>
              <a:ahLst/>
              <a:cxnLst/>
              <a:rect l="l" t="t" r="r" b="b"/>
              <a:pathLst>
                <a:path w="18723" h="17904" extrusionOk="0">
                  <a:moveTo>
                    <a:pt x="9366" y="6198"/>
                  </a:moveTo>
                  <a:cubicBezTo>
                    <a:pt x="9496" y="6198"/>
                    <a:pt x="9629" y="6247"/>
                    <a:pt x="9738" y="6355"/>
                  </a:cubicBezTo>
                  <a:cubicBezTo>
                    <a:pt x="9947" y="6565"/>
                    <a:pt x="9947" y="6897"/>
                    <a:pt x="9738" y="7089"/>
                  </a:cubicBezTo>
                  <a:cubicBezTo>
                    <a:pt x="9629" y="7198"/>
                    <a:pt x="9496" y="7247"/>
                    <a:pt x="9366" y="7247"/>
                  </a:cubicBezTo>
                  <a:cubicBezTo>
                    <a:pt x="9099" y="7247"/>
                    <a:pt x="8846" y="7040"/>
                    <a:pt x="8846" y="6722"/>
                  </a:cubicBezTo>
                  <a:cubicBezTo>
                    <a:pt x="8846" y="6405"/>
                    <a:pt x="9099" y="6198"/>
                    <a:pt x="9366" y="6198"/>
                  </a:cubicBezTo>
                  <a:close/>
                  <a:moveTo>
                    <a:pt x="11594" y="8422"/>
                  </a:moveTo>
                  <a:cubicBezTo>
                    <a:pt x="11721" y="8422"/>
                    <a:pt x="11851" y="8469"/>
                    <a:pt x="11958" y="8575"/>
                  </a:cubicBezTo>
                  <a:cubicBezTo>
                    <a:pt x="12167" y="8785"/>
                    <a:pt x="12167" y="9117"/>
                    <a:pt x="11958" y="9327"/>
                  </a:cubicBezTo>
                  <a:cubicBezTo>
                    <a:pt x="11852" y="9427"/>
                    <a:pt x="11723" y="9472"/>
                    <a:pt x="11597" y="9472"/>
                  </a:cubicBezTo>
                  <a:cubicBezTo>
                    <a:pt x="11326" y="9472"/>
                    <a:pt x="11066" y="9264"/>
                    <a:pt x="11066" y="8942"/>
                  </a:cubicBezTo>
                  <a:cubicBezTo>
                    <a:pt x="11066" y="8634"/>
                    <a:pt x="11324" y="8422"/>
                    <a:pt x="11594" y="8422"/>
                  </a:cubicBezTo>
                  <a:close/>
                  <a:moveTo>
                    <a:pt x="7139" y="8422"/>
                  </a:moveTo>
                  <a:cubicBezTo>
                    <a:pt x="7265" y="8422"/>
                    <a:pt x="7394" y="8469"/>
                    <a:pt x="7500" y="8575"/>
                  </a:cubicBezTo>
                  <a:cubicBezTo>
                    <a:pt x="7710" y="8785"/>
                    <a:pt x="7710" y="9117"/>
                    <a:pt x="7500" y="9327"/>
                  </a:cubicBezTo>
                  <a:cubicBezTo>
                    <a:pt x="7393" y="9433"/>
                    <a:pt x="7264" y="9481"/>
                    <a:pt x="7136" y="9481"/>
                  </a:cubicBezTo>
                  <a:cubicBezTo>
                    <a:pt x="6867" y="9481"/>
                    <a:pt x="6608" y="9269"/>
                    <a:pt x="6608" y="8960"/>
                  </a:cubicBezTo>
                  <a:cubicBezTo>
                    <a:pt x="6608" y="8638"/>
                    <a:pt x="6868" y="8422"/>
                    <a:pt x="7139" y="8422"/>
                  </a:cubicBezTo>
                  <a:close/>
                  <a:moveTo>
                    <a:pt x="9330" y="8422"/>
                  </a:moveTo>
                  <a:cubicBezTo>
                    <a:pt x="9600" y="8422"/>
                    <a:pt x="9860" y="8638"/>
                    <a:pt x="9860" y="8960"/>
                  </a:cubicBezTo>
                  <a:cubicBezTo>
                    <a:pt x="9860" y="9269"/>
                    <a:pt x="9602" y="9481"/>
                    <a:pt x="9332" y="9481"/>
                  </a:cubicBezTo>
                  <a:cubicBezTo>
                    <a:pt x="9205" y="9481"/>
                    <a:pt x="9075" y="9433"/>
                    <a:pt x="8968" y="9327"/>
                  </a:cubicBezTo>
                  <a:cubicBezTo>
                    <a:pt x="8759" y="9117"/>
                    <a:pt x="8759" y="8785"/>
                    <a:pt x="8968" y="8575"/>
                  </a:cubicBezTo>
                  <a:cubicBezTo>
                    <a:pt x="9074" y="8469"/>
                    <a:pt x="9203" y="8422"/>
                    <a:pt x="9330" y="8422"/>
                  </a:cubicBezTo>
                  <a:close/>
                  <a:moveTo>
                    <a:pt x="9366" y="10656"/>
                  </a:moveTo>
                  <a:cubicBezTo>
                    <a:pt x="9496" y="10656"/>
                    <a:pt x="9629" y="10704"/>
                    <a:pt x="9738" y="10813"/>
                  </a:cubicBezTo>
                  <a:cubicBezTo>
                    <a:pt x="9947" y="11005"/>
                    <a:pt x="9947" y="11337"/>
                    <a:pt x="9738" y="11547"/>
                  </a:cubicBezTo>
                  <a:cubicBezTo>
                    <a:pt x="9631" y="11654"/>
                    <a:pt x="9501" y="11701"/>
                    <a:pt x="9374" y="11701"/>
                  </a:cubicBezTo>
                  <a:cubicBezTo>
                    <a:pt x="9104" y="11701"/>
                    <a:pt x="8846" y="11489"/>
                    <a:pt x="8846" y="11180"/>
                  </a:cubicBezTo>
                  <a:cubicBezTo>
                    <a:pt x="8846" y="10862"/>
                    <a:pt x="9099" y="10656"/>
                    <a:pt x="9366" y="10656"/>
                  </a:cubicBezTo>
                  <a:close/>
                  <a:moveTo>
                    <a:pt x="14123" y="1"/>
                  </a:moveTo>
                  <a:cubicBezTo>
                    <a:pt x="13050" y="1"/>
                    <a:pt x="11975" y="412"/>
                    <a:pt x="11154" y="1233"/>
                  </a:cubicBezTo>
                  <a:lnTo>
                    <a:pt x="1626" y="10743"/>
                  </a:lnTo>
                  <a:cubicBezTo>
                    <a:pt x="0" y="12369"/>
                    <a:pt x="0" y="15043"/>
                    <a:pt x="1626" y="16669"/>
                  </a:cubicBezTo>
                  <a:cubicBezTo>
                    <a:pt x="2450" y="17493"/>
                    <a:pt x="3529" y="17904"/>
                    <a:pt x="4607" y="17904"/>
                  </a:cubicBezTo>
                  <a:cubicBezTo>
                    <a:pt x="5679" y="17904"/>
                    <a:pt x="6750" y="17497"/>
                    <a:pt x="7570" y="16687"/>
                  </a:cubicBezTo>
                  <a:lnTo>
                    <a:pt x="17080" y="7159"/>
                  </a:lnTo>
                  <a:cubicBezTo>
                    <a:pt x="18723" y="5534"/>
                    <a:pt x="18723" y="2859"/>
                    <a:pt x="17080" y="1233"/>
                  </a:cubicBezTo>
                  <a:cubicBezTo>
                    <a:pt x="16267" y="412"/>
                    <a:pt x="15196" y="1"/>
                    <a:pt x="1412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0" name="Google Shape;560;p45"/>
          <p:cNvGrpSpPr/>
          <p:nvPr/>
        </p:nvGrpSpPr>
        <p:grpSpPr>
          <a:xfrm>
            <a:off x="7504927" y="3937456"/>
            <a:ext cx="377721" cy="370462"/>
            <a:chOff x="6646760" y="4026783"/>
            <a:chExt cx="398356" cy="390701"/>
          </a:xfrm>
        </p:grpSpPr>
        <p:sp>
          <p:nvSpPr>
            <p:cNvPr id="561" name="Google Shape;561;p45"/>
            <p:cNvSpPr/>
            <p:nvPr/>
          </p:nvSpPr>
          <p:spPr>
            <a:xfrm>
              <a:off x="6646760" y="4394591"/>
              <a:ext cx="398356" cy="22893"/>
            </a:xfrm>
            <a:custGeom>
              <a:avLst/>
              <a:gdLst/>
              <a:ahLst/>
              <a:cxnLst/>
              <a:rect l="l" t="t" r="r" b="b"/>
              <a:pathLst>
                <a:path w="18269" h="1050" extrusionOk="0">
                  <a:moveTo>
                    <a:pt x="700" y="0"/>
                  </a:moveTo>
                  <a:cubicBezTo>
                    <a:pt x="0" y="0"/>
                    <a:pt x="0" y="1049"/>
                    <a:pt x="700" y="1049"/>
                  </a:cubicBezTo>
                  <a:lnTo>
                    <a:pt x="17569" y="1049"/>
                  </a:lnTo>
                  <a:cubicBezTo>
                    <a:pt x="18268" y="1049"/>
                    <a:pt x="18268" y="0"/>
                    <a:pt x="1756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45"/>
            <p:cNvSpPr/>
            <p:nvPr/>
          </p:nvSpPr>
          <p:spPr>
            <a:xfrm>
              <a:off x="6811431" y="4095395"/>
              <a:ext cx="69013" cy="68634"/>
            </a:xfrm>
            <a:custGeom>
              <a:avLst/>
              <a:gdLst/>
              <a:ahLst/>
              <a:cxnLst/>
              <a:rect l="l" t="t" r="r" b="b"/>
              <a:pathLst>
                <a:path w="3165" h="3148" extrusionOk="0">
                  <a:moveTo>
                    <a:pt x="1049" y="0"/>
                  </a:moveTo>
                  <a:lnTo>
                    <a:pt x="1049" y="525"/>
                  </a:lnTo>
                  <a:cubicBezTo>
                    <a:pt x="1049" y="822"/>
                    <a:pt x="822" y="1049"/>
                    <a:pt x="525" y="1049"/>
                  </a:cubicBezTo>
                  <a:lnTo>
                    <a:pt x="0" y="1049"/>
                  </a:lnTo>
                  <a:lnTo>
                    <a:pt x="0" y="2116"/>
                  </a:lnTo>
                  <a:lnTo>
                    <a:pt x="525" y="2116"/>
                  </a:lnTo>
                  <a:cubicBezTo>
                    <a:pt x="822" y="2116"/>
                    <a:pt x="1067" y="2343"/>
                    <a:pt x="1049" y="2640"/>
                  </a:cubicBezTo>
                  <a:lnTo>
                    <a:pt x="1049" y="3147"/>
                  </a:lnTo>
                  <a:lnTo>
                    <a:pt x="2098" y="3147"/>
                  </a:lnTo>
                  <a:lnTo>
                    <a:pt x="2098" y="2623"/>
                  </a:lnTo>
                  <a:cubicBezTo>
                    <a:pt x="2098" y="2343"/>
                    <a:pt x="2343" y="2098"/>
                    <a:pt x="2640" y="2098"/>
                  </a:cubicBezTo>
                  <a:lnTo>
                    <a:pt x="3164" y="2098"/>
                  </a:lnTo>
                  <a:lnTo>
                    <a:pt x="3164" y="1049"/>
                  </a:lnTo>
                  <a:lnTo>
                    <a:pt x="2640" y="1049"/>
                  </a:lnTo>
                  <a:cubicBezTo>
                    <a:pt x="2343" y="1049"/>
                    <a:pt x="2116" y="822"/>
                    <a:pt x="2098" y="525"/>
                  </a:cubicBezTo>
                  <a:lnTo>
                    <a:pt x="209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45"/>
            <p:cNvSpPr/>
            <p:nvPr/>
          </p:nvSpPr>
          <p:spPr>
            <a:xfrm>
              <a:off x="6646760" y="4026783"/>
              <a:ext cx="398356" cy="344959"/>
            </a:xfrm>
            <a:custGeom>
              <a:avLst/>
              <a:gdLst/>
              <a:ahLst/>
              <a:cxnLst/>
              <a:rect l="l" t="t" r="r" b="b"/>
              <a:pathLst>
                <a:path w="18269" h="15822" extrusionOk="0">
                  <a:moveTo>
                    <a:pt x="10220" y="2115"/>
                  </a:moveTo>
                  <a:cubicBezTo>
                    <a:pt x="10488" y="2115"/>
                    <a:pt x="10716" y="2353"/>
                    <a:pt x="10716" y="2640"/>
                  </a:cubicBezTo>
                  <a:lnTo>
                    <a:pt x="10716" y="3147"/>
                  </a:lnTo>
                  <a:lnTo>
                    <a:pt x="11241" y="3147"/>
                  </a:lnTo>
                  <a:cubicBezTo>
                    <a:pt x="11521" y="3147"/>
                    <a:pt x="11765" y="3392"/>
                    <a:pt x="11765" y="3672"/>
                  </a:cubicBezTo>
                  <a:lnTo>
                    <a:pt x="11765" y="5787"/>
                  </a:lnTo>
                  <a:cubicBezTo>
                    <a:pt x="11765" y="6067"/>
                    <a:pt x="11521" y="6312"/>
                    <a:pt x="11241" y="6312"/>
                  </a:cubicBezTo>
                  <a:lnTo>
                    <a:pt x="10716" y="6312"/>
                  </a:lnTo>
                  <a:lnTo>
                    <a:pt x="10716" y="6836"/>
                  </a:lnTo>
                  <a:cubicBezTo>
                    <a:pt x="10716" y="7116"/>
                    <a:pt x="10472" y="7360"/>
                    <a:pt x="10192" y="7360"/>
                  </a:cubicBezTo>
                  <a:lnTo>
                    <a:pt x="8094" y="7360"/>
                  </a:lnTo>
                  <a:cubicBezTo>
                    <a:pt x="7797" y="7360"/>
                    <a:pt x="7552" y="7116"/>
                    <a:pt x="7552" y="6836"/>
                  </a:cubicBezTo>
                  <a:lnTo>
                    <a:pt x="7552" y="6312"/>
                  </a:lnTo>
                  <a:lnTo>
                    <a:pt x="7028" y="6312"/>
                  </a:lnTo>
                  <a:cubicBezTo>
                    <a:pt x="6748" y="6312"/>
                    <a:pt x="6503" y="6067"/>
                    <a:pt x="6503" y="5787"/>
                  </a:cubicBezTo>
                  <a:lnTo>
                    <a:pt x="6503" y="3672"/>
                  </a:lnTo>
                  <a:cubicBezTo>
                    <a:pt x="6503" y="3375"/>
                    <a:pt x="6748" y="3147"/>
                    <a:pt x="7028" y="3147"/>
                  </a:cubicBezTo>
                  <a:lnTo>
                    <a:pt x="7552" y="3147"/>
                  </a:lnTo>
                  <a:lnTo>
                    <a:pt x="7552" y="2640"/>
                  </a:lnTo>
                  <a:cubicBezTo>
                    <a:pt x="7552" y="2353"/>
                    <a:pt x="7781" y="2115"/>
                    <a:pt x="8064" y="2115"/>
                  </a:cubicBezTo>
                  <a:cubicBezTo>
                    <a:pt x="8074" y="2115"/>
                    <a:pt x="8084" y="2115"/>
                    <a:pt x="8094" y="2116"/>
                  </a:cubicBezTo>
                  <a:lnTo>
                    <a:pt x="10192" y="2116"/>
                  </a:lnTo>
                  <a:cubicBezTo>
                    <a:pt x="10202" y="2115"/>
                    <a:pt x="10211" y="2115"/>
                    <a:pt x="10220" y="2115"/>
                  </a:cubicBezTo>
                  <a:close/>
                  <a:moveTo>
                    <a:pt x="700" y="1"/>
                  </a:moveTo>
                  <a:cubicBezTo>
                    <a:pt x="0" y="1"/>
                    <a:pt x="0" y="1050"/>
                    <a:pt x="700" y="1050"/>
                  </a:cubicBezTo>
                  <a:lnTo>
                    <a:pt x="1224" y="1050"/>
                  </a:lnTo>
                  <a:lnTo>
                    <a:pt x="1224" y="15821"/>
                  </a:lnTo>
                  <a:lnTo>
                    <a:pt x="3357" y="15821"/>
                  </a:lnTo>
                  <a:lnTo>
                    <a:pt x="3357" y="8951"/>
                  </a:lnTo>
                  <a:cubicBezTo>
                    <a:pt x="3357" y="8671"/>
                    <a:pt x="3602" y="8427"/>
                    <a:pt x="3881" y="8427"/>
                  </a:cubicBezTo>
                  <a:lnTo>
                    <a:pt x="14423" y="8427"/>
                  </a:lnTo>
                  <a:cubicBezTo>
                    <a:pt x="14702" y="8427"/>
                    <a:pt x="14947" y="8671"/>
                    <a:pt x="14947" y="8951"/>
                  </a:cubicBezTo>
                  <a:lnTo>
                    <a:pt x="14947" y="14038"/>
                  </a:lnTo>
                  <a:cubicBezTo>
                    <a:pt x="14947" y="14318"/>
                    <a:pt x="14702" y="14563"/>
                    <a:pt x="14423" y="14563"/>
                  </a:cubicBezTo>
                  <a:lnTo>
                    <a:pt x="8619" y="14563"/>
                  </a:lnTo>
                  <a:lnTo>
                    <a:pt x="8619" y="15821"/>
                  </a:lnTo>
                  <a:lnTo>
                    <a:pt x="17045" y="15821"/>
                  </a:lnTo>
                  <a:lnTo>
                    <a:pt x="17045" y="1050"/>
                  </a:lnTo>
                  <a:lnTo>
                    <a:pt x="17569" y="1050"/>
                  </a:lnTo>
                  <a:cubicBezTo>
                    <a:pt x="18268" y="1050"/>
                    <a:pt x="18268" y="1"/>
                    <a:pt x="175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45"/>
            <p:cNvSpPr/>
            <p:nvPr/>
          </p:nvSpPr>
          <p:spPr>
            <a:xfrm>
              <a:off x="6834675" y="4233362"/>
              <a:ext cx="115152" cy="88060"/>
            </a:xfrm>
            <a:custGeom>
              <a:avLst/>
              <a:gdLst/>
              <a:ahLst/>
              <a:cxnLst/>
              <a:rect l="l" t="t" r="r" b="b"/>
              <a:pathLst>
                <a:path w="5281" h="4039" extrusionOk="0">
                  <a:moveTo>
                    <a:pt x="1" y="1"/>
                  </a:moveTo>
                  <a:lnTo>
                    <a:pt x="1" y="4039"/>
                  </a:lnTo>
                  <a:lnTo>
                    <a:pt x="1050" y="4039"/>
                  </a:lnTo>
                  <a:lnTo>
                    <a:pt x="1050" y="3165"/>
                  </a:lnTo>
                  <a:cubicBezTo>
                    <a:pt x="1015" y="2256"/>
                    <a:pt x="1731" y="1522"/>
                    <a:pt x="2623" y="1522"/>
                  </a:cubicBezTo>
                  <a:cubicBezTo>
                    <a:pt x="3514" y="1522"/>
                    <a:pt x="4231" y="2256"/>
                    <a:pt x="4196" y="3165"/>
                  </a:cubicBezTo>
                  <a:lnTo>
                    <a:pt x="4196" y="4039"/>
                  </a:lnTo>
                  <a:lnTo>
                    <a:pt x="5280" y="4039"/>
                  </a:lnTo>
                  <a:lnTo>
                    <a:pt x="528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45"/>
            <p:cNvSpPr/>
            <p:nvPr/>
          </p:nvSpPr>
          <p:spPr>
            <a:xfrm>
              <a:off x="6742811" y="4233362"/>
              <a:ext cx="69013" cy="138380"/>
            </a:xfrm>
            <a:custGeom>
              <a:avLst/>
              <a:gdLst/>
              <a:ahLst/>
              <a:cxnLst/>
              <a:rect l="l" t="t" r="r" b="b"/>
              <a:pathLst>
                <a:path w="3165" h="6347" extrusionOk="0">
                  <a:moveTo>
                    <a:pt x="1" y="1"/>
                  </a:moveTo>
                  <a:lnTo>
                    <a:pt x="1" y="6346"/>
                  </a:lnTo>
                  <a:lnTo>
                    <a:pt x="3165" y="6346"/>
                  </a:lnTo>
                  <a:lnTo>
                    <a:pt x="316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45"/>
            <p:cNvSpPr/>
            <p:nvPr/>
          </p:nvSpPr>
          <p:spPr>
            <a:xfrm>
              <a:off x="6880422" y="4290920"/>
              <a:ext cx="22895" cy="30502"/>
            </a:xfrm>
            <a:custGeom>
              <a:avLst/>
              <a:gdLst/>
              <a:ahLst/>
              <a:cxnLst/>
              <a:rect l="l" t="t" r="r" b="b"/>
              <a:pathLst>
                <a:path w="1050" h="1399" extrusionOk="0">
                  <a:moveTo>
                    <a:pt x="525" y="0"/>
                  </a:moveTo>
                  <a:cubicBezTo>
                    <a:pt x="263" y="0"/>
                    <a:pt x="0" y="175"/>
                    <a:pt x="0" y="525"/>
                  </a:cubicBezTo>
                  <a:lnTo>
                    <a:pt x="0" y="1399"/>
                  </a:lnTo>
                  <a:lnTo>
                    <a:pt x="1049" y="1399"/>
                  </a:lnTo>
                  <a:lnTo>
                    <a:pt x="1049" y="525"/>
                  </a:lnTo>
                  <a:cubicBezTo>
                    <a:pt x="1049" y="175"/>
                    <a:pt x="787" y="0"/>
                    <a:pt x="5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pic>
        <p:nvPicPr>
          <p:cNvPr id="571" name="Google Shape;571;p46"/>
          <p:cNvPicPr preferRelativeResize="0"/>
          <p:nvPr/>
        </p:nvPicPr>
        <p:blipFill rotWithShape="1">
          <a:blip r:embed="rId3">
            <a:alphaModFix/>
          </a:blip>
          <a:srcRect/>
          <a:stretch/>
        </p:blipFill>
        <p:spPr>
          <a:xfrm flipH="1">
            <a:off x="1930794" y="3687877"/>
            <a:ext cx="714829" cy="95880"/>
          </a:xfrm>
          <a:prstGeom prst="rect">
            <a:avLst/>
          </a:prstGeom>
          <a:noFill/>
          <a:ln>
            <a:noFill/>
          </a:ln>
        </p:spPr>
      </p:pic>
      <p:pic>
        <p:nvPicPr>
          <p:cNvPr id="572" name="Google Shape;572;p46"/>
          <p:cNvPicPr preferRelativeResize="0"/>
          <p:nvPr/>
        </p:nvPicPr>
        <p:blipFill rotWithShape="1">
          <a:blip r:embed="rId4">
            <a:alphaModFix/>
          </a:blip>
          <a:srcRect/>
          <a:stretch/>
        </p:blipFill>
        <p:spPr>
          <a:xfrm flipH="1">
            <a:off x="1474327" y="3495350"/>
            <a:ext cx="661456" cy="296300"/>
          </a:xfrm>
          <a:prstGeom prst="rect">
            <a:avLst/>
          </a:prstGeom>
          <a:noFill/>
          <a:ln>
            <a:noFill/>
          </a:ln>
        </p:spPr>
      </p:pic>
      <p:grpSp>
        <p:nvGrpSpPr>
          <p:cNvPr id="573" name="Google Shape;573;p46"/>
          <p:cNvGrpSpPr/>
          <p:nvPr/>
        </p:nvGrpSpPr>
        <p:grpSpPr>
          <a:xfrm flipH="1">
            <a:off x="1123794" y="3770460"/>
            <a:ext cx="2211220" cy="1149475"/>
            <a:chOff x="1897325" y="3693558"/>
            <a:chExt cx="2411100" cy="1253517"/>
          </a:xfrm>
        </p:grpSpPr>
        <p:pic>
          <p:nvPicPr>
            <p:cNvPr id="574" name="Google Shape;574;p46"/>
            <p:cNvPicPr preferRelativeResize="0"/>
            <p:nvPr/>
          </p:nvPicPr>
          <p:blipFill rotWithShape="1">
            <a:blip r:embed="rId5">
              <a:alphaModFix/>
            </a:blip>
            <a:srcRect/>
            <a:stretch/>
          </p:blipFill>
          <p:spPr>
            <a:xfrm>
              <a:off x="1962787" y="3693558"/>
              <a:ext cx="2280051" cy="1212266"/>
            </a:xfrm>
            <a:prstGeom prst="rect">
              <a:avLst/>
            </a:prstGeom>
            <a:noFill/>
            <a:ln>
              <a:noFill/>
            </a:ln>
            <a:effectLst>
              <a:reflection stA="44000" endPos="24000" dist="28575" dir="5400000" fadeDir="5400012" sy="-100000" algn="bl" rotWithShape="0"/>
            </a:effectLst>
          </p:spPr>
        </p:pic>
        <p:sp>
          <p:nvSpPr>
            <p:cNvPr id="575" name="Google Shape;575;p46"/>
            <p:cNvSpPr/>
            <p:nvPr/>
          </p:nvSpPr>
          <p:spPr>
            <a:xfrm>
              <a:off x="1897325" y="4893975"/>
              <a:ext cx="2411100" cy="53100"/>
            </a:xfrm>
            <a:prstGeom prst="ellipse">
              <a:avLst/>
            </a:prstGeom>
            <a:solidFill>
              <a:srgbClr val="4D36B6">
                <a:alpha val="333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76" name="Google Shape;576;p46"/>
          <p:cNvSpPr/>
          <p:nvPr/>
        </p:nvSpPr>
        <p:spPr>
          <a:xfrm>
            <a:off x="2084587" y="998426"/>
            <a:ext cx="1746876" cy="1653636"/>
          </a:xfrm>
          <a:custGeom>
            <a:avLst/>
            <a:gdLst/>
            <a:ahLst/>
            <a:cxnLst/>
            <a:rect l="l" t="t" r="r" b="b"/>
            <a:pathLst>
              <a:path w="280285" h="125537" extrusionOk="0">
                <a:moveTo>
                  <a:pt x="280285" y="0"/>
                </a:moveTo>
                <a:lnTo>
                  <a:pt x="275069" y="125537"/>
                </a:lnTo>
                <a:lnTo>
                  <a:pt x="2434" y="122755"/>
                </a:lnTo>
                <a:lnTo>
                  <a:pt x="0" y="2434"/>
                </a:lnTo>
                <a:close/>
              </a:path>
            </a:pathLst>
          </a:custGeom>
          <a:solidFill>
            <a:srgbClr val="2352BD">
              <a:alpha val="47840"/>
            </a:srgbClr>
          </a:solidFill>
          <a:ln>
            <a:noFill/>
          </a:ln>
        </p:spPr>
      </p:sp>
      <p:sp>
        <p:nvSpPr>
          <p:cNvPr id="577" name="Google Shape;577;p46"/>
          <p:cNvSpPr txBox="1">
            <a:spLocks noGrp="1"/>
          </p:cNvSpPr>
          <p:nvPr>
            <p:ph type="title" idx="2"/>
          </p:nvPr>
        </p:nvSpPr>
        <p:spPr>
          <a:xfrm flipH="1">
            <a:off x="2084575" y="1189694"/>
            <a:ext cx="1746900" cy="1271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en"/>
              <a:t>01</a:t>
            </a:r>
            <a:endParaRPr/>
          </a:p>
        </p:txBody>
      </p:sp>
      <p:sp>
        <p:nvSpPr>
          <p:cNvPr id="578" name="Google Shape;578;p46"/>
          <p:cNvSpPr txBox="1">
            <a:spLocks noGrp="1"/>
          </p:cNvSpPr>
          <p:nvPr>
            <p:ph type="title"/>
          </p:nvPr>
        </p:nvSpPr>
        <p:spPr>
          <a:xfrm>
            <a:off x="3893275" y="998450"/>
            <a:ext cx="3330900" cy="165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sz="3000">
                <a:solidFill>
                  <a:srgbClr val="FFE599"/>
                </a:solidFill>
              </a:rPr>
              <a:t>Question:</a:t>
            </a:r>
            <a:r>
              <a:rPr lang="en" sz="3000"/>
              <a:t> What are ICH Quality Metrics?</a:t>
            </a:r>
            <a:endParaRPr sz="3000"/>
          </a:p>
        </p:txBody>
      </p:sp>
      <p:grpSp>
        <p:nvGrpSpPr>
          <p:cNvPr id="579" name="Google Shape;579;p46"/>
          <p:cNvGrpSpPr/>
          <p:nvPr/>
        </p:nvGrpSpPr>
        <p:grpSpPr>
          <a:xfrm>
            <a:off x="3003899" y="3133733"/>
            <a:ext cx="3136205" cy="1885135"/>
            <a:chOff x="2563301" y="3045633"/>
            <a:chExt cx="3313826" cy="1991901"/>
          </a:xfrm>
        </p:grpSpPr>
        <p:sp>
          <p:nvSpPr>
            <p:cNvPr id="580" name="Google Shape;580;p46"/>
            <p:cNvSpPr/>
            <p:nvPr/>
          </p:nvSpPr>
          <p:spPr>
            <a:xfrm>
              <a:off x="3303413" y="4984434"/>
              <a:ext cx="1833600" cy="53100"/>
            </a:xfrm>
            <a:prstGeom prst="ellipse">
              <a:avLst/>
            </a:prstGeom>
            <a:solidFill>
              <a:srgbClr val="4D36B6">
                <a:alpha val="333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81" name="Google Shape;581;p46"/>
            <p:cNvPicPr preferRelativeResize="0"/>
            <p:nvPr/>
          </p:nvPicPr>
          <p:blipFill rotWithShape="1">
            <a:blip r:embed="rId6">
              <a:alphaModFix/>
            </a:blip>
            <a:srcRect/>
            <a:stretch/>
          </p:blipFill>
          <p:spPr>
            <a:xfrm>
              <a:off x="2563301" y="3045633"/>
              <a:ext cx="3313826" cy="1955414"/>
            </a:xfrm>
            <a:prstGeom prst="rect">
              <a:avLst/>
            </a:prstGeom>
            <a:noFill/>
            <a:ln>
              <a:noFill/>
            </a:ln>
            <a:effectLst>
              <a:reflection stA="28000" endPos="30000" dist="38100" dir="5400000" fadeDir="5400012" sy="-100000" algn="bl" rotWithShape="0"/>
            </a:effectLst>
          </p:spPr>
        </p:pic>
      </p:grpSp>
      <p:grpSp>
        <p:nvGrpSpPr>
          <p:cNvPr id="582" name="Google Shape;582;p46"/>
          <p:cNvGrpSpPr/>
          <p:nvPr/>
        </p:nvGrpSpPr>
        <p:grpSpPr>
          <a:xfrm>
            <a:off x="5974901" y="3441996"/>
            <a:ext cx="1833600" cy="1477948"/>
            <a:chOff x="5849801" y="3439239"/>
            <a:chExt cx="1833600" cy="1477948"/>
          </a:xfrm>
        </p:grpSpPr>
        <p:sp>
          <p:nvSpPr>
            <p:cNvPr id="583" name="Google Shape;583;p46"/>
            <p:cNvSpPr/>
            <p:nvPr/>
          </p:nvSpPr>
          <p:spPr>
            <a:xfrm>
              <a:off x="5849801" y="4864087"/>
              <a:ext cx="1833600" cy="53100"/>
            </a:xfrm>
            <a:prstGeom prst="ellipse">
              <a:avLst/>
            </a:prstGeom>
            <a:solidFill>
              <a:srgbClr val="4D36B6">
                <a:alpha val="333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84" name="Google Shape;584;p46"/>
            <p:cNvPicPr preferRelativeResize="0"/>
            <p:nvPr/>
          </p:nvPicPr>
          <p:blipFill rotWithShape="1">
            <a:blip r:embed="rId7">
              <a:alphaModFix/>
            </a:blip>
            <a:srcRect/>
            <a:stretch/>
          </p:blipFill>
          <p:spPr>
            <a:xfrm>
              <a:off x="5926976" y="3439239"/>
              <a:ext cx="1679250" cy="1448749"/>
            </a:xfrm>
            <a:prstGeom prst="rect">
              <a:avLst/>
            </a:prstGeom>
            <a:noFill/>
            <a:ln>
              <a:noFill/>
            </a:ln>
            <a:effectLst>
              <a:reflection stA="38000" endPos="30000" dist="28575" dir="5400000" fadeDir="5400012" sy="-100000" algn="bl" rotWithShape="0"/>
            </a:effectLst>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grpSp>
        <p:nvGrpSpPr>
          <p:cNvPr id="589" name="Google Shape;589;p47"/>
          <p:cNvGrpSpPr/>
          <p:nvPr/>
        </p:nvGrpSpPr>
        <p:grpSpPr>
          <a:xfrm>
            <a:off x="33950" y="1155816"/>
            <a:ext cx="4538059" cy="3744594"/>
            <a:chOff x="153825" y="1299406"/>
            <a:chExt cx="4611849" cy="3677299"/>
          </a:xfrm>
        </p:grpSpPr>
        <p:sp>
          <p:nvSpPr>
            <p:cNvPr id="590" name="Google Shape;590;p47"/>
            <p:cNvSpPr/>
            <p:nvPr/>
          </p:nvSpPr>
          <p:spPr>
            <a:xfrm>
              <a:off x="153825" y="4880105"/>
              <a:ext cx="2211300" cy="96600"/>
            </a:xfrm>
            <a:prstGeom prst="ellipse">
              <a:avLst/>
            </a:prstGeom>
            <a:solidFill>
              <a:srgbClr val="4D36B6">
                <a:alpha val="3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91" name="Google Shape;591;p47"/>
            <p:cNvPicPr preferRelativeResize="0"/>
            <p:nvPr/>
          </p:nvPicPr>
          <p:blipFill rotWithShape="1">
            <a:blip r:embed="rId3">
              <a:alphaModFix/>
            </a:blip>
            <a:srcRect/>
            <a:stretch/>
          </p:blipFill>
          <p:spPr>
            <a:xfrm>
              <a:off x="256950" y="1299406"/>
              <a:ext cx="4508724" cy="3640902"/>
            </a:xfrm>
            <a:prstGeom prst="rect">
              <a:avLst/>
            </a:prstGeom>
            <a:noFill/>
            <a:ln>
              <a:noFill/>
            </a:ln>
            <a:effectLst>
              <a:reflection stA="52999" endPos="32000" dist="19050" dir="5400000" fadeDir="5400012" sy="-100000" algn="bl" rotWithShape="0"/>
            </a:effectLst>
          </p:spPr>
        </p:pic>
      </p:grpSp>
      <p:sp>
        <p:nvSpPr>
          <p:cNvPr id="592" name="Google Shape;592;p47"/>
          <p:cNvSpPr txBox="1">
            <a:spLocks noGrp="1"/>
          </p:cNvSpPr>
          <p:nvPr>
            <p:ph type="title"/>
          </p:nvPr>
        </p:nvSpPr>
        <p:spPr>
          <a:xfrm>
            <a:off x="3894450" y="1025475"/>
            <a:ext cx="3990300" cy="561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accent6"/>
                </a:solidFill>
              </a:rPr>
              <a:t>-Built for Efficiency</a:t>
            </a:r>
            <a:endParaRPr>
              <a:solidFill>
                <a:schemeClr val="accent6"/>
              </a:solidFill>
            </a:endParaRPr>
          </a:p>
        </p:txBody>
      </p:sp>
      <p:sp>
        <p:nvSpPr>
          <p:cNvPr id="593" name="Google Shape;593;p47"/>
          <p:cNvSpPr txBox="1">
            <a:spLocks noGrp="1"/>
          </p:cNvSpPr>
          <p:nvPr>
            <p:ph type="subTitle" idx="2"/>
          </p:nvPr>
        </p:nvSpPr>
        <p:spPr>
          <a:xfrm>
            <a:off x="3055150" y="3063800"/>
            <a:ext cx="3354300" cy="464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en">
                <a:solidFill>
                  <a:schemeClr val="accent6"/>
                </a:solidFill>
              </a:rPr>
              <a:t>-ALOS Reduction</a:t>
            </a:r>
            <a:endParaRPr>
              <a:solidFill>
                <a:schemeClr val="accent6"/>
              </a:solidFill>
            </a:endParaRPr>
          </a:p>
        </p:txBody>
      </p:sp>
      <p:grpSp>
        <p:nvGrpSpPr>
          <p:cNvPr id="594" name="Google Shape;594;p47"/>
          <p:cNvGrpSpPr/>
          <p:nvPr/>
        </p:nvGrpSpPr>
        <p:grpSpPr>
          <a:xfrm>
            <a:off x="6409438" y="2632364"/>
            <a:ext cx="1860516" cy="2258762"/>
            <a:chOff x="5634900" y="2690543"/>
            <a:chExt cx="1812662" cy="2200664"/>
          </a:xfrm>
        </p:grpSpPr>
        <p:sp>
          <p:nvSpPr>
            <p:cNvPr id="595" name="Google Shape;595;p47"/>
            <p:cNvSpPr/>
            <p:nvPr/>
          </p:nvSpPr>
          <p:spPr>
            <a:xfrm>
              <a:off x="5675050" y="4838107"/>
              <a:ext cx="1142100" cy="53100"/>
            </a:xfrm>
            <a:prstGeom prst="ellipse">
              <a:avLst/>
            </a:prstGeom>
            <a:solidFill>
              <a:srgbClr val="4D36B6">
                <a:alpha val="3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96" name="Google Shape;596;p47"/>
            <p:cNvPicPr preferRelativeResize="0"/>
            <p:nvPr/>
          </p:nvPicPr>
          <p:blipFill rotWithShape="1">
            <a:blip r:embed="rId4">
              <a:alphaModFix/>
            </a:blip>
            <a:srcRect/>
            <a:stretch/>
          </p:blipFill>
          <p:spPr>
            <a:xfrm>
              <a:off x="5634900" y="2690543"/>
              <a:ext cx="1812662" cy="2154431"/>
            </a:xfrm>
            <a:prstGeom prst="rect">
              <a:avLst/>
            </a:prstGeom>
            <a:noFill/>
            <a:ln>
              <a:noFill/>
            </a:ln>
            <a:effectLst>
              <a:reflection stA="54000" endPos="31000" dist="28575" dir="5400000" fadeDir="5400012" sy="-100000" algn="bl" rotWithShape="0"/>
            </a:effectLst>
          </p:spPr>
        </p:pic>
      </p:grpSp>
      <p:sp>
        <p:nvSpPr>
          <p:cNvPr id="597" name="Google Shape;597;p47"/>
          <p:cNvSpPr txBox="1">
            <a:spLocks noGrp="1"/>
          </p:cNvSpPr>
          <p:nvPr>
            <p:ph type="title"/>
          </p:nvPr>
        </p:nvSpPr>
        <p:spPr>
          <a:xfrm>
            <a:off x="4572000" y="2034100"/>
            <a:ext cx="3990300" cy="464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en">
                <a:solidFill>
                  <a:schemeClr val="accent6"/>
                </a:solidFill>
              </a:rPr>
              <a:t>-Staff Quality</a:t>
            </a:r>
            <a:endParaRPr>
              <a:solidFill>
                <a:schemeClr val="accent6"/>
              </a:solidFill>
            </a:endParaRPr>
          </a:p>
        </p:txBody>
      </p:sp>
      <p:sp>
        <p:nvSpPr>
          <p:cNvPr id="598" name="Google Shape;598;p47"/>
          <p:cNvSpPr txBox="1">
            <a:spLocks noGrp="1"/>
          </p:cNvSpPr>
          <p:nvPr>
            <p:ph type="title"/>
          </p:nvPr>
        </p:nvSpPr>
        <p:spPr>
          <a:xfrm>
            <a:off x="2737150" y="3918875"/>
            <a:ext cx="3990300" cy="561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en">
                <a:solidFill>
                  <a:schemeClr val="accent6"/>
                </a:solidFill>
              </a:rPr>
              <a:t>-Patient Feedback</a:t>
            </a:r>
            <a:endParaRPr>
              <a:solidFill>
                <a:schemeClr val="accent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pic>
        <p:nvPicPr>
          <p:cNvPr id="603" name="Google Shape;603;p48"/>
          <p:cNvPicPr preferRelativeResize="0"/>
          <p:nvPr/>
        </p:nvPicPr>
        <p:blipFill rotWithShape="1">
          <a:blip r:embed="rId3">
            <a:alphaModFix/>
          </a:blip>
          <a:srcRect/>
          <a:stretch/>
        </p:blipFill>
        <p:spPr>
          <a:xfrm flipH="1">
            <a:off x="1930794" y="3687877"/>
            <a:ext cx="714829" cy="95880"/>
          </a:xfrm>
          <a:prstGeom prst="rect">
            <a:avLst/>
          </a:prstGeom>
          <a:noFill/>
          <a:ln>
            <a:noFill/>
          </a:ln>
        </p:spPr>
      </p:pic>
      <p:pic>
        <p:nvPicPr>
          <p:cNvPr id="604" name="Google Shape;604;p48"/>
          <p:cNvPicPr preferRelativeResize="0"/>
          <p:nvPr/>
        </p:nvPicPr>
        <p:blipFill rotWithShape="1">
          <a:blip r:embed="rId4">
            <a:alphaModFix/>
          </a:blip>
          <a:srcRect/>
          <a:stretch/>
        </p:blipFill>
        <p:spPr>
          <a:xfrm flipH="1">
            <a:off x="1474327" y="3495350"/>
            <a:ext cx="661456" cy="296300"/>
          </a:xfrm>
          <a:prstGeom prst="rect">
            <a:avLst/>
          </a:prstGeom>
          <a:noFill/>
          <a:ln>
            <a:noFill/>
          </a:ln>
        </p:spPr>
      </p:pic>
      <p:grpSp>
        <p:nvGrpSpPr>
          <p:cNvPr id="605" name="Google Shape;605;p48"/>
          <p:cNvGrpSpPr/>
          <p:nvPr/>
        </p:nvGrpSpPr>
        <p:grpSpPr>
          <a:xfrm flipH="1">
            <a:off x="1123794" y="3770460"/>
            <a:ext cx="2211220" cy="1149475"/>
            <a:chOff x="1897325" y="3693558"/>
            <a:chExt cx="2411100" cy="1253517"/>
          </a:xfrm>
        </p:grpSpPr>
        <p:pic>
          <p:nvPicPr>
            <p:cNvPr id="606" name="Google Shape;606;p48"/>
            <p:cNvPicPr preferRelativeResize="0"/>
            <p:nvPr/>
          </p:nvPicPr>
          <p:blipFill rotWithShape="1">
            <a:blip r:embed="rId5">
              <a:alphaModFix/>
            </a:blip>
            <a:srcRect/>
            <a:stretch/>
          </p:blipFill>
          <p:spPr>
            <a:xfrm>
              <a:off x="1962787" y="3693558"/>
              <a:ext cx="2280051" cy="1212266"/>
            </a:xfrm>
            <a:prstGeom prst="rect">
              <a:avLst/>
            </a:prstGeom>
            <a:noFill/>
            <a:ln>
              <a:noFill/>
            </a:ln>
            <a:effectLst>
              <a:reflection stA="44000" endPos="24000" dist="28575" dir="5400000" fadeDir="5400012" sy="-100000" algn="bl" rotWithShape="0"/>
            </a:effectLst>
          </p:spPr>
        </p:pic>
        <p:sp>
          <p:nvSpPr>
            <p:cNvPr id="607" name="Google Shape;607;p48"/>
            <p:cNvSpPr/>
            <p:nvPr/>
          </p:nvSpPr>
          <p:spPr>
            <a:xfrm>
              <a:off x="1897325" y="4893975"/>
              <a:ext cx="2411100" cy="53100"/>
            </a:xfrm>
            <a:prstGeom prst="ellipse">
              <a:avLst/>
            </a:prstGeom>
            <a:solidFill>
              <a:srgbClr val="4D36B6">
                <a:alpha val="333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08" name="Google Shape;608;p48"/>
          <p:cNvSpPr/>
          <p:nvPr/>
        </p:nvSpPr>
        <p:spPr>
          <a:xfrm>
            <a:off x="2084587" y="998426"/>
            <a:ext cx="1746876" cy="1653636"/>
          </a:xfrm>
          <a:custGeom>
            <a:avLst/>
            <a:gdLst/>
            <a:ahLst/>
            <a:cxnLst/>
            <a:rect l="l" t="t" r="r" b="b"/>
            <a:pathLst>
              <a:path w="280285" h="125537" extrusionOk="0">
                <a:moveTo>
                  <a:pt x="280285" y="0"/>
                </a:moveTo>
                <a:lnTo>
                  <a:pt x="275069" y="125537"/>
                </a:lnTo>
                <a:lnTo>
                  <a:pt x="2434" y="122755"/>
                </a:lnTo>
                <a:lnTo>
                  <a:pt x="0" y="2434"/>
                </a:lnTo>
                <a:close/>
              </a:path>
            </a:pathLst>
          </a:custGeom>
          <a:solidFill>
            <a:srgbClr val="2352BD">
              <a:alpha val="47840"/>
            </a:srgbClr>
          </a:solidFill>
          <a:ln>
            <a:noFill/>
          </a:ln>
        </p:spPr>
      </p:sp>
      <p:sp>
        <p:nvSpPr>
          <p:cNvPr id="609" name="Google Shape;609;p48"/>
          <p:cNvSpPr txBox="1">
            <a:spLocks noGrp="1"/>
          </p:cNvSpPr>
          <p:nvPr>
            <p:ph type="title" idx="2"/>
          </p:nvPr>
        </p:nvSpPr>
        <p:spPr>
          <a:xfrm flipH="1">
            <a:off x="2084575" y="1189694"/>
            <a:ext cx="1746900" cy="1271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500"/>
              <a:buNone/>
            </a:pPr>
            <a:r>
              <a:rPr lang="en"/>
              <a:t>02</a:t>
            </a:r>
            <a:endParaRPr/>
          </a:p>
        </p:txBody>
      </p:sp>
      <p:sp>
        <p:nvSpPr>
          <p:cNvPr id="610" name="Google Shape;610;p48"/>
          <p:cNvSpPr txBox="1">
            <a:spLocks noGrp="1"/>
          </p:cNvSpPr>
          <p:nvPr>
            <p:ph type="title"/>
          </p:nvPr>
        </p:nvSpPr>
        <p:spPr>
          <a:xfrm>
            <a:off x="3884900" y="998450"/>
            <a:ext cx="3398100" cy="165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sz="3000">
                <a:solidFill>
                  <a:srgbClr val="FFE599"/>
                </a:solidFill>
              </a:rPr>
              <a:t>Question:</a:t>
            </a:r>
            <a:r>
              <a:rPr lang="en" sz="3000"/>
              <a:t> How well is ICH doing </a:t>
            </a:r>
            <a:endParaRPr sz="3000"/>
          </a:p>
          <a:p>
            <a:pPr marL="0" lvl="0" indent="0" algn="l" rtl="0">
              <a:lnSpc>
                <a:spcPct val="100000"/>
              </a:lnSpc>
              <a:spcBef>
                <a:spcPts val="0"/>
              </a:spcBef>
              <a:spcAft>
                <a:spcPts val="0"/>
              </a:spcAft>
              <a:buSzPts val="3600"/>
              <a:buNone/>
            </a:pPr>
            <a:r>
              <a:rPr lang="en" sz="3000"/>
              <a:t>on quality?</a:t>
            </a:r>
            <a:endParaRPr sz="3000"/>
          </a:p>
        </p:txBody>
      </p:sp>
      <p:grpSp>
        <p:nvGrpSpPr>
          <p:cNvPr id="611" name="Google Shape;611;p48"/>
          <p:cNvGrpSpPr/>
          <p:nvPr/>
        </p:nvGrpSpPr>
        <p:grpSpPr>
          <a:xfrm>
            <a:off x="3003899" y="3133733"/>
            <a:ext cx="3136205" cy="1885135"/>
            <a:chOff x="2563301" y="3045633"/>
            <a:chExt cx="3313826" cy="1991901"/>
          </a:xfrm>
        </p:grpSpPr>
        <p:sp>
          <p:nvSpPr>
            <p:cNvPr id="612" name="Google Shape;612;p48"/>
            <p:cNvSpPr/>
            <p:nvPr/>
          </p:nvSpPr>
          <p:spPr>
            <a:xfrm>
              <a:off x="3303413" y="4984434"/>
              <a:ext cx="1833600" cy="53100"/>
            </a:xfrm>
            <a:prstGeom prst="ellipse">
              <a:avLst/>
            </a:prstGeom>
            <a:solidFill>
              <a:srgbClr val="4D36B6">
                <a:alpha val="333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13" name="Google Shape;613;p48"/>
            <p:cNvPicPr preferRelativeResize="0"/>
            <p:nvPr/>
          </p:nvPicPr>
          <p:blipFill rotWithShape="1">
            <a:blip r:embed="rId6">
              <a:alphaModFix/>
            </a:blip>
            <a:srcRect/>
            <a:stretch/>
          </p:blipFill>
          <p:spPr>
            <a:xfrm>
              <a:off x="2563301" y="3045633"/>
              <a:ext cx="3313826" cy="1955414"/>
            </a:xfrm>
            <a:prstGeom prst="rect">
              <a:avLst/>
            </a:prstGeom>
            <a:noFill/>
            <a:ln>
              <a:noFill/>
            </a:ln>
            <a:effectLst>
              <a:reflection stA="28000" endPos="30000" dist="38100" dir="5400000" fadeDir="5400012" sy="-100000" algn="bl" rotWithShape="0"/>
            </a:effectLst>
          </p:spPr>
        </p:pic>
      </p:grpSp>
      <p:grpSp>
        <p:nvGrpSpPr>
          <p:cNvPr id="614" name="Google Shape;614;p48"/>
          <p:cNvGrpSpPr/>
          <p:nvPr/>
        </p:nvGrpSpPr>
        <p:grpSpPr>
          <a:xfrm>
            <a:off x="5974901" y="3441996"/>
            <a:ext cx="1833600" cy="1477948"/>
            <a:chOff x="5849801" y="3439239"/>
            <a:chExt cx="1833600" cy="1477948"/>
          </a:xfrm>
        </p:grpSpPr>
        <p:sp>
          <p:nvSpPr>
            <p:cNvPr id="615" name="Google Shape;615;p48"/>
            <p:cNvSpPr/>
            <p:nvPr/>
          </p:nvSpPr>
          <p:spPr>
            <a:xfrm>
              <a:off x="5849801" y="4864087"/>
              <a:ext cx="1833600" cy="53100"/>
            </a:xfrm>
            <a:prstGeom prst="ellipse">
              <a:avLst/>
            </a:prstGeom>
            <a:solidFill>
              <a:srgbClr val="4D36B6">
                <a:alpha val="333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16" name="Google Shape;616;p48"/>
            <p:cNvPicPr preferRelativeResize="0"/>
            <p:nvPr/>
          </p:nvPicPr>
          <p:blipFill rotWithShape="1">
            <a:blip r:embed="rId7">
              <a:alphaModFix/>
            </a:blip>
            <a:srcRect/>
            <a:stretch/>
          </p:blipFill>
          <p:spPr>
            <a:xfrm>
              <a:off x="5926976" y="3439239"/>
              <a:ext cx="1679250" cy="1448749"/>
            </a:xfrm>
            <a:prstGeom prst="rect">
              <a:avLst/>
            </a:prstGeom>
            <a:noFill/>
            <a:ln>
              <a:noFill/>
            </a:ln>
            <a:effectLst>
              <a:reflection stA="38000" endPos="30000" dist="28575" dir="5400000" fadeDir="5400012" sy="-100000" algn="bl" rotWithShape="0"/>
            </a:effectLst>
          </p:spPr>
        </p:pic>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mbulatory Surgery Center by Slidesgo">
  <a:themeElements>
    <a:clrScheme name="Simple Light">
      <a:dk1>
        <a:srgbClr val="A4E8F9"/>
      </a:dk1>
      <a:lt1>
        <a:srgbClr val="3195C2"/>
      </a:lt1>
      <a:dk2>
        <a:srgbClr val="E0ECFE"/>
      </a:dk2>
      <a:lt2>
        <a:srgbClr val="45A3E9"/>
      </a:lt2>
      <a:accent1>
        <a:srgbClr val="2352BD"/>
      </a:accent1>
      <a:accent2>
        <a:srgbClr val="8399F0"/>
      </a:accent2>
      <a:accent3>
        <a:srgbClr val="4D36B6"/>
      </a:accent3>
      <a:accent4>
        <a:srgbClr val="4A2F81"/>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1147</Words>
  <Application>Microsoft Office PowerPoint</Application>
  <PresentationFormat>On-screen Show (16:9)</PresentationFormat>
  <Paragraphs>132</Paragraphs>
  <Slides>13</Slides>
  <Notes>13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Carter One</vt:lpstr>
      <vt:lpstr>Times New Roman</vt:lpstr>
      <vt:lpstr>Montserrat</vt:lpstr>
      <vt:lpstr>Arial</vt:lpstr>
      <vt:lpstr>Niramit</vt:lpstr>
      <vt:lpstr>Simple Light</vt:lpstr>
      <vt:lpstr>Ambulatory Surgery Center by Slidesgo</vt:lpstr>
      <vt:lpstr>Istituto Clinico Humanitas</vt:lpstr>
      <vt:lpstr>1.</vt:lpstr>
      <vt:lpstr>What is quality of care and why is it hard to measure?</vt:lpstr>
      <vt:lpstr>What quality metrics does Italy and the World use?</vt:lpstr>
      <vt:lpstr>OECD Quality Metrics</vt:lpstr>
      <vt:lpstr>Italy Quality Metrics</vt:lpstr>
      <vt:lpstr>01</vt:lpstr>
      <vt:lpstr>-Built for Efficiency</vt:lpstr>
      <vt:lpstr>02</vt:lpstr>
      <vt:lpstr>ICH ranking</vt:lpstr>
      <vt:lpstr>ICH Satisfaction Survey</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Istituto Clinico Humanitas</dc:title>
  <cp:lastModifiedBy>Kalish, Shawn M</cp:lastModifiedBy>
  <cp:revision>1</cp:revision>
  <dcterms:modified xsi:type="dcterms:W3CDTF">2022-03-01T15:25:55Z</dcterms:modified>
</cp:coreProperties>
</file>