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D18A-3071-20A1-7F85-A097AC323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2434-327C-34D9-EB55-3DABBD7FA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E9DF5-46BE-67CA-5378-ADFF7D1C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84FD-86B1-405F-820D-7341FAF249A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3849E-3166-DF89-D72A-C9702435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BAE5-7475-71A8-D02D-0FE9E966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14E-0288-4001-A4AD-AE367A109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75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C937-C057-5816-30C2-02F9AE8B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5DBF1-B70C-9CA6-EC29-E4F45E37D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263B6-0858-31C3-88BE-DC06E4E7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84FD-86B1-405F-820D-7341FAF249A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F49D-5773-9EB6-12D5-15026C5A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786DA-459A-D839-E3EB-C9D2539C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14E-0288-4001-A4AD-AE367A109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101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76A4B-33A8-367A-5608-A61843749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26C18-DD5E-233E-E3B1-18480EB0D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3070-BF67-4D39-24CF-9A52AB2E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84FD-86B1-405F-820D-7341FAF249A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0BAB6-C83C-9D66-5D03-00B7579A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E256-9FC5-EB90-1953-CFCB4882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14E-0288-4001-A4AD-AE367A109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9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3818-E0F8-8A38-90FC-AA697988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D875-14E0-8B37-5840-EC29AA62D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9FF0-8F98-1744-B944-F01A1430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84FD-86B1-405F-820D-7341FAF249A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64A5-A6A2-7A7A-E494-BD5AE857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FA1B-B49D-AEC8-1258-50C839F8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14E-0288-4001-A4AD-AE367A109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45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787E-193B-A5A2-0C73-4E45D773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84D6D-440A-DADA-A782-DEB31A2F5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48BD-6D88-0136-8DA5-2A9699F7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84FD-86B1-405F-820D-7341FAF249A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457F-44BD-CA88-7EB0-63DAF1A2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4F12-2ED9-70FF-F2B5-D672BFF7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14E-0288-4001-A4AD-AE367A109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39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8C94-6215-A95E-096A-6DCF08DA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E88C-9195-5C4C-6E94-E0E5E45FB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623A0-FB25-739D-175A-7AE255CFC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C3450-88C1-891B-80B7-15D22930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84FD-86B1-405F-820D-7341FAF249A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23ECB-75D5-FEE6-8ACE-77D5801B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BA9A8-EA55-99B0-6113-7ED00EBE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14E-0288-4001-A4AD-AE367A109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95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6106-CDB4-83DA-C5B1-A8D7E899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4AB53-57E1-B775-6F15-768226FD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2FA41-EED3-661A-E542-5137F3143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C96D7-D92F-8F01-DF4B-8B62C7D05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69748-FEBD-1B7A-02E3-9B365CC44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41667-6E59-DC22-2EA4-E61FCE68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84FD-86B1-405F-820D-7341FAF249A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721A4-3FFB-4AE1-86A0-CD1D5576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EF52B-354D-EB48-8C66-C8167368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14E-0288-4001-A4AD-AE367A109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65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0301-FF0F-FB0D-8F28-8E287AA9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A9268-7977-C1E9-E845-7E548E40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84FD-86B1-405F-820D-7341FAF249A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74B24-2558-2A28-A1B7-10AF756A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011A1-109F-476C-154C-C0B8F816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14E-0288-4001-A4AD-AE367A109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496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4B03F-A504-C8C5-97EF-13A28A2A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84FD-86B1-405F-820D-7341FAF249A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C2329-7D88-CFBF-82DB-97459111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A2717-0F31-2358-ED48-1604BA3E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14E-0288-4001-A4AD-AE367A109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129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FA89-5ABE-7030-2BAD-C885E99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52B5-280F-CBF1-AE2B-A9EF3DCC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8B93F-B1BB-142D-E797-347DBBE7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B09EA-02F0-E945-C74D-7001BB32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84FD-86B1-405F-820D-7341FAF249A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9969F-4F0D-D461-0604-4D519874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411F5-2D6A-EBBA-81A0-9CC58DCE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14E-0288-4001-A4AD-AE367A109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25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C31F-1F7C-D073-4915-663443A1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E1C78-E16C-DF86-F3A5-D5F504FBC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8763E-445E-EB48-B2BC-68E153CFC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AD7E7-8B74-3638-BBFA-28A88896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84FD-86B1-405F-820D-7341FAF249A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F574D-865D-E4F5-8B49-0FCF59A1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D669B-D2A1-2EB1-60EA-1A733815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014E-0288-4001-A4AD-AE367A109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847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A198B-54CB-16D1-540A-AF659CD1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A6BF1-F0FF-9552-177F-D0B1A0C5C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16CC-EF4C-3668-C418-FB2FBB67B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84FD-86B1-405F-820D-7341FAF249AA}" type="datetimeFigureOut">
              <a:rPr lang="en-SG" smtClean="0"/>
              <a:t>14/2/2023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717F8-0977-A82B-D131-8FE86E656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2C2A8-52E0-FDE4-EC5C-68D17F5E5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3014E-0288-4001-A4AD-AE367A109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2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B85ABA-3AE0-1B93-FEDC-073866C739B5}"/>
              </a:ext>
            </a:extLst>
          </p:cNvPr>
          <p:cNvSpPr/>
          <p:nvPr/>
        </p:nvSpPr>
        <p:spPr>
          <a:xfrm>
            <a:off x="5454502" y="3825877"/>
            <a:ext cx="2317898" cy="568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Group 1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C59D00-7B9C-42BB-CB4B-52AEBE3C7EF2}"/>
              </a:ext>
            </a:extLst>
          </p:cNvPr>
          <p:cNvSpPr/>
          <p:nvPr/>
        </p:nvSpPr>
        <p:spPr>
          <a:xfrm>
            <a:off x="5454502" y="4499272"/>
            <a:ext cx="2317898" cy="568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Group 2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5C23D-09EE-12FC-6F72-B8F65DF6AC6B}"/>
              </a:ext>
            </a:extLst>
          </p:cNvPr>
          <p:cNvSpPr/>
          <p:nvPr/>
        </p:nvSpPr>
        <p:spPr>
          <a:xfrm>
            <a:off x="5454502" y="5172667"/>
            <a:ext cx="2317898" cy="568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Group 3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4D7E9-467E-3576-0565-EBF3E56A2058}"/>
              </a:ext>
            </a:extLst>
          </p:cNvPr>
          <p:cNvSpPr/>
          <p:nvPr/>
        </p:nvSpPr>
        <p:spPr>
          <a:xfrm>
            <a:off x="5454502" y="5846062"/>
            <a:ext cx="2317898" cy="568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Group 4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F1721-98D1-BE7A-2A63-A161429F43BA}"/>
              </a:ext>
            </a:extLst>
          </p:cNvPr>
          <p:cNvSpPr/>
          <p:nvPr/>
        </p:nvSpPr>
        <p:spPr>
          <a:xfrm>
            <a:off x="8881730" y="3825877"/>
            <a:ext cx="2317898" cy="568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Group 5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B34466-2BD5-0E23-67D5-DAD2F2ED7D52}"/>
              </a:ext>
            </a:extLst>
          </p:cNvPr>
          <p:cNvSpPr/>
          <p:nvPr/>
        </p:nvSpPr>
        <p:spPr>
          <a:xfrm>
            <a:off x="8881730" y="4499272"/>
            <a:ext cx="2317898" cy="568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Group 6</a:t>
            </a:r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94F294-81B3-AD64-C41D-1C94B046CEAE}"/>
              </a:ext>
            </a:extLst>
          </p:cNvPr>
          <p:cNvSpPr/>
          <p:nvPr/>
        </p:nvSpPr>
        <p:spPr>
          <a:xfrm>
            <a:off x="8881730" y="5172667"/>
            <a:ext cx="2317898" cy="568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Group 7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2539CE-D91E-DBCB-669E-6821D94D793D}"/>
              </a:ext>
            </a:extLst>
          </p:cNvPr>
          <p:cNvSpPr/>
          <p:nvPr/>
        </p:nvSpPr>
        <p:spPr>
          <a:xfrm>
            <a:off x="8881730" y="5846062"/>
            <a:ext cx="2317898" cy="568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 Group 8</a:t>
            </a:r>
            <a:endParaRPr lang="en-SG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4CBEE1-55FB-323F-E25A-76D4D3A807AA}"/>
              </a:ext>
            </a:extLst>
          </p:cNvPr>
          <p:cNvCxnSpPr>
            <a:cxnSpLocks/>
          </p:cNvCxnSpPr>
          <p:nvPr/>
        </p:nvCxnSpPr>
        <p:spPr>
          <a:xfrm>
            <a:off x="-85946" y="3392008"/>
            <a:ext cx="5419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E29F9B-5B74-6861-E629-C392891A1AB5}"/>
              </a:ext>
            </a:extLst>
          </p:cNvPr>
          <p:cNvCxnSpPr/>
          <p:nvPr/>
        </p:nvCxnSpPr>
        <p:spPr>
          <a:xfrm>
            <a:off x="2759149" y="0"/>
            <a:ext cx="0" cy="690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64C908-A264-1411-96BF-C49057A4B3CD}"/>
              </a:ext>
            </a:extLst>
          </p:cNvPr>
          <p:cNvSpPr txBox="1"/>
          <p:nvPr/>
        </p:nvSpPr>
        <p:spPr>
          <a:xfrm flipH="1">
            <a:off x="685802" y="4776937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Alumni Lounge</a:t>
            </a:r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3F9F23-28C3-10C0-882D-7CA71B4BF9F2}"/>
              </a:ext>
            </a:extLst>
          </p:cNvPr>
          <p:cNvSpPr txBox="1"/>
          <p:nvPr/>
        </p:nvSpPr>
        <p:spPr>
          <a:xfrm flipH="1">
            <a:off x="433277" y="1481100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Conference Room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0DF5B3-8DBA-54BE-5E9F-4A45308A7571}"/>
              </a:ext>
            </a:extLst>
          </p:cNvPr>
          <p:cNvSpPr/>
          <p:nvPr/>
        </p:nvSpPr>
        <p:spPr>
          <a:xfrm>
            <a:off x="5454502" y="369111"/>
            <a:ext cx="2317898" cy="568843"/>
          </a:xfrm>
          <a:prstGeom prst="rect">
            <a:avLst/>
          </a:prstGeom>
          <a:solidFill>
            <a:srgbClr val="DA84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 Group 1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ED42FD-B60A-0A25-272E-D3919EC7AB27}"/>
              </a:ext>
            </a:extLst>
          </p:cNvPr>
          <p:cNvSpPr/>
          <p:nvPr/>
        </p:nvSpPr>
        <p:spPr>
          <a:xfrm>
            <a:off x="5454502" y="1042506"/>
            <a:ext cx="2317898" cy="568843"/>
          </a:xfrm>
          <a:prstGeom prst="rect">
            <a:avLst/>
          </a:prstGeom>
          <a:solidFill>
            <a:srgbClr val="DA84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 Group 2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9381D9-2599-67BA-D613-CCCA08373A0D}"/>
              </a:ext>
            </a:extLst>
          </p:cNvPr>
          <p:cNvSpPr/>
          <p:nvPr/>
        </p:nvSpPr>
        <p:spPr>
          <a:xfrm>
            <a:off x="5454502" y="1715901"/>
            <a:ext cx="2317898" cy="568843"/>
          </a:xfrm>
          <a:prstGeom prst="rect">
            <a:avLst/>
          </a:prstGeom>
          <a:solidFill>
            <a:srgbClr val="DA84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 Group 3</a:t>
            </a:r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2FDEF1-CA77-68D6-1399-EC855D55301F}"/>
              </a:ext>
            </a:extLst>
          </p:cNvPr>
          <p:cNvSpPr/>
          <p:nvPr/>
        </p:nvSpPr>
        <p:spPr>
          <a:xfrm>
            <a:off x="5454502" y="2389296"/>
            <a:ext cx="2317898" cy="568843"/>
          </a:xfrm>
          <a:prstGeom prst="rect">
            <a:avLst/>
          </a:prstGeom>
          <a:solidFill>
            <a:srgbClr val="DA84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 Group 4</a:t>
            </a:r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F845F8-52EA-644E-2EF6-D2BC5F9A8696}"/>
              </a:ext>
            </a:extLst>
          </p:cNvPr>
          <p:cNvSpPr/>
          <p:nvPr/>
        </p:nvSpPr>
        <p:spPr>
          <a:xfrm>
            <a:off x="8881730" y="369111"/>
            <a:ext cx="2317898" cy="568843"/>
          </a:xfrm>
          <a:prstGeom prst="rect">
            <a:avLst/>
          </a:prstGeom>
          <a:solidFill>
            <a:srgbClr val="DA84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 Group 5</a:t>
            </a:r>
            <a:endParaRPr lang="en-SG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BC312C-87AD-9516-0237-DA50FD0DD66C}"/>
              </a:ext>
            </a:extLst>
          </p:cNvPr>
          <p:cNvSpPr/>
          <p:nvPr/>
        </p:nvSpPr>
        <p:spPr>
          <a:xfrm>
            <a:off x="8881730" y="1042506"/>
            <a:ext cx="2317898" cy="568843"/>
          </a:xfrm>
          <a:prstGeom prst="rect">
            <a:avLst/>
          </a:prstGeom>
          <a:solidFill>
            <a:srgbClr val="DA84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 Group 6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EE59BF-4B36-97BA-EDA0-35A47A846514}"/>
              </a:ext>
            </a:extLst>
          </p:cNvPr>
          <p:cNvSpPr/>
          <p:nvPr/>
        </p:nvSpPr>
        <p:spPr>
          <a:xfrm>
            <a:off x="8881730" y="1715901"/>
            <a:ext cx="2317898" cy="568843"/>
          </a:xfrm>
          <a:prstGeom prst="rect">
            <a:avLst/>
          </a:prstGeom>
          <a:solidFill>
            <a:srgbClr val="DA84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 Group 7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C6AE64-4358-03C3-51E1-DFFBCBE8834E}"/>
              </a:ext>
            </a:extLst>
          </p:cNvPr>
          <p:cNvSpPr/>
          <p:nvPr/>
        </p:nvSpPr>
        <p:spPr>
          <a:xfrm>
            <a:off x="8881730" y="2389296"/>
            <a:ext cx="2317898" cy="568843"/>
          </a:xfrm>
          <a:prstGeom prst="rect">
            <a:avLst/>
          </a:prstGeom>
          <a:solidFill>
            <a:srgbClr val="DA84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 Group 8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2005BD-D961-F822-C7E7-7D158C3FD6E8}"/>
              </a:ext>
            </a:extLst>
          </p:cNvPr>
          <p:cNvSpPr/>
          <p:nvPr/>
        </p:nvSpPr>
        <p:spPr>
          <a:xfrm>
            <a:off x="2929269" y="6533707"/>
            <a:ext cx="1329069" cy="324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Entrance</a:t>
            </a:r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83EAFD-E704-5EFC-EB68-4289C05B25FE}"/>
              </a:ext>
            </a:extLst>
          </p:cNvPr>
          <p:cNvSpPr txBox="1"/>
          <p:nvPr/>
        </p:nvSpPr>
        <p:spPr>
          <a:xfrm>
            <a:off x="8525539" y="3194647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Whiteboards as dividers </a:t>
            </a:r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0BFAC9-64AB-E230-B3B2-F218EADD42C7}"/>
              </a:ext>
            </a:extLst>
          </p:cNvPr>
          <p:cNvSpPr txBox="1"/>
          <p:nvPr/>
        </p:nvSpPr>
        <p:spPr>
          <a:xfrm>
            <a:off x="5364123" y="3194647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Whiteboards as dividers 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B9A1C0-CA2A-97A5-2081-79BEA2CD359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728986" y="3379313"/>
            <a:ext cx="796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2F5BA6-4F23-D3DB-0EA8-386629B2CFF0}"/>
              </a:ext>
            </a:extLst>
          </p:cNvPr>
          <p:cNvCxnSpPr>
            <a:cxnSpLocks/>
          </p:cNvCxnSpPr>
          <p:nvPr/>
        </p:nvCxnSpPr>
        <p:spPr>
          <a:xfrm>
            <a:off x="10951535" y="3392008"/>
            <a:ext cx="1398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3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FA0A78-74E7-D23F-4942-6BD93E52C871}"/>
              </a:ext>
            </a:extLst>
          </p:cNvPr>
          <p:cNvSpPr/>
          <p:nvPr/>
        </p:nvSpPr>
        <p:spPr>
          <a:xfrm>
            <a:off x="3636332" y="1876646"/>
            <a:ext cx="1408818" cy="11488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76169-878E-0B41-ACD0-AEBC394A968F}"/>
              </a:ext>
            </a:extLst>
          </p:cNvPr>
          <p:cNvSpPr/>
          <p:nvPr/>
        </p:nvSpPr>
        <p:spPr>
          <a:xfrm>
            <a:off x="3636333" y="3088758"/>
            <a:ext cx="1408818" cy="1148835"/>
          </a:xfrm>
          <a:prstGeom prst="rect">
            <a:avLst/>
          </a:prstGeom>
          <a:solidFill>
            <a:srgbClr val="DA84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04D207-2D98-3617-56B5-FE6AEC137DF4}"/>
              </a:ext>
            </a:extLst>
          </p:cNvPr>
          <p:cNvSpPr>
            <a:spLocks/>
          </p:cNvSpPr>
          <p:nvPr/>
        </p:nvSpPr>
        <p:spPr>
          <a:xfrm>
            <a:off x="-196702" y="2538782"/>
            <a:ext cx="2530549" cy="440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8915F0-AD04-6108-C029-A9A1DEA974CC}"/>
              </a:ext>
            </a:extLst>
          </p:cNvPr>
          <p:cNvSpPr>
            <a:spLocks/>
          </p:cNvSpPr>
          <p:nvPr/>
        </p:nvSpPr>
        <p:spPr>
          <a:xfrm>
            <a:off x="2295746" y="5544880"/>
            <a:ext cx="7592533" cy="14034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Table</a:t>
            </a:r>
            <a:endParaRPr lang="en-SG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0E1E9-BA53-BB40-2004-4D1E5F719216}"/>
              </a:ext>
            </a:extLst>
          </p:cNvPr>
          <p:cNvSpPr/>
          <p:nvPr/>
        </p:nvSpPr>
        <p:spPr>
          <a:xfrm>
            <a:off x="5883346" y="1876645"/>
            <a:ext cx="1408818" cy="11488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9F7B81-304E-0168-FDFA-4AEFB9556F79}"/>
              </a:ext>
            </a:extLst>
          </p:cNvPr>
          <p:cNvSpPr/>
          <p:nvPr/>
        </p:nvSpPr>
        <p:spPr>
          <a:xfrm>
            <a:off x="5883346" y="3088758"/>
            <a:ext cx="1408818" cy="1148835"/>
          </a:xfrm>
          <a:prstGeom prst="rect">
            <a:avLst/>
          </a:prstGeom>
          <a:solidFill>
            <a:srgbClr val="DA84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368E6-2A11-BC89-7E06-4D05E6C3CB06}"/>
              </a:ext>
            </a:extLst>
          </p:cNvPr>
          <p:cNvSpPr/>
          <p:nvPr/>
        </p:nvSpPr>
        <p:spPr>
          <a:xfrm>
            <a:off x="8130360" y="1876646"/>
            <a:ext cx="1408818" cy="11488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DB09C2-A109-953B-7BE2-E8CC0C6C6CEC}"/>
              </a:ext>
            </a:extLst>
          </p:cNvPr>
          <p:cNvSpPr/>
          <p:nvPr/>
        </p:nvSpPr>
        <p:spPr>
          <a:xfrm>
            <a:off x="8130361" y="3088758"/>
            <a:ext cx="1408818" cy="1148835"/>
          </a:xfrm>
          <a:prstGeom prst="rect">
            <a:avLst/>
          </a:prstGeom>
          <a:solidFill>
            <a:srgbClr val="DA84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F3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1BD5E-6ACF-DC13-DF87-317A97423402}"/>
              </a:ext>
            </a:extLst>
          </p:cNvPr>
          <p:cNvSpPr/>
          <p:nvPr/>
        </p:nvSpPr>
        <p:spPr>
          <a:xfrm rot="16200000">
            <a:off x="9604745" y="889590"/>
            <a:ext cx="3476847" cy="1697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Cupboard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167590-C40B-8ADA-C6A8-B9FAA539742A}"/>
              </a:ext>
            </a:extLst>
          </p:cNvPr>
          <p:cNvSpPr/>
          <p:nvPr/>
        </p:nvSpPr>
        <p:spPr>
          <a:xfrm rot="16200000">
            <a:off x="10947105" y="5001731"/>
            <a:ext cx="1876647" cy="6131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172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69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Pong Yun Siang Shawn</dc:creator>
  <cp:lastModifiedBy>Pong Yun Siang Shawn</cp:lastModifiedBy>
  <cp:revision>1</cp:revision>
  <dcterms:created xsi:type="dcterms:W3CDTF">2023-02-14T04:19:37Z</dcterms:created>
  <dcterms:modified xsi:type="dcterms:W3CDTF">2023-02-15T14:22:53Z</dcterms:modified>
</cp:coreProperties>
</file>