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E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4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1C5F6-5E3E-4DF1-8786-7BAB4BCA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6B5DF9-053D-4AC1-8AAA-A5606F776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C0EB4D-5413-4B11-B26D-F4994ADFB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DCCD8-D976-4B0E-B961-8D146954B587}" type="datetimeFigureOut">
              <a:rPr lang="zh-CN" altLang="en-US" smtClean="0"/>
              <a:t>2021/1/31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1E7CA6-F594-4C3E-8499-0DA27990B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48EDCE-9035-4EF9-944F-C06A7318D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EF83-74F6-49DD-A915-550D74F7E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730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233B85-EDCF-46CD-81F2-3D56C334C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073536-C2B3-4549-ADBC-D9F3631DE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84A245-B7F6-465E-953D-CDE42FA0A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DCCD8-D976-4B0E-B961-8D146954B587}" type="datetimeFigureOut">
              <a:rPr lang="zh-CN" altLang="en-US" smtClean="0"/>
              <a:t>2021/1/31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4103C7-FB79-4536-B9B3-54C682A68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AF02A2-5023-465B-80B8-5C9311BB0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EF83-74F6-49DD-A915-550D74F7E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34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A0EA32-7048-43AB-99CD-B77F5DDA5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B62A86-C708-4A64-9CCB-E64529F56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3D887F-7AA6-4A4A-89E6-A8D495D91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DCCD8-D976-4B0E-B961-8D146954B587}" type="datetimeFigureOut">
              <a:rPr lang="zh-CN" altLang="en-US" smtClean="0"/>
              <a:t>2021/1/31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31838C-28C0-4609-9400-70439E321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F5768F-D3BF-46B6-94B0-C4D66D3CF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EF83-74F6-49DD-A915-550D74F7E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9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E45F3-D6C2-4E26-B052-80FC9F8B9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AA2E13-9961-4F93-B9B1-FD98BD610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458F6E-BA60-4965-871C-413702827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DCCD8-D976-4B0E-B961-8D146954B587}" type="datetimeFigureOut">
              <a:rPr lang="zh-CN" altLang="en-US" smtClean="0"/>
              <a:t>2021/1/31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EB9B5C-8BA4-4998-99C1-6581DD5BD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2F7F5D-63A6-44DF-AB5C-89FE8EE11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EF83-74F6-49DD-A915-550D74F7E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51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2A065-65BD-4BAD-A664-3FAC1A10E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E7BC50-AAD9-4C61-A1EE-89E73875E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8B8228-0AA9-4511-8EF8-9D37F55BE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DCCD8-D976-4B0E-B961-8D146954B587}" type="datetimeFigureOut">
              <a:rPr lang="zh-CN" altLang="en-US" smtClean="0"/>
              <a:t>2021/1/31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AC7CE5-2F28-42E7-A34E-C63DF7805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B74244-475B-45E1-B909-BB9DA8136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EF83-74F6-49DD-A915-550D74F7E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044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F66CE-9A8F-4686-BB43-59EFAD49C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EC3F3B-3964-45E0-9C6F-E8F537140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35C10D-3E2A-4A01-9FCD-AB8CBF658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0E0C88-90EB-48D3-B666-CD2651C44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DCCD8-D976-4B0E-B961-8D146954B587}" type="datetimeFigureOut">
              <a:rPr lang="zh-CN" altLang="en-US" smtClean="0"/>
              <a:t>2021/1/31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89901E-EB04-4CCC-9E37-1A187D031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4C02EF-E0E6-4B8B-BE4F-5D7C091FC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EF83-74F6-49DD-A915-550D74F7E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307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92077-FB76-4DEA-88F6-2CDC03985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6470BF-A2B7-40E0-ADB8-8A6AB775F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CDA400-3FDC-417D-85B2-AABD7C3C2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629F3D-E387-4785-8111-60C0F922D5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5600B1-5849-4960-84E1-B59265A314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ED126EF-76DB-4011-AD9B-7D82A850D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DCCD8-D976-4B0E-B961-8D146954B587}" type="datetimeFigureOut">
              <a:rPr lang="zh-CN" altLang="en-US" smtClean="0"/>
              <a:t>2021/1/31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5BAA0C-F904-44EE-8FA7-1E22BAE2A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A76D02-D8E9-4655-9019-2415A66B7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EF83-74F6-49DD-A915-550D74F7E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876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B472D8-07B0-4A92-BAE5-3ECF7254D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23A821-3B09-44EA-BE0E-BA420F94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DCCD8-D976-4B0E-B961-8D146954B587}" type="datetimeFigureOut">
              <a:rPr lang="zh-CN" altLang="en-US" smtClean="0"/>
              <a:t>2021/1/31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3F092E-7BAB-4B4B-90EA-0228DA202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C1E18A-F93C-493A-976D-DC1DAEE8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EF83-74F6-49DD-A915-550D74F7E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76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85B35D-4E06-4A60-92D9-055E7F3DF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DCCD8-D976-4B0E-B961-8D146954B587}" type="datetimeFigureOut">
              <a:rPr lang="zh-CN" altLang="en-US" smtClean="0"/>
              <a:t>2021/1/31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F2A968-BB40-4243-9406-2FF81B34C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E4F2A7-2647-4743-9F25-1052B46F6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EF83-74F6-49DD-A915-550D74F7E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271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A1B78-867F-480E-9F73-CB0023D9E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76A27-F022-4D6A-9732-EA56B798D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D361BE-D8B3-4E13-B22D-D42089356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15A6B1-8000-4E7B-BE9E-285CD1BC7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DCCD8-D976-4B0E-B961-8D146954B587}" type="datetimeFigureOut">
              <a:rPr lang="zh-CN" altLang="en-US" smtClean="0"/>
              <a:t>2021/1/31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976DBF-9010-48DB-851C-F49FA1978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3792E1-85B4-4659-B9C9-DB26E9BB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EF83-74F6-49DD-A915-550D74F7E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887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E6428-0B90-4AFD-9D32-59B91B24D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C4A6B7-2EC7-4936-92B3-CAACB5506E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3FB820-117D-432F-BA91-F695A987E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610D7E-B483-4611-9677-994490B3D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DCCD8-D976-4B0E-B961-8D146954B587}" type="datetimeFigureOut">
              <a:rPr lang="zh-CN" altLang="en-US" smtClean="0"/>
              <a:t>2021/1/31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D1757B-E645-4CAA-8F21-A1696C6F0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DCECC2-7124-4D88-BD14-A8ED3EDE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EF83-74F6-49DD-A915-550D74F7E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885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7559B9-EC9A-42B5-8D36-85C0BABAD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591572-D01B-45BE-9BD7-C74E87532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73AE0C-2BCE-4933-BBCC-BB79E6A85F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DCCD8-D976-4B0E-B961-8D146954B587}" type="datetimeFigureOut">
              <a:rPr lang="zh-CN" altLang="en-US" smtClean="0"/>
              <a:t>2021/1/31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B1E965-E2B3-4AED-AD17-DCE2F5C846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16161F-43C7-42BC-8BF8-639B8ACF78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8EF83-74F6-49DD-A915-550D74F7E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840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3E57E-B761-48F8-88D5-A5244191C7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Voron</a:t>
            </a:r>
            <a:r>
              <a:rPr lang="en-US" altLang="zh-CN" dirty="0"/>
              <a:t> V0 Mod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10D579-F246-444E-AC54-E3CBECAD59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CORE XYU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9199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3B402B9-E1B5-4B8B-B665-D65597870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364" y="936354"/>
            <a:ext cx="3595344" cy="363221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1826E90-AEAD-42FA-8F69-9D070D3C0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286" y="990037"/>
            <a:ext cx="3595344" cy="358336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22856A0-45CE-45A4-8EE8-6D0F9A70021E}"/>
              </a:ext>
            </a:extLst>
          </p:cNvPr>
          <p:cNvSpPr txBox="1"/>
          <p:nvPr/>
        </p:nvSpPr>
        <p:spPr>
          <a:xfrm>
            <a:off x="1647093" y="567022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Belt A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4B00BD8-2933-4CB5-8639-97158F9D60BB}"/>
              </a:ext>
            </a:extLst>
          </p:cNvPr>
          <p:cNvSpPr txBox="1"/>
          <p:nvPr/>
        </p:nvSpPr>
        <p:spPr>
          <a:xfrm>
            <a:off x="5712721" y="567022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Belt B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3466478-9A10-4BD8-B173-51BC67B3E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08" y="990037"/>
            <a:ext cx="3595344" cy="358336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73B0191-4673-44F2-927C-E35DB776BA7A}"/>
              </a:ext>
            </a:extLst>
          </p:cNvPr>
          <p:cNvSpPr txBox="1"/>
          <p:nvPr/>
        </p:nvSpPr>
        <p:spPr>
          <a:xfrm>
            <a:off x="9547714" y="57358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Belt C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9268575-D8A7-4416-AF55-B34D8EE35C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5373" y="1036955"/>
            <a:ext cx="1072661" cy="821613"/>
          </a:xfrm>
          <a:prstGeom prst="rect">
            <a:avLst/>
          </a:prstGeom>
        </p:spPr>
      </p:pic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F79DAF7-8C1B-4B13-B717-245B38EB576F}"/>
              </a:ext>
            </a:extLst>
          </p:cNvPr>
          <p:cNvCxnSpPr>
            <a:cxnSpLocks/>
          </p:cNvCxnSpPr>
          <p:nvPr/>
        </p:nvCxnSpPr>
        <p:spPr>
          <a:xfrm>
            <a:off x="1664679" y="1078523"/>
            <a:ext cx="0" cy="78004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35A40290-10F2-4482-BE48-09B133C5C93F}"/>
              </a:ext>
            </a:extLst>
          </p:cNvPr>
          <p:cNvSpPr/>
          <p:nvPr/>
        </p:nvSpPr>
        <p:spPr>
          <a:xfrm>
            <a:off x="1664680" y="1078523"/>
            <a:ext cx="169986" cy="1465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B17159B9-0FD1-40BA-B17E-DDBD942064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9657" y="1011697"/>
            <a:ext cx="995038" cy="80662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E83A9FBE-9C0D-47AF-951C-070719B1A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1231" y="1036955"/>
            <a:ext cx="1072661" cy="821613"/>
          </a:xfrm>
          <a:prstGeom prst="rect">
            <a:avLst/>
          </a:prstGeom>
        </p:spPr>
      </p:pic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EB48FC0-750C-405A-B8B0-203C26825765}"/>
              </a:ext>
            </a:extLst>
          </p:cNvPr>
          <p:cNvCxnSpPr>
            <a:cxnSpLocks/>
          </p:cNvCxnSpPr>
          <p:nvPr/>
        </p:nvCxnSpPr>
        <p:spPr>
          <a:xfrm>
            <a:off x="5480537" y="1078523"/>
            <a:ext cx="0" cy="78004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D8597912-D7F0-449C-9D74-7A9991B56EE7}"/>
              </a:ext>
            </a:extLst>
          </p:cNvPr>
          <p:cNvSpPr/>
          <p:nvPr/>
        </p:nvSpPr>
        <p:spPr>
          <a:xfrm>
            <a:off x="5451231" y="1078523"/>
            <a:ext cx="199292" cy="1817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0B8E939B-EF90-4A09-A3A7-0BF649248A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3998" y="1001761"/>
            <a:ext cx="1209180" cy="828288"/>
          </a:xfrm>
          <a:prstGeom prst="rect">
            <a:avLst/>
          </a:prstGeom>
        </p:spPr>
      </p:pic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0B6A4ED6-668A-495B-A88A-723F8C6A1DC5}"/>
              </a:ext>
            </a:extLst>
          </p:cNvPr>
          <p:cNvCxnSpPr>
            <a:cxnSpLocks/>
          </p:cNvCxnSpPr>
          <p:nvPr/>
        </p:nvCxnSpPr>
        <p:spPr>
          <a:xfrm>
            <a:off x="9365032" y="1415905"/>
            <a:ext cx="9968" cy="38522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B0AA38E5-53AF-4C48-9585-7FE2047BC018}"/>
              </a:ext>
            </a:extLst>
          </p:cNvPr>
          <p:cNvCxnSpPr>
            <a:cxnSpLocks/>
          </p:cNvCxnSpPr>
          <p:nvPr/>
        </p:nvCxnSpPr>
        <p:spPr>
          <a:xfrm>
            <a:off x="9524995" y="1376447"/>
            <a:ext cx="200478" cy="3856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图片 62">
            <a:extLst>
              <a:ext uri="{FF2B5EF4-FFF2-40B4-BE49-F238E27FC236}">
                <a16:creationId xmlns:a16="http://schemas.microsoft.com/office/drawing/2014/main" id="{322CF9A7-BBAF-4EF4-BCBD-C6EA61D3D5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0933" y="1112056"/>
            <a:ext cx="254687" cy="454798"/>
          </a:xfrm>
          <a:prstGeom prst="rect">
            <a:avLst/>
          </a:prstGeom>
        </p:spPr>
      </p:pic>
      <p:sp>
        <p:nvSpPr>
          <p:cNvPr id="67" name="矩形 66">
            <a:extLst>
              <a:ext uri="{FF2B5EF4-FFF2-40B4-BE49-F238E27FC236}">
                <a16:creationId xmlns:a16="http://schemas.microsoft.com/office/drawing/2014/main" id="{B62A149C-15CC-4603-B5A5-882C99CAC6E0}"/>
              </a:ext>
            </a:extLst>
          </p:cNvPr>
          <p:cNvSpPr/>
          <p:nvPr/>
        </p:nvSpPr>
        <p:spPr>
          <a:xfrm>
            <a:off x="8151603" y="1061186"/>
            <a:ext cx="199292" cy="1817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1407FF3E-133E-4A93-A15C-62EDDDF7A296}"/>
              </a:ext>
            </a:extLst>
          </p:cNvPr>
          <p:cNvCxnSpPr>
            <a:cxnSpLocks/>
          </p:cNvCxnSpPr>
          <p:nvPr/>
        </p:nvCxnSpPr>
        <p:spPr>
          <a:xfrm>
            <a:off x="8208276" y="1054542"/>
            <a:ext cx="1203651" cy="134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C8FAF9B-2CD2-467F-809B-480EB841FD7C}"/>
              </a:ext>
            </a:extLst>
          </p:cNvPr>
          <p:cNvCxnSpPr>
            <a:cxnSpLocks/>
          </p:cNvCxnSpPr>
          <p:nvPr/>
        </p:nvCxnSpPr>
        <p:spPr>
          <a:xfrm>
            <a:off x="8200292" y="1360591"/>
            <a:ext cx="1254370" cy="177138"/>
          </a:xfrm>
          <a:prstGeom prst="line">
            <a:avLst/>
          </a:prstGeom>
          <a:ln w="28575">
            <a:solidFill>
              <a:srgbClr val="CBE0FF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E1B72F2A-D68A-43B7-8B4E-59B197A56EF7}"/>
              </a:ext>
            </a:extLst>
          </p:cNvPr>
          <p:cNvCxnSpPr>
            <a:cxnSpLocks/>
          </p:cNvCxnSpPr>
          <p:nvPr/>
        </p:nvCxnSpPr>
        <p:spPr>
          <a:xfrm flipV="1">
            <a:off x="9469937" y="1415011"/>
            <a:ext cx="458650" cy="117696"/>
          </a:xfrm>
          <a:prstGeom prst="line">
            <a:avLst/>
          </a:prstGeom>
          <a:ln w="28575">
            <a:solidFill>
              <a:srgbClr val="CBE0FF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612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11</Words>
  <Application>Microsoft Office PowerPoint</Application>
  <PresentationFormat>宽屏</PresentationFormat>
  <Paragraphs>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Voron V0 Mod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Voron V0 Mod</dc:title>
  <dc:creator>Shawn Qiu</dc:creator>
  <cp:lastModifiedBy>Shawn Qiu</cp:lastModifiedBy>
  <cp:revision>4</cp:revision>
  <dcterms:created xsi:type="dcterms:W3CDTF">2021-01-30T16:31:25Z</dcterms:created>
  <dcterms:modified xsi:type="dcterms:W3CDTF">2021-01-30T17:12:35Z</dcterms:modified>
</cp:coreProperties>
</file>