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5"/>
  </p:notesMasterIdLst>
  <p:sldIdLst>
    <p:sldId id="257" r:id="rId2"/>
    <p:sldId id="256"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notesViewPr>
    <p:cSldViewPr snapToGrid="0">
      <p:cViewPr varScale="1">
        <p:scale>
          <a:sx n="95" d="100"/>
          <a:sy n="95" d="100"/>
        </p:scale>
        <p:origin x="14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0A596-7111-4496-AF91-ADEB4DB866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C18D6F7-8EE0-4E73-8CC9-AFB6D808F894}">
      <dgm:prSet/>
      <dgm:spPr/>
      <dgm:t>
        <a:bodyPr/>
        <a:lstStyle/>
        <a:p>
          <a:r>
            <a:rPr lang="en-US"/>
            <a:t>The evil one (Matthew 18)</a:t>
          </a:r>
        </a:p>
      </dgm:t>
    </dgm:pt>
    <dgm:pt modelId="{38665ADA-35FC-4D0C-9185-9C88B3FE074C}" type="parTrans" cxnId="{496B7BD8-5426-42EF-9E5C-BADF20DB58FB}">
      <dgm:prSet/>
      <dgm:spPr/>
      <dgm:t>
        <a:bodyPr/>
        <a:lstStyle/>
        <a:p>
          <a:endParaRPr lang="en-US"/>
        </a:p>
      </dgm:t>
    </dgm:pt>
    <dgm:pt modelId="{61623F84-E73F-4594-ACF0-9F1AE200F2DE}" type="sibTrans" cxnId="{496B7BD8-5426-42EF-9E5C-BADF20DB58FB}">
      <dgm:prSet/>
      <dgm:spPr/>
      <dgm:t>
        <a:bodyPr/>
        <a:lstStyle/>
        <a:p>
          <a:endParaRPr lang="en-US"/>
        </a:p>
      </dgm:t>
    </dgm:pt>
    <dgm:pt modelId="{A0D367AB-388F-45D5-A442-F0BE59A53A2C}">
      <dgm:prSet/>
      <dgm:spPr/>
      <dgm:t>
        <a:bodyPr/>
        <a:lstStyle/>
        <a:p>
          <a:r>
            <a:rPr lang="en-US"/>
            <a:t>The tempter (Matthew 4:3)</a:t>
          </a:r>
        </a:p>
      </dgm:t>
    </dgm:pt>
    <dgm:pt modelId="{BD183F25-CC45-42FE-A54D-1E0A36BF0C55}" type="parTrans" cxnId="{ECE97D59-0590-496F-B28C-E3D115349D99}">
      <dgm:prSet/>
      <dgm:spPr/>
      <dgm:t>
        <a:bodyPr/>
        <a:lstStyle/>
        <a:p>
          <a:endParaRPr lang="en-US"/>
        </a:p>
      </dgm:t>
    </dgm:pt>
    <dgm:pt modelId="{DDBE3F35-440F-43B4-AF3E-24EB1180798B}" type="sibTrans" cxnId="{ECE97D59-0590-496F-B28C-E3D115349D99}">
      <dgm:prSet/>
      <dgm:spPr/>
      <dgm:t>
        <a:bodyPr/>
        <a:lstStyle/>
        <a:p>
          <a:endParaRPr lang="en-US"/>
        </a:p>
      </dgm:t>
    </dgm:pt>
    <dgm:pt modelId="{B1611835-034E-46C1-9EBA-03C5ED636C40}">
      <dgm:prSet/>
      <dgm:spPr/>
      <dgm:t>
        <a:bodyPr/>
        <a:lstStyle/>
        <a:p>
          <a:r>
            <a:rPr lang="en-US"/>
            <a:t>A murderer and a liar (John 8:44)</a:t>
          </a:r>
        </a:p>
      </dgm:t>
    </dgm:pt>
    <dgm:pt modelId="{95C0A8E3-AA55-4335-99B9-F406DF4420A5}" type="parTrans" cxnId="{8B605015-2831-4819-A9B6-1C8E12378C0E}">
      <dgm:prSet/>
      <dgm:spPr/>
      <dgm:t>
        <a:bodyPr/>
        <a:lstStyle/>
        <a:p>
          <a:endParaRPr lang="en-US"/>
        </a:p>
      </dgm:t>
    </dgm:pt>
    <dgm:pt modelId="{BA8F0B6A-00FB-4802-84FB-BEFF0129B9A3}" type="sibTrans" cxnId="{8B605015-2831-4819-A9B6-1C8E12378C0E}">
      <dgm:prSet/>
      <dgm:spPr/>
      <dgm:t>
        <a:bodyPr/>
        <a:lstStyle/>
        <a:p>
          <a:endParaRPr lang="en-US"/>
        </a:p>
      </dgm:t>
    </dgm:pt>
    <dgm:pt modelId="{9B00719F-E3A1-4B58-81BB-266E8A807BEE}" type="pres">
      <dgm:prSet presAssocID="{B7E0A596-7111-4496-AF91-ADEB4DB8661A}" presName="hierChild1" presStyleCnt="0">
        <dgm:presLayoutVars>
          <dgm:chPref val="1"/>
          <dgm:dir/>
          <dgm:animOne val="branch"/>
          <dgm:animLvl val="lvl"/>
          <dgm:resizeHandles/>
        </dgm:presLayoutVars>
      </dgm:prSet>
      <dgm:spPr/>
    </dgm:pt>
    <dgm:pt modelId="{A57012AA-EF69-44FB-83DE-6E2FCF429FC4}" type="pres">
      <dgm:prSet presAssocID="{7C18D6F7-8EE0-4E73-8CC9-AFB6D808F894}" presName="hierRoot1" presStyleCnt="0"/>
      <dgm:spPr/>
    </dgm:pt>
    <dgm:pt modelId="{04365323-3999-46F4-88F8-A78555415BDA}" type="pres">
      <dgm:prSet presAssocID="{7C18D6F7-8EE0-4E73-8CC9-AFB6D808F894}" presName="composite" presStyleCnt="0"/>
      <dgm:spPr/>
    </dgm:pt>
    <dgm:pt modelId="{D7572C67-0ADC-4773-90A1-AA45ECEE5BEA}" type="pres">
      <dgm:prSet presAssocID="{7C18D6F7-8EE0-4E73-8CC9-AFB6D808F894}" presName="background" presStyleLbl="node0" presStyleIdx="0" presStyleCnt="3"/>
      <dgm:spPr/>
    </dgm:pt>
    <dgm:pt modelId="{9A245DFC-2AAB-4D2D-8774-E1046B37B127}" type="pres">
      <dgm:prSet presAssocID="{7C18D6F7-8EE0-4E73-8CC9-AFB6D808F894}" presName="text" presStyleLbl="fgAcc0" presStyleIdx="0" presStyleCnt="3">
        <dgm:presLayoutVars>
          <dgm:chPref val="3"/>
        </dgm:presLayoutVars>
      </dgm:prSet>
      <dgm:spPr/>
    </dgm:pt>
    <dgm:pt modelId="{89412C64-ADFD-4E0C-AABA-25DF0A765EC3}" type="pres">
      <dgm:prSet presAssocID="{7C18D6F7-8EE0-4E73-8CC9-AFB6D808F894}" presName="hierChild2" presStyleCnt="0"/>
      <dgm:spPr/>
    </dgm:pt>
    <dgm:pt modelId="{D59BD354-265E-416A-889F-6130F81FB332}" type="pres">
      <dgm:prSet presAssocID="{A0D367AB-388F-45D5-A442-F0BE59A53A2C}" presName="hierRoot1" presStyleCnt="0"/>
      <dgm:spPr/>
    </dgm:pt>
    <dgm:pt modelId="{2814BEE0-E43C-48DB-808A-86BC359FCED3}" type="pres">
      <dgm:prSet presAssocID="{A0D367AB-388F-45D5-A442-F0BE59A53A2C}" presName="composite" presStyleCnt="0"/>
      <dgm:spPr/>
    </dgm:pt>
    <dgm:pt modelId="{A4E4D759-10CB-41C5-B510-4F3B9A2C7E75}" type="pres">
      <dgm:prSet presAssocID="{A0D367AB-388F-45D5-A442-F0BE59A53A2C}" presName="background" presStyleLbl="node0" presStyleIdx="1" presStyleCnt="3"/>
      <dgm:spPr/>
    </dgm:pt>
    <dgm:pt modelId="{9FDC4976-E9A9-4575-AA35-FEF34B48C3E9}" type="pres">
      <dgm:prSet presAssocID="{A0D367AB-388F-45D5-A442-F0BE59A53A2C}" presName="text" presStyleLbl="fgAcc0" presStyleIdx="1" presStyleCnt="3">
        <dgm:presLayoutVars>
          <dgm:chPref val="3"/>
        </dgm:presLayoutVars>
      </dgm:prSet>
      <dgm:spPr/>
    </dgm:pt>
    <dgm:pt modelId="{89686CED-49AC-43E2-B824-0996AA350284}" type="pres">
      <dgm:prSet presAssocID="{A0D367AB-388F-45D5-A442-F0BE59A53A2C}" presName="hierChild2" presStyleCnt="0"/>
      <dgm:spPr/>
    </dgm:pt>
    <dgm:pt modelId="{DADE87F4-FB74-46D9-8C0D-832F0054ECEA}" type="pres">
      <dgm:prSet presAssocID="{B1611835-034E-46C1-9EBA-03C5ED636C40}" presName="hierRoot1" presStyleCnt="0"/>
      <dgm:spPr/>
    </dgm:pt>
    <dgm:pt modelId="{0E314C0A-35F7-4F8B-A8EC-CA1A48CB9359}" type="pres">
      <dgm:prSet presAssocID="{B1611835-034E-46C1-9EBA-03C5ED636C40}" presName="composite" presStyleCnt="0"/>
      <dgm:spPr/>
    </dgm:pt>
    <dgm:pt modelId="{6AFBE11F-3540-4336-82C6-917E1D3B304E}" type="pres">
      <dgm:prSet presAssocID="{B1611835-034E-46C1-9EBA-03C5ED636C40}" presName="background" presStyleLbl="node0" presStyleIdx="2" presStyleCnt="3"/>
      <dgm:spPr/>
    </dgm:pt>
    <dgm:pt modelId="{572D54E7-8AA1-4E41-AF8D-41E0E722AC17}" type="pres">
      <dgm:prSet presAssocID="{B1611835-034E-46C1-9EBA-03C5ED636C40}" presName="text" presStyleLbl="fgAcc0" presStyleIdx="2" presStyleCnt="3">
        <dgm:presLayoutVars>
          <dgm:chPref val="3"/>
        </dgm:presLayoutVars>
      </dgm:prSet>
      <dgm:spPr/>
    </dgm:pt>
    <dgm:pt modelId="{78FFF1D2-CBBA-4AF8-A895-5F3A4401C704}" type="pres">
      <dgm:prSet presAssocID="{B1611835-034E-46C1-9EBA-03C5ED636C40}" presName="hierChild2" presStyleCnt="0"/>
      <dgm:spPr/>
    </dgm:pt>
  </dgm:ptLst>
  <dgm:cxnLst>
    <dgm:cxn modelId="{8B605015-2831-4819-A9B6-1C8E12378C0E}" srcId="{B7E0A596-7111-4496-AF91-ADEB4DB8661A}" destId="{B1611835-034E-46C1-9EBA-03C5ED636C40}" srcOrd="2" destOrd="0" parTransId="{95C0A8E3-AA55-4335-99B9-F406DF4420A5}" sibTransId="{BA8F0B6A-00FB-4802-84FB-BEFF0129B9A3}"/>
    <dgm:cxn modelId="{6291261C-8683-47E1-9C52-5FF4593029CA}" type="presOf" srcId="{A0D367AB-388F-45D5-A442-F0BE59A53A2C}" destId="{9FDC4976-E9A9-4575-AA35-FEF34B48C3E9}" srcOrd="0" destOrd="0" presId="urn:microsoft.com/office/officeart/2005/8/layout/hierarchy1"/>
    <dgm:cxn modelId="{2F73453D-6CB4-43DC-B5E2-B18D804F7690}" type="presOf" srcId="{B7E0A596-7111-4496-AF91-ADEB4DB8661A}" destId="{9B00719F-E3A1-4B58-81BB-266E8A807BEE}" srcOrd="0" destOrd="0" presId="urn:microsoft.com/office/officeart/2005/8/layout/hierarchy1"/>
    <dgm:cxn modelId="{8FE1424B-F3F5-4030-98A8-4CCE9DB6FCF2}" type="presOf" srcId="{B1611835-034E-46C1-9EBA-03C5ED636C40}" destId="{572D54E7-8AA1-4E41-AF8D-41E0E722AC17}" srcOrd="0" destOrd="0" presId="urn:microsoft.com/office/officeart/2005/8/layout/hierarchy1"/>
    <dgm:cxn modelId="{ECE97D59-0590-496F-B28C-E3D115349D99}" srcId="{B7E0A596-7111-4496-AF91-ADEB4DB8661A}" destId="{A0D367AB-388F-45D5-A442-F0BE59A53A2C}" srcOrd="1" destOrd="0" parTransId="{BD183F25-CC45-42FE-A54D-1E0A36BF0C55}" sibTransId="{DDBE3F35-440F-43B4-AF3E-24EB1180798B}"/>
    <dgm:cxn modelId="{2545A498-557E-43E4-8691-993FA8106AC5}" type="presOf" srcId="{7C18D6F7-8EE0-4E73-8CC9-AFB6D808F894}" destId="{9A245DFC-2AAB-4D2D-8774-E1046B37B127}" srcOrd="0" destOrd="0" presId="urn:microsoft.com/office/officeart/2005/8/layout/hierarchy1"/>
    <dgm:cxn modelId="{496B7BD8-5426-42EF-9E5C-BADF20DB58FB}" srcId="{B7E0A596-7111-4496-AF91-ADEB4DB8661A}" destId="{7C18D6F7-8EE0-4E73-8CC9-AFB6D808F894}" srcOrd="0" destOrd="0" parTransId="{38665ADA-35FC-4D0C-9185-9C88B3FE074C}" sibTransId="{61623F84-E73F-4594-ACF0-9F1AE200F2DE}"/>
    <dgm:cxn modelId="{BD3D74CA-5E9A-4979-8961-61333771FA8A}" type="presParOf" srcId="{9B00719F-E3A1-4B58-81BB-266E8A807BEE}" destId="{A57012AA-EF69-44FB-83DE-6E2FCF429FC4}" srcOrd="0" destOrd="0" presId="urn:microsoft.com/office/officeart/2005/8/layout/hierarchy1"/>
    <dgm:cxn modelId="{EB3090CF-62A2-4F2B-9CB7-92AA74D4AF68}" type="presParOf" srcId="{A57012AA-EF69-44FB-83DE-6E2FCF429FC4}" destId="{04365323-3999-46F4-88F8-A78555415BDA}" srcOrd="0" destOrd="0" presId="urn:microsoft.com/office/officeart/2005/8/layout/hierarchy1"/>
    <dgm:cxn modelId="{E366BE57-C2C1-45BA-A966-1CFB861D845D}" type="presParOf" srcId="{04365323-3999-46F4-88F8-A78555415BDA}" destId="{D7572C67-0ADC-4773-90A1-AA45ECEE5BEA}" srcOrd="0" destOrd="0" presId="urn:microsoft.com/office/officeart/2005/8/layout/hierarchy1"/>
    <dgm:cxn modelId="{5D4E79AE-EC7E-4AC9-AF0D-871EF5717DEE}" type="presParOf" srcId="{04365323-3999-46F4-88F8-A78555415BDA}" destId="{9A245DFC-2AAB-4D2D-8774-E1046B37B127}" srcOrd="1" destOrd="0" presId="urn:microsoft.com/office/officeart/2005/8/layout/hierarchy1"/>
    <dgm:cxn modelId="{75C5A60C-4F96-4753-B9A2-1DF896D5B49B}" type="presParOf" srcId="{A57012AA-EF69-44FB-83DE-6E2FCF429FC4}" destId="{89412C64-ADFD-4E0C-AABA-25DF0A765EC3}" srcOrd="1" destOrd="0" presId="urn:microsoft.com/office/officeart/2005/8/layout/hierarchy1"/>
    <dgm:cxn modelId="{2999BB8F-F994-453E-B094-1646A38B9CC6}" type="presParOf" srcId="{9B00719F-E3A1-4B58-81BB-266E8A807BEE}" destId="{D59BD354-265E-416A-889F-6130F81FB332}" srcOrd="1" destOrd="0" presId="urn:microsoft.com/office/officeart/2005/8/layout/hierarchy1"/>
    <dgm:cxn modelId="{091F70C5-A806-4238-9640-0AEFA1EDB264}" type="presParOf" srcId="{D59BD354-265E-416A-889F-6130F81FB332}" destId="{2814BEE0-E43C-48DB-808A-86BC359FCED3}" srcOrd="0" destOrd="0" presId="urn:microsoft.com/office/officeart/2005/8/layout/hierarchy1"/>
    <dgm:cxn modelId="{E23BD601-6C19-478B-859F-64952534B107}" type="presParOf" srcId="{2814BEE0-E43C-48DB-808A-86BC359FCED3}" destId="{A4E4D759-10CB-41C5-B510-4F3B9A2C7E75}" srcOrd="0" destOrd="0" presId="urn:microsoft.com/office/officeart/2005/8/layout/hierarchy1"/>
    <dgm:cxn modelId="{EE833CF4-891E-4300-9E27-F7C1FAB5D390}" type="presParOf" srcId="{2814BEE0-E43C-48DB-808A-86BC359FCED3}" destId="{9FDC4976-E9A9-4575-AA35-FEF34B48C3E9}" srcOrd="1" destOrd="0" presId="urn:microsoft.com/office/officeart/2005/8/layout/hierarchy1"/>
    <dgm:cxn modelId="{F1DF7A8D-8130-45CE-93C2-25736E50F536}" type="presParOf" srcId="{D59BD354-265E-416A-889F-6130F81FB332}" destId="{89686CED-49AC-43E2-B824-0996AA350284}" srcOrd="1" destOrd="0" presId="urn:microsoft.com/office/officeart/2005/8/layout/hierarchy1"/>
    <dgm:cxn modelId="{A88F3800-F409-4678-B156-65EF6E0CDA8E}" type="presParOf" srcId="{9B00719F-E3A1-4B58-81BB-266E8A807BEE}" destId="{DADE87F4-FB74-46D9-8C0D-832F0054ECEA}" srcOrd="2" destOrd="0" presId="urn:microsoft.com/office/officeart/2005/8/layout/hierarchy1"/>
    <dgm:cxn modelId="{72F687AE-3185-4681-B78C-4B4FE42D5962}" type="presParOf" srcId="{DADE87F4-FB74-46D9-8C0D-832F0054ECEA}" destId="{0E314C0A-35F7-4F8B-A8EC-CA1A48CB9359}" srcOrd="0" destOrd="0" presId="urn:microsoft.com/office/officeart/2005/8/layout/hierarchy1"/>
    <dgm:cxn modelId="{559C86C0-550A-4593-B39B-D2A6C7DDD00A}" type="presParOf" srcId="{0E314C0A-35F7-4F8B-A8EC-CA1A48CB9359}" destId="{6AFBE11F-3540-4336-82C6-917E1D3B304E}" srcOrd="0" destOrd="0" presId="urn:microsoft.com/office/officeart/2005/8/layout/hierarchy1"/>
    <dgm:cxn modelId="{AC9F9187-AC85-48AA-BFCC-68D3100C6001}" type="presParOf" srcId="{0E314C0A-35F7-4F8B-A8EC-CA1A48CB9359}" destId="{572D54E7-8AA1-4E41-AF8D-41E0E722AC17}" srcOrd="1" destOrd="0" presId="urn:microsoft.com/office/officeart/2005/8/layout/hierarchy1"/>
    <dgm:cxn modelId="{F8DF17F6-24D5-433D-839E-8A08B9127B1B}" type="presParOf" srcId="{DADE87F4-FB74-46D9-8C0D-832F0054ECEA}" destId="{78FFF1D2-CBBA-4AF8-A895-5F3A4401C704}"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CA2C8C-54A0-45D8-9847-40CABBBD73E3}"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105A4FE4-7FE9-4714-A63A-5F091EB0A344}">
      <dgm:prSet/>
      <dgm:spPr/>
      <dgm:t>
        <a:bodyPr/>
        <a:lstStyle/>
        <a:p>
          <a:r>
            <a:rPr lang="en-US"/>
            <a:t>Know that Satan is an illusionist</a:t>
          </a:r>
        </a:p>
      </dgm:t>
    </dgm:pt>
    <dgm:pt modelId="{0490B203-079E-4FAE-B3E4-51FBD85319E1}" type="parTrans" cxnId="{29A59B33-BA47-46DA-8615-F176B24BB1B8}">
      <dgm:prSet/>
      <dgm:spPr/>
      <dgm:t>
        <a:bodyPr/>
        <a:lstStyle/>
        <a:p>
          <a:endParaRPr lang="en-US"/>
        </a:p>
      </dgm:t>
    </dgm:pt>
    <dgm:pt modelId="{C7D49B13-4C5B-464C-B965-ECD0E07E5D5A}" type="sibTrans" cxnId="{29A59B33-BA47-46DA-8615-F176B24BB1B8}">
      <dgm:prSet phldrT="1" phldr="0"/>
      <dgm:spPr/>
      <dgm:t>
        <a:bodyPr/>
        <a:lstStyle/>
        <a:p>
          <a:r>
            <a:rPr lang="en-US"/>
            <a:t>1</a:t>
          </a:r>
        </a:p>
      </dgm:t>
    </dgm:pt>
    <dgm:pt modelId="{8B0C75A4-708A-4337-A36A-05FC2A809998}">
      <dgm:prSet/>
      <dgm:spPr/>
      <dgm:t>
        <a:bodyPr/>
        <a:lstStyle/>
        <a:p>
          <a:r>
            <a:rPr lang="en-US"/>
            <a:t>Know what is right and wrong </a:t>
          </a:r>
        </a:p>
      </dgm:t>
    </dgm:pt>
    <dgm:pt modelId="{2103E0CD-D380-4063-B90E-5F6E39D9E28B}" type="parTrans" cxnId="{C9173419-B5DB-4D2F-9E2D-5BFCE027E824}">
      <dgm:prSet/>
      <dgm:spPr/>
      <dgm:t>
        <a:bodyPr/>
        <a:lstStyle/>
        <a:p>
          <a:endParaRPr lang="en-US"/>
        </a:p>
      </dgm:t>
    </dgm:pt>
    <dgm:pt modelId="{1C4A3F52-B407-428F-A156-10555BCA713B}" type="sibTrans" cxnId="{C9173419-B5DB-4D2F-9E2D-5BFCE027E824}">
      <dgm:prSet phldrT="2" phldr="0"/>
      <dgm:spPr/>
      <dgm:t>
        <a:bodyPr/>
        <a:lstStyle/>
        <a:p>
          <a:r>
            <a:rPr lang="en-US"/>
            <a:t>2</a:t>
          </a:r>
        </a:p>
      </dgm:t>
    </dgm:pt>
    <dgm:pt modelId="{6609A87E-FA1B-4EFC-87FF-26437387D71F}">
      <dgm:prSet/>
      <dgm:spPr/>
      <dgm:t>
        <a:bodyPr/>
        <a:lstStyle/>
        <a:p>
          <a:r>
            <a:rPr lang="en-US"/>
            <a:t>Don’t become delusional </a:t>
          </a:r>
        </a:p>
      </dgm:t>
    </dgm:pt>
    <dgm:pt modelId="{12702C7D-B825-44A6-8F3D-144C9064853E}" type="parTrans" cxnId="{C9849AA6-1A17-4A98-9438-036BED5C35EA}">
      <dgm:prSet/>
      <dgm:spPr/>
      <dgm:t>
        <a:bodyPr/>
        <a:lstStyle/>
        <a:p>
          <a:endParaRPr lang="en-US"/>
        </a:p>
      </dgm:t>
    </dgm:pt>
    <dgm:pt modelId="{66CAC722-C479-4F56-9F33-57EA91BD0F43}" type="sibTrans" cxnId="{C9849AA6-1A17-4A98-9438-036BED5C35EA}">
      <dgm:prSet phldrT="3" phldr="0"/>
      <dgm:spPr/>
      <dgm:t>
        <a:bodyPr/>
        <a:lstStyle/>
        <a:p>
          <a:r>
            <a:rPr lang="en-US"/>
            <a:t>3</a:t>
          </a:r>
        </a:p>
      </dgm:t>
    </dgm:pt>
    <dgm:pt modelId="{71AFB417-0BAA-49F6-B7AF-4DFFF821FE49}">
      <dgm:prSet/>
      <dgm:spPr/>
      <dgm:t>
        <a:bodyPr/>
        <a:lstStyle/>
        <a:p>
          <a:r>
            <a:rPr lang="en-US"/>
            <a:t>See through Satan’s embellishment and decorations</a:t>
          </a:r>
        </a:p>
      </dgm:t>
    </dgm:pt>
    <dgm:pt modelId="{29BA00AA-0C97-403D-8A3A-E1295421EACD}" type="parTrans" cxnId="{AAA23C4F-94C4-4F70-A969-4054D5C117F0}">
      <dgm:prSet/>
      <dgm:spPr/>
      <dgm:t>
        <a:bodyPr/>
        <a:lstStyle/>
        <a:p>
          <a:endParaRPr lang="en-US"/>
        </a:p>
      </dgm:t>
    </dgm:pt>
    <dgm:pt modelId="{7553CB08-5C14-45D7-BCB9-0C68F6CB2C26}" type="sibTrans" cxnId="{AAA23C4F-94C4-4F70-A969-4054D5C117F0}">
      <dgm:prSet phldrT="4" phldr="0"/>
      <dgm:spPr/>
      <dgm:t>
        <a:bodyPr/>
        <a:lstStyle/>
        <a:p>
          <a:r>
            <a:rPr lang="en-US"/>
            <a:t>4</a:t>
          </a:r>
        </a:p>
      </dgm:t>
    </dgm:pt>
    <dgm:pt modelId="{731C0C70-79DE-40C9-90F3-6C5776D5914B}" type="pres">
      <dgm:prSet presAssocID="{8CCA2C8C-54A0-45D8-9847-40CABBBD73E3}" presName="Name0" presStyleCnt="0">
        <dgm:presLayoutVars>
          <dgm:animLvl val="lvl"/>
          <dgm:resizeHandles val="exact"/>
        </dgm:presLayoutVars>
      </dgm:prSet>
      <dgm:spPr/>
    </dgm:pt>
    <dgm:pt modelId="{13DC377B-778A-4B72-B22F-25BC8299FE0B}" type="pres">
      <dgm:prSet presAssocID="{105A4FE4-7FE9-4714-A63A-5F091EB0A344}" presName="compositeNode" presStyleCnt="0">
        <dgm:presLayoutVars>
          <dgm:bulletEnabled val="1"/>
        </dgm:presLayoutVars>
      </dgm:prSet>
      <dgm:spPr/>
    </dgm:pt>
    <dgm:pt modelId="{3EFCA53C-7662-438F-9A51-CA89050CE4CF}" type="pres">
      <dgm:prSet presAssocID="{105A4FE4-7FE9-4714-A63A-5F091EB0A344}" presName="bgRect" presStyleLbl="bgAccFollowNode1" presStyleIdx="0" presStyleCnt="4"/>
      <dgm:spPr/>
    </dgm:pt>
    <dgm:pt modelId="{51203A3C-9C9E-4055-85DC-F7111B0DD017}" type="pres">
      <dgm:prSet presAssocID="{C7D49B13-4C5B-464C-B965-ECD0E07E5D5A}" presName="sibTransNodeCircle" presStyleLbl="alignNode1" presStyleIdx="0" presStyleCnt="8">
        <dgm:presLayoutVars>
          <dgm:chMax val="0"/>
          <dgm:bulletEnabled/>
        </dgm:presLayoutVars>
      </dgm:prSet>
      <dgm:spPr/>
    </dgm:pt>
    <dgm:pt modelId="{B0046A01-30E4-4E8F-974D-BCCF93DC4523}" type="pres">
      <dgm:prSet presAssocID="{105A4FE4-7FE9-4714-A63A-5F091EB0A344}" presName="bottomLine" presStyleLbl="alignNode1" presStyleIdx="1" presStyleCnt="8">
        <dgm:presLayoutVars/>
      </dgm:prSet>
      <dgm:spPr/>
    </dgm:pt>
    <dgm:pt modelId="{A3AF5960-113F-47C8-9C96-F000FFB0221A}" type="pres">
      <dgm:prSet presAssocID="{105A4FE4-7FE9-4714-A63A-5F091EB0A344}" presName="nodeText" presStyleLbl="bgAccFollowNode1" presStyleIdx="0" presStyleCnt="4">
        <dgm:presLayoutVars>
          <dgm:bulletEnabled val="1"/>
        </dgm:presLayoutVars>
      </dgm:prSet>
      <dgm:spPr/>
    </dgm:pt>
    <dgm:pt modelId="{359F7738-76B5-478E-9738-0634E8A30592}" type="pres">
      <dgm:prSet presAssocID="{C7D49B13-4C5B-464C-B965-ECD0E07E5D5A}" presName="sibTrans" presStyleCnt="0"/>
      <dgm:spPr/>
    </dgm:pt>
    <dgm:pt modelId="{B3E174F5-A49F-4649-91BD-EC2944BFF664}" type="pres">
      <dgm:prSet presAssocID="{8B0C75A4-708A-4337-A36A-05FC2A809998}" presName="compositeNode" presStyleCnt="0">
        <dgm:presLayoutVars>
          <dgm:bulletEnabled val="1"/>
        </dgm:presLayoutVars>
      </dgm:prSet>
      <dgm:spPr/>
    </dgm:pt>
    <dgm:pt modelId="{1CF37C7B-ED23-417E-AF2B-6D420EB8CA45}" type="pres">
      <dgm:prSet presAssocID="{8B0C75A4-708A-4337-A36A-05FC2A809998}" presName="bgRect" presStyleLbl="bgAccFollowNode1" presStyleIdx="1" presStyleCnt="4"/>
      <dgm:spPr/>
    </dgm:pt>
    <dgm:pt modelId="{AD5BD081-988D-4238-A0CA-402F3C5DBA37}" type="pres">
      <dgm:prSet presAssocID="{1C4A3F52-B407-428F-A156-10555BCA713B}" presName="sibTransNodeCircle" presStyleLbl="alignNode1" presStyleIdx="2" presStyleCnt="8">
        <dgm:presLayoutVars>
          <dgm:chMax val="0"/>
          <dgm:bulletEnabled/>
        </dgm:presLayoutVars>
      </dgm:prSet>
      <dgm:spPr/>
    </dgm:pt>
    <dgm:pt modelId="{8F95C5B1-3EDD-447F-856F-3E36974465EC}" type="pres">
      <dgm:prSet presAssocID="{8B0C75A4-708A-4337-A36A-05FC2A809998}" presName="bottomLine" presStyleLbl="alignNode1" presStyleIdx="3" presStyleCnt="8">
        <dgm:presLayoutVars/>
      </dgm:prSet>
      <dgm:spPr/>
    </dgm:pt>
    <dgm:pt modelId="{4DE646C6-722B-4B5D-A4F8-0928E5AB0E3D}" type="pres">
      <dgm:prSet presAssocID="{8B0C75A4-708A-4337-A36A-05FC2A809998}" presName="nodeText" presStyleLbl="bgAccFollowNode1" presStyleIdx="1" presStyleCnt="4">
        <dgm:presLayoutVars>
          <dgm:bulletEnabled val="1"/>
        </dgm:presLayoutVars>
      </dgm:prSet>
      <dgm:spPr/>
    </dgm:pt>
    <dgm:pt modelId="{0EE2A270-F94C-4F8A-A41C-BA3AC6CB4FE4}" type="pres">
      <dgm:prSet presAssocID="{1C4A3F52-B407-428F-A156-10555BCA713B}" presName="sibTrans" presStyleCnt="0"/>
      <dgm:spPr/>
    </dgm:pt>
    <dgm:pt modelId="{A692318B-E60F-440B-884A-9552467089C5}" type="pres">
      <dgm:prSet presAssocID="{6609A87E-FA1B-4EFC-87FF-26437387D71F}" presName="compositeNode" presStyleCnt="0">
        <dgm:presLayoutVars>
          <dgm:bulletEnabled val="1"/>
        </dgm:presLayoutVars>
      </dgm:prSet>
      <dgm:spPr/>
    </dgm:pt>
    <dgm:pt modelId="{4580E723-8266-488A-9E0D-D58D3153B09D}" type="pres">
      <dgm:prSet presAssocID="{6609A87E-FA1B-4EFC-87FF-26437387D71F}" presName="bgRect" presStyleLbl="bgAccFollowNode1" presStyleIdx="2" presStyleCnt="4"/>
      <dgm:spPr/>
    </dgm:pt>
    <dgm:pt modelId="{FF8B00DD-549A-4D7F-AAFB-9C0323332261}" type="pres">
      <dgm:prSet presAssocID="{66CAC722-C479-4F56-9F33-57EA91BD0F43}" presName="sibTransNodeCircle" presStyleLbl="alignNode1" presStyleIdx="4" presStyleCnt="8">
        <dgm:presLayoutVars>
          <dgm:chMax val="0"/>
          <dgm:bulletEnabled/>
        </dgm:presLayoutVars>
      </dgm:prSet>
      <dgm:spPr/>
    </dgm:pt>
    <dgm:pt modelId="{1FE67076-FCE6-4AC6-8FCE-C657BA3BE0AF}" type="pres">
      <dgm:prSet presAssocID="{6609A87E-FA1B-4EFC-87FF-26437387D71F}" presName="bottomLine" presStyleLbl="alignNode1" presStyleIdx="5" presStyleCnt="8">
        <dgm:presLayoutVars/>
      </dgm:prSet>
      <dgm:spPr/>
    </dgm:pt>
    <dgm:pt modelId="{94A40BAC-7F56-42AA-A61A-8FC6D2250401}" type="pres">
      <dgm:prSet presAssocID="{6609A87E-FA1B-4EFC-87FF-26437387D71F}" presName="nodeText" presStyleLbl="bgAccFollowNode1" presStyleIdx="2" presStyleCnt="4">
        <dgm:presLayoutVars>
          <dgm:bulletEnabled val="1"/>
        </dgm:presLayoutVars>
      </dgm:prSet>
      <dgm:spPr/>
    </dgm:pt>
    <dgm:pt modelId="{DD7A4DC7-4BC0-4349-AFFE-3C4A633F273E}" type="pres">
      <dgm:prSet presAssocID="{66CAC722-C479-4F56-9F33-57EA91BD0F43}" presName="sibTrans" presStyleCnt="0"/>
      <dgm:spPr/>
    </dgm:pt>
    <dgm:pt modelId="{E1946A36-7867-45CD-B51E-52D4E49874DC}" type="pres">
      <dgm:prSet presAssocID="{71AFB417-0BAA-49F6-B7AF-4DFFF821FE49}" presName="compositeNode" presStyleCnt="0">
        <dgm:presLayoutVars>
          <dgm:bulletEnabled val="1"/>
        </dgm:presLayoutVars>
      </dgm:prSet>
      <dgm:spPr/>
    </dgm:pt>
    <dgm:pt modelId="{F1B4B15F-8362-4345-A15E-9317AF7726EA}" type="pres">
      <dgm:prSet presAssocID="{71AFB417-0BAA-49F6-B7AF-4DFFF821FE49}" presName="bgRect" presStyleLbl="bgAccFollowNode1" presStyleIdx="3" presStyleCnt="4"/>
      <dgm:spPr/>
    </dgm:pt>
    <dgm:pt modelId="{FB2F1324-600B-406D-AD84-A6872011EA7E}" type="pres">
      <dgm:prSet presAssocID="{7553CB08-5C14-45D7-BCB9-0C68F6CB2C26}" presName="sibTransNodeCircle" presStyleLbl="alignNode1" presStyleIdx="6" presStyleCnt="8">
        <dgm:presLayoutVars>
          <dgm:chMax val="0"/>
          <dgm:bulletEnabled/>
        </dgm:presLayoutVars>
      </dgm:prSet>
      <dgm:spPr/>
    </dgm:pt>
    <dgm:pt modelId="{DF5F0FEF-9D53-4902-81CB-A3B1A98AC7F1}" type="pres">
      <dgm:prSet presAssocID="{71AFB417-0BAA-49F6-B7AF-4DFFF821FE49}" presName="bottomLine" presStyleLbl="alignNode1" presStyleIdx="7" presStyleCnt="8">
        <dgm:presLayoutVars/>
      </dgm:prSet>
      <dgm:spPr/>
    </dgm:pt>
    <dgm:pt modelId="{024DB689-D31B-46AB-92D3-E91AD8662B50}" type="pres">
      <dgm:prSet presAssocID="{71AFB417-0BAA-49F6-B7AF-4DFFF821FE49}" presName="nodeText" presStyleLbl="bgAccFollowNode1" presStyleIdx="3" presStyleCnt="4">
        <dgm:presLayoutVars>
          <dgm:bulletEnabled val="1"/>
        </dgm:presLayoutVars>
      </dgm:prSet>
      <dgm:spPr/>
    </dgm:pt>
  </dgm:ptLst>
  <dgm:cxnLst>
    <dgm:cxn modelId="{C9173419-B5DB-4D2F-9E2D-5BFCE027E824}" srcId="{8CCA2C8C-54A0-45D8-9847-40CABBBD73E3}" destId="{8B0C75A4-708A-4337-A36A-05FC2A809998}" srcOrd="1" destOrd="0" parTransId="{2103E0CD-D380-4063-B90E-5F6E39D9E28B}" sibTransId="{1C4A3F52-B407-428F-A156-10555BCA713B}"/>
    <dgm:cxn modelId="{7A498A2E-BEA1-4DAA-943C-F0F7CA63168D}" type="presOf" srcId="{C7D49B13-4C5B-464C-B965-ECD0E07E5D5A}" destId="{51203A3C-9C9E-4055-85DC-F7111B0DD017}" srcOrd="0" destOrd="0" presId="urn:microsoft.com/office/officeart/2016/7/layout/BasicLinearProcessNumbered"/>
    <dgm:cxn modelId="{29A59B33-BA47-46DA-8615-F176B24BB1B8}" srcId="{8CCA2C8C-54A0-45D8-9847-40CABBBD73E3}" destId="{105A4FE4-7FE9-4714-A63A-5F091EB0A344}" srcOrd="0" destOrd="0" parTransId="{0490B203-079E-4FAE-B3E4-51FBD85319E1}" sibTransId="{C7D49B13-4C5B-464C-B965-ECD0E07E5D5A}"/>
    <dgm:cxn modelId="{32109A45-D71C-435B-A86F-03577B0FC6B7}" type="presOf" srcId="{8B0C75A4-708A-4337-A36A-05FC2A809998}" destId="{1CF37C7B-ED23-417E-AF2B-6D420EB8CA45}" srcOrd="0" destOrd="0" presId="urn:microsoft.com/office/officeart/2016/7/layout/BasicLinearProcessNumbered"/>
    <dgm:cxn modelId="{191AA748-685A-4F27-9FDB-93F7222D8712}" type="presOf" srcId="{1C4A3F52-B407-428F-A156-10555BCA713B}" destId="{AD5BD081-988D-4238-A0CA-402F3C5DBA37}" srcOrd="0" destOrd="0" presId="urn:microsoft.com/office/officeart/2016/7/layout/BasicLinearProcessNumbered"/>
    <dgm:cxn modelId="{0F5A244B-A01D-4722-BE82-439262653187}" type="presOf" srcId="{8B0C75A4-708A-4337-A36A-05FC2A809998}" destId="{4DE646C6-722B-4B5D-A4F8-0928E5AB0E3D}" srcOrd="1" destOrd="0" presId="urn:microsoft.com/office/officeart/2016/7/layout/BasicLinearProcessNumbered"/>
    <dgm:cxn modelId="{6BD15E6D-503C-418C-9956-4234A9C0AD1F}" type="presOf" srcId="{71AFB417-0BAA-49F6-B7AF-4DFFF821FE49}" destId="{024DB689-D31B-46AB-92D3-E91AD8662B50}" srcOrd="1" destOrd="0" presId="urn:microsoft.com/office/officeart/2016/7/layout/BasicLinearProcessNumbered"/>
    <dgm:cxn modelId="{AAA23C4F-94C4-4F70-A969-4054D5C117F0}" srcId="{8CCA2C8C-54A0-45D8-9847-40CABBBD73E3}" destId="{71AFB417-0BAA-49F6-B7AF-4DFFF821FE49}" srcOrd="3" destOrd="0" parTransId="{29BA00AA-0C97-403D-8A3A-E1295421EACD}" sibTransId="{7553CB08-5C14-45D7-BCB9-0C68F6CB2C26}"/>
    <dgm:cxn modelId="{A1112B52-3BE2-4B63-B0E6-1C246AA3B73E}" type="presOf" srcId="{7553CB08-5C14-45D7-BCB9-0C68F6CB2C26}" destId="{FB2F1324-600B-406D-AD84-A6872011EA7E}" srcOrd="0" destOrd="0" presId="urn:microsoft.com/office/officeart/2016/7/layout/BasicLinearProcessNumbered"/>
    <dgm:cxn modelId="{00555480-6814-4DE7-9410-75045F08D40E}" type="presOf" srcId="{66CAC722-C479-4F56-9F33-57EA91BD0F43}" destId="{FF8B00DD-549A-4D7F-AAFB-9C0323332261}" srcOrd="0" destOrd="0" presId="urn:microsoft.com/office/officeart/2016/7/layout/BasicLinearProcessNumbered"/>
    <dgm:cxn modelId="{B5B0298C-1AEA-4E2F-AA30-5E7AC17595D3}" type="presOf" srcId="{105A4FE4-7FE9-4714-A63A-5F091EB0A344}" destId="{3EFCA53C-7662-438F-9A51-CA89050CE4CF}" srcOrd="0" destOrd="0" presId="urn:microsoft.com/office/officeart/2016/7/layout/BasicLinearProcessNumbered"/>
    <dgm:cxn modelId="{5145E08E-41A7-4887-AD44-F4D0F5ACDA08}" type="presOf" srcId="{105A4FE4-7FE9-4714-A63A-5F091EB0A344}" destId="{A3AF5960-113F-47C8-9C96-F000FFB0221A}" srcOrd="1" destOrd="0" presId="urn:microsoft.com/office/officeart/2016/7/layout/BasicLinearProcessNumbered"/>
    <dgm:cxn modelId="{38A1299A-2A56-4A12-8ED5-1C5215D2DCEA}" type="presOf" srcId="{71AFB417-0BAA-49F6-B7AF-4DFFF821FE49}" destId="{F1B4B15F-8362-4345-A15E-9317AF7726EA}" srcOrd="0" destOrd="0" presId="urn:microsoft.com/office/officeart/2016/7/layout/BasicLinearProcessNumbered"/>
    <dgm:cxn modelId="{72066C9D-9D6F-4112-8F2E-81A4AF45F59C}" type="presOf" srcId="{6609A87E-FA1B-4EFC-87FF-26437387D71F}" destId="{94A40BAC-7F56-42AA-A61A-8FC6D2250401}" srcOrd="1" destOrd="0" presId="urn:microsoft.com/office/officeart/2016/7/layout/BasicLinearProcessNumbered"/>
    <dgm:cxn modelId="{C9849AA6-1A17-4A98-9438-036BED5C35EA}" srcId="{8CCA2C8C-54A0-45D8-9847-40CABBBD73E3}" destId="{6609A87E-FA1B-4EFC-87FF-26437387D71F}" srcOrd="2" destOrd="0" parTransId="{12702C7D-B825-44A6-8F3D-144C9064853E}" sibTransId="{66CAC722-C479-4F56-9F33-57EA91BD0F43}"/>
    <dgm:cxn modelId="{455F9EB3-4244-4E33-A6C0-8A7ED5EAD3CE}" type="presOf" srcId="{8CCA2C8C-54A0-45D8-9847-40CABBBD73E3}" destId="{731C0C70-79DE-40C9-90F3-6C5776D5914B}" srcOrd="0" destOrd="0" presId="urn:microsoft.com/office/officeart/2016/7/layout/BasicLinearProcessNumbered"/>
    <dgm:cxn modelId="{D375A5E6-E9F0-4C3C-B651-4427FAC681CE}" type="presOf" srcId="{6609A87E-FA1B-4EFC-87FF-26437387D71F}" destId="{4580E723-8266-488A-9E0D-D58D3153B09D}" srcOrd="0" destOrd="0" presId="urn:microsoft.com/office/officeart/2016/7/layout/BasicLinearProcessNumbered"/>
    <dgm:cxn modelId="{3E751364-1463-4145-8955-25006FE68CCC}" type="presParOf" srcId="{731C0C70-79DE-40C9-90F3-6C5776D5914B}" destId="{13DC377B-778A-4B72-B22F-25BC8299FE0B}" srcOrd="0" destOrd="0" presId="urn:microsoft.com/office/officeart/2016/7/layout/BasicLinearProcessNumbered"/>
    <dgm:cxn modelId="{F0DE9D13-333B-4B82-A272-B01CA2275F7A}" type="presParOf" srcId="{13DC377B-778A-4B72-B22F-25BC8299FE0B}" destId="{3EFCA53C-7662-438F-9A51-CA89050CE4CF}" srcOrd="0" destOrd="0" presId="urn:microsoft.com/office/officeart/2016/7/layout/BasicLinearProcessNumbered"/>
    <dgm:cxn modelId="{9160686B-DFFE-47AD-803E-26F943267F4E}" type="presParOf" srcId="{13DC377B-778A-4B72-B22F-25BC8299FE0B}" destId="{51203A3C-9C9E-4055-85DC-F7111B0DD017}" srcOrd="1" destOrd="0" presId="urn:microsoft.com/office/officeart/2016/7/layout/BasicLinearProcessNumbered"/>
    <dgm:cxn modelId="{8474386B-DB3A-42E4-92C4-D67C50D7FBE0}" type="presParOf" srcId="{13DC377B-778A-4B72-B22F-25BC8299FE0B}" destId="{B0046A01-30E4-4E8F-974D-BCCF93DC4523}" srcOrd="2" destOrd="0" presId="urn:microsoft.com/office/officeart/2016/7/layout/BasicLinearProcessNumbered"/>
    <dgm:cxn modelId="{7C29A0AD-4DC4-47CB-9869-56C6A7B8863A}" type="presParOf" srcId="{13DC377B-778A-4B72-B22F-25BC8299FE0B}" destId="{A3AF5960-113F-47C8-9C96-F000FFB0221A}" srcOrd="3" destOrd="0" presId="urn:microsoft.com/office/officeart/2016/7/layout/BasicLinearProcessNumbered"/>
    <dgm:cxn modelId="{160BF012-31AE-4752-84A7-803907D355FC}" type="presParOf" srcId="{731C0C70-79DE-40C9-90F3-6C5776D5914B}" destId="{359F7738-76B5-478E-9738-0634E8A30592}" srcOrd="1" destOrd="0" presId="urn:microsoft.com/office/officeart/2016/7/layout/BasicLinearProcessNumbered"/>
    <dgm:cxn modelId="{7979B45D-13EC-4E20-B088-17729123992B}" type="presParOf" srcId="{731C0C70-79DE-40C9-90F3-6C5776D5914B}" destId="{B3E174F5-A49F-4649-91BD-EC2944BFF664}" srcOrd="2" destOrd="0" presId="urn:microsoft.com/office/officeart/2016/7/layout/BasicLinearProcessNumbered"/>
    <dgm:cxn modelId="{4FA04045-E6A7-4EF1-94D1-71EFE57770F5}" type="presParOf" srcId="{B3E174F5-A49F-4649-91BD-EC2944BFF664}" destId="{1CF37C7B-ED23-417E-AF2B-6D420EB8CA45}" srcOrd="0" destOrd="0" presId="urn:microsoft.com/office/officeart/2016/7/layout/BasicLinearProcessNumbered"/>
    <dgm:cxn modelId="{CD7D999B-5AFA-40B6-ABAE-B4DDEAD8A6CA}" type="presParOf" srcId="{B3E174F5-A49F-4649-91BD-EC2944BFF664}" destId="{AD5BD081-988D-4238-A0CA-402F3C5DBA37}" srcOrd="1" destOrd="0" presId="urn:microsoft.com/office/officeart/2016/7/layout/BasicLinearProcessNumbered"/>
    <dgm:cxn modelId="{EF113B17-8CB7-4029-B6A4-8178782377F5}" type="presParOf" srcId="{B3E174F5-A49F-4649-91BD-EC2944BFF664}" destId="{8F95C5B1-3EDD-447F-856F-3E36974465EC}" srcOrd="2" destOrd="0" presId="urn:microsoft.com/office/officeart/2016/7/layout/BasicLinearProcessNumbered"/>
    <dgm:cxn modelId="{F0B55BFB-8AA1-4DD7-9AD9-9EC0ABAAEDF6}" type="presParOf" srcId="{B3E174F5-A49F-4649-91BD-EC2944BFF664}" destId="{4DE646C6-722B-4B5D-A4F8-0928E5AB0E3D}" srcOrd="3" destOrd="0" presId="urn:microsoft.com/office/officeart/2016/7/layout/BasicLinearProcessNumbered"/>
    <dgm:cxn modelId="{37FEFB45-C2B5-4355-9004-569DFB17EA27}" type="presParOf" srcId="{731C0C70-79DE-40C9-90F3-6C5776D5914B}" destId="{0EE2A270-F94C-4F8A-A41C-BA3AC6CB4FE4}" srcOrd="3" destOrd="0" presId="urn:microsoft.com/office/officeart/2016/7/layout/BasicLinearProcessNumbered"/>
    <dgm:cxn modelId="{489EF268-0711-4912-875D-AA6E4FD1987A}" type="presParOf" srcId="{731C0C70-79DE-40C9-90F3-6C5776D5914B}" destId="{A692318B-E60F-440B-884A-9552467089C5}" srcOrd="4" destOrd="0" presId="urn:microsoft.com/office/officeart/2016/7/layout/BasicLinearProcessNumbered"/>
    <dgm:cxn modelId="{CBFDBC23-70E6-4982-B36D-5A27240967B7}" type="presParOf" srcId="{A692318B-E60F-440B-884A-9552467089C5}" destId="{4580E723-8266-488A-9E0D-D58D3153B09D}" srcOrd="0" destOrd="0" presId="urn:microsoft.com/office/officeart/2016/7/layout/BasicLinearProcessNumbered"/>
    <dgm:cxn modelId="{C83777A6-F29F-44E9-B44B-5CBCC9D30A1D}" type="presParOf" srcId="{A692318B-E60F-440B-884A-9552467089C5}" destId="{FF8B00DD-549A-4D7F-AAFB-9C0323332261}" srcOrd="1" destOrd="0" presId="urn:microsoft.com/office/officeart/2016/7/layout/BasicLinearProcessNumbered"/>
    <dgm:cxn modelId="{225F67CF-6151-4822-96B3-0839804DA790}" type="presParOf" srcId="{A692318B-E60F-440B-884A-9552467089C5}" destId="{1FE67076-FCE6-4AC6-8FCE-C657BA3BE0AF}" srcOrd="2" destOrd="0" presId="urn:microsoft.com/office/officeart/2016/7/layout/BasicLinearProcessNumbered"/>
    <dgm:cxn modelId="{B63ACC51-39C6-4763-BB62-A3ABEB1DE291}" type="presParOf" srcId="{A692318B-E60F-440B-884A-9552467089C5}" destId="{94A40BAC-7F56-42AA-A61A-8FC6D2250401}" srcOrd="3" destOrd="0" presId="urn:microsoft.com/office/officeart/2016/7/layout/BasicLinearProcessNumbered"/>
    <dgm:cxn modelId="{36C062CC-B16F-4D49-985B-3B562EC8D59B}" type="presParOf" srcId="{731C0C70-79DE-40C9-90F3-6C5776D5914B}" destId="{DD7A4DC7-4BC0-4349-AFFE-3C4A633F273E}" srcOrd="5" destOrd="0" presId="urn:microsoft.com/office/officeart/2016/7/layout/BasicLinearProcessNumbered"/>
    <dgm:cxn modelId="{0E02B79F-02E0-47A4-894B-678ECE4B6A6C}" type="presParOf" srcId="{731C0C70-79DE-40C9-90F3-6C5776D5914B}" destId="{E1946A36-7867-45CD-B51E-52D4E49874DC}" srcOrd="6" destOrd="0" presId="urn:microsoft.com/office/officeart/2016/7/layout/BasicLinearProcessNumbered"/>
    <dgm:cxn modelId="{9B50EA8F-A205-4361-B0E7-452DB567F1E1}" type="presParOf" srcId="{E1946A36-7867-45CD-B51E-52D4E49874DC}" destId="{F1B4B15F-8362-4345-A15E-9317AF7726EA}" srcOrd="0" destOrd="0" presId="urn:microsoft.com/office/officeart/2016/7/layout/BasicLinearProcessNumbered"/>
    <dgm:cxn modelId="{78294DE3-30FA-42A6-94D5-8AACDA51FA03}" type="presParOf" srcId="{E1946A36-7867-45CD-B51E-52D4E49874DC}" destId="{FB2F1324-600B-406D-AD84-A6872011EA7E}" srcOrd="1" destOrd="0" presId="urn:microsoft.com/office/officeart/2016/7/layout/BasicLinearProcessNumbered"/>
    <dgm:cxn modelId="{D95563BB-080D-4AEB-9B9D-69628A8B7FAE}" type="presParOf" srcId="{E1946A36-7867-45CD-B51E-52D4E49874DC}" destId="{DF5F0FEF-9D53-4902-81CB-A3B1A98AC7F1}" srcOrd="2" destOrd="0" presId="urn:microsoft.com/office/officeart/2016/7/layout/BasicLinearProcessNumbered"/>
    <dgm:cxn modelId="{7231F136-3EEC-46C1-B974-293B9572A288}" type="presParOf" srcId="{E1946A36-7867-45CD-B51E-52D4E49874DC}" destId="{024DB689-D31B-46AB-92D3-E91AD8662B5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843BED-D794-4D9C-8BD8-2B5C4FD31939}"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FC450878-C6CF-4D03-962C-D9A31F602BED}">
      <dgm:prSet/>
      <dgm:spPr/>
      <dgm:t>
        <a:bodyPr/>
        <a:lstStyle/>
        <a:p>
          <a:r>
            <a:rPr lang="en-US"/>
            <a:t>Opportunities to take advantage of us</a:t>
          </a:r>
        </a:p>
      </dgm:t>
    </dgm:pt>
    <dgm:pt modelId="{CB1E3BE7-FDC4-46D4-8F30-E480313DA9A3}" type="parTrans" cxnId="{364CBB00-470A-4C6F-A8B3-94521CA21375}">
      <dgm:prSet/>
      <dgm:spPr/>
      <dgm:t>
        <a:bodyPr/>
        <a:lstStyle/>
        <a:p>
          <a:endParaRPr lang="en-US"/>
        </a:p>
      </dgm:t>
    </dgm:pt>
    <dgm:pt modelId="{6446E4DC-50F4-4C16-9B81-9577DD922FE3}" type="sibTrans" cxnId="{364CBB00-470A-4C6F-A8B3-94521CA21375}">
      <dgm:prSet/>
      <dgm:spPr/>
      <dgm:t>
        <a:bodyPr/>
        <a:lstStyle/>
        <a:p>
          <a:endParaRPr lang="en-US"/>
        </a:p>
      </dgm:t>
    </dgm:pt>
    <dgm:pt modelId="{837CED89-81DE-4739-A7AD-7BFF96516773}">
      <dgm:prSet/>
      <dgm:spPr/>
      <dgm:t>
        <a:bodyPr/>
        <a:lstStyle/>
        <a:p>
          <a:r>
            <a:rPr lang="en-US"/>
            <a:t>Moments when we are vulnerable</a:t>
          </a:r>
        </a:p>
      </dgm:t>
    </dgm:pt>
    <dgm:pt modelId="{82E4E038-CC1A-46CC-B35A-FFE62D599875}" type="parTrans" cxnId="{EEA8255E-E12F-4A3E-82F0-3ADF236F744F}">
      <dgm:prSet/>
      <dgm:spPr/>
      <dgm:t>
        <a:bodyPr/>
        <a:lstStyle/>
        <a:p>
          <a:endParaRPr lang="en-US"/>
        </a:p>
      </dgm:t>
    </dgm:pt>
    <dgm:pt modelId="{F4365D6F-54E2-4F0F-B791-3FA42DDB0668}" type="sibTrans" cxnId="{EEA8255E-E12F-4A3E-82F0-3ADF236F744F}">
      <dgm:prSet/>
      <dgm:spPr/>
      <dgm:t>
        <a:bodyPr/>
        <a:lstStyle/>
        <a:p>
          <a:endParaRPr lang="en-US"/>
        </a:p>
      </dgm:t>
    </dgm:pt>
    <dgm:pt modelId="{F0B3B968-6CBD-4CCA-AEFA-32C0DC352596}">
      <dgm:prSet/>
      <dgm:spPr/>
      <dgm:t>
        <a:bodyPr/>
        <a:lstStyle/>
        <a:p>
          <a:r>
            <a:rPr lang="en-US"/>
            <a:t>A stronghold in our lives</a:t>
          </a:r>
        </a:p>
      </dgm:t>
    </dgm:pt>
    <dgm:pt modelId="{C5CCFC09-1D73-4193-B176-AB69A1BDF387}" type="parTrans" cxnId="{CF4A15CC-C9B1-4CB6-9BFA-EE19E4D928EC}">
      <dgm:prSet/>
      <dgm:spPr/>
      <dgm:t>
        <a:bodyPr/>
        <a:lstStyle/>
        <a:p>
          <a:endParaRPr lang="en-US"/>
        </a:p>
      </dgm:t>
    </dgm:pt>
    <dgm:pt modelId="{874049CF-7F4E-49F1-8FBD-E9C9A359F04C}" type="sibTrans" cxnId="{CF4A15CC-C9B1-4CB6-9BFA-EE19E4D928EC}">
      <dgm:prSet/>
      <dgm:spPr/>
      <dgm:t>
        <a:bodyPr/>
        <a:lstStyle/>
        <a:p>
          <a:endParaRPr lang="en-US"/>
        </a:p>
      </dgm:t>
    </dgm:pt>
    <dgm:pt modelId="{EA585127-7044-4A9E-ACBA-101FC2E5B19A}" type="pres">
      <dgm:prSet presAssocID="{44843BED-D794-4D9C-8BD8-2B5C4FD31939}" presName="vert0" presStyleCnt="0">
        <dgm:presLayoutVars>
          <dgm:dir/>
          <dgm:animOne val="branch"/>
          <dgm:animLvl val="lvl"/>
        </dgm:presLayoutVars>
      </dgm:prSet>
      <dgm:spPr/>
    </dgm:pt>
    <dgm:pt modelId="{CF666C27-46FB-48DD-8CA1-329973FBB6BF}" type="pres">
      <dgm:prSet presAssocID="{FC450878-C6CF-4D03-962C-D9A31F602BED}" presName="thickLine" presStyleLbl="alignNode1" presStyleIdx="0" presStyleCnt="3"/>
      <dgm:spPr/>
    </dgm:pt>
    <dgm:pt modelId="{A05B9201-9DC4-4D88-B2D2-E0C699EB3FD9}" type="pres">
      <dgm:prSet presAssocID="{FC450878-C6CF-4D03-962C-D9A31F602BED}" presName="horz1" presStyleCnt="0"/>
      <dgm:spPr/>
    </dgm:pt>
    <dgm:pt modelId="{4D6CE349-6EBF-4CAA-9D34-7979E30CF57F}" type="pres">
      <dgm:prSet presAssocID="{FC450878-C6CF-4D03-962C-D9A31F602BED}" presName="tx1" presStyleLbl="revTx" presStyleIdx="0" presStyleCnt="3"/>
      <dgm:spPr/>
    </dgm:pt>
    <dgm:pt modelId="{A9642067-F290-4CAE-9E13-242E2D90FF2E}" type="pres">
      <dgm:prSet presAssocID="{FC450878-C6CF-4D03-962C-D9A31F602BED}" presName="vert1" presStyleCnt="0"/>
      <dgm:spPr/>
    </dgm:pt>
    <dgm:pt modelId="{A6332197-B0D2-4176-989E-65BFB0D4E32C}" type="pres">
      <dgm:prSet presAssocID="{837CED89-81DE-4739-A7AD-7BFF96516773}" presName="thickLine" presStyleLbl="alignNode1" presStyleIdx="1" presStyleCnt="3"/>
      <dgm:spPr/>
    </dgm:pt>
    <dgm:pt modelId="{D1E7419A-2E7D-467F-B9B4-3C8990AE8621}" type="pres">
      <dgm:prSet presAssocID="{837CED89-81DE-4739-A7AD-7BFF96516773}" presName="horz1" presStyleCnt="0"/>
      <dgm:spPr/>
    </dgm:pt>
    <dgm:pt modelId="{B298DDF5-F35D-4EA3-B548-8CE1DB6A4510}" type="pres">
      <dgm:prSet presAssocID="{837CED89-81DE-4739-A7AD-7BFF96516773}" presName="tx1" presStyleLbl="revTx" presStyleIdx="1" presStyleCnt="3"/>
      <dgm:spPr/>
    </dgm:pt>
    <dgm:pt modelId="{34917EEB-A64D-4156-887D-03AA7A573362}" type="pres">
      <dgm:prSet presAssocID="{837CED89-81DE-4739-A7AD-7BFF96516773}" presName="vert1" presStyleCnt="0"/>
      <dgm:spPr/>
    </dgm:pt>
    <dgm:pt modelId="{5627265E-1B02-4952-9439-2574F23BEFFE}" type="pres">
      <dgm:prSet presAssocID="{F0B3B968-6CBD-4CCA-AEFA-32C0DC352596}" presName="thickLine" presStyleLbl="alignNode1" presStyleIdx="2" presStyleCnt="3"/>
      <dgm:spPr/>
    </dgm:pt>
    <dgm:pt modelId="{8175CC95-FF6D-4F35-AA69-AE8BC3DC8FE2}" type="pres">
      <dgm:prSet presAssocID="{F0B3B968-6CBD-4CCA-AEFA-32C0DC352596}" presName="horz1" presStyleCnt="0"/>
      <dgm:spPr/>
    </dgm:pt>
    <dgm:pt modelId="{60D9C8FE-1922-4A64-8EF9-B3593C84AF08}" type="pres">
      <dgm:prSet presAssocID="{F0B3B968-6CBD-4CCA-AEFA-32C0DC352596}" presName="tx1" presStyleLbl="revTx" presStyleIdx="2" presStyleCnt="3"/>
      <dgm:spPr/>
    </dgm:pt>
    <dgm:pt modelId="{B3DBB5CA-EED4-4E11-B643-E15BB4DF1FB9}" type="pres">
      <dgm:prSet presAssocID="{F0B3B968-6CBD-4CCA-AEFA-32C0DC352596}" presName="vert1" presStyleCnt="0"/>
      <dgm:spPr/>
    </dgm:pt>
  </dgm:ptLst>
  <dgm:cxnLst>
    <dgm:cxn modelId="{364CBB00-470A-4C6F-A8B3-94521CA21375}" srcId="{44843BED-D794-4D9C-8BD8-2B5C4FD31939}" destId="{FC450878-C6CF-4D03-962C-D9A31F602BED}" srcOrd="0" destOrd="0" parTransId="{CB1E3BE7-FDC4-46D4-8F30-E480313DA9A3}" sibTransId="{6446E4DC-50F4-4C16-9B81-9577DD922FE3}"/>
    <dgm:cxn modelId="{F9A69937-CAB5-47DB-8B92-89039FFD51E9}" type="presOf" srcId="{837CED89-81DE-4739-A7AD-7BFF96516773}" destId="{B298DDF5-F35D-4EA3-B548-8CE1DB6A4510}" srcOrd="0" destOrd="0" presId="urn:microsoft.com/office/officeart/2008/layout/LinedList"/>
    <dgm:cxn modelId="{EEA8255E-E12F-4A3E-82F0-3ADF236F744F}" srcId="{44843BED-D794-4D9C-8BD8-2B5C4FD31939}" destId="{837CED89-81DE-4739-A7AD-7BFF96516773}" srcOrd="1" destOrd="0" parTransId="{82E4E038-CC1A-46CC-B35A-FFE62D599875}" sibTransId="{F4365D6F-54E2-4F0F-B791-3FA42DDB0668}"/>
    <dgm:cxn modelId="{62F8387D-6C0A-4653-9DF2-70B4993BDABB}" type="presOf" srcId="{44843BED-D794-4D9C-8BD8-2B5C4FD31939}" destId="{EA585127-7044-4A9E-ACBA-101FC2E5B19A}" srcOrd="0" destOrd="0" presId="urn:microsoft.com/office/officeart/2008/layout/LinedList"/>
    <dgm:cxn modelId="{EB928C8D-0D3C-43C9-A393-2F0225CA3C45}" type="presOf" srcId="{F0B3B968-6CBD-4CCA-AEFA-32C0DC352596}" destId="{60D9C8FE-1922-4A64-8EF9-B3593C84AF08}" srcOrd="0" destOrd="0" presId="urn:microsoft.com/office/officeart/2008/layout/LinedList"/>
    <dgm:cxn modelId="{CF4A15CC-C9B1-4CB6-9BFA-EE19E4D928EC}" srcId="{44843BED-D794-4D9C-8BD8-2B5C4FD31939}" destId="{F0B3B968-6CBD-4CCA-AEFA-32C0DC352596}" srcOrd="2" destOrd="0" parTransId="{C5CCFC09-1D73-4193-B176-AB69A1BDF387}" sibTransId="{874049CF-7F4E-49F1-8FBD-E9C9A359F04C}"/>
    <dgm:cxn modelId="{E37F3BE8-B759-4B44-B016-279CFF828D8D}" type="presOf" srcId="{FC450878-C6CF-4D03-962C-D9A31F602BED}" destId="{4D6CE349-6EBF-4CAA-9D34-7979E30CF57F}" srcOrd="0" destOrd="0" presId="urn:microsoft.com/office/officeart/2008/layout/LinedList"/>
    <dgm:cxn modelId="{66FA1036-7A3C-4E30-A49F-83EF9338B026}" type="presParOf" srcId="{EA585127-7044-4A9E-ACBA-101FC2E5B19A}" destId="{CF666C27-46FB-48DD-8CA1-329973FBB6BF}" srcOrd="0" destOrd="0" presId="urn:microsoft.com/office/officeart/2008/layout/LinedList"/>
    <dgm:cxn modelId="{61ADE5B4-2AC1-4AD1-8F67-EF68AD113CB8}" type="presParOf" srcId="{EA585127-7044-4A9E-ACBA-101FC2E5B19A}" destId="{A05B9201-9DC4-4D88-B2D2-E0C699EB3FD9}" srcOrd="1" destOrd="0" presId="urn:microsoft.com/office/officeart/2008/layout/LinedList"/>
    <dgm:cxn modelId="{4E60A274-2A8E-4074-B21E-C2F1C67D5222}" type="presParOf" srcId="{A05B9201-9DC4-4D88-B2D2-E0C699EB3FD9}" destId="{4D6CE349-6EBF-4CAA-9D34-7979E30CF57F}" srcOrd="0" destOrd="0" presId="urn:microsoft.com/office/officeart/2008/layout/LinedList"/>
    <dgm:cxn modelId="{E2F8651A-10A2-47D4-A6D4-EDF19D33371C}" type="presParOf" srcId="{A05B9201-9DC4-4D88-B2D2-E0C699EB3FD9}" destId="{A9642067-F290-4CAE-9E13-242E2D90FF2E}" srcOrd="1" destOrd="0" presId="urn:microsoft.com/office/officeart/2008/layout/LinedList"/>
    <dgm:cxn modelId="{9B7B21FD-0CE9-48E1-A89E-B3F5576050A7}" type="presParOf" srcId="{EA585127-7044-4A9E-ACBA-101FC2E5B19A}" destId="{A6332197-B0D2-4176-989E-65BFB0D4E32C}" srcOrd="2" destOrd="0" presId="urn:microsoft.com/office/officeart/2008/layout/LinedList"/>
    <dgm:cxn modelId="{B44C1B7C-1822-46AC-A30F-5B6F63A79AC8}" type="presParOf" srcId="{EA585127-7044-4A9E-ACBA-101FC2E5B19A}" destId="{D1E7419A-2E7D-467F-B9B4-3C8990AE8621}" srcOrd="3" destOrd="0" presId="urn:microsoft.com/office/officeart/2008/layout/LinedList"/>
    <dgm:cxn modelId="{55D0C236-8AB8-444B-9E22-D5B8535A62A2}" type="presParOf" srcId="{D1E7419A-2E7D-467F-B9B4-3C8990AE8621}" destId="{B298DDF5-F35D-4EA3-B548-8CE1DB6A4510}" srcOrd="0" destOrd="0" presId="urn:microsoft.com/office/officeart/2008/layout/LinedList"/>
    <dgm:cxn modelId="{337A0EE6-0643-4461-B9D3-BC0B70F010E4}" type="presParOf" srcId="{D1E7419A-2E7D-467F-B9B4-3C8990AE8621}" destId="{34917EEB-A64D-4156-887D-03AA7A573362}" srcOrd="1" destOrd="0" presId="urn:microsoft.com/office/officeart/2008/layout/LinedList"/>
    <dgm:cxn modelId="{A52273FE-0C40-420A-81B4-A89E31205725}" type="presParOf" srcId="{EA585127-7044-4A9E-ACBA-101FC2E5B19A}" destId="{5627265E-1B02-4952-9439-2574F23BEFFE}" srcOrd="4" destOrd="0" presId="urn:microsoft.com/office/officeart/2008/layout/LinedList"/>
    <dgm:cxn modelId="{76E3D237-A308-4A85-88DD-A6BEB2DE3F0A}" type="presParOf" srcId="{EA585127-7044-4A9E-ACBA-101FC2E5B19A}" destId="{8175CC95-FF6D-4F35-AA69-AE8BC3DC8FE2}" srcOrd="5" destOrd="0" presId="urn:microsoft.com/office/officeart/2008/layout/LinedList"/>
    <dgm:cxn modelId="{9A0DA9A7-1309-47FE-92B0-42D9B678DFBE}" type="presParOf" srcId="{8175CC95-FF6D-4F35-AA69-AE8BC3DC8FE2}" destId="{60D9C8FE-1922-4A64-8EF9-B3593C84AF08}" srcOrd="0" destOrd="0" presId="urn:microsoft.com/office/officeart/2008/layout/LinedList"/>
    <dgm:cxn modelId="{18DC8307-C666-46EC-ACE1-A67348D160F5}" type="presParOf" srcId="{8175CC95-FF6D-4F35-AA69-AE8BC3DC8FE2}" destId="{B3DBB5CA-EED4-4E11-B643-E15BB4DF1FB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72C67-0ADC-4773-90A1-AA45ECEE5BEA}">
      <dsp:nvSpPr>
        <dsp:cNvPr id="0" name=""/>
        <dsp:cNvSpPr/>
      </dsp:nvSpPr>
      <dsp:spPr>
        <a:xfrm>
          <a:off x="0" y="597924"/>
          <a:ext cx="2653158" cy="16847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45DFC-2AAB-4D2D-8774-E1046B37B127}">
      <dsp:nvSpPr>
        <dsp:cNvPr id="0" name=""/>
        <dsp:cNvSpPr/>
      </dsp:nvSpPr>
      <dsp:spPr>
        <a:xfrm>
          <a:off x="294795"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evil one (Matthew 18)</a:t>
          </a:r>
        </a:p>
      </dsp:txBody>
      <dsp:txXfrm>
        <a:off x="344140" y="927325"/>
        <a:ext cx="2554468" cy="1586065"/>
      </dsp:txXfrm>
    </dsp:sp>
    <dsp:sp modelId="{A4E4D759-10CB-41C5-B510-4F3B9A2C7E75}">
      <dsp:nvSpPr>
        <dsp:cNvPr id="0" name=""/>
        <dsp:cNvSpPr/>
      </dsp:nvSpPr>
      <dsp:spPr>
        <a:xfrm>
          <a:off x="3242749" y="597924"/>
          <a:ext cx="2653158" cy="16847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C4976-E9A9-4575-AA35-FEF34B48C3E9}">
      <dsp:nvSpPr>
        <dsp:cNvPr id="0" name=""/>
        <dsp:cNvSpPr/>
      </dsp:nvSpPr>
      <dsp:spPr>
        <a:xfrm>
          <a:off x="353754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tempter (Matthew 4:3)</a:t>
          </a:r>
        </a:p>
      </dsp:txBody>
      <dsp:txXfrm>
        <a:off x="3586889" y="927325"/>
        <a:ext cx="2554468" cy="1586065"/>
      </dsp:txXfrm>
    </dsp:sp>
    <dsp:sp modelId="{6AFBE11F-3540-4336-82C6-917E1D3B304E}">
      <dsp:nvSpPr>
        <dsp:cNvPr id="0" name=""/>
        <dsp:cNvSpPr/>
      </dsp:nvSpPr>
      <dsp:spPr>
        <a:xfrm>
          <a:off x="6485498" y="597924"/>
          <a:ext cx="2653158" cy="16847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D54E7-8AA1-4E41-AF8D-41E0E722AC17}">
      <dsp:nvSpPr>
        <dsp:cNvPr id="0" name=""/>
        <dsp:cNvSpPr/>
      </dsp:nvSpPr>
      <dsp:spPr>
        <a:xfrm>
          <a:off x="6780294" y="877980"/>
          <a:ext cx="2653158" cy="16847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A murderer and a liar (John 8:44)</a:t>
          </a:r>
        </a:p>
      </dsp:txBody>
      <dsp:txXfrm>
        <a:off x="6829639" y="927325"/>
        <a:ext cx="2554468" cy="1586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CA53C-7662-438F-9A51-CA89050CE4CF}">
      <dsp:nvSpPr>
        <dsp:cNvPr id="0" name=""/>
        <dsp:cNvSpPr/>
      </dsp:nvSpPr>
      <dsp:spPr>
        <a:xfrm>
          <a:off x="3173" y="37336"/>
          <a:ext cx="2517277" cy="352418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1022350">
            <a:lnSpc>
              <a:spcPct val="90000"/>
            </a:lnSpc>
            <a:spcBef>
              <a:spcPct val="0"/>
            </a:spcBef>
            <a:spcAft>
              <a:spcPct val="35000"/>
            </a:spcAft>
            <a:buNone/>
          </a:pPr>
          <a:r>
            <a:rPr lang="en-US" sz="2300" kern="1200"/>
            <a:t>Know that Satan is an illusionist</a:t>
          </a:r>
        </a:p>
      </dsp:txBody>
      <dsp:txXfrm>
        <a:off x="3173" y="1376528"/>
        <a:ext cx="2517277" cy="2114513"/>
      </dsp:txXfrm>
    </dsp:sp>
    <dsp:sp modelId="{51203A3C-9C9E-4055-85DC-F7111B0DD017}">
      <dsp:nvSpPr>
        <dsp:cNvPr id="0" name=""/>
        <dsp:cNvSpPr/>
      </dsp:nvSpPr>
      <dsp:spPr>
        <a:xfrm>
          <a:off x="733183" y="389755"/>
          <a:ext cx="1057256" cy="1057256"/>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8015" y="544587"/>
        <a:ext cx="747592" cy="747592"/>
      </dsp:txXfrm>
    </dsp:sp>
    <dsp:sp modelId="{B0046A01-30E4-4E8F-974D-BCCF93DC4523}">
      <dsp:nvSpPr>
        <dsp:cNvPr id="0" name=""/>
        <dsp:cNvSpPr/>
      </dsp:nvSpPr>
      <dsp:spPr>
        <a:xfrm>
          <a:off x="3173" y="3561454"/>
          <a:ext cx="2517277" cy="72"/>
        </a:xfrm>
        <a:prstGeom prst="rect">
          <a:avLst/>
        </a:prstGeom>
        <a:solidFill>
          <a:schemeClr val="accent5">
            <a:hueOff val="-2294855"/>
            <a:satOff val="410"/>
            <a:lumOff val="-896"/>
            <a:alphaOff val="0"/>
          </a:schemeClr>
        </a:solidFill>
        <a:ln w="12700" cap="flat" cmpd="sng" algn="ctr">
          <a:solidFill>
            <a:schemeClr val="accent5">
              <a:hueOff val="-2294855"/>
              <a:satOff val="410"/>
              <a:lumOff val="-8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37C7B-ED23-417E-AF2B-6D420EB8CA45}">
      <dsp:nvSpPr>
        <dsp:cNvPr id="0" name=""/>
        <dsp:cNvSpPr/>
      </dsp:nvSpPr>
      <dsp:spPr>
        <a:xfrm>
          <a:off x="2772178" y="37336"/>
          <a:ext cx="2517277" cy="3524189"/>
        </a:xfrm>
        <a:prstGeom prst="rect">
          <a:avLst/>
        </a:prstGeom>
        <a:solidFill>
          <a:schemeClr val="accent5">
            <a:tint val="40000"/>
            <a:alpha val="90000"/>
            <a:hueOff val="-5368776"/>
            <a:satOff val="970"/>
            <a:lumOff val="-340"/>
            <a:alphaOff val="0"/>
          </a:schemeClr>
        </a:solidFill>
        <a:ln w="12700" cap="flat" cmpd="sng" algn="ctr">
          <a:solidFill>
            <a:schemeClr val="accent5">
              <a:tint val="40000"/>
              <a:alpha val="90000"/>
              <a:hueOff val="-5368776"/>
              <a:satOff val="970"/>
              <a:lumOff val="-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1022350">
            <a:lnSpc>
              <a:spcPct val="90000"/>
            </a:lnSpc>
            <a:spcBef>
              <a:spcPct val="0"/>
            </a:spcBef>
            <a:spcAft>
              <a:spcPct val="35000"/>
            </a:spcAft>
            <a:buNone/>
          </a:pPr>
          <a:r>
            <a:rPr lang="en-US" sz="2300" kern="1200"/>
            <a:t>Know what is right and wrong </a:t>
          </a:r>
        </a:p>
      </dsp:txBody>
      <dsp:txXfrm>
        <a:off x="2772178" y="1376528"/>
        <a:ext cx="2517277" cy="2114513"/>
      </dsp:txXfrm>
    </dsp:sp>
    <dsp:sp modelId="{AD5BD081-988D-4238-A0CA-402F3C5DBA37}">
      <dsp:nvSpPr>
        <dsp:cNvPr id="0" name=""/>
        <dsp:cNvSpPr/>
      </dsp:nvSpPr>
      <dsp:spPr>
        <a:xfrm>
          <a:off x="3502189" y="389755"/>
          <a:ext cx="1057256" cy="1057256"/>
        </a:xfrm>
        <a:prstGeom prst="ellipse">
          <a:avLst/>
        </a:prstGeom>
        <a:solidFill>
          <a:schemeClr val="accent5">
            <a:hueOff val="-4589710"/>
            <a:satOff val="820"/>
            <a:lumOff val="-1793"/>
            <a:alphaOff val="0"/>
          </a:schemeClr>
        </a:solidFill>
        <a:ln w="12700" cap="flat" cmpd="sng" algn="ctr">
          <a:solidFill>
            <a:schemeClr val="accent5">
              <a:hueOff val="-4589710"/>
              <a:satOff val="820"/>
              <a:lumOff val="-17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7021" y="544587"/>
        <a:ext cx="747592" cy="747592"/>
      </dsp:txXfrm>
    </dsp:sp>
    <dsp:sp modelId="{8F95C5B1-3EDD-447F-856F-3E36974465EC}">
      <dsp:nvSpPr>
        <dsp:cNvPr id="0" name=""/>
        <dsp:cNvSpPr/>
      </dsp:nvSpPr>
      <dsp:spPr>
        <a:xfrm>
          <a:off x="2772178" y="3561454"/>
          <a:ext cx="2517277" cy="72"/>
        </a:xfrm>
        <a:prstGeom prst="rect">
          <a:avLst/>
        </a:prstGeom>
        <a:solidFill>
          <a:schemeClr val="accent5">
            <a:hueOff val="-6884565"/>
            <a:satOff val="1230"/>
            <a:lumOff val="-2689"/>
            <a:alphaOff val="0"/>
          </a:schemeClr>
        </a:solidFill>
        <a:ln w="12700" cap="flat" cmpd="sng" algn="ctr">
          <a:solidFill>
            <a:schemeClr val="accent5">
              <a:hueOff val="-6884565"/>
              <a:satOff val="1230"/>
              <a:lumOff val="-26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0E723-8266-488A-9E0D-D58D3153B09D}">
      <dsp:nvSpPr>
        <dsp:cNvPr id="0" name=""/>
        <dsp:cNvSpPr/>
      </dsp:nvSpPr>
      <dsp:spPr>
        <a:xfrm>
          <a:off x="5541184" y="37336"/>
          <a:ext cx="2517277" cy="3524189"/>
        </a:xfrm>
        <a:prstGeom prst="rect">
          <a:avLst/>
        </a:prstGeom>
        <a:solidFill>
          <a:schemeClr val="accent5">
            <a:tint val="40000"/>
            <a:alpha val="90000"/>
            <a:hueOff val="-10737552"/>
            <a:satOff val="1941"/>
            <a:lumOff val="-679"/>
            <a:alphaOff val="0"/>
          </a:schemeClr>
        </a:solidFill>
        <a:ln w="12700" cap="flat" cmpd="sng" algn="ctr">
          <a:solidFill>
            <a:schemeClr val="accent5">
              <a:tint val="40000"/>
              <a:alpha val="90000"/>
              <a:hueOff val="-10737552"/>
              <a:satOff val="1941"/>
              <a:lumOff val="-6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1022350">
            <a:lnSpc>
              <a:spcPct val="90000"/>
            </a:lnSpc>
            <a:spcBef>
              <a:spcPct val="0"/>
            </a:spcBef>
            <a:spcAft>
              <a:spcPct val="35000"/>
            </a:spcAft>
            <a:buNone/>
          </a:pPr>
          <a:r>
            <a:rPr lang="en-US" sz="2300" kern="1200"/>
            <a:t>Don’t become delusional </a:t>
          </a:r>
        </a:p>
      </dsp:txBody>
      <dsp:txXfrm>
        <a:off x="5541184" y="1376528"/>
        <a:ext cx="2517277" cy="2114513"/>
      </dsp:txXfrm>
    </dsp:sp>
    <dsp:sp modelId="{FF8B00DD-549A-4D7F-AAFB-9C0323332261}">
      <dsp:nvSpPr>
        <dsp:cNvPr id="0" name=""/>
        <dsp:cNvSpPr/>
      </dsp:nvSpPr>
      <dsp:spPr>
        <a:xfrm>
          <a:off x="6271194" y="389755"/>
          <a:ext cx="1057256" cy="1057256"/>
        </a:xfrm>
        <a:prstGeom prst="ellipse">
          <a:avLst/>
        </a:prstGeom>
        <a:solidFill>
          <a:schemeClr val="accent5">
            <a:hueOff val="-9179420"/>
            <a:satOff val="1640"/>
            <a:lumOff val="-3586"/>
            <a:alphaOff val="0"/>
          </a:schemeClr>
        </a:solidFill>
        <a:ln w="12700" cap="flat" cmpd="sng" algn="ctr">
          <a:solidFill>
            <a:schemeClr val="accent5">
              <a:hueOff val="-9179420"/>
              <a:satOff val="1640"/>
              <a:lumOff val="-35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26026" y="544587"/>
        <a:ext cx="747592" cy="747592"/>
      </dsp:txXfrm>
    </dsp:sp>
    <dsp:sp modelId="{1FE67076-FCE6-4AC6-8FCE-C657BA3BE0AF}">
      <dsp:nvSpPr>
        <dsp:cNvPr id="0" name=""/>
        <dsp:cNvSpPr/>
      </dsp:nvSpPr>
      <dsp:spPr>
        <a:xfrm>
          <a:off x="5541184" y="3561454"/>
          <a:ext cx="2517277" cy="72"/>
        </a:xfrm>
        <a:prstGeom prst="rect">
          <a:avLst/>
        </a:prstGeom>
        <a:solidFill>
          <a:schemeClr val="accent5">
            <a:hueOff val="-11474274"/>
            <a:satOff val="2050"/>
            <a:lumOff val="-4482"/>
            <a:alphaOff val="0"/>
          </a:schemeClr>
        </a:solidFill>
        <a:ln w="12700" cap="flat" cmpd="sng" algn="ctr">
          <a:solidFill>
            <a:schemeClr val="accent5">
              <a:hueOff val="-11474274"/>
              <a:satOff val="2050"/>
              <a:lumOff val="-44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4B15F-8362-4345-A15E-9317AF7726EA}">
      <dsp:nvSpPr>
        <dsp:cNvPr id="0" name=""/>
        <dsp:cNvSpPr/>
      </dsp:nvSpPr>
      <dsp:spPr>
        <a:xfrm>
          <a:off x="8310190" y="37336"/>
          <a:ext cx="2517277" cy="3524189"/>
        </a:xfrm>
        <a:prstGeom prst="rect">
          <a:avLst/>
        </a:prstGeom>
        <a:solidFill>
          <a:schemeClr val="accent5">
            <a:tint val="40000"/>
            <a:alpha val="90000"/>
            <a:hueOff val="-16106327"/>
            <a:satOff val="2911"/>
            <a:lumOff val="-1019"/>
            <a:alphaOff val="0"/>
          </a:schemeClr>
        </a:solidFill>
        <a:ln w="12700" cap="flat" cmpd="sng" algn="ctr">
          <a:solidFill>
            <a:schemeClr val="accent5">
              <a:tint val="40000"/>
              <a:alpha val="90000"/>
              <a:hueOff val="-16106327"/>
              <a:satOff val="2911"/>
              <a:lumOff val="-10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257" tIns="330200" rIns="196257" bIns="330200" numCol="1" spcCol="1270" anchor="t" anchorCtr="0">
          <a:noAutofit/>
        </a:bodyPr>
        <a:lstStyle/>
        <a:p>
          <a:pPr marL="0" lvl="0" indent="0" algn="l" defTabSz="1022350">
            <a:lnSpc>
              <a:spcPct val="90000"/>
            </a:lnSpc>
            <a:spcBef>
              <a:spcPct val="0"/>
            </a:spcBef>
            <a:spcAft>
              <a:spcPct val="35000"/>
            </a:spcAft>
            <a:buNone/>
          </a:pPr>
          <a:r>
            <a:rPr lang="en-US" sz="2300" kern="1200"/>
            <a:t>See through Satan’s embellishment and decorations</a:t>
          </a:r>
        </a:p>
      </dsp:txBody>
      <dsp:txXfrm>
        <a:off x="8310190" y="1376528"/>
        <a:ext cx="2517277" cy="2114513"/>
      </dsp:txXfrm>
    </dsp:sp>
    <dsp:sp modelId="{FB2F1324-600B-406D-AD84-A6872011EA7E}">
      <dsp:nvSpPr>
        <dsp:cNvPr id="0" name=""/>
        <dsp:cNvSpPr/>
      </dsp:nvSpPr>
      <dsp:spPr>
        <a:xfrm>
          <a:off x="9040200" y="389755"/>
          <a:ext cx="1057256" cy="1057256"/>
        </a:xfrm>
        <a:prstGeom prst="ellipse">
          <a:avLst/>
        </a:prstGeom>
        <a:solidFill>
          <a:schemeClr val="accent5">
            <a:hueOff val="-13769129"/>
            <a:satOff val="2460"/>
            <a:lumOff val="-5379"/>
            <a:alphaOff val="0"/>
          </a:schemeClr>
        </a:solidFill>
        <a:ln w="12700" cap="flat" cmpd="sng" algn="ctr">
          <a:solidFill>
            <a:schemeClr val="accent5">
              <a:hueOff val="-13769129"/>
              <a:satOff val="2460"/>
              <a:lumOff val="-53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95032" y="544587"/>
        <a:ext cx="747592" cy="747592"/>
      </dsp:txXfrm>
    </dsp:sp>
    <dsp:sp modelId="{DF5F0FEF-9D53-4902-81CB-A3B1A98AC7F1}">
      <dsp:nvSpPr>
        <dsp:cNvPr id="0" name=""/>
        <dsp:cNvSpPr/>
      </dsp:nvSpPr>
      <dsp:spPr>
        <a:xfrm>
          <a:off x="8310190" y="3561454"/>
          <a:ext cx="2517277" cy="72"/>
        </a:xfrm>
        <a:prstGeom prst="rect">
          <a:avLst/>
        </a:prstGeom>
        <a:solidFill>
          <a:schemeClr val="accent5">
            <a:hueOff val="-16063984"/>
            <a:satOff val="2870"/>
            <a:lumOff val="-6275"/>
            <a:alphaOff val="0"/>
          </a:schemeClr>
        </a:solidFill>
        <a:ln w="12700" cap="flat" cmpd="sng" algn="ctr">
          <a:solidFill>
            <a:schemeClr val="accent5">
              <a:hueOff val="-16063984"/>
              <a:satOff val="2870"/>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66C27-46FB-48DD-8CA1-329973FBB6BF}">
      <dsp:nvSpPr>
        <dsp:cNvPr id="0" name=""/>
        <dsp:cNvSpPr/>
      </dsp:nvSpPr>
      <dsp:spPr>
        <a:xfrm>
          <a:off x="0" y="2629"/>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D6CE349-6EBF-4CAA-9D34-7979E30CF57F}">
      <dsp:nvSpPr>
        <dsp:cNvPr id="0" name=""/>
        <dsp:cNvSpPr/>
      </dsp:nvSpPr>
      <dsp:spPr>
        <a:xfrm>
          <a:off x="0" y="2629"/>
          <a:ext cx="5955658" cy="179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Opportunities to take advantage of us</a:t>
          </a:r>
        </a:p>
      </dsp:txBody>
      <dsp:txXfrm>
        <a:off x="0" y="2629"/>
        <a:ext cx="5955658" cy="1793364"/>
      </dsp:txXfrm>
    </dsp:sp>
    <dsp:sp modelId="{A6332197-B0D2-4176-989E-65BFB0D4E32C}">
      <dsp:nvSpPr>
        <dsp:cNvPr id="0" name=""/>
        <dsp:cNvSpPr/>
      </dsp:nvSpPr>
      <dsp:spPr>
        <a:xfrm>
          <a:off x="0" y="1795994"/>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298DDF5-F35D-4EA3-B548-8CE1DB6A4510}">
      <dsp:nvSpPr>
        <dsp:cNvPr id="0" name=""/>
        <dsp:cNvSpPr/>
      </dsp:nvSpPr>
      <dsp:spPr>
        <a:xfrm>
          <a:off x="0" y="1795994"/>
          <a:ext cx="5955658" cy="179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Moments when we are vulnerable</a:t>
          </a:r>
        </a:p>
      </dsp:txBody>
      <dsp:txXfrm>
        <a:off x="0" y="1795994"/>
        <a:ext cx="5955658" cy="1793364"/>
      </dsp:txXfrm>
    </dsp:sp>
    <dsp:sp modelId="{5627265E-1B02-4952-9439-2574F23BEFFE}">
      <dsp:nvSpPr>
        <dsp:cNvPr id="0" name=""/>
        <dsp:cNvSpPr/>
      </dsp:nvSpPr>
      <dsp:spPr>
        <a:xfrm>
          <a:off x="0" y="3589359"/>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0D9C8FE-1922-4A64-8EF9-B3593C84AF08}">
      <dsp:nvSpPr>
        <dsp:cNvPr id="0" name=""/>
        <dsp:cNvSpPr/>
      </dsp:nvSpPr>
      <dsp:spPr>
        <a:xfrm>
          <a:off x="0" y="3589359"/>
          <a:ext cx="5955658" cy="179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A stronghold in our lives</a:t>
          </a:r>
        </a:p>
      </dsp:txBody>
      <dsp:txXfrm>
        <a:off x="0" y="3589359"/>
        <a:ext cx="5955658" cy="17933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155C9-503B-4D17-B5EC-DF8335EED656}"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6CE89-2DF4-49E3-9018-E6AC559DCBDA}" type="slidenum">
              <a:rPr lang="en-US" smtClean="0"/>
              <a:t>‹#›</a:t>
            </a:fld>
            <a:endParaRPr lang="en-US"/>
          </a:p>
        </p:txBody>
      </p:sp>
    </p:spTree>
    <p:extLst>
      <p:ext uri="{BB962C8B-B14F-4D97-AF65-F5344CB8AC3E}">
        <p14:creationId xmlns:p14="http://schemas.microsoft.com/office/powerpoint/2010/main" val="2609831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1</a:t>
            </a:fld>
            <a:endParaRPr lang="en-US"/>
          </a:p>
        </p:txBody>
      </p:sp>
    </p:spTree>
    <p:extLst>
      <p:ext uri="{BB962C8B-B14F-4D97-AF65-F5344CB8AC3E}">
        <p14:creationId xmlns:p14="http://schemas.microsoft.com/office/powerpoint/2010/main" val="387842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10</a:t>
            </a:fld>
            <a:endParaRPr lang="en-US"/>
          </a:p>
        </p:txBody>
      </p:sp>
    </p:spTree>
    <p:extLst>
      <p:ext uri="{BB962C8B-B14F-4D97-AF65-F5344CB8AC3E}">
        <p14:creationId xmlns:p14="http://schemas.microsoft.com/office/powerpoint/2010/main" val="53552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11</a:t>
            </a:fld>
            <a:endParaRPr lang="en-US"/>
          </a:p>
        </p:txBody>
      </p:sp>
    </p:spTree>
    <p:extLst>
      <p:ext uri="{BB962C8B-B14F-4D97-AF65-F5344CB8AC3E}">
        <p14:creationId xmlns:p14="http://schemas.microsoft.com/office/powerpoint/2010/main" val="100949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12</a:t>
            </a:fld>
            <a:endParaRPr lang="en-US"/>
          </a:p>
        </p:txBody>
      </p:sp>
    </p:spTree>
    <p:extLst>
      <p:ext uri="{BB962C8B-B14F-4D97-AF65-F5344CB8AC3E}">
        <p14:creationId xmlns:p14="http://schemas.microsoft.com/office/powerpoint/2010/main" val="3525711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13</a:t>
            </a:fld>
            <a:endParaRPr lang="en-US"/>
          </a:p>
        </p:txBody>
      </p:sp>
    </p:spTree>
    <p:extLst>
      <p:ext uri="{BB962C8B-B14F-4D97-AF65-F5344CB8AC3E}">
        <p14:creationId xmlns:p14="http://schemas.microsoft.com/office/powerpoint/2010/main" val="340119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2</a:t>
            </a:fld>
            <a:endParaRPr lang="en-US"/>
          </a:p>
        </p:txBody>
      </p:sp>
    </p:spTree>
    <p:extLst>
      <p:ext uri="{BB962C8B-B14F-4D97-AF65-F5344CB8AC3E}">
        <p14:creationId xmlns:p14="http://schemas.microsoft.com/office/powerpoint/2010/main" val="425977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Satan is humanity’s grand adversary.  And we know, at least intellectually,  he will use whatever means necessary to lure us away from God to follow him. The Apostle Paul said in II Corinthians 2:11, “Lest Satan should get an advantage of us: for we are not ignorant of his devices.” Satan is our enemy (1 Peter 5:8-9).   He never ceases to devour us, and we must not cease to pray for God’s deliverance. We first learn of his crafty and cunning ways in the Garden of Eden (Genesis 3:1).  He is an accuser of God’s servants (Zechariah 3:1-2).  He is a thief, murderer, and destroyer (John 10:10).  And he is the father of lies (John 8:44).  He seeks to uses his dark deceptions to distort our view of reality when we look to eternity.  We must instead look through the prism of eternity of the lens of faith and focus on Christ.  It is important to understand who the devil is and his purpose and methods.  Christians must learn to see the father of lies as God sees him.</a:t>
            </a:r>
          </a:p>
          <a:p>
            <a:endParaRPr lang="en-US" dirty="0"/>
          </a:p>
        </p:txBody>
      </p:sp>
      <p:sp>
        <p:nvSpPr>
          <p:cNvPr id="4" name="Slide Number Placeholder 3"/>
          <p:cNvSpPr>
            <a:spLocks noGrp="1"/>
          </p:cNvSpPr>
          <p:nvPr>
            <p:ph type="sldNum" sz="quarter" idx="5"/>
          </p:nvPr>
        </p:nvSpPr>
        <p:spPr/>
        <p:txBody>
          <a:bodyPr/>
          <a:lstStyle/>
          <a:p>
            <a:fld id="{54D6CE89-2DF4-49E3-9018-E6AC559DCBDA}" type="slidenum">
              <a:rPr lang="en-US" smtClean="0"/>
              <a:t>3</a:t>
            </a:fld>
            <a:endParaRPr lang="en-US"/>
          </a:p>
        </p:txBody>
      </p:sp>
    </p:spTree>
    <p:extLst>
      <p:ext uri="{BB962C8B-B14F-4D97-AF65-F5344CB8AC3E}">
        <p14:creationId xmlns:p14="http://schemas.microsoft.com/office/powerpoint/2010/main" val="233380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be pulled away from God through the Devil’s cunningness (II Corinthians 11:3) as the Devil tempts us to sin (I Corinthians 7:5).  The Devil can transform himself into an angel of light to aid in his deception (II Corinthians 11:14).  After all, the Devil is a liar and the father of it (John 8:44).  He is very skilled at using others (Luke 22:3-4) and filling our hearts (Acts 5:3) to accomplish his schemes (Eph 6;11).  He continues to use the same three tools since the garden on us  - lust of the flesh, lust of the eyes, and the pride of life (1 John 2;15-16).  </a:t>
            </a:r>
            <a:r>
              <a:rPr lang="en-US" i="1" dirty="0"/>
              <a:t> </a:t>
            </a:r>
            <a:r>
              <a:rPr lang="en-US" dirty="0"/>
              <a:t>Whether it be through doubt, fear, deception, addiction, divorce, division, pride, dishonesty, hypocrisy, self-righteousness, lust, pornography, and the like,</a:t>
            </a:r>
            <a:r>
              <a:rPr lang="en-US" i="1" dirty="0"/>
              <a:t> </a:t>
            </a:r>
            <a:r>
              <a:rPr lang="en-US" dirty="0"/>
              <a:t>Christian’s must see their soul as their most prized possession, and protect it and not exchange it for one of the bobbles that Satan places in front of our eyes.  To see this reality, we must look at its value as God sees it. </a:t>
            </a:r>
          </a:p>
          <a:p>
            <a:endParaRPr lang="en-US" dirty="0"/>
          </a:p>
        </p:txBody>
      </p:sp>
      <p:sp>
        <p:nvSpPr>
          <p:cNvPr id="4" name="Slide Number Placeholder 3"/>
          <p:cNvSpPr>
            <a:spLocks noGrp="1"/>
          </p:cNvSpPr>
          <p:nvPr>
            <p:ph type="sldNum" sz="quarter" idx="5"/>
          </p:nvPr>
        </p:nvSpPr>
        <p:spPr/>
        <p:txBody>
          <a:bodyPr/>
          <a:lstStyle/>
          <a:p>
            <a:fld id="{54D6CE89-2DF4-49E3-9018-E6AC559DCBDA}" type="slidenum">
              <a:rPr lang="en-US" smtClean="0"/>
              <a:t>4</a:t>
            </a:fld>
            <a:endParaRPr lang="en-US"/>
          </a:p>
        </p:txBody>
      </p:sp>
    </p:spTree>
    <p:extLst>
      <p:ext uri="{BB962C8B-B14F-4D97-AF65-F5344CB8AC3E}">
        <p14:creationId xmlns:p14="http://schemas.microsoft.com/office/powerpoint/2010/main" val="378239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Christians, we know that all of these devices of Satan.  God, in His infinite wisdom, has given us enough information that we can be victorious against the devil’s devices. If we resist the devil, he will flee (I Peter 5:9).  Christians must put on the full armor of God and stand firm (Eph. 6:11-16).  Like any good soldier this requires us to be alert and sober of mind (1 Peter 5:8).  This requires us to truly resist sin and the devil.  We often like to say we struggle with sin, but often we like to see how close we can get and not get burned.  We must humbly submit our will to God’s in obedience (James 4:7, 2 Cor 10:3-5).  </a:t>
            </a:r>
          </a:p>
          <a:p>
            <a:r>
              <a:rPr lang="en-US" dirty="0"/>
              <a:t>We know about Satan’s devices. God has also given us the tools and instructions for defeating Satan. So, given that we know all of this, you would think that we would do a better job of overcoming him. Why don’t we? Because we do not see things the way they really are. </a:t>
            </a:r>
            <a:r>
              <a:rPr lang="en-US" b="1" dirty="0"/>
              <a:t>We need to change the way we see things.  We need to see things the way that God sees them.</a:t>
            </a:r>
            <a:endParaRPr lang="en-US" dirty="0"/>
          </a:p>
          <a:p>
            <a:endParaRPr lang="en-US" dirty="0"/>
          </a:p>
        </p:txBody>
      </p:sp>
      <p:sp>
        <p:nvSpPr>
          <p:cNvPr id="4" name="Slide Number Placeholder 3"/>
          <p:cNvSpPr>
            <a:spLocks noGrp="1"/>
          </p:cNvSpPr>
          <p:nvPr>
            <p:ph type="sldNum" sz="quarter" idx="5"/>
          </p:nvPr>
        </p:nvSpPr>
        <p:spPr/>
        <p:txBody>
          <a:bodyPr/>
          <a:lstStyle/>
          <a:p>
            <a:fld id="{54D6CE89-2DF4-49E3-9018-E6AC559DCBDA}" type="slidenum">
              <a:rPr lang="en-US" smtClean="0"/>
              <a:t>5</a:t>
            </a:fld>
            <a:endParaRPr lang="en-US"/>
          </a:p>
        </p:txBody>
      </p:sp>
    </p:spTree>
    <p:extLst>
      <p:ext uri="{BB962C8B-B14F-4D97-AF65-F5344CB8AC3E}">
        <p14:creationId xmlns:p14="http://schemas.microsoft.com/office/powerpoint/2010/main" val="355884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Satan, we need to think of him as an illusionist, someone who produces illusory effects:  A conjurer, a trickster. He is able to trick us into thinking things are different than they really are. He is able to make things seem like a good thing, when in fact, just the opposite is true. Or, he is able to appeal to our emotions in a moment of weakness. We often times know that what he has placed before us is wrong, yet we want it anyway. We become delusional. We imagine the nonexistent, the unreal. He decorates the temptation with tinsel, to make it appeal to our senses, and we take the bait.  Satan will use persons, place, and things to manipulate us.  He often changes the labels to confuse us.  And, he often changes the price to make something seem less.  To illustrate, use a sexual temptation.  Satan whispers God’s plan is not enough.  You deserve to fulfill your desires.  You deserve “happy.”  It will not hurt.  He entices.  Yet, in the end, the emotional scars, the physical cost such as disease, and even the economics (as in divorce) is huge.  There are several things that we need to be reminded of about the Satan that will help us in our battles against him</a:t>
            </a:r>
          </a:p>
          <a:p>
            <a:endParaRPr lang="en-US" dirty="0"/>
          </a:p>
        </p:txBody>
      </p:sp>
      <p:sp>
        <p:nvSpPr>
          <p:cNvPr id="4" name="Slide Number Placeholder 3"/>
          <p:cNvSpPr>
            <a:spLocks noGrp="1"/>
          </p:cNvSpPr>
          <p:nvPr>
            <p:ph type="sldNum" sz="quarter" idx="5"/>
          </p:nvPr>
        </p:nvSpPr>
        <p:spPr/>
        <p:txBody>
          <a:bodyPr/>
          <a:lstStyle/>
          <a:p>
            <a:fld id="{54D6CE89-2DF4-49E3-9018-E6AC559DCBDA}" type="slidenum">
              <a:rPr lang="en-US" smtClean="0"/>
              <a:t>6</a:t>
            </a:fld>
            <a:endParaRPr lang="en-US"/>
          </a:p>
        </p:txBody>
      </p:sp>
    </p:spTree>
    <p:extLst>
      <p:ext uri="{BB962C8B-B14F-4D97-AF65-F5344CB8AC3E}">
        <p14:creationId xmlns:p14="http://schemas.microsoft.com/office/powerpoint/2010/main" val="246519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7</a:t>
            </a:fld>
            <a:endParaRPr lang="en-US"/>
          </a:p>
        </p:txBody>
      </p:sp>
    </p:spTree>
    <p:extLst>
      <p:ext uri="{BB962C8B-B14F-4D97-AF65-F5344CB8AC3E}">
        <p14:creationId xmlns:p14="http://schemas.microsoft.com/office/powerpoint/2010/main" val="386053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8</a:t>
            </a:fld>
            <a:endParaRPr lang="en-US"/>
          </a:p>
        </p:txBody>
      </p:sp>
    </p:spTree>
    <p:extLst>
      <p:ext uri="{BB962C8B-B14F-4D97-AF65-F5344CB8AC3E}">
        <p14:creationId xmlns:p14="http://schemas.microsoft.com/office/powerpoint/2010/main" val="18379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D6CE89-2DF4-49E3-9018-E6AC559DCBDA}" type="slidenum">
              <a:rPr lang="en-US" smtClean="0"/>
              <a:t>9</a:t>
            </a:fld>
            <a:endParaRPr lang="en-US"/>
          </a:p>
        </p:txBody>
      </p:sp>
    </p:spTree>
    <p:extLst>
      <p:ext uri="{BB962C8B-B14F-4D97-AF65-F5344CB8AC3E}">
        <p14:creationId xmlns:p14="http://schemas.microsoft.com/office/powerpoint/2010/main" val="18129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7D5503D-6960-4ECB-BB5B-84ECD04ECB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32">
            <a:extLst>
              <a:ext uri="{FF2B5EF4-FFF2-40B4-BE49-F238E27FC236}">
                <a16:creationId xmlns:a16="http://schemas.microsoft.com/office/drawing/2014/main" id="{D73C08AB-00A3-431D-B3FB-7404FBD9F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9">
            <a:extLst>
              <a:ext uri="{FF2B5EF4-FFF2-40B4-BE49-F238E27FC236}">
                <a16:creationId xmlns:a16="http://schemas.microsoft.com/office/drawing/2014/main" id="{C5097BF7-F9BB-469D-95AF-96B6488D1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3952"/>
            <a:ext cx="12188823" cy="68440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face&#10;&#10;Description automatically generated">
            <a:extLst>
              <a:ext uri="{FF2B5EF4-FFF2-40B4-BE49-F238E27FC236}">
                <a16:creationId xmlns:a16="http://schemas.microsoft.com/office/drawing/2014/main" id="{8E15D847-4150-4508-BA94-236BF084517D}"/>
              </a:ext>
            </a:extLst>
          </p:cNvPr>
          <p:cNvPicPr>
            <a:picLocks noChangeAspect="1"/>
          </p:cNvPicPr>
          <p:nvPr/>
        </p:nvPicPr>
        <p:blipFill>
          <a:blip r:embed="rId5"/>
          <a:stretch>
            <a:fillRect/>
          </a:stretch>
        </p:blipFill>
        <p:spPr>
          <a:xfrm>
            <a:off x="4956172" y="860306"/>
            <a:ext cx="2276475" cy="1504950"/>
          </a:xfrm>
          <a:prstGeom prst="rect">
            <a:avLst/>
          </a:prstGeom>
        </p:spPr>
      </p:pic>
    </p:spTree>
    <p:extLst>
      <p:ext uri="{BB962C8B-B14F-4D97-AF65-F5344CB8AC3E}">
        <p14:creationId xmlns:p14="http://schemas.microsoft.com/office/powerpoint/2010/main" val="13172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C390-A79A-40C8-B28B-BA1B0F4FCB5B}"/>
              </a:ext>
            </a:extLst>
          </p:cNvPr>
          <p:cNvSpPr>
            <a:spLocks noGrp="1"/>
          </p:cNvSpPr>
          <p:nvPr>
            <p:ph type="title"/>
          </p:nvPr>
        </p:nvSpPr>
        <p:spPr/>
        <p:txBody>
          <a:bodyPr>
            <a:normAutofit/>
          </a:bodyPr>
          <a:lstStyle/>
          <a:p>
            <a:r>
              <a:rPr lang="en-US" sz="5400" dirty="0"/>
              <a:t>Satan’s work</a:t>
            </a:r>
          </a:p>
        </p:txBody>
      </p:sp>
      <p:sp>
        <p:nvSpPr>
          <p:cNvPr id="3" name="Content Placeholder 2">
            <a:extLst>
              <a:ext uri="{FF2B5EF4-FFF2-40B4-BE49-F238E27FC236}">
                <a16:creationId xmlns:a16="http://schemas.microsoft.com/office/drawing/2014/main" id="{C1942E5D-15D0-4AE5-8FEB-F0A930D142DF}"/>
              </a:ext>
            </a:extLst>
          </p:cNvPr>
          <p:cNvSpPr>
            <a:spLocks noGrp="1"/>
          </p:cNvSpPr>
          <p:nvPr>
            <p:ph idx="1"/>
          </p:nvPr>
        </p:nvSpPr>
        <p:spPr>
          <a:xfrm>
            <a:off x="1097280" y="2398167"/>
            <a:ext cx="9379132" cy="3599316"/>
          </a:xfrm>
        </p:spPr>
        <p:txBody>
          <a:bodyPr>
            <a:normAutofit/>
          </a:bodyPr>
          <a:lstStyle/>
          <a:p>
            <a:r>
              <a:rPr lang="en-US" sz="3200" dirty="0"/>
              <a:t>Lures Adam and Eve away from God (Genesis 3)</a:t>
            </a:r>
          </a:p>
          <a:p>
            <a:r>
              <a:rPr lang="en-US" sz="3200" dirty="0"/>
              <a:t>Tempts Jesus (Matthew 4)</a:t>
            </a:r>
          </a:p>
          <a:p>
            <a:r>
              <a:rPr lang="en-US" sz="3200" dirty="0"/>
              <a:t>Tempts Judas to betray Jesus (Luke 22:3)</a:t>
            </a:r>
          </a:p>
          <a:p>
            <a:r>
              <a:rPr lang="en-US" sz="3200" dirty="0"/>
              <a:t>Convinces Ananias and Saphira to lie (Acts 5:3)</a:t>
            </a:r>
          </a:p>
          <a:p>
            <a:endParaRPr lang="en-US" sz="3200" dirty="0"/>
          </a:p>
        </p:txBody>
      </p:sp>
      <p:sp>
        <p:nvSpPr>
          <p:cNvPr id="5" name="TextBox 4">
            <a:extLst>
              <a:ext uri="{FF2B5EF4-FFF2-40B4-BE49-F238E27FC236}">
                <a16:creationId xmlns:a16="http://schemas.microsoft.com/office/drawing/2014/main" id="{B051A190-3A24-46BC-9AA8-8CCF850FD7E3}"/>
              </a:ext>
            </a:extLst>
          </p:cNvPr>
          <p:cNvSpPr txBox="1"/>
          <p:nvPr/>
        </p:nvSpPr>
        <p:spPr>
          <a:xfrm>
            <a:off x="3872142" y="5396886"/>
            <a:ext cx="3548566" cy="707886"/>
          </a:xfrm>
          <a:prstGeom prst="rect">
            <a:avLst/>
          </a:prstGeom>
          <a:noFill/>
        </p:spPr>
        <p:txBody>
          <a:bodyPr wrap="square" rtlCol="0">
            <a:spAutoFit/>
          </a:bodyPr>
          <a:lstStyle/>
          <a:p>
            <a:r>
              <a:rPr lang="en-US" sz="4000" dirty="0"/>
              <a:t>IT IS ALL BAD!</a:t>
            </a:r>
          </a:p>
        </p:txBody>
      </p:sp>
    </p:spTree>
    <p:extLst>
      <p:ext uri="{BB962C8B-B14F-4D97-AF65-F5344CB8AC3E}">
        <p14:creationId xmlns:p14="http://schemas.microsoft.com/office/powerpoint/2010/main" val="8486825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8" name="Rectangle 17">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7FEAE4-269B-47CA-A0BB-760D3B674BCB}"/>
              </a:ext>
            </a:extLst>
          </p:cNvPr>
          <p:cNvSpPr>
            <a:spLocks noGrp="1"/>
          </p:cNvSpPr>
          <p:nvPr>
            <p:ph type="title"/>
          </p:nvPr>
        </p:nvSpPr>
        <p:spPr>
          <a:xfrm>
            <a:off x="680321" y="2063262"/>
            <a:ext cx="3739279" cy="2661052"/>
          </a:xfrm>
        </p:spPr>
        <p:txBody>
          <a:bodyPr>
            <a:normAutofit/>
          </a:bodyPr>
          <a:lstStyle/>
          <a:p>
            <a:pPr algn="r"/>
            <a:r>
              <a:rPr lang="en-US" sz="4800" dirty="0"/>
              <a:t>What does Satan want?</a:t>
            </a:r>
          </a:p>
        </p:txBody>
      </p:sp>
      <p:graphicFrame>
        <p:nvGraphicFramePr>
          <p:cNvPr id="5" name="Content Placeholder 2">
            <a:extLst>
              <a:ext uri="{FF2B5EF4-FFF2-40B4-BE49-F238E27FC236}">
                <a16:creationId xmlns:a16="http://schemas.microsoft.com/office/drawing/2014/main" id="{603D2A4D-9965-4F86-92A4-98BCE27BEC86}"/>
              </a:ext>
            </a:extLst>
          </p:cNvPr>
          <p:cNvGraphicFramePr>
            <a:graphicFrameLocks noGrp="1"/>
          </p:cNvGraphicFramePr>
          <p:nvPr>
            <p:ph idx="1"/>
            <p:extLst>
              <p:ext uri="{D42A27DB-BD31-4B8C-83A1-F6EECF244321}">
                <p14:modId xmlns:p14="http://schemas.microsoft.com/office/powerpoint/2010/main" val="122599352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a:extLst>
              <a:ext uri="{FF2B5EF4-FFF2-40B4-BE49-F238E27FC236}">
                <a16:creationId xmlns:a16="http://schemas.microsoft.com/office/drawing/2014/main" id="{556D284B-B6BA-4FB7-8ABD-295BADD3C6BC}"/>
              </a:ext>
            </a:extLst>
          </p:cNvPr>
          <p:cNvSpPr txBox="1"/>
          <p:nvPr/>
        </p:nvSpPr>
        <p:spPr>
          <a:xfrm>
            <a:off x="182880" y="5078069"/>
            <a:ext cx="4456176" cy="707886"/>
          </a:xfrm>
          <a:prstGeom prst="rect">
            <a:avLst/>
          </a:prstGeom>
          <a:noFill/>
        </p:spPr>
        <p:txBody>
          <a:bodyPr wrap="square" rtlCol="0">
            <a:spAutoFit/>
          </a:bodyPr>
          <a:lstStyle/>
          <a:p>
            <a:r>
              <a:rPr lang="en-US" sz="4000" dirty="0"/>
              <a:t>Ephesians 4:26-27 </a:t>
            </a:r>
          </a:p>
        </p:txBody>
      </p:sp>
    </p:spTree>
    <p:extLst>
      <p:ext uri="{BB962C8B-B14F-4D97-AF65-F5344CB8AC3E}">
        <p14:creationId xmlns:p14="http://schemas.microsoft.com/office/powerpoint/2010/main" val="9533868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B9C37E-FED6-4EA9-AD30-EFB615A4190A}"/>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Satan’s weakness</a:t>
            </a:r>
          </a:p>
        </p:txBody>
      </p:sp>
      <p:sp>
        <p:nvSpPr>
          <p:cNvPr id="3" name="Content Placeholder 2">
            <a:extLst>
              <a:ext uri="{FF2B5EF4-FFF2-40B4-BE49-F238E27FC236}">
                <a16:creationId xmlns:a16="http://schemas.microsoft.com/office/drawing/2014/main" id="{B0FC8401-3AFE-4EE7-8A95-4CB458AC6020}"/>
              </a:ext>
            </a:extLst>
          </p:cNvPr>
          <p:cNvSpPr>
            <a:spLocks noGrp="1"/>
          </p:cNvSpPr>
          <p:nvPr>
            <p:ph idx="1"/>
          </p:nvPr>
        </p:nvSpPr>
        <p:spPr>
          <a:xfrm>
            <a:off x="5287995" y="661106"/>
            <a:ext cx="6257362" cy="5503101"/>
          </a:xfrm>
        </p:spPr>
        <p:txBody>
          <a:bodyPr anchor="ctr">
            <a:noAutofit/>
          </a:bodyPr>
          <a:lstStyle/>
          <a:p>
            <a:pPr marL="0" indent="0">
              <a:buNone/>
            </a:pPr>
            <a:r>
              <a:rPr lang="en-US" sz="3200" dirty="0">
                <a:solidFill>
                  <a:srgbClr val="FFFFFF"/>
                </a:solidFill>
              </a:rPr>
              <a:t>THE DEVIL IS A LOSER…we are God’s soldiers, and Satan is our enemy. To be successful in battle, you need to know as much about your enemy’s strengths, weakness, and tactics as possible. The devil has been fighting God for a long time and he has never won. On judgment day, Christ will deliver the final crushing blow to Satan. God has won against the devil, do not let the devil win against us.</a:t>
            </a:r>
          </a:p>
        </p:txBody>
      </p:sp>
    </p:spTree>
    <p:extLst>
      <p:ext uri="{BB962C8B-B14F-4D97-AF65-F5344CB8AC3E}">
        <p14:creationId xmlns:p14="http://schemas.microsoft.com/office/powerpoint/2010/main" val="9785775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148E-9816-4F9D-AB3F-290769D43EF9}"/>
              </a:ext>
            </a:extLst>
          </p:cNvPr>
          <p:cNvSpPr>
            <a:spLocks noGrp="1"/>
          </p:cNvSpPr>
          <p:nvPr>
            <p:ph type="title"/>
          </p:nvPr>
        </p:nvSpPr>
        <p:spPr>
          <a:xfrm>
            <a:off x="680321" y="753228"/>
            <a:ext cx="9613861" cy="108093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F80390B-C8C4-40C7-9D30-DCA05D7FB077}"/>
              </a:ext>
            </a:extLst>
          </p:cNvPr>
          <p:cNvSpPr>
            <a:spLocks noGrp="1"/>
          </p:cNvSpPr>
          <p:nvPr>
            <p:ph idx="1"/>
          </p:nvPr>
        </p:nvSpPr>
        <p:spPr>
          <a:xfrm>
            <a:off x="3627767" y="2057400"/>
            <a:ext cx="8564233" cy="4642337"/>
          </a:xfrm>
        </p:spPr>
        <p:txBody>
          <a:bodyPr>
            <a:normAutofit/>
          </a:bodyPr>
          <a:lstStyle/>
          <a:p>
            <a:r>
              <a:rPr lang="en-US" sz="2200" dirty="0"/>
              <a:t>To defeat Satan, we must change how we see the father of lies.  </a:t>
            </a:r>
          </a:p>
          <a:p>
            <a:r>
              <a:rPr lang="en-US" sz="2200" dirty="0"/>
              <a:t>We must learn to see him as God sees him.  </a:t>
            </a:r>
          </a:p>
          <a:p>
            <a:r>
              <a:rPr lang="en-US" sz="2200" dirty="0"/>
              <a:t>When we see Stan through a prism of eternity or lens of faith, we know that he is a roaring lion out to devour us.  </a:t>
            </a:r>
          </a:p>
          <a:p>
            <a:r>
              <a:rPr lang="en-US" sz="2200" dirty="0"/>
              <a:t>We know his basic schemes of the lust of the flesh, the lust of the eyes, and the pride of life.  </a:t>
            </a:r>
          </a:p>
          <a:p>
            <a:r>
              <a:rPr lang="en-US" sz="2200" dirty="0"/>
              <a:t>We know that he uses people and circumstances to devour us.  </a:t>
            </a:r>
          </a:p>
          <a:p>
            <a:r>
              <a:rPr lang="en-US" sz="2200" dirty="0"/>
              <a:t>He changes labels and price tags to distort our view of him.  </a:t>
            </a:r>
          </a:p>
          <a:p>
            <a:r>
              <a:rPr lang="en-US" sz="2200" dirty="0"/>
              <a:t>We must know that he is real, evil, and ultimately a loser.  </a:t>
            </a:r>
          </a:p>
          <a:p>
            <a:r>
              <a:rPr lang="en-US" sz="2200" dirty="0"/>
              <a:t>We must see the father of lies as God sees him, and then we can be prepared to defeat him and his crafty schemes of dark distortion.</a:t>
            </a:r>
          </a:p>
        </p:txBody>
      </p:sp>
      <p:pic>
        <p:nvPicPr>
          <p:cNvPr id="5" name="Picture 4" descr="A picture containing grass, outdoor, text, photo&#10;&#10;Description automatically generated">
            <a:extLst>
              <a:ext uri="{FF2B5EF4-FFF2-40B4-BE49-F238E27FC236}">
                <a16:creationId xmlns:a16="http://schemas.microsoft.com/office/drawing/2014/main" id="{E30CF5A6-406F-4790-A1D2-68DB3C115015}"/>
              </a:ext>
            </a:extLst>
          </p:cNvPr>
          <p:cNvPicPr>
            <a:picLocks noChangeAspect="1"/>
          </p:cNvPicPr>
          <p:nvPr/>
        </p:nvPicPr>
        <p:blipFill rotWithShape="1">
          <a:blip r:embed="rId3"/>
          <a:srcRect b="33143"/>
          <a:stretch/>
        </p:blipFill>
        <p:spPr>
          <a:xfrm>
            <a:off x="0" y="2336873"/>
            <a:ext cx="3627767" cy="35993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789036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B6D1-40A8-4341-B22C-24ED172D5160}"/>
              </a:ext>
            </a:extLst>
          </p:cNvPr>
          <p:cNvSpPr>
            <a:spLocks noGrp="1"/>
          </p:cNvSpPr>
          <p:nvPr>
            <p:ph type="ctrTitle"/>
          </p:nvPr>
        </p:nvSpPr>
        <p:spPr/>
        <p:txBody>
          <a:bodyPr/>
          <a:lstStyle/>
          <a:p>
            <a:pPr algn="l"/>
            <a:r>
              <a:rPr lang="en-US" dirty="0"/>
              <a:t>Changing How He See The Father Of Lies…</a:t>
            </a:r>
          </a:p>
        </p:txBody>
      </p:sp>
      <p:sp>
        <p:nvSpPr>
          <p:cNvPr id="3" name="Subtitle 2">
            <a:extLst>
              <a:ext uri="{FF2B5EF4-FFF2-40B4-BE49-F238E27FC236}">
                <a16:creationId xmlns:a16="http://schemas.microsoft.com/office/drawing/2014/main" id="{66E32510-2A54-48CE-B777-34C3F96D9069}"/>
              </a:ext>
            </a:extLst>
          </p:cNvPr>
          <p:cNvSpPr>
            <a:spLocks noGrp="1"/>
          </p:cNvSpPr>
          <p:nvPr>
            <p:ph type="subTitle" idx="1"/>
          </p:nvPr>
        </p:nvSpPr>
        <p:spPr/>
        <p:txBody>
          <a:bodyPr>
            <a:normAutofit/>
          </a:bodyPr>
          <a:lstStyle/>
          <a:p>
            <a:r>
              <a:rPr lang="en-US" sz="3200" dirty="0"/>
              <a:t>Darkness Lesson 6</a:t>
            </a:r>
          </a:p>
        </p:txBody>
      </p:sp>
    </p:spTree>
    <p:extLst>
      <p:ext uri="{BB962C8B-B14F-4D97-AF65-F5344CB8AC3E}">
        <p14:creationId xmlns:p14="http://schemas.microsoft.com/office/powerpoint/2010/main" val="23887330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3323-3075-4B0B-990A-61F144873E96}"/>
              </a:ext>
            </a:extLst>
          </p:cNvPr>
          <p:cNvSpPr>
            <a:spLocks noGrp="1"/>
          </p:cNvSpPr>
          <p:nvPr>
            <p:ph type="title"/>
          </p:nvPr>
        </p:nvSpPr>
        <p:spPr/>
        <p:txBody>
          <a:bodyPr>
            <a:normAutofit/>
          </a:bodyPr>
          <a:lstStyle/>
          <a:p>
            <a:r>
              <a:rPr lang="en-US" sz="5400" b="1" dirty="0"/>
              <a:t>Who is Satan?</a:t>
            </a:r>
          </a:p>
        </p:txBody>
      </p:sp>
      <p:sp>
        <p:nvSpPr>
          <p:cNvPr id="3" name="Content Placeholder 2">
            <a:extLst>
              <a:ext uri="{FF2B5EF4-FFF2-40B4-BE49-F238E27FC236}">
                <a16:creationId xmlns:a16="http://schemas.microsoft.com/office/drawing/2014/main" id="{E510A5AE-A53B-41B9-BFDA-013AA8EE6EB7}"/>
              </a:ext>
            </a:extLst>
          </p:cNvPr>
          <p:cNvSpPr>
            <a:spLocks noGrp="1"/>
          </p:cNvSpPr>
          <p:nvPr>
            <p:ph idx="1"/>
          </p:nvPr>
        </p:nvSpPr>
        <p:spPr>
          <a:xfrm>
            <a:off x="-1" y="1987063"/>
            <a:ext cx="6435969" cy="4730260"/>
          </a:xfrm>
        </p:spPr>
        <p:txBody>
          <a:bodyPr>
            <a:noAutofit/>
          </a:bodyPr>
          <a:lstStyle/>
          <a:p>
            <a:r>
              <a:rPr lang="en-US" sz="2600" dirty="0"/>
              <a:t>Satan is humanity’s grand adversary</a:t>
            </a:r>
          </a:p>
          <a:p>
            <a:r>
              <a:rPr lang="en-US" sz="2600" dirty="0"/>
              <a:t>Satan is our enemy (1 Peter 5:8-9)</a:t>
            </a:r>
          </a:p>
          <a:p>
            <a:r>
              <a:rPr lang="en-US" sz="2600" dirty="0"/>
              <a:t>A being who has many crafty and cunning ways, such as those demonstrated in the Garden of Eden (Genesis 3:1)</a:t>
            </a:r>
          </a:p>
          <a:p>
            <a:r>
              <a:rPr lang="en-US" sz="2600" dirty="0"/>
              <a:t>He is an accuser of God’s servants (Zechariah 3:1-2)</a:t>
            </a:r>
          </a:p>
          <a:p>
            <a:r>
              <a:rPr lang="en-US" sz="2600" dirty="0"/>
              <a:t>He is a thief, murderer, and destroyer (John 10:10)</a:t>
            </a:r>
          </a:p>
          <a:p>
            <a:r>
              <a:rPr lang="en-US" sz="2600" dirty="0"/>
              <a:t>He is the father of lies (John 8:44)</a:t>
            </a:r>
          </a:p>
          <a:p>
            <a:endParaRPr lang="en-US" sz="2600" dirty="0"/>
          </a:p>
          <a:p>
            <a:endParaRPr lang="en-US" sz="2600" dirty="0"/>
          </a:p>
          <a:p>
            <a:endParaRPr lang="en-US" sz="2600" dirty="0"/>
          </a:p>
        </p:txBody>
      </p:sp>
      <p:sp>
        <p:nvSpPr>
          <p:cNvPr id="6" name="TextBox 5">
            <a:extLst>
              <a:ext uri="{FF2B5EF4-FFF2-40B4-BE49-F238E27FC236}">
                <a16:creationId xmlns:a16="http://schemas.microsoft.com/office/drawing/2014/main" id="{59C0246A-D6A8-4AAB-B150-6930229E4E51}"/>
              </a:ext>
            </a:extLst>
          </p:cNvPr>
          <p:cNvSpPr txBox="1"/>
          <p:nvPr/>
        </p:nvSpPr>
        <p:spPr>
          <a:xfrm>
            <a:off x="6601824" y="2218111"/>
            <a:ext cx="5348324" cy="4493538"/>
          </a:xfrm>
          <a:prstGeom prst="rect">
            <a:avLst/>
          </a:prstGeom>
          <a:noFill/>
        </p:spPr>
        <p:txBody>
          <a:bodyPr wrap="square" rtlCol="0">
            <a:spAutoFit/>
          </a:bodyPr>
          <a:lstStyle/>
          <a:p>
            <a:r>
              <a:rPr lang="en-US" sz="2600" dirty="0"/>
              <a:t>He seeks to uses his dark deceptions to distort our view of reality when we look to eternity.  We must instead look through the prism of eternity of the lens of faith and focus on Christ.  It is important to understand who the devil is and his purpose and methods.  Christians must learn to see the father of lies as God sees him.</a:t>
            </a:r>
          </a:p>
        </p:txBody>
      </p:sp>
      <p:pic>
        <p:nvPicPr>
          <p:cNvPr id="1026" name="Picture 2" descr="See the source image">
            <a:extLst>
              <a:ext uri="{FF2B5EF4-FFF2-40B4-BE49-F238E27FC236}">
                <a16:creationId xmlns:a16="http://schemas.microsoft.com/office/drawing/2014/main" id="{425BA532-E300-4B54-9759-D0384FBE8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0038" y="36397"/>
            <a:ext cx="17319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233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C3E9-DF5E-4EA8-B445-985F410BD81C}"/>
              </a:ext>
            </a:extLst>
          </p:cNvPr>
          <p:cNvSpPr>
            <a:spLocks noGrp="1"/>
          </p:cNvSpPr>
          <p:nvPr>
            <p:ph type="title"/>
          </p:nvPr>
        </p:nvSpPr>
        <p:spPr/>
        <p:txBody>
          <a:bodyPr/>
          <a:lstStyle/>
          <a:p>
            <a:r>
              <a:rPr lang="en-US" dirty="0"/>
              <a:t>Satan’s devices</a:t>
            </a:r>
          </a:p>
        </p:txBody>
      </p:sp>
      <p:sp>
        <p:nvSpPr>
          <p:cNvPr id="3" name="Content Placeholder 2">
            <a:extLst>
              <a:ext uri="{FF2B5EF4-FFF2-40B4-BE49-F238E27FC236}">
                <a16:creationId xmlns:a16="http://schemas.microsoft.com/office/drawing/2014/main" id="{980828BD-945A-4271-A022-E33214028828}"/>
              </a:ext>
            </a:extLst>
          </p:cNvPr>
          <p:cNvSpPr>
            <a:spLocks noGrp="1"/>
          </p:cNvSpPr>
          <p:nvPr>
            <p:ph idx="1"/>
          </p:nvPr>
        </p:nvSpPr>
        <p:spPr>
          <a:xfrm>
            <a:off x="3690220" y="1834166"/>
            <a:ext cx="4756906" cy="3882497"/>
          </a:xfrm>
        </p:spPr>
        <p:txBody>
          <a:bodyPr>
            <a:noAutofit/>
          </a:bodyPr>
          <a:lstStyle/>
          <a:p>
            <a:r>
              <a:rPr lang="en-US" sz="2600" dirty="0"/>
              <a:t>Cunningness (II Corinthians 11:3) </a:t>
            </a:r>
          </a:p>
          <a:p>
            <a:r>
              <a:rPr lang="en-US" sz="2600" dirty="0"/>
              <a:t>Temptation (I Corinthians 7:5)</a:t>
            </a:r>
          </a:p>
          <a:p>
            <a:r>
              <a:rPr lang="en-US" sz="2600" dirty="0"/>
              <a:t>Transformation (II Corinthians 11:14)</a:t>
            </a:r>
          </a:p>
          <a:p>
            <a:r>
              <a:rPr lang="en-US" sz="2600" dirty="0"/>
              <a:t>Deception (John 8:44)</a:t>
            </a:r>
          </a:p>
          <a:p>
            <a:r>
              <a:rPr lang="en-US" sz="2600" dirty="0"/>
              <a:t>Using others (Luke 22:3-4)</a:t>
            </a:r>
          </a:p>
          <a:p>
            <a:r>
              <a:rPr lang="en-US" sz="2600" dirty="0"/>
              <a:t>Filling our hearts (Acts 5:3)</a:t>
            </a:r>
          </a:p>
          <a:p>
            <a:r>
              <a:rPr lang="en-US" sz="2600" dirty="0"/>
              <a:t>Lust of the flesh, lust of the eyes, and the pride of life (1 John 2;15-16)</a:t>
            </a:r>
          </a:p>
        </p:txBody>
      </p:sp>
      <p:sp>
        <p:nvSpPr>
          <p:cNvPr id="6" name="TextBox 5">
            <a:extLst>
              <a:ext uri="{FF2B5EF4-FFF2-40B4-BE49-F238E27FC236}">
                <a16:creationId xmlns:a16="http://schemas.microsoft.com/office/drawing/2014/main" id="{9B5B8459-1F26-4601-8C54-4B63FD07945D}"/>
              </a:ext>
            </a:extLst>
          </p:cNvPr>
          <p:cNvSpPr txBox="1"/>
          <p:nvPr/>
        </p:nvSpPr>
        <p:spPr>
          <a:xfrm rot="20406672">
            <a:off x="1170636" y="2375277"/>
            <a:ext cx="1484723" cy="461665"/>
          </a:xfrm>
          <a:prstGeom prst="rect">
            <a:avLst/>
          </a:prstGeom>
          <a:noFill/>
        </p:spPr>
        <p:txBody>
          <a:bodyPr wrap="square" rtlCol="0">
            <a:spAutoFit/>
          </a:bodyPr>
          <a:lstStyle/>
          <a:p>
            <a:r>
              <a:rPr lang="en-US" sz="2400" dirty="0"/>
              <a:t>Doubt</a:t>
            </a:r>
          </a:p>
        </p:txBody>
      </p:sp>
      <p:sp>
        <p:nvSpPr>
          <p:cNvPr id="7" name="TextBox 6">
            <a:extLst>
              <a:ext uri="{FF2B5EF4-FFF2-40B4-BE49-F238E27FC236}">
                <a16:creationId xmlns:a16="http://schemas.microsoft.com/office/drawing/2014/main" id="{6AF51F0E-58E8-4850-A9C1-170BE5607E0C}"/>
              </a:ext>
            </a:extLst>
          </p:cNvPr>
          <p:cNvSpPr txBox="1"/>
          <p:nvPr/>
        </p:nvSpPr>
        <p:spPr>
          <a:xfrm rot="1085919">
            <a:off x="1611085" y="3143269"/>
            <a:ext cx="1254004" cy="523220"/>
          </a:xfrm>
          <a:prstGeom prst="rect">
            <a:avLst/>
          </a:prstGeom>
          <a:noFill/>
        </p:spPr>
        <p:txBody>
          <a:bodyPr wrap="square" rtlCol="0">
            <a:spAutoFit/>
          </a:bodyPr>
          <a:lstStyle/>
          <a:p>
            <a:r>
              <a:rPr lang="en-US" sz="2800" dirty="0"/>
              <a:t>Fear</a:t>
            </a:r>
          </a:p>
        </p:txBody>
      </p:sp>
      <p:sp>
        <p:nvSpPr>
          <p:cNvPr id="8" name="TextBox 7">
            <a:extLst>
              <a:ext uri="{FF2B5EF4-FFF2-40B4-BE49-F238E27FC236}">
                <a16:creationId xmlns:a16="http://schemas.microsoft.com/office/drawing/2014/main" id="{E718805C-F6E7-416B-9B93-BD74E8B99277}"/>
              </a:ext>
            </a:extLst>
          </p:cNvPr>
          <p:cNvSpPr txBox="1"/>
          <p:nvPr/>
        </p:nvSpPr>
        <p:spPr>
          <a:xfrm rot="21025412">
            <a:off x="972349" y="3844586"/>
            <a:ext cx="2203532" cy="584775"/>
          </a:xfrm>
          <a:prstGeom prst="rect">
            <a:avLst/>
          </a:prstGeom>
          <a:noFill/>
        </p:spPr>
        <p:txBody>
          <a:bodyPr wrap="square" rtlCol="0">
            <a:spAutoFit/>
          </a:bodyPr>
          <a:lstStyle/>
          <a:p>
            <a:r>
              <a:rPr lang="en-US" sz="3200" dirty="0"/>
              <a:t>Addiction</a:t>
            </a:r>
          </a:p>
        </p:txBody>
      </p:sp>
      <p:sp>
        <p:nvSpPr>
          <p:cNvPr id="9" name="TextBox 8">
            <a:extLst>
              <a:ext uri="{FF2B5EF4-FFF2-40B4-BE49-F238E27FC236}">
                <a16:creationId xmlns:a16="http://schemas.microsoft.com/office/drawing/2014/main" id="{0BF0A658-00D2-4745-9E18-AAFB731E114E}"/>
              </a:ext>
            </a:extLst>
          </p:cNvPr>
          <p:cNvSpPr txBox="1"/>
          <p:nvPr/>
        </p:nvSpPr>
        <p:spPr>
          <a:xfrm rot="20971470">
            <a:off x="701494" y="5610529"/>
            <a:ext cx="2616913" cy="707886"/>
          </a:xfrm>
          <a:prstGeom prst="rect">
            <a:avLst/>
          </a:prstGeom>
          <a:noFill/>
        </p:spPr>
        <p:txBody>
          <a:bodyPr wrap="square" rtlCol="0">
            <a:spAutoFit/>
          </a:bodyPr>
          <a:lstStyle/>
          <a:p>
            <a:r>
              <a:rPr lang="en-US" sz="4000" dirty="0"/>
              <a:t>Deception</a:t>
            </a:r>
          </a:p>
        </p:txBody>
      </p:sp>
      <p:sp>
        <p:nvSpPr>
          <p:cNvPr id="10" name="TextBox 9">
            <a:extLst>
              <a:ext uri="{FF2B5EF4-FFF2-40B4-BE49-F238E27FC236}">
                <a16:creationId xmlns:a16="http://schemas.microsoft.com/office/drawing/2014/main" id="{87D16F00-3B73-4A4A-B9F8-E9BE85FE31BE}"/>
              </a:ext>
            </a:extLst>
          </p:cNvPr>
          <p:cNvSpPr txBox="1"/>
          <p:nvPr/>
        </p:nvSpPr>
        <p:spPr>
          <a:xfrm rot="629171">
            <a:off x="1100080" y="4780140"/>
            <a:ext cx="1948070" cy="646331"/>
          </a:xfrm>
          <a:prstGeom prst="rect">
            <a:avLst/>
          </a:prstGeom>
          <a:noFill/>
        </p:spPr>
        <p:txBody>
          <a:bodyPr wrap="square" rtlCol="0">
            <a:spAutoFit/>
          </a:bodyPr>
          <a:lstStyle/>
          <a:p>
            <a:r>
              <a:rPr lang="en-US" sz="3600" dirty="0"/>
              <a:t>Divorce</a:t>
            </a:r>
          </a:p>
        </p:txBody>
      </p:sp>
      <p:sp>
        <p:nvSpPr>
          <p:cNvPr id="11" name="TextBox 10">
            <a:extLst>
              <a:ext uri="{FF2B5EF4-FFF2-40B4-BE49-F238E27FC236}">
                <a16:creationId xmlns:a16="http://schemas.microsoft.com/office/drawing/2014/main" id="{7373BDF4-EAE7-4042-8962-19AD9D8FF99D}"/>
              </a:ext>
            </a:extLst>
          </p:cNvPr>
          <p:cNvSpPr txBox="1"/>
          <p:nvPr/>
        </p:nvSpPr>
        <p:spPr>
          <a:xfrm rot="1149836">
            <a:off x="9213572" y="2488448"/>
            <a:ext cx="1699591" cy="461665"/>
          </a:xfrm>
          <a:prstGeom prst="rect">
            <a:avLst/>
          </a:prstGeom>
          <a:noFill/>
        </p:spPr>
        <p:txBody>
          <a:bodyPr wrap="square" rtlCol="0">
            <a:spAutoFit/>
          </a:bodyPr>
          <a:lstStyle/>
          <a:p>
            <a:r>
              <a:rPr lang="en-US" sz="2400" dirty="0"/>
              <a:t>Dishonesty</a:t>
            </a:r>
          </a:p>
        </p:txBody>
      </p:sp>
      <p:sp>
        <p:nvSpPr>
          <p:cNvPr id="12" name="TextBox 11">
            <a:extLst>
              <a:ext uri="{FF2B5EF4-FFF2-40B4-BE49-F238E27FC236}">
                <a16:creationId xmlns:a16="http://schemas.microsoft.com/office/drawing/2014/main" id="{EB858972-DCC0-4007-A788-607FF6F64F2A}"/>
              </a:ext>
            </a:extLst>
          </p:cNvPr>
          <p:cNvSpPr txBox="1"/>
          <p:nvPr/>
        </p:nvSpPr>
        <p:spPr>
          <a:xfrm rot="20033156">
            <a:off x="8999524" y="3140059"/>
            <a:ext cx="1003853" cy="523220"/>
          </a:xfrm>
          <a:prstGeom prst="rect">
            <a:avLst/>
          </a:prstGeom>
          <a:noFill/>
        </p:spPr>
        <p:txBody>
          <a:bodyPr wrap="square" rtlCol="0">
            <a:spAutoFit/>
          </a:bodyPr>
          <a:lstStyle/>
          <a:p>
            <a:r>
              <a:rPr lang="en-US" sz="2800" dirty="0"/>
              <a:t>Pride</a:t>
            </a:r>
          </a:p>
        </p:txBody>
      </p:sp>
      <p:sp>
        <p:nvSpPr>
          <p:cNvPr id="13" name="TextBox 12">
            <a:extLst>
              <a:ext uri="{FF2B5EF4-FFF2-40B4-BE49-F238E27FC236}">
                <a16:creationId xmlns:a16="http://schemas.microsoft.com/office/drawing/2014/main" id="{308B9B86-25EF-4FFD-AF7F-C48BFEA561B1}"/>
              </a:ext>
            </a:extLst>
          </p:cNvPr>
          <p:cNvSpPr txBox="1"/>
          <p:nvPr/>
        </p:nvSpPr>
        <p:spPr>
          <a:xfrm rot="486694">
            <a:off x="9797871" y="3829980"/>
            <a:ext cx="1753511" cy="584775"/>
          </a:xfrm>
          <a:prstGeom prst="rect">
            <a:avLst/>
          </a:prstGeom>
          <a:noFill/>
        </p:spPr>
        <p:txBody>
          <a:bodyPr wrap="square" rtlCol="0">
            <a:spAutoFit/>
          </a:bodyPr>
          <a:lstStyle/>
          <a:p>
            <a:r>
              <a:rPr lang="en-US" sz="3200" dirty="0"/>
              <a:t>Division</a:t>
            </a:r>
          </a:p>
        </p:txBody>
      </p:sp>
      <p:sp>
        <p:nvSpPr>
          <p:cNvPr id="14" name="TextBox 13">
            <a:extLst>
              <a:ext uri="{FF2B5EF4-FFF2-40B4-BE49-F238E27FC236}">
                <a16:creationId xmlns:a16="http://schemas.microsoft.com/office/drawing/2014/main" id="{02E104DF-B20C-4495-A0CC-8E1DB60E02AD}"/>
              </a:ext>
            </a:extLst>
          </p:cNvPr>
          <p:cNvSpPr txBox="1"/>
          <p:nvPr/>
        </p:nvSpPr>
        <p:spPr>
          <a:xfrm rot="1171772">
            <a:off x="10003555" y="5610530"/>
            <a:ext cx="1342141" cy="707886"/>
          </a:xfrm>
          <a:prstGeom prst="rect">
            <a:avLst/>
          </a:prstGeom>
          <a:noFill/>
        </p:spPr>
        <p:txBody>
          <a:bodyPr wrap="square" rtlCol="0">
            <a:spAutoFit/>
          </a:bodyPr>
          <a:lstStyle/>
          <a:p>
            <a:r>
              <a:rPr lang="en-US" sz="4000" dirty="0"/>
              <a:t>Lust</a:t>
            </a:r>
          </a:p>
        </p:txBody>
      </p:sp>
      <p:sp>
        <p:nvSpPr>
          <p:cNvPr id="15" name="TextBox 14">
            <a:extLst>
              <a:ext uri="{FF2B5EF4-FFF2-40B4-BE49-F238E27FC236}">
                <a16:creationId xmlns:a16="http://schemas.microsoft.com/office/drawing/2014/main" id="{53AE3DA9-07DA-4855-A479-C52B48407315}"/>
              </a:ext>
            </a:extLst>
          </p:cNvPr>
          <p:cNvSpPr txBox="1"/>
          <p:nvPr/>
        </p:nvSpPr>
        <p:spPr>
          <a:xfrm rot="20908061">
            <a:off x="9026984" y="4650897"/>
            <a:ext cx="2484782" cy="646331"/>
          </a:xfrm>
          <a:prstGeom prst="rect">
            <a:avLst/>
          </a:prstGeom>
          <a:noFill/>
        </p:spPr>
        <p:txBody>
          <a:bodyPr wrap="square" rtlCol="0">
            <a:spAutoFit/>
          </a:bodyPr>
          <a:lstStyle/>
          <a:p>
            <a:r>
              <a:rPr lang="en-US" sz="3600" dirty="0"/>
              <a:t>Hypocrisy</a:t>
            </a:r>
          </a:p>
        </p:txBody>
      </p:sp>
    </p:spTree>
    <p:extLst>
      <p:ext uri="{BB962C8B-B14F-4D97-AF65-F5344CB8AC3E}">
        <p14:creationId xmlns:p14="http://schemas.microsoft.com/office/powerpoint/2010/main" val="41776181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C22D-CDE0-4DD6-9505-EE61A1737281}"/>
              </a:ext>
            </a:extLst>
          </p:cNvPr>
          <p:cNvSpPr>
            <a:spLocks noGrp="1"/>
          </p:cNvSpPr>
          <p:nvPr>
            <p:ph type="title"/>
          </p:nvPr>
        </p:nvSpPr>
        <p:spPr>
          <a:xfrm>
            <a:off x="680321" y="753228"/>
            <a:ext cx="9613861" cy="1080938"/>
          </a:xfrm>
        </p:spPr>
        <p:txBody>
          <a:bodyPr>
            <a:normAutofit/>
          </a:bodyPr>
          <a:lstStyle/>
          <a:p>
            <a:r>
              <a:rPr lang="en-US"/>
              <a:t>Defeating Satan</a:t>
            </a:r>
          </a:p>
        </p:txBody>
      </p:sp>
      <p:sp>
        <p:nvSpPr>
          <p:cNvPr id="3" name="Content Placeholder 2">
            <a:extLst>
              <a:ext uri="{FF2B5EF4-FFF2-40B4-BE49-F238E27FC236}">
                <a16:creationId xmlns:a16="http://schemas.microsoft.com/office/drawing/2014/main" id="{12219236-8F35-4009-AD26-DFF6CA5D25A8}"/>
              </a:ext>
            </a:extLst>
          </p:cNvPr>
          <p:cNvSpPr>
            <a:spLocks noGrp="1"/>
          </p:cNvSpPr>
          <p:nvPr>
            <p:ph idx="1"/>
          </p:nvPr>
        </p:nvSpPr>
        <p:spPr>
          <a:xfrm>
            <a:off x="509954" y="2250952"/>
            <a:ext cx="6365631" cy="4607048"/>
          </a:xfrm>
        </p:spPr>
        <p:txBody>
          <a:bodyPr>
            <a:normAutofit/>
          </a:bodyPr>
          <a:lstStyle/>
          <a:p>
            <a:r>
              <a:rPr lang="en-US" sz="2800" dirty="0"/>
              <a:t>Resist the devil (I Peter 5:9)</a:t>
            </a:r>
          </a:p>
          <a:p>
            <a:r>
              <a:rPr lang="en-US" sz="2800" dirty="0"/>
              <a:t>Put on the full armor of God and stand firm (Eph. 6:11-16)</a:t>
            </a:r>
          </a:p>
          <a:p>
            <a:r>
              <a:rPr lang="en-US" sz="2800" dirty="0"/>
              <a:t>Be alert and sober of mind (1 Peter 5:8)</a:t>
            </a:r>
          </a:p>
          <a:p>
            <a:r>
              <a:rPr lang="en-US" sz="2800" dirty="0"/>
              <a:t>Humbly submit our will to God’s in obedience (James 4:7, 2 Cor 10:3-5)</a:t>
            </a:r>
          </a:p>
          <a:p>
            <a:r>
              <a:rPr lang="en-US" sz="2800" dirty="0"/>
              <a:t>CHANGE THE WAY WE SEE THINGS TO HOW GOD SEES THEM</a:t>
            </a:r>
          </a:p>
        </p:txBody>
      </p:sp>
      <p:pic>
        <p:nvPicPr>
          <p:cNvPr id="1026" name="Picture 2" descr="Image result for satan's devices">
            <a:extLst>
              <a:ext uri="{FF2B5EF4-FFF2-40B4-BE49-F238E27FC236}">
                <a16:creationId xmlns:a16="http://schemas.microsoft.com/office/drawing/2014/main" id="{20C1233C-18EC-4985-A441-62ED620ED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8639" y="2505909"/>
            <a:ext cx="3463056" cy="359886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97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1209FC-5A80-4632-AB83-E35739A40E96}"/>
              </a:ext>
            </a:extLst>
          </p:cNvPr>
          <p:cNvSpPr>
            <a:spLocks noGrp="1"/>
          </p:cNvSpPr>
          <p:nvPr>
            <p:ph type="title"/>
          </p:nvPr>
        </p:nvSpPr>
        <p:spPr>
          <a:xfrm>
            <a:off x="1" y="753228"/>
            <a:ext cx="4816444" cy="1080938"/>
          </a:xfrm>
        </p:spPr>
        <p:txBody>
          <a:bodyPr>
            <a:normAutofit/>
          </a:bodyPr>
          <a:lstStyle/>
          <a:p>
            <a:r>
              <a:rPr lang="en-US" sz="3200" dirty="0"/>
              <a:t>How does God see Satan?</a:t>
            </a:r>
          </a:p>
        </p:txBody>
      </p:sp>
      <p:pic>
        <p:nvPicPr>
          <p:cNvPr id="17" name="Picture 1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1C7FB23D-6231-4D3C-8F3A-078026141F19}"/>
              </a:ext>
            </a:extLst>
          </p:cNvPr>
          <p:cNvSpPr>
            <a:spLocks noGrp="1"/>
          </p:cNvSpPr>
          <p:nvPr>
            <p:ph idx="1"/>
          </p:nvPr>
        </p:nvSpPr>
        <p:spPr>
          <a:xfrm>
            <a:off x="-6352" y="2113874"/>
            <a:ext cx="4642231" cy="4744126"/>
          </a:xfrm>
        </p:spPr>
        <p:txBody>
          <a:bodyPr>
            <a:normAutofit/>
          </a:bodyPr>
          <a:lstStyle/>
          <a:p>
            <a:pPr marL="0" indent="0">
              <a:buNone/>
            </a:pPr>
            <a:r>
              <a:rPr lang="en-US" sz="2200" dirty="0"/>
              <a:t>A ROARING LION (I Peter 5:8)</a:t>
            </a:r>
          </a:p>
          <a:p>
            <a:pPr marL="0" indent="0">
              <a:buNone/>
            </a:pPr>
            <a:r>
              <a:rPr lang="en-US" sz="2200" dirty="0"/>
              <a:t>How does this affect us? If there truly was a lion loose in our neighborhood, would not it change the way we go about our day? Would we take precautions when we had to leave the house.   Would we want protection? Maybe even a weapon? Would we leave our house? If there truly was a lion loose in our neighborhood, wouldn’t this freak us out a little? The Holy Spirit is trying to get our attention by using that illustration. </a:t>
            </a:r>
          </a:p>
          <a:p>
            <a:endParaRPr lang="en-US" sz="2200" dirty="0"/>
          </a:p>
        </p:txBody>
      </p:sp>
      <p:pic>
        <p:nvPicPr>
          <p:cNvPr id="4" name="Picture 3">
            <a:extLst>
              <a:ext uri="{FF2B5EF4-FFF2-40B4-BE49-F238E27FC236}">
                <a16:creationId xmlns:a16="http://schemas.microsoft.com/office/drawing/2014/main" id="{B1872AE9-98B4-4EC9-855F-D829BE33B1FE}"/>
              </a:ext>
            </a:extLst>
          </p:cNvPr>
          <p:cNvPicPr>
            <a:picLocks noChangeAspect="1"/>
          </p:cNvPicPr>
          <p:nvPr/>
        </p:nvPicPr>
        <p:blipFill>
          <a:blip r:embed="rId5"/>
          <a:stretch>
            <a:fillRect/>
          </a:stretch>
        </p:blipFill>
        <p:spPr>
          <a:xfrm>
            <a:off x="5280788" y="1413782"/>
            <a:ext cx="6269479" cy="43821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55439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BCD37-8939-4C15-94F0-70D704BCE1BF}"/>
              </a:ext>
            </a:extLst>
          </p:cNvPr>
          <p:cNvSpPr>
            <a:spLocks noGrp="1"/>
          </p:cNvSpPr>
          <p:nvPr>
            <p:ph type="title"/>
          </p:nvPr>
        </p:nvSpPr>
        <p:spPr>
          <a:xfrm>
            <a:off x="104503" y="753228"/>
            <a:ext cx="4851547" cy="1080938"/>
          </a:xfrm>
        </p:spPr>
        <p:txBody>
          <a:bodyPr>
            <a:normAutofit/>
          </a:bodyPr>
          <a:lstStyle/>
          <a:p>
            <a:r>
              <a:rPr lang="en-US" sz="3200" dirty="0"/>
              <a:t>How does God see Satan?</a:t>
            </a:r>
          </a:p>
        </p:txBody>
      </p:sp>
      <p:pic>
        <p:nvPicPr>
          <p:cNvPr id="17" name="Picture 1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BCA2AA6-C5C3-4294-AF2E-C6F6F9D6407A}"/>
              </a:ext>
            </a:extLst>
          </p:cNvPr>
          <p:cNvSpPr>
            <a:spLocks noGrp="1"/>
          </p:cNvSpPr>
          <p:nvPr>
            <p:ph idx="1"/>
          </p:nvPr>
        </p:nvSpPr>
        <p:spPr>
          <a:xfrm>
            <a:off x="104503" y="2113874"/>
            <a:ext cx="4232107" cy="4615172"/>
          </a:xfrm>
        </p:spPr>
        <p:txBody>
          <a:bodyPr>
            <a:normAutofit/>
          </a:bodyPr>
          <a:lstStyle/>
          <a:p>
            <a:pPr marL="0" indent="0">
              <a:buNone/>
            </a:pPr>
            <a:r>
              <a:rPr lang="en-US" sz="2200" dirty="0"/>
              <a:t>A REAL BEING (Matthew 4: 1-11)</a:t>
            </a:r>
          </a:p>
          <a:p>
            <a:pPr marL="0" indent="0">
              <a:buNone/>
            </a:pPr>
            <a:r>
              <a:rPr lang="en-US" sz="2200" dirty="0"/>
              <a:t>Jesus has an encounter with Satan. He talks to the devil and the devil talks to Him. If the devil is not real, to whom is Jesus talking?  In fact, Jesus references the devil many times in all four of the gospels.  If the devil is not real, why does Jesus have so much to say about him? He is evil and real. We must see the devil as real.</a:t>
            </a:r>
          </a:p>
        </p:txBody>
      </p:sp>
      <p:pic>
        <p:nvPicPr>
          <p:cNvPr id="4" name="Picture 3">
            <a:extLst>
              <a:ext uri="{FF2B5EF4-FFF2-40B4-BE49-F238E27FC236}">
                <a16:creationId xmlns:a16="http://schemas.microsoft.com/office/drawing/2014/main" id="{A555793D-5991-4507-918F-D3398C6F69B0}"/>
              </a:ext>
            </a:extLst>
          </p:cNvPr>
          <p:cNvPicPr>
            <a:picLocks noChangeAspect="1"/>
          </p:cNvPicPr>
          <p:nvPr/>
        </p:nvPicPr>
        <p:blipFill>
          <a:blip r:embed="rId5"/>
          <a:stretch>
            <a:fillRect/>
          </a:stretch>
        </p:blipFill>
        <p:spPr>
          <a:xfrm>
            <a:off x="5276090" y="1075156"/>
            <a:ext cx="6269479" cy="470768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072731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833C06-B489-4310-BB3D-69FAC5A002C1}"/>
              </a:ext>
            </a:extLst>
          </p:cNvPr>
          <p:cNvSpPr>
            <a:spLocks noGrp="1"/>
          </p:cNvSpPr>
          <p:nvPr>
            <p:ph type="title"/>
          </p:nvPr>
        </p:nvSpPr>
        <p:spPr>
          <a:xfrm>
            <a:off x="680321" y="753228"/>
            <a:ext cx="9613861" cy="1080938"/>
          </a:xfrm>
        </p:spPr>
        <p:txBody>
          <a:bodyPr>
            <a:normAutofit/>
          </a:bodyPr>
          <a:lstStyle/>
          <a:p>
            <a:r>
              <a:rPr lang="en-US" dirty="0"/>
              <a:t>How does God see Satan?</a:t>
            </a:r>
          </a:p>
        </p:txBody>
      </p:sp>
      <p:sp>
        <p:nvSpPr>
          <p:cNvPr id="16" name="Rectangle 15">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C69E2087-92B3-4E15-BE44-472DD31893F6}"/>
              </a:ext>
            </a:extLst>
          </p:cNvPr>
          <p:cNvGraphicFramePr>
            <a:graphicFrameLocks noGrp="1"/>
          </p:cNvGraphicFramePr>
          <p:nvPr>
            <p:ph idx="1"/>
            <p:extLst>
              <p:ext uri="{D42A27DB-BD31-4B8C-83A1-F6EECF244321}">
                <p14:modId xmlns:p14="http://schemas.microsoft.com/office/powerpoint/2010/main" val="4032804406"/>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67093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1173-3340-4BB6-A290-1F1155351E9E}"/>
              </a:ext>
            </a:extLst>
          </p:cNvPr>
          <p:cNvSpPr>
            <a:spLocks noGrp="1"/>
          </p:cNvSpPr>
          <p:nvPr>
            <p:ph type="title"/>
          </p:nvPr>
        </p:nvSpPr>
        <p:spPr>
          <a:xfrm>
            <a:off x="680321" y="753228"/>
            <a:ext cx="9613861" cy="1080938"/>
          </a:xfrm>
        </p:spPr>
        <p:txBody>
          <a:bodyPr>
            <a:normAutofit/>
          </a:bodyPr>
          <a:lstStyle/>
          <a:p>
            <a:r>
              <a:rPr lang="en-US" dirty="0"/>
              <a:t>How to change how we see things</a:t>
            </a:r>
          </a:p>
        </p:txBody>
      </p:sp>
      <p:graphicFrame>
        <p:nvGraphicFramePr>
          <p:cNvPr id="5" name="Content Placeholder 2">
            <a:extLst>
              <a:ext uri="{FF2B5EF4-FFF2-40B4-BE49-F238E27FC236}">
                <a16:creationId xmlns:a16="http://schemas.microsoft.com/office/drawing/2014/main" id="{E690398C-A66C-44A3-8526-D9F300209AE7}"/>
              </a:ext>
            </a:extLst>
          </p:cNvPr>
          <p:cNvGraphicFramePr>
            <a:graphicFrameLocks noGrp="1"/>
          </p:cNvGraphicFramePr>
          <p:nvPr>
            <p:ph idx="1"/>
            <p:extLst>
              <p:ext uri="{D42A27DB-BD31-4B8C-83A1-F6EECF244321}">
                <p14:modId xmlns:p14="http://schemas.microsoft.com/office/powerpoint/2010/main" val="67633363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1558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1749</Words>
  <Application>Microsoft Office PowerPoint</Application>
  <PresentationFormat>Widescreen</PresentationFormat>
  <Paragraphs>94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Berlin</vt:lpstr>
      <vt:lpstr>PowerPoint Presentation</vt:lpstr>
      <vt:lpstr>Changing How He See The Father Of Lies…</vt:lpstr>
      <vt:lpstr>Who is Satan?</vt:lpstr>
      <vt:lpstr>Satan’s devices</vt:lpstr>
      <vt:lpstr>Defeating Satan</vt:lpstr>
      <vt:lpstr>How does God see Satan?</vt:lpstr>
      <vt:lpstr>How does God see Satan?</vt:lpstr>
      <vt:lpstr>How does God see Satan?</vt:lpstr>
      <vt:lpstr>How to change how we see things</vt:lpstr>
      <vt:lpstr>Satan’s work</vt:lpstr>
      <vt:lpstr>What does Satan want?</vt:lpstr>
      <vt:lpstr>Satan’s weakness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2019-08-11T21:56:35Z</dcterms:created>
  <dcterms:modified xsi:type="dcterms:W3CDTF">2019-08-11T21:56:50Z</dcterms:modified>
</cp:coreProperties>
</file>