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88"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86" d="100"/>
          <a:sy n="86"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8/11/2019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8/11/2019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hyperlink" Target="https://www.biblestudytools.com/interlinear-bible/strongs/?t=nas&amp;ll=g&amp;sn=1385" TargetMode="External"/><Relationship Id="rId18" Type="http://schemas.openxmlformats.org/officeDocument/2006/relationships/hyperlink" Target="https://www.biblestudytools.com/interlinear-bible/strongs/?t=nas&amp;ll=g&amp;sn=1544" TargetMode="External"/><Relationship Id="rId26" Type="http://schemas.openxmlformats.org/officeDocument/2006/relationships/hyperlink" Target="https://www.biblestudytools.com/interlinear-bible/strongs/?t=nas&amp;ll=g&amp;sn=40" TargetMode="External"/><Relationship Id="rId3" Type="http://schemas.openxmlformats.org/officeDocument/2006/relationships/hyperlink" Target="https://www.biblestudytools.com/interlinear-bible/strongs/?t=nas&amp;ll=g&amp;sn=2443" TargetMode="External"/><Relationship Id="rId21" Type="http://schemas.openxmlformats.org/officeDocument/2006/relationships/hyperlink" Target="https://www.biblestudytools.com/interlinear-bible/strongs/?t=nas&amp;ll=g&amp;sn=4413" TargetMode="External"/><Relationship Id="rId34" Type="http://schemas.openxmlformats.org/officeDocument/2006/relationships/hyperlink" Target="https://www.biblestudytools.com/interlinear-bible/strongs/?t=nas&amp;ll=g&amp;sn=4228" TargetMode="External"/><Relationship Id="rId7" Type="http://schemas.openxmlformats.org/officeDocument/2006/relationships/hyperlink" Target="https://www.biblestudytools.com/interlinear-bible/strongs/?t=nas&amp;ll=g&amp;sn=5101" TargetMode="External"/><Relationship Id="rId12" Type="http://schemas.openxmlformats.org/officeDocument/2006/relationships/hyperlink" Target="https://www.biblestudytools.com/interlinear-bible/strongs/?t=nas&amp;ll=g&amp;sn=2657" TargetMode="External"/><Relationship Id="rId17" Type="http://schemas.openxmlformats.org/officeDocument/2006/relationships/hyperlink" Target="https://www.biblestudytools.com/interlinear-bible/strongs/?t=nas&amp;ll=g&amp;sn=863" TargetMode="External"/><Relationship Id="rId25" Type="http://schemas.openxmlformats.org/officeDocument/2006/relationships/hyperlink" Target="https://www.biblestudytools.com/interlinear-bible/strongs/?t=nas&amp;ll=g&amp;sn=3588" TargetMode="External"/><Relationship Id="rId33" Type="http://schemas.openxmlformats.org/officeDocument/2006/relationships/hyperlink" Target="https://www.biblestudytools.com/interlinear-bible/strongs/?t=nas&amp;ll=g&amp;sn=2662" TargetMode="External"/><Relationship Id="rId2" Type="http://schemas.openxmlformats.org/officeDocument/2006/relationships/hyperlink" Target="https://www.biblestudytools.com/interlinear-bible/strongs/?t=nas&amp;ll=g&amp;sn=2919" TargetMode="External"/><Relationship Id="rId16" Type="http://schemas.openxmlformats.org/officeDocument/2006/relationships/hyperlink" Target="https://www.biblestudytools.com/interlinear-bible/strongs/?t=nas&amp;ll=g&amp;sn=3004" TargetMode="External"/><Relationship Id="rId20" Type="http://schemas.openxmlformats.org/officeDocument/2006/relationships/hyperlink" Target="https://www.biblestudytools.com/interlinear-bible/strongs/?t=nas&amp;ll=g&amp;sn=5273" TargetMode="External"/><Relationship Id="rId29" Type="http://schemas.openxmlformats.org/officeDocument/2006/relationships/hyperlink" Target="https://www.biblestudytools.com/interlinear-bible/strongs/?t=nas&amp;ll=g&amp;sn=3135" TargetMode="External"/><Relationship Id="rId1" Type="http://schemas.openxmlformats.org/officeDocument/2006/relationships/slideLayout" Target="../slideLayouts/slideLayout2.xml"/><Relationship Id="rId6" Type="http://schemas.openxmlformats.org/officeDocument/2006/relationships/hyperlink" Target="https://www.biblestudytools.com/interlinear-bible/strongs/?t=nas&amp;ll=g&amp;sn=3354" TargetMode="External"/><Relationship Id="rId11" Type="http://schemas.openxmlformats.org/officeDocument/2006/relationships/hyperlink" Target="https://www.biblestudytools.com/interlinear-bible/strongs/?t=nas&amp;ll=g&amp;sn=3788" TargetMode="External"/><Relationship Id="rId24" Type="http://schemas.openxmlformats.org/officeDocument/2006/relationships/hyperlink" Target="https://www.biblestudytools.com/interlinear-bible/strongs/?t=nas&amp;ll=g&amp;sn=1325" TargetMode="External"/><Relationship Id="rId32" Type="http://schemas.openxmlformats.org/officeDocument/2006/relationships/hyperlink" Target="https://www.biblestudytools.com/interlinear-bible/strongs/?t=nas&amp;ll=g&amp;sn=3379" TargetMode="External"/><Relationship Id="rId5" Type="http://schemas.openxmlformats.org/officeDocument/2006/relationships/hyperlink" Target="https://www.biblestudytools.com/interlinear-bible/strongs/?t=nas&amp;ll=g&amp;sn=3358" TargetMode="External"/><Relationship Id="rId15" Type="http://schemas.openxmlformats.org/officeDocument/2006/relationships/hyperlink" Target="https://www.biblestudytools.com/interlinear-bible/strongs/?t=nas&amp;ll=g&amp;sn=4459" TargetMode="External"/><Relationship Id="rId23" Type="http://schemas.openxmlformats.org/officeDocument/2006/relationships/hyperlink" Target="https://www.biblestudytools.com/interlinear-bible/strongs/?t=nas&amp;ll=g&amp;sn=1227" TargetMode="External"/><Relationship Id="rId28" Type="http://schemas.openxmlformats.org/officeDocument/2006/relationships/hyperlink" Target="https://www.biblestudytools.com/interlinear-bible/strongs/?t=nas&amp;ll=g&amp;sn=906" TargetMode="External"/><Relationship Id="rId36" Type="http://schemas.openxmlformats.org/officeDocument/2006/relationships/hyperlink" Target="https://www.biblestudytools.com/interlinear-bible/strongs/?t=nas&amp;ll=g&amp;sn=4486" TargetMode="External"/><Relationship Id="rId10" Type="http://schemas.openxmlformats.org/officeDocument/2006/relationships/hyperlink" Target="https://www.biblestudytools.com/interlinear-bible/strongs/?t=nas&amp;ll=g&amp;sn=80" TargetMode="External"/><Relationship Id="rId19" Type="http://schemas.openxmlformats.org/officeDocument/2006/relationships/hyperlink" Target="https://www.biblestudytools.com/interlinear-bible/strongs/?t=nas&amp;ll=g&amp;sn=2400" TargetMode="External"/><Relationship Id="rId31" Type="http://schemas.openxmlformats.org/officeDocument/2006/relationships/hyperlink" Target="https://www.biblestudytools.com/interlinear-bible/strongs/?t=nas&amp;ll=g&amp;sn=5519" TargetMode="External"/><Relationship Id="rId4" Type="http://schemas.openxmlformats.org/officeDocument/2006/relationships/hyperlink" Target="https://www.biblestudytools.com/interlinear-bible/strongs/?t=nas&amp;ll=g&amp;sn=2917" TargetMode="External"/><Relationship Id="rId9" Type="http://schemas.openxmlformats.org/officeDocument/2006/relationships/hyperlink" Target="https://www.biblestudytools.com/interlinear-bible/strongs/?t=nas&amp;ll=g&amp;sn=2595" TargetMode="External"/><Relationship Id="rId14" Type="http://schemas.openxmlformats.org/officeDocument/2006/relationships/hyperlink" Target="https://www.biblestudytools.com/interlinear-bible/strongs/?t=nas&amp;ll=g&amp;sn=2228" TargetMode="External"/><Relationship Id="rId22" Type="http://schemas.openxmlformats.org/officeDocument/2006/relationships/hyperlink" Target="https://www.biblestudytools.com/interlinear-bible/strongs/?t=nas&amp;ll=g&amp;sn=5119" TargetMode="External"/><Relationship Id="rId27" Type="http://schemas.openxmlformats.org/officeDocument/2006/relationships/hyperlink" Target="https://www.biblestudytools.com/interlinear-bible/strongs/?t=nas&amp;ll=g&amp;sn=2965" TargetMode="External"/><Relationship Id="rId30" Type="http://schemas.openxmlformats.org/officeDocument/2006/relationships/hyperlink" Target="https://www.biblestudytools.com/interlinear-bible/strongs/?t=nas&amp;ll=g&amp;sn=1715" TargetMode="External"/><Relationship Id="rId35" Type="http://schemas.openxmlformats.org/officeDocument/2006/relationships/hyperlink" Target="https://www.biblestudytools.com/interlinear-bible/strongs/?t=nas&amp;ll=g&amp;sn=4762" TargetMode="External"/><Relationship Id="rId8" Type="http://schemas.openxmlformats.org/officeDocument/2006/relationships/hyperlink" Target="https://www.biblestudytools.com/interlinear-bible/strongs/?t=nas&amp;ll=g&amp;sn=991"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hyperlink" Target="https://www.biblestudytools.com/interlinear-bible/strongs/?t=nas&amp;ll=g&amp;sn=1320" TargetMode="External"/><Relationship Id="rId18" Type="http://schemas.openxmlformats.org/officeDocument/2006/relationships/hyperlink" Target="https://www.biblestudytools.com/interlinear-bible/strongs/?t=nas&amp;ll=g&amp;sn=2316" TargetMode="External"/><Relationship Id="rId26" Type="http://schemas.openxmlformats.org/officeDocument/2006/relationships/hyperlink" Target="https://www.biblestudytools.com/interlinear-bible/strongs/?t=nas&amp;ll=g&amp;sn=1832" TargetMode="External"/><Relationship Id="rId39" Type="http://schemas.openxmlformats.org/officeDocument/2006/relationships/hyperlink" Target="https://www.biblestudytools.com/interlinear-bible/strongs/?t=nas&amp;ll=g&amp;sn=1220" TargetMode="External"/><Relationship Id="rId21" Type="http://schemas.openxmlformats.org/officeDocument/2006/relationships/hyperlink" Target="https://www.biblestudytools.com/interlinear-bible/strongs/?t=nas&amp;ll=g&amp;sn=3762" TargetMode="External"/><Relationship Id="rId34" Type="http://schemas.openxmlformats.org/officeDocument/2006/relationships/hyperlink" Target="https://www.biblestudytools.com/interlinear-bible/strongs/?t=nas&amp;ll=g&amp;sn=3985" TargetMode="External"/><Relationship Id="rId42" Type="http://schemas.openxmlformats.org/officeDocument/2006/relationships/hyperlink" Target="https://www.biblestudytools.com/interlinear-bible/strongs/?t=nas&amp;ll=g&amp;sn=3778" TargetMode="External"/><Relationship Id="rId7" Type="http://schemas.openxmlformats.org/officeDocument/2006/relationships/hyperlink" Target="https://www.biblestudytools.com/interlinear-bible/strongs/?t=nas&amp;ll=g&amp;sn=3802" TargetMode="External"/><Relationship Id="rId2" Type="http://schemas.openxmlformats.org/officeDocument/2006/relationships/hyperlink" Target="https://www.biblestudytools.com/interlinear-bible/strongs/?t=nas&amp;ll=g&amp;sn=5119" TargetMode="External"/><Relationship Id="rId16" Type="http://schemas.openxmlformats.org/officeDocument/2006/relationships/hyperlink" Target="https://www.biblestudytools.com/interlinear-bible/strongs/?t=nas&amp;ll=g&amp;sn=1321" TargetMode="External"/><Relationship Id="rId20" Type="http://schemas.openxmlformats.org/officeDocument/2006/relationships/hyperlink" Target="https://www.biblestudytools.com/interlinear-bible/strongs/?t=nas&amp;ll=g&amp;sn=3199" TargetMode="External"/><Relationship Id="rId29" Type="http://schemas.openxmlformats.org/officeDocument/2006/relationships/hyperlink" Target="https://www.biblestudytools.com/interlinear-bible/strongs/?t=nas&amp;ll=g&amp;sn=2541" TargetMode="External"/><Relationship Id="rId41" Type="http://schemas.openxmlformats.org/officeDocument/2006/relationships/hyperlink" Target="https://www.biblestudytools.com/interlinear-bible/strongs/?t=nas&amp;ll=g&amp;sn=1923" TargetMode="External"/><Relationship Id="rId1" Type="http://schemas.openxmlformats.org/officeDocument/2006/relationships/slideLayout" Target="../slideLayouts/slideLayout2.xml"/><Relationship Id="rId6" Type="http://schemas.openxmlformats.org/officeDocument/2006/relationships/hyperlink" Target="https://www.biblestudytools.com/interlinear-bible/strongs/?t=nas&amp;ll=g&amp;sn=3704" TargetMode="External"/><Relationship Id="rId11" Type="http://schemas.openxmlformats.org/officeDocument/2006/relationships/hyperlink" Target="https://www.biblestudytools.com/interlinear-bible/strongs/?t=nas&amp;ll=g&amp;sn=2265" TargetMode="External"/><Relationship Id="rId24" Type="http://schemas.openxmlformats.org/officeDocument/2006/relationships/hyperlink" Target="https://www.biblestudytools.com/interlinear-bible/strongs/?t=nas&amp;ll=g&amp;sn=5101" TargetMode="External"/><Relationship Id="rId32" Type="http://schemas.openxmlformats.org/officeDocument/2006/relationships/hyperlink" Target="https://www.biblestudytools.com/interlinear-bible/strongs/?t=nas&amp;ll=g&amp;sn=1097" TargetMode="External"/><Relationship Id="rId37" Type="http://schemas.openxmlformats.org/officeDocument/2006/relationships/hyperlink" Target="https://www.biblestudytools.com/interlinear-bible/strongs/?t=nas&amp;ll=g&amp;sn=3546" TargetMode="External"/><Relationship Id="rId40" Type="http://schemas.openxmlformats.org/officeDocument/2006/relationships/hyperlink" Target="https://www.biblestudytools.com/interlinear-bible/strongs/?t=nas&amp;ll=g&amp;sn=1504" TargetMode="External"/><Relationship Id="rId5" Type="http://schemas.openxmlformats.org/officeDocument/2006/relationships/hyperlink" Target="https://www.biblestudytools.com/interlinear-bible/strongs/?t=nas&amp;ll=g&amp;sn=4824" TargetMode="External"/><Relationship Id="rId15" Type="http://schemas.openxmlformats.org/officeDocument/2006/relationships/hyperlink" Target="https://www.biblestudytools.com/interlinear-bible/strongs/?t=nas&amp;ll=g&amp;sn=227" TargetMode="External"/><Relationship Id="rId23" Type="http://schemas.openxmlformats.org/officeDocument/2006/relationships/hyperlink" Target="https://www.biblestudytools.com/interlinear-bible/strongs/?t=nas&amp;ll=g&amp;sn=3767" TargetMode="External"/><Relationship Id="rId28" Type="http://schemas.openxmlformats.org/officeDocument/2006/relationships/hyperlink" Target="https://www.biblestudytools.com/interlinear-bible/strongs/?t=nas&amp;ll=g&amp;sn=2778" TargetMode="External"/><Relationship Id="rId36" Type="http://schemas.openxmlformats.org/officeDocument/2006/relationships/hyperlink" Target="https://www.biblestudytools.com/interlinear-bible/strongs/?t=nas&amp;ll=g&amp;sn=1925" TargetMode="External"/><Relationship Id="rId10" Type="http://schemas.openxmlformats.org/officeDocument/2006/relationships/hyperlink" Target="https://www.biblestudytools.com/interlinear-bible/strongs/?t=nas&amp;ll=g&amp;sn=3101" TargetMode="External"/><Relationship Id="rId19" Type="http://schemas.openxmlformats.org/officeDocument/2006/relationships/hyperlink" Target="https://www.biblestudytools.com/interlinear-bible/strongs/?t=nas&amp;ll=g&amp;sn=225" TargetMode="External"/><Relationship Id="rId31" Type="http://schemas.openxmlformats.org/officeDocument/2006/relationships/hyperlink" Target="https://www.biblestudytools.com/interlinear-bible/strongs/?t=nas&amp;ll=g&amp;sn=2424" TargetMode="External"/><Relationship Id="rId44" Type="http://schemas.openxmlformats.org/officeDocument/2006/relationships/image" Target="../media/image17.jpeg"/><Relationship Id="rId4" Type="http://schemas.openxmlformats.org/officeDocument/2006/relationships/hyperlink" Target="https://www.biblestudytools.com/interlinear-bible/strongs/?t=nas&amp;ll=g&amp;sn=4198" TargetMode="External"/><Relationship Id="rId9" Type="http://schemas.openxmlformats.org/officeDocument/2006/relationships/hyperlink" Target="https://www.biblestudytools.com/interlinear-bible/strongs/?t=nas&amp;ll=g&amp;sn=649" TargetMode="External"/><Relationship Id="rId14" Type="http://schemas.openxmlformats.org/officeDocument/2006/relationships/hyperlink" Target="https://www.biblestudytools.com/interlinear-bible/strongs/?t=nas&amp;ll=g&amp;sn=3609" TargetMode="External"/><Relationship Id="rId22" Type="http://schemas.openxmlformats.org/officeDocument/2006/relationships/hyperlink" Target="https://www.biblestudytools.com/interlinear-bible/strongs/?t=nas&amp;ll=g&amp;sn=991" TargetMode="External"/><Relationship Id="rId27" Type="http://schemas.openxmlformats.org/officeDocument/2006/relationships/hyperlink" Target="https://www.biblestudytools.com/interlinear-bible/strongs/?t=nas&amp;ll=g&amp;sn=1325" TargetMode="External"/><Relationship Id="rId30" Type="http://schemas.openxmlformats.org/officeDocument/2006/relationships/hyperlink" Target="https://www.biblestudytools.com/interlinear-bible/strongs/?t=nas&amp;ll=g&amp;sn=2228" TargetMode="External"/><Relationship Id="rId35" Type="http://schemas.openxmlformats.org/officeDocument/2006/relationships/hyperlink" Target="https://www.biblestudytools.com/interlinear-bible/strongs/?t=nas&amp;ll=g&amp;sn=5273" TargetMode="External"/><Relationship Id="rId43" Type="http://schemas.openxmlformats.org/officeDocument/2006/relationships/hyperlink" Target="https://www.biblestudytools.com/interlinear-bible/strongs/?t=nas&amp;ll=g&amp;sn=591" TargetMode="External"/><Relationship Id="rId8" Type="http://schemas.openxmlformats.org/officeDocument/2006/relationships/hyperlink" Target="https://www.biblestudytools.com/interlinear-bible/strongs/?t=nas&amp;ll=g&amp;sn=3056" TargetMode="External"/><Relationship Id="rId3" Type="http://schemas.openxmlformats.org/officeDocument/2006/relationships/hyperlink" Target="https://www.biblestudytools.com/interlinear-bible/strongs/?t=nas&amp;ll=g&amp;sn=5330" TargetMode="External"/><Relationship Id="rId12" Type="http://schemas.openxmlformats.org/officeDocument/2006/relationships/hyperlink" Target="https://www.biblestudytools.com/interlinear-bible/strongs/?t=nas&amp;ll=g&amp;sn=3004" TargetMode="External"/><Relationship Id="rId17" Type="http://schemas.openxmlformats.org/officeDocument/2006/relationships/hyperlink" Target="https://www.biblestudytools.com/interlinear-bible/strongs/?t=nas&amp;ll=g&amp;sn=3598" TargetMode="External"/><Relationship Id="rId25" Type="http://schemas.openxmlformats.org/officeDocument/2006/relationships/hyperlink" Target="https://www.biblestudytools.com/interlinear-bible/strongs/?t=nas&amp;ll=g&amp;sn=1380" TargetMode="External"/><Relationship Id="rId33" Type="http://schemas.openxmlformats.org/officeDocument/2006/relationships/hyperlink" Target="https://www.biblestudytools.com/interlinear-bible/strongs/?t=nas&amp;ll=g&amp;sn=4189" TargetMode="External"/><Relationship Id="rId38" Type="http://schemas.openxmlformats.org/officeDocument/2006/relationships/hyperlink" Target="https://www.biblestudytools.com/interlinear-bible/strongs/?t=nas&amp;ll=g&amp;sn=4374" TargetMode="External"/></Relationships>
</file>

<file path=ppt/slides/_rels/slide23.xml.rels><?xml version="1.0" encoding="UTF-8" standalone="yes"?>
<Relationships xmlns="http://schemas.openxmlformats.org/package/2006/relationships"><Relationship Id="rId13" Type="http://schemas.openxmlformats.org/officeDocument/2006/relationships/hyperlink" Target="https://www.biblestudytools.com/interlinear-bible/strongs/?t=nas&amp;ll=g&amp;sn=3588" TargetMode="External"/><Relationship Id="rId18" Type="http://schemas.openxmlformats.org/officeDocument/2006/relationships/hyperlink" Target="https://www.biblestudytools.com/interlinear-bible/strongs/?t=nas&amp;ll=g&amp;sn=5273" TargetMode="External"/><Relationship Id="rId26" Type="http://schemas.openxmlformats.org/officeDocument/2006/relationships/hyperlink" Target="https://www.biblestudytools.com/interlinear-bible/strongs/?t=nas&amp;ll=g&amp;sn=1097" TargetMode="External"/><Relationship Id="rId39" Type="http://schemas.openxmlformats.org/officeDocument/2006/relationships/hyperlink" Target="https://www.biblestudytools.com/interlinear-bible/strongs/?t=nas&amp;ll=g&amp;sn=1137" TargetMode="External"/><Relationship Id="rId21" Type="http://schemas.openxmlformats.org/officeDocument/2006/relationships/hyperlink" Target="https://www.biblestudytools.com/interlinear-bible/strongs/?t=nas&amp;ll=g&amp;sn=1392" TargetMode="External"/><Relationship Id="rId34" Type="http://schemas.openxmlformats.org/officeDocument/2006/relationships/hyperlink" Target="https://www.biblestudytools.com/interlinear-bible/strongs/?t=nas&amp;ll=g&amp;sn=4336" TargetMode="External"/><Relationship Id="rId42" Type="http://schemas.openxmlformats.org/officeDocument/2006/relationships/hyperlink" Target="https://www.biblestudytools.com/interlinear-bible/strongs/?t=nas&amp;ll=g&amp;sn=5009" TargetMode="External"/><Relationship Id="rId7" Type="http://schemas.openxmlformats.org/officeDocument/2006/relationships/hyperlink" Target="https://www.biblestudytools.com/interlinear-bible/strongs/?t=nas&amp;ll=g&amp;sn=2300" TargetMode="External"/><Relationship Id="rId2" Type="http://schemas.openxmlformats.org/officeDocument/2006/relationships/hyperlink" Target="https://www.biblestudytools.com/interlinear-bible/strongs/?t=nas&amp;ll=g&amp;sn=4337" TargetMode="External"/><Relationship Id="rId16" Type="http://schemas.openxmlformats.org/officeDocument/2006/relationships/hyperlink" Target="https://www.biblestudytools.com/interlinear-bible/strongs/?t=nas&amp;ll=g&amp;sn=3752" TargetMode="External"/><Relationship Id="rId20" Type="http://schemas.openxmlformats.org/officeDocument/2006/relationships/hyperlink" Target="https://www.biblestudytools.com/interlinear-bible/strongs/?t=nas&amp;ll=g&amp;sn=4505" TargetMode="External"/><Relationship Id="rId29" Type="http://schemas.openxmlformats.org/officeDocument/2006/relationships/hyperlink" Target="https://www.biblestudytools.com/interlinear-bible/strongs/?t=nas&amp;ll=g&amp;sn=3704" TargetMode="External"/><Relationship Id="rId41" Type="http://schemas.openxmlformats.org/officeDocument/2006/relationships/hyperlink" Target="https://www.biblestudytools.com/interlinear-bible/strongs/?t=nas&amp;ll=g&amp;sn=1525" TargetMode="External"/><Relationship Id="rId1" Type="http://schemas.openxmlformats.org/officeDocument/2006/relationships/slideLayout" Target="../slideLayouts/slideLayout2.xml"/><Relationship Id="rId6" Type="http://schemas.openxmlformats.org/officeDocument/2006/relationships/hyperlink" Target="https://www.biblestudytools.com/interlinear-bible/strongs/?t=nas&amp;ll=g&amp;sn=444" TargetMode="External"/><Relationship Id="rId11" Type="http://schemas.openxmlformats.org/officeDocument/2006/relationships/hyperlink" Target="https://www.biblestudytools.com/interlinear-bible/strongs/?t=nas&amp;ll=g&amp;sn=3408" TargetMode="External"/><Relationship Id="rId24" Type="http://schemas.openxmlformats.org/officeDocument/2006/relationships/hyperlink" Target="https://www.biblestudytools.com/interlinear-bible/strongs/?t=nas&amp;ll=g&amp;sn=568" TargetMode="External"/><Relationship Id="rId32" Type="http://schemas.openxmlformats.org/officeDocument/2006/relationships/hyperlink" Target="https://www.biblestudytools.com/interlinear-bible/strongs/?t=nas&amp;ll=g&amp;sn=991" TargetMode="External"/><Relationship Id="rId37" Type="http://schemas.openxmlformats.org/officeDocument/2006/relationships/hyperlink" Target="https://www.biblestudytools.com/interlinear-bible/strongs/?t=nas&amp;ll=g&amp;sn=2476" TargetMode="External"/><Relationship Id="rId40" Type="http://schemas.openxmlformats.org/officeDocument/2006/relationships/hyperlink" Target="https://www.biblestudytools.com/interlinear-bible/strongs/?t=nas&amp;ll=g&amp;sn=5316" TargetMode="External"/><Relationship Id="rId5" Type="http://schemas.openxmlformats.org/officeDocument/2006/relationships/hyperlink" Target="https://www.biblestudytools.com/interlinear-bible/strongs/?t=nas&amp;ll=g&amp;sn=1715" TargetMode="External"/><Relationship Id="rId15" Type="http://schemas.openxmlformats.org/officeDocument/2006/relationships/hyperlink" Target="https://www.biblestudytools.com/interlinear-bible/strongs/?t=nas&amp;ll=g&amp;sn=3767" TargetMode="External"/><Relationship Id="rId23" Type="http://schemas.openxmlformats.org/officeDocument/2006/relationships/hyperlink" Target="https://www.biblestudytools.com/interlinear-bible/strongs/?t=nas&amp;ll=g&amp;sn=3004" TargetMode="External"/><Relationship Id="rId28" Type="http://schemas.openxmlformats.org/officeDocument/2006/relationships/hyperlink" Target="https://www.biblestudytools.com/interlinear-bible/strongs/?t=nas&amp;ll=g&amp;sn=1188" TargetMode="External"/><Relationship Id="rId36" Type="http://schemas.openxmlformats.org/officeDocument/2006/relationships/hyperlink" Target="https://www.biblestudytools.com/interlinear-bible/strongs/?t=nas&amp;ll=g&amp;sn=5368" TargetMode="External"/><Relationship Id="rId10" Type="http://schemas.openxmlformats.org/officeDocument/2006/relationships/hyperlink" Target="https://www.biblestudytools.com/interlinear-bible/strongs/?t=nas&amp;ll=g&amp;sn=3756" TargetMode="External"/><Relationship Id="rId19" Type="http://schemas.openxmlformats.org/officeDocument/2006/relationships/hyperlink" Target="https://www.biblestudytools.com/interlinear-bible/strongs/?t=nas&amp;ll=g&amp;sn=4864" TargetMode="External"/><Relationship Id="rId31" Type="http://schemas.openxmlformats.org/officeDocument/2006/relationships/hyperlink" Target="https://www.biblestudytools.com/interlinear-bible/strongs/?t=nas&amp;ll=g&amp;sn=2927" TargetMode="External"/><Relationship Id="rId44" Type="http://schemas.openxmlformats.org/officeDocument/2006/relationships/hyperlink" Target="https://www.biblestudytools.com/interlinear-bible/strongs/?t=nas&amp;ll=g&amp;sn=2374" TargetMode="External"/><Relationship Id="rId4" Type="http://schemas.openxmlformats.org/officeDocument/2006/relationships/hyperlink" Target="https://www.biblestudytools.com/interlinear-bible/strongs/?t=nas&amp;ll=g&amp;sn=1343" TargetMode="External"/><Relationship Id="rId9" Type="http://schemas.openxmlformats.org/officeDocument/2006/relationships/hyperlink" Target="https://www.biblestudytools.com/interlinear-bible/strongs/?t=nas&amp;ll=g&amp;sn=2192" TargetMode="External"/><Relationship Id="rId14" Type="http://schemas.openxmlformats.org/officeDocument/2006/relationships/hyperlink" Target="https://www.biblestudytools.com/interlinear-bible/strongs/?t=nas&amp;ll=g&amp;sn=3772" TargetMode="External"/><Relationship Id="rId22" Type="http://schemas.openxmlformats.org/officeDocument/2006/relationships/hyperlink" Target="https://www.biblestudytools.com/interlinear-bible/strongs/?t=nas&amp;ll=g&amp;sn=281" TargetMode="External"/><Relationship Id="rId27" Type="http://schemas.openxmlformats.org/officeDocument/2006/relationships/hyperlink" Target="https://www.biblestudytools.com/interlinear-bible/strongs/?t=nas&amp;ll=g&amp;sn=5101" TargetMode="External"/><Relationship Id="rId30" Type="http://schemas.openxmlformats.org/officeDocument/2006/relationships/hyperlink" Target="https://www.biblestudytools.com/interlinear-bible/strongs/?t=nas&amp;ll=g&amp;sn=1654" TargetMode="External"/><Relationship Id="rId35" Type="http://schemas.openxmlformats.org/officeDocument/2006/relationships/hyperlink" Target="https://www.biblestudytools.com/interlinear-bible/strongs/?t=nas&amp;ll=g&amp;sn=5613" TargetMode="External"/><Relationship Id="rId43" Type="http://schemas.openxmlformats.org/officeDocument/2006/relationships/hyperlink" Target="https://www.biblestudytools.com/interlinear-bible/strongs/?t=nas&amp;ll=g&amp;sn=2808" TargetMode="External"/><Relationship Id="rId8" Type="http://schemas.openxmlformats.org/officeDocument/2006/relationships/hyperlink" Target="https://www.biblestudytools.com/interlinear-bible/strongs/?t=nas&amp;ll=g&amp;sn=1490" TargetMode="External"/><Relationship Id="rId3" Type="http://schemas.openxmlformats.org/officeDocument/2006/relationships/hyperlink" Target="https://www.biblestudytools.com/interlinear-bible/strongs/?t=nas&amp;ll=g&amp;sn=4160" TargetMode="External"/><Relationship Id="rId12" Type="http://schemas.openxmlformats.org/officeDocument/2006/relationships/hyperlink" Target="https://www.biblestudytools.com/interlinear-bible/strongs/?t=nas&amp;ll=g&amp;sn=3962" TargetMode="External"/><Relationship Id="rId17" Type="http://schemas.openxmlformats.org/officeDocument/2006/relationships/hyperlink" Target="https://www.biblestudytools.com/interlinear-bible/strongs/?t=nas&amp;ll=g&amp;sn=4537" TargetMode="External"/><Relationship Id="rId25" Type="http://schemas.openxmlformats.org/officeDocument/2006/relationships/hyperlink" Target="https://www.biblestudytools.com/interlinear-bible/strongs/?t=nas&amp;ll=g&amp;sn=710" TargetMode="External"/><Relationship Id="rId33" Type="http://schemas.openxmlformats.org/officeDocument/2006/relationships/hyperlink" Target="https://www.biblestudytools.com/interlinear-bible/strongs/?t=nas&amp;ll=g&amp;sn=591" TargetMode="External"/><Relationship Id="rId38" Type="http://schemas.openxmlformats.org/officeDocument/2006/relationships/hyperlink" Target="https://www.biblestudytools.com/interlinear-bible/strongs/?t=nas&amp;ll=g&amp;sn=4116"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biblestudytools.com/interlinear-bible/strongs/?t=nas&amp;ll=g&amp;sn=5091" TargetMode="External"/><Relationship Id="rId13" Type="http://schemas.openxmlformats.org/officeDocument/2006/relationships/hyperlink" Target="https://www.biblestudytools.com/interlinear-bible/strongs/?t=nas&amp;ll=g&amp;sn=3155" TargetMode="External"/><Relationship Id="rId18" Type="http://schemas.openxmlformats.org/officeDocument/2006/relationships/hyperlink" Target="https://www.biblestudytools.com/interlinear-bible/strongs/?t=nas&amp;ll=g&amp;sn=444" TargetMode="External"/><Relationship Id="rId3" Type="http://schemas.openxmlformats.org/officeDocument/2006/relationships/hyperlink" Target="https://www.biblestudytools.com/interlinear-bible/strongs/?t=nas&amp;ll=g&amp;sn=2573" TargetMode="External"/><Relationship Id="rId7" Type="http://schemas.openxmlformats.org/officeDocument/2006/relationships/hyperlink" Target="https://www.biblestudytools.com/interlinear-bible/strongs/?t=nas&amp;ll=g&amp;sn=2992" TargetMode="External"/><Relationship Id="rId12" Type="http://schemas.openxmlformats.org/officeDocument/2006/relationships/hyperlink" Target="https://www.biblestudytools.com/interlinear-bible/strongs/?t=nas&amp;ll=g&amp;sn=568" TargetMode="External"/><Relationship Id="rId17" Type="http://schemas.openxmlformats.org/officeDocument/2006/relationships/hyperlink" Target="https://www.biblestudytools.com/interlinear-bible/strongs/?t=nas&amp;ll=g&amp;sn=1778" TargetMode="External"/><Relationship Id="rId2" Type="http://schemas.openxmlformats.org/officeDocument/2006/relationships/hyperlink" Target="https://www.biblestudytools.com/interlinear-bible/strongs/?t=nas&amp;ll=g&amp;sn=5273" TargetMode="External"/><Relationship Id="rId16" Type="http://schemas.openxmlformats.org/officeDocument/2006/relationships/hyperlink" Target="https://www.biblestudytools.com/interlinear-bible/strongs/?t=nas&amp;ll=g&amp;sn=1319" TargetMode="External"/><Relationship Id="rId1" Type="http://schemas.openxmlformats.org/officeDocument/2006/relationships/slideLayout" Target="../slideLayouts/slideLayout2.xml"/><Relationship Id="rId6" Type="http://schemas.openxmlformats.org/officeDocument/2006/relationships/hyperlink" Target="https://www.biblestudytools.com/interlinear-bible/strongs/?t=nas&amp;ll=g&amp;sn=3778" TargetMode="External"/><Relationship Id="rId11" Type="http://schemas.openxmlformats.org/officeDocument/2006/relationships/hyperlink" Target="https://www.biblestudytools.com/interlinear-bible/strongs/?t=nas&amp;ll=g&amp;sn=4206" TargetMode="External"/><Relationship Id="rId5" Type="http://schemas.openxmlformats.org/officeDocument/2006/relationships/hyperlink" Target="https://www.biblestudytools.com/interlinear-bible/strongs/?t=nas&amp;ll=g&amp;sn=4395" TargetMode="External"/><Relationship Id="rId15" Type="http://schemas.openxmlformats.org/officeDocument/2006/relationships/hyperlink" Target="https://www.biblestudytools.com/interlinear-bible/strongs/?t=nas&amp;ll=g&amp;sn=1321" TargetMode="External"/><Relationship Id="rId10" Type="http://schemas.openxmlformats.org/officeDocument/2006/relationships/hyperlink" Target="https://www.biblestudytools.com/interlinear-bible/strongs/?t=nas&amp;ll=g&amp;sn=2588" TargetMode="External"/><Relationship Id="rId4" Type="http://schemas.openxmlformats.org/officeDocument/2006/relationships/hyperlink" Target="https://www.biblestudytools.com/interlinear-bible/strongs/?t=nas&amp;ll=g&amp;sn=2268" TargetMode="External"/><Relationship Id="rId9" Type="http://schemas.openxmlformats.org/officeDocument/2006/relationships/hyperlink" Target="https://www.biblestudytools.com/interlinear-bible/strongs/?t=nas&amp;ll=g&amp;sn=5491" TargetMode="External"/><Relationship Id="rId14" Type="http://schemas.openxmlformats.org/officeDocument/2006/relationships/hyperlink" Target="https://www.biblestudytools.com/interlinear-bible/strongs/?t=nas&amp;ll=g&amp;sn=457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biblestudytools.com/interlinear-bible/strongs/?t=nas&amp;ll=g&amp;sn=5532" TargetMode="External"/><Relationship Id="rId13" Type="http://schemas.openxmlformats.org/officeDocument/2006/relationships/hyperlink" Target="https://www.biblestudytools.com/interlinear-bible/strongs/?t=nas&amp;ll=g&amp;sn=5101" TargetMode="External"/><Relationship Id="rId3" Type="http://schemas.openxmlformats.org/officeDocument/2006/relationships/hyperlink" Target="https://www.biblestudytools.com/interlinear-bible/strongs/?t=nas&amp;ll=g&amp;sn=846" TargetMode="External"/><Relationship Id="rId7" Type="http://schemas.openxmlformats.org/officeDocument/2006/relationships/hyperlink" Target="https://www.biblestudytools.com/interlinear-bible/strongs/?t=nas&amp;ll=g&amp;sn=3754" TargetMode="External"/><Relationship Id="rId12" Type="http://schemas.openxmlformats.org/officeDocument/2006/relationships/hyperlink" Target="https://www.biblestudytools.com/interlinear-bible/strongs/?t=nas&amp;ll=g&amp;sn=444" TargetMode="External"/><Relationship Id="rId2" Type="http://schemas.openxmlformats.org/officeDocument/2006/relationships/hyperlink" Target="https://www.biblestudytools.com/interlinear-bible/strongs/?t=nas&amp;ll=g&amp;sn=2424" TargetMode="External"/><Relationship Id="rId1" Type="http://schemas.openxmlformats.org/officeDocument/2006/relationships/slideLayout" Target="../slideLayouts/slideLayout2.xml"/><Relationship Id="rId6" Type="http://schemas.openxmlformats.org/officeDocument/2006/relationships/hyperlink" Target="https://www.biblestudytools.com/interlinear-bible/strongs/?t=nas&amp;ll=g&amp;sn=3956" TargetMode="External"/><Relationship Id="rId11" Type="http://schemas.openxmlformats.org/officeDocument/2006/relationships/hyperlink" Target="https://www.biblestudytools.com/interlinear-bible/strongs/?t=nas&amp;ll=g&amp;sn=4012" TargetMode="External"/><Relationship Id="rId5" Type="http://schemas.openxmlformats.org/officeDocument/2006/relationships/hyperlink" Target="https://www.biblestudytools.com/interlinear-bible/strongs/?t=nas&amp;ll=g&amp;sn=1097" TargetMode="External"/><Relationship Id="rId10" Type="http://schemas.openxmlformats.org/officeDocument/2006/relationships/hyperlink" Target="https://www.biblestudytools.com/interlinear-bible/strongs/?t=nas&amp;ll=g&amp;sn=3140" TargetMode="External"/><Relationship Id="rId4" Type="http://schemas.openxmlformats.org/officeDocument/2006/relationships/hyperlink" Target="https://www.biblestudytools.com/interlinear-bible/strongs/?t=nas&amp;ll=g&amp;sn=4100" TargetMode="External"/><Relationship Id="rId9" Type="http://schemas.openxmlformats.org/officeDocument/2006/relationships/hyperlink" Target="https://www.biblestudytools.com/interlinear-bible/strongs/?t=nas&amp;ll=g&amp;sn=510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biblestudytools.com/interlinear-bible/strongs/?t=nas&amp;ll=g&amp;sn=3163" TargetMode="External"/><Relationship Id="rId13" Type="http://schemas.openxmlformats.org/officeDocument/2006/relationships/hyperlink" Target="https://www.biblestudytools.com/interlinear-bible/strongs/?t=nas&amp;ll=g&amp;sn=2261" TargetMode="External"/><Relationship Id="rId18" Type="http://schemas.openxmlformats.org/officeDocument/2006/relationships/hyperlink" Target="https://www.biblestudytools.com/interlinear-bible/strongs/?t=nas&amp;ll=g&amp;sn=3811" TargetMode="External"/><Relationship Id="rId26" Type="http://schemas.openxmlformats.org/officeDocument/2006/relationships/hyperlink" Target="https://www.biblestudytools.com/interlinear-bible/strongs/?t=nas&amp;ll=g&amp;sn=1922" TargetMode="External"/><Relationship Id="rId3" Type="http://schemas.openxmlformats.org/officeDocument/2006/relationships/hyperlink" Target="https://www.biblestudytools.com/interlinear-bible/strongs/?t=nas&amp;ll=g&amp;sn=3474" TargetMode="External"/><Relationship Id="rId21" Type="http://schemas.openxmlformats.org/officeDocument/2006/relationships/hyperlink" Target="https://www.biblestudytools.com/interlinear-bible/strongs/?t=nas&amp;ll=g&amp;sn=3379" TargetMode="External"/><Relationship Id="rId7" Type="http://schemas.openxmlformats.org/officeDocument/2006/relationships/hyperlink" Target="https://www.biblestudytools.com/interlinear-bible/strongs/?t=nas&amp;ll=g&amp;sn=1080" TargetMode="External"/><Relationship Id="rId12" Type="http://schemas.openxmlformats.org/officeDocument/2006/relationships/hyperlink" Target="https://www.biblestudytools.com/interlinear-bible/strongs/?t=nas&amp;ll=g&amp;sn=3164" TargetMode="External"/><Relationship Id="rId17" Type="http://schemas.openxmlformats.org/officeDocument/2006/relationships/hyperlink" Target="https://www.biblestudytools.com/interlinear-bible/strongs/?t=nas&amp;ll=g&amp;sn=4240" TargetMode="External"/><Relationship Id="rId25" Type="http://schemas.openxmlformats.org/officeDocument/2006/relationships/hyperlink" Target="https://www.biblestudytools.com/interlinear-bible/strongs/?t=nas&amp;ll=g&amp;sn=1519" TargetMode="External"/><Relationship Id="rId2" Type="http://schemas.openxmlformats.org/officeDocument/2006/relationships/hyperlink" Target="https://www.biblestudytools.com/interlinear-bible/strongs/?t=nas&amp;ll=g&amp;sn=3868" TargetMode="External"/><Relationship Id="rId16" Type="http://schemas.openxmlformats.org/officeDocument/2006/relationships/hyperlink" Target="https://www.biblestudytools.com/interlinear-bible/strongs/?t=nas&amp;ll=g&amp;sn=420" TargetMode="External"/><Relationship Id="rId20" Type="http://schemas.openxmlformats.org/officeDocument/2006/relationships/hyperlink" Target="https://www.biblestudytools.com/interlinear-bible/strongs/?t=nas&amp;ll=g&amp;sn=475" TargetMode="External"/><Relationship Id="rId29" Type="http://schemas.openxmlformats.org/officeDocument/2006/relationships/hyperlink" Target="https://www.biblestudytools.com/interlinear-bible/strongs/?t=nas&amp;ll=g&amp;sn=3803" TargetMode="External"/><Relationship Id="rId1" Type="http://schemas.openxmlformats.org/officeDocument/2006/relationships/slideLayout" Target="../slideLayouts/slideLayout2.xml"/><Relationship Id="rId6" Type="http://schemas.openxmlformats.org/officeDocument/2006/relationships/hyperlink" Target="https://www.biblestudytools.com/interlinear-bible/strongs/?t=nas&amp;ll=g&amp;sn=3609" TargetMode="External"/><Relationship Id="rId11" Type="http://schemas.openxmlformats.org/officeDocument/2006/relationships/hyperlink" Target="https://www.biblestudytools.com/interlinear-bible/strongs/?t=nas&amp;ll=g&amp;sn=1163" TargetMode="External"/><Relationship Id="rId24" Type="http://schemas.openxmlformats.org/officeDocument/2006/relationships/hyperlink" Target="https://www.biblestudytools.com/interlinear-bible/strongs/?t=nas&amp;ll=g&amp;sn=3341" TargetMode="External"/><Relationship Id="rId32" Type="http://schemas.openxmlformats.org/officeDocument/2006/relationships/hyperlink" Target="https://www.biblestudytools.com/interlinear-bible/strongs/?t=nas&amp;ll=g&amp;sn=2307" TargetMode="External"/><Relationship Id="rId5" Type="http://schemas.openxmlformats.org/officeDocument/2006/relationships/hyperlink" Target="https://www.biblestudytools.com/interlinear-bible/strongs/?t=nas&amp;ll=g&amp;sn=2214" TargetMode="External"/><Relationship Id="rId15" Type="http://schemas.openxmlformats.org/officeDocument/2006/relationships/hyperlink" Target="https://www.biblestudytools.com/interlinear-bible/strongs/?t=nas&amp;ll=g&amp;sn=1317" TargetMode="External"/><Relationship Id="rId23" Type="http://schemas.openxmlformats.org/officeDocument/2006/relationships/hyperlink" Target="https://www.biblestudytools.com/interlinear-bible/strongs/?t=nas&amp;ll=g&amp;sn=1325" TargetMode="External"/><Relationship Id="rId28" Type="http://schemas.openxmlformats.org/officeDocument/2006/relationships/hyperlink" Target="https://www.biblestudytools.com/interlinear-bible/strongs/?t=nas&amp;ll=g&amp;sn=366" TargetMode="External"/><Relationship Id="rId10" Type="http://schemas.openxmlformats.org/officeDocument/2006/relationships/hyperlink" Target="https://www.biblestudytools.com/interlinear-bible/strongs/?t=nas&amp;ll=g&amp;sn=1401" TargetMode="External"/><Relationship Id="rId19" Type="http://schemas.openxmlformats.org/officeDocument/2006/relationships/hyperlink" Target="https://www.biblestudytools.com/interlinear-bible/strongs/?t=nas&amp;ll=g&amp;sn=3588" TargetMode="External"/><Relationship Id="rId31" Type="http://schemas.openxmlformats.org/officeDocument/2006/relationships/hyperlink" Target="https://www.biblestudytools.com/interlinear-bible/strongs/?t=nas&amp;ll=g&amp;sn=2221" TargetMode="External"/><Relationship Id="rId4" Type="http://schemas.openxmlformats.org/officeDocument/2006/relationships/hyperlink" Target="https://www.biblestudytools.com/interlinear-bible/strongs/?t=nas&amp;ll=g&amp;sn=521" TargetMode="External"/><Relationship Id="rId9" Type="http://schemas.openxmlformats.org/officeDocument/2006/relationships/hyperlink" Target="https://www.biblestudytools.com/interlinear-bible/strongs/?t=nas&amp;ll=g&amp;sn=2962" TargetMode="External"/><Relationship Id="rId14" Type="http://schemas.openxmlformats.org/officeDocument/2006/relationships/hyperlink" Target="https://www.biblestudytools.com/interlinear-bible/strongs/?t=nas&amp;ll=g&amp;sn=3956" TargetMode="External"/><Relationship Id="rId22" Type="http://schemas.openxmlformats.org/officeDocument/2006/relationships/hyperlink" Target="https://www.biblestudytools.com/interlinear-bible/strongs/?t=nas&amp;ll=g&amp;sn=2316" TargetMode="External"/><Relationship Id="rId27" Type="http://schemas.openxmlformats.org/officeDocument/2006/relationships/hyperlink" Target="https://www.biblestudytools.com/interlinear-bible/strongs/?t=nas&amp;ll=g&amp;sn=225" TargetMode="External"/><Relationship Id="rId30" Type="http://schemas.openxmlformats.org/officeDocument/2006/relationships/hyperlink" Target="https://www.biblestudytools.com/interlinear-bible/strongs/?t=nas&amp;ll=g&amp;sn=1228"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hyperlink" Target="https://www.biblestudytools.com/interlinear-bible/strongs/?t=nas&amp;ll=g&amp;sn=543" TargetMode="External"/><Relationship Id="rId18" Type="http://schemas.openxmlformats.org/officeDocument/2006/relationships/hyperlink" Target="https://www.biblestudytools.com/interlinear-bible/strongs/?t=nas&amp;ll=g&amp;sn=5114" TargetMode="External"/><Relationship Id="rId26" Type="http://schemas.openxmlformats.org/officeDocument/2006/relationships/hyperlink" Target="https://www.biblestudytools.com/interlinear-bible/strongs/?t=nas&amp;ll=g&amp;sn=5590" TargetMode="External"/><Relationship Id="rId39" Type="http://schemas.openxmlformats.org/officeDocument/2006/relationships/hyperlink" Target="https://www.biblestudytools.com/interlinear-bible/strongs/?t=nas&amp;ll=g&amp;sn=1131" TargetMode="External"/><Relationship Id="rId21" Type="http://schemas.openxmlformats.org/officeDocument/2006/relationships/hyperlink" Target="https://www.biblestudytools.com/interlinear-bible/strongs/?t=nas&amp;ll=g&amp;sn=1366" TargetMode="External"/><Relationship Id="rId34" Type="http://schemas.openxmlformats.org/officeDocument/2006/relationships/hyperlink" Target="https://www.biblestudytools.com/interlinear-bible/strongs/?t=nas&amp;ll=g&amp;sn=2588" TargetMode="External"/><Relationship Id="rId42" Type="http://schemas.openxmlformats.org/officeDocument/2006/relationships/hyperlink" Target="https://www.biblestudytools.com/interlinear-bible/strongs/?t=nas&amp;ll=g&amp;sn=3739" TargetMode="External"/><Relationship Id="rId7" Type="http://schemas.openxmlformats.org/officeDocument/2006/relationships/hyperlink" Target="https://www.biblestudytools.com/interlinear-bible/strongs/?t=nas&amp;ll=g&amp;sn=3361" TargetMode="External"/><Relationship Id="rId2" Type="http://schemas.openxmlformats.org/officeDocument/2006/relationships/hyperlink" Target="https://www.biblestudytools.com/interlinear-bible/strongs/?t=nas&amp;ll=g&amp;sn=3767" TargetMode="External"/><Relationship Id="rId16" Type="http://schemas.openxmlformats.org/officeDocument/2006/relationships/hyperlink" Target="https://www.biblestudytools.com/interlinear-bible/strongs/?t=nas&amp;ll=g&amp;sn=2198" TargetMode="External"/><Relationship Id="rId20" Type="http://schemas.openxmlformats.org/officeDocument/2006/relationships/hyperlink" Target="https://www.biblestudytools.com/interlinear-bible/strongs/?t=nas&amp;ll=g&amp;sn=3956" TargetMode="External"/><Relationship Id="rId29" Type="http://schemas.openxmlformats.org/officeDocument/2006/relationships/hyperlink" Target="https://www.biblestudytools.com/interlinear-bible/strongs/?t=nas&amp;ll=g&amp;sn=719" TargetMode="External"/><Relationship Id="rId41" Type="http://schemas.openxmlformats.org/officeDocument/2006/relationships/hyperlink" Target="https://www.biblestudytools.com/interlinear-bible/strongs/?t=nas&amp;ll=g&amp;sn=3788" TargetMode="External"/><Relationship Id="rId1" Type="http://schemas.openxmlformats.org/officeDocument/2006/relationships/slideLayout" Target="../slideLayouts/slideLayout2.xml"/><Relationship Id="rId6" Type="http://schemas.openxmlformats.org/officeDocument/2006/relationships/hyperlink" Target="https://www.biblestudytools.com/interlinear-bible/strongs/?t=nas&amp;ll=g&amp;sn=2443" TargetMode="External"/><Relationship Id="rId11" Type="http://schemas.openxmlformats.org/officeDocument/2006/relationships/hyperlink" Target="https://www.biblestudytools.com/interlinear-bible/strongs/?t=nas&amp;ll=g&amp;sn=846" TargetMode="External"/><Relationship Id="rId24" Type="http://schemas.openxmlformats.org/officeDocument/2006/relationships/hyperlink" Target="https://www.biblestudytools.com/interlinear-bible/strongs/?t=nas&amp;ll=g&amp;sn=891" TargetMode="External"/><Relationship Id="rId32" Type="http://schemas.openxmlformats.org/officeDocument/2006/relationships/hyperlink" Target="https://www.biblestudytools.com/interlinear-bible/strongs/?t=nas&amp;ll=g&amp;sn=1761" TargetMode="External"/><Relationship Id="rId37" Type="http://schemas.openxmlformats.org/officeDocument/2006/relationships/hyperlink" Target="https://www.biblestudytools.com/interlinear-bible/strongs/?t=nas&amp;ll=g&amp;sn=852" TargetMode="External"/><Relationship Id="rId40" Type="http://schemas.openxmlformats.org/officeDocument/2006/relationships/hyperlink" Target="https://www.biblestudytools.com/interlinear-bible/strongs/?t=nas&amp;ll=g&amp;sn=5136" TargetMode="External"/><Relationship Id="rId5" Type="http://schemas.openxmlformats.org/officeDocument/2006/relationships/hyperlink" Target="https://www.biblestudytools.com/interlinear-bible/strongs/?t=nas&amp;ll=g&amp;sn=2663" TargetMode="External"/><Relationship Id="rId15" Type="http://schemas.openxmlformats.org/officeDocument/2006/relationships/hyperlink" Target="https://www.biblestudytools.com/interlinear-bible/strongs/?t=nas&amp;ll=g&amp;sn=2316" TargetMode="External"/><Relationship Id="rId23" Type="http://schemas.openxmlformats.org/officeDocument/2006/relationships/hyperlink" Target="https://www.biblestudytools.com/interlinear-bible/strongs/?t=nas&amp;ll=g&amp;sn=1338" TargetMode="External"/><Relationship Id="rId28" Type="http://schemas.openxmlformats.org/officeDocument/2006/relationships/hyperlink" Target="https://www.biblestudytools.com/interlinear-bible/strongs/?t=nas&amp;ll=g&amp;sn=5037" TargetMode="External"/><Relationship Id="rId36" Type="http://schemas.openxmlformats.org/officeDocument/2006/relationships/hyperlink" Target="https://www.biblestudytools.com/interlinear-bible/strongs/?t=nas&amp;ll=g&amp;sn=2937" TargetMode="External"/><Relationship Id="rId10" Type="http://schemas.openxmlformats.org/officeDocument/2006/relationships/hyperlink" Target="https://www.biblestudytools.com/interlinear-bible/strongs/?t=nas&amp;ll=g&amp;sn=1722" TargetMode="External"/><Relationship Id="rId19" Type="http://schemas.openxmlformats.org/officeDocument/2006/relationships/hyperlink" Target="https://www.biblestudytools.com/interlinear-bible/strongs/?t=nas&amp;ll=g&amp;sn=5228" TargetMode="External"/><Relationship Id="rId31" Type="http://schemas.openxmlformats.org/officeDocument/2006/relationships/hyperlink" Target="https://www.biblestudytools.com/interlinear-bible/strongs/?t=nas&amp;ll=g&amp;sn=2924" TargetMode="External"/><Relationship Id="rId4" Type="http://schemas.openxmlformats.org/officeDocument/2006/relationships/hyperlink" Target="https://www.biblestudytools.com/interlinear-bible/strongs/?t=nas&amp;ll=g&amp;sn=1525" TargetMode="External"/><Relationship Id="rId9" Type="http://schemas.openxmlformats.org/officeDocument/2006/relationships/hyperlink" Target="https://www.biblestudytools.com/interlinear-bible/strongs/?t=nas&amp;ll=g&amp;sn=4098" TargetMode="External"/><Relationship Id="rId14" Type="http://schemas.openxmlformats.org/officeDocument/2006/relationships/hyperlink" Target="https://www.biblestudytools.com/interlinear-bible/strongs/?t=nas&amp;ll=g&amp;sn=3056" TargetMode="External"/><Relationship Id="rId22" Type="http://schemas.openxmlformats.org/officeDocument/2006/relationships/hyperlink" Target="https://www.biblestudytools.com/interlinear-bible/strongs/?t=nas&amp;ll=g&amp;sn=3162" TargetMode="External"/><Relationship Id="rId27" Type="http://schemas.openxmlformats.org/officeDocument/2006/relationships/hyperlink" Target="https://www.biblestudytools.com/interlinear-bible/strongs/?t=nas&amp;ll=g&amp;sn=4151" TargetMode="External"/><Relationship Id="rId30" Type="http://schemas.openxmlformats.org/officeDocument/2006/relationships/hyperlink" Target="https://www.biblestudytools.com/interlinear-bible/strongs/?t=nas&amp;ll=g&amp;sn=3452" TargetMode="External"/><Relationship Id="rId35" Type="http://schemas.openxmlformats.org/officeDocument/2006/relationships/hyperlink" Target="https://www.biblestudytools.com/interlinear-bible/strongs/?t=nas&amp;ll=g&amp;sn=3756" TargetMode="External"/><Relationship Id="rId43" Type="http://schemas.openxmlformats.org/officeDocument/2006/relationships/image" Target="../media/image5.jpeg"/><Relationship Id="rId8" Type="http://schemas.openxmlformats.org/officeDocument/2006/relationships/hyperlink" Target="https://www.biblestudytools.com/interlinear-bible/strongs/?t=nas&amp;ll=g&amp;sn=5100" TargetMode="External"/><Relationship Id="rId3" Type="http://schemas.openxmlformats.org/officeDocument/2006/relationships/hyperlink" Target="https://www.biblestudytools.com/interlinear-bible/strongs/?t=nas&amp;ll=g&amp;sn=4704" TargetMode="External"/><Relationship Id="rId12" Type="http://schemas.openxmlformats.org/officeDocument/2006/relationships/hyperlink" Target="https://www.biblestudytools.com/interlinear-bible/strongs/?t=nas&amp;ll=g&amp;sn=5262" TargetMode="External"/><Relationship Id="rId17" Type="http://schemas.openxmlformats.org/officeDocument/2006/relationships/hyperlink" Target="https://www.biblestudytools.com/interlinear-bible/strongs/?t=nas&amp;ll=g&amp;sn=1756" TargetMode="External"/><Relationship Id="rId25" Type="http://schemas.openxmlformats.org/officeDocument/2006/relationships/hyperlink" Target="https://www.biblestudytools.com/interlinear-bible/strongs/?t=nas&amp;ll=g&amp;sn=3311" TargetMode="External"/><Relationship Id="rId33" Type="http://schemas.openxmlformats.org/officeDocument/2006/relationships/hyperlink" Target="https://www.biblestudytools.com/interlinear-bible/strongs/?t=nas&amp;ll=g&amp;sn=1771" TargetMode="External"/><Relationship Id="rId38" Type="http://schemas.openxmlformats.org/officeDocument/2006/relationships/hyperlink" Target="https://www.biblestudytools.com/interlinear-bible/strongs/?t=nas&amp;ll=g&amp;sn=179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DF19-B5B5-4F3E-8A91-AB6A90C808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B089C2-1C78-4E54-8B22-68EAC5582FE3}"/>
              </a:ext>
            </a:extLst>
          </p:cNvPr>
          <p:cNvSpPr>
            <a:spLocks noGrp="1"/>
          </p:cNvSpPr>
          <p:nvPr>
            <p:ph idx="1"/>
          </p:nvPr>
        </p:nvSpPr>
        <p:spPr/>
        <p:txBody>
          <a:bodyPr/>
          <a:lstStyle/>
          <a:p>
            <a:endParaRPr lang="en-US"/>
          </a:p>
        </p:txBody>
      </p:sp>
      <p:pic>
        <p:nvPicPr>
          <p:cNvPr id="4" name="Content Placeholder 16">
            <a:extLst>
              <a:ext uri="{FF2B5EF4-FFF2-40B4-BE49-F238E27FC236}">
                <a16:creationId xmlns:a16="http://schemas.microsoft.com/office/drawing/2014/main" id="{85C91DA4-2972-47EB-B424-E31B109F9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drawing of a face&#10;&#10;Description automatically generated">
            <a:extLst>
              <a:ext uri="{FF2B5EF4-FFF2-40B4-BE49-F238E27FC236}">
                <a16:creationId xmlns:a16="http://schemas.microsoft.com/office/drawing/2014/main" id="{34024B8D-8904-4D2C-BAD8-0A20B505A89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753228"/>
            <a:ext cx="25908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475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BE63-F3BD-4393-91F4-F7C543C5C93A}"/>
              </a:ext>
            </a:extLst>
          </p:cNvPr>
          <p:cNvSpPr>
            <a:spLocks noGrp="1"/>
          </p:cNvSpPr>
          <p:nvPr>
            <p:ph type="title"/>
          </p:nvPr>
        </p:nvSpPr>
        <p:spPr/>
        <p:txBody>
          <a:bodyPr/>
          <a:lstStyle/>
          <a:p>
            <a:r>
              <a:rPr lang="en-US" b="1" dirty="0"/>
              <a:t>Were You Simply at the Wrong Place at the Wrong Time?</a:t>
            </a:r>
            <a:endParaRPr lang="en-US" dirty="0"/>
          </a:p>
        </p:txBody>
      </p:sp>
      <p:sp>
        <p:nvSpPr>
          <p:cNvPr id="3" name="Content Placeholder 2">
            <a:extLst>
              <a:ext uri="{FF2B5EF4-FFF2-40B4-BE49-F238E27FC236}">
                <a16:creationId xmlns:a16="http://schemas.microsoft.com/office/drawing/2014/main" id="{385006D2-9582-47DB-9F9C-03217FE69447}"/>
              </a:ext>
            </a:extLst>
          </p:cNvPr>
          <p:cNvSpPr>
            <a:spLocks noGrp="1"/>
          </p:cNvSpPr>
          <p:nvPr>
            <p:ph idx="1"/>
          </p:nvPr>
        </p:nvSpPr>
        <p:spPr>
          <a:xfrm>
            <a:off x="340963" y="2045776"/>
            <a:ext cx="11236271" cy="4812223"/>
          </a:xfrm>
        </p:spPr>
        <p:txBody>
          <a:bodyPr>
            <a:normAutofit/>
          </a:bodyPr>
          <a:lstStyle/>
          <a:p>
            <a:r>
              <a:rPr lang="en-US" sz="2800" dirty="0"/>
              <a:t> Many have entered a space where they did not know of a danger and a foreign body got into their eye.  </a:t>
            </a:r>
          </a:p>
          <a:p>
            <a:r>
              <a:rPr lang="en-US" sz="2800" dirty="0"/>
              <a:t>Spiritually, most of us have been there.  We were trying to be good, but found ourselves in the wrong place at the wrong time.  </a:t>
            </a:r>
          </a:p>
          <a:p>
            <a:r>
              <a:rPr lang="en-US" sz="2800" dirty="0"/>
              <a:t>We were trying to avoid the person, places and things that draw us toward sin, but it happened.  T</a:t>
            </a:r>
          </a:p>
          <a:p>
            <a:r>
              <a:rPr lang="en-US" sz="2800" dirty="0"/>
              <a:t>he devil comes as an angel of light.  “No wonder, for even Satan disguises himself as an angel of light. Therefore it is not surprising if his servants also disguise themselves as servants of righteousness, whose end will be according to their deeds.” (2 Corinthians 11:14-15 NASB). </a:t>
            </a:r>
          </a:p>
          <a:p>
            <a:endParaRPr lang="en-US" sz="2800" dirty="0"/>
          </a:p>
        </p:txBody>
      </p:sp>
    </p:spTree>
    <p:extLst>
      <p:ext uri="{BB962C8B-B14F-4D97-AF65-F5344CB8AC3E}">
        <p14:creationId xmlns:p14="http://schemas.microsoft.com/office/powerpoint/2010/main" val="625778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C8A4E-F8AB-41C1-A84C-5919304A780E}"/>
              </a:ext>
            </a:extLst>
          </p:cNvPr>
          <p:cNvSpPr>
            <a:spLocks noGrp="1"/>
          </p:cNvSpPr>
          <p:nvPr>
            <p:ph type="title"/>
          </p:nvPr>
        </p:nvSpPr>
        <p:spPr/>
        <p:txBody>
          <a:bodyPr/>
          <a:lstStyle/>
          <a:p>
            <a:r>
              <a:rPr lang="en-US" b="1" dirty="0"/>
              <a:t>Were You Simply at the Wrong Place at the Wrong Time?</a:t>
            </a:r>
            <a:endParaRPr lang="en-US" dirty="0"/>
          </a:p>
        </p:txBody>
      </p:sp>
      <p:sp>
        <p:nvSpPr>
          <p:cNvPr id="3" name="Content Placeholder 2">
            <a:extLst>
              <a:ext uri="{FF2B5EF4-FFF2-40B4-BE49-F238E27FC236}">
                <a16:creationId xmlns:a16="http://schemas.microsoft.com/office/drawing/2014/main" id="{06A191DD-4403-46A6-8C7A-B701318C78BD}"/>
              </a:ext>
            </a:extLst>
          </p:cNvPr>
          <p:cNvSpPr>
            <a:spLocks noGrp="1"/>
          </p:cNvSpPr>
          <p:nvPr>
            <p:ph idx="1"/>
          </p:nvPr>
        </p:nvSpPr>
        <p:spPr>
          <a:xfrm>
            <a:off x="9455" y="1952786"/>
            <a:ext cx="7011278" cy="4905214"/>
          </a:xfrm>
        </p:spPr>
        <p:txBody>
          <a:bodyPr>
            <a:noAutofit/>
          </a:bodyPr>
          <a:lstStyle/>
          <a:p>
            <a:r>
              <a:rPr lang="en-US" sz="2800" dirty="0"/>
              <a:t>As Christians we have the opportunity to be able to discern good and evil. </a:t>
            </a:r>
          </a:p>
          <a:p>
            <a:r>
              <a:rPr lang="en-US" sz="2800" dirty="0"/>
              <a:t>“But solid food is for the mature, who because of practice have their senses trained to discern good and evil” (Hebrews 5:14).  T</a:t>
            </a:r>
          </a:p>
          <a:p>
            <a:r>
              <a:rPr lang="en-US" sz="2800" dirty="0"/>
              <a:t>his requires study and use of the God’s word and diligence in application.  </a:t>
            </a:r>
          </a:p>
          <a:p>
            <a:r>
              <a:rPr lang="en-US" sz="2800" dirty="0"/>
              <a:t>Christians understand the scriptures as the sword in our armor.  To be a good sword person requires time and practice.    </a:t>
            </a:r>
          </a:p>
          <a:p>
            <a:endParaRPr lang="en-US" sz="2800" dirty="0"/>
          </a:p>
        </p:txBody>
      </p:sp>
      <p:pic>
        <p:nvPicPr>
          <p:cNvPr id="7170" name="Picture 9" descr="Image result for corneal foreign bodies">
            <a:extLst>
              <a:ext uri="{FF2B5EF4-FFF2-40B4-BE49-F238E27FC236}">
                <a16:creationId xmlns:a16="http://schemas.microsoft.com/office/drawing/2014/main" id="{8BEBC758-462A-46B1-931E-149C56108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95" y="2451114"/>
            <a:ext cx="5302205" cy="354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087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6B3E-5070-43A8-A259-EAB191698BD8}"/>
              </a:ext>
            </a:extLst>
          </p:cNvPr>
          <p:cNvSpPr>
            <a:spLocks noGrp="1"/>
          </p:cNvSpPr>
          <p:nvPr>
            <p:ph type="title"/>
          </p:nvPr>
        </p:nvSpPr>
        <p:spPr/>
        <p:txBody>
          <a:bodyPr/>
          <a:lstStyle/>
          <a:p>
            <a:r>
              <a:rPr lang="en-US" b="1" dirty="0"/>
              <a:t>Were You Simply at the Wrong Place at the Wrong Time?</a:t>
            </a:r>
            <a:endParaRPr lang="en-US" dirty="0"/>
          </a:p>
        </p:txBody>
      </p:sp>
      <p:sp>
        <p:nvSpPr>
          <p:cNvPr id="3" name="Content Placeholder 2">
            <a:extLst>
              <a:ext uri="{FF2B5EF4-FFF2-40B4-BE49-F238E27FC236}">
                <a16:creationId xmlns:a16="http://schemas.microsoft.com/office/drawing/2014/main" id="{8F38B970-47CD-4F9F-B49B-0D4B13A6D099}"/>
              </a:ext>
            </a:extLst>
          </p:cNvPr>
          <p:cNvSpPr>
            <a:spLocks noGrp="1"/>
          </p:cNvSpPr>
          <p:nvPr>
            <p:ph idx="1"/>
          </p:nvPr>
        </p:nvSpPr>
        <p:spPr>
          <a:xfrm>
            <a:off x="402957" y="2030277"/>
            <a:ext cx="11205274" cy="4479009"/>
          </a:xfrm>
        </p:spPr>
        <p:txBody>
          <a:bodyPr>
            <a:noAutofit/>
          </a:bodyPr>
          <a:lstStyle/>
          <a:p>
            <a:r>
              <a:rPr lang="en-US" sz="2800" dirty="0"/>
              <a:t>It is a good thing to want to help someone in need.  </a:t>
            </a:r>
          </a:p>
          <a:p>
            <a:r>
              <a:rPr lang="en-US" sz="2800" dirty="0"/>
              <a:t>The good Samaritan is a wonderful example of who we strive to be like. </a:t>
            </a:r>
          </a:p>
          <a:p>
            <a:r>
              <a:rPr lang="en-US" sz="2800" dirty="0"/>
              <a:t>We must also be very careful on where we go and what we do in the name of “helping someone.”  We all need to have boundaries.  </a:t>
            </a:r>
          </a:p>
          <a:p>
            <a:r>
              <a:rPr lang="en-US" sz="2800" dirty="0"/>
              <a:t>As the scriptures advise, children of light must be gentle as doves but wise as serpents (Matt 10:16).  </a:t>
            </a:r>
          </a:p>
          <a:p>
            <a:r>
              <a:rPr lang="en-US" sz="2800" dirty="0"/>
              <a:t>Is it appropriate to have a “bar ministry”?  After all, to reach the lost we must go where the sinners are.  What if you have alcoholic tendencies? Is it wrong then? Can you think of other examples?</a:t>
            </a:r>
          </a:p>
          <a:p>
            <a:endParaRPr lang="en-US" sz="2800" dirty="0"/>
          </a:p>
        </p:txBody>
      </p:sp>
    </p:spTree>
    <p:extLst>
      <p:ext uri="{BB962C8B-B14F-4D97-AF65-F5344CB8AC3E}">
        <p14:creationId xmlns:p14="http://schemas.microsoft.com/office/powerpoint/2010/main" val="1343744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6383-8A9F-479F-A200-78E2241AACAF}"/>
              </a:ext>
            </a:extLst>
          </p:cNvPr>
          <p:cNvSpPr>
            <a:spLocks noGrp="1"/>
          </p:cNvSpPr>
          <p:nvPr>
            <p:ph type="title"/>
          </p:nvPr>
        </p:nvSpPr>
        <p:spPr/>
        <p:txBody>
          <a:bodyPr>
            <a:normAutofit/>
          </a:bodyPr>
          <a:lstStyle/>
          <a:p>
            <a:r>
              <a:rPr lang="en-US" b="1" dirty="0"/>
              <a:t>Do You Treat Sin In Your Life Like A Corneal Foreign Body?</a:t>
            </a:r>
            <a:endParaRPr lang="en-US" dirty="0"/>
          </a:p>
        </p:txBody>
      </p:sp>
      <p:sp>
        <p:nvSpPr>
          <p:cNvPr id="3" name="Content Placeholder 2">
            <a:extLst>
              <a:ext uri="{FF2B5EF4-FFF2-40B4-BE49-F238E27FC236}">
                <a16:creationId xmlns:a16="http://schemas.microsoft.com/office/drawing/2014/main" id="{0207793C-5779-4E15-B52F-0D2251431178}"/>
              </a:ext>
            </a:extLst>
          </p:cNvPr>
          <p:cNvSpPr>
            <a:spLocks noGrp="1"/>
          </p:cNvSpPr>
          <p:nvPr>
            <p:ph idx="1"/>
          </p:nvPr>
        </p:nvSpPr>
        <p:spPr>
          <a:xfrm>
            <a:off x="0" y="2068627"/>
            <a:ext cx="9484963" cy="4673136"/>
          </a:xfrm>
        </p:spPr>
        <p:txBody>
          <a:bodyPr>
            <a:normAutofit/>
          </a:bodyPr>
          <a:lstStyle/>
          <a:p>
            <a:r>
              <a:rPr lang="en-US" dirty="0"/>
              <a:t>Do we treat sin the same way as a corneal foreign body? Anyone can take time out of their lives to seek an eye doctor to have a large metal corneal foreign body removed, but you might be surprised how many individuals will leave a small miniscule piece in their eye for weeks, walking around in pain until it becomes unbearable. </a:t>
            </a:r>
          </a:p>
          <a:p>
            <a:r>
              <a:rPr lang="en-US" dirty="0"/>
              <a:t>Once removed, you have to give the eye time to heal.  </a:t>
            </a:r>
          </a:p>
          <a:p>
            <a:r>
              <a:rPr lang="en-US" dirty="0"/>
              <a:t>Although the eye heals faster than any body part, it still needs time.   </a:t>
            </a:r>
          </a:p>
          <a:p>
            <a:r>
              <a:rPr lang="en-US" dirty="0"/>
              <a:t>If the object penetrated deep enough it will scar.  Depending on where the scar is located on the eye will determine how much it will affect your vision for the rest of your life. </a:t>
            </a:r>
          </a:p>
          <a:p>
            <a:endParaRPr lang="en-US" dirty="0"/>
          </a:p>
        </p:txBody>
      </p:sp>
      <p:pic>
        <p:nvPicPr>
          <p:cNvPr id="8194" name="Picture 12" descr="Image result for Corneal foreign body">
            <a:extLst>
              <a:ext uri="{FF2B5EF4-FFF2-40B4-BE49-F238E27FC236}">
                <a16:creationId xmlns:a16="http://schemas.microsoft.com/office/drawing/2014/main" id="{C9387A05-529B-4CCE-A833-7C4E4580F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963" y="2068627"/>
            <a:ext cx="2707037" cy="478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453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D3C2-4ED5-409B-8ACF-509FACF11C0C}"/>
              </a:ext>
            </a:extLst>
          </p:cNvPr>
          <p:cNvSpPr>
            <a:spLocks noGrp="1"/>
          </p:cNvSpPr>
          <p:nvPr>
            <p:ph type="title"/>
          </p:nvPr>
        </p:nvSpPr>
        <p:spPr/>
        <p:txBody>
          <a:bodyPr/>
          <a:lstStyle/>
          <a:p>
            <a:r>
              <a:rPr lang="en-US" b="1" dirty="0"/>
              <a:t>Do You Treat Sin In Your Life Like A Corneal Foreign Body?</a:t>
            </a:r>
            <a:endParaRPr lang="en-US" dirty="0"/>
          </a:p>
        </p:txBody>
      </p:sp>
      <p:sp>
        <p:nvSpPr>
          <p:cNvPr id="3" name="Content Placeholder 2">
            <a:extLst>
              <a:ext uri="{FF2B5EF4-FFF2-40B4-BE49-F238E27FC236}">
                <a16:creationId xmlns:a16="http://schemas.microsoft.com/office/drawing/2014/main" id="{F9A51E1A-90AD-433D-B804-604B4ADCFF68}"/>
              </a:ext>
            </a:extLst>
          </p:cNvPr>
          <p:cNvSpPr>
            <a:spLocks noGrp="1"/>
          </p:cNvSpPr>
          <p:nvPr>
            <p:ph idx="1"/>
          </p:nvPr>
        </p:nvSpPr>
        <p:spPr>
          <a:xfrm>
            <a:off x="154740" y="2030278"/>
            <a:ext cx="11763457" cy="4827722"/>
          </a:xfrm>
        </p:spPr>
        <p:txBody>
          <a:bodyPr>
            <a:normAutofit lnSpcReduction="10000"/>
          </a:bodyPr>
          <a:lstStyle/>
          <a:p>
            <a:r>
              <a:rPr lang="en-US" dirty="0"/>
              <a:t>What sin hit you like a piece of metal in the eye? </a:t>
            </a:r>
          </a:p>
          <a:p>
            <a:r>
              <a:rPr lang="en-US" dirty="0"/>
              <a:t>What sin in your life did you leave to fester and worsen? </a:t>
            </a:r>
          </a:p>
          <a:p>
            <a:r>
              <a:rPr lang="en-US" dirty="0"/>
              <a:t>Were you able to help a fellow Christian with their sin because you had previously dealt with something similar?  </a:t>
            </a:r>
          </a:p>
          <a:p>
            <a:r>
              <a:rPr lang="en-US" dirty="0"/>
              <a:t>Steel hardens steel – Who is your steel?  Do you have someone to help you be accountable with a pattern of sin?  </a:t>
            </a:r>
          </a:p>
          <a:p>
            <a:r>
              <a:rPr lang="en-US" dirty="0"/>
              <a:t>If you were approached for confession and help, are approachable?  Are you of the "GOTCHA" mind set or of the kind and helping mind set?  </a:t>
            </a:r>
          </a:p>
          <a:p>
            <a:r>
              <a:rPr lang="en-US" dirty="0"/>
              <a:t>Do you practice confession to God with other Christians as instructed in God’s word ?  Too often we think we can handle sin and not get burned.  Too often we fail to take the steps need to eliminate the sin.  When necessary, I often have to use a spud, needle, or small drill (Alger brush) to take a foreign body out an eye.  Those processes are not pleasant but necessary. Likewise, removal of sin from our lives is often not easy.</a:t>
            </a:r>
          </a:p>
          <a:p>
            <a:endParaRPr lang="en-US" dirty="0"/>
          </a:p>
        </p:txBody>
      </p:sp>
      <p:pic>
        <p:nvPicPr>
          <p:cNvPr id="9218" name="Picture 10" descr="Image result for corneal foreign bodies with alger brush">
            <a:extLst>
              <a:ext uri="{FF2B5EF4-FFF2-40B4-BE49-F238E27FC236}">
                <a16:creationId xmlns:a16="http://schemas.microsoft.com/office/drawing/2014/main" id="{FDBAF6D3-A92F-46B5-9CD8-E196021A48C5}"/>
              </a:ext>
            </a:extLst>
          </p:cNvPr>
          <p:cNvPicPr>
            <a:picLocks noChangeAspect="1" noChangeArrowheads="1"/>
          </p:cNvPicPr>
          <p:nvPr/>
        </p:nvPicPr>
        <p:blipFill>
          <a:blip r:embed="rId2">
            <a:clrChange>
              <a:clrFrom>
                <a:srgbClr val="F9F9F9"/>
              </a:clrFrom>
              <a:clrTo>
                <a:srgbClr val="F9F9F9">
                  <a:alpha val="0"/>
                </a:srgbClr>
              </a:clrTo>
            </a:clrChange>
            <a:extLst>
              <a:ext uri="{28A0092B-C50C-407E-A947-70E740481C1C}">
                <a14:useLocalDpi xmlns:a14="http://schemas.microsoft.com/office/drawing/2010/main" val="0"/>
              </a:ext>
            </a:extLst>
          </a:blip>
          <a:srcRect/>
          <a:stretch>
            <a:fillRect/>
          </a:stretch>
        </p:blipFill>
        <p:spPr bwMode="auto">
          <a:xfrm>
            <a:off x="8048478" y="1177393"/>
            <a:ext cx="4257176" cy="184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379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FDCA-DD95-442D-829A-F408782814C3}"/>
              </a:ext>
            </a:extLst>
          </p:cNvPr>
          <p:cNvSpPr>
            <a:spLocks noGrp="1"/>
          </p:cNvSpPr>
          <p:nvPr>
            <p:ph type="title"/>
          </p:nvPr>
        </p:nvSpPr>
        <p:spPr/>
        <p:txBody>
          <a:bodyPr/>
          <a:lstStyle/>
          <a:p>
            <a:r>
              <a:rPr lang="en-US" b="1" dirty="0"/>
              <a:t>Do You Treat Sin In Your Life Like A Corneal Foreign Body?</a:t>
            </a:r>
            <a:endParaRPr lang="en-US" dirty="0"/>
          </a:p>
        </p:txBody>
      </p:sp>
      <p:sp>
        <p:nvSpPr>
          <p:cNvPr id="3" name="Content Placeholder 2">
            <a:extLst>
              <a:ext uri="{FF2B5EF4-FFF2-40B4-BE49-F238E27FC236}">
                <a16:creationId xmlns:a16="http://schemas.microsoft.com/office/drawing/2014/main" id="{AAD7707F-7390-4FFE-863B-E08F0996FC2B}"/>
              </a:ext>
            </a:extLst>
          </p:cNvPr>
          <p:cNvSpPr>
            <a:spLocks noGrp="1"/>
          </p:cNvSpPr>
          <p:nvPr>
            <p:ph idx="1"/>
          </p:nvPr>
        </p:nvSpPr>
        <p:spPr>
          <a:xfrm>
            <a:off x="402956" y="2154264"/>
            <a:ext cx="11019295" cy="4587499"/>
          </a:xfrm>
        </p:spPr>
        <p:txBody>
          <a:bodyPr>
            <a:noAutofit/>
          </a:bodyPr>
          <a:lstStyle/>
          <a:p>
            <a:r>
              <a:rPr lang="en-US" sz="2800" dirty="0"/>
              <a:t>How sensitive is your soul?  </a:t>
            </a:r>
          </a:p>
          <a:p>
            <a:r>
              <a:rPr lang="en-US" sz="2800" dirty="0"/>
              <a:t>Is your soul’s sensitivity heightened to a point where even the smallest offense will drive you to rectify the situation immediately?   </a:t>
            </a:r>
          </a:p>
          <a:p>
            <a:r>
              <a:rPr lang="en-US" sz="2800" dirty="0"/>
              <a:t>Or do you live with scars that are in the periphery of your life that are soon forgotten because it did not really affect your conscience, only to cause you to incur injury after injury until one day it blinds you into hardening your heart to God.</a:t>
            </a:r>
          </a:p>
          <a:p>
            <a:r>
              <a:rPr lang="en-US" sz="2800" dirty="0"/>
              <a:t>Psalms 139: 23-24: “Search me, O God, and know my heart! Try me and know my thoughts! And see if there be any grievous way in me, and lead me in the way everlasting!”  </a:t>
            </a:r>
          </a:p>
        </p:txBody>
      </p:sp>
    </p:spTree>
    <p:extLst>
      <p:ext uri="{BB962C8B-B14F-4D97-AF65-F5344CB8AC3E}">
        <p14:creationId xmlns:p14="http://schemas.microsoft.com/office/powerpoint/2010/main" val="30653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E810-7343-491E-97DC-EF372B95792F}"/>
              </a:ext>
            </a:extLst>
          </p:cNvPr>
          <p:cNvSpPr>
            <a:spLocks noGrp="1"/>
          </p:cNvSpPr>
          <p:nvPr>
            <p:ph type="title"/>
          </p:nvPr>
        </p:nvSpPr>
        <p:spPr/>
        <p:txBody>
          <a:bodyPr/>
          <a:lstStyle/>
          <a:p>
            <a:r>
              <a:rPr lang="en-US" b="1" dirty="0"/>
              <a:t>Do You Treat Sin In Your Life Like A Corneal Foreign Body?</a:t>
            </a:r>
            <a:endParaRPr lang="en-US" dirty="0"/>
          </a:p>
        </p:txBody>
      </p:sp>
      <p:sp>
        <p:nvSpPr>
          <p:cNvPr id="3" name="Content Placeholder 2">
            <a:extLst>
              <a:ext uri="{FF2B5EF4-FFF2-40B4-BE49-F238E27FC236}">
                <a16:creationId xmlns:a16="http://schemas.microsoft.com/office/drawing/2014/main" id="{27ADB745-7E61-4FB0-A75F-2BC566401A88}"/>
              </a:ext>
            </a:extLst>
          </p:cNvPr>
          <p:cNvSpPr>
            <a:spLocks noGrp="1"/>
          </p:cNvSpPr>
          <p:nvPr>
            <p:ph idx="1"/>
          </p:nvPr>
        </p:nvSpPr>
        <p:spPr>
          <a:xfrm>
            <a:off x="-108488" y="2061275"/>
            <a:ext cx="10402670" cy="4959457"/>
          </a:xfrm>
        </p:spPr>
        <p:txBody>
          <a:bodyPr>
            <a:normAutofit/>
          </a:bodyPr>
          <a:lstStyle/>
          <a:p>
            <a:r>
              <a:rPr lang="en-US" sz="2800" dirty="0"/>
              <a:t>“Lord Make Calvary Real to Me.” </a:t>
            </a:r>
          </a:p>
          <a:p>
            <a:r>
              <a:rPr lang="en-US" sz="2800" dirty="0"/>
              <a:t>Verse 1: Show me the cross of Calvary, open my eyes to see thy dying form in agony, Lord make it real to me.</a:t>
            </a:r>
          </a:p>
          <a:p>
            <a:r>
              <a:rPr lang="en-US" sz="2800" dirty="0"/>
              <a:t>Verse 2: Show me the cross of Calvary, open my ears to thy plea; “Father, forgive them!” can it be? Lord make it real to me.</a:t>
            </a:r>
          </a:p>
          <a:p>
            <a:r>
              <a:rPr lang="en-US" sz="2800" dirty="0"/>
              <a:t>Verse 3: Low at the cross of Calvary, bowed is my heart as I see grace can save eternally, Lord make it real to me.</a:t>
            </a:r>
          </a:p>
          <a:p>
            <a:r>
              <a:rPr lang="en-US" sz="2800" dirty="0"/>
              <a:t>Chorus: Lord, make Calvary real to me! Jesus, dying in agony, thy great sacrifice let me see; Lord, make Calvary real to me!</a:t>
            </a:r>
          </a:p>
          <a:p>
            <a:endParaRPr lang="en-US" sz="2800" dirty="0"/>
          </a:p>
        </p:txBody>
      </p:sp>
    </p:spTree>
    <p:extLst>
      <p:ext uri="{BB962C8B-B14F-4D97-AF65-F5344CB8AC3E}">
        <p14:creationId xmlns:p14="http://schemas.microsoft.com/office/powerpoint/2010/main" val="1965375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E4FB-43BB-4843-9FB7-1DF41640F4AA}"/>
              </a:ext>
            </a:extLst>
          </p:cNvPr>
          <p:cNvSpPr>
            <a:spLocks noGrp="1"/>
          </p:cNvSpPr>
          <p:nvPr>
            <p:ph type="title"/>
          </p:nvPr>
        </p:nvSpPr>
        <p:spPr/>
        <p:txBody>
          <a:bodyPr/>
          <a:lstStyle/>
          <a:p>
            <a:r>
              <a:rPr lang="en-US" b="1" dirty="0"/>
              <a:t>Do You Treat Sin In Your Life Like A Corneal Foreign Body?</a:t>
            </a:r>
            <a:endParaRPr lang="en-US" dirty="0"/>
          </a:p>
        </p:txBody>
      </p:sp>
      <p:sp>
        <p:nvSpPr>
          <p:cNvPr id="3" name="Content Placeholder 2">
            <a:extLst>
              <a:ext uri="{FF2B5EF4-FFF2-40B4-BE49-F238E27FC236}">
                <a16:creationId xmlns:a16="http://schemas.microsoft.com/office/drawing/2014/main" id="{7269C511-EFB7-4331-9F1C-19CC2B0C25D3}"/>
              </a:ext>
            </a:extLst>
          </p:cNvPr>
          <p:cNvSpPr>
            <a:spLocks noGrp="1"/>
          </p:cNvSpPr>
          <p:nvPr>
            <p:ph idx="1"/>
          </p:nvPr>
        </p:nvSpPr>
        <p:spPr/>
        <p:txBody>
          <a:bodyPr>
            <a:normAutofit/>
          </a:bodyPr>
          <a:lstStyle/>
          <a:p>
            <a:r>
              <a:rPr lang="en-US" sz="3600" dirty="0"/>
              <a:t>Like the very sensitive cornea, the more we understand what Christ has done for us, the more we see His great sacrifice, the more sensitive our souls become and the more quickly we will seek forgiveness and elimination of the sin in our lives.</a:t>
            </a:r>
          </a:p>
        </p:txBody>
      </p:sp>
    </p:spTree>
    <p:extLst>
      <p:ext uri="{BB962C8B-B14F-4D97-AF65-F5344CB8AC3E}">
        <p14:creationId xmlns:p14="http://schemas.microsoft.com/office/powerpoint/2010/main" val="13678836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7D935-432F-4C20-A5B0-7DCEB3C2D0C2}"/>
              </a:ext>
            </a:extLst>
          </p:cNvPr>
          <p:cNvSpPr>
            <a:spLocks noGrp="1"/>
          </p:cNvSpPr>
          <p:nvPr>
            <p:ph type="title"/>
          </p:nvPr>
        </p:nvSpPr>
        <p:spPr/>
        <p:txBody>
          <a:bodyPr/>
          <a:lstStyle/>
          <a:p>
            <a:r>
              <a:rPr lang="en-US" b="1" dirty="0"/>
              <a:t>Hypocrisy and The Corneal Foreign Body</a:t>
            </a:r>
            <a:endParaRPr lang="en-US" dirty="0"/>
          </a:p>
        </p:txBody>
      </p:sp>
      <p:sp>
        <p:nvSpPr>
          <p:cNvPr id="3" name="Content Placeholder 2">
            <a:extLst>
              <a:ext uri="{FF2B5EF4-FFF2-40B4-BE49-F238E27FC236}">
                <a16:creationId xmlns:a16="http://schemas.microsoft.com/office/drawing/2014/main" id="{3E61AD77-138D-4F56-9C7C-37F7200D2E85}"/>
              </a:ext>
            </a:extLst>
          </p:cNvPr>
          <p:cNvSpPr>
            <a:spLocks noGrp="1"/>
          </p:cNvSpPr>
          <p:nvPr>
            <p:ph idx="1"/>
          </p:nvPr>
        </p:nvSpPr>
        <p:spPr>
          <a:xfrm>
            <a:off x="0" y="2030278"/>
            <a:ext cx="11158779" cy="4827721"/>
          </a:xfrm>
        </p:spPr>
        <p:txBody>
          <a:bodyPr>
            <a:noAutofit/>
          </a:bodyPr>
          <a:lstStyle/>
          <a:p>
            <a:r>
              <a:rPr lang="en-US" sz="2800" b="1" dirty="0"/>
              <a:t>Matthew 7:1-6. </a:t>
            </a:r>
          </a:p>
          <a:p>
            <a:r>
              <a:rPr lang="en-US" sz="2800" b="1" u="sng" baseline="30000" dirty="0"/>
              <a:t>1</a:t>
            </a:r>
            <a:r>
              <a:rPr lang="en-US" sz="2800" b="1" u="sng" dirty="0"/>
              <a:t>Do not </a:t>
            </a:r>
            <a:r>
              <a:rPr lang="en-US" sz="2800" b="1" u="sng" dirty="0">
                <a:hlinkClick r:id="rId2" tooltip="Strong's Number: 2919">
                  <a:extLst>
                    <a:ext uri="{A12FA001-AC4F-418D-AE19-62706E023703}">
                      <ahyp:hlinkClr xmlns:ahyp="http://schemas.microsoft.com/office/drawing/2018/hyperlinkcolor" val="tx"/>
                    </a:ext>
                  </a:extLst>
                </a:hlinkClick>
              </a:rPr>
              <a:t>judge</a:t>
            </a:r>
            <a:r>
              <a:rPr lang="en-US" sz="2800" b="1" u="sng" dirty="0"/>
              <a:t> </a:t>
            </a:r>
            <a:r>
              <a:rPr lang="en-US" sz="2800" b="1" u="sng" dirty="0">
                <a:hlinkClick r:id="rId3" tooltip="Strong's Number: 2443">
                  <a:extLst>
                    <a:ext uri="{A12FA001-AC4F-418D-AE19-62706E023703}">
                      <ahyp:hlinkClr xmlns:ahyp="http://schemas.microsoft.com/office/drawing/2018/hyperlinkcolor" val="tx"/>
                    </a:ext>
                  </a:extLst>
                </a:hlinkClick>
              </a:rPr>
              <a:t>so</a:t>
            </a:r>
            <a:r>
              <a:rPr lang="en-US" sz="2800" b="1" u="sng" dirty="0"/>
              <a:t> that you will not be </a:t>
            </a:r>
            <a:r>
              <a:rPr lang="en-US" sz="2800" b="1" u="sng" dirty="0">
                <a:hlinkClick r:id="rId2" tooltip="Strong's Number: 2919">
                  <a:extLst>
                    <a:ext uri="{A12FA001-AC4F-418D-AE19-62706E023703}">
                      <ahyp:hlinkClr xmlns:ahyp="http://schemas.microsoft.com/office/drawing/2018/hyperlinkcolor" val="tx"/>
                    </a:ext>
                  </a:extLst>
                </a:hlinkClick>
              </a:rPr>
              <a:t>judged</a:t>
            </a:r>
            <a:r>
              <a:rPr lang="en-US" sz="2800" b="1" u="sng" dirty="0"/>
              <a:t>. 2 "For in the </a:t>
            </a:r>
            <a:r>
              <a:rPr lang="en-US" sz="2800" b="1" u="sng" dirty="0">
                <a:hlinkClick r:id="rId4" tooltip="Strong's Number: 2917">
                  <a:extLst>
                    <a:ext uri="{A12FA001-AC4F-418D-AE19-62706E023703}">
                      <ahyp:hlinkClr xmlns:ahyp="http://schemas.microsoft.com/office/drawing/2018/hyperlinkcolor" val="tx"/>
                    </a:ext>
                  </a:extLst>
                </a:hlinkClick>
              </a:rPr>
              <a:t>way</a:t>
            </a:r>
            <a:r>
              <a:rPr lang="en-US" sz="2800" b="1" u="sng" dirty="0"/>
              <a:t> you </a:t>
            </a:r>
            <a:r>
              <a:rPr lang="en-US" sz="2800" b="1" u="sng" dirty="0">
                <a:hlinkClick r:id="rId2" tooltip="Strong's Number: 2919">
                  <a:extLst>
                    <a:ext uri="{A12FA001-AC4F-418D-AE19-62706E023703}">
                      <ahyp:hlinkClr xmlns:ahyp="http://schemas.microsoft.com/office/drawing/2018/hyperlinkcolor" val="tx"/>
                    </a:ext>
                  </a:extLst>
                </a:hlinkClick>
              </a:rPr>
              <a:t>judge</a:t>
            </a:r>
            <a:r>
              <a:rPr lang="en-US" sz="2800" b="1" u="sng" dirty="0"/>
              <a:t>, you will be </a:t>
            </a:r>
            <a:r>
              <a:rPr lang="en-US" sz="2800" b="1" u="sng" dirty="0">
                <a:hlinkClick r:id="rId2" tooltip="Strong's Number: 2919">
                  <a:extLst>
                    <a:ext uri="{A12FA001-AC4F-418D-AE19-62706E023703}">
                      <ahyp:hlinkClr xmlns:ahyp="http://schemas.microsoft.com/office/drawing/2018/hyperlinkcolor" val="tx"/>
                    </a:ext>
                  </a:extLst>
                </a:hlinkClick>
              </a:rPr>
              <a:t>judged</a:t>
            </a:r>
            <a:r>
              <a:rPr lang="en-US" sz="2800" b="1" u="sng" dirty="0"/>
              <a:t>; and by your </a:t>
            </a:r>
            <a:r>
              <a:rPr lang="en-US" sz="2800" b="1" u="sng" dirty="0">
                <a:hlinkClick r:id="rId5" tooltip="Strong's Number: 3358">
                  <a:extLst>
                    <a:ext uri="{A12FA001-AC4F-418D-AE19-62706E023703}">
                      <ahyp:hlinkClr xmlns:ahyp="http://schemas.microsoft.com/office/drawing/2018/hyperlinkcolor" val="tx"/>
                    </a:ext>
                  </a:extLst>
                </a:hlinkClick>
              </a:rPr>
              <a:t>standard</a:t>
            </a:r>
            <a:r>
              <a:rPr lang="en-US" sz="2800" b="1" u="sng" dirty="0"/>
              <a:t> of </a:t>
            </a:r>
            <a:r>
              <a:rPr lang="en-US" sz="2800" b="1" u="sng" dirty="0">
                <a:hlinkClick r:id="rId6" tooltip="Strong's Number: 3354">
                  <a:extLst>
                    <a:ext uri="{A12FA001-AC4F-418D-AE19-62706E023703}">
                      <ahyp:hlinkClr xmlns:ahyp="http://schemas.microsoft.com/office/drawing/2018/hyperlinkcolor" val="tx"/>
                    </a:ext>
                  </a:extLst>
                </a:hlinkClick>
              </a:rPr>
              <a:t>measure</a:t>
            </a:r>
            <a:r>
              <a:rPr lang="en-US" sz="2800" b="1" u="sng" dirty="0"/>
              <a:t>, it will be </a:t>
            </a:r>
            <a:r>
              <a:rPr lang="en-US" sz="2800" b="1" u="sng" dirty="0">
                <a:hlinkClick r:id="rId6" tooltip="Strong's Number: 3354">
                  <a:extLst>
                    <a:ext uri="{A12FA001-AC4F-418D-AE19-62706E023703}">
                      <ahyp:hlinkClr xmlns:ahyp="http://schemas.microsoft.com/office/drawing/2018/hyperlinkcolor" val="tx"/>
                    </a:ext>
                  </a:extLst>
                </a:hlinkClick>
              </a:rPr>
              <a:t>measured</a:t>
            </a:r>
            <a:r>
              <a:rPr lang="en-US" sz="2800" b="1" u="sng" dirty="0"/>
              <a:t> to you. 3 </a:t>
            </a:r>
            <a:r>
              <a:rPr lang="en-US" sz="2800" b="1" u="sng" dirty="0">
                <a:hlinkClick r:id="rId7" tooltip="Strong's Number: 5101">
                  <a:extLst>
                    <a:ext uri="{A12FA001-AC4F-418D-AE19-62706E023703}">
                      <ahyp:hlinkClr xmlns:ahyp="http://schemas.microsoft.com/office/drawing/2018/hyperlinkcolor" val="tx"/>
                    </a:ext>
                  </a:extLst>
                </a:hlinkClick>
              </a:rPr>
              <a:t>"Why</a:t>
            </a:r>
            <a:r>
              <a:rPr lang="en-US" sz="2800" b="1" u="sng" dirty="0"/>
              <a:t> do you </a:t>
            </a:r>
            <a:r>
              <a:rPr lang="en-US" sz="2800" b="1" u="sng" dirty="0">
                <a:hlinkClick r:id="rId8" tooltip="Strong's Number: 991">
                  <a:extLst>
                    <a:ext uri="{A12FA001-AC4F-418D-AE19-62706E023703}">
                      <ahyp:hlinkClr xmlns:ahyp="http://schemas.microsoft.com/office/drawing/2018/hyperlinkcolor" val="tx"/>
                    </a:ext>
                  </a:extLst>
                </a:hlinkClick>
              </a:rPr>
              <a:t>look</a:t>
            </a:r>
            <a:r>
              <a:rPr lang="en-US" sz="2800" b="1" u="sng" dirty="0"/>
              <a:t> at the </a:t>
            </a:r>
            <a:r>
              <a:rPr lang="en-US" sz="2800" b="1" u="sng" dirty="0">
                <a:hlinkClick r:id="rId9" tooltip="Strong's Number: 2595">
                  <a:extLst>
                    <a:ext uri="{A12FA001-AC4F-418D-AE19-62706E023703}">
                      <ahyp:hlinkClr xmlns:ahyp="http://schemas.microsoft.com/office/drawing/2018/hyperlinkcolor" val="tx"/>
                    </a:ext>
                  </a:extLst>
                </a:hlinkClick>
              </a:rPr>
              <a:t>speck</a:t>
            </a:r>
            <a:r>
              <a:rPr lang="en-US" sz="2800" b="1" u="sng" dirty="0"/>
              <a:t> that is in your </a:t>
            </a:r>
            <a:r>
              <a:rPr lang="en-US" sz="2800" b="1" u="sng" dirty="0">
                <a:hlinkClick r:id="rId10" tooltip="Strong's Number: 80">
                  <a:extLst>
                    <a:ext uri="{A12FA001-AC4F-418D-AE19-62706E023703}">
                      <ahyp:hlinkClr xmlns:ahyp="http://schemas.microsoft.com/office/drawing/2018/hyperlinkcolor" val="tx"/>
                    </a:ext>
                  </a:extLst>
                </a:hlinkClick>
              </a:rPr>
              <a:t>brother's</a:t>
            </a:r>
            <a:r>
              <a:rPr lang="en-US" sz="2800" b="1" u="sng" dirty="0"/>
              <a:t> </a:t>
            </a:r>
            <a:r>
              <a:rPr lang="en-US" sz="2800" b="1" u="sng" dirty="0">
                <a:hlinkClick r:id="rId11" tooltip="Strong's Number: 3788">
                  <a:extLst>
                    <a:ext uri="{A12FA001-AC4F-418D-AE19-62706E023703}">
                      <ahyp:hlinkClr xmlns:ahyp="http://schemas.microsoft.com/office/drawing/2018/hyperlinkcolor" val="tx"/>
                    </a:ext>
                  </a:extLst>
                </a:hlinkClick>
              </a:rPr>
              <a:t>eye</a:t>
            </a:r>
            <a:r>
              <a:rPr lang="en-US" sz="2800" b="1" u="sng" dirty="0"/>
              <a:t>, but do not </a:t>
            </a:r>
            <a:r>
              <a:rPr lang="en-US" sz="2800" b="1" u="sng" dirty="0">
                <a:hlinkClick r:id="rId12" tooltip="Strong's Number: 2657">
                  <a:extLst>
                    <a:ext uri="{A12FA001-AC4F-418D-AE19-62706E023703}">
                      <ahyp:hlinkClr xmlns:ahyp="http://schemas.microsoft.com/office/drawing/2018/hyperlinkcolor" val="tx"/>
                    </a:ext>
                  </a:extLst>
                </a:hlinkClick>
              </a:rPr>
              <a:t>notice</a:t>
            </a:r>
            <a:r>
              <a:rPr lang="en-US" sz="2800" b="1" u="sng" dirty="0"/>
              <a:t> the </a:t>
            </a:r>
            <a:r>
              <a:rPr lang="en-US" sz="2800" b="1" u="sng" dirty="0">
                <a:hlinkClick r:id="rId13" tooltip="Strong's Number: 1385">
                  <a:extLst>
                    <a:ext uri="{A12FA001-AC4F-418D-AE19-62706E023703}">
                      <ahyp:hlinkClr xmlns:ahyp="http://schemas.microsoft.com/office/drawing/2018/hyperlinkcolor" val="tx"/>
                    </a:ext>
                  </a:extLst>
                </a:hlinkClick>
              </a:rPr>
              <a:t>log</a:t>
            </a:r>
            <a:r>
              <a:rPr lang="en-US" sz="2800" b="1" u="sng" dirty="0"/>
              <a:t> that is in your own </a:t>
            </a:r>
            <a:r>
              <a:rPr lang="en-US" sz="2800" b="1" u="sng" dirty="0">
                <a:hlinkClick r:id="rId11" tooltip="Strong's Number: 3788">
                  <a:extLst>
                    <a:ext uri="{A12FA001-AC4F-418D-AE19-62706E023703}">
                      <ahyp:hlinkClr xmlns:ahyp="http://schemas.microsoft.com/office/drawing/2018/hyperlinkcolor" val="tx"/>
                    </a:ext>
                  </a:extLst>
                </a:hlinkClick>
              </a:rPr>
              <a:t>eye</a:t>
            </a:r>
            <a:r>
              <a:rPr lang="en-US" sz="2800" b="1" u="sng" dirty="0"/>
              <a:t>? 4 "</a:t>
            </a:r>
            <a:r>
              <a:rPr lang="en-US" sz="2800" b="1" u="sng" dirty="0">
                <a:hlinkClick r:id="rId14" tooltip="Strong's Number: 2228">
                  <a:extLst>
                    <a:ext uri="{A12FA001-AC4F-418D-AE19-62706E023703}">
                      <ahyp:hlinkClr xmlns:ahyp="http://schemas.microsoft.com/office/drawing/2018/hyperlinkcolor" val="tx"/>
                    </a:ext>
                  </a:extLst>
                </a:hlinkClick>
              </a:rPr>
              <a:t>Or</a:t>
            </a:r>
            <a:r>
              <a:rPr lang="en-US" sz="2800" b="1" u="sng" dirty="0"/>
              <a:t> </a:t>
            </a:r>
            <a:r>
              <a:rPr lang="en-US" sz="2800" b="1" u="sng" dirty="0">
                <a:hlinkClick r:id="rId15" tooltip="Strong's Number: 4459">
                  <a:extLst>
                    <a:ext uri="{A12FA001-AC4F-418D-AE19-62706E023703}">
                      <ahyp:hlinkClr xmlns:ahyp="http://schemas.microsoft.com/office/drawing/2018/hyperlinkcolor" val="tx"/>
                    </a:ext>
                  </a:extLst>
                </a:hlinkClick>
              </a:rPr>
              <a:t>how</a:t>
            </a:r>
            <a:r>
              <a:rPr lang="en-US" sz="2800" b="1" u="sng" dirty="0"/>
              <a:t> can you </a:t>
            </a:r>
            <a:r>
              <a:rPr lang="en-US" sz="2800" b="1" u="sng" dirty="0">
                <a:hlinkClick r:id="rId16" tooltip="Strong's Number: 3004">
                  <a:extLst>
                    <a:ext uri="{A12FA001-AC4F-418D-AE19-62706E023703}">
                      <ahyp:hlinkClr xmlns:ahyp="http://schemas.microsoft.com/office/drawing/2018/hyperlinkcolor" val="tx"/>
                    </a:ext>
                  </a:extLst>
                </a:hlinkClick>
              </a:rPr>
              <a:t>say</a:t>
            </a:r>
            <a:r>
              <a:rPr lang="en-US" sz="2800" b="1" u="sng" dirty="0"/>
              <a:t> to your </a:t>
            </a:r>
            <a:r>
              <a:rPr lang="en-US" sz="2800" b="1" u="sng" dirty="0">
                <a:hlinkClick r:id="rId10" tooltip="Strong's Number: 80">
                  <a:extLst>
                    <a:ext uri="{A12FA001-AC4F-418D-AE19-62706E023703}">
                      <ahyp:hlinkClr xmlns:ahyp="http://schemas.microsoft.com/office/drawing/2018/hyperlinkcolor" val="tx"/>
                    </a:ext>
                  </a:extLst>
                </a:hlinkClick>
              </a:rPr>
              <a:t>brother</a:t>
            </a:r>
            <a:r>
              <a:rPr lang="en-US" sz="2800" b="1" u="sng" dirty="0"/>
              <a:t>, </a:t>
            </a:r>
            <a:r>
              <a:rPr lang="en-US" sz="2800" b="1" u="sng" dirty="0">
                <a:hlinkClick r:id="rId17" tooltip="Strong's Number: 863">
                  <a:extLst>
                    <a:ext uri="{A12FA001-AC4F-418D-AE19-62706E023703}">
                      <ahyp:hlinkClr xmlns:ahyp="http://schemas.microsoft.com/office/drawing/2018/hyperlinkcolor" val="tx"/>
                    </a:ext>
                  </a:extLst>
                </a:hlinkClick>
              </a:rPr>
              <a:t>'Let</a:t>
            </a:r>
            <a:r>
              <a:rPr lang="en-US" sz="2800" b="1" u="sng" dirty="0"/>
              <a:t> me </a:t>
            </a:r>
            <a:r>
              <a:rPr lang="en-US" sz="2800" b="1" u="sng" dirty="0">
                <a:hlinkClick r:id="rId18" tooltip="Strong's Number: 1544">
                  <a:extLst>
                    <a:ext uri="{A12FA001-AC4F-418D-AE19-62706E023703}">
                      <ahyp:hlinkClr xmlns:ahyp="http://schemas.microsoft.com/office/drawing/2018/hyperlinkcolor" val="tx"/>
                    </a:ext>
                  </a:extLst>
                </a:hlinkClick>
              </a:rPr>
              <a:t>take</a:t>
            </a:r>
            <a:r>
              <a:rPr lang="en-US" sz="2800" b="1" u="sng" dirty="0"/>
              <a:t> the </a:t>
            </a:r>
            <a:r>
              <a:rPr lang="en-US" sz="2800" b="1" u="sng" dirty="0">
                <a:hlinkClick r:id="rId9" tooltip="Strong's Number: 2595">
                  <a:extLst>
                    <a:ext uri="{A12FA001-AC4F-418D-AE19-62706E023703}">
                      <ahyp:hlinkClr xmlns:ahyp="http://schemas.microsoft.com/office/drawing/2018/hyperlinkcolor" val="tx"/>
                    </a:ext>
                  </a:extLst>
                </a:hlinkClick>
              </a:rPr>
              <a:t>speck</a:t>
            </a:r>
            <a:r>
              <a:rPr lang="en-US" sz="2800" b="1" u="sng" dirty="0"/>
              <a:t> out of your </a:t>
            </a:r>
            <a:r>
              <a:rPr lang="en-US" sz="2800" b="1" u="sng" dirty="0">
                <a:hlinkClick r:id="rId11" tooltip="Strong's Number: 3788">
                  <a:extLst>
                    <a:ext uri="{A12FA001-AC4F-418D-AE19-62706E023703}">
                      <ahyp:hlinkClr xmlns:ahyp="http://schemas.microsoft.com/office/drawing/2018/hyperlinkcolor" val="tx"/>
                    </a:ext>
                  </a:extLst>
                </a:hlinkClick>
              </a:rPr>
              <a:t>eye</a:t>
            </a:r>
            <a:r>
              <a:rPr lang="en-US" sz="2800" b="1" u="sng" dirty="0"/>
              <a:t>,' and </a:t>
            </a:r>
            <a:r>
              <a:rPr lang="en-US" sz="2800" b="1" u="sng" dirty="0">
                <a:hlinkClick r:id="rId19" tooltip="Strong's Number: 2400">
                  <a:extLst>
                    <a:ext uri="{A12FA001-AC4F-418D-AE19-62706E023703}">
                      <ahyp:hlinkClr xmlns:ahyp="http://schemas.microsoft.com/office/drawing/2018/hyperlinkcolor" val="tx"/>
                    </a:ext>
                  </a:extLst>
                </a:hlinkClick>
              </a:rPr>
              <a:t>behold</a:t>
            </a:r>
            <a:r>
              <a:rPr lang="en-US" sz="2800" b="1" u="sng" dirty="0"/>
              <a:t>, the </a:t>
            </a:r>
            <a:r>
              <a:rPr lang="en-US" sz="2800" b="1" u="sng" dirty="0">
                <a:hlinkClick r:id="rId13" tooltip="Strong's Number: 1385">
                  <a:extLst>
                    <a:ext uri="{A12FA001-AC4F-418D-AE19-62706E023703}">
                      <ahyp:hlinkClr xmlns:ahyp="http://schemas.microsoft.com/office/drawing/2018/hyperlinkcolor" val="tx"/>
                    </a:ext>
                  </a:extLst>
                </a:hlinkClick>
              </a:rPr>
              <a:t>log</a:t>
            </a:r>
            <a:r>
              <a:rPr lang="en-US" sz="2800" b="1" u="sng" dirty="0"/>
              <a:t> is in your own </a:t>
            </a:r>
            <a:r>
              <a:rPr lang="en-US" sz="2800" b="1" u="sng" dirty="0">
                <a:hlinkClick r:id="rId11" tooltip="Strong's Number: 3788">
                  <a:extLst>
                    <a:ext uri="{A12FA001-AC4F-418D-AE19-62706E023703}">
                      <ahyp:hlinkClr xmlns:ahyp="http://schemas.microsoft.com/office/drawing/2018/hyperlinkcolor" val="tx"/>
                    </a:ext>
                  </a:extLst>
                </a:hlinkClick>
              </a:rPr>
              <a:t>eye</a:t>
            </a:r>
            <a:r>
              <a:rPr lang="en-US" sz="2800" b="1" u="sng" dirty="0"/>
              <a:t>? 5 "You </a:t>
            </a:r>
            <a:r>
              <a:rPr lang="en-US" sz="2800" b="1" u="sng" dirty="0">
                <a:hlinkClick r:id="rId20" tooltip="Strong's Number: 5273">
                  <a:extLst>
                    <a:ext uri="{A12FA001-AC4F-418D-AE19-62706E023703}">
                      <ahyp:hlinkClr xmlns:ahyp="http://schemas.microsoft.com/office/drawing/2018/hyperlinkcolor" val="tx"/>
                    </a:ext>
                  </a:extLst>
                </a:hlinkClick>
              </a:rPr>
              <a:t>hypocrite</a:t>
            </a:r>
            <a:r>
              <a:rPr lang="en-US" sz="2800" b="1" u="sng" dirty="0"/>
              <a:t>, </a:t>
            </a:r>
            <a:r>
              <a:rPr lang="en-US" sz="2800" b="1" u="sng" dirty="0">
                <a:hlinkClick r:id="rId21" tooltip="Strong's Number: 4413">
                  <a:extLst>
                    <a:ext uri="{A12FA001-AC4F-418D-AE19-62706E023703}">
                      <ahyp:hlinkClr xmlns:ahyp="http://schemas.microsoft.com/office/drawing/2018/hyperlinkcolor" val="tx"/>
                    </a:ext>
                  </a:extLst>
                </a:hlinkClick>
              </a:rPr>
              <a:t>first</a:t>
            </a:r>
            <a:r>
              <a:rPr lang="en-US" sz="2800" b="1" u="sng" dirty="0"/>
              <a:t> </a:t>
            </a:r>
            <a:r>
              <a:rPr lang="en-US" sz="2800" b="1" u="sng" dirty="0">
                <a:hlinkClick r:id="rId18" tooltip="Strong's Number: 1544">
                  <a:extLst>
                    <a:ext uri="{A12FA001-AC4F-418D-AE19-62706E023703}">
                      <ahyp:hlinkClr xmlns:ahyp="http://schemas.microsoft.com/office/drawing/2018/hyperlinkcolor" val="tx"/>
                    </a:ext>
                  </a:extLst>
                </a:hlinkClick>
              </a:rPr>
              <a:t>take</a:t>
            </a:r>
            <a:r>
              <a:rPr lang="en-US" sz="2800" b="1" u="sng" dirty="0"/>
              <a:t> the </a:t>
            </a:r>
            <a:r>
              <a:rPr lang="en-US" sz="2800" b="1" u="sng" dirty="0">
                <a:hlinkClick r:id="rId13" tooltip="Strong's Number: 1385">
                  <a:extLst>
                    <a:ext uri="{A12FA001-AC4F-418D-AE19-62706E023703}">
                      <ahyp:hlinkClr xmlns:ahyp="http://schemas.microsoft.com/office/drawing/2018/hyperlinkcolor" val="tx"/>
                    </a:ext>
                  </a:extLst>
                </a:hlinkClick>
              </a:rPr>
              <a:t>log</a:t>
            </a:r>
            <a:r>
              <a:rPr lang="en-US" sz="2800" b="1" u="sng" dirty="0"/>
              <a:t> out of your own </a:t>
            </a:r>
            <a:r>
              <a:rPr lang="en-US" sz="2800" b="1" u="sng" dirty="0">
                <a:hlinkClick r:id="rId11" tooltip="Strong's Number: 3788">
                  <a:extLst>
                    <a:ext uri="{A12FA001-AC4F-418D-AE19-62706E023703}">
                      <ahyp:hlinkClr xmlns:ahyp="http://schemas.microsoft.com/office/drawing/2018/hyperlinkcolor" val="tx"/>
                    </a:ext>
                  </a:extLst>
                </a:hlinkClick>
              </a:rPr>
              <a:t>eye</a:t>
            </a:r>
            <a:r>
              <a:rPr lang="en-US" sz="2800" b="1" u="sng" dirty="0"/>
              <a:t>, and </a:t>
            </a:r>
            <a:r>
              <a:rPr lang="en-US" sz="2800" b="1" u="sng" dirty="0">
                <a:hlinkClick r:id="rId22" tooltip="Strong's Number: 5119">
                  <a:extLst>
                    <a:ext uri="{A12FA001-AC4F-418D-AE19-62706E023703}">
                      <ahyp:hlinkClr xmlns:ahyp="http://schemas.microsoft.com/office/drawing/2018/hyperlinkcolor" val="tx"/>
                    </a:ext>
                  </a:extLst>
                </a:hlinkClick>
              </a:rPr>
              <a:t>then</a:t>
            </a:r>
            <a:r>
              <a:rPr lang="en-US" sz="2800" b="1" u="sng" dirty="0"/>
              <a:t> you will </a:t>
            </a:r>
            <a:r>
              <a:rPr lang="en-US" sz="2800" b="1" u="sng" dirty="0">
                <a:hlinkClick r:id="rId23" tooltip="Strong's Number: 1227">
                  <a:extLst>
                    <a:ext uri="{A12FA001-AC4F-418D-AE19-62706E023703}">
                      <ahyp:hlinkClr xmlns:ahyp="http://schemas.microsoft.com/office/drawing/2018/hyperlinkcolor" val="tx"/>
                    </a:ext>
                  </a:extLst>
                </a:hlinkClick>
              </a:rPr>
              <a:t>see</a:t>
            </a:r>
            <a:r>
              <a:rPr lang="en-US" sz="2800" b="1" u="sng" dirty="0"/>
              <a:t> </a:t>
            </a:r>
            <a:r>
              <a:rPr lang="en-US" sz="2800" b="1" u="sng" dirty="0">
                <a:hlinkClick r:id="rId23" tooltip="Strong's Number: 1227">
                  <a:extLst>
                    <a:ext uri="{A12FA001-AC4F-418D-AE19-62706E023703}">
                      <ahyp:hlinkClr xmlns:ahyp="http://schemas.microsoft.com/office/drawing/2018/hyperlinkcolor" val="tx"/>
                    </a:ext>
                  </a:extLst>
                </a:hlinkClick>
              </a:rPr>
              <a:t>clearly</a:t>
            </a:r>
            <a:r>
              <a:rPr lang="en-US" sz="2800" b="1" u="sng" dirty="0"/>
              <a:t> to </a:t>
            </a:r>
            <a:r>
              <a:rPr lang="en-US" sz="2800" b="1" u="sng" dirty="0">
                <a:hlinkClick r:id="rId18" tooltip="Strong's Number: 1544">
                  <a:extLst>
                    <a:ext uri="{A12FA001-AC4F-418D-AE19-62706E023703}">
                      <ahyp:hlinkClr xmlns:ahyp="http://schemas.microsoft.com/office/drawing/2018/hyperlinkcolor" val="tx"/>
                    </a:ext>
                  </a:extLst>
                </a:hlinkClick>
              </a:rPr>
              <a:t>take</a:t>
            </a:r>
            <a:r>
              <a:rPr lang="en-US" sz="2800" b="1" u="sng" dirty="0"/>
              <a:t> the </a:t>
            </a:r>
            <a:r>
              <a:rPr lang="en-US" sz="2800" b="1" u="sng" dirty="0">
                <a:hlinkClick r:id="rId9" tooltip="Strong's Number: 2595">
                  <a:extLst>
                    <a:ext uri="{A12FA001-AC4F-418D-AE19-62706E023703}">
                      <ahyp:hlinkClr xmlns:ahyp="http://schemas.microsoft.com/office/drawing/2018/hyperlinkcolor" val="tx"/>
                    </a:ext>
                  </a:extLst>
                </a:hlinkClick>
              </a:rPr>
              <a:t>speck</a:t>
            </a:r>
            <a:r>
              <a:rPr lang="en-US" sz="2800" b="1" u="sng" dirty="0"/>
              <a:t> out of your </a:t>
            </a:r>
            <a:r>
              <a:rPr lang="en-US" sz="2800" b="1" u="sng" dirty="0">
                <a:hlinkClick r:id="rId10" tooltip="Strong's Number: 80">
                  <a:extLst>
                    <a:ext uri="{A12FA001-AC4F-418D-AE19-62706E023703}">
                      <ahyp:hlinkClr xmlns:ahyp="http://schemas.microsoft.com/office/drawing/2018/hyperlinkcolor" val="tx"/>
                    </a:ext>
                  </a:extLst>
                </a:hlinkClick>
              </a:rPr>
              <a:t>brother's</a:t>
            </a:r>
            <a:r>
              <a:rPr lang="en-US" sz="2800" b="1" u="sng" dirty="0"/>
              <a:t> </a:t>
            </a:r>
            <a:r>
              <a:rPr lang="en-US" sz="2800" b="1" u="sng" dirty="0">
                <a:hlinkClick r:id="rId11" tooltip="Strong's Number: 3788">
                  <a:extLst>
                    <a:ext uri="{A12FA001-AC4F-418D-AE19-62706E023703}">
                      <ahyp:hlinkClr xmlns:ahyp="http://schemas.microsoft.com/office/drawing/2018/hyperlinkcolor" val="tx"/>
                    </a:ext>
                  </a:extLst>
                </a:hlinkClick>
              </a:rPr>
              <a:t>eye</a:t>
            </a:r>
            <a:r>
              <a:rPr lang="en-US" sz="2800" b="1" u="sng" dirty="0"/>
              <a:t>. 6 "Do not </a:t>
            </a:r>
            <a:r>
              <a:rPr lang="en-US" sz="2800" b="1" u="sng" dirty="0">
                <a:hlinkClick r:id="rId24" tooltip="Strong's Number: 1325">
                  <a:extLst>
                    <a:ext uri="{A12FA001-AC4F-418D-AE19-62706E023703}">
                      <ahyp:hlinkClr xmlns:ahyp="http://schemas.microsoft.com/office/drawing/2018/hyperlinkcolor" val="tx"/>
                    </a:ext>
                  </a:extLst>
                </a:hlinkClick>
              </a:rPr>
              <a:t>give</a:t>
            </a:r>
            <a:r>
              <a:rPr lang="en-US" sz="2800" b="1" u="sng" dirty="0"/>
              <a:t> </a:t>
            </a:r>
            <a:r>
              <a:rPr lang="en-US" sz="2800" b="1" u="sng" dirty="0">
                <a:hlinkClick r:id="rId25" tooltip="Strong's Number: 3588">
                  <a:extLst>
                    <a:ext uri="{A12FA001-AC4F-418D-AE19-62706E023703}">
                      <ahyp:hlinkClr xmlns:ahyp="http://schemas.microsoft.com/office/drawing/2018/hyperlinkcolor" val="tx"/>
                    </a:ext>
                  </a:extLst>
                </a:hlinkClick>
              </a:rPr>
              <a:t>what</a:t>
            </a:r>
            <a:r>
              <a:rPr lang="en-US" sz="2800" b="1" u="sng" dirty="0"/>
              <a:t> is </a:t>
            </a:r>
            <a:r>
              <a:rPr lang="en-US" sz="2800" b="1" u="sng" dirty="0">
                <a:hlinkClick r:id="rId26" tooltip="Strong's Number: 40">
                  <a:extLst>
                    <a:ext uri="{A12FA001-AC4F-418D-AE19-62706E023703}">
                      <ahyp:hlinkClr xmlns:ahyp="http://schemas.microsoft.com/office/drawing/2018/hyperlinkcolor" val="tx"/>
                    </a:ext>
                  </a:extLst>
                </a:hlinkClick>
              </a:rPr>
              <a:t>holy</a:t>
            </a:r>
            <a:r>
              <a:rPr lang="en-US" sz="2800" b="1" u="sng" dirty="0"/>
              <a:t> to </a:t>
            </a:r>
            <a:r>
              <a:rPr lang="en-US" sz="2800" b="1" u="sng" dirty="0">
                <a:hlinkClick r:id="rId27" tooltip="Strong's Number: 2965">
                  <a:extLst>
                    <a:ext uri="{A12FA001-AC4F-418D-AE19-62706E023703}">
                      <ahyp:hlinkClr xmlns:ahyp="http://schemas.microsoft.com/office/drawing/2018/hyperlinkcolor" val="tx"/>
                    </a:ext>
                  </a:extLst>
                </a:hlinkClick>
              </a:rPr>
              <a:t>dogs</a:t>
            </a:r>
            <a:r>
              <a:rPr lang="en-US" sz="2800" b="1" u="sng" dirty="0"/>
              <a:t>, and do not </a:t>
            </a:r>
            <a:r>
              <a:rPr lang="en-US" sz="2800" b="1" u="sng" dirty="0">
                <a:hlinkClick r:id="rId28" tooltip="Strong's Number: 906">
                  <a:extLst>
                    <a:ext uri="{A12FA001-AC4F-418D-AE19-62706E023703}">
                      <ahyp:hlinkClr xmlns:ahyp="http://schemas.microsoft.com/office/drawing/2018/hyperlinkcolor" val="tx"/>
                    </a:ext>
                  </a:extLst>
                </a:hlinkClick>
              </a:rPr>
              <a:t>throw</a:t>
            </a:r>
            <a:r>
              <a:rPr lang="en-US" sz="2800" b="1" u="sng" dirty="0"/>
              <a:t> your </a:t>
            </a:r>
            <a:r>
              <a:rPr lang="en-US" sz="2800" b="1" u="sng" dirty="0">
                <a:hlinkClick r:id="rId29" tooltip="Strong's Number: 3135">
                  <a:extLst>
                    <a:ext uri="{A12FA001-AC4F-418D-AE19-62706E023703}">
                      <ahyp:hlinkClr xmlns:ahyp="http://schemas.microsoft.com/office/drawing/2018/hyperlinkcolor" val="tx"/>
                    </a:ext>
                  </a:extLst>
                </a:hlinkClick>
              </a:rPr>
              <a:t>pearls</a:t>
            </a:r>
            <a:r>
              <a:rPr lang="en-US" sz="2800" b="1" u="sng" dirty="0"/>
              <a:t> </a:t>
            </a:r>
            <a:r>
              <a:rPr lang="en-US" sz="2800" b="1" u="sng" dirty="0">
                <a:hlinkClick r:id="rId30" tooltip="Strong's Number: 1715">
                  <a:extLst>
                    <a:ext uri="{A12FA001-AC4F-418D-AE19-62706E023703}">
                      <ahyp:hlinkClr xmlns:ahyp="http://schemas.microsoft.com/office/drawing/2018/hyperlinkcolor" val="tx"/>
                    </a:ext>
                  </a:extLst>
                </a:hlinkClick>
              </a:rPr>
              <a:t>before</a:t>
            </a:r>
            <a:r>
              <a:rPr lang="en-US" sz="2800" b="1" u="sng" dirty="0"/>
              <a:t> </a:t>
            </a:r>
            <a:r>
              <a:rPr lang="en-US" sz="2800" b="1" u="sng" dirty="0">
                <a:hlinkClick r:id="rId31" tooltip="Strong's Number: 5519">
                  <a:extLst>
                    <a:ext uri="{A12FA001-AC4F-418D-AE19-62706E023703}">
                      <ahyp:hlinkClr xmlns:ahyp="http://schemas.microsoft.com/office/drawing/2018/hyperlinkcolor" val="tx"/>
                    </a:ext>
                  </a:extLst>
                </a:hlinkClick>
              </a:rPr>
              <a:t>swine</a:t>
            </a:r>
            <a:r>
              <a:rPr lang="en-US" sz="2800" b="1" u="sng" dirty="0"/>
              <a:t>, </a:t>
            </a:r>
            <a:r>
              <a:rPr lang="en-US" sz="2800" b="1" u="sng" dirty="0">
                <a:hlinkClick r:id="rId32" tooltip="Strong's Number: 3379">
                  <a:extLst>
                    <a:ext uri="{A12FA001-AC4F-418D-AE19-62706E023703}">
                      <ahyp:hlinkClr xmlns:ahyp="http://schemas.microsoft.com/office/drawing/2018/hyperlinkcolor" val="tx"/>
                    </a:ext>
                  </a:extLst>
                </a:hlinkClick>
              </a:rPr>
              <a:t>or</a:t>
            </a:r>
            <a:r>
              <a:rPr lang="en-US" sz="2800" b="1" u="sng" dirty="0"/>
              <a:t> they will </a:t>
            </a:r>
            <a:r>
              <a:rPr lang="en-US" sz="2800" b="1" u="sng" dirty="0">
                <a:hlinkClick r:id="rId33" tooltip="Strong's Number: 2662">
                  <a:extLst>
                    <a:ext uri="{A12FA001-AC4F-418D-AE19-62706E023703}">
                      <ahyp:hlinkClr xmlns:ahyp="http://schemas.microsoft.com/office/drawing/2018/hyperlinkcolor" val="tx"/>
                    </a:ext>
                  </a:extLst>
                </a:hlinkClick>
              </a:rPr>
              <a:t>trample</a:t>
            </a:r>
            <a:r>
              <a:rPr lang="en-US" sz="2800" b="1" u="sng" dirty="0"/>
              <a:t> them </a:t>
            </a:r>
            <a:r>
              <a:rPr lang="en-US" sz="2800" b="1" u="sng" dirty="0">
                <a:hlinkClick r:id="rId33" tooltip="Strong's Number: 2662">
                  <a:extLst>
                    <a:ext uri="{A12FA001-AC4F-418D-AE19-62706E023703}">
                      <ahyp:hlinkClr xmlns:ahyp="http://schemas.microsoft.com/office/drawing/2018/hyperlinkcolor" val="tx"/>
                    </a:ext>
                  </a:extLst>
                </a:hlinkClick>
              </a:rPr>
              <a:t>under</a:t>
            </a:r>
            <a:r>
              <a:rPr lang="en-US" sz="2800" b="1" u="sng" dirty="0"/>
              <a:t> their </a:t>
            </a:r>
            <a:r>
              <a:rPr lang="en-US" sz="2800" b="1" u="sng" dirty="0">
                <a:hlinkClick r:id="rId34" tooltip="Strong's Number: 4228">
                  <a:extLst>
                    <a:ext uri="{A12FA001-AC4F-418D-AE19-62706E023703}">
                      <ahyp:hlinkClr xmlns:ahyp="http://schemas.microsoft.com/office/drawing/2018/hyperlinkcolor" val="tx"/>
                    </a:ext>
                  </a:extLst>
                </a:hlinkClick>
              </a:rPr>
              <a:t>feet</a:t>
            </a:r>
            <a:r>
              <a:rPr lang="en-US" sz="2800" b="1" u="sng" dirty="0"/>
              <a:t>, and </a:t>
            </a:r>
            <a:r>
              <a:rPr lang="en-US" sz="2800" b="1" u="sng" dirty="0">
                <a:hlinkClick r:id="rId35" tooltip="Strong's Number: 4762">
                  <a:extLst>
                    <a:ext uri="{A12FA001-AC4F-418D-AE19-62706E023703}">
                      <ahyp:hlinkClr xmlns:ahyp="http://schemas.microsoft.com/office/drawing/2018/hyperlinkcolor" val="tx"/>
                    </a:ext>
                  </a:extLst>
                </a:hlinkClick>
              </a:rPr>
              <a:t>turn</a:t>
            </a:r>
            <a:r>
              <a:rPr lang="en-US" sz="2800" b="1" u="sng" dirty="0"/>
              <a:t> and </a:t>
            </a:r>
            <a:r>
              <a:rPr lang="en-US" sz="2800" b="1" u="sng" dirty="0">
                <a:hlinkClick r:id="rId36" tooltip="Strong's Number: 4486">
                  <a:extLst>
                    <a:ext uri="{A12FA001-AC4F-418D-AE19-62706E023703}">
                      <ahyp:hlinkClr xmlns:ahyp="http://schemas.microsoft.com/office/drawing/2018/hyperlinkcolor" val="tx"/>
                    </a:ext>
                  </a:extLst>
                </a:hlinkClick>
              </a:rPr>
              <a:t>tear</a:t>
            </a:r>
            <a:r>
              <a:rPr lang="en-US" sz="2800" b="1" u="sng" dirty="0"/>
              <a:t> you to </a:t>
            </a:r>
            <a:r>
              <a:rPr lang="en-US" sz="2800" b="1" u="sng" dirty="0">
                <a:hlinkClick r:id="rId36" tooltip="Strong's Number: 4486">
                  <a:extLst>
                    <a:ext uri="{A12FA001-AC4F-418D-AE19-62706E023703}">
                      <ahyp:hlinkClr xmlns:ahyp="http://schemas.microsoft.com/office/drawing/2018/hyperlinkcolor" val="tx"/>
                    </a:ext>
                  </a:extLst>
                </a:hlinkClick>
              </a:rPr>
              <a:t>pieces</a:t>
            </a:r>
            <a:r>
              <a:rPr lang="en-US" sz="2800" b="1" u="sng" dirty="0"/>
              <a:t>. </a:t>
            </a:r>
          </a:p>
          <a:p>
            <a:endParaRPr lang="en-US" sz="2800" dirty="0"/>
          </a:p>
        </p:txBody>
      </p:sp>
    </p:spTree>
    <p:extLst>
      <p:ext uri="{BB962C8B-B14F-4D97-AF65-F5344CB8AC3E}">
        <p14:creationId xmlns:p14="http://schemas.microsoft.com/office/powerpoint/2010/main" val="1996828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709C-B8C0-45FC-AB5F-3E36D3CB94BF}"/>
              </a:ext>
            </a:extLst>
          </p:cNvPr>
          <p:cNvSpPr>
            <a:spLocks noGrp="1"/>
          </p:cNvSpPr>
          <p:nvPr>
            <p:ph type="title"/>
          </p:nvPr>
        </p:nvSpPr>
        <p:spPr/>
        <p:txBody>
          <a:bodyPr/>
          <a:lstStyle/>
          <a:p>
            <a:r>
              <a:rPr lang="en-US" b="1" dirty="0"/>
              <a:t>Hypocrisy and The Corneal Foreign Body</a:t>
            </a:r>
            <a:endParaRPr lang="en-US" dirty="0"/>
          </a:p>
        </p:txBody>
      </p:sp>
      <p:sp>
        <p:nvSpPr>
          <p:cNvPr id="3" name="Content Placeholder 2">
            <a:extLst>
              <a:ext uri="{FF2B5EF4-FFF2-40B4-BE49-F238E27FC236}">
                <a16:creationId xmlns:a16="http://schemas.microsoft.com/office/drawing/2014/main" id="{D33ABAC9-2BC5-4298-BB76-55EE08E5A80E}"/>
              </a:ext>
            </a:extLst>
          </p:cNvPr>
          <p:cNvSpPr>
            <a:spLocks noGrp="1"/>
          </p:cNvSpPr>
          <p:nvPr>
            <p:ph idx="1"/>
          </p:nvPr>
        </p:nvSpPr>
        <p:spPr>
          <a:xfrm>
            <a:off x="185980" y="2045776"/>
            <a:ext cx="7749152" cy="4812223"/>
          </a:xfrm>
        </p:spPr>
        <p:txBody>
          <a:bodyPr>
            <a:normAutofit/>
          </a:bodyPr>
          <a:lstStyle/>
          <a:p>
            <a:r>
              <a:rPr lang="en-US" dirty="0"/>
              <a:t>This is a popular text because people do not want any one to challenge their behavior.  </a:t>
            </a:r>
          </a:p>
          <a:p>
            <a:r>
              <a:rPr lang="en-US" dirty="0"/>
              <a:t>People are fond of saying they are leaving Jesus and the church because the church has a bunch of hypocrites.  </a:t>
            </a:r>
          </a:p>
          <a:p>
            <a:r>
              <a:rPr lang="en-US" dirty="0"/>
              <a:t>There are some huge logic failures in such comments. </a:t>
            </a:r>
          </a:p>
          <a:p>
            <a:r>
              <a:rPr lang="en-US" dirty="0"/>
              <a:t>Moreover, those people are allowing a hypocrite to get between them and God. Hypocrites often cause damage to others (Proverbs 11:9).</a:t>
            </a:r>
          </a:p>
          <a:p>
            <a:endParaRPr lang="en-US" dirty="0"/>
          </a:p>
        </p:txBody>
      </p:sp>
      <p:pic>
        <p:nvPicPr>
          <p:cNvPr id="10242" name="Picture 1">
            <a:extLst>
              <a:ext uri="{FF2B5EF4-FFF2-40B4-BE49-F238E27FC236}">
                <a16:creationId xmlns:a16="http://schemas.microsoft.com/office/drawing/2014/main" id="{3F070287-2664-4E3A-B822-AE1149DBB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651" y="2453867"/>
            <a:ext cx="3987369" cy="2978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3488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41A0-11CA-43CC-8A9A-D9A913E4103B}"/>
              </a:ext>
            </a:extLst>
          </p:cNvPr>
          <p:cNvSpPr>
            <a:spLocks noGrp="1"/>
          </p:cNvSpPr>
          <p:nvPr>
            <p:ph type="ctrTitle"/>
          </p:nvPr>
        </p:nvSpPr>
        <p:spPr>
          <a:xfrm>
            <a:off x="680322" y="1892387"/>
            <a:ext cx="8144134" cy="1373070"/>
          </a:xfrm>
        </p:spPr>
        <p:txBody>
          <a:bodyPr/>
          <a:lstStyle/>
          <a:p>
            <a:r>
              <a:rPr lang="en-US" b="1" dirty="0"/>
              <a:t>Darkness Lesson 16 </a:t>
            </a:r>
            <a:br>
              <a:rPr lang="en-US" b="1" dirty="0"/>
            </a:br>
            <a:r>
              <a:rPr lang="en-US" b="1" dirty="0"/>
              <a:t>The Corneal Foreign Body, Sin, and Hypocrisy</a:t>
            </a:r>
            <a:br>
              <a:rPr lang="en-US" dirty="0"/>
            </a:br>
            <a:endParaRPr lang="en-US" dirty="0"/>
          </a:p>
        </p:txBody>
      </p:sp>
      <p:pic>
        <p:nvPicPr>
          <p:cNvPr id="1026" name="Picture 3">
            <a:extLst>
              <a:ext uri="{FF2B5EF4-FFF2-40B4-BE49-F238E27FC236}">
                <a16:creationId xmlns:a16="http://schemas.microsoft.com/office/drawing/2014/main" id="{1178D04F-7233-4226-9FF2-FCEBB0444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723" y="2640247"/>
            <a:ext cx="6197733" cy="42177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rawing of a face&#10;&#10;Description automatically generated">
            <a:extLst>
              <a:ext uri="{FF2B5EF4-FFF2-40B4-BE49-F238E27FC236}">
                <a16:creationId xmlns:a16="http://schemas.microsoft.com/office/drawing/2014/main" id="{4FF1AFF0-DE98-4A67-B600-596BF4497F8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75457" y="2573337"/>
            <a:ext cx="2590800"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945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D3B6-3DD5-4A08-8557-356A2FB57086}"/>
              </a:ext>
            </a:extLst>
          </p:cNvPr>
          <p:cNvSpPr>
            <a:spLocks noGrp="1"/>
          </p:cNvSpPr>
          <p:nvPr>
            <p:ph type="title"/>
          </p:nvPr>
        </p:nvSpPr>
        <p:spPr/>
        <p:txBody>
          <a:bodyPr/>
          <a:lstStyle/>
          <a:p>
            <a:r>
              <a:rPr lang="en-US" b="1" dirty="0"/>
              <a:t>The Mask of Hypocrisy</a:t>
            </a:r>
            <a:endParaRPr lang="en-US" dirty="0"/>
          </a:p>
        </p:txBody>
      </p:sp>
      <p:sp>
        <p:nvSpPr>
          <p:cNvPr id="3" name="Content Placeholder 2">
            <a:extLst>
              <a:ext uri="{FF2B5EF4-FFF2-40B4-BE49-F238E27FC236}">
                <a16:creationId xmlns:a16="http://schemas.microsoft.com/office/drawing/2014/main" id="{52BCE6F6-EA7B-49C7-878D-B627A91DF5D6}"/>
              </a:ext>
            </a:extLst>
          </p:cNvPr>
          <p:cNvSpPr>
            <a:spLocks noGrp="1"/>
          </p:cNvSpPr>
          <p:nvPr>
            <p:ph idx="1"/>
          </p:nvPr>
        </p:nvSpPr>
        <p:spPr>
          <a:xfrm>
            <a:off x="232475" y="2092272"/>
            <a:ext cx="7609667" cy="4765728"/>
          </a:xfrm>
        </p:spPr>
        <p:txBody>
          <a:bodyPr>
            <a:normAutofit/>
          </a:bodyPr>
          <a:lstStyle/>
          <a:p>
            <a:r>
              <a:rPr lang="en-US" sz="2800" dirty="0"/>
              <a:t>Peter, an apostle and leader among the disciples got caught up in wrong doing such that Paul had to call him out.  (See Galatians 2:11ff).  </a:t>
            </a:r>
          </a:p>
          <a:p>
            <a:r>
              <a:rPr lang="en-US" sz="2800" dirty="0"/>
              <a:t>The NASB translation uses the word hypocrisy to describe Peter’s behavior.  He was behaving in a way that contradicted what he said he was.  </a:t>
            </a:r>
          </a:p>
          <a:p>
            <a:r>
              <a:rPr lang="en-US" sz="2800" dirty="0"/>
              <a:t>Can we identify Peter as a hypocrite?  Tough as it is, it is in the text.</a:t>
            </a:r>
          </a:p>
          <a:p>
            <a:endParaRPr lang="en-US" sz="2800" dirty="0"/>
          </a:p>
        </p:txBody>
      </p:sp>
      <p:pic>
        <p:nvPicPr>
          <p:cNvPr id="11266" name="Picture 13" descr="Image result for actor's mask">
            <a:extLst>
              <a:ext uri="{FF2B5EF4-FFF2-40B4-BE49-F238E27FC236}">
                <a16:creationId xmlns:a16="http://schemas.microsoft.com/office/drawing/2014/main" id="{1AAC28D7-9206-4C14-BD19-59314E6620C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32176" y="2113156"/>
            <a:ext cx="4427349" cy="399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047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9E9-7C11-4884-AE31-B13ED187D624}"/>
              </a:ext>
            </a:extLst>
          </p:cNvPr>
          <p:cNvSpPr>
            <a:spLocks noGrp="1"/>
          </p:cNvSpPr>
          <p:nvPr>
            <p:ph type="title"/>
          </p:nvPr>
        </p:nvSpPr>
        <p:spPr/>
        <p:txBody>
          <a:bodyPr/>
          <a:lstStyle/>
          <a:p>
            <a:r>
              <a:rPr lang="en-US" b="1" dirty="0"/>
              <a:t>The Mask of Hypocrisy</a:t>
            </a:r>
            <a:endParaRPr lang="en-US" dirty="0"/>
          </a:p>
        </p:txBody>
      </p:sp>
      <p:sp>
        <p:nvSpPr>
          <p:cNvPr id="3" name="Content Placeholder 2">
            <a:extLst>
              <a:ext uri="{FF2B5EF4-FFF2-40B4-BE49-F238E27FC236}">
                <a16:creationId xmlns:a16="http://schemas.microsoft.com/office/drawing/2014/main" id="{35378B87-E02C-42C7-B22E-6765857C3F8F}"/>
              </a:ext>
            </a:extLst>
          </p:cNvPr>
          <p:cNvSpPr>
            <a:spLocks noGrp="1"/>
          </p:cNvSpPr>
          <p:nvPr>
            <p:ph idx="1"/>
          </p:nvPr>
        </p:nvSpPr>
        <p:spPr>
          <a:xfrm>
            <a:off x="371959" y="2076774"/>
            <a:ext cx="11282766" cy="4781226"/>
          </a:xfrm>
        </p:spPr>
        <p:txBody>
          <a:bodyPr>
            <a:normAutofit/>
          </a:bodyPr>
          <a:lstStyle/>
          <a:p>
            <a:r>
              <a:rPr lang="en-US" sz="2800" dirty="0"/>
              <a:t>Hypocrisy is a common charge people enjoy throwing at Christians, especially if they have been hurt by individuals in the church.  </a:t>
            </a:r>
          </a:p>
          <a:p>
            <a:r>
              <a:rPr lang="en-US" sz="2800" dirty="0"/>
              <a:t>In surveys of millennials, one of the most common reasons noted for leaving the church is “hypocrisy.”   </a:t>
            </a:r>
          </a:p>
          <a:p>
            <a:r>
              <a:rPr lang="en-US" sz="2800" dirty="0"/>
              <a:t>Contemplating the meaning of hypocrisy requires us to look at the scriptures closer.  </a:t>
            </a:r>
          </a:p>
          <a:p>
            <a:r>
              <a:rPr lang="en-US" sz="2800" dirty="0"/>
              <a:t>Jesus uses this term. </a:t>
            </a:r>
          </a:p>
          <a:p>
            <a:r>
              <a:rPr lang="en-US" sz="2800" dirty="0"/>
              <a:t> As one considers the definition of hypocrisy, the word “actor” or someone who is pretending to be something they are not, to put on a show, fake, and fraud are common understandings</a:t>
            </a:r>
          </a:p>
        </p:txBody>
      </p:sp>
    </p:spTree>
    <p:extLst>
      <p:ext uri="{BB962C8B-B14F-4D97-AF65-F5344CB8AC3E}">
        <p14:creationId xmlns:p14="http://schemas.microsoft.com/office/powerpoint/2010/main" val="705070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2F67-B836-4933-9985-03CDFF95A8A7}"/>
              </a:ext>
            </a:extLst>
          </p:cNvPr>
          <p:cNvSpPr>
            <a:spLocks noGrp="1"/>
          </p:cNvSpPr>
          <p:nvPr>
            <p:ph type="title"/>
          </p:nvPr>
        </p:nvSpPr>
        <p:spPr/>
        <p:txBody>
          <a:bodyPr/>
          <a:lstStyle/>
          <a:p>
            <a:r>
              <a:rPr lang="en-US" b="1" dirty="0"/>
              <a:t>The Mask of Hypocrisy – Matt 22:15-21</a:t>
            </a:r>
            <a:endParaRPr lang="en-US" dirty="0"/>
          </a:p>
        </p:txBody>
      </p:sp>
      <p:sp>
        <p:nvSpPr>
          <p:cNvPr id="3" name="Content Placeholder 2">
            <a:extLst>
              <a:ext uri="{FF2B5EF4-FFF2-40B4-BE49-F238E27FC236}">
                <a16:creationId xmlns:a16="http://schemas.microsoft.com/office/drawing/2014/main" id="{8A00A904-8435-464B-B369-16B1884488E4}"/>
              </a:ext>
            </a:extLst>
          </p:cNvPr>
          <p:cNvSpPr>
            <a:spLocks noGrp="1"/>
          </p:cNvSpPr>
          <p:nvPr>
            <p:ph idx="1"/>
          </p:nvPr>
        </p:nvSpPr>
        <p:spPr>
          <a:xfrm>
            <a:off x="-1" y="2045776"/>
            <a:ext cx="11511679" cy="4812223"/>
          </a:xfrm>
        </p:spPr>
        <p:txBody>
          <a:bodyPr>
            <a:normAutofit/>
          </a:bodyPr>
          <a:lstStyle/>
          <a:p>
            <a:r>
              <a:rPr lang="en-US" sz="2800" u="sng" dirty="0">
                <a:hlinkClick r:id="rId2" tooltip="Strong's Number: 5119">
                  <a:extLst>
                    <a:ext uri="{A12FA001-AC4F-418D-AE19-62706E023703}">
                      <ahyp:hlinkClr xmlns:ahyp="http://schemas.microsoft.com/office/drawing/2018/hyperlinkcolor" val="tx"/>
                    </a:ext>
                  </a:extLst>
                </a:hlinkClick>
              </a:rPr>
              <a:t>Then</a:t>
            </a:r>
            <a:r>
              <a:rPr lang="en-US" sz="2800" u="sng" dirty="0"/>
              <a:t> the </a:t>
            </a:r>
            <a:r>
              <a:rPr lang="en-US" sz="2800" u="sng" dirty="0">
                <a:hlinkClick r:id="rId3" tooltip="Strong's Number: 5330">
                  <a:extLst>
                    <a:ext uri="{A12FA001-AC4F-418D-AE19-62706E023703}">
                      <ahyp:hlinkClr xmlns:ahyp="http://schemas.microsoft.com/office/drawing/2018/hyperlinkcolor" val="tx"/>
                    </a:ext>
                  </a:extLst>
                </a:hlinkClick>
              </a:rPr>
              <a:t>Pharisees</a:t>
            </a:r>
            <a:r>
              <a:rPr lang="en-US" sz="2800" u="sng" dirty="0"/>
              <a:t> </a:t>
            </a:r>
            <a:r>
              <a:rPr lang="en-US" sz="2800" u="sng" dirty="0">
                <a:hlinkClick r:id="rId4" tooltip="Strong's Number: 4198">
                  <a:extLst>
                    <a:ext uri="{A12FA001-AC4F-418D-AE19-62706E023703}">
                      <ahyp:hlinkClr xmlns:ahyp="http://schemas.microsoft.com/office/drawing/2018/hyperlinkcolor" val="tx"/>
                    </a:ext>
                  </a:extLst>
                </a:hlinkClick>
              </a:rPr>
              <a:t>went</a:t>
            </a:r>
            <a:r>
              <a:rPr lang="en-US" sz="2800" u="sng" dirty="0"/>
              <a:t> and </a:t>
            </a:r>
            <a:r>
              <a:rPr lang="en-US" sz="2800" u="sng" dirty="0">
                <a:hlinkClick r:id="rId5" tooltip="Strong's Number: 4824">
                  <a:extLst>
                    <a:ext uri="{A12FA001-AC4F-418D-AE19-62706E023703}">
                      <ahyp:hlinkClr xmlns:ahyp="http://schemas.microsoft.com/office/drawing/2018/hyperlinkcolor" val="tx"/>
                    </a:ext>
                  </a:extLst>
                </a:hlinkClick>
              </a:rPr>
              <a:t>plotted</a:t>
            </a:r>
            <a:r>
              <a:rPr lang="en-US" sz="2800" u="sng" dirty="0"/>
              <a:t> </a:t>
            </a:r>
            <a:r>
              <a:rPr lang="en-US" sz="2800" u="sng" dirty="0">
                <a:hlinkClick r:id="rId5" tooltip="Strong's Number: 4824">
                  <a:extLst>
                    <a:ext uri="{A12FA001-AC4F-418D-AE19-62706E023703}">
                      <ahyp:hlinkClr xmlns:ahyp="http://schemas.microsoft.com/office/drawing/2018/hyperlinkcolor" val="tx"/>
                    </a:ext>
                  </a:extLst>
                </a:hlinkClick>
              </a:rPr>
              <a:t>together</a:t>
            </a:r>
            <a:r>
              <a:rPr lang="en-US" sz="2800" u="sng" dirty="0"/>
              <a:t> </a:t>
            </a:r>
            <a:r>
              <a:rPr lang="en-US" sz="2800" u="sng" dirty="0">
                <a:hlinkClick r:id="rId6" tooltip="Strong's Number: 3704">
                  <a:extLst>
                    <a:ext uri="{A12FA001-AC4F-418D-AE19-62706E023703}">
                      <ahyp:hlinkClr xmlns:ahyp="http://schemas.microsoft.com/office/drawing/2018/hyperlinkcolor" val="tx"/>
                    </a:ext>
                  </a:extLst>
                </a:hlinkClick>
              </a:rPr>
              <a:t>how</a:t>
            </a:r>
            <a:r>
              <a:rPr lang="en-US" sz="2800" u="sng" dirty="0"/>
              <a:t> they might </a:t>
            </a:r>
            <a:r>
              <a:rPr lang="en-US" sz="2800" u="sng" dirty="0">
                <a:hlinkClick r:id="rId7" tooltip="Strong's Number: 3802">
                  <a:extLst>
                    <a:ext uri="{A12FA001-AC4F-418D-AE19-62706E023703}">
                      <ahyp:hlinkClr xmlns:ahyp="http://schemas.microsoft.com/office/drawing/2018/hyperlinkcolor" val="tx"/>
                    </a:ext>
                  </a:extLst>
                </a:hlinkClick>
              </a:rPr>
              <a:t>trap</a:t>
            </a:r>
            <a:r>
              <a:rPr lang="en-US" sz="2800" u="sng" dirty="0"/>
              <a:t> Him in what He </a:t>
            </a:r>
            <a:r>
              <a:rPr lang="en-US" sz="2800" u="sng" dirty="0">
                <a:hlinkClick r:id="rId8" tooltip="Strong's Number: 3056">
                  <a:extLst>
                    <a:ext uri="{A12FA001-AC4F-418D-AE19-62706E023703}">
                      <ahyp:hlinkClr xmlns:ahyp="http://schemas.microsoft.com/office/drawing/2018/hyperlinkcolor" val="tx"/>
                    </a:ext>
                  </a:extLst>
                </a:hlinkClick>
              </a:rPr>
              <a:t>said</a:t>
            </a:r>
            <a:r>
              <a:rPr lang="en-US" sz="2800" u="sng" dirty="0"/>
              <a:t>. And they </a:t>
            </a:r>
            <a:r>
              <a:rPr lang="en-US" sz="2800" u="sng" dirty="0">
                <a:hlinkClick r:id="rId9" tooltip="Strong's Number: 649">
                  <a:extLst>
                    <a:ext uri="{A12FA001-AC4F-418D-AE19-62706E023703}">
                      <ahyp:hlinkClr xmlns:ahyp="http://schemas.microsoft.com/office/drawing/2018/hyperlinkcolor" val="tx"/>
                    </a:ext>
                  </a:extLst>
                </a:hlinkClick>
              </a:rPr>
              <a:t>sent</a:t>
            </a:r>
            <a:r>
              <a:rPr lang="en-US" sz="2800" u="sng" dirty="0"/>
              <a:t> their </a:t>
            </a:r>
            <a:r>
              <a:rPr lang="en-US" sz="2800" u="sng" dirty="0">
                <a:hlinkClick r:id="rId10" tooltip="Strong's Number: 3101">
                  <a:extLst>
                    <a:ext uri="{A12FA001-AC4F-418D-AE19-62706E023703}">
                      <ahyp:hlinkClr xmlns:ahyp="http://schemas.microsoft.com/office/drawing/2018/hyperlinkcolor" val="tx"/>
                    </a:ext>
                  </a:extLst>
                </a:hlinkClick>
              </a:rPr>
              <a:t>disciples</a:t>
            </a:r>
            <a:r>
              <a:rPr lang="en-US" sz="2800" u="sng" dirty="0"/>
              <a:t> to Him, along with the </a:t>
            </a:r>
            <a:r>
              <a:rPr lang="en-US" sz="2800" u="sng" dirty="0">
                <a:hlinkClick r:id="rId11" tooltip="Strong's Number: 2265">
                  <a:extLst>
                    <a:ext uri="{A12FA001-AC4F-418D-AE19-62706E023703}">
                      <ahyp:hlinkClr xmlns:ahyp="http://schemas.microsoft.com/office/drawing/2018/hyperlinkcolor" val="tx"/>
                    </a:ext>
                  </a:extLst>
                </a:hlinkClick>
              </a:rPr>
              <a:t>Herodians</a:t>
            </a:r>
            <a:r>
              <a:rPr lang="en-US" sz="2800" u="sng" dirty="0"/>
              <a:t>, </a:t>
            </a:r>
            <a:r>
              <a:rPr lang="en-US" sz="2800" u="sng" dirty="0">
                <a:hlinkClick r:id="rId12" tooltip="Strong's Number: 3004">
                  <a:extLst>
                    <a:ext uri="{A12FA001-AC4F-418D-AE19-62706E023703}">
                      <ahyp:hlinkClr xmlns:ahyp="http://schemas.microsoft.com/office/drawing/2018/hyperlinkcolor" val="tx"/>
                    </a:ext>
                  </a:extLst>
                </a:hlinkClick>
              </a:rPr>
              <a:t>saying</a:t>
            </a:r>
            <a:r>
              <a:rPr lang="en-US" sz="2800" u="sng" dirty="0"/>
              <a:t>, </a:t>
            </a:r>
            <a:r>
              <a:rPr lang="en-US" sz="2800" u="sng" dirty="0">
                <a:hlinkClick r:id="rId13" tooltip="Strong's Number: 1320">
                  <a:extLst>
                    <a:ext uri="{A12FA001-AC4F-418D-AE19-62706E023703}">
                      <ahyp:hlinkClr xmlns:ahyp="http://schemas.microsoft.com/office/drawing/2018/hyperlinkcolor" val="tx"/>
                    </a:ext>
                  </a:extLst>
                </a:hlinkClick>
              </a:rPr>
              <a:t>“Teacher</a:t>
            </a:r>
            <a:r>
              <a:rPr lang="en-US" sz="2800" u="sng" dirty="0"/>
              <a:t>, we </a:t>
            </a:r>
            <a:r>
              <a:rPr lang="en-US" sz="2800" u="sng" dirty="0">
                <a:hlinkClick r:id="rId14" tooltip="Strong's Number: 3609">
                  <a:extLst>
                    <a:ext uri="{A12FA001-AC4F-418D-AE19-62706E023703}">
                      <ahyp:hlinkClr xmlns:ahyp="http://schemas.microsoft.com/office/drawing/2018/hyperlinkcolor" val="tx"/>
                    </a:ext>
                  </a:extLst>
                </a:hlinkClick>
              </a:rPr>
              <a:t>know</a:t>
            </a:r>
            <a:r>
              <a:rPr lang="en-US" sz="2800" u="sng" dirty="0"/>
              <a:t> that You are </a:t>
            </a:r>
            <a:r>
              <a:rPr lang="en-US" sz="2800" u="sng" dirty="0">
                <a:hlinkClick r:id="rId15" tooltip="Strong's Number: 227">
                  <a:extLst>
                    <a:ext uri="{A12FA001-AC4F-418D-AE19-62706E023703}">
                      <ahyp:hlinkClr xmlns:ahyp="http://schemas.microsoft.com/office/drawing/2018/hyperlinkcolor" val="tx"/>
                    </a:ext>
                  </a:extLst>
                </a:hlinkClick>
              </a:rPr>
              <a:t>truthful</a:t>
            </a:r>
            <a:r>
              <a:rPr lang="en-US" sz="2800" u="sng" dirty="0"/>
              <a:t> and </a:t>
            </a:r>
            <a:r>
              <a:rPr lang="en-US" sz="2800" u="sng" dirty="0">
                <a:hlinkClick r:id="rId16" tooltip="Strong's Number: 1321">
                  <a:extLst>
                    <a:ext uri="{A12FA001-AC4F-418D-AE19-62706E023703}">
                      <ahyp:hlinkClr xmlns:ahyp="http://schemas.microsoft.com/office/drawing/2018/hyperlinkcolor" val="tx"/>
                    </a:ext>
                  </a:extLst>
                </a:hlinkClick>
              </a:rPr>
              <a:t>teach</a:t>
            </a:r>
            <a:r>
              <a:rPr lang="en-US" sz="2800" u="sng" dirty="0"/>
              <a:t> the </a:t>
            </a:r>
            <a:r>
              <a:rPr lang="en-US" sz="2800" u="sng" dirty="0">
                <a:hlinkClick r:id="rId17" tooltip="Strong's Number: 3598">
                  <a:extLst>
                    <a:ext uri="{A12FA001-AC4F-418D-AE19-62706E023703}">
                      <ahyp:hlinkClr xmlns:ahyp="http://schemas.microsoft.com/office/drawing/2018/hyperlinkcolor" val="tx"/>
                    </a:ext>
                  </a:extLst>
                </a:hlinkClick>
              </a:rPr>
              <a:t>way</a:t>
            </a:r>
            <a:r>
              <a:rPr lang="en-US" sz="2800" u="sng" dirty="0"/>
              <a:t> of </a:t>
            </a:r>
            <a:r>
              <a:rPr lang="en-US" sz="2800" u="sng" dirty="0">
                <a:hlinkClick r:id="rId18" tooltip="Strong's Number: 2316">
                  <a:extLst>
                    <a:ext uri="{A12FA001-AC4F-418D-AE19-62706E023703}">
                      <ahyp:hlinkClr xmlns:ahyp="http://schemas.microsoft.com/office/drawing/2018/hyperlinkcolor" val="tx"/>
                    </a:ext>
                  </a:extLst>
                </a:hlinkClick>
              </a:rPr>
              <a:t>God</a:t>
            </a:r>
            <a:r>
              <a:rPr lang="en-US" sz="2800" u="sng" dirty="0"/>
              <a:t> in </a:t>
            </a:r>
            <a:r>
              <a:rPr lang="en-US" sz="2800" u="sng" dirty="0">
                <a:hlinkClick r:id="rId19" tooltip="Strong's Number: 225">
                  <a:extLst>
                    <a:ext uri="{A12FA001-AC4F-418D-AE19-62706E023703}">
                      <ahyp:hlinkClr xmlns:ahyp="http://schemas.microsoft.com/office/drawing/2018/hyperlinkcolor" val="tx"/>
                    </a:ext>
                  </a:extLst>
                </a:hlinkClick>
              </a:rPr>
              <a:t>truth</a:t>
            </a:r>
            <a:r>
              <a:rPr lang="en-US" sz="2800" u="sng" dirty="0"/>
              <a:t>, and </a:t>
            </a:r>
            <a:r>
              <a:rPr lang="en-US" sz="2800" u="sng" dirty="0">
                <a:hlinkClick r:id="rId20" tooltip="Strong's Number: 3199">
                  <a:extLst>
                    <a:ext uri="{A12FA001-AC4F-418D-AE19-62706E023703}">
                      <ahyp:hlinkClr xmlns:ahyp="http://schemas.microsoft.com/office/drawing/2018/hyperlinkcolor" val="tx"/>
                    </a:ext>
                  </a:extLst>
                </a:hlinkClick>
              </a:rPr>
              <a:t>defer</a:t>
            </a:r>
            <a:r>
              <a:rPr lang="en-US" sz="2800" u="sng" dirty="0"/>
              <a:t> to </a:t>
            </a:r>
            <a:r>
              <a:rPr lang="en-US" sz="2800" u="sng" dirty="0">
                <a:hlinkClick r:id="rId21" tooltip="Strong's Number: 3762">
                  <a:extLst>
                    <a:ext uri="{A12FA001-AC4F-418D-AE19-62706E023703}">
                      <ahyp:hlinkClr xmlns:ahyp="http://schemas.microsoft.com/office/drawing/2018/hyperlinkcolor" val="tx"/>
                    </a:ext>
                  </a:extLst>
                </a:hlinkClick>
              </a:rPr>
              <a:t>no</a:t>
            </a:r>
            <a:r>
              <a:rPr lang="en-US" sz="2800" u="sng" dirty="0"/>
              <a:t> </a:t>
            </a:r>
            <a:r>
              <a:rPr lang="en-US" sz="2800" u="sng" dirty="0">
                <a:hlinkClick r:id="rId21" tooltip="Strong's Number: 3762">
                  <a:extLst>
                    <a:ext uri="{A12FA001-AC4F-418D-AE19-62706E023703}">
                      <ahyp:hlinkClr xmlns:ahyp="http://schemas.microsoft.com/office/drawing/2018/hyperlinkcolor" val="tx"/>
                    </a:ext>
                  </a:extLst>
                </a:hlinkClick>
              </a:rPr>
              <a:t>one</a:t>
            </a:r>
            <a:r>
              <a:rPr lang="en-US" sz="2800" u="sng" dirty="0"/>
              <a:t>; for You are not </a:t>
            </a:r>
            <a:r>
              <a:rPr lang="en-US" sz="2800" u="sng" dirty="0">
                <a:hlinkClick r:id="rId22" tooltip="Strong's Number: 991">
                  <a:extLst>
                    <a:ext uri="{A12FA001-AC4F-418D-AE19-62706E023703}">
                      <ahyp:hlinkClr xmlns:ahyp="http://schemas.microsoft.com/office/drawing/2018/hyperlinkcolor" val="tx"/>
                    </a:ext>
                  </a:extLst>
                </a:hlinkClick>
              </a:rPr>
              <a:t>partial</a:t>
            </a:r>
            <a:r>
              <a:rPr lang="en-US" sz="2800" u="sng" dirty="0"/>
              <a:t> to </a:t>
            </a:r>
            <a:r>
              <a:rPr lang="en-US" sz="2800" u="sng" dirty="0">
                <a:hlinkClick r:id="rId21" tooltip="Strong's Number: 3762">
                  <a:extLst>
                    <a:ext uri="{A12FA001-AC4F-418D-AE19-62706E023703}">
                      <ahyp:hlinkClr xmlns:ahyp="http://schemas.microsoft.com/office/drawing/2018/hyperlinkcolor" val="tx"/>
                    </a:ext>
                  </a:extLst>
                </a:hlinkClick>
              </a:rPr>
              <a:t>any</a:t>
            </a:r>
            <a:r>
              <a:rPr lang="en-US" sz="2800" u="sng" dirty="0"/>
              <a:t>. “</a:t>
            </a:r>
            <a:r>
              <a:rPr lang="en-US" sz="2800" u="sng" dirty="0">
                <a:hlinkClick r:id="rId12" tooltip="Strong's Number: 3004">
                  <a:extLst>
                    <a:ext uri="{A12FA001-AC4F-418D-AE19-62706E023703}">
                      <ahyp:hlinkClr xmlns:ahyp="http://schemas.microsoft.com/office/drawing/2018/hyperlinkcolor" val="tx"/>
                    </a:ext>
                  </a:extLst>
                </a:hlinkClick>
              </a:rPr>
              <a:t>Tell</a:t>
            </a:r>
            <a:r>
              <a:rPr lang="en-US" sz="2800" u="sng" dirty="0"/>
              <a:t> us </a:t>
            </a:r>
            <a:r>
              <a:rPr lang="en-US" sz="2800" u="sng" dirty="0">
                <a:hlinkClick r:id="rId23" tooltip="Strong's Number: 3767">
                  <a:extLst>
                    <a:ext uri="{A12FA001-AC4F-418D-AE19-62706E023703}">
                      <ahyp:hlinkClr xmlns:ahyp="http://schemas.microsoft.com/office/drawing/2018/hyperlinkcolor" val="tx"/>
                    </a:ext>
                  </a:extLst>
                </a:hlinkClick>
              </a:rPr>
              <a:t>then</a:t>
            </a:r>
            <a:r>
              <a:rPr lang="en-US" sz="2800" u="sng" dirty="0"/>
              <a:t>, </a:t>
            </a:r>
            <a:r>
              <a:rPr lang="en-US" sz="2800" u="sng" dirty="0">
                <a:hlinkClick r:id="rId24" tooltip="Strong's Number: 5101">
                  <a:extLst>
                    <a:ext uri="{A12FA001-AC4F-418D-AE19-62706E023703}">
                      <ahyp:hlinkClr xmlns:ahyp="http://schemas.microsoft.com/office/drawing/2018/hyperlinkcolor" val="tx"/>
                    </a:ext>
                  </a:extLst>
                </a:hlinkClick>
              </a:rPr>
              <a:t>what</a:t>
            </a:r>
            <a:r>
              <a:rPr lang="en-US" sz="2800" u="sng" dirty="0"/>
              <a:t> do You </a:t>
            </a:r>
            <a:r>
              <a:rPr lang="en-US" sz="2800" u="sng" dirty="0">
                <a:hlinkClick r:id="rId25" tooltip="Strong's Number: 1380">
                  <a:extLst>
                    <a:ext uri="{A12FA001-AC4F-418D-AE19-62706E023703}">
                      <ahyp:hlinkClr xmlns:ahyp="http://schemas.microsoft.com/office/drawing/2018/hyperlinkcolor" val="tx"/>
                    </a:ext>
                  </a:extLst>
                </a:hlinkClick>
              </a:rPr>
              <a:t>think</a:t>
            </a:r>
            <a:r>
              <a:rPr lang="en-US" sz="2800" u="sng" dirty="0"/>
              <a:t>? Is it </a:t>
            </a:r>
            <a:r>
              <a:rPr lang="en-US" sz="2800" u="sng" dirty="0">
                <a:hlinkClick r:id="rId26" tooltip="Strong's Number: 1832">
                  <a:extLst>
                    <a:ext uri="{A12FA001-AC4F-418D-AE19-62706E023703}">
                      <ahyp:hlinkClr xmlns:ahyp="http://schemas.microsoft.com/office/drawing/2018/hyperlinkcolor" val="tx"/>
                    </a:ext>
                  </a:extLst>
                </a:hlinkClick>
              </a:rPr>
              <a:t>lawful</a:t>
            </a:r>
            <a:r>
              <a:rPr lang="en-US" sz="2800" u="sng" dirty="0"/>
              <a:t> to </a:t>
            </a:r>
            <a:r>
              <a:rPr lang="en-US" sz="2800" u="sng" dirty="0">
                <a:hlinkClick r:id="rId27" tooltip="Strong's Number: 1325">
                  <a:extLst>
                    <a:ext uri="{A12FA001-AC4F-418D-AE19-62706E023703}">
                      <ahyp:hlinkClr xmlns:ahyp="http://schemas.microsoft.com/office/drawing/2018/hyperlinkcolor" val="tx"/>
                    </a:ext>
                  </a:extLst>
                </a:hlinkClick>
              </a:rPr>
              <a:t>give</a:t>
            </a:r>
            <a:r>
              <a:rPr lang="en-US" sz="2800" u="sng" dirty="0"/>
              <a:t> a </a:t>
            </a:r>
            <a:r>
              <a:rPr lang="en-US" sz="2800" u="sng" dirty="0">
                <a:hlinkClick r:id="rId28" tooltip="Strong's Number: 2778">
                  <a:extLst>
                    <a:ext uri="{A12FA001-AC4F-418D-AE19-62706E023703}">
                      <ahyp:hlinkClr xmlns:ahyp="http://schemas.microsoft.com/office/drawing/2018/hyperlinkcolor" val="tx"/>
                    </a:ext>
                  </a:extLst>
                </a:hlinkClick>
              </a:rPr>
              <a:t>poll-tax</a:t>
            </a:r>
            <a:r>
              <a:rPr lang="en-US" sz="2800" u="sng" dirty="0"/>
              <a:t> to </a:t>
            </a:r>
            <a:r>
              <a:rPr lang="en-US" sz="2800" u="sng" dirty="0">
                <a:hlinkClick r:id="rId29" tooltip="Strong's Number: 2541">
                  <a:extLst>
                    <a:ext uri="{A12FA001-AC4F-418D-AE19-62706E023703}">
                      <ahyp:hlinkClr xmlns:ahyp="http://schemas.microsoft.com/office/drawing/2018/hyperlinkcolor" val="tx"/>
                    </a:ext>
                  </a:extLst>
                </a:hlinkClick>
              </a:rPr>
              <a:t>Caesar</a:t>
            </a:r>
            <a:r>
              <a:rPr lang="en-US" sz="2800" u="sng" dirty="0"/>
              <a:t>, </a:t>
            </a:r>
            <a:r>
              <a:rPr lang="en-US" sz="2800" u="sng" dirty="0">
                <a:hlinkClick r:id="rId30" tooltip="Strong's Number: 2228">
                  <a:extLst>
                    <a:ext uri="{A12FA001-AC4F-418D-AE19-62706E023703}">
                      <ahyp:hlinkClr xmlns:ahyp="http://schemas.microsoft.com/office/drawing/2018/hyperlinkcolor" val="tx"/>
                    </a:ext>
                  </a:extLst>
                </a:hlinkClick>
              </a:rPr>
              <a:t>or</a:t>
            </a:r>
            <a:r>
              <a:rPr lang="en-US" sz="2800" u="sng" dirty="0"/>
              <a:t> not?” But </a:t>
            </a:r>
            <a:r>
              <a:rPr lang="en-US" sz="2800" u="sng" dirty="0">
                <a:hlinkClick r:id="rId31" tooltip="Strong's Number: 2424">
                  <a:extLst>
                    <a:ext uri="{A12FA001-AC4F-418D-AE19-62706E023703}">
                      <ahyp:hlinkClr xmlns:ahyp="http://schemas.microsoft.com/office/drawing/2018/hyperlinkcolor" val="tx"/>
                    </a:ext>
                  </a:extLst>
                </a:hlinkClick>
              </a:rPr>
              <a:t>Jesus</a:t>
            </a:r>
            <a:r>
              <a:rPr lang="en-US" sz="2800" u="sng" dirty="0"/>
              <a:t> </a:t>
            </a:r>
            <a:r>
              <a:rPr lang="en-US" sz="2800" u="sng" dirty="0">
                <a:hlinkClick r:id="rId32" tooltip="Strong's Number: 1097">
                  <a:extLst>
                    <a:ext uri="{A12FA001-AC4F-418D-AE19-62706E023703}">
                      <ahyp:hlinkClr xmlns:ahyp="http://schemas.microsoft.com/office/drawing/2018/hyperlinkcolor" val="tx"/>
                    </a:ext>
                  </a:extLst>
                </a:hlinkClick>
              </a:rPr>
              <a:t>perceived</a:t>
            </a:r>
            <a:r>
              <a:rPr lang="en-US" sz="2800" u="sng" dirty="0"/>
              <a:t> their </a:t>
            </a:r>
            <a:r>
              <a:rPr lang="en-US" sz="2800" u="sng" dirty="0">
                <a:hlinkClick r:id="rId33" tooltip="Strong's Number: 4189">
                  <a:extLst>
                    <a:ext uri="{A12FA001-AC4F-418D-AE19-62706E023703}">
                      <ahyp:hlinkClr xmlns:ahyp="http://schemas.microsoft.com/office/drawing/2018/hyperlinkcolor" val="tx"/>
                    </a:ext>
                  </a:extLst>
                </a:hlinkClick>
              </a:rPr>
              <a:t>malice</a:t>
            </a:r>
            <a:r>
              <a:rPr lang="en-US" sz="2800" u="sng" dirty="0"/>
              <a:t>, and </a:t>
            </a:r>
            <a:r>
              <a:rPr lang="en-US" sz="2800" u="sng" dirty="0">
                <a:hlinkClick r:id="rId12" tooltip="Strong's Number: 3004">
                  <a:extLst>
                    <a:ext uri="{A12FA001-AC4F-418D-AE19-62706E023703}">
                      <ahyp:hlinkClr xmlns:ahyp="http://schemas.microsoft.com/office/drawing/2018/hyperlinkcolor" val="tx"/>
                    </a:ext>
                  </a:extLst>
                </a:hlinkClick>
              </a:rPr>
              <a:t>said</a:t>
            </a:r>
            <a:r>
              <a:rPr lang="en-US" sz="2800" u="sng" dirty="0"/>
              <a:t>, </a:t>
            </a:r>
            <a:r>
              <a:rPr lang="en-US" sz="2800" u="sng" dirty="0">
                <a:hlinkClick r:id="rId24" tooltip="Strong's Number: 5101">
                  <a:extLst>
                    <a:ext uri="{A12FA001-AC4F-418D-AE19-62706E023703}">
                      <ahyp:hlinkClr xmlns:ahyp="http://schemas.microsoft.com/office/drawing/2018/hyperlinkcolor" val="tx"/>
                    </a:ext>
                  </a:extLst>
                </a:hlinkClick>
              </a:rPr>
              <a:t>"Why</a:t>
            </a:r>
            <a:r>
              <a:rPr lang="en-US" sz="2800" u="sng" dirty="0"/>
              <a:t> are you </a:t>
            </a:r>
            <a:r>
              <a:rPr lang="en-US" sz="2800" u="sng" dirty="0">
                <a:hlinkClick r:id="rId34" tooltip="Strong's Number: 3985">
                  <a:extLst>
                    <a:ext uri="{A12FA001-AC4F-418D-AE19-62706E023703}">
                      <ahyp:hlinkClr xmlns:ahyp="http://schemas.microsoft.com/office/drawing/2018/hyperlinkcolor" val="tx"/>
                    </a:ext>
                  </a:extLst>
                </a:hlinkClick>
              </a:rPr>
              <a:t>testing</a:t>
            </a:r>
            <a:r>
              <a:rPr lang="en-US" sz="2800" u="sng" dirty="0"/>
              <a:t> Me, you </a:t>
            </a:r>
            <a:r>
              <a:rPr lang="en-US" sz="2800" u="sng" dirty="0">
                <a:hlinkClick r:id="rId35" tooltip="Strong's Number: 5273">
                  <a:extLst>
                    <a:ext uri="{A12FA001-AC4F-418D-AE19-62706E023703}">
                      <ahyp:hlinkClr xmlns:ahyp="http://schemas.microsoft.com/office/drawing/2018/hyperlinkcolor" val="tx"/>
                    </a:ext>
                  </a:extLst>
                </a:hlinkClick>
              </a:rPr>
              <a:t>hypocrites</a:t>
            </a:r>
            <a:r>
              <a:rPr lang="en-US" sz="2800" u="sng" dirty="0"/>
              <a:t>? </a:t>
            </a:r>
            <a:r>
              <a:rPr lang="en-US" sz="2800" u="sng" dirty="0">
                <a:hlinkClick r:id="rId36" tooltip="Strong's Number: 1925">
                  <a:extLst>
                    <a:ext uri="{A12FA001-AC4F-418D-AE19-62706E023703}">
                      <ahyp:hlinkClr xmlns:ahyp="http://schemas.microsoft.com/office/drawing/2018/hyperlinkcolor" val="tx"/>
                    </a:ext>
                  </a:extLst>
                </a:hlinkClick>
              </a:rPr>
              <a:t>‘Show</a:t>
            </a:r>
            <a:r>
              <a:rPr lang="en-US" sz="2800" u="sng" dirty="0"/>
              <a:t> Me the </a:t>
            </a:r>
            <a:r>
              <a:rPr lang="en-US" sz="2800" u="sng" dirty="0">
                <a:hlinkClick r:id="rId37" tooltip="Strong's Number: 3546">
                  <a:extLst>
                    <a:ext uri="{A12FA001-AC4F-418D-AE19-62706E023703}">
                      <ahyp:hlinkClr xmlns:ahyp="http://schemas.microsoft.com/office/drawing/2018/hyperlinkcolor" val="tx"/>
                    </a:ext>
                  </a:extLst>
                </a:hlinkClick>
              </a:rPr>
              <a:t>coin</a:t>
            </a:r>
            <a:r>
              <a:rPr lang="en-US" sz="2800" u="sng" dirty="0"/>
              <a:t> used for the </a:t>
            </a:r>
            <a:r>
              <a:rPr lang="en-US" sz="2800" u="sng" dirty="0">
                <a:hlinkClick r:id="rId28" tooltip="Strong's Number: 2778">
                  <a:extLst>
                    <a:ext uri="{A12FA001-AC4F-418D-AE19-62706E023703}">
                      <ahyp:hlinkClr xmlns:ahyp="http://schemas.microsoft.com/office/drawing/2018/hyperlinkcolor" val="tx"/>
                    </a:ext>
                  </a:extLst>
                </a:hlinkClick>
              </a:rPr>
              <a:t>poll-tax</a:t>
            </a:r>
            <a:r>
              <a:rPr lang="en-US" sz="2800" u="sng" dirty="0"/>
              <a:t>.’ And they </a:t>
            </a:r>
            <a:r>
              <a:rPr lang="en-US" sz="2800" u="sng" dirty="0">
                <a:hlinkClick r:id="rId38" tooltip="Strong's Number: 4374">
                  <a:extLst>
                    <a:ext uri="{A12FA001-AC4F-418D-AE19-62706E023703}">
                      <ahyp:hlinkClr xmlns:ahyp="http://schemas.microsoft.com/office/drawing/2018/hyperlinkcolor" val="tx"/>
                    </a:ext>
                  </a:extLst>
                </a:hlinkClick>
              </a:rPr>
              <a:t>brought</a:t>
            </a:r>
            <a:r>
              <a:rPr lang="en-US" sz="2800" u="sng" dirty="0"/>
              <a:t> Him a </a:t>
            </a:r>
            <a:r>
              <a:rPr lang="en-US" sz="2800" u="sng" dirty="0">
                <a:hlinkClick r:id="rId39" tooltip="Strong's Number: 1220">
                  <a:extLst>
                    <a:ext uri="{A12FA001-AC4F-418D-AE19-62706E023703}">
                      <ahyp:hlinkClr xmlns:ahyp="http://schemas.microsoft.com/office/drawing/2018/hyperlinkcolor" val="tx"/>
                    </a:ext>
                  </a:extLst>
                </a:hlinkClick>
              </a:rPr>
              <a:t>denarius</a:t>
            </a:r>
            <a:r>
              <a:rPr lang="en-US" sz="2800" u="sng" dirty="0"/>
              <a:t>. And He </a:t>
            </a:r>
            <a:r>
              <a:rPr lang="en-US" sz="2800" u="sng" dirty="0">
                <a:hlinkClick r:id="rId12" tooltip="Strong's Number: 3004">
                  <a:extLst>
                    <a:ext uri="{A12FA001-AC4F-418D-AE19-62706E023703}">
                      <ahyp:hlinkClr xmlns:ahyp="http://schemas.microsoft.com/office/drawing/2018/hyperlinkcolor" val="tx"/>
                    </a:ext>
                  </a:extLst>
                </a:hlinkClick>
              </a:rPr>
              <a:t>said</a:t>
            </a:r>
            <a:r>
              <a:rPr lang="en-US" sz="2800" u="sng" dirty="0"/>
              <a:t> to them, </a:t>
            </a:r>
            <a:r>
              <a:rPr lang="en-US" sz="2800" u="sng" dirty="0">
                <a:hlinkClick r:id="rId24" tooltip="Strong's Number: 5101">
                  <a:extLst>
                    <a:ext uri="{A12FA001-AC4F-418D-AE19-62706E023703}">
                      <ahyp:hlinkClr xmlns:ahyp="http://schemas.microsoft.com/office/drawing/2018/hyperlinkcolor" val="tx"/>
                    </a:ext>
                  </a:extLst>
                </a:hlinkClick>
              </a:rPr>
              <a:t>“Whose</a:t>
            </a:r>
            <a:r>
              <a:rPr lang="en-US" sz="2800" u="sng" dirty="0"/>
              <a:t> </a:t>
            </a:r>
            <a:r>
              <a:rPr lang="en-US" sz="2800" u="sng" dirty="0">
                <a:hlinkClick r:id="rId40" tooltip="Strong's Number: 1504">
                  <a:extLst>
                    <a:ext uri="{A12FA001-AC4F-418D-AE19-62706E023703}">
                      <ahyp:hlinkClr xmlns:ahyp="http://schemas.microsoft.com/office/drawing/2018/hyperlinkcolor" val="tx"/>
                    </a:ext>
                  </a:extLst>
                </a:hlinkClick>
              </a:rPr>
              <a:t>likeness</a:t>
            </a:r>
            <a:r>
              <a:rPr lang="en-US" sz="2800" u="sng" dirty="0"/>
              <a:t> and </a:t>
            </a:r>
            <a:r>
              <a:rPr lang="en-US" sz="2800" u="sng" dirty="0">
                <a:hlinkClick r:id="rId41" tooltip="Strong's Number: 1923">
                  <a:extLst>
                    <a:ext uri="{A12FA001-AC4F-418D-AE19-62706E023703}">
                      <ahyp:hlinkClr xmlns:ahyp="http://schemas.microsoft.com/office/drawing/2018/hyperlinkcolor" val="tx"/>
                    </a:ext>
                  </a:extLst>
                </a:hlinkClick>
              </a:rPr>
              <a:t>inscription</a:t>
            </a:r>
            <a:r>
              <a:rPr lang="en-US" sz="2800" u="sng" dirty="0"/>
              <a:t> is </a:t>
            </a:r>
            <a:r>
              <a:rPr lang="en-US" sz="2800" u="sng" dirty="0">
                <a:hlinkClick r:id="rId42" tooltip="Strong's Number: 3778">
                  <a:extLst>
                    <a:ext uri="{A12FA001-AC4F-418D-AE19-62706E023703}">
                      <ahyp:hlinkClr xmlns:ahyp="http://schemas.microsoft.com/office/drawing/2018/hyperlinkcolor" val="tx"/>
                    </a:ext>
                  </a:extLst>
                </a:hlinkClick>
              </a:rPr>
              <a:t>this</a:t>
            </a:r>
            <a:r>
              <a:rPr lang="en-US" sz="2800" u="sng" dirty="0"/>
              <a:t>?" They </a:t>
            </a:r>
            <a:r>
              <a:rPr lang="en-US" sz="2800" u="sng" dirty="0">
                <a:hlinkClick r:id="rId12" tooltip="Strong's Number: 3004">
                  <a:extLst>
                    <a:ext uri="{A12FA001-AC4F-418D-AE19-62706E023703}">
                      <ahyp:hlinkClr xmlns:ahyp="http://schemas.microsoft.com/office/drawing/2018/hyperlinkcolor" val="tx"/>
                    </a:ext>
                  </a:extLst>
                </a:hlinkClick>
              </a:rPr>
              <a:t>said</a:t>
            </a:r>
            <a:r>
              <a:rPr lang="en-US" sz="2800" u="sng" dirty="0"/>
              <a:t> to Him, </a:t>
            </a:r>
            <a:r>
              <a:rPr lang="en-US" sz="2800" u="sng" dirty="0">
                <a:hlinkClick r:id="rId29" tooltip="Strong's Number: 2541">
                  <a:extLst>
                    <a:ext uri="{A12FA001-AC4F-418D-AE19-62706E023703}">
                      <ahyp:hlinkClr xmlns:ahyp="http://schemas.microsoft.com/office/drawing/2018/hyperlinkcolor" val="tx"/>
                    </a:ext>
                  </a:extLst>
                </a:hlinkClick>
              </a:rPr>
              <a:t>"Caesar's</a:t>
            </a:r>
            <a:r>
              <a:rPr lang="en-US" sz="2800" u="sng" dirty="0"/>
              <a:t>." </a:t>
            </a:r>
            <a:r>
              <a:rPr lang="en-US" sz="2800" u="sng" dirty="0">
                <a:hlinkClick r:id="rId2" tooltip="Strong's Number: 5119">
                  <a:extLst>
                    <a:ext uri="{A12FA001-AC4F-418D-AE19-62706E023703}">
                      <ahyp:hlinkClr xmlns:ahyp="http://schemas.microsoft.com/office/drawing/2018/hyperlinkcolor" val="tx"/>
                    </a:ext>
                  </a:extLst>
                </a:hlinkClick>
              </a:rPr>
              <a:t>Then</a:t>
            </a:r>
            <a:r>
              <a:rPr lang="en-US" sz="2800" u="sng" dirty="0"/>
              <a:t> He </a:t>
            </a:r>
            <a:r>
              <a:rPr lang="en-US" sz="2800" u="sng" dirty="0">
                <a:hlinkClick r:id="rId12" tooltip="Strong's Number: 3004">
                  <a:extLst>
                    <a:ext uri="{A12FA001-AC4F-418D-AE19-62706E023703}">
                      <ahyp:hlinkClr xmlns:ahyp="http://schemas.microsoft.com/office/drawing/2018/hyperlinkcolor" val="tx"/>
                    </a:ext>
                  </a:extLst>
                </a:hlinkClick>
              </a:rPr>
              <a:t>said</a:t>
            </a:r>
            <a:r>
              <a:rPr lang="en-US" sz="2800" u="sng" dirty="0"/>
              <a:t> to them, "</a:t>
            </a:r>
            <a:r>
              <a:rPr lang="en-US" sz="2800" u="sng" dirty="0">
                <a:hlinkClick r:id="rId23" tooltip="Strong's Number: 3767">
                  <a:extLst>
                    <a:ext uri="{A12FA001-AC4F-418D-AE19-62706E023703}">
                      <ahyp:hlinkClr xmlns:ahyp="http://schemas.microsoft.com/office/drawing/2018/hyperlinkcolor" val="tx"/>
                    </a:ext>
                  </a:extLst>
                </a:hlinkClick>
              </a:rPr>
              <a:t>Then</a:t>
            </a:r>
            <a:r>
              <a:rPr lang="en-US" sz="2800" u="sng" dirty="0"/>
              <a:t> </a:t>
            </a:r>
            <a:r>
              <a:rPr lang="en-US" sz="2800" u="sng" dirty="0">
                <a:hlinkClick r:id="rId43" tooltip="Strong's Number: 591">
                  <a:extLst>
                    <a:ext uri="{A12FA001-AC4F-418D-AE19-62706E023703}">
                      <ahyp:hlinkClr xmlns:ahyp="http://schemas.microsoft.com/office/drawing/2018/hyperlinkcolor" val="tx"/>
                    </a:ext>
                  </a:extLst>
                </a:hlinkClick>
              </a:rPr>
              <a:t>render</a:t>
            </a:r>
            <a:r>
              <a:rPr lang="en-US" sz="2800" u="sng" dirty="0"/>
              <a:t> to </a:t>
            </a:r>
            <a:r>
              <a:rPr lang="en-US" sz="2800" u="sng" dirty="0">
                <a:hlinkClick r:id="rId29" tooltip="Strong's Number: 2541">
                  <a:extLst>
                    <a:ext uri="{A12FA001-AC4F-418D-AE19-62706E023703}">
                      <ahyp:hlinkClr xmlns:ahyp="http://schemas.microsoft.com/office/drawing/2018/hyperlinkcolor" val="tx"/>
                    </a:ext>
                  </a:extLst>
                </a:hlinkClick>
              </a:rPr>
              <a:t>Caesar</a:t>
            </a:r>
            <a:r>
              <a:rPr lang="en-US" sz="2800" u="sng" dirty="0"/>
              <a:t> the things that are </a:t>
            </a:r>
            <a:r>
              <a:rPr lang="en-US" sz="2800" u="sng" dirty="0">
                <a:hlinkClick r:id="rId29" tooltip="Strong's Number: 2541">
                  <a:extLst>
                    <a:ext uri="{A12FA001-AC4F-418D-AE19-62706E023703}">
                      <ahyp:hlinkClr xmlns:ahyp="http://schemas.microsoft.com/office/drawing/2018/hyperlinkcolor" val="tx"/>
                    </a:ext>
                  </a:extLst>
                </a:hlinkClick>
              </a:rPr>
              <a:t>Caesar's</a:t>
            </a:r>
            <a:r>
              <a:rPr lang="en-US" sz="2800" u="sng" dirty="0"/>
              <a:t>; and to </a:t>
            </a:r>
            <a:r>
              <a:rPr lang="en-US" sz="2800" u="sng" dirty="0">
                <a:hlinkClick r:id="rId18" tooltip="Strong's Number: 2316">
                  <a:extLst>
                    <a:ext uri="{A12FA001-AC4F-418D-AE19-62706E023703}">
                      <ahyp:hlinkClr xmlns:ahyp="http://schemas.microsoft.com/office/drawing/2018/hyperlinkcolor" val="tx"/>
                    </a:ext>
                  </a:extLst>
                </a:hlinkClick>
              </a:rPr>
              <a:t>God</a:t>
            </a:r>
            <a:r>
              <a:rPr lang="en-US" sz="2800" u="sng" dirty="0"/>
              <a:t> the things that are </a:t>
            </a:r>
            <a:r>
              <a:rPr lang="en-US" sz="2800" u="sng" dirty="0">
                <a:hlinkClick r:id="rId18" tooltip="Strong's Number: 2316">
                  <a:extLst>
                    <a:ext uri="{A12FA001-AC4F-418D-AE19-62706E023703}">
                      <ahyp:hlinkClr xmlns:ahyp="http://schemas.microsoft.com/office/drawing/2018/hyperlinkcolor" val="tx"/>
                    </a:ext>
                  </a:extLst>
                </a:hlinkClick>
              </a:rPr>
              <a:t>God's</a:t>
            </a:r>
            <a:r>
              <a:rPr lang="en-US" sz="2800" u="sng" dirty="0"/>
              <a:t>." </a:t>
            </a:r>
          </a:p>
          <a:p>
            <a:pPr marL="0" indent="0">
              <a:buNone/>
            </a:pPr>
            <a:endParaRPr lang="en-US" sz="2800" dirty="0"/>
          </a:p>
        </p:txBody>
      </p:sp>
      <p:pic>
        <p:nvPicPr>
          <p:cNvPr id="12290" name="Picture 11" descr="Image result for denarius">
            <a:extLst>
              <a:ext uri="{FF2B5EF4-FFF2-40B4-BE49-F238E27FC236}">
                <a16:creationId xmlns:a16="http://schemas.microsoft.com/office/drawing/2014/main" id="{F595E3A6-03C8-4B55-8FBE-224607D287E3}"/>
              </a:ext>
            </a:extLst>
          </p:cNvPr>
          <p:cNvPicPr>
            <a:picLocks noChangeAspect="1" noChangeArrowheads="1"/>
          </p:cNvPicPr>
          <p:nvPr/>
        </p:nvPicPr>
        <p:blipFill>
          <a:blip r:embed="rId4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76034" y="464948"/>
            <a:ext cx="1715965" cy="171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162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B2A6-D726-4035-B110-53DA911C3448}"/>
              </a:ext>
            </a:extLst>
          </p:cNvPr>
          <p:cNvSpPr>
            <a:spLocks noGrp="1"/>
          </p:cNvSpPr>
          <p:nvPr>
            <p:ph type="title"/>
          </p:nvPr>
        </p:nvSpPr>
        <p:spPr/>
        <p:txBody>
          <a:bodyPr/>
          <a:lstStyle/>
          <a:p>
            <a:r>
              <a:rPr lang="en-US" b="1" dirty="0"/>
              <a:t>The Mask of Hypocrisy – Matt 6:1-6</a:t>
            </a:r>
            <a:endParaRPr lang="en-US" dirty="0"/>
          </a:p>
        </p:txBody>
      </p:sp>
      <p:sp>
        <p:nvSpPr>
          <p:cNvPr id="3" name="Content Placeholder 2">
            <a:extLst>
              <a:ext uri="{FF2B5EF4-FFF2-40B4-BE49-F238E27FC236}">
                <a16:creationId xmlns:a16="http://schemas.microsoft.com/office/drawing/2014/main" id="{18054825-9768-401B-9807-332C056B2C1B}"/>
              </a:ext>
            </a:extLst>
          </p:cNvPr>
          <p:cNvSpPr>
            <a:spLocks noGrp="1"/>
          </p:cNvSpPr>
          <p:nvPr>
            <p:ph idx="1"/>
          </p:nvPr>
        </p:nvSpPr>
        <p:spPr>
          <a:xfrm>
            <a:off x="201478" y="1968285"/>
            <a:ext cx="11499743" cy="4889714"/>
          </a:xfrm>
        </p:spPr>
        <p:txBody>
          <a:bodyPr>
            <a:normAutofit/>
          </a:bodyPr>
          <a:lstStyle/>
          <a:p>
            <a:r>
              <a:rPr lang="en-US" u="sng" dirty="0">
                <a:hlinkClick r:id="rId2" tooltip="Strong's Number: 4337">
                  <a:extLst>
                    <a:ext uri="{A12FA001-AC4F-418D-AE19-62706E023703}">
                      <ahyp:hlinkClr xmlns:ahyp="http://schemas.microsoft.com/office/drawing/2018/hyperlinkcolor" val="tx"/>
                    </a:ext>
                  </a:extLst>
                </a:hlinkClick>
              </a:rPr>
              <a:t>"Beware</a:t>
            </a:r>
            <a:r>
              <a:rPr lang="en-US" u="sng" dirty="0"/>
              <a:t> of </a:t>
            </a:r>
            <a:r>
              <a:rPr lang="en-US" u="sng" dirty="0">
                <a:hlinkClick r:id="rId3" tooltip="Strong's Number: 4160">
                  <a:extLst>
                    <a:ext uri="{A12FA001-AC4F-418D-AE19-62706E023703}">
                      <ahyp:hlinkClr xmlns:ahyp="http://schemas.microsoft.com/office/drawing/2018/hyperlinkcolor" val="tx"/>
                    </a:ext>
                  </a:extLst>
                </a:hlinkClick>
              </a:rPr>
              <a:t>practicing</a:t>
            </a:r>
            <a:r>
              <a:rPr lang="en-US" u="sng" dirty="0"/>
              <a:t> your </a:t>
            </a:r>
            <a:r>
              <a:rPr lang="en-US" u="sng" dirty="0">
                <a:hlinkClick r:id="rId4" tooltip="Strong's Number: 1343">
                  <a:extLst>
                    <a:ext uri="{A12FA001-AC4F-418D-AE19-62706E023703}">
                      <ahyp:hlinkClr xmlns:ahyp="http://schemas.microsoft.com/office/drawing/2018/hyperlinkcolor" val="tx"/>
                    </a:ext>
                  </a:extLst>
                </a:hlinkClick>
              </a:rPr>
              <a:t>righteousness</a:t>
            </a:r>
            <a:r>
              <a:rPr lang="en-US" u="sng" dirty="0"/>
              <a:t> </a:t>
            </a:r>
            <a:r>
              <a:rPr lang="en-US" u="sng" dirty="0">
                <a:hlinkClick r:id="rId5" tooltip="Strong's Number: 1715">
                  <a:extLst>
                    <a:ext uri="{A12FA001-AC4F-418D-AE19-62706E023703}">
                      <ahyp:hlinkClr xmlns:ahyp="http://schemas.microsoft.com/office/drawing/2018/hyperlinkcolor" val="tx"/>
                    </a:ext>
                  </a:extLst>
                </a:hlinkClick>
              </a:rPr>
              <a:t>before</a:t>
            </a:r>
            <a:r>
              <a:rPr lang="en-US" u="sng" dirty="0"/>
              <a:t> </a:t>
            </a:r>
            <a:r>
              <a:rPr lang="en-US" u="sng" dirty="0">
                <a:hlinkClick r:id="rId6" tooltip="Strong's Number: 444">
                  <a:extLst>
                    <a:ext uri="{A12FA001-AC4F-418D-AE19-62706E023703}">
                      <ahyp:hlinkClr xmlns:ahyp="http://schemas.microsoft.com/office/drawing/2018/hyperlinkcolor" val="tx"/>
                    </a:ext>
                  </a:extLst>
                </a:hlinkClick>
              </a:rPr>
              <a:t>men</a:t>
            </a:r>
            <a:r>
              <a:rPr lang="en-US" u="sng" dirty="0"/>
              <a:t> to be </a:t>
            </a:r>
            <a:r>
              <a:rPr lang="en-US" u="sng" dirty="0">
                <a:hlinkClick r:id="rId7" tooltip="Strong's Number: 2300">
                  <a:extLst>
                    <a:ext uri="{A12FA001-AC4F-418D-AE19-62706E023703}">
                      <ahyp:hlinkClr xmlns:ahyp="http://schemas.microsoft.com/office/drawing/2018/hyperlinkcolor" val="tx"/>
                    </a:ext>
                  </a:extLst>
                </a:hlinkClick>
              </a:rPr>
              <a:t>noticed</a:t>
            </a:r>
            <a:r>
              <a:rPr lang="en-US" u="sng" dirty="0"/>
              <a:t> by them; </a:t>
            </a:r>
            <a:r>
              <a:rPr lang="en-US" u="sng" dirty="0">
                <a:hlinkClick r:id="rId8" tooltip="Strong's Number: 1490">
                  <a:extLst>
                    <a:ext uri="{A12FA001-AC4F-418D-AE19-62706E023703}">
                      <ahyp:hlinkClr xmlns:ahyp="http://schemas.microsoft.com/office/drawing/2018/hyperlinkcolor" val="tx"/>
                    </a:ext>
                  </a:extLst>
                </a:hlinkClick>
              </a:rPr>
              <a:t>otherwise</a:t>
            </a:r>
            <a:r>
              <a:rPr lang="en-US" u="sng" dirty="0"/>
              <a:t> you </a:t>
            </a:r>
            <a:r>
              <a:rPr lang="en-US" u="sng" dirty="0">
                <a:hlinkClick r:id="rId9" tooltip="Strong's Number: 2192">
                  <a:extLst>
                    <a:ext uri="{A12FA001-AC4F-418D-AE19-62706E023703}">
                      <ahyp:hlinkClr xmlns:ahyp="http://schemas.microsoft.com/office/drawing/2018/hyperlinkcolor" val="tx"/>
                    </a:ext>
                  </a:extLst>
                </a:hlinkClick>
              </a:rPr>
              <a:t>have</a:t>
            </a:r>
            <a:r>
              <a:rPr lang="en-US" u="sng" dirty="0"/>
              <a:t> </a:t>
            </a:r>
            <a:r>
              <a:rPr lang="en-US" u="sng" dirty="0">
                <a:hlinkClick r:id="rId10" tooltip="Strong's Number: 3756">
                  <a:extLst>
                    <a:ext uri="{A12FA001-AC4F-418D-AE19-62706E023703}">
                      <ahyp:hlinkClr xmlns:ahyp="http://schemas.microsoft.com/office/drawing/2018/hyperlinkcolor" val="tx"/>
                    </a:ext>
                  </a:extLst>
                </a:hlinkClick>
              </a:rPr>
              <a:t>no</a:t>
            </a:r>
            <a:r>
              <a:rPr lang="en-US" u="sng" dirty="0"/>
              <a:t> </a:t>
            </a:r>
            <a:r>
              <a:rPr lang="en-US" u="sng" dirty="0">
                <a:hlinkClick r:id="rId11" tooltip="Strong's Number: 3408">
                  <a:extLst>
                    <a:ext uri="{A12FA001-AC4F-418D-AE19-62706E023703}">
                      <ahyp:hlinkClr xmlns:ahyp="http://schemas.microsoft.com/office/drawing/2018/hyperlinkcolor" val="tx"/>
                    </a:ext>
                  </a:extLst>
                </a:hlinkClick>
              </a:rPr>
              <a:t>reward</a:t>
            </a:r>
            <a:r>
              <a:rPr lang="en-US" u="sng" dirty="0"/>
              <a:t> with your </a:t>
            </a:r>
            <a:r>
              <a:rPr lang="en-US" u="sng" dirty="0">
                <a:hlinkClick r:id="rId12" tooltip="Strong's Number: 3962">
                  <a:extLst>
                    <a:ext uri="{A12FA001-AC4F-418D-AE19-62706E023703}">
                      <ahyp:hlinkClr xmlns:ahyp="http://schemas.microsoft.com/office/drawing/2018/hyperlinkcolor" val="tx"/>
                    </a:ext>
                  </a:extLst>
                </a:hlinkClick>
              </a:rPr>
              <a:t>Father</a:t>
            </a:r>
            <a:r>
              <a:rPr lang="en-US" u="sng" dirty="0"/>
              <a:t> </a:t>
            </a:r>
            <a:r>
              <a:rPr lang="en-US" u="sng" dirty="0">
                <a:hlinkClick r:id="rId13" tooltip="Strong's Number: 3588">
                  <a:extLst>
                    <a:ext uri="{A12FA001-AC4F-418D-AE19-62706E023703}">
                      <ahyp:hlinkClr xmlns:ahyp="http://schemas.microsoft.com/office/drawing/2018/hyperlinkcolor" val="tx"/>
                    </a:ext>
                  </a:extLst>
                </a:hlinkClick>
              </a:rPr>
              <a:t>who</a:t>
            </a:r>
            <a:r>
              <a:rPr lang="en-US" u="sng" dirty="0"/>
              <a:t> is in </a:t>
            </a:r>
            <a:r>
              <a:rPr lang="en-US" u="sng" dirty="0">
                <a:hlinkClick r:id="rId14" tooltip="Strong's Number: 3772">
                  <a:extLst>
                    <a:ext uri="{A12FA001-AC4F-418D-AE19-62706E023703}">
                      <ahyp:hlinkClr xmlns:ahyp="http://schemas.microsoft.com/office/drawing/2018/hyperlinkcolor" val="tx"/>
                    </a:ext>
                  </a:extLst>
                </a:hlinkClick>
              </a:rPr>
              <a:t>heaven</a:t>
            </a:r>
            <a:r>
              <a:rPr lang="en-US" u="sng" dirty="0"/>
              <a:t>.  </a:t>
            </a:r>
            <a:r>
              <a:rPr lang="en-US" u="sng" dirty="0">
                <a:hlinkClick r:id="rId15" tooltip="Strong's Number: 3767">
                  <a:extLst>
                    <a:ext uri="{A12FA001-AC4F-418D-AE19-62706E023703}">
                      <ahyp:hlinkClr xmlns:ahyp="http://schemas.microsoft.com/office/drawing/2018/hyperlinkcolor" val="tx"/>
                    </a:ext>
                  </a:extLst>
                </a:hlinkClick>
              </a:rPr>
              <a:t>"So</a:t>
            </a:r>
            <a:r>
              <a:rPr lang="en-US" u="sng" dirty="0"/>
              <a:t> </a:t>
            </a:r>
            <a:r>
              <a:rPr lang="en-US" u="sng" dirty="0">
                <a:hlinkClick r:id="rId16" tooltip="Strong's Number: 3752">
                  <a:extLst>
                    <a:ext uri="{A12FA001-AC4F-418D-AE19-62706E023703}">
                      <ahyp:hlinkClr xmlns:ahyp="http://schemas.microsoft.com/office/drawing/2018/hyperlinkcolor" val="tx"/>
                    </a:ext>
                  </a:extLst>
                </a:hlinkClick>
              </a:rPr>
              <a:t>when</a:t>
            </a:r>
            <a:r>
              <a:rPr lang="en-US" u="sng" dirty="0"/>
              <a:t> you </a:t>
            </a:r>
            <a:r>
              <a:rPr lang="en-US" u="sng" dirty="0">
                <a:hlinkClick r:id="rId3" tooltip="Strong's Number: 4160">
                  <a:extLst>
                    <a:ext uri="{A12FA001-AC4F-418D-AE19-62706E023703}">
                      <ahyp:hlinkClr xmlns:ahyp="http://schemas.microsoft.com/office/drawing/2018/hyperlinkcolor" val="tx"/>
                    </a:ext>
                  </a:extLst>
                </a:hlinkClick>
              </a:rPr>
              <a:t>give</a:t>
            </a:r>
            <a:r>
              <a:rPr lang="en-US" u="sng" dirty="0"/>
              <a:t> to the poor, do not </a:t>
            </a:r>
            <a:r>
              <a:rPr lang="en-US" u="sng" dirty="0">
                <a:hlinkClick r:id="rId17" tooltip="Strong's Number: 4537">
                  <a:extLst>
                    <a:ext uri="{A12FA001-AC4F-418D-AE19-62706E023703}">
                      <ahyp:hlinkClr xmlns:ahyp="http://schemas.microsoft.com/office/drawing/2018/hyperlinkcolor" val="tx"/>
                    </a:ext>
                  </a:extLst>
                </a:hlinkClick>
              </a:rPr>
              <a:t>sound</a:t>
            </a:r>
            <a:r>
              <a:rPr lang="en-US" u="sng" dirty="0"/>
              <a:t> a </a:t>
            </a:r>
            <a:r>
              <a:rPr lang="en-US" u="sng" dirty="0">
                <a:hlinkClick r:id="rId17" tooltip="Strong's Number: 4537">
                  <a:extLst>
                    <a:ext uri="{A12FA001-AC4F-418D-AE19-62706E023703}">
                      <ahyp:hlinkClr xmlns:ahyp="http://schemas.microsoft.com/office/drawing/2018/hyperlinkcolor" val="tx"/>
                    </a:ext>
                  </a:extLst>
                </a:hlinkClick>
              </a:rPr>
              <a:t>trumpet</a:t>
            </a:r>
            <a:r>
              <a:rPr lang="en-US" u="sng" dirty="0"/>
              <a:t> </a:t>
            </a:r>
            <a:r>
              <a:rPr lang="en-US" u="sng" dirty="0">
                <a:hlinkClick r:id="rId5" tooltip="Strong's Number: 1715">
                  <a:extLst>
                    <a:ext uri="{A12FA001-AC4F-418D-AE19-62706E023703}">
                      <ahyp:hlinkClr xmlns:ahyp="http://schemas.microsoft.com/office/drawing/2018/hyperlinkcolor" val="tx"/>
                    </a:ext>
                  </a:extLst>
                </a:hlinkClick>
              </a:rPr>
              <a:t>before</a:t>
            </a:r>
            <a:r>
              <a:rPr lang="en-US" u="sng" dirty="0"/>
              <a:t> you, as the </a:t>
            </a:r>
            <a:r>
              <a:rPr lang="en-US" u="sng" dirty="0">
                <a:hlinkClick r:id="rId18" tooltip="Strong's Number: 5273">
                  <a:extLst>
                    <a:ext uri="{A12FA001-AC4F-418D-AE19-62706E023703}">
                      <ahyp:hlinkClr xmlns:ahyp="http://schemas.microsoft.com/office/drawing/2018/hyperlinkcolor" val="tx"/>
                    </a:ext>
                  </a:extLst>
                </a:hlinkClick>
              </a:rPr>
              <a:t>hypocrites</a:t>
            </a:r>
            <a:r>
              <a:rPr lang="en-US" u="sng" dirty="0"/>
              <a:t> </a:t>
            </a:r>
            <a:r>
              <a:rPr lang="en-US" u="sng" dirty="0">
                <a:hlinkClick r:id="rId3" tooltip="Strong's Number: 4160">
                  <a:extLst>
                    <a:ext uri="{A12FA001-AC4F-418D-AE19-62706E023703}">
                      <ahyp:hlinkClr xmlns:ahyp="http://schemas.microsoft.com/office/drawing/2018/hyperlinkcolor" val="tx"/>
                    </a:ext>
                  </a:extLst>
                </a:hlinkClick>
              </a:rPr>
              <a:t>do</a:t>
            </a:r>
            <a:r>
              <a:rPr lang="en-US" u="sng" dirty="0"/>
              <a:t> in the </a:t>
            </a:r>
            <a:r>
              <a:rPr lang="en-US" u="sng" dirty="0">
                <a:hlinkClick r:id="rId19" tooltip="Strong's Number: 4864">
                  <a:extLst>
                    <a:ext uri="{A12FA001-AC4F-418D-AE19-62706E023703}">
                      <ahyp:hlinkClr xmlns:ahyp="http://schemas.microsoft.com/office/drawing/2018/hyperlinkcolor" val="tx"/>
                    </a:ext>
                  </a:extLst>
                </a:hlinkClick>
              </a:rPr>
              <a:t>synagogues</a:t>
            </a:r>
            <a:r>
              <a:rPr lang="en-US" u="sng" dirty="0"/>
              <a:t> and in the </a:t>
            </a:r>
            <a:r>
              <a:rPr lang="en-US" u="sng" dirty="0">
                <a:hlinkClick r:id="rId20" tooltip="Strong's Number: 4505">
                  <a:extLst>
                    <a:ext uri="{A12FA001-AC4F-418D-AE19-62706E023703}">
                      <ahyp:hlinkClr xmlns:ahyp="http://schemas.microsoft.com/office/drawing/2018/hyperlinkcolor" val="tx"/>
                    </a:ext>
                  </a:extLst>
                </a:hlinkClick>
              </a:rPr>
              <a:t>streets</a:t>
            </a:r>
            <a:r>
              <a:rPr lang="en-US" u="sng" dirty="0"/>
              <a:t>, </a:t>
            </a:r>
            <a:r>
              <a:rPr lang="en-US" u="sng" dirty="0">
                <a:hlinkClick r:id="rId15" tooltip="Strong's Number: 3767">
                  <a:extLst>
                    <a:ext uri="{A12FA001-AC4F-418D-AE19-62706E023703}">
                      <ahyp:hlinkClr xmlns:ahyp="http://schemas.microsoft.com/office/drawing/2018/hyperlinkcolor" val="tx"/>
                    </a:ext>
                  </a:extLst>
                </a:hlinkClick>
              </a:rPr>
              <a:t>so</a:t>
            </a:r>
            <a:r>
              <a:rPr lang="en-US" u="sng" dirty="0"/>
              <a:t> that they may be </a:t>
            </a:r>
            <a:r>
              <a:rPr lang="en-US" u="sng" dirty="0">
                <a:hlinkClick r:id="rId21" tooltip="Strong's Number: 1392">
                  <a:extLst>
                    <a:ext uri="{A12FA001-AC4F-418D-AE19-62706E023703}">
                      <ahyp:hlinkClr xmlns:ahyp="http://schemas.microsoft.com/office/drawing/2018/hyperlinkcolor" val="tx"/>
                    </a:ext>
                  </a:extLst>
                </a:hlinkClick>
              </a:rPr>
              <a:t>honored</a:t>
            </a:r>
            <a:r>
              <a:rPr lang="en-US" u="sng" dirty="0"/>
              <a:t> by </a:t>
            </a:r>
            <a:r>
              <a:rPr lang="en-US" u="sng" dirty="0">
                <a:hlinkClick r:id="rId6" tooltip="Strong's Number: 444">
                  <a:extLst>
                    <a:ext uri="{A12FA001-AC4F-418D-AE19-62706E023703}">
                      <ahyp:hlinkClr xmlns:ahyp="http://schemas.microsoft.com/office/drawing/2018/hyperlinkcolor" val="tx"/>
                    </a:ext>
                  </a:extLst>
                </a:hlinkClick>
              </a:rPr>
              <a:t>men</a:t>
            </a:r>
            <a:r>
              <a:rPr lang="en-US" u="sng" dirty="0"/>
              <a:t>. </a:t>
            </a:r>
            <a:r>
              <a:rPr lang="en-US" u="sng" dirty="0">
                <a:hlinkClick r:id="rId22" tooltip="Strong's Number: 281">
                  <a:extLst>
                    <a:ext uri="{A12FA001-AC4F-418D-AE19-62706E023703}">
                      <ahyp:hlinkClr xmlns:ahyp="http://schemas.microsoft.com/office/drawing/2018/hyperlinkcolor" val="tx"/>
                    </a:ext>
                  </a:extLst>
                </a:hlinkClick>
              </a:rPr>
              <a:t>Truly</a:t>
            </a:r>
            <a:r>
              <a:rPr lang="en-US" u="sng" dirty="0"/>
              <a:t> I </a:t>
            </a:r>
            <a:r>
              <a:rPr lang="en-US" u="sng" dirty="0">
                <a:hlinkClick r:id="rId23" tooltip="Strong's Number: 3004">
                  <a:extLst>
                    <a:ext uri="{A12FA001-AC4F-418D-AE19-62706E023703}">
                      <ahyp:hlinkClr xmlns:ahyp="http://schemas.microsoft.com/office/drawing/2018/hyperlinkcolor" val="tx"/>
                    </a:ext>
                  </a:extLst>
                </a:hlinkClick>
              </a:rPr>
              <a:t>say</a:t>
            </a:r>
            <a:r>
              <a:rPr lang="en-US" u="sng" dirty="0"/>
              <a:t> to you, they </a:t>
            </a:r>
            <a:r>
              <a:rPr lang="en-US" u="sng" dirty="0">
                <a:hlinkClick r:id="rId24" tooltip="Strong's Number: 568">
                  <a:extLst>
                    <a:ext uri="{A12FA001-AC4F-418D-AE19-62706E023703}">
                      <ahyp:hlinkClr xmlns:ahyp="http://schemas.microsoft.com/office/drawing/2018/hyperlinkcolor" val="tx"/>
                    </a:ext>
                  </a:extLst>
                </a:hlinkClick>
              </a:rPr>
              <a:t>have</a:t>
            </a:r>
            <a:r>
              <a:rPr lang="en-US" u="sng" dirty="0"/>
              <a:t> their </a:t>
            </a:r>
            <a:r>
              <a:rPr lang="en-US" u="sng" dirty="0">
                <a:hlinkClick r:id="rId11" tooltip="Strong's Number: 3408">
                  <a:extLst>
                    <a:ext uri="{A12FA001-AC4F-418D-AE19-62706E023703}">
                      <ahyp:hlinkClr xmlns:ahyp="http://schemas.microsoft.com/office/drawing/2018/hyperlinkcolor" val="tx"/>
                    </a:ext>
                  </a:extLst>
                </a:hlinkClick>
              </a:rPr>
              <a:t>reward</a:t>
            </a:r>
            <a:r>
              <a:rPr lang="en-US" u="sng" dirty="0"/>
              <a:t> in </a:t>
            </a:r>
            <a:r>
              <a:rPr lang="en-US" u="sng" dirty="0">
                <a:hlinkClick r:id="rId24" tooltip="Strong's Number: 568">
                  <a:extLst>
                    <a:ext uri="{A12FA001-AC4F-418D-AE19-62706E023703}">
                      <ahyp:hlinkClr xmlns:ahyp="http://schemas.microsoft.com/office/drawing/2018/hyperlinkcolor" val="tx"/>
                    </a:ext>
                  </a:extLst>
                </a:hlinkClick>
              </a:rPr>
              <a:t>full</a:t>
            </a:r>
            <a:r>
              <a:rPr lang="en-US" u="sng" dirty="0"/>
              <a:t>. "But when you </a:t>
            </a:r>
            <a:r>
              <a:rPr lang="en-US" u="sng" dirty="0">
                <a:hlinkClick r:id="rId3" tooltip="Strong's Number: 4160">
                  <a:extLst>
                    <a:ext uri="{A12FA001-AC4F-418D-AE19-62706E023703}">
                      <ahyp:hlinkClr xmlns:ahyp="http://schemas.microsoft.com/office/drawing/2018/hyperlinkcolor" val="tx"/>
                    </a:ext>
                  </a:extLst>
                </a:hlinkClick>
              </a:rPr>
              <a:t>give</a:t>
            </a:r>
            <a:r>
              <a:rPr lang="en-US" u="sng" dirty="0"/>
              <a:t> to the poor, do not let your </a:t>
            </a:r>
            <a:r>
              <a:rPr lang="en-US" u="sng" dirty="0">
                <a:hlinkClick r:id="rId25" tooltip="Strong's Number: 710">
                  <a:extLst>
                    <a:ext uri="{A12FA001-AC4F-418D-AE19-62706E023703}">
                      <ahyp:hlinkClr xmlns:ahyp="http://schemas.microsoft.com/office/drawing/2018/hyperlinkcolor" val="tx"/>
                    </a:ext>
                  </a:extLst>
                </a:hlinkClick>
              </a:rPr>
              <a:t>left</a:t>
            </a:r>
            <a:r>
              <a:rPr lang="en-US" u="sng" dirty="0"/>
              <a:t> </a:t>
            </a:r>
            <a:r>
              <a:rPr lang="en-US" u="sng" dirty="0">
                <a:hlinkClick r:id="rId25" tooltip="Strong's Number: 710">
                  <a:extLst>
                    <a:ext uri="{A12FA001-AC4F-418D-AE19-62706E023703}">
                      <ahyp:hlinkClr xmlns:ahyp="http://schemas.microsoft.com/office/drawing/2018/hyperlinkcolor" val="tx"/>
                    </a:ext>
                  </a:extLst>
                </a:hlinkClick>
              </a:rPr>
              <a:t>hand</a:t>
            </a:r>
            <a:r>
              <a:rPr lang="en-US" u="sng" dirty="0"/>
              <a:t> </a:t>
            </a:r>
            <a:r>
              <a:rPr lang="en-US" u="sng" dirty="0">
                <a:hlinkClick r:id="rId26" tooltip="Strong's Number: 1097">
                  <a:extLst>
                    <a:ext uri="{A12FA001-AC4F-418D-AE19-62706E023703}">
                      <ahyp:hlinkClr xmlns:ahyp="http://schemas.microsoft.com/office/drawing/2018/hyperlinkcolor" val="tx"/>
                    </a:ext>
                  </a:extLst>
                </a:hlinkClick>
              </a:rPr>
              <a:t>know</a:t>
            </a:r>
            <a:r>
              <a:rPr lang="en-US" u="sng" dirty="0"/>
              <a:t> </a:t>
            </a:r>
            <a:r>
              <a:rPr lang="en-US" u="sng" dirty="0">
                <a:hlinkClick r:id="rId27" tooltip="Strong's Number: 5101">
                  <a:extLst>
                    <a:ext uri="{A12FA001-AC4F-418D-AE19-62706E023703}">
                      <ahyp:hlinkClr xmlns:ahyp="http://schemas.microsoft.com/office/drawing/2018/hyperlinkcolor" val="tx"/>
                    </a:ext>
                  </a:extLst>
                </a:hlinkClick>
              </a:rPr>
              <a:t>what</a:t>
            </a:r>
            <a:r>
              <a:rPr lang="en-US" u="sng" dirty="0"/>
              <a:t> your </a:t>
            </a:r>
            <a:r>
              <a:rPr lang="en-US" u="sng" dirty="0">
                <a:hlinkClick r:id="rId28" tooltip="Strong's Number: 1188">
                  <a:extLst>
                    <a:ext uri="{A12FA001-AC4F-418D-AE19-62706E023703}">
                      <ahyp:hlinkClr xmlns:ahyp="http://schemas.microsoft.com/office/drawing/2018/hyperlinkcolor" val="tx"/>
                    </a:ext>
                  </a:extLst>
                </a:hlinkClick>
              </a:rPr>
              <a:t>right</a:t>
            </a:r>
            <a:r>
              <a:rPr lang="en-US" u="sng" dirty="0"/>
              <a:t> </a:t>
            </a:r>
            <a:r>
              <a:rPr lang="en-US" u="sng" dirty="0">
                <a:hlinkClick r:id="rId28" tooltip="Strong's Number: 1188">
                  <a:extLst>
                    <a:ext uri="{A12FA001-AC4F-418D-AE19-62706E023703}">
                      <ahyp:hlinkClr xmlns:ahyp="http://schemas.microsoft.com/office/drawing/2018/hyperlinkcolor" val="tx"/>
                    </a:ext>
                  </a:extLst>
                </a:hlinkClick>
              </a:rPr>
              <a:t>hand</a:t>
            </a:r>
            <a:r>
              <a:rPr lang="en-US" u="sng" dirty="0"/>
              <a:t> is </a:t>
            </a:r>
            <a:r>
              <a:rPr lang="en-US" u="sng" dirty="0">
                <a:hlinkClick r:id="rId3" tooltip="Strong's Number: 4160">
                  <a:extLst>
                    <a:ext uri="{A12FA001-AC4F-418D-AE19-62706E023703}">
                      <ahyp:hlinkClr xmlns:ahyp="http://schemas.microsoft.com/office/drawing/2018/hyperlinkcolor" val="tx"/>
                    </a:ext>
                  </a:extLst>
                </a:hlinkClick>
              </a:rPr>
              <a:t>doing</a:t>
            </a:r>
            <a:r>
              <a:rPr lang="en-US" u="sng" dirty="0"/>
              <a:t>, </a:t>
            </a:r>
            <a:r>
              <a:rPr lang="en-US" u="sng" dirty="0">
                <a:hlinkClick r:id="rId29" tooltip="Strong's Number: 3704">
                  <a:extLst>
                    <a:ext uri="{A12FA001-AC4F-418D-AE19-62706E023703}">
                      <ahyp:hlinkClr xmlns:ahyp="http://schemas.microsoft.com/office/drawing/2018/hyperlinkcolor" val="tx"/>
                    </a:ext>
                  </a:extLst>
                </a:hlinkClick>
              </a:rPr>
              <a:t>so</a:t>
            </a:r>
            <a:r>
              <a:rPr lang="en-US" u="sng" dirty="0"/>
              <a:t> that your </a:t>
            </a:r>
            <a:r>
              <a:rPr lang="en-US" u="sng" dirty="0">
                <a:hlinkClick r:id="rId30" tooltip="Strong's Number: 1654">
                  <a:extLst>
                    <a:ext uri="{A12FA001-AC4F-418D-AE19-62706E023703}">
                      <ahyp:hlinkClr xmlns:ahyp="http://schemas.microsoft.com/office/drawing/2018/hyperlinkcolor" val="tx"/>
                    </a:ext>
                  </a:extLst>
                </a:hlinkClick>
              </a:rPr>
              <a:t>giving</a:t>
            </a:r>
            <a:r>
              <a:rPr lang="en-US" u="sng" dirty="0"/>
              <a:t> will be in </a:t>
            </a:r>
            <a:r>
              <a:rPr lang="en-US" u="sng" dirty="0">
                <a:hlinkClick r:id="rId31" tooltip="Strong's Number: 2927">
                  <a:extLst>
                    <a:ext uri="{A12FA001-AC4F-418D-AE19-62706E023703}">
                      <ahyp:hlinkClr xmlns:ahyp="http://schemas.microsoft.com/office/drawing/2018/hyperlinkcolor" val="tx"/>
                    </a:ext>
                  </a:extLst>
                </a:hlinkClick>
              </a:rPr>
              <a:t>secret</a:t>
            </a:r>
            <a:r>
              <a:rPr lang="en-US" u="sng" dirty="0"/>
              <a:t>; and </a:t>
            </a:r>
            <a:r>
              <a:rPr lang="en-US" u="sng" baseline="30000" dirty="0"/>
              <a:t>4</a:t>
            </a:r>
            <a:r>
              <a:rPr lang="en-US" u="sng" dirty="0"/>
              <a:t>your </a:t>
            </a:r>
            <a:r>
              <a:rPr lang="en-US" u="sng" dirty="0">
                <a:hlinkClick r:id="rId12" tooltip="Strong's Number: 3962">
                  <a:extLst>
                    <a:ext uri="{A12FA001-AC4F-418D-AE19-62706E023703}">
                      <ahyp:hlinkClr xmlns:ahyp="http://schemas.microsoft.com/office/drawing/2018/hyperlinkcolor" val="tx"/>
                    </a:ext>
                  </a:extLst>
                </a:hlinkClick>
              </a:rPr>
              <a:t>Father</a:t>
            </a:r>
            <a:r>
              <a:rPr lang="en-US" u="sng" dirty="0"/>
              <a:t> who </a:t>
            </a:r>
            <a:r>
              <a:rPr lang="en-US" u="sng" dirty="0">
                <a:hlinkClick r:id="rId32" tooltip="Strong's Number: 991">
                  <a:extLst>
                    <a:ext uri="{A12FA001-AC4F-418D-AE19-62706E023703}">
                      <ahyp:hlinkClr xmlns:ahyp="http://schemas.microsoft.com/office/drawing/2018/hyperlinkcolor" val="tx"/>
                    </a:ext>
                  </a:extLst>
                </a:hlinkClick>
              </a:rPr>
              <a:t>sees</a:t>
            </a:r>
            <a:r>
              <a:rPr lang="en-US" u="sng" dirty="0"/>
              <a:t> what is done in </a:t>
            </a:r>
            <a:r>
              <a:rPr lang="en-US" u="sng" dirty="0">
                <a:hlinkClick r:id="rId31" tooltip="Strong's Number: 2927">
                  <a:extLst>
                    <a:ext uri="{A12FA001-AC4F-418D-AE19-62706E023703}">
                      <ahyp:hlinkClr xmlns:ahyp="http://schemas.microsoft.com/office/drawing/2018/hyperlinkcolor" val="tx"/>
                    </a:ext>
                  </a:extLst>
                </a:hlinkClick>
              </a:rPr>
              <a:t>secret</a:t>
            </a:r>
            <a:r>
              <a:rPr lang="en-US" u="sng" dirty="0"/>
              <a:t> will </a:t>
            </a:r>
            <a:r>
              <a:rPr lang="en-US" u="sng" dirty="0">
                <a:hlinkClick r:id="rId33" tooltip="Strong's Number: 591">
                  <a:extLst>
                    <a:ext uri="{A12FA001-AC4F-418D-AE19-62706E023703}">
                      <ahyp:hlinkClr xmlns:ahyp="http://schemas.microsoft.com/office/drawing/2018/hyperlinkcolor" val="tx"/>
                    </a:ext>
                  </a:extLst>
                </a:hlinkClick>
              </a:rPr>
              <a:t>reward</a:t>
            </a:r>
            <a:r>
              <a:rPr lang="en-US" u="sng" dirty="0"/>
              <a:t> you. </a:t>
            </a:r>
            <a:r>
              <a:rPr lang="en-US" u="sng" dirty="0">
                <a:hlinkClick r:id="rId16" tooltip="Strong's Number: 3752">
                  <a:extLst>
                    <a:ext uri="{A12FA001-AC4F-418D-AE19-62706E023703}">
                      <ahyp:hlinkClr xmlns:ahyp="http://schemas.microsoft.com/office/drawing/2018/hyperlinkcolor" val="tx"/>
                    </a:ext>
                  </a:extLst>
                </a:hlinkClick>
              </a:rPr>
              <a:t>"When</a:t>
            </a:r>
            <a:r>
              <a:rPr lang="en-US" u="sng" dirty="0"/>
              <a:t> you </a:t>
            </a:r>
            <a:r>
              <a:rPr lang="en-US" u="sng" dirty="0">
                <a:hlinkClick r:id="rId34" tooltip="Strong's Number: 4336">
                  <a:extLst>
                    <a:ext uri="{A12FA001-AC4F-418D-AE19-62706E023703}">
                      <ahyp:hlinkClr xmlns:ahyp="http://schemas.microsoft.com/office/drawing/2018/hyperlinkcolor" val="tx"/>
                    </a:ext>
                  </a:extLst>
                </a:hlinkClick>
              </a:rPr>
              <a:t>pray</a:t>
            </a:r>
            <a:r>
              <a:rPr lang="en-US" u="sng" dirty="0"/>
              <a:t>, you are not to be </a:t>
            </a:r>
            <a:r>
              <a:rPr lang="en-US" u="sng" dirty="0">
                <a:hlinkClick r:id="rId35" tooltip="Strong's Number: 5613">
                  <a:extLst>
                    <a:ext uri="{A12FA001-AC4F-418D-AE19-62706E023703}">
                      <ahyp:hlinkClr xmlns:ahyp="http://schemas.microsoft.com/office/drawing/2018/hyperlinkcolor" val="tx"/>
                    </a:ext>
                  </a:extLst>
                </a:hlinkClick>
              </a:rPr>
              <a:t>like</a:t>
            </a:r>
            <a:r>
              <a:rPr lang="en-US" u="sng" dirty="0"/>
              <a:t> the </a:t>
            </a:r>
            <a:r>
              <a:rPr lang="en-US" u="sng" dirty="0">
                <a:hlinkClick r:id="rId18" tooltip="Strong's Number: 5273">
                  <a:extLst>
                    <a:ext uri="{A12FA001-AC4F-418D-AE19-62706E023703}">
                      <ahyp:hlinkClr xmlns:ahyp="http://schemas.microsoft.com/office/drawing/2018/hyperlinkcolor" val="tx"/>
                    </a:ext>
                  </a:extLst>
                </a:hlinkClick>
              </a:rPr>
              <a:t>hypocrites</a:t>
            </a:r>
            <a:r>
              <a:rPr lang="en-US" u="sng" dirty="0"/>
              <a:t>; for they </a:t>
            </a:r>
            <a:r>
              <a:rPr lang="en-US" u="sng" dirty="0">
                <a:hlinkClick r:id="rId36" tooltip="Strong's Number: 5368">
                  <a:extLst>
                    <a:ext uri="{A12FA001-AC4F-418D-AE19-62706E023703}">
                      <ahyp:hlinkClr xmlns:ahyp="http://schemas.microsoft.com/office/drawing/2018/hyperlinkcolor" val="tx"/>
                    </a:ext>
                  </a:extLst>
                </a:hlinkClick>
              </a:rPr>
              <a:t>love</a:t>
            </a:r>
            <a:r>
              <a:rPr lang="en-US" u="sng" dirty="0"/>
              <a:t> to </a:t>
            </a:r>
            <a:r>
              <a:rPr lang="en-US" u="sng" dirty="0">
                <a:hlinkClick r:id="rId37" tooltip="Strong's Number: 2476">
                  <a:extLst>
                    <a:ext uri="{A12FA001-AC4F-418D-AE19-62706E023703}">
                      <ahyp:hlinkClr xmlns:ahyp="http://schemas.microsoft.com/office/drawing/2018/hyperlinkcolor" val="tx"/>
                    </a:ext>
                  </a:extLst>
                </a:hlinkClick>
              </a:rPr>
              <a:t>stand</a:t>
            </a:r>
            <a:r>
              <a:rPr lang="en-US" u="sng" dirty="0"/>
              <a:t> and </a:t>
            </a:r>
            <a:r>
              <a:rPr lang="en-US" u="sng" dirty="0">
                <a:hlinkClick r:id="rId34" tooltip="Strong's Number: 4336">
                  <a:extLst>
                    <a:ext uri="{A12FA001-AC4F-418D-AE19-62706E023703}">
                      <ahyp:hlinkClr xmlns:ahyp="http://schemas.microsoft.com/office/drawing/2018/hyperlinkcolor" val="tx"/>
                    </a:ext>
                  </a:extLst>
                </a:hlinkClick>
              </a:rPr>
              <a:t>pray</a:t>
            </a:r>
            <a:r>
              <a:rPr lang="en-US" u="sng" dirty="0"/>
              <a:t> in the </a:t>
            </a:r>
            <a:r>
              <a:rPr lang="en-US" u="sng" dirty="0">
                <a:hlinkClick r:id="rId19" tooltip="Strong's Number: 4864">
                  <a:extLst>
                    <a:ext uri="{A12FA001-AC4F-418D-AE19-62706E023703}">
                      <ahyp:hlinkClr xmlns:ahyp="http://schemas.microsoft.com/office/drawing/2018/hyperlinkcolor" val="tx"/>
                    </a:ext>
                  </a:extLst>
                </a:hlinkClick>
              </a:rPr>
              <a:t>synagogues</a:t>
            </a:r>
            <a:r>
              <a:rPr lang="en-US" u="sng" dirty="0"/>
              <a:t> and on the </a:t>
            </a:r>
            <a:r>
              <a:rPr lang="en-US" u="sng" dirty="0">
                <a:hlinkClick r:id="rId38" tooltip="Strong's Number: 4116">
                  <a:extLst>
                    <a:ext uri="{A12FA001-AC4F-418D-AE19-62706E023703}">
                      <ahyp:hlinkClr xmlns:ahyp="http://schemas.microsoft.com/office/drawing/2018/hyperlinkcolor" val="tx"/>
                    </a:ext>
                  </a:extLst>
                </a:hlinkClick>
              </a:rPr>
              <a:t>street</a:t>
            </a:r>
            <a:r>
              <a:rPr lang="en-US" u="sng" dirty="0"/>
              <a:t> </a:t>
            </a:r>
            <a:r>
              <a:rPr lang="en-US" u="sng" dirty="0">
                <a:hlinkClick r:id="rId39" tooltip="Strong's Number: 1137">
                  <a:extLst>
                    <a:ext uri="{A12FA001-AC4F-418D-AE19-62706E023703}">
                      <ahyp:hlinkClr xmlns:ahyp="http://schemas.microsoft.com/office/drawing/2018/hyperlinkcolor" val="tx"/>
                    </a:ext>
                  </a:extLst>
                </a:hlinkClick>
              </a:rPr>
              <a:t>corners</a:t>
            </a:r>
            <a:r>
              <a:rPr lang="en-US" u="sng" dirty="0"/>
              <a:t> </a:t>
            </a:r>
            <a:r>
              <a:rPr lang="en-US" u="sng" dirty="0">
                <a:hlinkClick r:id="rId29" tooltip="Strong's Number: 3704">
                  <a:extLst>
                    <a:ext uri="{A12FA001-AC4F-418D-AE19-62706E023703}">
                      <ahyp:hlinkClr xmlns:ahyp="http://schemas.microsoft.com/office/drawing/2018/hyperlinkcolor" val="tx"/>
                    </a:ext>
                  </a:extLst>
                </a:hlinkClick>
              </a:rPr>
              <a:t>so</a:t>
            </a:r>
            <a:r>
              <a:rPr lang="en-US" u="sng" dirty="0"/>
              <a:t> that they may be </a:t>
            </a:r>
            <a:r>
              <a:rPr lang="en-US" u="sng" dirty="0">
                <a:hlinkClick r:id="rId40" tooltip="Strong's Number: 5316">
                  <a:extLst>
                    <a:ext uri="{A12FA001-AC4F-418D-AE19-62706E023703}">
                      <ahyp:hlinkClr xmlns:ahyp="http://schemas.microsoft.com/office/drawing/2018/hyperlinkcolor" val="tx"/>
                    </a:ext>
                  </a:extLst>
                </a:hlinkClick>
              </a:rPr>
              <a:t>seen</a:t>
            </a:r>
            <a:r>
              <a:rPr lang="en-US" u="sng" dirty="0"/>
              <a:t> by </a:t>
            </a:r>
            <a:r>
              <a:rPr lang="en-US" u="sng" dirty="0">
                <a:hlinkClick r:id="rId6" tooltip="Strong's Number: 444">
                  <a:extLst>
                    <a:ext uri="{A12FA001-AC4F-418D-AE19-62706E023703}">
                      <ahyp:hlinkClr xmlns:ahyp="http://schemas.microsoft.com/office/drawing/2018/hyperlinkcolor" val="tx"/>
                    </a:ext>
                  </a:extLst>
                </a:hlinkClick>
              </a:rPr>
              <a:t>men</a:t>
            </a:r>
            <a:r>
              <a:rPr lang="en-US" u="sng" dirty="0"/>
              <a:t>. </a:t>
            </a:r>
            <a:r>
              <a:rPr lang="en-US" u="sng" dirty="0">
                <a:hlinkClick r:id="rId22" tooltip="Strong's Number: 281">
                  <a:extLst>
                    <a:ext uri="{A12FA001-AC4F-418D-AE19-62706E023703}">
                      <ahyp:hlinkClr xmlns:ahyp="http://schemas.microsoft.com/office/drawing/2018/hyperlinkcolor" val="tx"/>
                    </a:ext>
                  </a:extLst>
                </a:hlinkClick>
              </a:rPr>
              <a:t>Truly</a:t>
            </a:r>
            <a:r>
              <a:rPr lang="en-US" u="sng" dirty="0"/>
              <a:t> I </a:t>
            </a:r>
            <a:r>
              <a:rPr lang="en-US" u="sng" dirty="0">
                <a:hlinkClick r:id="rId23" tooltip="Strong's Number: 3004">
                  <a:extLst>
                    <a:ext uri="{A12FA001-AC4F-418D-AE19-62706E023703}">
                      <ahyp:hlinkClr xmlns:ahyp="http://schemas.microsoft.com/office/drawing/2018/hyperlinkcolor" val="tx"/>
                    </a:ext>
                  </a:extLst>
                </a:hlinkClick>
              </a:rPr>
              <a:t>say</a:t>
            </a:r>
            <a:r>
              <a:rPr lang="en-US" u="sng" dirty="0"/>
              <a:t> to you, they </a:t>
            </a:r>
            <a:r>
              <a:rPr lang="en-US" u="sng" dirty="0">
                <a:hlinkClick r:id="rId24" tooltip="Strong's Number: 568">
                  <a:extLst>
                    <a:ext uri="{A12FA001-AC4F-418D-AE19-62706E023703}">
                      <ahyp:hlinkClr xmlns:ahyp="http://schemas.microsoft.com/office/drawing/2018/hyperlinkcolor" val="tx"/>
                    </a:ext>
                  </a:extLst>
                </a:hlinkClick>
              </a:rPr>
              <a:t>have</a:t>
            </a:r>
            <a:r>
              <a:rPr lang="en-US" u="sng" dirty="0"/>
              <a:t> their </a:t>
            </a:r>
            <a:r>
              <a:rPr lang="en-US" u="sng" dirty="0">
                <a:hlinkClick r:id="rId11" tooltip="Strong's Number: 3408">
                  <a:extLst>
                    <a:ext uri="{A12FA001-AC4F-418D-AE19-62706E023703}">
                      <ahyp:hlinkClr xmlns:ahyp="http://schemas.microsoft.com/office/drawing/2018/hyperlinkcolor" val="tx"/>
                    </a:ext>
                  </a:extLst>
                </a:hlinkClick>
              </a:rPr>
              <a:t>reward</a:t>
            </a:r>
            <a:r>
              <a:rPr lang="en-US" u="sng" dirty="0"/>
              <a:t> in </a:t>
            </a:r>
            <a:r>
              <a:rPr lang="en-US" u="sng" dirty="0">
                <a:hlinkClick r:id="rId24" tooltip="Strong's Number: 568">
                  <a:extLst>
                    <a:ext uri="{A12FA001-AC4F-418D-AE19-62706E023703}">
                      <ahyp:hlinkClr xmlns:ahyp="http://schemas.microsoft.com/office/drawing/2018/hyperlinkcolor" val="tx"/>
                    </a:ext>
                  </a:extLst>
                </a:hlinkClick>
              </a:rPr>
              <a:t>full</a:t>
            </a:r>
            <a:r>
              <a:rPr lang="en-US" u="sng" dirty="0"/>
              <a:t>. "But you, </a:t>
            </a:r>
            <a:r>
              <a:rPr lang="en-US" u="sng" dirty="0">
                <a:hlinkClick r:id="rId16" tooltip="Strong's Number: 3752">
                  <a:extLst>
                    <a:ext uri="{A12FA001-AC4F-418D-AE19-62706E023703}">
                      <ahyp:hlinkClr xmlns:ahyp="http://schemas.microsoft.com/office/drawing/2018/hyperlinkcolor" val="tx"/>
                    </a:ext>
                  </a:extLst>
                </a:hlinkClick>
              </a:rPr>
              <a:t>when</a:t>
            </a:r>
            <a:r>
              <a:rPr lang="en-US" u="sng" dirty="0"/>
              <a:t> you </a:t>
            </a:r>
            <a:r>
              <a:rPr lang="en-US" u="sng" dirty="0">
                <a:hlinkClick r:id="rId34" tooltip="Strong's Number: 4336">
                  <a:extLst>
                    <a:ext uri="{A12FA001-AC4F-418D-AE19-62706E023703}">
                      <ahyp:hlinkClr xmlns:ahyp="http://schemas.microsoft.com/office/drawing/2018/hyperlinkcolor" val="tx"/>
                    </a:ext>
                  </a:extLst>
                </a:hlinkClick>
              </a:rPr>
              <a:t>pray</a:t>
            </a:r>
            <a:r>
              <a:rPr lang="en-US" u="sng" dirty="0"/>
              <a:t>, </a:t>
            </a:r>
            <a:r>
              <a:rPr lang="en-US" u="sng" dirty="0">
                <a:hlinkClick r:id="rId41" tooltip="Strong's Number: 1525">
                  <a:extLst>
                    <a:ext uri="{A12FA001-AC4F-418D-AE19-62706E023703}">
                      <ahyp:hlinkClr xmlns:ahyp="http://schemas.microsoft.com/office/drawing/2018/hyperlinkcolor" val="tx"/>
                    </a:ext>
                  </a:extLst>
                </a:hlinkClick>
              </a:rPr>
              <a:t>go</a:t>
            </a:r>
            <a:r>
              <a:rPr lang="en-US" u="sng" dirty="0"/>
              <a:t> into your </a:t>
            </a:r>
            <a:r>
              <a:rPr lang="en-US" u="sng" dirty="0">
                <a:hlinkClick r:id="rId42" tooltip="Strong's Number: 5009">
                  <a:extLst>
                    <a:ext uri="{A12FA001-AC4F-418D-AE19-62706E023703}">
                      <ahyp:hlinkClr xmlns:ahyp="http://schemas.microsoft.com/office/drawing/2018/hyperlinkcolor" val="tx"/>
                    </a:ext>
                  </a:extLst>
                </a:hlinkClick>
              </a:rPr>
              <a:t>inner</a:t>
            </a:r>
            <a:r>
              <a:rPr lang="en-US" u="sng" dirty="0"/>
              <a:t> </a:t>
            </a:r>
            <a:r>
              <a:rPr lang="en-US" u="sng" dirty="0">
                <a:hlinkClick r:id="rId42" tooltip="Strong's Number: 5009">
                  <a:extLst>
                    <a:ext uri="{A12FA001-AC4F-418D-AE19-62706E023703}">
                      <ahyp:hlinkClr xmlns:ahyp="http://schemas.microsoft.com/office/drawing/2018/hyperlinkcolor" val="tx"/>
                    </a:ext>
                  </a:extLst>
                </a:hlinkClick>
              </a:rPr>
              <a:t>room</a:t>
            </a:r>
            <a:r>
              <a:rPr lang="en-US" u="sng" dirty="0"/>
              <a:t>, </a:t>
            </a:r>
            <a:r>
              <a:rPr lang="en-US" u="sng" dirty="0">
                <a:hlinkClick r:id="rId43" tooltip="Strong's Number: 2808">
                  <a:extLst>
                    <a:ext uri="{A12FA001-AC4F-418D-AE19-62706E023703}">
                      <ahyp:hlinkClr xmlns:ahyp="http://schemas.microsoft.com/office/drawing/2018/hyperlinkcolor" val="tx"/>
                    </a:ext>
                  </a:extLst>
                </a:hlinkClick>
              </a:rPr>
              <a:t>close</a:t>
            </a:r>
            <a:r>
              <a:rPr lang="en-US" u="sng" dirty="0"/>
              <a:t> your </a:t>
            </a:r>
            <a:r>
              <a:rPr lang="en-US" u="sng" dirty="0">
                <a:hlinkClick r:id="rId44" tooltip="Strong's Number: 2374">
                  <a:extLst>
                    <a:ext uri="{A12FA001-AC4F-418D-AE19-62706E023703}">
                      <ahyp:hlinkClr xmlns:ahyp="http://schemas.microsoft.com/office/drawing/2018/hyperlinkcolor" val="tx"/>
                    </a:ext>
                  </a:extLst>
                </a:hlinkClick>
              </a:rPr>
              <a:t>door</a:t>
            </a:r>
            <a:r>
              <a:rPr lang="en-US" u="sng" dirty="0"/>
              <a:t> and </a:t>
            </a:r>
            <a:r>
              <a:rPr lang="en-US" u="sng" dirty="0">
                <a:hlinkClick r:id="rId34" tooltip="Strong's Number: 4336">
                  <a:extLst>
                    <a:ext uri="{A12FA001-AC4F-418D-AE19-62706E023703}">
                      <ahyp:hlinkClr xmlns:ahyp="http://schemas.microsoft.com/office/drawing/2018/hyperlinkcolor" val="tx"/>
                    </a:ext>
                  </a:extLst>
                </a:hlinkClick>
              </a:rPr>
              <a:t>pray</a:t>
            </a:r>
            <a:r>
              <a:rPr lang="en-US" u="sng" dirty="0"/>
              <a:t> to your </a:t>
            </a:r>
            <a:r>
              <a:rPr lang="en-US" u="sng" dirty="0">
                <a:hlinkClick r:id="rId12" tooltip="Strong's Number: 3962">
                  <a:extLst>
                    <a:ext uri="{A12FA001-AC4F-418D-AE19-62706E023703}">
                      <ahyp:hlinkClr xmlns:ahyp="http://schemas.microsoft.com/office/drawing/2018/hyperlinkcolor" val="tx"/>
                    </a:ext>
                  </a:extLst>
                </a:hlinkClick>
              </a:rPr>
              <a:t>Father</a:t>
            </a:r>
            <a:r>
              <a:rPr lang="en-US" u="sng" dirty="0"/>
              <a:t> </a:t>
            </a:r>
            <a:r>
              <a:rPr lang="en-US" u="sng" dirty="0">
                <a:hlinkClick r:id="rId13" tooltip="Strong's Number: 3588">
                  <a:extLst>
                    <a:ext uri="{A12FA001-AC4F-418D-AE19-62706E023703}">
                      <ahyp:hlinkClr xmlns:ahyp="http://schemas.microsoft.com/office/drawing/2018/hyperlinkcolor" val="tx"/>
                    </a:ext>
                  </a:extLst>
                </a:hlinkClick>
              </a:rPr>
              <a:t>who</a:t>
            </a:r>
            <a:r>
              <a:rPr lang="en-US" u="sng" dirty="0"/>
              <a:t> is in </a:t>
            </a:r>
            <a:r>
              <a:rPr lang="en-US" u="sng" dirty="0">
                <a:hlinkClick r:id="rId31" tooltip="Strong's Number: 2927">
                  <a:extLst>
                    <a:ext uri="{A12FA001-AC4F-418D-AE19-62706E023703}">
                      <ahyp:hlinkClr xmlns:ahyp="http://schemas.microsoft.com/office/drawing/2018/hyperlinkcolor" val="tx"/>
                    </a:ext>
                  </a:extLst>
                </a:hlinkClick>
              </a:rPr>
              <a:t>secret</a:t>
            </a:r>
            <a:r>
              <a:rPr lang="en-US" u="sng" dirty="0"/>
              <a:t>, and </a:t>
            </a:r>
            <a:r>
              <a:rPr lang="en-US" u="sng" baseline="30000" dirty="0"/>
              <a:t>9</a:t>
            </a:r>
            <a:r>
              <a:rPr lang="en-US" u="sng" dirty="0"/>
              <a:t>your </a:t>
            </a:r>
            <a:r>
              <a:rPr lang="en-US" u="sng" dirty="0">
                <a:hlinkClick r:id="rId12" tooltip="Strong's Number: 3962">
                  <a:extLst>
                    <a:ext uri="{A12FA001-AC4F-418D-AE19-62706E023703}">
                      <ahyp:hlinkClr xmlns:ahyp="http://schemas.microsoft.com/office/drawing/2018/hyperlinkcolor" val="tx"/>
                    </a:ext>
                  </a:extLst>
                </a:hlinkClick>
              </a:rPr>
              <a:t>Father</a:t>
            </a:r>
            <a:r>
              <a:rPr lang="en-US" u="sng" dirty="0"/>
              <a:t> </a:t>
            </a:r>
            <a:r>
              <a:rPr lang="en-US" u="sng" dirty="0">
                <a:hlinkClick r:id="rId13" tooltip="Strong's Number: 3588">
                  <a:extLst>
                    <a:ext uri="{A12FA001-AC4F-418D-AE19-62706E023703}">
                      <ahyp:hlinkClr xmlns:ahyp="http://schemas.microsoft.com/office/drawing/2018/hyperlinkcolor" val="tx"/>
                    </a:ext>
                  </a:extLst>
                </a:hlinkClick>
              </a:rPr>
              <a:t>who</a:t>
            </a:r>
            <a:r>
              <a:rPr lang="en-US" u="sng" dirty="0"/>
              <a:t> </a:t>
            </a:r>
            <a:r>
              <a:rPr lang="en-US" u="sng" dirty="0">
                <a:hlinkClick r:id="rId32" tooltip="Strong's Number: 991">
                  <a:extLst>
                    <a:ext uri="{A12FA001-AC4F-418D-AE19-62706E023703}">
                      <ahyp:hlinkClr xmlns:ahyp="http://schemas.microsoft.com/office/drawing/2018/hyperlinkcolor" val="tx"/>
                    </a:ext>
                  </a:extLst>
                </a:hlinkClick>
              </a:rPr>
              <a:t>sees</a:t>
            </a:r>
            <a:r>
              <a:rPr lang="en-US" u="sng" dirty="0"/>
              <a:t> what is done in </a:t>
            </a:r>
            <a:r>
              <a:rPr lang="en-US" u="sng" dirty="0">
                <a:hlinkClick r:id="rId31" tooltip="Strong's Number: 2927">
                  <a:extLst>
                    <a:ext uri="{A12FA001-AC4F-418D-AE19-62706E023703}">
                      <ahyp:hlinkClr xmlns:ahyp="http://schemas.microsoft.com/office/drawing/2018/hyperlinkcolor" val="tx"/>
                    </a:ext>
                  </a:extLst>
                </a:hlinkClick>
              </a:rPr>
              <a:t>secret</a:t>
            </a:r>
            <a:r>
              <a:rPr lang="en-US" u="sng" dirty="0"/>
              <a:t> will </a:t>
            </a:r>
            <a:r>
              <a:rPr lang="en-US" u="sng" dirty="0">
                <a:hlinkClick r:id="rId33" tooltip="Strong's Number: 591">
                  <a:extLst>
                    <a:ext uri="{A12FA001-AC4F-418D-AE19-62706E023703}">
                      <ahyp:hlinkClr xmlns:ahyp="http://schemas.microsoft.com/office/drawing/2018/hyperlinkcolor" val="tx"/>
                    </a:ext>
                  </a:extLst>
                </a:hlinkClick>
              </a:rPr>
              <a:t>reward</a:t>
            </a:r>
            <a:r>
              <a:rPr lang="en-US" u="sng" dirty="0"/>
              <a:t> you. </a:t>
            </a:r>
          </a:p>
          <a:p>
            <a:r>
              <a:rPr lang="en-US" dirty="0"/>
              <a:t>Again, we see Jesus condemn those who make religion a show, façade, a mask when their heart is not committed</a:t>
            </a:r>
          </a:p>
        </p:txBody>
      </p:sp>
    </p:spTree>
    <p:extLst>
      <p:ext uri="{BB962C8B-B14F-4D97-AF65-F5344CB8AC3E}">
        <p14:creationId xmlns:p14="http://schemas.microsoft.com/office/powerpoint/2010/main" val="84795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2B70-B063-465E-9937-2476071D0D0A}"/>
              </a:ext>
            </a:extLst>
          </p:cNvPr>
          <p:cNvSpPr>
            <a:spLocks noGrp="1"/>
          </p:cNvSpPr>
          <p:nvPr>
            <p:ph type="title"/>
          </p:nvPr>
        </p:nvSpPr>
        <p:spPr/>
        <p:txBody>
          <a:bodyPr/>
          <a:lstStyle/>
          <a:p>
            <a:r>
              <a:rPr lang="en-US" b="1" dirty="0"/>
              <a:t>Further Defining Hypocrisy: The Heart</a:t>
            </a:r>
            <a:endParaRPr lang="en-US" dirty="0"/>
          </a:p>
        </p:txBody>
      </p:sp>
      <p:sp>
        <p:nvSpPr>
          <p:cNvPr id="3" name="Content Placeholder 2">
            <a:extLst>
              <a:ext uri="{FF2B5EF4-FFF2-40B4-BE49-F238E27FC236}">
                <a16:creationId xmlns:a16="http://schemas.microsoft.com/office/drawing/2014/main" id="{64CB6707-7C58-4558-9456-C6A5951FC0CB}"/>
              </a:ext>
            </a:extLst>
          </p:cNvPr>
          <p:cNvSpPr>
            <a:spLocks noGrp="1"/>
          </p:cNvSpPr>
          <p:nvPr>
            <p:ph idx="1"/>
          </p:nvPr>
        </p:nvSpPr>
        <p:spPr>
          <a:xfrm>
            <a:off x="263471" y="2045776"/>
            <a:ext cx="10740326" cy="4812223"/>
          </a:xfrm>
        </p:spPr>
        <p:txBody>
          <a:bodyPr>
            <a:normAutofit/>
          </a:bodyPr>
          <a:lstStyle/>
          <a:p>
            <a:r>
              <a:rPr lang="en-US" sz="2800" dirty="0"/>
              <a:t>Matthew 15:7-9 also helps us define hypocrite: </a:t>
            </a:r>
          </a:p>
          <a:p>
            <a:r>
              <a:rPr lang="en-US" sz="2800" dirty="0"/>
              <a:t>"</a:t>
            </a:r>
            <a:r>
              <a:rPr lang="en-US" sz="2800" u="sng" dirty="0"/>
              <a:t>You </a:t>
            </a:r>
            <a:r>
              <a:rPr lang="en-US" sz="2800" u="sng" dirty="0">
                <a:hlinkClick r:id="rId2" tooltip="Strong's Number: 5273">
                  <a:extLst>
                    <a:ext uri="{A12FA001-AC4F-418D-AE19-62706E023703}">
                      <ahyp:hlinkClr xmlns:ahyp="http://schemas.microsoft.com/office/drawing/2018/hyperlinkcolor" val="tx"/>
                    </a:ext>
                  </a:extLst>
                </a:hlinkClick>
              </a:rPr>
              <a:t>hypocrites</a:t>
            </a:r>
            <a:r>
              <a:rPr lang="en-US" sz="2800" u="sng" dirty="0"/>
              <a:t>, </a:t>
            </a:r>
            <a:r>
              <a:rPr lang="en-US" sz="2800" u="sng" dirty="0">
                <a:hlinkClick r:id="rId3" tooltip="Strong's Number: 2573">
                  <a:extLst>
                    <a:ext uri="{A12FA001-AC4F-418D-AE19-62706E023703}">
                      <ahyp:hlinkClr xmlns:ahyp="http://schemas.microsoft.com/office/drawing/2018/hyperlinkcolor" val="tx"/>
                    </a:ext>
                  </a:extLst>
                </a:hlinkClick>
              </a:rPr>
              <a:t>rightly</a:t>
            </a:r>
            <a:r>
              <a:rPr lang="en-US" sz="2800" u="sng" dirty="0"/>
              <a:t> did </a:t>
            </a:r>
            <a:r>
              <a:rPr lang="en-US" sz="2800" u="sng" dirty="0">
                <a:hlinkClick r:id="rId4" tooltip="Strong's Number: 2268">
                  <a:extLst>
                    <a:ext uri="{A12FA001-AC4F-418D-AE19-62706E023703}">
                      <ahyp:hlinkClr xmlns:ahyp="http://schemas.microsoft.com/office/drawing/2018/hyperlinkcolor" val="tx"/>
                    </a:ext>
                  </a:extLst>
                </a:hlinkClick>
              </a:rPr>
              <a:t>Isaiah</a:t>
            </a:r>
            <a:r>
              <a:rPr lang="en-US" sz="2800" u="sng" dirty="0"/>
              <a:t> </a:t>
            </a:r>
            <a:r>
              <a:rPr lang="en-US" sz="2800" u="sng" dirty="0">
                <a:hlinkClick r:id="rId5" tooltip="Strong's Number: 4395">
                  <a:extLst>
                    <a:ext uri="{A12FA001-AC4F-418D-AE19-62706E023703}">
                      <ahyp:hlinkClr xmlns:ahyp="http://schemas.microsoft.com/office/drawing/2018/hyperlinkcolor" val="tx"/>
                    </a:ext>
                  </a:extLst>
                </a:hlinkClick>
              </a:rPr>
              <a:t>prophesy</a:t>
            </a:r>
            <a:r>
              <a:rPr lang="en-US" sz="2800" u="sng" dirty="0"/>
              <a:t> of you: '</a:t>
            </a:r>
            <a:r>
              <a:rPr lang="en-US" sz="2800" u="sng" dirty="0">
                <a:hlinkClick r:id="rId6" tooltip="Strong's Number: 3778">
                  <a:extLst>
                    <a:ext uri="{A12FA001-AC4F-418D-AE19-62706E023703}">
                      <ahyp:hlinkClr xmlns:ahyp="http://schemas.microsoft.com/office/drawing/2018/hyperlinkcolor" val="tx"/>
                    </a:ext>
                  </a:extLst>
                </a:hlinkClick>
              </a:rPr>
              <a:t>THIS</a:t>
            </a:r>
            <a:r>
              <a:rPr lang="en-US" sz="2800" u="sng" dirty="0"/>
              <a:t> </a:t>
            </a:r>
            <a:r>
              <a:rPr lang="en-US" sz="2800" u="sng" dirty="0">
                <a:hlinkClick r:id="rId7" tooltip="Strong's Number: 2992">
                  <a:extLst>
                    <a:ext uri="{A12FA001-AC4F-418D-AE19-62706E023703}">
                      <ahyp:hlinkClr xmlns:ahyp="http://schemas.microsoft.com/office/drawing/2018/hyperlinkcolor" val="tx"/>
                    </a:ext>
                  </a:extLst>
                </a:hlinkClick>
              </a:rPr>
              <a:t>PEOPLE</a:t>
            </a:r>
            <a:r>
              <a:rPr lang="en-US" sz="2800" u="sng" dirty="0"/>
              <a:t> </a:t>
            </a:r>
            <a:r>
              <a:rPr lang="en-US" sz="2800" u="sng" dirty="0">
                <a:hlinkClick r:id="rId8" tooltip="Strong's Number: 5091">
                  <a:extLst>
                    <a:ext uri="{A12FA001-AC4F-418D-AE19-62706E023703}">
                      <ahyp:hlinkClr xmlns:ahyp="http://schemas.microsoft.com/office/drawing/2018/hyperlinkcolor" val="tx"/>
                    </a:ext>
                  </a:extLst>
                </a:hlinkClick>
              </a:rPr>
              <a:t>HONORS</a:t>
            </a:r>
            <a:r>
              <a:rPr lang="en-US" sz="2800" u="sng" dirty="0"/>
              <a:t> ME WITH THEIR </a:t>
            </a:r>
            <a:r>
              <a:rPr lang="en-US" sz="2800" u="sng" dirty="0">
                <a:hlinkClick r:id="rId9" tooltip="Strong's Number: 5491">
                  <a:extLst>
                    <a:ext uri="{A12FA001-AC4F-418D-AE19-62706E023703}">
                      <ahyp:hlinkClr xmlns:ahyp="http://schemas.microsoft.com/office/drawing/2018/hyperlinkcolor" val="tx"/>
                    </a:ext>
                  </a:extLst>
                </a:hlinkClick>
              </a:rPr>
              <a:t>LIPS</a:t>
            </a:r>
            <a:r>
              <a:rPr lang="en-US" sz="2800" u="sng" dirty="0"/>
              <a:t>, BUT THEIR </a:t>
            </a:r>
            <a:r>
              <a:rPr lang="en-US" sz="2800" u="sng" dirty="0">
                <a:hlinkClick r:id="rId10" tooltip="Strong's Number: 2588">
                  <a:extLst>
                    <a:ext uri="{A12FA001-AC4F-418D-AE19-62706E023703}">
                      <ahyp:hlinkClr xmlns:ahyp="http://schemas.microsoft.com/office/drawing/2018/hyperlinkcolor" val="tx"/>
                    </a:ext>
                  </a:extLst>
                </a:hlinkClick>
              </a:rPr>
              <a:t>HEART</a:t>
            </a:r>
            <a:r>
              <a:rPr lang="en-US" sz="2800" u="sng" dirty="0"/>
              <a:t> IS </a:t>
            </a:r>
            <a:r>
              <a:rPr lang="en-US" sz="2800" u="sng" dirty="0">
                <a:hlinkClick r:id="rId11" tooltip="Strong's Number: 4206">
                  <a:extLst>
                    <a:ext uri="{A12FA001-AC4F-418D-AE19-62706E023703}">
                      <ahyp:hlinkClr xmlns:ahyp="http://schemas.microsoft.com/office/drawing/2018/hyperlinkcolor" val="tx"/>
                    </a:ext>
                  </a:extLst>
                </a:hlinkClick>
              </a:rPr>
              <a:t>FAR</a:t>
            </a:r>
            <a:r>
              <a:rPr lang="en-US" sz="2800" u="sng" dirty="0"/>
              <a:t> </a:t>
            </a:r>
            <a:r>
              <a:rPr lang="en-US" sz="2800" u="sng" dirty="0">
                <a:hlinkClick r:id="rId12" tooltip="Strong's Number: 568">
                  <a:extLst>
                    <a:ext uri="{A12FA001-AC4F-418D-AE19-62706E023703}">
                      <ahyp:hlinkClr xmlns:ahyp="http://schemas.microsoft.com/office/drawing/2018/hyperlinkcolor" val="tx"/>
                    </a:ext>
                  </a:extLst>
                </a:hlinkClick>
              </a:rPr>
              <a:t>AWAY</a:t>
            </a:r>
            <a:r>
              <a:rPr lang="en-US" sz="2800" u="sng" dirty="0"/>
              <a:t> FROM ME. 'BUT IN </a:t>
            </a:r>
            <a:r>
              <a:rPr lang="en-US" sz="2800" u="sng" dirty="0">
                <a:hlinkClick r:id="rId13" tooltip="Strong's Number: 3155">
                  <a:extLst>
                    <a:ext uri="{A12FA001-AC4F-418D-AE19-62706E023703}">
                      <ahyp:hlinkClr xmlns:ahyp="http://schemas.microsoft.com/office/drawing/2018/hyperlinkcolor" val="tx"/>
                    </a:ext>
                  </a:extLst>
                </a:hlinkClick>
              </a:rPr>
              <a:t>VAIN</a:t>
            </a:r>
            <a:r>
              <a:rPr lang="en-US" sz="2800" u="sng" dirty="0"/>
              <a:t> DO THEY </a:t>
            </a:r>
            <a:r>
              <a:rPr lang="en-US" sz="2800" u="sng" dirty="0">
                <a:hlinkClick r:id="rId14" tooltip="Strong's Number: 4576">
                  <a:extLst>
                    <a:ext uri="{A12FA001-AC4F-418D-AE19-62706E023703}">
                      <ahyp:hlinkClr xmlns:ahyp="http://schemas.microsoft.com/office/drawing/2018/hyperlinkcolor" val="tx"/>
                    </a:ext>
                  </a:extLst>
                </a:hlinkClick>
              </a:rPr>
              <a:t>WORSHIP</a:t>
            </a:r>
            <a:r>
              <a:rPr lang="en-US" sz="2800" u="sng" dirty="0"/>
              <a:t> ME, </a:t>
            </a:r>
            <a:r>
              <a:rPr lang="en-US" sz="2800" u="sng" dirty="0">
                <a:hlinkClick r:id="rId15" tooltip="Strong's Number: 1321">
                  <a:extLst>
                    <a:ext uri="{A12FA001-AC4F-418D-AE19-62706E023703}">
                      <ahyp:hlinkClr xmlns:ahyp="http://schemas.microsoft.com/office/drawing/2018/hyperlinkcolor" val="tx"/>
                    </a:ext>
                  </a:extLst>
                </a:hlinkClick>
              </a:rPr>
              <a:t>TEACHING</a:t>
            </a:r>
            <a:r>
              <a:rPr lang="en-US" sz="2800" u="sng" dirty="0"/>
              <a:t> AS </a:t>
            </a:r>
            <a:r>
              <a:rPr lang="en-US" sz="2800" u="sng" baseline="30000" dirty="0"/>
              <a:t>7</a:t>
            </a:r>
            <a:r>
              <a:rPr lang="en-US" sz="2800" u="sng" dirty="0">
                <a:hlinkClick r:id="rId16" tooltip="Strong's Number: 1319">
                  <a:extLst>
                    <a:ext uri="{A12FA001-AC4F-418D-AE19-62706E023703}">
                      <ahyp:hlinkClr xmlns:ahyp="http://schemas.microsoft.com/office/drawing/2018/hyperlinkcolor" val="tx"/>
                    </a:ext>
                  </a:extLst>
                </a:hlinkClick>
              </a:rPr>
              <a:t>DOCTRINES</a:t>
            </a:r>
            <a:r>
              <a:rPr lang="en-US" sz="2800" u="sng" dirty="0"/>
              <a:t> THE </a:t>
            </a:r>
            <a:r>
              <a:rPr lang="en-US" sz="2800" u="sng" dirty="0">
                <a:hlinkClick r:id="rId17" tooltip="Strong's Number: 1778">
                  <a:extLst>
                    <a:ext uri="{A12FA001-AC4F-418D-AE19-62706E023703}">
                      <ahyp:hlinkClr xmlns:ahyp="http://schemas.microsoft.com/office/drawing/2018/hyperlinkcolor" val="tx"/>
                    </a:ext>
                  </a:extLst>
                </a:hlinkClick>
              </a:rPr>
              <a:t>PRECEPTS</a:t>
            </a:r>
            <a:r>
              <a:rPr lang="en-US" sz="2800" u="sng" dirty="0"/>
              <a:t> OF </a:t>
            </a:r>
            <a:r>
              <a:rPr lang="en-US" sz="2800" u="sng" dirty="0">
                <a:hlinkClick r:id="rId18" tooltip="Strong's Number: 444">
                  <a:extLst>
                    <a:ext uri="{A12FA001-AC4F-418D-AE19-62706E023703}">
                      <ahyp:hlinkClr xmlns:ahyp="http://schemas.microsoft.com/office/drawing/2018/hyperlinkcolor" val="tx"/>
                    </a:ext>
                  </a:extLst>
                </a:hlinkClick>
              </a:rPr>
              <a:t>MEN</a:t>
            </a:r>
            <a:r>
              <a:rPr lang="en-US" sz="2800" u="sng" dirty="0"/>
              <a:t>.' </a:t>
            </a:r>
          </a:p>
          <a:p>
            <a:r>
              <a:rPr lang="en-US" sz="2800" dirty="0"/>
              <a:t>Their lips honor God, but their heart is not there. </a:t>
            </a:r>
          </a:p>
          <a:p>
            <a:r>
              <a:rPr lang="en-US" sz="2800" dirty="0"/>
              <a:t> Hypocrisy is not a moral failure or sin as a single event because even the most mature Christian will sin. </a:t>
            </a:r>
          </a:p>
          <a:p>
            <a:r>
              <a:rPr lang="en-US" sz="2800" dirty="0"/>
              <a:t> However, hypocrisy is a mask or show of faith when a person’s heart is not with God.  </a:t>
            </a:r>
          </a:p>
          <a:p>
            <a:endParaRPr lang="en-US" sz="2800" dirty="0"/>
          </a:p>
        </p:txBody>
      </p:sp>
    </p:spTree>
    <p:extLst>
      <p:ext uri="{BB962C8B-B14F-4D97-AF65-F5344CB8AC3E}">
        <p14:creationId xmlns:p14="http://schemas.microsoft.com/office/powerpoint/2010/main" val="33825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2628-5D37-4828-B028-F79978D85C3F}"/>
              </a:ext>
            </a:extLst>
          </p:cNvPr>
          <p:cNvSpPr>
            <a:spLocks noGrp="1"/>
          </p:cNvSpPr>
          <p:nvPr>
            <p:ph type="title"/>
          </p:nvPr>
        </p:nvSpPr>
        <p:spPr/>
        <p:txBody>
          <a:bodyPr/>
          <a:lstStyle/>
          <a:p>
            <a:r>
              <a:rPr lang="en-US" b="1" dirty="0"/>
              <a:t>Further Defining Hypocrisy: The Heart</a:t>
            </a:r>
            <a:endParaRPr lang="en-US" dirty="0"/>
          </a:p>
        </p:txBody>
      </p:sp>
      <p:sp>
        <p:nvSpPr>
          <p:cNvPr id="3" name="Content Placeholder 2">
            <a:extLst>
              <a:ext uri="{FF2B5EF4-FFF2-40B4-BE49-F238E27FC236}">
                <a16:creationId xmlns:a16="http://schemas.microsoft.com/office/drawing/2014/main" id="{B0643BE0-DEDF-4308-AC50-C53BBD7490F9}"/>
              </a:ext>
            </a:extLst>
          </p:cNvPr>
          <p:cNvSpPr>
            <a:spLocks noGrp="1"/>
          </p:cNvSpPr>
          <p:nvPr>
            <p:ph idx="1"/>
          </p:nvPr>
        </p:nvSpPr>
        <p:spPr>
          <a:xfrm>
            <a:off x="108488" y="2182877"/>
            <a:ext cx="11623729" cy="4587499"/>
          </a:xfrm>
        </p:spPr>
        <p:txBody>
          <a:bodyPr>
            <a:noAutofit/>
          </a:bodyPr>
          <a:lstStyle/>
          <a:p>
            <a:r>
              <a:rPr lang="en-US" sz="2600" dirty="0"/>
              <a:t>Hypocrites are not people who just mess up and sin.  We all have moments of spiritual failures.  </a:t>
            </a:r>
          </a:p>
          <a:p>
            <a:r>
              <a:rPr lang="en-US" sz="2600" dirty="0"/>
              <a:t>Christians are seeking to be godly, yet we may fail.  We all are growing.  </a:t>
            </a:r>
          </a:p>
          <a:p>
            <a:r>
              <a:rPr lang="en-US" sz="2600" dirty="0"/>
              <a:t>When we were baptized into Christ, bad habits and addictions did not magically disappear.  Putting away those behaviors and growth takes time.  </a:t>
            </a:r>
          </a:p>
          <a:p>
            <a:r>
              <a:rPr lang="en-US" sz="2600" dirty="0"/>
              <a:t>The church is made up of the broken and sinful who have repented with a contrite heart and seek God.  </a:t>
            </a:r>
          </a:p>
          <a:p>
            <a:r>
              <a:rPr lang="en-US" sz="2600" dirty="0"/>
              <a:t>The pretending role is hypocrisy.  To call something hypocrisy requires knowing the inward heart instead of just an outward appearance.  The hypocrite pretends to create a mirage. </a:t>
            </a:r>
          </a:p>
          <a:p>
            <a:endParaRPr lang="en-US" sz="2600" dirty="0"/>
          </a:p>
        </p:txBody>
      </p:sp>
    </p:spTree>
    <p:extLst>
      <p:ext uri="{BB962C8B-B14F-4D97-AF65-F5344CB8AC3E}">
        <p14:creationId xmlns:p14="http://schemas.microsoft.com/office/powerpoint/2010/main" val="2473083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1BE-9C52-4E8B-B24F-A8A445FA908B}"/>
              </a:ext>
            </a:extLst>
          </p:cNvPr>
          <p:cNvSpPr>
            <a:spLocks noGrp="1"/>
          </p:cNvSpPr>
          <p:nvPr>
            <p:ph type="title"/>
          </p:nvPr>
        </p:nvSpPr>
        <p:spPr/>
        <p:txBody>
          <a:bodyPr/>
          <a:lstStyle/>
          <a:p>
            <a:r>
              <a:rPr lang="en-US" b="1" dirty="0"/>
              <a:t>Further Defining Hypocrisy: The Heart</a:t>
            </a:r>
            <a:endParaRPr lang="en-US" dirty="0"/>
          </a:p>
        </p:txBody>
      </p:sp>
      <p:sp>
        <p:nvSpPr>
          <p:cNvPr id="3" name="Content Placeholder 2">
            <a:extLst>
              <a:ext uri="{FF2B5EF4-FFF2-40B4-BE49-F238E27FC236}">
                <a16:creationId xmlns:a16="http://schemas.microsoft.com/office/drawing/2014/main" id="{3FD4B37C-35CD-4B11-893A-B717E6BC9C75}"/>
              </a:ext>
            </a:extLst>
          </p:cNvPr>
          <p:cNvSpPr>
            <a:spLocks noGrp="1"/>
          </p:cNvSpPr>
          <p:nvPr>
            <p:ph idx="1"/>
          </p:nvPr>
        </p:nvSpPr>
        <p:spPr>
          <a:xfrm>
            <a:off x="542441" y="2336872"/>
            <a:ext cx="10724827" cy="4389391"/>
          </a:xfrm>
        </p:spPr>
        <p:txBody>
          <a:bodyPr>
            <a:noAutofit/>
          </a:bodyPr>
          <a:lstStyle/>
          <a:p>
            <a:r>
              <a:rPr lang="en-US" sz="3200" dirty="0"/>
              <a:t>However, Jesus always knows the heart.  </a:t>
            </a:r>
          </a:p>
          <a:p>
            <a:r>
              <a:rPr lang="en-US" sz="3200" u="sng" dirty="0"/>
              <a:t>“But </a:t>
            </a:r>
            <a:r>
              <a:rPr lang="en-US" sz="3200" u="sng" dirty="0">
                <a:hlinkClick r:id="rId2" tooltip="Strong's Number: 2424">
                  <a:extLst>
                    <a:ext uri="{A12FA001-AC4F-418D-AE19-62706E023703}">
                      <ahyp:hlinkClr xmlns:ahyp="http://schemas.microsoft.com/office/drawing/2018/hyperlinkcolor" val="tx"/>
                    </a:ext>
                  </a:extLst>
                </a:hlinkClick>
              </a:rPr>
              <a:t>Jesus</a:t>
            </a:r>
            <a:r>
              <a:rPr lang="en-US" sz="3200" u="sng" dirty="0"/>
              <a:t>, on His </a:t>
            </a:r>
            <a:r>
              <a:rPr lang="en-US" sz="3200" u="sng" dirty="0">
                <a:hlinkClick r:id="rId3" tooltip="Strong's Number: 846">
                  <a:extLst>
                    <a:ext uri="{A12FA001-AC4F-418D-AE19-62706E023703}">
                      <ahyp:hlinkClr xmlns:ahyp="http://schemas.microsoft.com/office/drawing/2018/hyperlinkcolor" val="tx"/>
                    </a:ext>
                  </a:extLst>
                </a:hlinkClick>
              </a:rPr>
              <a:t>part</a:t>
            </a:r>
            <a:r>
              <a:rPr lang="en-US" sz="3200" u="sng" dirty="0"/>
              <a:t>, was not </a:t>
            </a:r>
            <a:r>
              <a:rPr lang="en-US" sz="3200" u="sng" dirty="0">
                <a:hlinkClick r:id="rId4" tooltip="Strong's Number: 4100">
                  <a:extLst>
                    <a:ext uri="{A12FA001-AC4F-418D-AE19-62706E023703}">
                      <ahyp:hlinkClr xmlns:ahyp="http://schemas.microsoft.com/office/drawing/2018/hyperlinkcolor" val="tx"/>
                    </a:ext>
                  </a:extLst>
                </a:hlinkClick>
              </a:rPr>
              <a:t>entrusting</a:t>
            </a:r>
            <a:r>
              <a:rPr lang="en-US" sz="3200" u="sng" dirty="0"/>
              <a:t> </a:t>
            </a:r>
            <a:r>
              <a:rPr lang="en-US" sz="3200" u="sng" dirty="0">
                <a:hlinkClick r:id="rId3" tooltip="Strong's Number: 846">
                  <a:extLst>
                    <a:ext uri="{A12FA001-AC4F-418D-AE19-62706E023703}">
                      <ahyp:hlinkClr xmlns:ahyp="http://schemas.microsoft.com/office/drawing/2018/hyperlinkcolor" val="tx"/>
                    </a:ext>
                  </a:extLst>
                </a:hlinkClick>
              </a:rPr>
              <a:t>Himself</a:t>
            </a:r>
            <a:r>
              <a:rPr lang="en-US" sz="3200" u="sng" dirty="0"/>
              <a:t> to them, for He </a:t>
            </a:r>
            <a:r>
              <a:rPr lang="en-US" sz="3200" u="sng" dirty="0">
                <a:hlinkClick r:id="rId5" tooltip="Strong's Number: 1097">
                  <a:extLst>
                    <a:ext uri="{A12FA001-AC4F-418D-AE19-62706E023703}">
                      <ahyp:hlinkClr xmlns:ahyp="http://schemas.microsoft.com/office/drawing/2018/hyperlinkcolor" val="tx"/>
                    </a:ext>
                  </a:extLst>
                </a:hlinkClick>
              </a:rPr>
              <a:t>knew</a:t>
            </a:r>
            <a:r>
              <a:rPr lang="en-US" sz="3200" u="sng" dirty="0"/>
              <a:t> </a:t>
            </a:r>
            <a:r>
              <a:rPr lang="en-US" sz="3200" u="sng" dirty="0">
                <a:hlinkClick r:id="rId6" tooltip="Strong's Number: 3956">
                  <a:extLst>
                    <a:ext uri="{A12FA001-AC4F-418D-AE19-62706E023703}">
                      <ahyp:hlinkClr xmlns:ahyp="http://schemas.microsoft.com/office/drawing/2018/hyperlinkcolor" val="tx"/>
                    </a:ext>
                  </a:extLst>
                </a:hlinkClick>
              </a:rPr>
              <a:t>all</a:t>
            </a:r>
            <a:r>
              <a:rPr lang="en-US" sz="3200" u="sng" dirty="0"/>
              <a:t> </a:t>
            </a:r>
            <a:r>
              <a:rPr lang="en-US" sz="3200" u="sng" dirty="0">
                <a:hlinkClick r:id="rId6" tooltip="Strong's Number: 3956">
                  <a:extLst>
                    <a:ext uri="{A12FA001-AC4F-418D-AE19-62706E023703}">
                      <ahyp:hlinkClr xmlns:ahyp="http://schemas.microsoft.com/office/drawing/2018/hyperlinkcolor" val="tx"/>
                    </a:ext>
                  </a:extLst>
                </a:hlinkClick>
              </a:rPr>
              <a:t>men</a:t>
            </a:r>
            <a:r>
              <a:rPr lang="en-US" sz="3200" u="sng" dirty="0"/>
              <a:t>, and </a:t>
            </a:r>
            <a:r>
              <a:rPr lang="en-US" sz="3200" u="sng" dirty="0">
                <a:hlinkClick r:id="rId7" tooltip="Strong's Number: 3754">
                  <a:extLst>
                    <a:ext uri="{A12FA001-AC4F-418D-AE19-62706E023703}">
                      <ahyp:hlinkClr xmlns:ahyp="http://schemas.microsoft.com/office/drawing/2018/hyperlinkcolor" val="tx"/>
                    </a:ext>
                  </a:extLst>
                </a:hlinkClick>
              </a:rPr>
              <a:t>because</a:t>
            </a:r>
            <a:r>
              <a:rPr lang="en-US" sz="3200" u="sng" dirty="0"/>
              <a:t> He did not </a:t>
            </a:r>
            <a:r>
              <a:rPr lang="en-US" sz="3200" u="sng" dirty="0">
                <a:hlinkClick r:id="rId8" tooltip="Strong's Number: 5532">
                  <a:extLst>
                    <a:ext uri="{A12FA001-AC4F-418D-AE19-62706E023703}">
                      <ahyp:hlinkClr xmlns:ahyp="http://schemas.microsoft.com/office/drawing/2018/hyperlinkcolor" val="tx"/>
                    </a:ext>
                  </a:extLst>
                </a:hlinkClick>
              </a:rPr>
              <a:t>need</a:t>
            </a:r>
            <a:r>
              <a:rPr lang="en-US" sz="3200" u="sng" dirty="0"/>
              <a:t> </a:t>
            </a:r>
            <a:r>
              <a:rPr lang="en-US" sz="3200" u="sng" dirty="0">
                <a:hlinkClick r:id="rId9" tooltip="Strong's Number: 5100">
                  <a:extLst>
                    <a:ext uri="{A12FA001-AC4F-418D-AE19-62706E023703}">
                      <ahyp:hlinkClr xmlns:ahyp="http://schemas.microsoft.com/office/drawing/2018/hyperlinkcolor" val="tx"/>
                    </a:ext>
                  </a:extLst>
                </a:hlinkClick>
              </a:rPr>
              <a:t>anyone</a:t>
            </a:r>
            <a:r>
              <a:rPr lang="en-US" sz="3200" u="sng" dirty="0"/>
              <a:t> to </a:t>
            </a:r>
            <a:r>
              <a:rPr lang="en-US" sz="3200" u="sng" dirty="0">
                <a:hlinkClick r:id="rId10" tooltip="Strong's Number: 3140">
                  <a:extLst>
                    <a:ext uri="{A12FA001-AC4F-418D-AE19-62706E023703}">
                      <ahyp:hlinkClr xmlns:ahyp="http://schemas.microsoft.com/office/drawing/2018/hyperlinkcolor" val="tx"/>
                    </a:ext>
                  </a:extLst>
                </a:hlinkClick>
              </a:rPr>
              <a:t>testify</a:t>
            </a:r>
            <a:r>
              <a:rPr lang="en-US" sz="3200" u="sng" dirty="0"/>
              <a:t> </a:t>
            </a:r>
            <a:r>
              <a:rPr lang="en-US" sz="3200" u="sng" dirty="0">
                <a:hlinkClick r:id="rId11" tooltip="Strong's Number: 4012">
                  <a:extLst>
                    <a:ext uri="{A12FA001-AC4F-418D-AE19-62706E023703}">
                      <ahyp:hlinkClr xmlns:ahyp="http://schemas.microsoft.com/office/drawing/2018/hyperlinkcolor" val="tx"/>
                    </a:ext>
                  </a:extLst>
                </a:hlinkClick>
              </a:rPr>
              <a:t>concerning</a:t>
            </a:r>
            <a:r>
              <a:rPr lang="en-US" sz="3200" u="sng" dirty="0"/>
              <a:t> </a:t>
            </a:r>
            <a:r>
              <a:rPr lang="en-US" sz="3200" u="sng" dirty="0">
                <a:hlinkClick r:id="rId12" tooltip="Strong's Number: 444">
                  <a:extLst>
                    <a:ext uri="{A12FA001-AC4F-418D-AE19-62706E023703}">
                      <ahyp:hlinkClr xmlns:ahyp="http://schemas.microsoft.com/office/drawing/2018/hyperlinkcolor" val="tx"/>
                    </a:ext>
                  </a:extLst>
                </a:hlinkClick>
              </a:rPr>
              <a:t>man</a:t>
            </a:r>
            <a:r>
              <a:rPr lang="en-US" sz="3200" u="sng" dirty="0"/>
              <a:t>, for He </a:t>
            </a:r>
            <a:r>
              <a:rPr lang="en-US" sz="3200" u="sng" dirty="0">
                <a:hlinkClick r:id="rId3" tooltip="Strong's Number: 846">
                  <a:extLst>
                    <a:ext uri="{A12FA001-AC4F-418D-AE19-62706E023703}">
                      <ahyp:hlinkClr xmlns:ahyp="http://schemas.microsoft.com/office/drawing/2018/hyperlinkcolor" val="tx"/>
                    </a:ext>
                  </a:extLst>
                </a:hlinkClick>
              </a:rPr>
              <a:t>Himself</a:t>
            </a:r>
            <a:r>
              <a:rPr lang="en-US" sz="3200" u="sng" dirty="0"/>
              <a:t> </a:t>
            </a:r>
            <a:r>
              <a:rPr lang="en-US" sz="3200" u="sng" dirty="0">
                <a:hlinkClick r:id="rId5" tooltip="Strong's Number: 1097">
                  <a:extLst>
                    <a:ext uri="{A12FA001-AC4F-418D-AE19-62706E023703}">
                      <ahyp:hlinkClr xmlns:ahyp="http://schemas.microsoft.com/office/drawing/2018/hyperlinkcolor" val="tx"/>
                    </a:ext>
                  </a:extLst>
                </a:hlinkClick>
              </a:rPr>
              <a:t>knew</a:t>
            </a:r>
            <a:r>
              <a:rPr lang="en-US" sz="3200" u="sng" dirty="0"/>
              <a:t> </a:t>
            </a:r>
            <a:r>
              <a:rPr lang="en-US" sz="3200" u="sng" dirty="0">
                <a:hlinkClick r:id="rId13" tooltip="Strong's Number: 5101">
                  <a:extLst>
                    <a:ext uri="{A12FA001-AC4F-418D-AE19-62706E023703}">
                      <ahyp:hlinkClr xmlns:ahyp="http://schemas.microsoft.com/office/drawing/2018/hyperlinkcolor" val="tx"/>
                    </a:ext>
                  </a:extLst>
                </a:hlinkClick>
              </a:rPr>
              <a:t>what</a:t>
            </a:r>
            <a:r>
              <a:rPr lang="en-US" sz="3200" u="sng" dirty="0"/>
              <a:t> was in </a:t>
            </a:r>
            <a:r>
              <a:rPr lang="en-US" sz="3200" u="sng" dirty="0">
                <a:hlinkClick r:id="rId12" tooltip="Strong's Number: 444">
                  <a:extLst>
                    <a:ext uri="{A12FA001-AC4F-418D-AE19-62706E023703}">
                      <ahyp:hlinkClr xmlns:ahyp="http://schemas.microsoft.com/office/drawing/2018/hyperlinkcolor" val="tx"/>
                    </a:ext>
                  </a:extLst>
                </a:hlinkClick>
              </a:rPr>
              <a:t>man</a:t>
            </a:r>
            <a:r>
              <a:rPr lang="en-US" sz="3200" u="sng" dirty="0"/>
              <a:t>” (John 2:24-25). </a:t>
            </a:r>
          </a:p>
          <a:p>
            <a:r>
              <a:rPr lang="en-US" sz="3200" dirty="0"/>
              <a:t>When Ananias and Sapphira lied about the price of the property they sold, it was not fooling God (Acts 5:1-10).  </a:t>
            </a:r>
          </a:p>
          <a:p>
            <a:r>
              <a:rPr lang="en-US" sz="3200" dirty="0"/>
              <a:t>Hypocrites often forget God, and thus lose their hope (Job 8:13-15). </a:t>
            </a:r>
          </a:p>
          <a:p>
            <a:endParaRPr lang="en-US" sz="3200" dirty="0"/>
          </a:p>
        </p:txBody>
      </p:sp>
    </p:spTree>
    <p:extLst>
      <p:ext uri="{BB962C8B-B14F-4D97-AF65-F5344CB8AC3E}">
        <p14:creationId xmlns:p14="http://schemas.microsoft.com/office/powerpoint/2010/main" val="2021748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0E2C-B1E3-405F-A835-F3ACDEE0EE08}"/>
              </a:ext>
            </a:extLst>
          </p:cNvPr>
          <p:cNvSpPr>
            <a:spLocks noGrp="1"/>
          </p:cNvSpPr>
          <p:nvPr>
            <p:ph type="title"/>
          </p:nvPr>
        </p:nvSpPr>
        <p:spPr/>
        <p:txBody>
          <a:bodyPr/>
          <a:lstStyle/>
          <a:p>
            <a:r>
              <a:rPr lang="en-US" b="1" dirty="0"/>
              <a:t>Be Careful of Judgments</a:t>
            </a:r>
            <a:endParaRPr lang="en-US" dirty="0"/>
          </a:p>
        </p:txBody>
      </p:sp>
      <p:sp>
        <p:nvSpPr>
          <p:cNvPr id="3" name="Content Placeholder 2">
            <a:extLst>
              <a:ext uri="{FF2B5EF4-FFF2-40B4-BE49-F238E27FC236}">
                <a16:creationId xmlns:a16="http://schemas.microsoft.com/office/drawing/2014/main" id="{848DFEE8-9876-42BE-A36E-C802BA3A32C3}"/>
              </a:ext>
            </a:extLst>
          </p:cNvPr>
          <p:cNvSpPr>
            <a:spLocks noGrp="1"/>
          </p:cNvSpPr>
          <p:nvPr>
            <p:ph idx="1"/>
          </p:nvPr>
        </p:nvSpPr>
        <p:spPr>
          <a:xfrm>
            <a:off x="185980" y="1999282"/>
            <a:ext cx="11360257" cy="4858718"/>
          </a:xfrm>
        </p:spPr>
        <p:txBody>
          <a:bodyPr>
            <a:noAutofit/>
          </a:bodyPr>
          <a:lstStyle/>
          <a:p>
            <a:r>
              <a:rPr lang="en-US" sz="2600" dirty="0"/>
              <a:t>Since we cannot know the heart, Christians must be careful of their judgments. </a:t>
            </a:r>
          </a:p>
          <a:p>
            <a:r>
              <a:rPr lang="en-US" sz="2600" dirty="0"/>
              <a:t>We must be very careful of thinking hypocrisy because trying to live godly and wrong behavior does not mean hypocrisy. </a:t>
            </a:r>
          </a:p>
          <a:p>
            <a:r>
              <a:rPr lang="en-US" sz="2600" dirty="0"/>
              <a:t>Hypocrisy is a corrupt heart with a mask.  However, sinning or having a spiritual flaw is common to our lives.  We are taught to put sin away and live holy.  </a:t>
            </a:r>
          </a:p>
          <a:p>
            <a:r>
              <a:rPr lang="en-US" sz="2600" dirty="0"/>
              <a:t>The point is that hypocrisy is not the only explanation for bad or immoral behavior.  </a:t>
            </a:r>
          </a:p>
          <a:p>
            <a:r>
              <a:rPr lang="en-US" sz="2600" dirty="0"/>
              <a:t>Good people, including Christians, do the wrong thing sometimes.  Paul discusses his own internal struggle in Romans 7:14-15. (Some see this text differently). </a:t>
            </a:r>
          </a:p>
          <a:p>
            <a:endParaRPr lang="en-US" sz="2600" dirty="0"/>
          </a:p>
        </p:txBody>
      </p:sp>
    </p:spTree>
    <p:extLst>
      <p:ext uri="{BB962C8B-B14F-4D97-AF65-F5344CB8AC3E}">
        <p14:creationId xmlns:p14="http://schemas.microsoft.com/office/powerpoint/2010/main" val="1361077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6A52-4079-45C7-9E9E-8B0133838D9D}"/>
              </a:ext>
            </a:extLst>
          </p:cNvPr>
          <p:cNvSpPr>
            <a:spLocks noGrp="1"/>
          </p:cNvSpPr>
          <p:nvPr>
            <p:ph type="title"/>
          </p:nvPr>
        </p:nvSpPr>
        <p:spPr/>
        <p:txBody>
          <a:bodyPr/>
          <a:lstStyle/>
          <a:p>
            <a:r>
              <a:rPr lang="en-US" b="1" dirty="0"/>
              <a:t>Be Careful of Judgments</a:t>
            </a:r>
            <a:endParaRPr lang="en-US" dirty="0"/>
          </a:p>
        </p:txBody>
      </p:sp>
      <p:sp>
        <p:nvSpPr>
          <p:cNvPr id="3" name="Content Placeholder 2">
            <a:extLst>
              <a:ext uri="{FF2B5EF4-FFF2-40B4-BE49-F238E27FC236}">
                <a16:creationId xmlns:a16="http://schemas.microsoft.com/office/drawing/2014/main" id="{395BBD63-647E-4BD7-8973-B01509728660}"/>
              </a:ext>
            </a:extLst>
          </p:cNvPr>
          <p:cNvSpPr>
            <a:spLocks noGrp="1"/>
          </p:cNvSpPr>
          <p:nvPr>
            <p:ph idx="1"/>
          </p:nvPr>
        </p:nvSpPr>
        <p:spPr>
          <a:xfrm>
            <a:off x="0" y="2225978"/>
            <a:ext cx="12192000" cy="4758803"/>
          </a:xfrm>
        </p:spPr>
        <p:txBody>
          <a:bodyPr>
            <a:normAutofit/>
          </a:bodyPr>
          <a:lstStyle/>
          <a:p>
            <a:r>
              <a:rPr lang="en-US" sz="2800" dirty="0"/>
              <a:t>Sometimes, good hearts do the wrong </a:t>
            </a:r>
          </a:p>
          <a:p>
            <a:r>
              <a:rPr lang="en-US" sz="2800" dirty="0"/>
              <a:t>thing.  </a:t>
            </a:r>
          </a:p>
          <a:p>
            <a:r>
              <a:rPr lang="en-US" sz="2800" dirty="0"/>
              <a:t>God’s word teaches us to guard our hearts (Proverbs 4:23).   </a:t>
            </a:r>
          </a:p>
          <a:p>
            <a:r>
              <a:rPr lang="en-US" sz="2800" dirty="0"/>
              <a:t>Christians are in a process of growth and transformation (Romans 12:1-2, Col 1:9-10).  </a:t>
            </a:r>
          </a:p>
          <a:p>
            <a:r>
              <a:rPr lang="en-US" sz="2800" dirty="0"/>
              <a:t>Growth takes time.  </a:t>
            </a:r>
          </a:p>
          <a:p>
            <a:r>
              <a:rPr lang="en-US" sz="2800" dirty="0"/>
              <a:t>Have you ever slipped back into an old sin?  Ever slipped from a friendly visit to gossiping?  </a:t>
            </a:r>
          </a:p>
          <a:p>
            <a:r>
              <a:rPr lang="en-US" sz="2800" dirty="0"/>
              <a:t>Ever lost your temper and become angry?  </a:t>
            </a:r>
          </a:p>
          <a:p>
            <a:endParaRPr lang="en-US" sz="2800" dirty="0"/>
          </a:p>
        </p:txBody>
      </p:sp>
      <p:pic>
        <p:nvPicPr>
          <p:cNvPr id="13314" name="Picture 7">
            <a:extLst>
              <a:ext uri="{FF2B5EF4-FFF2-40B4-BE49-F238E27FC236}">
                <a16:creationId xmlns:a16="http://schemas.microsoft.com/office/drawing/2014/main" id="{EB6F6AA0-CB29-4F9F-9097-4C2472846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271" y="0"/>
            <a:ext cx="5158730" cy="3130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075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7BB6-76A2-4CBE-888A-F16840AEFFA6}"/>
              </a:ext>
            </a:extLst>
          </p:cNvPr>
          <p:cNvSpPr>
            <a:spLocks noGrp="1"/>
          </p:cNvSpPr>
          <p:nvPr>
            <p:ph type="title"/>
          </p:nvPr>
        </p:nvSpPr>
        <p:spPr/>
        <p:txBody>
          <a:bodyPr/>
          <a:lstStyle/>
          <a:p>
            <a:r>
              <a:rPr lang="en-US" b="1" dirty="0"/>
              <a:t>Be Careful of Judgments</a:t>
            </a:r>
            <a:endParaRPr lang="en-US" dirty="0"/>
          </a:p>
        </p:txBody>
      </p:sp>
      <p:sp>
        <p:nvSpPr>
          <p:cNvPr id="3" name="Content Placeholder 2">
            <a:extLst>
              <a:ext uri="{FF2B5EF4-FFF2-40B4-BE49-F238E27FC236}">
                <a16:creationId xmlns:a16="http://schemas.microsoft.com/office/drawing/2014/main" id="{0C49F9BD-7150-4D07-9620-1F2C39A7A3DD}"/>
              </a:ext>
            </a:extLst>
          </p:cNvPr>
          <p:cNvSpPr>
            <a:spLocks noGrp="1"/>
          </p:cNvSpPr>
          <p:nvPr>
            <p:ph idx="1"/>
          </p:nvPr>
        </p:nvSpPr>
        <p:spPr>
          <a:xfrm>
            <a:off x="680321" y="2336873"/>
            <a:ext cx="10307977" cy="4234408"/>
          </a:xfrm>
        </p:spPr>
        <p:txBody>
          <a:bodyPr>
            <a:normAutofit/>
          </a:bodyPr>
          <a:lstStyle/>
          <a:p>
            <a:r>
              <a:rPr lang="en-US" sz="3200" dirty="0"/>
              <a:t>Judging others really most often leads to hypocrisy as we measure out a standard for others we most often do not want applied to us.  </a:t>
            </a:r>
          </a:p>
          <a:p>
            <a:r>
              <a:rPr lang="en-US" sz="3200" dirty="0"/>
              <a:t>This is the real speck and beam of Matthew 7.  </a:t>
            </a:r>
          </a:p>
          <a:p>
            <a:r>
              <a:rPr lang="en-US" sz="3200" dirty="0"/>
              <a:t>When we measure and do not know another's heart, this is hypocrisy.  </a:t>
            </a:r>
          </a:p>
          <a:p>
            <a:r>
              <a:rPr lang="en-US" sz="3200" dirty="0"/>
              <a:t>Instead, we should take heed of our own footing while seeking to help others enslaved by sin.</a:t>
            </a:r>
          </a:p>
          <a:p>
            <a:endParaRPr lang="en-US" sz="3200" dirty="0"/>
          </a:p>
        </p:txBody>
      </p:sp>
    </p:spTree>
    <p:extLst>
      <p:ext uri="{BB962C8B-B14F-4D97-AF65-F5344CB8AC3E}">
        <p14:creationId xmlns:p14="http://schemas.microsoft.com/office/powerpoint/2010/main" val="2049951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7AD2-2B2D-4C0C-9E7A-947A55A15A92}"/>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FC7BC617-0151-4B0E-A4B6-9A115FC6DF26}"/>
              </a:ext>
            </a:extLst>
          </p:cNvPr>
          <p:cNvSpPr>
            <a:spLocks noGrp="1"/>
          </p:cNvSpPr>
          <p:nvPr>
            <p:ph idx="1"/>
          </p:nvPr>
        </p:nvSpPr>
        <p:spPr>
          <a:xfrm>
            <a:off x="170481" y="2092271"/>
            <a:ext cx="6648773" cy="4556502"/>
          </a:xfrm>
        </p:spPr>
        <p:txBody>
          <a:bodyPr>
            <a:normAutofit/>
          </a:bodyPr>
          <a:lstStyle/>
          <a:p>
            <a:r>
              <a:rPr lang="en-US" dirty="0"/>
              <a:t>If you had the nerve to look at these pictures you were probably feeling their pain.  </a:t>
            </a:r>
          </a:p>
          <a:p>
            <a:r>
              <a:rPr lang="en-US" dirty="0"/>
              <a:t>The cornea is the clear front surface of the eye and it has more pain receptors per square millimeter than any other part of the body!  </a:t>
            </a:r>
          </a:p>
          <a:p>
            <a:r>
              <a:rPr lang="en-US" dirty="0"/>
              <a:t>Even the smallest of “foreign bodies” or “specks” feels like a beam or boulder.  </a:t>
            </a:r>
          </a:p>
          <a:p>
            <a:r>
              <a:rPr lang="en-US" dirty="0"/>
              <a:t>The most common material that gets lodged in the cornea is metal, but anything from wood to insect parts can find its way in there.  </a:t>
            </a:r>
          </a:p>
          <a:p>
            <a:endParaRPr lang="en-US" dirty="0"/>
          </a:p>
        </p:txBody>
      </p:sp>
      <p:pic>
        <p:nvPicPr>
          <p:cNvPr id="2050" name="Picture 8">
            <a:extLst>
              <a:ext uri="{FF2B5EF4-FFF2-40B4-BE49-F238E27FC236}">
                <a16:creationId xmlns:a16="http://schemas.microsoft.com/office/drawing/2014/main" id="{A175B7FB-A50B-4959-8B82-DB06E784A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254" y="2226690"/>
            <a:ext cx="5221214" cy="428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475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C8C53-7489-42BC-92BC-EF59A1726463}"/>
              </a:ext>
            </a:extLst>
          </p:cNvPr>
          <p:cNvSpPr>
            <a:spLocks noGrp="1"/>
          </p:cNvSpPr>
          <p:nvPr>
            <p:ph type="title"/>
          </p:nvPr>
        </p:nvSpPr>
        <p:spPr/>
        <p:txBody>
          <a:bodyPr/>
          <a:lstStyle/>
          <a:p>
            <a:r>
              <a:rPr lang="en-US" b="1" dirty="0"/>
              <a:t>Be Careful of Judgments</a:t>
            </a:r>
            <a:endParaRPr lang="en-US" dirty="0"/>
          </a:p>
        </p:txBody>
      </p:sp>
      <p:sp>
        <p:nvSpPr>
          <p:cNvPr id="3" name="Content Placeholder 2">
            <a:extLst>
              <a:ext uri="{FF2B5EF4-FFF2-40B4-BE49-F238E27FC236}">
                <a16:creationId xmlns:a16="http://schemas.microsoft.com/office/drawing/2014/main" id="{2F17CD88-65D4-4057-A10B-201A990A0B6A}"/>
              </a:ext>
            </a:extLst>
          </p:cNvPr>
          <p:cNvSpPr>
            <a:spLocks noGrp="1"/>
          </p:cNvSpPr>
          <p:nvPr>
            <p:ph idx="1"/>
          </p:nvPr>
        </p:nvSpPr>
        <p:spPr>
          <a:xfrm>
            <a:off x="464949" y="2138766"/>
            <a:ext cx="10585343" cy="4719233"/>
          </a:xfrm>
        </p:spPr>
        <p:txBody>
          <a:bodyPr>
            <a:normAutofit/>
          </a:bodyPr>
          <a:lstStyle/>
          <a:p>
            <a:r>
              <a:rPr lang="en-US" dirty="0"/>
              <a:t>Satan uses both sides of judging and hypocrisy to ensnare as many as he can.  How can we guard against this? </a:t>
            </a:r>
          </a:p>
          <a:p>
            <a:r>
              <a:rPr lang="en-US" dirty="0"/>
              <a:t>First, we must be careful how we conduct our lives, including a willingness to practice confession as taught in God's word. </a:t>
            </a:r>
          </a:p>
          <a:p>
            <a:r>
              <a:rPr lang="en-US" dirty="0"/>
              <a:t>Second, we must start with the right attitude in all our teaching and works in service to God.  It must be an attitude of care, compassion, love, and kindness, especially to those who are caught up in sin.  </a:t>
            </a:r>
          </a:p>
          <a:p>
            <a:r>
              <a:rPr lang="en-US" dirty="0"/>
              <a:t>Our enemy is not the false teachers or person living an immoral life, but our enemy is Satan.  Those other people are in the Devil’s clutches.  </a:t>
            </a:r>
          </a:p>
          <a:p>
            <a:r>
              <a:rPr lang="en-US" dirty="0"/>
              <a:t>Too often we have people on Facebook or in person defending the truth without kindness.  Instead, they come across with truth in a tone of hate.  This should not be.</a:t>
            </a:r>
          </a:p>
        </p:txBody>
      </p:sp>
    </p:spTree>
    <p:extLst>
      <p:ext uri="{BB962C8B-B14F-4D97-AF65-F5344CB8AC3E}">
        <p14:creationId xmlns:p14="http://schemas.microsoft.com/office/powerpoint/2010/main" val="561596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E70A-D768-4846-B6CD-6730DECFEB43}"/>
              </a:ext>
            </a:extLst>
          </p:cNvPr>
          <p:cNvSpPr>
            <a:spLocks noGrp="1"/>
          </p:cNvSpPr>
          <p:nvPr>
            <p:ph type="title"/>
          </p:nvPr>
        </p:nvSpPr>
        <p:spPr/>
        <p:txBody>
          <a:bodyPr/>
          <a:lstStyle/>
          <a:p>
            <a:r>
              <a:rPr lang="en-US" b="1" dirty="0"/>
              <a:t>Be Careful of Judgments</a:t>
            </a:r>
            <a:endParaRPr lang="en-US" dirty="0"/>
          </a:p>
        </p:txBody>
      </p:sp>
      <p:sp>
        <p:nvSpPr>
          <p:cNvPr id="3" name="Content Placeholder 2">
            <a:extLst>
              <a:ext uri="{FF2B5EF4-FFF2-40B4-BE49-F238E27FC236}">
                <a16:creationId xmlns:a16="http://schemas.microsoft.com/office/drawing/2014/main" id="{6BCE79F9-36B4-409F-9EBE-53BB232B2C0C}"/>
              </a:ext>
            </a:extLst>
          </p:cNvPr>
          <p:cNvSpPr>
            <a:spLocks noGrp="1"/>
          </p:cNvSpPr>
          <p:nvPr>
            <p:ph idx="1"/>
          </p:nvPr>
        </p:nvSpPr>
        <p:spPr>
          <a:xfrm>
            <a:off x="418454" y="2076773"/>
            <a:ext cx="10662833" cy="4664990"/>
          </a:xfrm>
        </p:spPr>
        <p:txBody>
          <a:bodyPr>
            <a:normAutofit/>
          </a:bodyPr>
          <a:lstStyle/>
          <a:p>
            <a:r>
              <a:rPr lang="en-US" sz="3200" dirty="0"/>
              <a:t>2 Timothy 2:23-26 helps us find the right attitude: </a:t>
            </a:r>
          </a:p>
          <a:p>
            <a:r>
              <a:rPr lang="en-US" sz="3200" u="sng" dirty="0"/>
              <a:t>But </a:t>
            </a:r>
            <a:r>
              <a:rPr lang="en-US" sz="3200" u="sng" dirty="0">
                <a:hlinkClick r:id="rId2" tooltip="Strong's Number: 3868">
                  <a:extLst>
                    <a:ext uri="{A12FA001-AC4F-418D-AE19-62706E023703}">
                      <ahyp:hlinkClr xmlns:ahyp="http://schemas.microsoft.com/office/drawing/2018/hyperlinkcolor" val="tx"/>
                    </a:ext>
                  </a:extLst>
                </a:hlinkClick>
              </a:rPr>
              <a:t>refuse</a:t>
            </a:r>
            <a:r>
              <a:rPr lang="en-US" sz="3200" u="sng" dirty="0"/>
              <a:t> </a:t>
            </a:r>
            <a:r>
              <a:rPr lang="en-US" sz="3200" u="sng" dirty="0">
                <a:hlinkClick r:id="rId3" tooltip="Strong's Number: 3474">
                  <a:extLst>
                    <a:ext uri="{A12FA001-AC4F-418D-AE19-62706E023703}">
                      <ahyp:hlinkClr xmlns:ahyp="http://schemas.microsoft.com/office/drawing/2018/hyperlinkcolor" val="tx"/>
                    </a:ext>
                  </a:extLst>
                </a:hlinkClick>
              </a:rPr>
              <a:t>foolish</a:t>
            </a:r>
            <a:r>
              <a:rPr lang="en-US" sz="3200" u="sng" dirty="0"/>
              <a:t> and </a:t>
            </a:r>
            <a:r>
              <a:rPr lang="en-US" sz="3200" u="sng" dirty="0">
                <a:hlinkClick r:id="rId4" tooltip="Strong's Number: 521">
                  <a:extLst>
                    <a:ext uri="{A12FA001-AC4F-418D-AE19-62706E023703}">
                      <ahyp:hlinkClr xmlns:ahyp="http://schemas.microsoft.com/office/drawing/2018/hyperlinkcolor" val="tx"/>
                    </a:ext>
                  </a:extLst>
                </a:hlinkClick>
              </a:rPr>
              <a:t>ignorant</a:t>
            </a:r>
            <a:r>
              <a:rPr lang="en-US" sz="3200" u="sng" dirty="0"/>
              <a:t> </a:t>
            </a:r>
            <a:r>
              <a:rPr lang="en-US" sz="3200" u="sng" dirty="0">
                <a:hlinkClick r:id="rId5" tooltip="Strong's Number: 2214">
                  <a:extLst>
                    <a:ext uri="{A12FA001-AC4F-418D-AE19-62706E023703}">
                      <ahyp:hlinkClr xmlns:ahyp="http://schemas.microsoft.com/office/drawing/2018/hyperlinkcolor" val="tx"/>
                    </a:ext>
                  </a:extLst>
                </a:hlinkClick>
              </a:rPr>
              <a:t>speculations</a:t>
            </a:r>
            <a:r>
              <a:rPr lang="en-US" sz="3200" u="sng" dirty="0"/>
              <a:t>, </a:t>
            </a:r>
            <a:r>
              <a:rPr lang="en-US" sz="3200" u="sng" dirty="0">
                <a:hlinkClick r:id="rId6" tooltip="Strong's Number: 3609">
                  <a:extLst>
                    <a:ext uri="{A12FA001-AC4F-418D-AE19-62706E023703}">
                      <ahyp:hlinkClr xmlns:ahyp="http://schemas.microsoft.com/office/drawing/2018/hyperlinkcolor" val="tx"/>
                    </a:ext>
                  </a:extLst>
                </a:hlinkClick>
              </a:rPr>
              <a:t>knowing</a:t>
            </a:r>
            <a:r>
              <a:rPr lang="en-US" sz="3200" u="sng" dirty="0"/>
              <a:t> that they </a:t>
            </a:r>
            <a:r>
              <a:rPr lang="en-US" sz="3200" u="sng" dirty="0">
                <a:hlinkClick r:id="rId7" tooltip="Strong's Number: 1080">
                  <a:extLst>
                    <a:ext uri="{A12FA001-AC4F-418D-AE19-62706E023703}">
                      <ahyp:hlinkClr xmlns:ahyp="http://schemas.microsoft.com/office/drawing/2018/hyperlinkcolor" val="tx"/>
                    </a:ext>
                  </a:extLst>
                </a:hlinkClick>
              </a:rPr>
              <a:t>produce</a:t>
            </a:r>
            <a:r>
              <a:rPr lang="en-US" sz="3200" u="sng" dirty="0"/>
              <a:t> </a:t>
            </a:r>
            <a:r>
              <a:rPr lang="en-US" sz="3200" u="sng" dirty="0">
                <a:hlinkClick r:id="rId8" tooltip="Strong's Number: 3163">
                  <a:extLst>
                    <a:ext uri="{A12FA001-AC4F-418D-AE19-62706E023703}">
                      <ahyp:hlinkClr xmlns:ahyp="http://schemas.microsoft.com/office/drawing/2018/hyperlinkcolor" val="tx"/>
                    </a:ext>
                  </a:extLst>
                </a:hlinkClick>
              </a:rPr>
              <a:t>quarrels</a:t>
            </a:r>
            <a:r>
              <a:rPr lang="en-US" sz="3200" u="sng" dirty="0"/>
              <a:t>. The </a:t>
            </a:r>
            <a:r>
              <a:rPr lang="en-US" sz="3200" u="sng" dirty="0">
                <a:hlinkClick r:id="rId9" tooltip="Strong's Number: 2962">
                  <a:extLst>
                    <a:ext uri="{A12FA001-AC4F-418D-AE19-62706E023703}">
                      <ahyp:hlinkClr xmlns:ahyp="http://schemas.microsoft.com/office/drawing/2018/hyperlinkcolor" val="tx"/>
                    </a:ext>
                  </a:extLst>
                </a:hlinkClick>
              </a:rPr>
              <a:t>Lord's</a:t>
            </a:r>
            <a:r>
              <a:rPr lang="en-US" sz="3200" u="sng" dirty="0"/>
              <a:t> </a:t>
            </a:r>
            <a:r>
              <a:rPr lang="en-US" sz="3200" u="sng" dirty="0">
                <a:hlinkClick r:id="rId10" tooltip="Strong's Number: 1401">
                  <a:extLst>
                    <a:ext uri="{A12FA001-AC4F-418D-AE19-62706E023703}">
                      <ahyp:hlinkClr xmlns:ahyp="http://schemas.microsoft.com/office/drawing/2018/hyperlinkcolor" val="tx"/>
                    </a:ext>
                  </a:extLst>
                </a:hlinkClick>
              </a:rPr>
              <a:t>bond-servant</a:t>
            </a:r>
            <a:r>
              <a:rPr lang="en-US" sz="3200" u="sng" dirty="0"/>
              <a:t> </a:t>
            </a:r>
            <a:r>
              <a:rPr lang="en-US" sz="3200" u="sng" dirty="0">
                <a:hlinkClick r:id="rId11" tooltip="Strong's Number: 1163">
                  <a:extLst>
                    <a:ext uri="{A12FA001-AC4F-418D-AE19-62706E023703}">
                      <ahyp:hlinkClr xmlns:ahyp="http://schemas.microsoft.com/office/drawing/2018/hyperlinkcolor" val="tx"/>
                    </a:ext>
                  </a:extLst>
                </a:hlinkClick>
              </a:rPr>
              <a:t>must</a:t>
            </a:r>
            <a:r>
              <a:rPr lang="en-US" sz="3200" u="sng" dirty="0"/>
              <a:t> not be </a:t>
            </a:r>
            <a:r>
              <a:rPr lang="en-US" sz="3200" u="sng" dirty="0">
                <a:hlinkClick r:id="rId12" tooltip="Strong's Number: 3164">
                  <a:extLst>
                    <a:ext uri="{A12FA001-AC4F-418D-AE19-62706E023703}">
                      <ahyp:hlinkClr xmlns:ahyp="http://schemas.microsoft.com/office/drawing/2018/hyperlinkcolor" val="tx"/>
                    </a:ext>
                  </a:extLst>
                </a:hlinkClick>
              </a:rPr>
              <a:t>quarrelsome</a:t>
            </a:r>
            <a:r>
              <a:rPr lang="en-US" sz="3200" u="sng" dirty="0"/>
              <a:t>, but be </a:t>
            </a:r>
            <a:r>
              <a:rPr lang="en-US" sz="3200" u="sng" dirty="0">
                <a:hlinkClick r:id="rId13" tooltip="Strong's Number: 2261">
                  <a:extLst>
                    <a:ext uri="{A12FA001-AC4F-418D-AE19-62706E023703}">
                      <ahyp:hlinkClr xmlns:ahyp="http://schemas.microsoft.com/office/drawing/2018/hyperlinkcolor" val="tx"/>
                    </a:ext>
                  </a:extLst>
                </a:hlinkClick>
              </a:rPr>
              <a:t>kind</a:t>
            </a:r>
            <a:r>
              <a:rPr lang="en-US" sz="3200" u="sng" dirty="0"/>
              <a:t> to </a:t>
            </a:r>
            <a:r>
              <a:rPr lang="en-US" sz="3200" u="sng" dirty="0">
                <a:hlinkClick r:id="rId14" tooltip="Strong's Number: 3956">
                  <a:extLst>
                    <a:ext uri="{A12FA001-AC4F-418D-AE19-62706E023703}">
                      <ahyp:hlinkClr xmlns:ahyp="http://schemas.microsoft.com/office/drawing/2018/hyperlinkcolor" val="tx"/>
                    </a:ext>
                  </a:extLst>
                </a:hlinkClick>
              </a:rPr>
              <a:t>all</a:t>
            </a:r>
            <a:r>
              <a:rPr lang="en-US" sz="3200" u="sng" dirty="0"/>
              <a:t>, </a:t>
            </a:r>
            <a:r>
              <a:rPr lang="en-US" sz="3200" u="sng" dirty="0">
                <a:hlinkClick r:id="rId15" tooltip="Strong's Number: 1317">
                  <a:extLst>
                    <a:ext uri="{A12FA001-AC4F-418D-AE19-62706E023703}">
                      <ahyp:hlinkClr xmlns:ahyp="http://schemas.microsoft.com/office/drawing/2018/hyperlinkcolor" val="tx"/>
                    </a:ext>
                  </a:extLst>
                </a:hlinkClick>
              </a:rPr>
              <a:t>able</a:t>
            </a:r>
            <a:r>
              <a:rPr lang="en-US" sz="3200" u="sng" dirty="0"/>
              <a:t> to </a:t>
            </a:r>
            <a:r>
              <a:rPr lang="en-US" sz="3200" u="sng" dirty="0">
                <a:hlinkClick r:id="rId15" tooltip="Strong's Number: 1317">
                  <a:extLst>
                    <a:ext uri="{A12FA001-AC4F-418D-AE19-62706E023703}">
                      <ahyp:hlinkClr xmlns:ahyp="http://schemas.microsoft.com/office/drawing/2018/hyperlinkcolor" val="tx"/>
                    </a:ext>
                  </a:extLst>
                </a:hlinkClick>
              </a:rPr>
              <a:t>teach</a:t>
            </a:r>
            <a:r>
              <a:rPr lang="en-US" sz="3200" u="sng" dirty="0"/>
              <a:t>, </a:t>
            </a:r>
            <a:r>
              <a:rPr lang="en-US" sz="3200" u="sng" dirty="0">
                <a:hlinkClick r:id="rId16" tooltip="Strong's Number: 420">
                  <a:extLst>
                    <a:ext uri="{A12FA001-AC4F-418D-AE19-62706E023703}">
                      <ahyp:hlinkClr xmlns:ahyp="http://schemas.microsoft.com/office/drawing/2018/hyperlinkcolor" val="tx"/>
                    </a:ext>
                  </a:extLst>
                </a:hlinkClick>
              </a:rPr>
              <a:t>patient</a:t>
            </a:r>
            <a:r>
              <a:rPr lang="en-US" sz="3200" u="sng" dirty="0"/>
              <a:t> </a:t>
            </a:r>
            <a:r>
              <a:rPr lang="en-US" sz="3200" u="sng" dirty="0">
                <a:hlinkClick r:id="rId16" tooltip="Strong's Number: 420">
                  <a:extLst>
                    <a:ext uri="{A12FA001-AC4F-418D-AE19-62706E023703}">
                      <ahyp:hlinkClr xmlns:ahyp="http://schemas.microsoft.com/office/drawing/2018/hyperlinkcolor" val="tx"/>
                    </a:ext>
                  </a:extLst>
                </a:hlinkClick>
              </a:rPr>
              <a:t>when</a:t>
            </a:r>
            <a:r>
              <a:rPr lang="en-US" sz="3200" u="sng" dirty="0"/>
              <a:t> </a:t>
            </a:r>
            <a:r>
              <a:rPr lang="en-US" sz="3200" u="sng" dirty="0">
                <a:hlinkClick r:id="rId16" tooltip="Strong's Number: 420">
                  <a:extLst>
                    <a:ext uri="{A12FA001-AC4F-418D-AE19-62706E023703}">
                      <ahyp:hlinkClr xmlns:ahyp="http://schemas.microsoft.com/office/drawing/2018/hyperlinkcolor" val="tx"/>
                    </a:ext>
                  </a:extLst>
                </a:hlinkClick>
              </a:rPr>
              <a:t>wronged</a:t>
            </a:r>
            <a:r>
              <a:rPr lang="en-US" sz="3200" u="sng" dirty="0"/>
              <a:t>, with </a:t>
            </a:r>
            <a:r>
              <a:rPr lang="en-US" sz="3200" u="sng" dirty="0">
                <a:hlinkClick r:id="rId17" tooltip="Strong's Number: 4240">
                  <a:extLst>
                    <a:ext uri="{A12FA001-AC4F-418D-AE19-62706E023703}">
                      <ahyp:hlinkClr xmlns:ahyp="http://schemas.microsoft.com/office/drawing/2018/hyperlinkcolor" val="tx"/>
                    </a:ext>
                  </a:extLst>
                </a:hlinkClick>
              </a:rPr>
              <a:t>gentleness</a:t>
            </a:r>
            <a:r>
              <a:rPr lang="en-US" sz="3200" u="sng" dirty="0"/>
              <a:t> </a:t>
            </a:r>
            <a:r>
              <a:rPr lang="en-US" sz="3200" u="sng" dirty="0">
                <a:hlinkClick r:id="rId18" tooltip="Strong's Number: 3811">
                  <a:extLst>
                    <a:ext uri="{A12FA001-AC4F-418D-AE19-62706E023703}">
                      <ahyp:hlinkClr xmlns:ahyp="http://schemas.microsoft.com/office/drawing/2018/hyperlinkcolor" val="tx"/>
                    </a:ext>
                  </a:extLst>
                </a:hlinkClick>
              </a:rPr>
              <a:t>correcting</a:t>
            </a:r>
            <a:r>
              <a:rPr lang="en-US" sz="3200" u="sng" dirty="0"/>
              <a:t> </a:t>
            </a:r>
            <a:r>
              <a:rPr lang="en-US" sz="3200" u="sng" dirty="0">
                <a:hlinkClick r:id="rId19" tooltip="Strong's Number: 3588">
                  <a:extLst>
                    <a:ext uri="{A12FA001-AC4F-418D-AE19-62706E023703}">
                      <ahyp:hlinkClr xmlns:ahyp="http://schemas.microsoft.com/office/drawing/2018/hyperlinkcolor" val="tx"/>
                    </a:ext>
                  </a:extLst>
                </a:hlinkClick>
              </a:rPr>
              <a:t>those</a:t>
            </a:r>
            <a:r>
              <a:rPr lang="en-US" sz="3200" u="sng" dirty="0"/>
              <a:t> who are in </a:t>
            </a:r>
            <a:r>
              <a:rPr lang="en-US" sz="3200" u="sng" dirty="0">
                <a:hlinkClick r:id="rId20" tooltip="Strong's Number: 475">
                  <a:extLst>
                    <a:ext uri="{A12FA001-AC4F-418D-AE19-62706E023703}">
                      <ahyp:hlinkClr xmlns:ahyp="http://schemas.microsoft.com/office/drawing/2018/hyperlinkcolor" val="tx"/>
                    </a:ext>
                  </a:extLst>
                </a:hlinkClick>
              </a:rPr>
              <a:t>opposition</a:t>
            </a:r>
            <a:r>
              <a:rPr lang="en-US" sz="3200" u="sng" dirty="0"/>
              <a:t>, </a:t>
            </a:r>
            <a:r>
              <a:rPr lang="en-US" sz="3200" u="sng" dirty="0">
                <a:hlinkClick r:id="rId21" tooltip="Strong's Number: 3379">
                  <a:extLst>
                    <a:ext uri="{A12FA001-AC4F-418D-AE19-62706E023703}">
                      <ahyp:hlinkClr xmlns:ahyp="http://schemas.microsoft.com/office/drawing/2018/hyperlinkcolor" val="tx"/>
                    </a:ext>
                  </a:extLst>
                </a:hlinkClick>
              </a:rPr>
              <a:t>if</a:t>
            </a:r>
            <a:r>
              <a:rPr lang="en-US" sz="3200" u="sng" dirty="0"/>
              <a:t> </a:t>
            </a:r>
            <a:r>
              <a:rPr lang="en-US" sz="3200" u="sng" dirty="0">
                <a:hlinkClick r:id="rId21" tooltip="Strong's Number: 3379">
                  <a:extLst>
                    <a:ext uri="{A12FA001-AC4F-418D-AE19-62706E023703}">
                      <ahyp:hlinkClr xmlns:ahyp="http://schemas.microsoft.com/office/drawing/2018/hyperlinkcolor" val="tx"/>
                    </a:ext>
                  </a:extLst>
                </a:hlinkClick>
              </a:rPr>
              <a:t>perhaps</a:t>
            </a:r>
            <a:r>
              <a:rPr lang="en-US" sz="3200" u="sng" dirty="0"/>
              <a:t> </a:t>
            </a:r>
            <a:r>
              <a:rPr lang="en-US" sz="3200" u="sng" dirty="0">
                <a:hlinkClick r:id="rId22" tooltip="Strong's Number: 2316">
                  <a:extLst>
                    <a:ext uri="{A12FA001-AC4F-418D-AE19-62706E023703}">
                      <ahyp:hlinkClr xmlns:ahyp="http://schemas.microsoft.com/office/drawing/2018/hyperlinkcolor" val="tx"/>
                    </a:ext>
                  </a:extLst>
                </a:hlinkClick>
              </a:rPr>
              <a:t>God</a:t>
            </a:r>
            <a:r>
              <a:rPr lang="en-US" sz="3200" u="sng" dirty="0"/>
              <a:t> may </a:t>
            </a:r>
            <a:r>
              <a:rPr lang="en-US" sz="3200" u="sng" dirty="0">
                <a:hlinkClick r:id="rId23" tooltip="Strong's Number: 1325">
                  <a:extLst>
                    <a:ext uri="{A12FA001-AC4F-418D-AE19-62706E023703}">
                      <ahyp:hlinkClr xmlns:ahyp="http://schemas.microsoft.com/office/drawing/2018/hyperlinkcolor" val="tx"/>
                    </a:ext>
                  </a:extLst>
                </a:hlinkClick>
              </a:rPr>
              <a:t>grant</a:t>
            </a:r>
            <a:r>
              <a:rPr lang="en-US" sz="3200" u="sng" dirty="0"/>
              <a:t> them </a:t>
            </a:r>
            <a:r>
              <a:rPr lang="en-US" sz="3200" u="sng" dirty="0">
                <a:hlinkClick r:id="rId24" tooltip="Strong's Number: 3341">
                  <a:extLst>
                    <a:ext uri="{A12FA001-AC4F-418D-AE19-62706E023703}">
                      <ahyp:hlinkClr xmlns:ahyp="http://schemas.microsoft.com/office/drawing/2018/hyperlinkcolor" val="tx"/>
                    </a:ext>
                  </a:extLst>
                </a:hlinkClick>
              </a:rPr>
              <a:t>repentance</a:t>
            </a:r>
            <a:r>
              <a:rPr lang="en-US" sz="3200" u="sng" dirty="0"/>
              <a:t> </a:t>
            </a:r>
            <a:r>
              <a:rPr lang="en-US" sz="3200" u="sng" dirty="0">
                <a:hlinkClick r:id="rId25" tooltip="Strong's Number: 1519">
                  <a:extLst>
                    <a:ext uri="{A12FA001-AC4F-418D-AE19-62706E023703}">
                      <ahyp:hlinkClr xmlns:ahyp="http://schemas.microsoft.com/office/drawing/2018/hyperlinkcolor" val="tx"/>
                    </a:ext>
                  </a:extLst>
                </a:hlinkClick>
              </a:rPr>
              <a:t>leading</a:t>
            </a:r>
            <a:r>
              <a:rPr lang="en-US" sz="3200" u="sng" dirty="0"/>
              <a:t> to the </a:t>
            </a:r>
            <a:r>
              <a:rPr lang="en-US" sz="3200" u="sng" dirty="0">
                <a:hlinkClick r:id="rId26" tooltip="Strong's Number: 1922">
                  <a:extLst>
                    <a:ext uri="{A12FA001-AC4F-418D-AE19-62706E023703}">
                      <ahyp:hlinkClr xmlns:ahyp="http://schemas.microsoft.com/office/drawing/2018/hyperlinkcolor" val="tx"/>
                    </a:ext>
                  </a:extLst>
                </a:hlinkClick>
              </a:rPr>
              <a:t>knowledge</a:t>
            </a:r>
            <a:r>
              <a:rPr lang="en-US" sz="3200" u="sng" dirty="0"/>
              <a:t> of the </a:t>
            </a:r>
            <a:r>
              <a:rPr lang="en-US" sz="3200" u="sng" dirty="0">
                <a:hlinkClick r:id="rId27" tooltip="Strong's Number: 225">
                  <a:extLst>
                    <a:ext uri="{A12FA001-AC4F-418D-AE19-62706E023703}">
                      <ahyp:hlinkClr xmlns:ahyp="http://schemas.microsoft.com/office/drawing/2018/hyperlinkcolor" val="tx"/>
                    </a:ext>
                  </a:extLst>
                </a:hlinkClick>
              </a:rPr>
              <a:t>truth</a:t>
            </a:r>
            <a:r>
              <a:rPr lang="en-US" sz="3200" u="sng" dirty="0"/>
              <a:t>, and they may </a:t>
            </a:r>
            <a:r>
              <a:rPr lang="en-US" sz="3200" u="sng" dirty="0">
                <a:hlinkClick r:id="rId28" tooltip="Strong's Number: 366">
                  <a:extLst>
                    <a:ext uri="{A12FA001-AC4F-418D-AE19-62706E023703}">
                      <ahyp:hlinkClr xmlns:ahyp="http://schemas.microsoft.com/office/drawing/2018/hyperlinkcolor" val="tx"/>
                    </a:ext>
                  </a:extLst>
                </a:hlinkClick>
              </a:rPr>
              <a:t>come</a:t>
            </a:r>
            <a:r>
              <a:rPr lang="en-US" sz="3200" u="sng" dirty="0"/>
              <a:t> to their </a:t>
            </a:r>
            <a:r>
              <a:rPr lang="en-US" sz="3200" u="sng" dirty="0">
                <a:hlinkClick r:id="rId28" tooltip="Strong's Number: 366">
                  <a:extLst>
                    <a:ext uri="{A12FA001-AC4F-418D-AE19-62706E023703}">
                      <ahyp:hlinkClr xmlns:ahyp="http://schemas.microsoft.com/office/drawing/2018/hyperlinkcolor" val="tx"/>
                    </a:ext>
                  </a:extLst>
                </a:hlinkClick>
              </a:rPr>
              <a:t>senses</a:t>
            </a:r>
            <a:r>
              <a:rPr lang="en-US" sz="3200" u="sng" dirty="0"/>
              <a:t> and escape from the </a:t>
            </a:r>
            <a:r>
              <a:rPr lang="en-US" sz="3200" u="sng" dirty="0">
                <a:hlinkClick r:id="rId29" tooltip="Strong's Number: 3803">
                  <a:extLst>
                    <a:ext uri="{A12FA001-AC4F-418D-AE19-62706E023703}">
                      <ahyp:hlinkClr xmlns:ahyp="http://schemas.microsoft.com/office/drawing/2018/hyperlinkcolor" val="tx"/>
                    </a:ext>
                  </a:extLst>
                </a:hlinkClick>
              </a:rPr>
              <a:t>snare</a:t>
            </a:r>
            <a:r>
              <a:rPr lang="en-US" sz="3200" u="sng" dirty="0"/>
              <a:t> of the </a:t>
            </a:r>
            <a:r>
              <a:rPr lang="en-US" sz="3200" u="sng" dirty="0">
                <a:hlinkClick r:id="rId30" tooltip="Strong's Number: 1228">
                  <a:extLst>
                    <a:ext uri="{A12FA001-AC4F-418D-AE19-62706E023703}">
                      <ahyp:hlinkClr xmlns:ahyp="http://schemas.microsoft.com/office/drawing/2018/hyperlinkcolor" val="tx"/>
                    </a:ext>
                  </a:extLst>
                </a:hlinkClick>
              </a:rPr>
              <a:t>devil</a:t>
            </a:r>
            <a:r>
              <a:rPr lang="en-US" sz="3200" u="sng" dirty="0"/>
              <a:t>, having been </a:t>
            </a:r>
            <a:r>
              <a:rPr lang="en-US" sz="3200" u="sng" dirty="0">
                <a:hlinkClick r:id="rId31" tooltip="Strong's Number: 2221">
                  <a:extLst>
                    <a:ext uri="{A12FA001-AC4F-418D-AE19-62706E023703}">
                      <ahyp:hlinkClr xmlns:ahyp="http://schemas.microsoft.com/office/drawing/2018/hyperlinkcolor" val="tx"/>
                    </a:ext>
                  </a:extLst>
                </a:hlinkClick>
              </a:rPr>
              <a:t>held</a:t>
            </a:r>
            <a:r>
              <a:rPr lang="en-US" sz="3200" u="sng" dirty="0"/>
              <a:t> </a:t>
            </a:r>
            <a:r>
              <a:rPr lang="en-US" sz="3200" u="sng" dirty="0">
                <a:hlinkClick r:id="rId31" tooltip="Strong's Number: 2221">
                  <a:extLst>
                    <a:ext uri="{A12FA001-AC4F-418D-AE19-62706E023703}">
                      <ahyp:hlinkClr xmlns:ahyp="http://schemas.microsoft.com/office/drawing/2018/hyperlinkcolor" val="tx"/>
                    </a:ext>
                  </a:extLst>
                </a:hlinkClick>
              </a:rPr>
              <a:t>captive</a:t>
            </a:r>
            <a:r>
              <a:rPr lang="en-US" sz="3200" u="sng" dirty="0"/>
              <a:t> by him to do his </a:t>
            </a:r>
            <a:r>
              <a:rPr lang="en-US" sz="3200" u="sng" dirty="0">
                <a:hlinkClick r:id="rId32" tooltip="Strong's Number: 2307">
                  <a:extLst>
                    <a:ext uri="{A12FA001-AC4F-418D-AE19-62706E023703}">
                      <ahyp:hlinkClr xmlns:ahyp="http://schemas.microsoft.com/office/drawing/2018/hyperlinkcolor" val="tx"/>
                    </a:ext>
                  </a:extLst>
                </a:hlinkClick>
              </a:rPr>
              <a:t>will</a:t>
            </a:r>
            <a:r>
              <a:rPr lang="en-US" sz="3200" u="sng" dirty="0"/>
              <a:t>. </a:t>
            </a:r>
          </a:p>
          <a:p>
            <a:endParaRPr lang="en-US" sz="3200" dirty="0"/>
          </a:p>
        </p:txBody>
      </p:sp>
    </p:spTree>
    <p:extLst>
      <p:ext uri="{BB962C8B-B14F-4D97-AF65-F5344CB8AC3E}">
        <p14:creationId xmlns:p14="http://schemas.microsoft.com/office/powerpoint/2010/main" val="320293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0222-AA6F-4BA1-9B52-4908D9987E43}"/>
              </a:ext>
            </a:extLst>
          </p:cNvPr>
          <p:cNvSpPr>
            <a:spLocks noGrp="1"/>
          </p:cNvSpPr>
          <p:nvPr>
            <p:ph type="title"/>
          </p:nvPr>
        </p:nvSpPr>
        <p:spPr/>
        <p:txBody>
          <a:bodyPr/>
          <a:lstStyle/>
          <a:p>
            <a:r>
              <a:rPr lang="en-US" b="1" dirty="0"/>
              <a:t>Corneal Foreign Body and Hypocrisy</a:t>
            </a:r>
            <a:endParaRPr lang="en-US" dirty="0"/>
          </a:p>
        </p:txBody>
      </p:sp>
      <p:sp>
        <p:nvSpPr>
          <p:cNvPr id="3" name="Content Placeholder 2">
            <a:extLst>
              <a:ext uri="{FF2B5EF4-FFF2-40B4-BE49-F238E27FC236}">
                <a16:creationId xmlns:a16="http://schemas.microsoft.com/office/drawing/2014/main" id="{D548AD2B-40C5-4610-BFD0-258D2433B423}"/>
              </a:ext>
            </a:extLst>
          </p:cNvPr>
          <p:cNvSpPr>
            <a:spLocks noGrp="1"/>
          </p:cNvSpPr>
          <p:nvPr>
            <p:ph idx="1"/>
          </p:nvPr>
        </p:nvSpPr>
        <p:spPr>
          <a:xfrm>
            <a:off x="668129" y="2154264"/>
            <a:ext cx="9762229" cy="3549450"/>
          </a:xfrm>
        </p:spPr>
        <p:txBody>
          <a:bodyPr>
            <a:noAutofit/>
          </a:bodyPr>
          <a:lstStyle/>
          <a:p>
            <a:r>
              <a:rPr lang="en-US" sz="3200" dirty="0"/>
              <a:t>We must be careful that we are not falling to hypocrisy by putting on a show of faith.  </a:t>
            </a:r>
          </a:p>
          <a:p>
            <a:r>
              <a:rPr lang="en-US" sz="3200" dirty="0"/>
              <a:t>We must be careful not to fall into the same trap by judging others knowing that we do not know their heart.  </a:t>
            </a:r>
          </a:p>
          <a:p>
            <a:r>
              <a:rPr lang="en-US" sz="3200" dirty="0"/>
              <a:t>We must teach with the right attitude of kindness.   </a:t>
            </a:r>
          </a:p>
          <a:p>
            <a:r>
              <a:rPr lang="en-US" sz="3200" dirty="0"/>
              <a:t>In the end, God’s eyes see it all.  </a:t>
            </a:r>
          </a:p>
          <a:p>
            <a:r>
              <a:rPr lang="en-US" sz="3200" dirty="0"/>
              <a:t>Our façade might fool many, but not God. </a:t>
            </a:r>
          </a:p>
        </p:txBody>
      </p:sp>
    </p:spTree>
    <p:extLst>
      <p:ext uri="{BB962C8B-B14F-4D97-AF65-F5344CB8AC3E}">
        <p14:creationId xmlns:p14="http://schemas.microsoft.com/office/powerpoint/2010/main" val="64802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4B11-380C-44BC-B52E-33ED4EDE4314}"/>
              </a:ext>
            </a:extLst>
          </p:cNvPr>
          <p:cNvSpPr>
            <a:spLocks noGrp="1"/>
          </p:cNvSpPr>
          <p:nvPr>
            <p:ph type="title"/>
          </p:nvPr>
        </p:nvSpPr>
        <p:spPr/>
        <p:txBody>
          <a:bodyPr/>
          <a:lstStyle/>
          <a:p>
            <a:r>
              <a:rPr lang="en-US" b="1" dirty="0"/>
              <a:t>Corneal Foreign Body and Hypocrisy</a:t>
            </a:r>
            <a:endParaRPr lang="en-US" dirty="0"/>
          </a:p>
        </p:txBody>
      </p:sp>
      <p:sp>
        <p:nvSpPr>
          <p:cNvPr id="3" name="Content Placeholder 2">
            <a:extLst>
              <a:ext uri="{FF2B5EF4-FFF2-40B4-BE49-F238E27FC236}">
                <a16:creationId xmlns:a16="http://schemas.microsoft.com/office/drawing/2014/main" id="{CACBE63F-590B-46F4-AC6D-3BF6A5092295}"/>
              </a:ext>
            </a:extLst>
          </p:cNvPr>
          <p:cNvSpPr>
            <a:spLocks noGrp="1"/>
          </p:cNvSpPr>
          <p:nvPr>
            <p:ph idx="1"/>
          </p:nvPr>
        </p:nvSpPr>
        <p:spPr>
          <a:xfrm>
            <a:off x="418455" y="2076773"/>
            <a:ext cx="10910806" cy="4572000"/>
          </a:xfrm>
        </p:spPr>
        <p:txBody>
          <a:bodyPr>
            <a:normAutofit/>
          </a:bodyPr>
          <a:lstStyle/>
          <a:p>
            <a:r>
              <a:rPr lang="en-US" sz="3200" u="sng" dirty="0">
                <a:hlinkClick r:id="rId2" tooltip="Strong's Number: 3767">
                  <a:extLst>
                    <a:ext uri="{A12FA001-AC4F-418D-AE19-62706E023703}">
                      <ahyp:hlinkClr xmlns:ahyp="http://schemas.microsoft.com/office/drawing/2018/hyperlinkcolor" val="tx"/>
                    </a:ext>
                  </a:extLst>
                </a:hlinkClick>
              </a:rPr>
              <a:t>Therefore</a:t>
            </a:r>
            <a:r>
              <a:rPr lang="en-US" sz="3200" u="sng" dirty="0"/>
              <a:t> let us be </a:t>
            </a:r>
            <a:r>
              <a:rPr lang="en-US" sz="3200" u="sng" dirty="0">
                <a:hlinkClick r:id="rId3" tooltip="Strong's Number: 4704">
                  <a:extLst>
                    <a:ext uri="{A12FA001-AC4F-418D-AE19-62706E023703}">
                      <ahyp:hlinkClr xmlns:ahyp="http://schemas.microsoft.com/office/drawing/2018/hyperlinkcolor" val="tx"/>
                    </a:ext>
                  </a:extLst>
                </a:hlinkClick>
              </a:rPr>
              <a:t>diligent</a:t>
            </a:r>
            <a:r>
              <a:rPr lang="en-US" sz="3200" u="sng" dirty="0"/>
              <a:t> to </a:t>
            </a:r>
            <a:r>
              <a:rPr lang="en-US" sz="3200" u="sng" dirty="0">
                <a:hlinkClick r:id="rId4" tooltip="Strong's Number: 1525">
                  <a:extLst>
                    <a:ext uri="{A12FA001-AC4F-418D-AE19-62706E023703}">
                      <ahyp:hlinkClr xmlns:ahyp="http://schemas.microsoft.com/office/drawing/2018/hyperlinkcolor" val="tx"/>
                    </a:ext>
                  </a:extLst>
                </a:hlinkClick>
              </a:rPr>
              <a:t>enter</a:t>
            </a:r>
            <a:r>
              <a:rPr lang="en-US" sz="3200" u="sng" dirty="0"/>
              <a:t> that </a:t>
            </a:r>
            <a:r>
              <a:rPr lang="en-US" sz="3200" u="sng" dirty="0">
                <a:hlinkClick r:id="rId5" tooltip="Strong's Number: 2663">
                  <a:extLst>
                    <a:ext uri="{A12FA001-AC4F-418D-AE19-62706E023703}">
                      <ahyp:hlinkClr xmlns:ahyp="http://schemas.microsoft.com/office/drawing/2018/hyperlinkcolor" val="tx"/>
                    </a:ext>
                  </a:extLst>
                </a:hlinkClick>
              </a:rPr>
              <a:t>rest</a:t>
            </a:r>
            <a:r>
              <a:rPr lang="en-US" sz="3200" u="sng" dirty="0"/>
              <a:t>, </a:t>
            </a:r>
            <a:r>
              <a:rPr lang="en-US" sz="3200" u="sng" dirty="0">
                <a:hlinkClick r:id="rId6" tooltip="Strong's Number: 2443">
                  <a:extLst>
                    <a:ext uri="{A12FA001-AC4F-418D-AE19-62706E023703}">
                      <ahyp:hlinkClr xmlns:ahyp="http://schemas.microsoft.com/office/drawing/2018/hyperlinkcolor" val="tx"/>
                    </a:ext>
                  </a:extLst>
                </a:hlinkClick>
              </a:rPr>
              <a:t>so</a:t>
            </a:r>
            <a:r>
              <a:rPr lang="en-US" sz="3200" u="sng" dirty="0"/>
              <a:t> that </a:t>
            </a:r>
            <a:r>
              <a:rPr lang="en-US" sz="3200" u="sng" dirty="0">
                <a:hlinkClick r:id="rId7" tooltip="Strong's Number: 3361">
                  <a:extLst>
                    <a:ext uri="{A12FA001-AC4F-418D-AE19-62706E023703}">
                      <ahyp:hlinkClr xmlns:ahyp="http://schemas.microsoft.com/office/drawing/2018/hyperlinkcolor" val="tx"/>
                    </a:ext>
                  </a:extLst>
                </a:hlinkClick>
              </a:rPr>
              <a:t>no</a:t>
            </a:r>
            <a:r>
              <a:rPr lang="en-US" sz="3200" u="sng" dirty="0"/>
              <a:t> </a:t>
            </a:r>
            <a:r>
              <a:rPr lang="en-US" sz="3200" u="sng" dirty="0">
                <a:hlinkClick r:id="rId8" tooltip="Strong's Number: 5100">
                  <a:extLst>
                    <a:ext uri="{A12FA001-AC4F-418D-AE19-62706E023703}">
                      <ahyp:hlinkClr xmlns:ahyp="http://schemas.microsoft.com/office/drawing/2018/hyperlinkcolor" val="tx"/>
                    </a:ext>
                  </a:extLst>
                </a:hlinkClick>
              </a:rPr>
              <a:t>one</a:t>
            </a:r>
            <a:r>
              <a:rPr lang="en-US" sz="3200" u="sng" dirty="0"/>
              <a:t> will </a:t>
            </a:r>
            <a:r>
              <a:rPr lang="en-US" sz="3200" u="sng" dirty="0">
                <a:hlinkClick r:id="rId9" tooltip="Strong's Number: 4098">
                  <a:extLst>
                    <a:ext uri="{A12FA001-AC4F-418D-AE19-62706E023703}">
                      <ahyp:hlinkClr xmlns:ahyp="http://schemas.microsoft.com/office/drawing/2018/hyperlinkcolor" val="tx"/>
                    </a:ext>
                  </a:extLst>
                </a:hlinkClick>
              </a:rPr>
              <a:t>fall</a:t>
            </a:r>
            <a:r>
              <a:rPr lang="en-US" sz="3200" u="sng" dirty="0"/>
              <a:t>, </a:t>
            </a:r>
            <a:r>
              <a:rPr lang="en-US" sz="3200" u="sng" dirty="0">
                <a:hlinkClick r:id="rId10" tooltip="Strong's Number: 1722">
                  <a:extLst>
                    <a:ext uri="{A12FA001-AC4F-418D-AE19-62706E023703}">
                      <ahyp:hlinkClr xmlns:ahyp="http://schemas.microsoft.com/office/drawing/2018/hyperlinkcolor" val="tx"/>
                    </a:ext>
                  </a:extLst>
                </a:hlinkClick>
              </a:rPr>
              <a:t>through</a:t>
            </a:r>
            <a:r>
              <a:rPr lang="en-US" sz="3200" u="sng" dirty="0"/>
              <a:t> following the </a:t>
            </a:r>
            <a:r>
              <a:rPr lang="en-US" sz="3200" u="sng" dirty="0">
                <a:hlinkClick r:id="rId11" tooltip="Strong's Number: 846">
                  <a:extLst>
                    <a:ext uri="{A12FA001-AC4F-418D-AE19-62706E023703}">
                      <ahyp:hlinkClr xmlns:ahyp="http://schemas.microsoft.com/office/drawing/2018/hyperlinkcolor" val="tx"/>
                    </a:ext>
                  </a:extLst>
                </a:hlinkClick>
              </a:rPr>
              <a:t>same</a:t>
            </a:r>
            <a:r>
              <a:rPr lang="en-US" sz="3200" u="sng" dirty="0"/>
              <a:t> </a:t>
            </a:r>
            <a:r>
              <a:rPr lang="en-US" sz="3200" u="sng" dirty="0">
                <a:hlinkClick r:id="rId12" tooltip="Strong's Number: 5262">
                  <a:extLst>
                    <a:ext uri="{A12FA001-AC4F-418D-AE19-62706E023703}">
                      <ahyp:hlinkClr xmlns:ahyp="http://schemas.microsoft.com/office/drawing/2018/hyperlinkcolor" val="tx"/>
                    </a:ext>
                  </a:extLst>
                </a:hlinkClick>
              </a:rPr>
              <a:t>example</a:t>
            </a:r>
            <a:r>
              <a:rPr lang="en-US" sz="3200" u="sng" dirty="0"/>
              <a:t> of </a:t>
            </a:r>
            <a:r>
              <a:rPr lang="en-US" sz="3200" u="sng" dirty="0">
                <a:hlinkClick r:id="rId13" tooltip="Strong's Number: 543">
                  <a:extLst>
                    <a:ext uri="{A12FA001-AC4F-418D-AE19-62706E023703}">
                      <ahyp:hlinkClr xmlns:ahyp="http://schemas.microsoft.com/office/drawing/2018/hyperlinkcolor" val="tx"/>
                    </a:ext>
                  </a:extLst>
                </a:hlinkClick>
              </a:rPr>
              <a:t>disobedience</a:t>
            </a:r>
            <a:r>
              <a:rPr lang="en-US" sz="3200" u="sng" dirty="0"/>
              <a:t>. For the </a:t>
            </a:r>
            <a:r>
              <a:rPr lang="en-US" sz="3200" u="sng" dirty="0">
                <a:hlinkClick r:id="rId14" tooltip="Strong's Number: 3056">
                  <a:extLst>
                    <a:ext uri="{A12FA001-AC4F-418D-AE19-62706E023703}">
                      <ahyp:hlinkClr xmlns:ahyp="http://schemas.microsoft.com/office/drawing/2018/hyperlinkcolor" val="tx"/>
                    </a:ext>
                  </a:extLst>
                </a:hlinkClick>
              </a:rPr>
              <a:t>word</a:t>
            </a:r>
            <a:r>
              <a:rPr lang="en-US" sz="3200" u="sng" dirty="0"/>
              <a:t> of </a:t>
            </a:r>
            <a:r>
              <a:rPr lang="en-US" sz="3200" u="sng" dirty="0">
                <a:hlinkClick r:id="rId15" tooltip="Strong's Number: 2316">
                  <a:extLst>
                    <a:ext uri="{A12FA001-AC4F-418D-AE19-62706E023703}">
                      <ahyp:hlinkClr xmlns:ahyp="http://schemas.microsoft.com/office/drawing/2018/hyperlinkcolor" val="tx"/>
                    </a:ext>
                  </a:extLst>
                </a:hlinkClick>
              </a:rPr>
              <a:t>God</a:t>
            </a:r>
            <a:r>
              <a:rPr lang="en-US" sz="3200" u="sng" dirty="0"/>
              <a:t> is </a:t>
            </a:r>
            <a:r>
              <a:rPr lang="en-US" sz="3200" u="sng" dirty="0">
                <a:hlinkClick r:id="rId16" tooltip="Strong's Number: 2198">
                  <a:extLst>
                    <a:ext uri="{A12FA001-AC4F-418D-AE19-62706E023703}">
                      <ahyp:hlinkClr xmlns:ahyp="http://schemas.microsoft.com/office/drawing/2018/hyperlinkcolor" val="tx"/>
                    </a:ext>
                  </a:extLst>
                </a:hlinkClick>
              </a:rPr>
              <a:t>living</a:t>
            </a:r>
            <a:r>
              <a:rPr lang="en-US" sz="3200" u="sng" dirty="0"/>
              <a:t> and </a:t>
            </a:r>
            <a:r>
              <a:rPr lang="en-US" sz="3200" u="sng" dirty="0">
                <a:hlinkClick r:id="rId17" tooltip="Strong's Number: 1756">
                  <a:extLst>
                    <a:ext uri="{A12FA001-AC4F-418D-AE19-62706E023703}">
                      <ahyp:hlinkClr xmlns:ahyp="http://schemas.microsoft.com/office/drawing/2018/hyperlinkcolor" val="tx"/>
                    </a:ext>
                  </a:extLst>
                </a:hlinkClick>
              </a:rPr>
              <a:t>active</a:t>
            </a:r>
            <a:r>
              <a:rPr lang="en-US" sz="3200" u="sng" dirty="0"/>
              <a:t> and </a:t>
            </a:r>
            <a:r>
              <a:rPr lang="en-US" sz="3200" u="sng" dirty="0">
                <a:hlinkClick r:id="rId18" tooltip="Strong's Number: 5114">
                  <a:extLst>
                    <a:ext uri="{A12FA001-AC4F-418D-AE19-62706E023703}">
                      <ahyp:hlinkClr xmlns:ahyp="http://schemas.microsoft.com/office/drawing/2018/hyperlinkcolor" val="tx"/>
                    </a:ext>
                  </a:extLst>
                </a:hlinkClick>
              </a:rPr>
              <a:t>sharper</a:t>
            </a:r>
            <a:r>
              <a:rPr lang="en-US" sz="3200" u="sng" dirty="0"/>
              <a:t> </a:t>
            </a:r>
            <a:r>
              <a:rPr lang="en-US" sz="3200" u="sng" dirty="0">
                <a:hlinkClick r:id="rId19" tooltip="Strong's Number: 5228">
                  <a:extLst>
                    <a:ext uri="{A12FA001-AC4F-418D-AE19-62706E023703}">
                      <ahyp:hlinkClr xmlns:ahyp="http://schemas.microsoft.com/office/drawing/2018/hyperlinkcolor" val="tx"/>
                    </a:ext>
                  </a:extLst>
                </a:hlinkClick>
              </a:rPr>
              <a:t>than</a:t>
            </a:r>
            <a:r>
              <a:rPr lang="en-US" sz="3200" u="sng" dirty="0"/>
              <a:t> </a:t>
            </a:r>
            <a:r>
              <a:rPr lang="en-US" sz="3200" u="sng" dirty="0">
                <a:hlinkClick r:id="rId20" tooltip="Strong's Number: 3956">
                  <a:extLst>
                    <a:ext uri="{A12FA001-AC4F-418D-AE19-62706E023703}">
                      <ahyp:hlinkClr xmlns:ahyp="http://schemas.microsoft.com/office/drawing/2018/hyperlinkcolor" val="tx"/>
                    </a:ext>
                  </a:extLst>
                </a:hlinkClick>
              </a:rPr>
              <a:t>any</a:t>
            </a:r>
            <a:r>
              <a:rPr lang="en-US" sz="3200" u="sng" dirty="0"/>
              <a:t> </a:t>
            </a:r>
            <a:r>
              <a:rPr lang="en-US" sz="3200" u="sng" dirty="0">
                <a:hlinkClick r:id="rId21" tooltip="Strong's Number: 1366">
                  <a:extLst>
                    <a:ext uri="{A12FA001-AC4F-418D-AE19-62706E023703}">
                      <ahyp:hlinkClr xmlns:ahyp="http://schemas.microsoft.com/office/drawing/2018/hyperlinkcolor" val="tx"/>
                    </a:ext>
                  </a:extLst>
                </a:hlinkClick>
              </a:rPr>
              <a:t>two-edged</a:t>
            </a:r>
            <a:r>
              <a:rPr lang="en-US" sz="3200" u="sng" dirty="0"/>
              <a:t> </a:t>
            </a:r>
            <a:r>
              <a:rPr lang="en-US" sz="3200" u="sng" dirty="0">
                <a:hlinkClick r:id="rId22" tooltip="Strong's Number: 3162">
                  <a:extLst>
                    <a:ext uri="{A12FA001-AC4F-418D-AE19-62706E023703}">
                      <ahyp:hlinkClr xmlns:ahyp="http://schemas.microsoft.com/office/drawing/2018/hyperlinkcolor" val="tx"/>
                    </a:ext>
                  </a:extLst>
                </a:hlinkClick>
              </a:rPr>
              <a:t>sword</a:t>
            </a:r>
            <a:r>
              <a:rPr lang="en-US" sz="3200" u="sng" dirty="0"/>
              <a:t>, and </a:t>
            </a:r>
            <a:r>
              <a:rPr lang="en-US" sz="3200" u="sng" dirty="0">
                <a:hlinkClick r:id="rId23" tooltip="Strong's Number: 1338">
                  <a:extLst>
                    <a:ext uri="{A12FA001-AC4F-418D-AE19-62706E023703}">
                      <ahyp:hlinkClr xmlns:ahyp="http://schemas.microsoft.com/office/drawing/2018/hyperlinkcolor" val="tx"/>
                    </a:ext>
                  </a:extLst>
                </a:hlinkClick>
              </a:rPr>
              <a:t>piercing</a:t>
            </a:r>
            <a:r>
              <a:rPr lang="en-US" sz="3200" u="sng" dirty="0"/>
              <a:t> as </a:t>
            </a:r>
            <a:r>
              <a:rPr lang="en-US" sz="3200" u="sng" dirty="0">
                <a:hlinkClick r:id="rId24" tooltip="Strong's Number: 891">
                  <a:extLst>
                    <a:ext uri="{A12FA001-AC4F-418D-AE19-62706E023703}">
                      <ahyp:hlinkClr xmlns:ahyp="http://schemas.microsoft.com/office/drawing/2018/hyperlinkcolor" val="tx"/>
                    </a:ext>
                  </a:extLst>
                </a:hlinkClick>
              </a:rPr>
              <a:t>far</a:t>
            </a:r>
            <a:r>
              <a:rPr lang="en-US" sz="3200" u="sng" dirty="0"/>
              <a:t> as the </a:t>
            </a:r>
            <a:r>
              <a:rPr lang="en-US" sz="3200" u="sng" dirty="0">
                <a:hlinkClick r:id="rId25" tooltip="Strong's Number: 3311">
                  <a:extLst>
                    <a:ext uri="{A12FA001-AC4F-418D-AE19-62706E023703}">
                      <ahyp:hlinkClr xmlns:ahyp="http://schemas.microsoft.com/office/drawing/2018/hyperlinkcolor" val="tx"/>
                    </a:ext>
                  </a:extLst>
                </a:hlinkClick>
              </a:rPr>
              <a:t>division</a:t>
            </a:r>
            <a:r>
              <a:rPr lang="en-US" sz="3200" u="sng" dirty="0"/>
              <a:t> of </a:t>
            </a:r>
            <a:r>
              <a:rPr lang="en-US" sz="3200" u="sng" dirty="0">
                <a:hlinkClick r:id="rId26" tooltip="Strong's Number: 5590">
                  <a:extLst>
                    <a:ext uri="{A12FA001-AC4F-418D-AE19-62706E023703}">
                      <ahyp:hlinkClr xmlns:ahyp="http://schemas.microsoft.com/office/drawing/2018/hyperlinkcolor" val="tx"/>
                    </a:ext>
                  </a:extLst>
                </a:hlinkClick>
              </a:rPr>
              <a:t>soul</a:t>
            </a:r>
            <a:r>
              <a:rPr lang="en-US" sz="3200" u="sng" dirty="0"/>
              <a:t> and </a:t>
            </a:r>
            <a:r>
              <a:rPr lang="en-US" sz="3200" u="sng" dirty="0">
                <a:hlinkClick r:id="rId27" tooltip="Strong's Number: 4151">
                  <a:extLst>
                    <a:ext uri="{A12FA001-AC4F-418D-AE19-62706E023703}">
                      <ahyp:hlinkClr xmlns:ahyp="http://schemas.microsoft.com/office/drawing/2018/hyperlinkcolor" val="tx"/>
                    </a:ext>
                  </a:extLst>
                </a:hlinkClick>
              </a:rPr>
              <a:t>spirit</a:t>
            </a:r>
            <a:r>
              <a:rPr lang="en-US" sz="3200" u="sng" dirty="0"/>
              <a:t>, of </a:t>
            </a:r>
            <a:r>
              <a:rPr lang="en-US" sz="3200" u="sng" dirty="0">
                <a:hlinkClick r:id="rId28" tooltip="Strong's Number: 5037">
                  <a:extLst>
                    <a:ext uri="{A12FA001-AC4F-418D-AE19-62706E023703}">
                      <ahyp:hlinkClr xmlns:ahyp="http://schemas.microsoft.com/office/drawing/2018/hyperlinkcolor" val="tx"/>
                    </a:ext>
                  </a:extLst>
                </a:hlinkClick>
              </a:rPr>
              <a:t>both</a:t>
            </a:r>
            <a:r>
              <a:rPr lang="en-US" sz="3200" u="sng" dirty="0"/>
              <a:t> </a:t>
            </a:r>
            <a:r>
              <a:rPr lang="en-US" sz="3200" u="sng" dirty="0">
                <a:hlinkClick r:id="rId29" tooltip="Strong's Number: 719">
                  <a:extLst>
                    <a:ext uri="{A12FA001-AC4F-418D-AE19-62706E023703}">
                      <ahyp:hlinkClr xmlns:ahyp="http://schemas.microsoft.com/office/drawing/2018/hyperlinkcolor" val="tx"/>
                    </a:ext>
                  </a:extLst>
                </a:hlinkClick>
              </a:rPr>
              <a:t>joints</a:t>
            </a:r>
            <a:r>
              <a:rPr lang="en-US" sz="3200" u="sng" dirty="0"/>
              <a:t> and </a:t>
            </a:r>
            <a:r>
              <a:rPr lang="en-US" sz="3200" u="sng" dirty="0">
                <a:hlinkClick r:id="rId30" tooltip="Strong's Number: 3452">
                  <a:extLst>
                    <a:ext uri="{A12FA001-AC4F-418D-AE19-62706E023703}">
                      <ahyp:hlinkClr xmlns:ahyp="http://schemas.microsoft.com/office/drawing/2018/hyperlinkcolor" val="tx"/>
                    </a:ext>
                  </a:extLst>
                </a:hlinkClick>
              </a:rPr>
              <a:t>marrow</a:t>
            </a:r>
            <a:r>
              <a:rPr lang="en-US" sz="3200" u="sng" dirty="0"/>
              <a:t>, and </a:t>
            </a:r>
            <a:r>
              <a:rPr lang="en-US" sz="3200" u="sng" dirty="0">
                <a:hlinkClick r:id="rId31" tooltip="Strong's Number: 2924">
                  <a:extLst>
                    <a:ext uri="{A12FA001-AC4F-418D-AE19-62706E023703}">
                      <ahyp:hlinkClr xmlns:ahyp="http://schemas.microsoft.com/office/drawing/2018/hyperlinkcolor" val="tx"/>
                    </a:ext>
                  </a:extLst>
                </a:hlinkClick>
              </a:rPr>
              <a:t>able</a:t>
            </a:r>
            <a:r>
              <a:rPr lang="en-US" sz="3200" u="sng" dirty="0"/>
              <a:t> to </a:t>
            </a:r>
            <a:r>
              <a:rPr lang="en-US" sz="3200" u="sng" dirty="0">
                <a:hlinkClick r:id="rId31" tooltip="Strong's Number: 2924">
                  <a:extLst>
                    <a:ext uri="{A12FA001-AC4F-418D-AE19-62706E023703}">
                      <ahyp:hlinkClr xmlns:ahyp="http://schemas.microsoft.com/office/drawing/2018/hyperlinkcolor" val="tx"/>
                    </a:ext>
                  </a:extLst>
                </a:hlinkClick>
              </a:rPr>
              <a:t>judge</a:t>
            </a:r>
            <a:r>
              <a:rPr lang="en-US" sz="3200" u="sng" dirty="0"/>
              <a:t> the </a:t>
            </a:r>
            <a:r>
              <a:rPr lang="en-US" sz="3200" u="sng" dirty="0">
                <a:hlinkClick r:id="rId32" tooltip="Strong's Number: 1761">
                  <a:extLst>
                    <a:ext uri="{A12FA001-AC4F-418D-AE19-62706E023703}">
                      <ahyp:hlinkClr xmlns:ahyp="http://schemas.microsoft.com/office/drawing/2018/hyperlinkcolor" val="tx"/>
                    </a:ext>
                  </a:extLst>
                </a:hlinkClick>
              </a:rPr>
              <a:t>thoughts</a:t>
            </a:r>
            <a:r>
              <a:rPr lang="en-US" sz="3200" u="sng" dirty="0"/>
              <a:t> and </a:t>
            </a:r>
            <a:r>
              <a:rPr lang="en-US" sz="3200" u="sng" dirty="0">
                <a:hlinkClick r:id="rId33" tooltip="Strong's Number: 1771">
                  <a:extLst>
                    <a:ext uri="{A12FA001-AC4F-418D-AE19-62706E023703}">
                      <ahyp:hlinkClr xmlns:ahyp="http://schemas.microsoft.com/office/drawing/2018/hyperlinkcolor" val="tx"/>
                    </a:ext>
                  </a:extLst>
                </a:hlinkClick>
              </a:rPr>
              <a:t>intentions</a:t>
            </a:r>
            <a:r>
              <a:rPr lang="en-US" sz="3200" u="sng" dirty="0"/>
              <a:t> of the </a:t>
            </a:r>
            <a:r>
              <a:rPr lang="en-US" sz="3200" u="sng" dirty="0">
                <a:hlinkClick r:id="rId34" tooltip="Strong's Number: 2588">
                  <a:extLst>
                    <a:ext uri="{A12FA001-AC4F-418D-AE19-62706E023703}">
                      <ahyp:hlinkClr xmlns:ahyp="http://schemas.microsoft.com/office/drawing/2018/hyperlinkcolor" val="tx"/>
                    </a:ext>
                  </a:extLst>
                </a:hlinkClick>
              </a:rPr>
              <a:t>heart</a:t>
            </a:r>
            <a:r>
              <a:rPr lang="en-US" sz="3200" u="sng" dirty="0"/>
              <a:t>. And there is </a:t>
            </a:r>
            <a:r>
              <a:rPr lang="en-US" sz="3200" u="sng" dirty="0">
                <a:hlinkClick r:id="rId35" tooltip="Strong's Number: 3756">
                  <a:extLst>
                    <a:ext uri="{A12FA001-AC4F-418D-AE19-62706E023703}">
                      <ahyp:hlinkClr xmlns:ahyp="http://schemas.microsoft.com/office/drawing/2018/hyperlinkcolor" val="tx"/>
                    </a:ext>
                  </a:extLst>
                </a:hlinkClick>
              </a:rPr>
              <a:t>no</a:t>
            </a:r>
            <a:r>
              <a:rPr lang="en-US" sz="3200" u="sng" dirty="0"/>
              <a:t> </a:t>
            </a:r>
            <a:r>
              <a:rPr lang="en-US" sz="3200" u="sng" dirty="0">
                <a:hlinkClick r:id="rId36" tooltip="Strong's Number: 2937">
                  <a:extLst>
                    <a:ext uri="{A12FA001-AC4F-418D-AE19-62706E023703}">
                      <ahyp:hlinkClr xmlns:ahyp="http://schemas.microsoft.com/office/drawing/2018/hyperlinkcolor" val="tx"/>
                    </a:ext>
                  </a:extLst>
                </a:hlinkClick>
              </a:rPr>
              <a:t>creature</a:t>
            </a:r>
            <a:r>
              <a:rPr lang="en-US" sz="3200" u="sng" dirty="0"/>
              <a:t> </a:t>
            </a:r>
            <a:r>
              <a:rPr lang="en-US" sz="3200" u="sng" dirty="0">
                <a:hlinkClick r:id="rId37" tooltip="Strong's Number: 852">
                  <a:extLst>
                    <a:ext uri="{A12FA001-AC4F-418D-AE19-62706E023703}">
                      <ahyp:hlinkClr xmlns:ahyp="http://schemas.microsoft.com/office/drawing/2018/hyperlinkcolor" val="tx"/>
                    </a:ext>
                  </a:extLst>
                </a:hlinkClick>
              </a:rPr>
              <a:t>hidden</a:t>
            </a:r>
            <a:r>
              <a:rPr lang="en-US" sz="3200" u="sng" dirty="0"/>
              <a:t> from His </a:t>
            </a:r>
            <a:r>
              <a:rPr lang="en-US" sz="3200" u="sng" dirty="0">
                <a:hlinkClick r:id="rId38" tooltip="Strong's Number: 1799">
                  <a:extLst>
                    <a:ext uri="{A12FA001-AC4F-418D-AE19-62706E023703}">
                      <ahyp:hlinkClr xmlns:ahyp="http://schemas.microsoft.com/office/drawing/2018/hyperlinkcolor" val="tx"/>
                    </a:ext>
                  </a:extLst>
                </a:hlinkClick>
              </a:rPr>
              <a:t>sight</a:t>
            </a:r>
            <a:r>
              <a:rPr lang="en-US" sz="3200" u="sng" dirty="0"/>
              <a:t>, but </a:t>
            </a:r>
            <a:r>
              <a:rPr lang="en-US" sz="3200" u="sng" dirty="0">
                <a:hlinkClick r:id="rId20" tooltip="Strong's Number: 3956">
                  <a:extLst>
                    <a:ext uri="{A12FA001-AC4F-418D-AE19-62706E023703}">
                      <ahyp:hlinkClr xmlns:ahyp="http://schemas.microsoft.com/office/drawing/2018/hyperlinkcolor" val="tx"/>
                    </a:ext>
                  </a:extLst>
                </a:hlinkClick>
              </a:rPr>
              <a:t>all</a:t>
            </a:r>
            <a:r>
              <a:rPr lang="en-US" sz="3200" u="sng" dirty="0"/>
              <a:t> </a:t>
            </a:r>
            <a:r>
              <a:rPr lang="en-US" sz="3200" u="sng" dirty="0">
                <a:hlinkClick r:id="rId20" tooltip="Strong's Number: 3956">
                  <a:extLst>
                    <a:ext uri="{A12FA001-AC4F-418D-AE19-62706E023703}">
                      <ahyp:hlinkClr xmlns:ahyp="http://schemas.microsoft.com/office/drawing/2018/hyperlinkcolor" val="tx"/>
                    </a:ext>
                  </a:extLst>
                </a:hlinkClick>
              </a:rPr>
              <a:t>things</a:t>
            </a:r>
            <a:r>
              <a:rPr lang="en-US" sz="3200" u="sng" dirty="0"/>
              <a:t> are </a:t>
            </a:r>
            <a:r>
              <a:rPr lang="en-US" sz="3200" u="sng" dirty="0">
                <a:hlinkClick r:id="rId39" tooltip="Strong's Number: 1131">
                  <a:extLst>
                    <a:ext uri="{A12FA001-AC4F-418D-AE19-62706E023703}">
                      <ahyp:hlinkClr xmlns:ahyp="http://schemas.microsoft.com/office/drawing/2018/hyperlinkcolor" val="tx"/>
                    </a:ext>
                  </a:extLst>
                </a:hlinkClick>
              </a:rPr>
              <a:t>open</a:t>
            </a:r>
            <a:r>
              <a:rPr lang="en-US" sz="3200" u="sng" dirty="0"/>
              <a:t> and </a:t>
            </a:r>
            <a:r>
              <a:rPr lang="en-US" sz="3200" u="sng" dirty="0">
                <a:hlinkClick r:id="rId40" tooltip="Strong's Number: 5136">
                  <a:extLst>
                    <a:ext uri="{A12FA001-AC4F-418D-AE19-62706E023703}">
                      <ahyp:hlinkClr xmlns:ahyp="http://schemas.microsoft.com/office/drawing/2018/hyperlinkcolor" val="tx"/>
                    </a:ext>
                  </a:extLst>
                </a:hlinkClick>
              </a:rPr>
              <a:t>laid</a:t>
            </a:r>
            <a:r>
              <a:rPr lang="en-US" sz="3200" u="sng" dirty="0"/>
              <a:t> </a:t>
            </a:r>
            <a:r>
              <a:rPr lang="en-US" sz="3200" u="sng" dirty="0">
                <a:hlinkClick r:id="rId40" tooltip="Strong's Number: 5136">
                  <a:extLst>
                    <a:ext uri="{A12FA001-AC4F-418D-AE19-62706E023703}">
                      <ahyp:hlinkClr xmlns:ahyp="http://schemas.microsoft.com/office/drawing/2018/hyperlinkcolor" val="tx"/>
                    </a:ext>
                  </a:extLst>
                </a:hlinkClick>
              </a:rPr>
              <a:t>bare</a:t>
            </a:r>
            <a:r>
              <a:rPr lang="en-US" sz="3200" u="sng" dirty="0"/>
              <a:t> to the </a:t>
            </a:r>
            <a:r>
              <a:rPr lang="en-US" sz="3200" u="sng" dirty="0">
                <a:hlinkClick r:id="rId41" tooltip="Strong's Number: 3788">
                  <a:extLst>
                    <a:ext uri="{A12FA001-AC4F-418D-AE19-62706E023703}">
                      <ahyp:hlinkClr xmlns:ahyp="http://schemas.microsoft.com/office/drawing/2018/hyperlinkcolor" val="tx"/>
                    </a:ext>
                  </a:extLst>
                </a:hlinkClick>
              </a:rPr>
              <a:t>eyes</a:t>
            </a:r>
            <a:r>
              <a:rPr lang="en-US" sz="3200" u="sng" dirty="0"/>
              <a:t> of Him with </a:t>
            </a:r>
            <a:r>
              <a:rPr lang="en-US" sz="3200" u="sng" dirty="0">
                <a:hlinkClick r:id="rId42" tooltip="Strong's Number: 3739">
                  <a:extLst>
                    <a:ext uri="{A12FA001-AC4F-418D-AE19-62706E023703}">
                      <ahyp:hlinkClr xmlns:ahyp="http://schemas.microsoft.com/office/drawing/2018/hyperlinkcolor" val="tx"/>
                    </a:ext>
                  </a:extLst>
                </a:hlinkClick>
              </a:rPr>
              <a:t>whom</a:t>
            </a:r>
            <a:r>
              <a:rPr lang="en-US" sz="3200" u="sng" dirty="0"/>
              <a:t> we </a:t>
            </a:r>
            <a:r>
              <a:rPr lang="en-US" sz="3200" u="sng" dirty="0">
                <a:hlinkClick r:id="rId14" tooltip="Strong's Number: 3056">
                  <a:extLst>
                    <a:ext uri="{A12FA001-AC4F-418D-AE19-62706E023703}">
                      <ahyp:hlinkClr xmlns:ahyp="http://schemas.microsoft.com/office/drawing/2018/hyperlinkcolor" val="tx"/>
                    </a:ext>
                  </a:extLst>
                </a:hlinkClick>
              </a:rPr>
              <a:t>have</a:t>
            </a:r>
            <a:r>
              <a:rPr lang="en-US" sz="3200" u="sng" dirty="0"/>
              <a:t> to </a:t>
            </a:r>
            <a:r>
              <a:rPr lang="en-US" sz="3200" u="sng" dirty="0">
                <a:hlinkClick r:id="rId14" tooltip="Strong's Number: 3056">
                  <a:extLst>
                    <a:ext uri="{A12FA001-AC4F-418D-AE19-62706E023703}">
                      <ahyp:hlinkClr xmlns:ahyp="http://schemas.microsoft.com/office/drawing/2018/hyperlinkcolor" val="tx"/>
                    </a:ext>
                  </a:extLst>
                </a:hlinkClick>
              </a:rPr>
              <a:t>do</a:t>
            </a:r>
            <a:r>
              <a:rPr lang="en-US" sz="3200" u="sng" dirty="0"/>
              <a:t>. </a:t>
            </a:r>
            <a:r>
              <a:rPr lang="en-US" sz="3200" dirty="0"/>
              <a:t>(Hebrews 4:11-13 NASB).</a:t>
            </a:r>
          </a:p>
          <a:p>
            <a:endParaRPr lang="en-US" dirty="0"/>
          </a:p>
        </p:txBody>
      </p:sp>
      <p:pic>
        <p:nvPicPr>
          <p:cNvPr id="4" name="Picture 3" descr="A drawing of a face&#10;&#10;Description automatically generated">
            <a:extLst>
              <a:ext uri="{FF2B5EF4-FFF2-40B4-BE49-F238E27FC236}">
                <a16:creationId xmlns:a16="http://schemas.microsoft.com/office/drawing/2014/main" id="{1449BCC3-228B-43E4-A964-CD03E843F464}"/>
              </a:ext>
            </a:extLst>
          </p:cNvPr>
          <p:cNvPicPr>
            <a:picLocks noChangeAspect="1" noChangeArrowheads="1"/>
          </p:cNvPicPr>
          <p:nvPr/>
        </p:nvPicPr>
        <p:blipFill>
          <a:blip r:embed="rId4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11037" y="753228"/>
            <a:ext cx="1636448" cy="108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9833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95F3-5DCF-4770-8F9F-6B1401F001BA}"/>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AC425775-4AE2-4DBB-8D0A-EC6AB36FCB85}"/>
              </a:ext>
            </a:extLst>
          </p:cNvPr>
          <p:cNvSpPr>
            <a:spLocks noGrp="1"/>
          </p:cNvSpPr>
          <p:nvPr>
            <p:ph idx="1"/>
          </p:nvPr>
        </p:nvSpPr>
        <p:spPr>
          <a:xfrm>
            <a:off x="680322" y="2336873"/>
            <a:ext cx="5952954" cy="4404890"/>
          </a:xfrm>
        </p:spPr>
        <p:txBody>
          <a:bodyPr>
            <a:normAutofit/>
          </a:bodyPr>
          <a:lstStyle/>
          <a:p>
            <a:r>
              <a:rPr lang="en-US" sz="3200" dirty="0"/>
              <a:t>What does this have to do with my soul?  </a:t>
            </a:r>
          </a:p>
          <a:p>
            <a:r>
              <a:rPr lang="en-US" sz="3200" dirty="0"/>
              <a:t>Most Bible students will go directly to the Matthew 7:1-5.  One should remove the beam from own eye before helping another, and whatever you do, DO NOT JUDGE!   </a:t>
            </a:r>
          </a:p>
        </p:txBody>
      </p:sp>
      <p:pic>
        <p:nvPicPr>
          <p:cNvPr id="3074" name="Picture 2">
            <a:extLst>
              <a:ext uri="{FF2B5EF4-FFF2-40B4-BE49-F238E27FC236}">
                <a16:creationId xmlns:a16="http://schemas.microsoft.com/office/drawing/2014/main" id="{6799900D-4DBE-43DE-8887-D08BA1154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2943" y="2216258"/>
            <a:ext cx="5569057" cy="4176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610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64B2-9C36-4045-A07A-7A43DEA34A0F}"/>
              </a:ext>
            </a:extLst>
          </p:cNvPr>
          <p:cNvSpPr>
            <a:spLocks noGrp="1"/>
          </p:cNvSpPr>
          <p:nvPr>
            <p:ph type="title"/>
          </p:nvPr>
        </p:nvSpPr>
        <p:spPr/>
        <p:txBody>
          <a:bodyPr/>
          <a:lstStyle/>
          <a:p>
            <a:r>
              <a:rPr lang="en-US" b="1" dirty="0"/>
              <a:t>The Importance of Eyes</a:t>
            </a:r>
            <a:endParaRPr lang="en-US" dirty="0"/>
          </a:p>
        </p:txBody>
      </p:sp>
      <p:sp>
        <p:nvSpPr>
          <p:cNvPr id="3" name="Content Placeholder 2">
            <a:extLst>
              <a:ext uri="{FF2B5EF4-FFF2-40B4-BE49-F238E27FC236}">
                <a16:creationId xmlns:a16="http://schemas.microsoft.com/office/drawing/2014/main" id="{D3B2933E-3CDE-4616-B6BF-0327A194D3DF}"/>
              </a:ext>
            </a:extLst>
          </p:cNvPr>
          <p:cNvSpPr>
            <a:spLocks noGrp="1"/>
          </p:cNvSpPr>
          <p:nvPr>
            <p:ph idx="1"/>
          </p:nvPr>
        </p:nvSpPr>
        <p:spPr>
          <a:xfrm>
            <a:off x="1" y="2061275"/>
            <a:ext cx="7532176" cy="4680488"/>
          </a:xfrm>
        </p:spPr>
        <p:txBody>
          <a:bodyPr>
            <a:noAutofit/>
          </a:bodyPr>
          <a:lstStyle/>
          <a:p>
            <a:r>
              <a:rPr lang="en-US" sz="2600" dirty="0"/>
              <a:t>Why were we created this way with such sensitivity on such a tiny body part? How does the brain process visual information? Ninety percent of information transmitted to the brain is visual.  Seventy percent of your sensory receptors are in your eyes.   Up to fifty percent of your brain is active in visual processing. Seventy-five percent of learning occurs through vision. </a:t>
            </a:r>
          </a:p>
          <a:p>
            <a:r>
              <a:rPr lang="en-US" sz="2600" dirty="0"/>
              <a:t>No wonder Jesus tells us in Matthew 6:22 (NASB) "The eye is the lamp of the body; so then if your eye is clear, your whole body will be full of light.”  </a:t>
            </a:r>
          </a:p>
          <a:p>
            <a:endParaRPr lang="en-US" sz="2600" dirty="0"/>
          </a:p>
        </p:txBody>
      </p:sp>
      <p:pic>
        <p:nvPicPr>
          <p:cNvPr id="4098" name="Picture 5">
            <a:extLst>
              <a:ext uri="{FF2B5EF4-FFF2-40B4-BE49-F238E27FC236}">
                <a16:creationId xmlns:a16="http://schemas.microsoft.com/office/drawing/2014/main" id="{71C77315-571B-4BDE-A08E-B264EB5B6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193" y="2293748"/>
            <a:ext cx="4417077" cy="3316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2677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176B-3B9B-48CB-9388-516620D50F59}"/>
              </a:ext>
            </a:extLst>
          </p:cNvPr>
          <p:cNvSpPr>
            <a:spLocks noGrp="1"/>
          </p:cNvSpPr>
          <p:nvPr>
            <p:ph type="title"/>
          </p:nvPr>
        </p:nvSpPr>
        <p:spPr/>
        <p:txBody>
          <a:bodyPr/>
          <a:lstStyle/>
          <a:p>
            <a:r>
              <a:rPr lang="en-US" b="1" dirty="0"/>
              <a:t>How Did The Foreign Body Get In The Eye? </a:t>
            </a:r>
            <a:endParaRPr lang="en-US" dirty="0"/>
          </a:p>
        </p:txBody>
      </p:sp>
      <p:sp>
        <p:nvSpPr>
          <p:cNvPr id="3" name="Content Placeholder 2">
            <a:extLst>
              <a:ext uri="{FF2B5EF4-FFF2-40B4-BE49-F238E27FC236}">
                <a16:creationId xmlns:a16="http://schemas.microsoft.com/office/drawing/2014/main" id="{6AA389C9-CDC3-4F86-9D51-01899A7EB2B7}"/>
              </a:ext>
            </a:extLst>
          </p:cNvPr>
          <p:cNvSpPr>
            <a:spLocks noGrp="1"/>
          </p:cNvSpPr>
          <p:nvPr>
            <p:ph idx="1"/>
          </p:nvPr>
        </p:nvSpPr>
        <p:spPr>
          <a:xfrm>
            <a:off x="-3175" y="1968285"/>
            <a:ext cx="8663553" cy="4889715"/>
          </a:xfrm>
        </p:spPr>
        <p:txBody>
          <a:bodyPr>
            <a:normAutofit fontScale="92500" lnSpcReduction="20000"/>
          </a:bodyPr>
          <a:lstStyle/>
          <a:p>
            <a:r>
              <a:rPr lang="en-US" dirty="0"/>
              <a:t>We are all led to believe that to protect our eye we need to wear eye protection, and we should.  However, even with the most protective eyewear, mistakes do occur.  </a:t>
            </a:r>
          </a:p>
          <a:p>
            <a:r>
              <a:rPr lang="en-US" dirty="0"/>
              <a:t>As an eye doctor for eighteen years, I have treated corneal foreign bodies in retired individuals who were wearing multiple layers of safety equipment including safety glasses and a full face shield. </a:t>
            </a:r>
          </a:p>
          <a:p>
            <a:r>
              <a:rPr lang="en-US" dirty="0"/>
              <a:t> Another example is my 4 year old patient, who does not wear glasses, who came to my office with a piece of rust embedded in his cornea.  Neither he nor his parents knew how the rust got in his eye. </a:t>
            </a:r>
          </a:p>
          <a:p>
            <a:r>
              <a:rPr lang="en-US" dirty="0"/>
              <a:t>Relating the physical to the spiritual, just as anyone at any age can get a speck or a beam in their eye, we observe that any individual at any spiritual level sins.</a:t>
            </a:r>
          </a:p>
          <a:p>
            <a:r>
              <a:rPr lang="en-US" dirty="0"/>
              <a:t>Even the seasoned Christian who takes precautions will sin, as does the new convert (spiritually immature) who is zealous for the Lord and yet will leave himself or herself vulnerable to sin.  Consider the corneal foreign body as a metaphor for sin.</a:t>
            </a:r>
          </a:p>
          <a:p>
            <a:endParaRPr lang="en-US" dirty="0"/>
          </a:p>
        </p:txBody>
      </p:sp>
      <p:pic>
        <p:nvPicPr>
          <p:cNvPr id="5122" name="Picture 4" descr="Image result for corneal foreign bodies">
            <a:extLst>
              <a:ext uri="{FF2B5EF4-FFF2-40B4-BE49-F238E27FC236}">
                <a16:creationId xmlns:a16="http://schemas.microsoft.com/office/drawing/2014/main" id="{006DE3C0-F81B-4334-BFE4-5C2FD0994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0378" y="2762737"/>
            <a:ext cx="3531622" cy="264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92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C597-7687-4679-90EF-9295E3FF6C0F}"/>
              </a:ext>
            </a:extLst>
          </p:cNvPr>
          <p:cNvSpPr>
            <a:spLocks noGrp="1"/>
          </p:cNvSpPr>
          <p:nvPr>
            <p:ph type="title"/>
          </p:nvPr>
        </p:nvSpPr>
        <p:spPr/>
        <p:txBody>
          <a:bodyPr>
            <a:normAutofit/>
          </a:bodyPr>
          <a:lstStyle/>
          <a:p>
            <a:r>
              <a:rPr lang="en-US" b="1" dirty="0"/>
              <a:t>What Were You Doing When You Were Injured?   </a:t>
            </a:r>
            <a:endParaRPr lang="en-US" dirty="0"/>
          </a:p>
        </p:txBody>
      </p:sp>
      <p:sp>
        <p:nvSpPr>
          <p:cNvPr id="3" name="Content Placeholder 2">
            <a:extLst>
              <a:ext uri="{FF2B5EF4-FFF2-40B4-BE49-F238E27FC236}">
                <a16:creationId xmlns:a16="http://schemas.microsoft.com/office/drawing/2014/main" id="{99D9FF97-5BCA-464E-A34C-D64BC73C7F7F}"/>
              </a:ext>
            </a:extLst>
          </p:cNvPr>
          <p:cNvSpPr>
            <a:spLocks noGrp="1"/>
          </p:cNvSpPr>
          <p:nvPr>
            <p:ph idx="1"/>
          </p:nvPr>
        </p:nvSpPr>
        <p:spPr>
          <a:xfrm>
            <a:off x="356461" y="2185262"/>
            <a:ext cx="11701220" cy="4525504"/>
          </a:xfrm>
        </p:spPr>
        <p:txBody>
          <a:bodyPr>
            <a:normAutofit lnSpcReduction="10000"/>
          </a:bodyPr>
          <a:lstStyle/>
          <a:p>
            <a:r>
              <a:rPr lang="en-US" dirty="0"/>
              <a:t>When a patient comes in my office, this is the question that is asked – “what were you doing when your injury occurred?” </a:t>
            </a:r>
          </a:p>
          <a:p>
            <a:r>
              <a:rPr lang="en-US" dirty="0"/>
              <a:t>Metal corneal foreign bodies/injuries typically occur when grinding or welding.  Organic foreign bodies such as wood, plant material, or insects typically occur with outdoor activities – chain-sawing, weed eating, hiking, and biking are common examples.</a:t>
            </a:r>
          </a:p>
          <a:p>
            <a:r>
              <a:rPr lang="en-US" dirty="0"/>
              <a:t>1 Peter 5:8 warns Christians, “Be of sober spirit, be on the alert. Your adversary, the devil, prowls around like a roaring lion, seeking someone to devour.  Sometimes it is just habit or sometimes we have made an unnecessary allowance for the flesh.  </a:t>
            </a:r>
          </a:p>
          <a:p>
            <a:r>
              <a:rPr lang="en-US" dirty="0"/>
              <a:t>Everyone has a specific weakness or a cross they must bear.  We are called to be holy.  </a:t>
            </a:r>
          </a:p>
          <a:p>
            <a:r>
              <a:rPr lang="en-US" dirty="0"/>
              <a:t>We are to be in the world but not of the world. (John 15:19; John 17:14-16).  </a:t>
            </a:r>
          </a:p>
          <a:p>
            <a:endParaRPr lang="en-US" dirty="0"/>
          </a:p>
          <a:p>
            <a:endParaRPr lang="en-US" dirty="0"/>
          </a:p>
        </p:txBody>
      </p:sp>
    </p:spTree>
    <p:extLst>
      <p:ext uri="{BB962C8B-B14F-4D97-AF65-F5344CB8AC3E}">
        <p14:creationId xmlns:p14="http://schemas.microsoft.com/office/powerpoint/2010/main" val="3899591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DECB-3C7C-4E55-92CD-1C9C168CD551}"/>
              </a:ext>
            </a:extLst>
          </p:cNvPr>
          <p:cNvSpPr>
            <a:spLocks noGrp="1"/>
          </p:cNvSpPr>
          <p:nvPr>
            <p:ph type="title"/>
          </p:nvPr>
        </p:nvSpPr>
        <p:spPr/>
        <p:txBody>
          <a:bodyPr/>
          <a:lstStyle/>
          <a:p>
            <a:r>
              <a:rPr lang="en-US" b="1" dirty="0"/>
              <a:t>What Are Your Weaknesses?</a:t>
            </a:r>
            <a:endParaRPr lang="en-US" dirty="0"/>
          </a:p>
        </p:txBody>
      </p:sp>
      <p:sp>
        <p:nvSpPr>
          <p:cNvPr id="3" name="Content Placeholder 2">
            <a:extLst>
              <a:ext uri="{FF2B5EF4-FFF2-40B4-BE49-F238E27FC236}">
                <a16:creationId xmlns:a16="http://schemas.microsoft.com/office/drawing/2014/main" id="{7F3D5D31-E00B-428F-B1A4-D886B090D928}"/>
              </a:ext>
            </a:extLst>
          </p:cNvPr>
          <p:cNvSpPr>
            <a:spLocks noGrp="1"/>
          </p:cNvSpPr>
          <p:nvPr>
            <p:ph idx="1"/>
          </p:nvPr>
        </p:nvSpPr>
        <p:spPr/>
        <p:txBody>
          <a:bodyPr>
            <a:normAutofit/>
          </a:bodyPr>
          <a:lstStyle/>
          <a:p>
            <a:r>
              <a:rPr lang="en-US" sz="3200" dirty="0"/>
              <a:t>Do you put yourself in situations where sinning is more convenient? </a:t>
            </a:r>
          </a:p>
          <a:p>
            <a:r>
              <a:rPr lang="en-US" sz="3200" dirty="0"/>
              <a:t>In what ways do you protect yourself from sin? </a:t>
            </a:r>
          </a:p>
          <a:p>
            <a:r>
              <a:rPr lang="en-US" sz="3200" dirty="0"/>
              <a:t>I am not going to grind metal without eye protection. </a:t>
            </a:r>
          </a:p>
          <a:p>
            <a:r>
              <a:rPr lang="en-US" sz="3200" dirty="0"/>
              <a:t>Too often we place ourselves in places of weakness without the proper precaution.</a:t>
            </a:r>
          </a:p>
          <a:p>
            <a:endParaRPr lang="en-US" sz="3200" dirty="0"/>
          </a:p>
        </p:txBody>
      </p:sp>
    </p:spTree>
    <p:extLst>
      <p:ext uri="{BB962C8B-B14F-4D97-AF65-F5344CB8AC3E}">
        <p14:creationId xmlns:p14="http://schemas.microsoft.com/office/powerpoint/2010/main" val="324589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3DA2-46DC-40D2-A615-CA3683763A45}"/>
              </a:ext>
            </a:extLst>
          </p:cNvPr>
          <p:cNvSpPr>
            <a:spLocks noGrp="1"/>
          </p:cNvSpPr>
          <p:nvPr>
            <p:ph type="title"/>
          </p:nvPr>
        </p:nvSpPr>
        <p:spPr/>
        <p:txBody>
          <a:bodyPr/>
          <a:lstStyle/>
          <a:p>
            <a:r>
              <a:rPr lang="en-US" b="1" dirty="0"/>
              <a:t>What Are Your Weaknesses? </a:t>
            </a:r>
            <a:br>
              <a:rPr lang="en-US" b="1" dirty="0"/>
            </a:br>
            <a:r>
              <a:rPr lang="en-US" b="1" dirty="0"/>
              <a:t>(Children’s song)</a:t>
            </a:r>
            <a:endParaRPr lang="en-US" dirty="0"/>
          </a:p>
        </p:txBody>
      </p:sp>
      <p:sp>
        <p:nvSpPr>
          <p:cNvPr id="3" name="Content Placeholder 2">
            <a:extLst>
              <a:ext uri="{FF2B5EF4-FFF2-40B4-BE49-F238E27FC236}">
                <a16:creationId xmlns:a16="http://schemas.microsoft.com/office/drawing/2014/main" id="{283B41CB-816D-4624-9970-91BC439726DA}"/>
              </a:ext>
            </a:extLst>
          </p:cNvPr>
          <p:cNvSpPr>
            <a:spLocks noGrp="1"/>
          </p:cNvSpPr>
          <p:nvPr>
            <p:ph idx="1"/>
          </p:nvPr>
        </p:nvSpPr>
        <p:spPr>
          <a:xfrm>
            <a:off x="25125" y="2420418"/>
            <a:ext cx="5730636" cy="4308527"/>
          </a:xfrm>
        </p:spPr>
        <p:txBody>
          <a:bodyPr>
            <a:noAutofit/>
          </a:bodyPr>
          <a:lstStyle/>
          <a:p>
            <a:r>
              <a:rPr lang="en-US" dirty="0"/>
              <a:t>O be careful little eyes what you see</a:t>
            </a:r>
          </a:p>
          <a:p>
            <a:r>
              <a:rPr lang="en-US" dirty="0"/>
              <a:t>O be careful little eyes what you see</a:t>
            </a:r>
          </a:p>
          <a:p>
            <a:r>
              <a:rPr lang="en-US" dirty="0"/>
              <a:t>For the Father up above</a:t>
            </a:r>
          </a:p>
          <a:p>
            <a:r>
              <a:rPr lang="en-US" dirty="0"/>
              <a:t>Is looking down in love</a:t>
            </a:r>
          </a:p>
          <a:p>
            <a:r>
              <a:rPr lang="en-US" dirty="0"/>
              <a:t>So, be careful little eyes what you see</a:t>
            </a:r>
          </a:p>
          <a:p>
            <a:r>
              <a:rPr lang="en-US" dirty="0"/>
              <a:t>O be careful little ears what you hear</a:t>
            </a:r>
          </a:p>
          <a:p>
            <a:r>
              <a:rPr lang="en-US" dirty="0"/>
              <a:t>O be careful little ears what you hear</a:t>
            </a:r>
          </a:p>
          <a:p>
            <a:r>
              <a:rPr lang="en-US" dirty="0"/>
              <a:t>For the Father up above</a:t>
            </a:r>
          </a:p>
          <a:p>
            <a:r>
              <a:rPr lang="en-US" dirty="0"/>
              <a:t>Is looking down in love</a:t>
            </a:r>
          </a:p>
          <a:p>
            <a:endParaRPr lang="en-US" dirty="0"/>
          </a:p>
        </p:txBody>
      </p:sp>
      <p:pic>
        <p:nvPicPr>
          <p:cNvPr id="6146" name="Picture 6" descr="Image result for little kids singing">
            <a:extLst>
              <a:ext uri="{FF2B5EF4-FFF2-40B4-BE49-F238E27FC236}">
                <a16:creationId xmlns:a16="http://schemas.microsoft.com/office/drawing/2014/main" id="{F83DA19C-F62F-43FA-8A02-D19574D8F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1673" y="0"/>
            <a:ext cx="4510006" cy="306866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55C2364-3EE3-4609-B503-37D06565B186}"/>
              </a:ext>
            </a:extLst>
          </p:cNvPr>
          <p:cNvSpPr txBox="1">
            <a:spLocks/>
          </p:cNvSpPr>
          <p:nvPr/>
        </p:nvSpPr>
        <p:spPr>
          <a:xfrm>
            <a:off x="5755761" y="3223646"/>
            <a:ext cx="6083513" cy="3505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t>So, be careful little ears what you hear</a:t>
            </a:r>
          </a:p>
          <a:p>
            <a:r>
              <a:rPr lang="en-US" dirty="0"/>
              <a:t>O be careful little tongue what you say</a:t>
            </a:r>
          </a:p>
          <a:p>
            <a:r>
              <a:rPr lang="en-US" dirty="0"/>
              <a:t>O be careful little tongue what you say</a:t>
            </a:r>
          </a:p>
          <a:p>
            <a:r>
              <a:rPr lang="en-US" dirty="0"/>
              <a:t>For the Father up above</a:t>
            </a:r>
          </a:p>
          <a:p>
            <a:r>
              <a:rPr lang="en-US" dirty="0"/>
              <a:t>is looking down in love</a:t>
            </a:r>
          </a:p>
          <a:p>
            <a:r>
              <a:rPr lang="en-US" dirty="0"/>
              <a:t>So, be careful little tongue what you say</a:t>
            </a:r>
          </a:p>
          <a:p>
            <a:endParaRPr lang="en-US" dirty="0"/>
          </a:p>
        </p:txBody>
      </p:sp>
    </p:spTree>
    <p:extLst>
      <p:ext uri="{BB962C8B-B14F-4D97-AF65-F5344CB8AC3E}">
        <p14:creationId xmlns:p14="http://schemas.microsoft.com/office/powerpoint/2010/main" val="602651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3735</Words>
  <Application>Microsoft Office PowerPoint</Application>
  <PresentationFormat>Widescreen</PresentationFormat>
  <Paragraphs>162</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Trebuchet MS</vt:lpstr>
      <vt:lpstr>Berlin</vt:lpstr>
      <vt:lpstr>PowerPoint Presentation</vt:lpstr>
      <vt:lpstr>Darkness Lesson 16  The Corneal Foreign Body, Sin, and Hypocrisy </vt:lpstr>
      <vt:lpstr>Introduction</vt:lpstr>
      <vt:lpstr>Introduction</vt:lpstr>
      <vt:lpstr>The Importance of Eyes</vt:lpstr>
      <vt:lpstr>How Did The Foreign Body Get In The Eye? </vt:lpstr>
      <vt:lpstr>What Were You Doing When You Were Injured?   </vt:lpstr>
      <vt:lpstr>What Are Your Weaknesses?</vt:lpstr>
      <vt:lpstr>What Are Your Weaknesses?  (Children’s song)</vt:lpstr>
      <vt:lpstr>Were You Simply at the Wrong Place at the Wrong Time?</vt:lpstr>
      <vt:lpstr>Were You Simply at the Wrong Place at the Wrong Time?</vt:lpstr>
      <vt:lpstr>Were You Simply at the Wrong Place at the Wrong Time?</vt:lpstr>
      <vt:lpstr>Do You Treat Sin In Your Life Like A Corneal Foreign Body?</vt:lpstr>
      <vt:lpstr>Do You Treat Sin In Your Life Like A Corneal Foreign Body?</vt:lpstr>
      <vt:lpstr>Do You Treat Sin In Your Life Like A Corneal Foreign Body?</vt:lpstr>
      <vt:lpstr>Do You Treat Sin In Your Life Like A Corneal Foreign Body?</vt:lpstr>
      <vt:lpstr>Do You Treat Sin In Your Life Like A Corneal Foreign Body?</vt:lpstr>
      <vt:lpstr>Hypocrisy and The Corneal Foreign Body</vt:lpstr>
      <vt:lpstr>Hypocrisy and The Corneal Foreign Body</vt:lpstr>
      <vt:lpstr>The Mask of Hypocrisy</vt:lpstr>
      <vt:lpstr>The Mask of Hypocrisy</vt:lpstr>
      <vt:lpstr>The Mask of Hypocrisy – Matt 22:15-21</vt:lpstr>
      <vt:lpstr>The Mask of Hypocrisy – Matt 6:1-6</vt:lpstr>
      <vt:lpstr>Further Defining Hypocrisy: The Heart</vt:lpstr>
      <vt:lpstr>Further Defining Hypocrisy: The Heart</vt:lpstr>
      <vt:lpstr>Further Defining Hypocrisy: The Heart</vt:lpstr>
      <vt:lpstr>Be Careful of Judgments</vt:lpstr>
      <vt:lpstr>Be Careful of Judgments</vt:lpstr>
      <vt:lpstr>Be Careful of Judgments</vt:lpstr>
      <vt:lpstr>Be Careful of Judgments</vt:lpstr>
      <vt:lpstr>Be Careful of Judgments</vt:lpstr>
      <vt:lpstr>Corneal Foreign Body and Hypocrisy</vt:lpstr>
      <vt:lpstr>Corneal Foreign Body and Hypocrisy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2019-08-11T22:10:08Z</dcterms:created>
  <dcterms:modified xsi:type="dcterms:W3CDTF">2019-08-11T22:10:35Z</dcterms:modified>
</cp:coreProperties>
</file>