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1"/>
  </p:sldMasterIdLst>
  <p:sldIdLst>
    <p:sldId id="340" r:id="rId2"/>
    <p:sldId id="258" r:id="rId3"/>
    <p:sldId id="266" r:id="rId4"/>
    <p:sldId id="259" r:id="rId5"/>
    <p:sldId id="271" r:id="rId6"/>
    <p:sldId id="272" r:id="rId7"/>
    <p:sldId id="270" r:id="rId8"/>
    <p:sldId id="268" r:id="rId9"/>
    <p:sldId id="269" r:id="rId10"/>
    <p:sldId id="275" r:id="rId11"/>
    <p:sldId id="276" r:id="rId12"/>
    <p:sldId id="277" r:id="rId13"/>
    <p:sldId id="273" r:id="rId14"/>
    <p:sldId id="278" r:id="rId15"/>
    <p:sldId id="274" r:id="rId16"/>
    <p:sldId id="279" r:id="rId17"/>
    <p:sldId id="281" r:id="rId18"/>
    <p:sldId id="282" r:id="rId19"/>
    <p:sldId id="280" r:id="rId20"/>
    <p:sldId id="285" r:id="rId21"/>
    <p:sldId id="283" r:id="rId22"/>
    <p:sldId id="286" r:id="rId23"/>
    <p:sldId id="287" r:id="rId24"/>
    <p:sldId id="284" r:id="rId25"/>
    <p:sldId id="288" r:id="rId26"/>
    <p:sldId id="289" r:id="rId27"/>
    <p:sldId id="290" r:id="rId28"/>
    <p:sldId id="292" r:id="rId29"/>
    <p:sldId id="291" r:id="rId30"/>
    <p:sldId id="295" r:id="rId31"/>
    <p:sldId id="293" r:id="rId32"/>
    <p:sldId id="296" r:id="rId33"/>
    <p:sldId id="294" r:id="rId34"/>
    <p:sldId id="299" r:id="rId35"/>
    <p:sldId id="297" r:id="rId36"/>
    <p:sldId id="300" r:id="rId37"/>
    <p:sldId id="298" r:id="rId38"/>
    <p:sldId id="301" r:id="rId39"/>
    <p:sldId id="303" r:id="rId40"/>
    <p:sldId id="302" r:id="rId41"/>
    <p:sldId id="305" r:id="rId42"/>
    <p:sldId id="304" r:id="rId43"/>
    <p:sldId id="307" r:id="rId44"/>
    <p:sldId id="306" r:id="rId45"/>
    <p:sldId id="309" r:id="rId46"/>
    <p:sldId id="310" r:id="rId47"/>
    <p:sldId id="311" r:id="rId48"/>
    <p:sldId id="308" r:id="rId49"/>
    <p:sldId id="314" r:id="rId50"/>
    <p:sldId id="313" r:id="rId51"/>
    <p:sldId id="315" r:id="rId52"/>
    <p:sldId id="316" r:id="rId53"/>
    <p:sldId id="312" r:id="rId54"/>
    <p:sldId id="317" r:id="rId55"/>
    <p:sldId id="319" r:id="rId56"/>
    <p:sldId id="318" r:id="rId57"/>
    <p:sldId id="320" r:id="rId58"/>
    <p:sldId id="322" r:id="rId59"/>
    <p:sldId id="321" r:id="rId60"/>
    <p:sldId id="323" r:id="rId61"/>
    <p:sldId id="325" r:id="rId62"/>
    <p:sldId id="326" r:id="rId63"/>
    <p:sldId id="324" r:id="rId64"/>
    <p:sldId id="329" r:id="rId65"/>
    <p:sldId id="327" r:id="rId66"/>
    <p:sldId id="328" r:id="rId67"/>
    <p:sldId id="332" r:id="rId68"/>
    <p:sldId id="330" r:id="rId69"/>
    <p:sldId id="333" r:id="rId70"/>
    <p:sldId id="331" r:id="rId71"/>
    <p:sldId id="334" r:id="rId72"/>
    <p:sldId id="336" r:id="rId73"/>
    <p:sldId id="337" r:id="rId74"/>
    <p:sldId id="335" r:id="rId75"/>
    <p:sldId id="339" r:id="rId76"/>
    <p:sldId id="267"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10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C6C9125-BAD5-43DC-AF1F-55F5BF7F7105}"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D36D8-8908-448D-8185-AE99A66C0248}"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1"/>
            <a:ext cx="9144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08761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6C9125-BAD5-43DC-AF1F-55F5BF7F7105}"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D36D8-8908-448D-8185-AE99A66C0248}" type="slidenum">
              <a:rPr lang="en-US" smtClean="0"/>
              <a:t>‹#›</a:t>
            </a:fld>
            <a:endParaRPr lang="en-US"/>
          </a:p>
        </p:txBody>
      </p:sp>
    </p:spTree>
    <p:extLst>
      <p:ext uri="{BB962C8B-B14F-4D97-AF65-F5344CB8AC3E}">
        <p14:creationId xmlns:p14="http://schemas.microsoft.com/office/powerpoint/2010/main" val="626327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6C9125-BAD5-43DC-AF1F-55F5BF7F7105}"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D36D8-8908-448D-8185-AE99A66C0248}"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611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6C9125-BAD5-43DC-AF1F-55F5BF7F7105}"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D36D8-8908-448D-8185-AE99A66C0248}" type="slidenum">
              <a:rPr lang="en-US" smtClean="0"/>
              <a:t>‹#›</a:t>
            </a:fld>
            <a:endParaRPr lang="en-US"/>
          </a:p>
        </p:txBody>
      </p:sp>
    </p:spTree>
    <p:extLst>
      <p:ext uri="{BB962C8B-B14F-4D97-AF65-F5344CB8AC3E}">
        <p14:creationId xmlns:p14="http://schemas.microsoft.com/office/powerpoint/2010/main" val="2970656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6C9125-BAD5-43DC-AF1F-55F5BF7F7105}"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4D36D8-8908-448D-8185-AE99A66C0248}" type="slidenum">
              <a:rPr lang="en-US" smtClean="0"/>
              <a:t>‹#›</a:t>
            </a:fld>
            <a:endParaRPr lang="en-US"/>
          </a:p>
        </p:txBody>
      </p:sp>
      <p:sp>
        <p:nvSpPr>
          <p:cNvPr id="10" name="Rectangle 9"/>
          <p:cNvSpPr/>
          <p:nvPr/>
        </p:nvSpPr>
        <p:spPr>
          <a:xfrm>
            <a:off x="0" y="-1"/>
            <a:ext cx="9144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696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6C9125-BAD5-43DC-AF1F-55F5BF7F7105}"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4D36D8-8908-448D-8185-AE99A66C0248}" type="slidenum">
              <a:rPr lang="en-US" smtClean="0"/>
              <a:t>‹#›</a:t>
            </a:fld>
            <a:endParaRPr lang="en-US"/>
          </a:p>
        </p:txBody>
      </p:sp>
    </p:spTree>
    <p:extLst>
      <p:ext uri="{BB962C8B-B14F-4D97-AF65-F5344CB8AC3E}">
        <p14:creationId xmlns:p14="http://schemas.microsoft.com/office/powerpoint/2010/main" val="217129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6C9125-BAD5-43DC-AF1F-55F5BF7F7105}" type="datetimeFigureOut">
              <a:rPr lang="en-US" smtClean="0"/>
              <a:t>8/11/2019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4D36D8-8908-448D-8185-AE99A66C0248}" type="slidenum">
              <a:rPr lang="en-US" smtClean="0"/>
              <a:t>‹#›</a:t>
            </a:fld>
            <a:endParaRPr lang="en-US"/>
          </a:p>
        </p:txBody>
      </p:sp>
    </p:spTree>
    <p:extLst>
      <p:ext uri="{BB962C8B-B14F-4D97-AF65-F5344CB8AC3E}">
        <p14:creationId xmlns:p14="http://schemas.microsoft.com/office/powerpoint/2010/main" val="205040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6C9125-BAD5-43DC-AF1F-55F5BF7F7105}" type="datetimeFigureOut">
              <a:rPr lang="en-US" smtClean="0"/>
              <a:t>8/11/2019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4D36D8-8908-448D-8185-AE99A66C0248}" type="slidenum">
              <a:rPr lang="en-US" smtClean="0"/>
              <a:t>‹#›</a:t>
            </a:fld>
            <a:endParaRPr lang="en-US"/>
          </a:p>
        </p:txBody>
      </p:sp>
    </p:spTree>
    <p:extLst>
      <p:ext uri="{BB962C8B-B14F-4D97-AF65-F5344CB8AC3E}">
        <p14:creationId xmlns:p14="http://schemas.microsoft.com/office/powerpoint/2010/main" val="1754817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C9125-BAD5-43DC-AF1F-55F5BF7F7105}" type="datetimeFigureOut">
              <a:rPr lang="en-US" smtClean="0"/>
              <a:t>8/11/2019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4D36D8-8908-448D-8185-AE99A66C0248}" type="slidenum">
              <a:rPr lang="en-US" smtClean="0"/>
              <a:t>‹#›</a:t>
            </a:fld>
            <a:endParaRPr lang="en-US"/>
          </a:p>
        </p:txBody>
      </p:sp>
    </p:spTree>
    <p:extLst>
      <p:ext uri="{BB962C8B-B14F-4D97-AF65-F5344CB8AC3E}">
        <p14:creationId xmlns:p14="http://schemas.microsoft.com/office/powerpoint/2010/main" val="3557925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6C9125-BAD5-43DC-AF1F-55F5BF7F7105}"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4D36D8-8908-448D-8185-AE99A66C0248}" type="slidenum">
              <a:rPr lang="en-US" smtClean="0"/>
              <a:t>‹#›</a:t>
            </a:fld>
            <a:endParaRPr lang="en-US"/>
          </a:p>
        </p:txBody>
      </p:sp>
    </p:spTree>
    <p:extLst>
      <p:ext uri="{BB962C8B-B14F-4D97-AF65-F5344CB8AC3E}">
        <p14:creationId xmlns:p14="http://schemas.microsoft.com/office/powerpoint/2010/main" val="363966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C6C9125-BAD5-43DC-AF1F-55F5BF7F7105}"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4D36D8-8908-448D-8185-AE99A66C0248}"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959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C6C9125-BAD5-43DC-AF1F-55F5BF7F7105}" type="datetimeFigureOut">
              <a:rPr lang="en-US" smtClean="0"/>
              <a:t>8/11/2019</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D4D36D8-8908-448D-8185-AE99A66C0248}"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64348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A1D41-E39E-4F44-AEED-8D8680781D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EFB292-50F4-4970-B8B3-E958A8641701}"/>
              </a:ext>
            </a:extLst>
          </p:cNvPr>
          <p:cNvSpPr>
            <a:spLocks noGrp="1"/>
          </p:cNvSpPr>
          <p:nvPr>
            <p:ph idx="1"/>
          </p:nvPr>
        </p:nvSpPr>
        <p:spPr/>
        <p:txBody>
          <a:bodyPr/>
          <a:lstStyle/>
          <a:p>
            <a:endParaRPr lang="en-US" dirty="0"/>
          </a:p>
        </p:txBody>
      </p:sp>
      <p:pic>
        <p:nvPicPr>
          <p:cNvPr id="4" name="Picture 9">
            <a:extLst>
              <a:ext uri="{FF2B5EF4-FFF2-40B4-BE49-F238E27FC236}">
                <a16:creationId xmlns:a16="http://schemas.microsoft.com/office/drawing/2014/main" id="{C4976CBD-5C7E-4242-B204-ABA3E5A564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314"/>
            <a:ext cx="9150718" cy="514727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lose up of a logo&#10;&#10;Description automatically generated">
            <a:extLst>
              <a:ext uri="{FF2B5EF4-FFF2-40B4-BE49-F238E27FC236}">
                <a16:creationId xmlns:a16="http://schemas.microsoft.com/office/drawing/2014/main" id="{3FFCA406-4A41-45EA-B9E7-90D5D8AE4AA7}"/>
              </a:ext>
            </a:extLst>
          </p:cNvPr>
          <p:cNvPicPr/>
          <p:nvPr/>
        </p:nvPicPr>
        <p:blipFill rotWithShape="1">
          <a:blip r:embed="rId3" cstate="print">
            <a:extLst>
              <a:ext uri="{28A0092B-C50C-407E-A947-70E740481C1C}">
                <a14:useLocalDpi xmlns:a14="http://schemas.microsoft.com/office/drawing/2010/main" val="0"/>
              </a:ext>
            </a:extLst>
          </a:blip>
          <a:srcRect/>
          <a:stretch/>
        </p:blipFill>
        <p:spPr bwMode="auto">
          <a:xfrm>
            <a:off x="3821265" y="5163184"/>
            <a:ext cx="1984218" cy="16948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70713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5</a:t>
            </a:r>
            <a:r>
              <a:rPr lang="en-US" sz="3200" dirty="0"/>
              <a:t> This is the message which we have heard from Him and declare to you, that God is light and in Him is no darkness at all.</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1 John 1:5 NKJV</a:t>
            </a:r>
          </a:p>
        </p:txBody>
      </p:sp>
    </p:spTree>
    <p:extLst>
      <p:ext uri="{BB962C8B-B14F-4D97-AF65-F5344CB8AC3E}">
        <p14:creationId xmlns:p14="http://schemas.microsoft.com/office/powerpoint/2010/main" val="1429903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16</a:t>
            </a:r>
            <a:r>
              <a:rPr lang="en-US" sz="3200" dirty="0"/>
              <a:t> For all that is in the world—the lust of the flesh, the lust of the eyes, and the pride of life—is not of the Father but is of the world.</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1 John 2:16 NKJV</a:t>
            </a:r>
          </a:p>
        </p:txBody>
      </p:sp>
    </p:spTree>
    <p:extLst>
      <p:ext uri="{BB962C8B-B14F-4D97-AF65-F5344CB8AC3E}">
        <p14:creationId xmlns:p14="http://schemas.microsoft.com/office/powerpoint/2010/main" val="3727521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19</a:t>
            </a:r>
            <a:r>
              <a:rPr lang="en-US" sz="3200" dirty="0"/>
              <a:t> And this is the condemnation, that the light has come into the world, and men loved darkness rather than light, because their deeds were evil. </a:t>
            </a:r>
            <a:r>
              <a:rPr lang="en-US" sz="3200" baseline="30000" dirty="0"/>
              <a:t>20</a:t>
            </a:r>
            <a:r>
              <a:rPr lang="en-US" sz="3200" dirty="0"/>
              <a:t> For everyone practicing evil hates the light and does not come to the light, lest his deeds should be exposed. </a:t>
            </a:r>
            <a:r>
              <a:rPr lang="en-US" sz="3200" baseline="30000" dirty="0"/>
              <a:t>21</a:t>
            </a:r>
            <a:r>
              <a:rPr lang="en-US" sz="3200" dirty="0"/>
              <a:t> But he who does the truth comes to the light, that his deeds may be clearly seen, that they have been done in God.”</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John 3:19-21 NKJV</a:t>
            </a:r>
          </a:p>
        </p:txBody>
      </p:sp>
    </p:spTree>
    <p:extLst>
      <p:ext uri="{BB962C8B-B14F-4D97-AF65-F5344CB8AC3E}">
        <p14:creationId xmlns:p14="http://schemas.microsoft.com/office/powerpoint/2010/main" val="2349581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532625"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Jesus Was The Light Of This World</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Jesus’ life was a bold contrast to the world</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498331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532625"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Jesus Was The Light Of This World</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Jesus was the perfect example of righteousness living</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875759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15</a:t>
            </a:r>
            <a:r>
              <a:rPr lang="en-US" sz="3200" dirty="0"/>
              <a:t> For we do not have a High Priest who cannot sympathize with our weaknesses, but was in all points tempted as we are, yet without sin.</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Hebrews 4:15 NKJV</a:t>
            </a:r>
          </a:p>
        </p:txBody>
      </p:sp>
    </p:spTree>
    <p:extLst>
      <p:ext uri="{BB962C8B-B14F-4D97-AF65-F5344CB8AC3E}">
        <p14:creationId xmlns:p14="http://schemas.microsoft.com/office/powerpoint/2010/main" val="3913125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532625"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Jesus Was The Light Of This World</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Jesus was the perfect example of righteousness living</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109236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532625"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Jesus Was The Light Of This World</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Jesus’ teachings perfectly pointed people to righteousness</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270622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532625"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Jesus Was The Light Of This World</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Jesus called His disciples to be the “light of the world”</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642109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13</a:t>
            </a:r>
            <a:r>
              <a:rPr lang="en-US" sz="3200" dirty="0"/>
              <a:t> “You are the salt of the earth; but if the salt loses its flavor, how shall it be seasoned? It is then good for nothing but to be thrown out and trampled underfoot by men.</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Matthew 5:13 NKJV</a:t>
            </a:r>
          </a:p>
        </p:txBody>
      </p:sp>
    </p:spTree>
    <p:extLst>
      <p:ext uri="{BB962C8B-B14F-4D97-AF65-F5344CB8AC3E}">
        <p14:creationId xmlns:p14="http://schemas.microsoft.com/office/powerpoint/2010/main" val="3121517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10" y="4960137"/>
            <a:ext cx="6393134" cy="1463040"/>
          </a:xfrm>
        </p:spPr>
        <p:txBody>
          <a:bodyPr>
            <a:normAutofit fontScale="90000"/>
          </a:bodyPr>
          <a:lstStyle/>
          <a:p>
            <a:r>
              <a:rPr lang="en-US" sz="4600" dirty="0"/>
              <a:t>A Christian Is </a:t>
            </a:r>
            <a:br>
              <a:rPr lang="en-US" sz="4600" dirty="0"/>
            </a:br>
            <a:r>
              <a:rPr lang="en-US" sz="5400" b="1" dirty="0">
                <a:solidFill>
                  <a:schemeClr val="accent2">
                    <a:lumMod val="75000"/>
                  </a:schemeClr>
                </a:solidFill>
              </a:rPr>
              <a:t>The Light Of The World</a:t>
            </a:r>
            <a:r>
              <a:rPr lang="en-US" b="1" dirty="0"/>
              <a:t>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4572000"/>
          </a:xfrm>
          <a:prstGeom prst="rect">
            <a:avLst/>
          </a:prstGeom>
        </p:spPr>
      </p:pic>
    </p:spTree>
    <p:extLst>
      <p:ext uri="{BB962C8B-B14F-4D97-AF65-F5344CB8AC3E}">
        <p14:creationId xmlns:p14="http://schemas.microsoft.com/office/powerpoint/2010/main" val="2758955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14</a:t>
            </a:r>
            <a:r>
              <a:rPr lang="en-US" sz="3200" dirty="0"/>
              <a:t> “You are the light of the world. A city that is set on a hill cannot be hidden. </a:t>
            </a:r>
            <a:r>
              <a:rPr lang="en-US" sz="3200" baseline="30000" dirty="0"/>
              <a:t>15</a:t>
            </a:r>
            <a:r>
              <a:rPr lang="en-US" sz="3200" dirty="0"/>
              <a:t> Nor do they light a lamp and put it under a basket, but on a lampstand, and it gives light to all who are in the house. </a:t>
            </a:r>
            <a:r>
              <a:rPr lang="en-US" sz="3200" baseline="30000" dirty="0"/>
              <a:t>16</a:t>
            </a:r>
            <a:r>
              <a:rPr lang="en-US" sz="3200" dirty="0"/>
              <a:t> Let your light so shine before men, that they may see your good works and glorify your Father in heaven.</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Matthew 5:14-16 NKJV</a:t>
            </a:r>
          </a:p>
        </p:txBody>
      </p:sp>
    </p:spTree>
    <p:extLst>
      <p:ext uri="{BB962C8B-B14F-4D97-AF65-F5344CB8AC3E}">
        <p14:creationId xmlns:p14="http://schemas.microsoft.com/office/powerpoint/2010/main" val="2310192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532625"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Jesus Was The Light Of This World</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Jesus called His disciples to be the “light of the world”</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883922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What It Means To Be The Light Of The World</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786876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What It Means To Be The Light Of The World</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You are holy</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581680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13</a:t>
            </a:r>
            <a:r>
              <a:rPr lang="en-US" sz="3200" dirty="0"/>
              <a:t> Therefore gird up the loins of your mind, be sober, and rest your hope fully upon the grace that is to be brought to you at the revelation of Jesus Christ; </a:t>
            </a:r>
            <a:r>
              <a:rPr lang="en-US" sz="3200" baseline="30000" dirty="0"/>
              <a:t>14</a:t>
            </a:r>
            <a:r>
              <a:rPr lang="en-US" sz="3200" dirty="0"/>
              <a:t> as obedient children, not conforming yourselves to the former lusts, as in your ignorance; </a:t>
            </a:r>
            <a:r>
              <a:rPr lang="en-US" sz="3200" baseline="30000" dirty="0"/>
              <a:t>15</a:t>
            </a:r>
            <a:r>
              <a:rPr lang="en-US" sz="3200" dirty="0"/>
              <a:t> but as He who called you is holy, you also be holy in all your conduct, </a:t>
            </a:r>
            <a:r>
              <a:rPr lang="en-US" sz="3200" baseline="30000" dirty="0"/>
              <a:t>16</a:t>
            </a:r>
            <a:r>
              <a:rPr lang="en-US" sz="3200" dirty="0"/>
              <a:t> because it is written, “Be holy, for I am holy.”</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1 Peter 1:13-16 NKJV</a:t>
            </a:r>
          </a:p>
        </p:txBody>
      </p:sp>
    </p:spTree>
    <p:extLst>
      <p:ext uri="{BB962C8B-B14F-4D97-AF65-F5344CB8AC3E}">
        <p14:creationId xmlns:p14="http://schemas.microsoft.com/office/powerpoint/2010/main" val="3016030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What It Means To Be The Light Of The World</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You are holy</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278335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11</a:t>
            </a:r>
            <a:r>
              <a:rPr lang="en-US" sz="3200" dirty="0"/>
              <a:t> And have no fellowship with the unfruitful works of darkness, but rather expose them.</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Ephesians 5:11 NKJV</a:t>
            </a:r>
          </a:p>
        </p:txBody>
      </p:sp>
    </p:spTree>
    <p:extLst>
      <p:ext uri="{BB962C8B-B14F-4D97-AF65-F5344CB8AC3E}">
        <p14:creationId xmlns:p14="http://schemas.microsoft.com/office/powerpoint/2010/main" val="1351810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What It Means To Be The Light Of The World</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You are holy</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042723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What It Means To Be The Light Of The World</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You stand out from the world</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935592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1</a:t>
            </a:r>
            <a:r>
              <a:rPr lang="en-US" sz="3200" dirty="0"/>
              <a:t> I beseech you therefore, brethren, by the mercies of God, that you present your bodies a living sacrifice, holy, acceptable to God, which is your reasonable service. </a:t>
            </a:r>
            <a:r>
              <a:rPr lang="en-US" sz="3200" baseline="30000" dirty="0"/>
              <a:t>2</a:t>
            </a:r>
            <a:r>
              <a:rPr lang="en-US" sz="3200" dirty="0"/>
              <a:t> And do not be conformed to this world, but be transformed by the renewing of your mind, that you may prove what is that good and acceptable and perfect will of God.</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Romans 12:1-2 NKJV</a:t>
            </a:r>
          </a:p>
        </p:txBody>
      </p:sp>
    </p:spTree>
    <p:extLst>
      <p:ext uri="{BB962C8B-B14F-4D97-AF65-F5344CB8AC3E}">
        <p14:creationId xmlns:p14="http://schemas.microsoft.com/office/powerpoint/2010/main" val="2405959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532625"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Jesus Was The Light Of This World</a:t>
            </a:r>
            <a:endParaRPr lang="en-US" sz="3000" dirty="0">
              <a:solidFill>
                <a:schemeClr val="accent2">
                  <a:lumMod val="75000"/>
                </a:schemeClr>
              </a:solidFill>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289293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3</a:t>
            </a:r>
            <a:r>
              <a:rPr lang="en-US" sz="3200" dirty="0"/>
              <a:t> For we have spent enough of our past lifetime in doing the will of the Gentiles—when we walked in lewdness, lusts, drunkenness, revelries, drinking parties, and abominable idolatries. </a:t>
            </a:r>
            <a:r>
              <a:rPr lang="en-US" sz="3200" baseline="30000" dirty="0"/>
              <a:t>4</a:t>
            </a:r>
            <a:r>
              <a:rPr lang="en-US" sz="3200" dirty="0"/>
              <a:t> In regard to these, they think it strange that you do not run with them in the same flood of dissipation, speaking evil of you.</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1 Peter 4:3-4 NKJV</a:t>
            </a:r>
          </a:p>
        </p:txBody>
      </p:sp>
    </p:spTree>
    <p:extLst>
      <p:ext uri="{BB962C8B-B14F-4D97-AF65-F5344CB8AC3E}">
        <p14:creationId xmlns:p14="http://schemas.microsoft.com/office/powerpoint/2010/main" val="3425811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What It Means To Be The Light Of The World</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You stand out from the world</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665443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What It Means To Be The Light Of The World</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You expose others as being in darkness</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33562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19</a:t>
            </a:r>
            <a:r>
              <a:rPr lang="en-US" sz="3200" dirty="0"/>
              <a:t> And this is the condemnation, that the light has come into the world, and men loved darkness rather than light, because their deeds were evil. </a:t>
            </a:r>
            <a:r>
              <a:rPr lang="en-US" sz="3200" baseline="30000" dirty="0"/>
              <a:t>20</a:t>
            </a:r>
            <a:r>
              <a:rPr lang="en-US" sz="3200" dirty="0"/>
              <a:t> For everyone practicing evil hates the light and does not come to the light, lest his deeds should be exposed.</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John 3:19-20 NKJV</a:t>
            </a:r>
          </a:p>
        </p:txBody>
      </p:sp>
    </p:spTree>
    <p:extLst>
      <p:ext uri="{BB962C8B-B14F-4D97-AF65-F5344CB8AC3E}">
        <p14:creationId xmlns:p14="http://schemas.microsoft.com/office/powerpoint/2010/main" val="1580587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18</a:t>
            </a:r>
            <a:r>
              <a:rPr lang="en-US" sz="3200" dirty="0"/>
              <a:t> “If the world hates you, you know that it hated Me before it hated you. </a:t>
            </a:r>
            <a:r>
              <a:rPr lang="en-US" sz="3200" baseline="30000" dirty="0"/>
              <a:t>19</a:t>
            </a:r>
            <a:r>
              <a:rPr lang="en-US" sz="3200" dirty="0"/>
              <a:t> If you were of the world, the world would love its own. Yet because you are not of the world, but I chose you out of the world, therefore the world hates you.</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John 15:18-19 NKJV</a:t>
            </a:r>
          </a:p>
        </p:txBody>
      </p:sp>
    </p:spTree>
    <p:extLst>
      <p:ext uri="{BB962C8B-B14F-4D97-AF65-F5344CB8AC3E}">
        <p14:creationId xmlns:p14="http://schemas.microsoft.com/office/powerpoint/2010/main" val="18322686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What It Means To Be The Light Of The World</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You expose others as being in darkness</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186545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What It Means To Be The Light Of The World</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You serve as a beacon of light for those living in darkness</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378515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36</a:t>
            </a:r>
            <a:r>
              <a:rPr lang="en-US" sz="3200" dirty="0"/>
              <a:t> But when He saw the multitudes, He was moved with compassion for them, because they were weary and scattered, like sheep having no shepherd.</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Matthew 9:36 NKJV</a:t>
            </a:r>
          </a:p>
        </p:txBody>
      </p:sp>
    </p:spTree>
    <p:extLst>
      <p:ext uri="{BB962C8B-B14F-4D97-AF65-F5344CB8AC3E}">
        <p14:creationId xmlns:p14="http://schemas.microsoft.com/office/powerpoint/2010/main" val="1010324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What It Means To Be The Light Of The World</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You serve as a beacon of light for those living in darkness</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072272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Let Your Light So Shine</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657188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1</a:t>
            </a:r>
            <a:r>
              <a:rPr lang="en-US" sz="3200" dirty="0"/>
              <a:t> In the beginning was the Word, and the Word was with God, and the Word was God. </a:t>
            </a:r>
            <a:r>
              <a:rPr lang="en-US" sz="3200" baseline="30000" dirty="0"/>
              <a:t>2</a:t>
            </a:r>
            <a:r>
              <a:rPr lang="en-US" sz="3200" dirty="0"/>
              <a:t> He was in the beginning with God. </a:t>
            </a:r>
            <a:r>
              <a:rPr lang="en-US" sz="3200" baseline="30000" dirty="0"/>
              <a:t>3</a:t>
            </a:r>
            <a:r>
              <a:rPr lang="en-US" sz="3200" dirty="0"/>
              <a:t> All things were made through Him, and without Him nothing was made that was made. </a:t>
            </a:r>
            <a:r>
              <a:rPr lang="en-US" sz="3200" baseline="30000" dirty="0"/>
              <a:t>4</a:t>
            </a:r>
            <a:r>
              <a:rPr lang="en-US" sz="3200" dirty="0"/>
              <a:t> In Him was life, and the life was the light of men. </a:t>
            </a:r>
            <a:r>
              <a:rPr lang="en-US" sz="3200" baseline="30000" dirty="0"/>
              <a:t>5</a:t>
            </a:r>
            <a:r>
              <a:rPr lang="en-US" sz="3200" dirty="0"/>
              <a:t> And the light shines in the darkness, and the darkness did not comprehend it.</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John 1:1-9 NKJV</a:t>
            </a:r>
          </a:p>
        </p:txBody>
      </p:sp>
    </p:spTree>
    <p:extLst>
      <p:ext uri="{BB962C8B-B14F-4D97-AF65-F5344CB8AC3E}">
        <p14:creationId xmlns:p14="http://schemas.microsoft.com/office/powerpoint/2010/main" val="37868742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16</a:t>
            </a:r>
            <a:r>
              <a:rPr lang="en-US" sz="3200" dirty="0"/>
              <a:t> Let your light so shine before men, that they may see your good works and glorify your Father in heaven.</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Matthew 5:16 NKJV</a:t>
            </a:r>
          </a:p>
        </p:txBody>
      </p:sp>
    </p:spTree>
    <p:extLst>
      <p:ext uri="{BB962C8B-B14F-4D97-AF65-F5344CB8AC3E}">
        <p14:creationId xmlns:p14="http://schemas.microsoft.com/office/powerpoint/2010/main" val="414798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Let Your Light So Shine</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7623036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Let Your Light So Shine</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Through your speech</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5204909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Let Your Light So Shine</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Through your worship</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427360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23</a:t>
            </a:r>
            <a:r>
              <a:rPr lang="en-US" sz="3200" dirty="0"/>
              <a:t> But the hour is coming, and now is, when the true worshipers will worship the Father in spirit and truth; for the Father is seeking such to worship Him. </a:t>
            </a:r>
            <a:r>
              <a:rPr lang="en-US" sz="3200" baseline="30000" dirty="0"/>
              <a:t>24</a:t>
            </a:r>
            <a:r>
              <a:rPr lang="en-US" sz="3200" dirty="0"/>
              <a:t> God is Spirit, and those who worship Him must worship in spirit and truth.”</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John 4:23-24 NKJV</a:t>
            </a:r>
          </a:p>
        </p:txBody>
      </p:sp>
    </p:spTree>
    <p:extLst>
      <p:ext uri="{BB962C8B-B14F-4D97-AF65-F5344CB8AC3E}">
        <p14:creationId xmlns:p14="http://schemas.microsoft.com/office/powerpoint/2010/main" val="39066781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Let Your Light So Shine</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Through your worship</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0732421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Let Your Light So Shine</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Through your teaching</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2750909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Let Your Light So Shine</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Through your service</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189102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1</a:t>
            </a:r>
            <a:r>
              <a:rPr lang="en-US" sz="3200" dirty="0"/>
              <a:t> I beseech you therefore, brethren, by the mercies of God, that you present your bodies a living sacrifice, holy, acceptable to God, which is your reasonable service.</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Romans 12:1 NKJV</a:t>
            </a:r>
          </a:p>
        </p:txBody>
      </p:sp>
    </p:spTree>
    <p:extLst>
      <p:ext uri="{BB962C8B-B14F-4D97-AF65-F5344CB8AC3E}">
        <p14:creationId xmlns:p14="http://schemas.microsoft.com/office/powerpoint/2010/main" val="27367541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10</a:t>
            </a:r>
            <a:r>
              <a:rPr lang="en-US" sz="3200" dirty="0"/>
              <a:t> Therefore, as we have opportunity, let us do good to all, especially to those who are of the household of faith.</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Galatians 6:10 NKJV</a:t>
            </a:r>
          </a:p>
        </p:txBody>
      </p:sp>
    </p:spTree>
    <p:extLst>
      <p:ext uri="{BB962C8B-B14F-4D97-AF65-F5344CB8AC3E}">
        <p14:creationId xmlns:p14="http://schemas.microsoft.com/office/powerpoint/2010/main" val="2997426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6</a:t>
            </a:r>
            <a:r>
              <a:rPr lang="en-US" sz="3200" dirty="0"/>
              <a:t> There was a man sent from God, whose name was John. </a:t>
            </a:r>
            <a:r>
              <a:rPr lang="en-US" sz="3200" baseline="30000" dirty="0"/>
              <a:t>7</a:t>
            </a:r>
            <a:r>
              <a:rPr lang="en-US" sz="3200" dirty="0"/>
              <a:t> This man came for a witness, to bear witness of the Light, that all through him might believe. </a:t>
            </a:r>
            <a:r>
              <a:rPr lang="en-US" sz="3200" baseline="30000" dirty="0"/>
              <a:t>8</a:t>
            </a:r>
            <a:r>
              <a:rPr lang="en-US" sz="3200" dirty="0"/>
              <a:t> He was not that Light, but was sent to bear witness of that Light. </a:t>
            </a:r>
            <a:r>
              <a:rPr lang="en-US" sz="3200" baseline="30000" dirty="0"/>
              <a:t>9</a:t>
            </a:r>
            <a:r>
              <a:rPr lang="en-US" sz="3200" dirty="0"/>
              <a:t> That was the true Light which gives light to every man coming into the world.</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John 1:1-9 NKJV</a:t>
            </a:r>
          </a:p>
        </p:txBody>
      </p:sp>
    </p:spTree>
    <p:extLst>
      <p:ext uri="{BB962C8B-B14F-4D97-AF65-F5344CB8AC3E}">
        <p14:creationId xmlns:p14="http://schemas.microsoft.com/office/powerpoint/2010/main" val="24806390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Let Your Light So Shine</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Through your service</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725081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Let Your Light So Shine</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Through your character</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1212231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Let Your Light So Shine</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Through your habits</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6052686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21</a:t>
            </a:r>
            <a:r>
              <a:rPr lang="en-US" sz="3200" dirty="0"/>
              <a:t> Test all things; hold fast what is good. </a:t>
            </a:r>
            <a:r>
              <a:rPr lang="en-US" sz="3200" baseline="30000" dirty="0"/>
              <a:t>22</a:t>
            </a:r>
            <a:r>
              <a:rPr lang="en-US" sz="3200" dirty="0"/>
              <a:t> Abstain from every form of evil.</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1 Thessalonians 5:21-22 NKJV</a:t>
            </a:r>
          </a:p>
        </p:txBody>
      </p:sp>
    </p:spTree>
    <p:extLst>
      <p:ext uri="{BB962C8B-B14F-4D97-AF65-F5344CB8AC3E}">
        <p14:creationId xmlns:p14="http://schemas.microsoft.com/office/powerpoint/2010/main" val="31935564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Let Your Light So Shine</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Through your habits</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8834694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Let Your Light So Shine</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Through your clothing</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6387526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9</a:t>
            </a:r>
            <a:r>
              <a:rPr lang="en-US" sz="3200" dirty="0"/>
              <a:t> in like manner also, that the women adorn themselves in modest apparel, with propriety and moderation, not with braided hair or gold or pearls or costly clothing, </a:t>
            </a:r>
            <a:r>
              <a:rPr lang="en-US" sz="3200" baseline="30000" dirty="0"/>
              <a:t>10</a:t>
            </a:r>
            <a:r>
              <a:rPr lang="en-US" sz="3200" dirty="0"/>
              <a:t> but, which is proper for women professing godliness, with good works.</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1 Timothy 2:9-10 NKJV</a:t>
            </a:r>
          </a:p>
        </p:txBody>
      </p:sp>
    </p:spTree>
    <p:extLst>
      <p:ext uri="{BB962C8B-B14F-4D97-AF65-F5344CB8AC3E}">
        <p14:creationId xmlns:p14="http://schemas.microsoft.com/office/powerpoint/2010/main" val="41978506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Let Your Light So Shine</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Through your clothing</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28913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Let Your Light So Shine</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Through your choices</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7206116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33</a:t>
            </a:r>
            <a:r>
              <a:rPr lang="en-US" sz="3200" dirty="0"/>
              <a:t> But seek first the kingdom of God and His righteousness, and all these things shall be added to you.</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Matthew 6:33 NKJV</a:t>
            </a:r>
          </a:p>
        </p:txBody>
      </p:sp>
    </p:spTree>
    <p:extLst>
      <p:ext uri="{BB962C8B-B14F-4D97-AF65-F5344CB8AC3E}">
        <p14:creationId xmlns:p14="http://schemas.microsoft.com/office/powerpoint/2010/main" val="1364673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12</a:t>
            </a:r>
            <a:r>
              <a:rPr lang="en-US" sz="3200" dirty="0"/>
              <a:t> Then Jesus spoke to them again, saying, “I am the light of the world. He who follows Me shall not walk in darkness, but have the light of life.”</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John 8:12 NKJV</a:t>
            </a:r>
          </a:p>
        </p:txBody>
      </p:sp>
    </p:spTree>
    <p:extLst>
      <p:ext uri="{BB962C8B-B14F-4D97-AF65-F5344CB8AC3E}">
        <p14:creationId xmlns:p14="http://schemas.microsoft.com/office/powerpoint/2010/main" val="35445978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Let Your Light So Shine</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Through your choices</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0074089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Let Your Light So Shine</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Through your family</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4670515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Common “Baskets”</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377331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14</a:t>
            </a:r>
            <a:r>
              <a:rPr lang="en-US" sz="3200" dirty="0"/>
              <a:t> “You are the light of the world. A city that is set on a hill cannot be hidden. </a:t>
            </a:r>
            <a:r>
              <a:rPr lang="en-US" sz="3200" baseline="30000" dirty="0"/>
              <a:t>15</a:t>
            </a:r>
            <a:r>
              <a:rPr lang="en-US" sz="3200" dirty="0"/>
              <a:t> Nor do they light a lamp and put it under a basket, but on a lampstand, and it gives light to all who are in the house. </a:t>
            </a:r>
            <a:r>
              <a:rPr lang="en-US" sz="3200" baseline="30000" dirty="0"/>
              <a:t>16</a:t>
            </a:r>
            <a:r>
              <a:rPr lang="en-US" sz="3200" dirty="0"/>
              <a:t> Let your light so shine before men, that they may see your good works and glorify your Father in heaven.</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Matthew 5:14-16 NKJV</a:t>
            </a:r>
          </a:p>
        </p:txBody>
      </p:sp>
    </p:spTree>
    <p:extLst>
      <p:ext uri="{BB962C8B-B14F-4D97-AF65-F5344CB8AC3E}">
        <p14:creationId xmlns:p14="http://schemas.microsoft.com/office/powerpoint/2010/main" val="36556363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Common “Baskets”</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7844150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Common “Baskets”</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Shame</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8801459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26</a:t>
            </a:r>
            <a:r>
              <a:rPr lang="en-US" sz="3200" dirty="0"/>
              <a:t> For whoever is ashamed of Me and My words, of him the Son of Man will be ashamed when He comes in His own glory, and in His Father's, and of the holy angels.</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Luke 9:26 NKJV</a:t>
            </a:r>
          </a:p>
        </p:txBody>
      </p:sp>
    </p:spTree>
    <p:extLst>
      <p:ext uri="{BB962C8B-B14F-4D97-AF65-F5344CB8AC3E}">
        <p14:creationId xmlns:p14="http://schemas.microsoft.com/office/powerpoint/2010/main" val="27215748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15</a:t>
            </a:r>
            <a:r>
              <a:rPr lang="en-US" sz="3200" dirty="0"/>
              <a:t> So, as much as is in me, I am ready to preach the gospel to you who are in Rome also. </a:t>
            </a:r>
            <a:r>
              <a:rPr lang="en-US" sz="3200" baseline="30000" dirty="0"/>
              <a:t>16</a:t>
            </a:r>
            <a:r>
              <a:rPr lang="en-US" sz="3200" dirty="0"/>
              <a:t> For I am not ashamed of the gospel of Christ, for it is the power of God to salvation for everyone who believes, for the Jew first and also for the Greek.</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Romans 1:15-16 NKJV</a:t>
            </a:r>
          </a:p>
        </p:txBody>
      </p:sp>
    </p:spTree>
    <p:extLst>
      <p:ext uri="{BB962C8B-B14F-4D97-AF65-F5344CB8AC3E}">
        <p14:creationId xmlns:p14="http://schemas.microsoft.com/office/powerpoint/2010/main" val="40631389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Common “Baskets”</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Shame</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4840598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Common “Baskets”</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Fear</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531645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532625"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Jesus Was The Light Of This World</a:t>
            </a:r>
            <a:endParaRPr lang="en-US" sz="3000" dirty="0">
              <a:solidFill>
                <a:schemeClr val="accent2">
                  <a:lumMod val="75000"/>
                </a:schemeClr>
              </a:solidFill>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8460033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28</a:t>
            </a:r>
            <a:r>
              <a:rPr lang="en-US" sz="3200" dirty="0"/>
              <a:t> And do not fear those who kill the body but cannot kill the soul. But rather fear Him who is able to destroy both soul and body in hell.</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Matthew 10:28 NKJV</a:t>
            </a:r>
          </a:p>
        </p:txBody>
      </p:sp>
    </p:spTree>
    <p:extLst>
      <p:ext uri="{BB962C8B-B14F-4D97-AF65-F5344CB8AC3E}">
        <p14:creationId xmlns:p14="http://schemas.microsoft.com/office/powerpoint/2010/main" val="16437905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Common “Baskets”</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Fear</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2580273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Common “Baskets”</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Peace</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0510947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Common “Baskets”</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Indifference</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4881526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30</a:t>
            </a:r>
            <a:r>
              <a:rPr lang="en-US" sz="3200" dirty="0"/>
              <a:t> He who is not with Me is against Me, and he who does not gather with Me scatters abroad.</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Matthew 12:30 NKJV</a:t>
            </a:r>
          </a:p>
        </p:txBody>
      </p:sp>
    </p:spTree>
    <p:extLst>
      <p:ext uri="{BB962C8B-B14F-4D97-AF65-F5344CB8AC3E}">
        <p14:creationId xmlns:p14="http://schemas.microsoft.com/office/powerpoint/2010/main" val="37058483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618523"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Common “Baskets”</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Indifference</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6586811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10" y="4960137"/>
            <a:ext cx="6393134" cy="1463040"/>
          </a:xfrm>
        </p:spPr>
        <p:txBody>
          <a:bodyPr>
            <a:normAutofit fontScale="90000"/>
          </a:bodyPr>
          <a:lstStyle/>
          <a:p>
            <a:r>
              <a:rPr lang="en-US" sz="4600" dirty="0"/>
              <a:t>A Christian Is </a:t>
            </a:r>
            <a:br>
              <a:rPr lang="en-US" sz="4600" dirty="0"/>
            </a:br>
            <a:r>
              <a:rPr lang="en-US" sz="5400" b="1" dirty="0">
                <a:solidFill>
                  <a:schemeClr val="accent2">
                    <a:lumMod val="75000"/>
                  </a:schemeClr>
                </a:solidFill>
              </a:rPr>
              <a:t>The Light Of The World</a:t>
            </a:r>
            <a:r>
              <a:rPr lang="en-US" b="1" dirty="0"/>
              <a:t>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4572000"/>
          </a:xfrm>
          <a:prstGeom prst="rect">
            <a:avLst/>
          </a:prstGeom>
        </p:spPr>
      </p:pic>
      <p:pic>
        <p:nvPicPr>
          <p:cNvPr id="4" name="Picture 3" descr="A close up of a logo&#10;&#10;Description automatically generated">
            <a:extLst>
              <a:ext uri="{FF2B5EF4-FFF2-40B4-BE49-F238E27FC236}">
                <a16:creationId xmlns:a16="http://schemas.microsoft.com/office/drawing/2014/main" id="{3D3D1350-81A1-4A12-BE64-A1E72C79F697}"/>
              </a:ext>
            </a:extLst>
          </p:cNvPr>
          <p:cNvPicPr/>
          <p:nvPr/>
        </p:nvPicPr>
        <p:blipFill rotWithShape="1">
          <a:blip r:embed="rId3" cstate="print">
            <a:extLst>
              <a:ext uri="{28A0092B-C50C-407E-A947-70E740481C1C}">
                <a14:useLocalDpi xmlns:a14="http://schemas.microsoft.com/office/drawing/2010/main" val="0"/>
              </a:ext>
            </a:extLst>
          </a:blip>
          <a:srcRect/>
          <a:stretch/>
        </p:blipFill>
        <p:spPr bwMode="auto">
          <a:xfrm>
            <a:off x="8393265" y="6226988"/>
            <a:ext cx="750735" cy="6310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59887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768095" y="2286000"/>
            <a:ext cx="7532625" cy="4023360"/>
          </a:xfrm>
        </p:spPr>
        <p:txBody>
          <a:bodyPr>
            <a:normAutofit/>
          </a:bodyPr>
          <a:lstStyle/>
          <a:p>
            <a:pPr>
              <a:buFont typeface="Wingdings" panose="05000000000000000000" pitchFamily="2" charset="2"/>
              <a:buChar char="§"/>
            </a:pPr>
            <a:r>
              <a:rPr lang="en-US" sz="3200" dirty="0">
                <a:effectLst>
                  <a:outerShdw blurRad="38100" dist="38100" dir="2700000" algn="tl">
                    <a:srgbClr val="000000">
                      <a:alpha val="43137"/>
                    </a:srgbClr>
                  </a:outerShdw>
                </a:effectLst>
              </a:rPr>
              <a:t>Jesus Was The Light Of This World</a:t>
            </a:r>
          </a:p>
          <a:p>
            <a:pPr marL="0" indent="0">
              <a:buNone/>
            </a:pPr>
            <a:endParaRPr lang="en-US" sz="3200" dirty="0">
              <a:effectLst>
                <a:outerShdw blurRad="38100" dist="38100" dir="2700000" algn="tl">
                  <a:srgbClr val="000000">
                    <a:alpha val="43137"/>
                  </a:srgbClr>
                </a:outerShdw>
              </a:effectLst>
            </a:endParaRPr>
          </a:p>
          <a:p>
            <a:pPr lvl="2">
              <a:buFont typeface="Wingdings" panose="05000000000000000000" pitchFamily="2" charset="2"/>
              <a:buChar char="Ø"/>
            </a:pPr>
            <a:r>
              <a:rPr lang="en-US" sz="3000" dirty="0">
                <a:solidFill>
                  <a:schemeClr val="accent2">
                    <a:lumMod val="75000"/>
                  </a:schemeClr>
                </a:solidFill>
                <a:effectLst>
                  <a:outerShdw blurRad="38100" dist="38100" dir="2700000" algn="tl">
                    <a:srgbClr val="000000">
                      <a:alpha val="43137"/>
                    </a:srgbClr>
                  </a:outerShdw>
                </a:effectLst>
              </a:rPr>
              <a:t>Jesus’ life was a bold contrast to the world</a:t>
            </a:r>
          </a:p>
        </p:txBody>
      </p:sp>
      <p:sp>
        <p:nvSpPr>
          <p:cNvPr id="5" name="Title 1"/>
          <p:cNvSpPr>
            <a:spLocks noGrp="1"/>
          </p:cNvSpPr>
          <p:nvPr>
            <p:ph type="title"/>
          </p:nvPr>
        </p:nvSpPr>
        <p:spPr>
          <a:xfrm>
            <a:off x="649224" y="812800"/>
            <a:ext cx="8095530" cy="979424"/>
          </a:xfrm>
        </p:spPr>
        <p:txBody>
          <a:bodyPr>
            <a:normAutofit fontScale="90000"/>
          </a:bodyPr>
          <a:lstStyle/>
          <a:p>
            <a:r>
              <a:rPr lang="en-US" sz="4000" dirty="0"/>
              <a:t>A Christian Is</a:t>
            </a:r>
            <a:br>
              <a:rPr lang="en-US" sz="4600" dirty="0"/>
            </a:br>
            <a:r>
              <a:rPr lang="en-US" sz="4200" b="1" dirty="0">
                <a:solidFill>
                  <a:schemeClr val="accent2">
                    <a:lumMod val="75000"/>
                  </a:schemeClr>
                </a:solidFill>
              </a:rPr>
              <a:t>The Light Of The World</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354" y="4224529"/>
            <a:ext cx="3159629" cy="22859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14217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744754" y="0"/>
            <a:ext cx="23181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548640" y="2021840"/>
            <a:ext cx="8046719" cy="4653280"/>
          </a:xfrm>
        </p:spPr>
        <p:txBody>
          <a:bodyPr>
            <a:normAutofit/>
          </a:bodyPr>
          <a:lstStyle/>
          <a:p>
            <a:pPr marL="0" indent="0" algn="just">
              <a:buNone/>
            </a:pPr>
            <a:r>
              <a:rPr lang="en-US" sz="3200" baseline="30000" dirty="0"/>
              <a:t>8</a:t>
            </a:r>
            <a:r>
              <a:rPr lang="en-US" sz="3200" dirty="0"/>
              <a:t> The four living creatures, each having six wings, were full of eyes around and within. And they do not rest day or night, saying:  “Holy, holy, holy,</a:t>
            </a:r>
            <a:br>
              <a:rPr lang="en-US" sz="3200" dirty="0"/>
            </a:br>
            <a:r>
              <a:rPr lang="en-US" sz="3200" dirty="0"/>
              <a:t>Lord God Almighty, Who was and is and is to come!”</a:t>
            </a:r>
            <a:endParaRPr lang="en-US" sz="3200" dirty="0">
              <a:effectLst>
                <a:outerShdw blurRad="38100" dist="38100" dir="2700000" algn="tl">
                  <a:srgbClr val="000000">
                    <a:alpha val="43137"/>
                  </a:srgbClr>
                </a:outerShdw>
              </a:effectLst>
            </a:endParaRPr>
          </a:p>
        </p:txBody>
      </p:sp>
      <p:sp>
        <p:nvSpPr>
          <p:cNvPr id="5" name="Title 1"/>
          <p:cNvSpPr>
            <a:spLocks noGrp="1"/>
          </p:cNvSpPr>
          <p:nvPr>
            <p:ph type="title"/>
          </p:nvPr>
        </p:nvSpPr>
        <p:spPr>
          <a:xfrm>
            <a:off x="649224" y="812800"/>
            <a:ext cx="8095530" cy="979424"/>
          </a:xfrm>
        </p:spPr>
        <p:txBody>
          <a:bodyPr>
            <a:normAutofit/>
          </a:bodyPr>
          <a:lstStyle/>
          <a:p>
            <a:r>
              <a:rPr lang="en-US" sz="4200" b="1" dirty="0">
                <a:solidFill>
                  <a:schemeClr val="accent2">
                    <a:lumMod val="75000"/>
                  </a:schemeClr>
                </a:solidFill>
              </a:rPr>
              <a:t>Revelation 4:8 NKJV</a:t>
            </a:r>
          </a:p>
        </p:txBody>
      </p:sp>
    </p:spTree>
    <p:extLst>
      <p:ext uri="{BB962C8B-B14F-4D97-AF65-F5344CB8AC3E}">
        <p14:creationId xmlns:p14="http://schemas.microsoft.com/office/powerpoint/2010/main" val="4044923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0</TotalTime>
  <Words>2040</Words>
  <Application>Microsoft Office PowerPoint</Application>
  <PresentationFormat>On-screen Show (4:3)</PresentationFormat>
  <Paragraphs>222</Paragraphs>
  <Slides>76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76</vt:i4>
      </vt:variant>
    </vt:vector>
  </HeadingPairs>
  <TitlesOfParts>
    <vt:vector size="81" baseType="lpstr">
      <vt:lpstr>Tw Cen MT</vt:lpstr>
      <vt:lpstr>Tw Cen MT Condensed</vt:lpstr>
      <vt:lpstr>Wingdings</vt:lpstr>
      <vt:lpstr>Wingdings 3</vt:lpstr>
      <vt:lpstr>Integral</vt:lpstr>
      <vt:lpstr>PowerPoint Presentation</vt:lpstr>
      <vt:lpstr>A Christian Is  The Light Of The World </vt:lpstr>
      <vt:lpstr>A Christian Is The Light Of The World</vt:lpstr>
      <vt:lpstr>John 1:1-9 NKJV</vt:lpstr>
      <vt:lpstr>John 1:1-9 NKJV</vt:lpstr>
      <vt:lpstr>John 8:12 NKJV</vt:lpstr>
      <vt:lpstr>A Christian Is The Light Of The World</vt:lpstr>
      <vt:lpstr>A Christian Is The Light Of The World</vt:lpstr>
      <vt:lpstr>Revelation 4:8 NKJV</vt:lpstr>
      <vt:lpstr>1 John 1:5 NKJV</vt:lpstr>
      <vt:lpstr>1 John 2:16 NKJV</vt:lpstr>
      <vt:lpstr>John 3:19-21 NKJV</vt:lpstr>
      <vt:lpstr>A Christian Is The Light Of The World</vt:lpstr>
      <vt:lpstr>A Christian Is The Light Of The World</vt:lpstr>
      <vt:lpstr>Hebrews 4:15 NKJV</vt:lpstr>
      <vt:lpstr>A Christian Is The Light Of The World</vt:lpstr>
      <vt:lpstr>A Christian Is The Light Of The World</vt:lpstr>
      <vt:lpstr>A Christian Is The Light Of The World</vt:lpstr>
      <vt:lpstr>Matthew 5:13 NKJV</vt:lpstr>
      <vt:lpstr>Matthew 5:14-16 NKJV</vt:lpstr>
      <vt:lpstr>A Christian Is The Light Of The World</vt:lpstr>
      <vt:lpstr>A Christian Is The Light Of The World</vt:lpstr>
      <vt:lpstr>A Christian Is The Light Of The World</vt:lpstr>
      <vt:lpstr>1 Peter 1:13-16 NKJV</vt:lpstr>
      <vt:lpstr>A Christian Is The Light Of The World</vt:lpstr>
      <vt:lpstr>Ephesians 5:11 NKJV</vt:lpstr>
      <vt:lpstr>A Christian Is The Light Of The World</vt:lpstr>
      <vt:lpstr>A Christian Is The Light Of The World</vt:lpstr>
      <vt:lpstr>Romans 12:1-2 NKJV</vt:lpstr>
      <vt:lpstr>1 Peter 4:3-4 NKJV</vt:lpstr>
      <vt:lpstr>A Christian Is The Light Of The World</vt:lpstr>
      <vt:lpstr>A Christian Is The Light Of The World</vt:lpstr>
      <vt:lpstr>John 3:19-20 NKJV</vt:lpstr>
      <vt:lpstr>John 15:18-19 NKJV</vt:lpstr>
      <vt:lpstr>A Christian Is The Light Of The World</vt:lpstr>
      <vt:lpstr>A Christian Is The Light Of The World</vt:lpstr>
      <vt:lpstr>Matthew 9:36 NKJV</vt:lpstr>
      <vt:lpstr>A Christian Is The Light Of The World</vt:lpstr>
      <vt:lpstr>A Christian Is The Light Of The World</vt:lpstr>
      <vt:lpstr>Matthew 5:16 NKJV</vt:lpstr>
      <vt:lpstr>A Christian Is The Light Of The World</vt:lpstr>
      <vt:lpstr>A Christian Is The Light Of The World</vt:lpstr>
      <vt:lpstr>A Christian Is The Light Of The World</vt:lpstr>
      <vt:lpstr>John 4:23-24 NKJV</vt:lpstr>
      <vt:lpstr>A Christian Is The Light Of The World</vt:lpstr>
      <vt:lpstr>A Christian Is The Light Of The World</vt:lpstr>
      <vt:lpstr>A Christian Is The Light Of The World</vt:lpstr>
      <vt:lpstr>Romans 12:1 NKJV</vt:lpstr>
      <vt:lpstr>Galatians 6:10 NKJV</vt:lpstr>
      <vt:lpstr>A Christian Is The Light Of The World</vt:lpstr>
      <vt:lpstr>A Christian Is The Light Of The World</vt:lpstr>
      <vt:lpstr>A Christian Is The Light Of The World</vt:lpstr>
      <vt:lpstr>1 Thessalonians 5:21-22 NKJV</vt:lpstr>
      <vt:lpstr>A Christian Is The Light Of The World</vt:lpstr>
      <vt:lpstr>A Christian Is The Light Of The World</vt:lpstr>
      <vt:lpstr>1 Timothy 2:9-10 NKJV</vt:lpstr>
      <vt:lpstr>A Christian Is The Light Of The World</vt:lpstr>
      <vt:lpstr>A Christian Is The Light Of The World</vt:lpstr>
      <vt:lpstr>Matthew 6:33 NKJV</vt:lpstr>
      <vt:lpstr>A Christian Is The Light Of The World</vt:lpstr>
      <vt:lpstr>A Christian Is The Light Of The World</vt:lpstr>
      <vt:lpstr>A Christian Is The Light Of The World</vt:lpstr>
      <vt:lpstr>Matthew 5:14-16 NKJV</vt:lpstr>
      <vt:lpstr>A Christian Is The Light Of The World</vt:lpstr>
      <vt:lpstr>A Christian Is The Light Of The World</vt:lpstr>
      <vt:lpstr>Luke 9:26 NKJV</vt:lpstr>
      <vt:lpstr>Romans 1:15-16 NKJV</vt:lpstr>
      <vt:lpstr>A Christian Is The Light Of The World</vt:lpstr>
      <vt:lpstr>A Christian Is The Light Of The World</vt:lpstr>
      <vt:lpstr>Matthew 10:28 NKJV</vt:lpstr>
      <vt:lpstr>A Christian Is The Light Of The World</vt:lpstr>
      <vt:lpstr>A Christian Is The Light Of The World</vt:lpstr>
      <vt:lpstr>A Christian Is The Light Of The World</vt:lpstr>
      <vt:lpstr>Matthew 12:30 NKJV</vt:lpstr>
      <vt:lpstr>A Christian Is The Light Of The World</vt:lpstr>
      <vt:lpstr>A Christian Is  The Light Of The World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2019-08-11T22:48:02Z</dcterms:created>
  <dcterms:modified xsi:type="dcterms:W3CDTF">2019-08-11T22:48:20Z</dcterms:modified>
</cp:coreProperties>
</file>