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23"/>
  </p:notesMasterIdLst>
  <p:sldIdLst>
    <p:sldId id="27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Lst>
  <p:sldSz cx="112744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5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582" y="60"/>
      </p:cViewPr>
      <p:guideLst>
        <p:guide orient="horz" pos="2160"/>
        <p:guide pos="3551"/>
      </p:guideLst>
    </p:cSldViewPr>
  </p:slideViewPr>
  <p:notesTextViewPr>
    <p:cViewPr>
      <p:scale>
        <a:sx n="100" d="100"/>
        <a:sy n="100" d="100"/>
      </p:scale>
      <p:origin x="0" y="0"/>
    </p:cViewPr>
  </p:notesTextViewPr>
  <p:notesViewPr>
    <p:cSldViewPr>
      <p:cViewPr varScale="1">
        <p:scale>
          <a:sx n="68" d="100"/>
          <a:sy n="68" d="100"/>
        </p:scale>
        <p:origin x="280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73DD4EF-4697-43E2-A510-83C495B35C8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7651" name="Rectangle 3">
            <a:extLst>
              <a:ext uri="{FF2B5EF4-FFF2-40B4-BE49-F238E27FC236}">
                <a16:creationId xmlns:a16="http://schemas.microsoft.com/office/drawing/2014/main" id="{68C933CA-A9C6-4A0D-B662-32853DA883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F07E0B32-E880-4FEF-AD5F-710E0B11F6E1}"/>
              </a:ext>
            </a:extLst>
          </p:cNvPr>
          <p:cNvSpPr>
            <a:spLocks noGrp="1" noRot="1" noChangeAspect="1" noChangeArrowheads="1" noTextEdit="1"/>
          </p:cNvSpPr>
          <p:nvPr>
            <p:ph type="sldImg" idx="2"/>
          </p:nvPr>
        </p:nvSpPr>
        <p:spPr bwMode="auto">
          <a:xfrm>
            <a:off x="611188" y="685800"/>
            <a:ext cx="5635625"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a:extLst>
              <a:ext uri="{FF2B5EF4-FFF2-40B4-BE49-F238E27FC236}">
                <a16:creationId xmlns:a16="http://schemas.microsoft.com/office/drawing/2014/main" id="{F9A2DF68-3817-4D54-B2D3-EDB65A0E393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7654" name="Rectangle 6">
            <a:extLst>
              <a:ext uri="{FF2B5EF4-FFF2-40B4-BE49-F238E27FC236}">
                <a16:creationId xmlns:a16="http://schemas.microsoft.com/office/drawing/2014/main" id="{F4C8EFA6-0C72-4C0E-9CDA-18E68D38CAC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7655" name="Rectangle 7">
            <a:extLst>
              <a:ext uri="{FF2B5EF4-FFF2-40B4-BE49-F238E27FC236}">
                <a16:creationId xmlns:a16="http://schemas.microsoft.com/office/drawing/2014/main" id="{0206FB86-4BBE-4B90-BBAE-B9592D185D5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CCF8B7A-B9AF-437F-BABC-0C9CBBE8ADC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60F023F-8615-4800-86D2-E3C3A74845C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FEC3E3-1311-4806-BCB1-8FDCCFD9F64A}" type="slidenum">
              <a:rPr lang="en-US" altLang="en-US"/>
              <a:pPr/>
              <a:t>3</a:t>
            </a:fld>
            <a:endParaRPr lang="en-US" altLang="en-US"/>
          </a:p>
        </p:txBody>
      </p:sp>
      <p:sp>
        <p:nvSpPr>
          <p:cNvPr id="7171" name="Rectangle 2">
            <a:extLst>
              <a:ext uri="{FF2B5EF4-FFF2-40B4-BE49-F238E27FC236}">
                <a16:creationId xmlns:a16="http://schemas.microsoft.com/office/drawing/2014/main" id="{65F66896-E6CE-448B-B299-EF2E26C98E12}"/>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C98F4D7D-8A03-4796-8C30-08819232C5DD}"/>
              </a:ext>
            </a:extLst>
          </p:cNvPr>
          <p:cNvSpPr>
            <a:spLocks noGrp="1" noChangeArrowheads="1"/>
          </p:cNvSpPr>
          <p:nvPr>
            <p:ph type="body" idx="1"/>
          </p:nvPr>
        </p:nvSpPr>
        <p:spPr>
          <a:noFill/>
        </p:spPr>
        <p:txBody>
          <a:bodyPr/>
          <a:lstStyle/>
          <a:p>
            <a:pPr eaLnBrk="1" hangingPunct="1"/>
            <a:r>
              <a:rPr lang="en-US" altLang="en-US"/>
              <a:t>If you’re unfamiliar with what an Escape Room is, it is simply a problem-solving board game played out in real life. </a:t>
            </a:r>
          </a:p>
          <a:p>
            <a:pPr eaLnBrk="1" hangingPunct="1"/>
            <a:r>
              <a:rPr lang="en-US" altLang="en-US"/>
              <a:t>People are paying companies to lock themselves in a room to see if they can get out by solving various brainteasers. </a:t>
            </a:r>
          </a:p>
          <a:p>
            <a:pPr eaLnBrk="1" hangingPunct="1"/>
            <a:r>
              <a:rPr lang="en-US" altLang="en-US"/>
              <a:t>This is how much we enjoy problem solving; we are willing to be locked in a room by strangers to prove our intelligence. </a:t>
            </a:r>
          </a:p>
          <a:p>
            <a:pPr eaLnBrk="1" hangingPunct="1"/>
            <a:r>
              <a:rPr lang="en-US" altLang="en-US"/>
              <a:t>This is how much we like to show our wisdom to others. This is how much we enjoy the satisfaction of providing the solution.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FC202B38-24DF-42AC-BCC4-1A9025A8F38E}"/>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3BEAEF3E-48CB-4E2C-8FB4-EA35DDA0E163}"/>
              </a:ext>
            </a:extLst>
          </p:cNvPr>
          <p:cNvSpPr>
            <a:spLocks noGrp="1" noChangeArrowheads="1"/>
          </p:cNvSpPr>
          <p:nvPr>
            <p:ph type="body" idx="1"/>
          </p:nvPr>
        </p:nvSpPr>
        <p:spPr>
          <a:noFill/>
        </p:spPr>
        <p:txBody>
          <a:bodyPr/>
          <a:lstStyle/>
          <a:p>
            <a:pPr eaLnBrk="1" hangingPunct="1">
              <a:lnSpc>
                <a:spcPct val="80000"/>
              </a:lnSpc>
            </a:pPr>
            <a:r>
              <a:rPr lang="en-US" altLang="en-US"/>
              <a:t>In Romans 3:9-20 Paul applies a method Rabbis would commonly use in their writing and argumentation. </a:t>
            </a:r>
          </a:p>
          <a:p>
            <a:pPr eaLnBrk="1" hangingPunct="1">
              <a:lnSpc>
                <a:spcPct val="80000"/>
              </a:lnSpc>
            </a:pPr>
            <a:r>
              <a:rPr lang="en-US" altLang="en-US"/>
              <a:t>Osborne identifies this method as “pearl-stringing.”</a:t>
            </a:r>
            <a:r>
              <a:rPr lang="en-US" altLang="en-US">
                <a:hlinkClick r:id="rId3" action="ppaction://hlinksldjump"/>
              </a:rPr>
              <a:t>[1]</a:t>
            </a:r>
            <a:r>
              <a:rPr lang="en-US" altLang="en-US"/>
              <a:t> </a:t>
            </a:r>
          </a:p>
          <a:p>
            <a:pPr eaLnBrk="1" hangingPunct="1">
              <a:lnSpc>
                <a:spcPct val="80000"/>
              </a:lnSpc>
            </a:pPr>
            <a:r>
              <a:rPr lang="en-US" altLang="en-US"/>
              <a:t>Paul’s knowledge of the OT is vast. His citation in vs. 10-18 is proof of his Jewish up bringing. </a:t>
            </a:r>
          </a:p>
          <a:p>
            <a:pPr eaLnBrk="1" hangingPunct="1">
              <a:lnSpc>
                <a:spcPct val="80000"/>
              </a:lnSpc>
            </a:pPr>
            <a:r>
              <a:rPr lang="en-US" altLang="en-US"/>
              <a:t>Romans 3:10-18 contains Paul’s “lengthiest citation of Scripture in all of his letters.”</a:t>
            </a:r>
            <a:r>
              <a:rPr lang="en-US" altLang="en-US">
                <a:hlinkClick r:id="rId3" action="ppaction://hlinksldjump"/>
              </a:rPr>
              <a:t>[2]</a:t>
            </a:r>
            <a:r>
              <a:rPr lang="en-US" altLang="en-US"/>
              <a:t> </a:t>
            </a:r>
          </a:p>
          <a:p>
            <a:pPr eaLnBrk="1" hangingPunct="1">
              <a:lnSpc>
                <a:spcPct val="80000"/>
              </a:lnSpc>
            </a:pPr>
            <a:r>
              <a:rPr lang="en-US" altLang="en-US"/>
              <a:t>Interestingly, Otto Michael presents an argument showing how vs.10-18 is derived from a circulating Psalm in the early church (something to consider).</a:t>
            </a:r>
            <a:r>
              <a:rPr lang="en-US" altLang="en-US">
                <a:hlinkClick r:id="rId3" action="ppaction://hlinksldjump"/>
              </a:rPr>
              <a:t>[3]</a:t>
            </a:r>
            <a:endParaRPr lang="en-US" altLang="en-US"/>
          </a:p>
          <a:p>
            <a:pPr eaLnBrk="1" hangingPunct="1">
              <a:lnSpc>
                <a:spcPct val="80000"/>
              </a:lnSpc>
              <a:buFontTx/>
              <a:buChar char="•"/>
            </a:pPr>
            <a:br>
              <a:rPr lang="en-US" altLang="en-US"/>
            </a:br>
            <a:r>
              <a:rPr lang="en-US" altLang="en-US" sz="800">
                <a:hlinkClick r:id="rId3" action="ppaction://hlinksldjump"/>
              </a:rPr>
              <a:t>[1]</a:t>
            </a:r>
            <a:r>
              <a:rPr lang="en-US" altLang="en-US" sz="800"/>
              <a:t> Grant R. Osborne, “Romans,” The IVP NT Commentary, Vol 6 (Downers Grove, IL: InterVarsity Press, 2004), 86. </a:t>
            </a:r>
            <a:endParaRPr lang="en-US" altLang="en-US" sz="800">
              <a:hlinkClick r:id="rId3" action="ppaction://hlinksldjump"/>
            </a:endParaRPr>
          </a:p>
          <a:p>
            <a:pPr eaLnBrk="1" hangingPunct="1">
              <a:lnSpc>
                <a:spcPct val="80000"/>
              </a:lnSpc>
            </a:pPr>
            <a:r>
              <a:rPr lang="en-US" altLang="en-US" sz="800">
                <a:hlinkClick r:id="rId3" action="ppaction://hlinksldjump"/>
              </a:rPr>
              <a:t>[2]</a:t>
            </a:r>
            <a:r>
              <a:rPr lang="en-US" altLang="en-US" sz="800"/>
              <a:t> Mark Seifrid, “Romans</a:t>
            </a:r>
            <a:r>
              <a:rPr lang="en-US" altLang="en-US" sz="800" i="1"/>
              <a:t>,” </a:t>
            </a:r>
            <a:r>
              <a:rPr lang="en-US" altLang="en-US" sz="800"/>
              <a:t>Commentary on the New Testament Use Of The Old Testament. Ed. G. K. Beale and D. A. Carson (Grand Rapids: Baker Academic, 2007), 616.</a:t>
            </a:r>
            <a:endParaRPr lang="en-US" altLang="en-US" sz="800">
              <a:hlinkClick r:id="rId3" action="ppaction://hlinksldjump"/>
            </a:endParaRPr>
          </a:p>
          <a:p>
            <a:pPr eaLnBrk="1" hangingPunct="1">
              <a:lnSpc>
                <a:spcPct val="80000"/>
              </a:lnSpc>
            </a:pPr>
            <a:r>
              <a:rPr lang="en-US" altLang="en-US" sz="800">
                <a:hlinkClick r:id="rId3" action="ppaction://hlinksldjump"/>
              </a:rPr>
              <a:t>[3]</a:t>
            </a:r>
            <a:r>
              <a:rPr lang="en-US" altLang="en-US" sz="800"/>
              <a:t> Robert Jewett, “Romans,” Hermeneia (Minneapolis, MN: Fortress Press, 2007), 259. </a:t>
            </a:r>
          </a:p>
          <a:p>
            <a:pPr eaLnBrk="1" hangingPunct="1"/>
            <a:endParaRPr lang="en-US" altLang="en-US"/>
          </a:p>
        </p:txBody>
      </p:sp>
      <p:sp>
        <p:nvSpPr>
          <p:cNvPr id="24580" name="Slide Number Placeholder 3">
            <a:extLst>
              <a:ext uri="{FF2B5EF4-FFF2-40B4-BE49-F238E27FC236}">
                <a16:creationId xmlns:a16="http://schemas.microsoft.com/office/drawing/2014/main" id="{02237F10-54B4-4263-9AD3-88A20D4A133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D43F42-5331-4EEF-BB43-F165E52734BB}" type="slidenum">
              <a:rPr lang="en-US" altLang="en-US"/>
              <a:pPr/>
              <a:t>19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4045DE7-9A86-42D7-B57F-1C8E9EFA7D34}"/>
              </a:ext>
            </a:extLst>
          </p:cNvPr>
          <p:cNvGrpSpPr>
            <a:grpSpLocks/>
          </p:cNvGrpSpPr>
          <p:nvPr/>
        </p:nvGrpSpPr>
        <p:grpSpPr bwMode="auto">
          <a:xfrm>
            <a:off x="-614363" y="1311275"/>
            <a:ext cx="12860338" cy="5908675"/>
            <a:chOff x="-313" y="824"/>
            <a:chExt cx="6570" cy="3722"/>
          </a:xfrm>
        </p:grpSpPr>
        <p:sp>
          <p:nvSpPr>
            <p:cNvPr id="5" name="Rectangle 3">
              <a:extLst>
                <a:ext uri="{FF2B5EF4-FFF2-40B4-BE49-F238E27FC236}">
                  <a16:creationId xmlns:a16="http://schemas.microsoft.com/office/drawing/2014/main" id="{DD6F1104-E2B9-4D5F-8EE2-964C9CFDB426}"/>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6" name="Rectangle 4">
              <a:extLst>
                <a:ext uri="{FF2B5EF4-FFF2-40B4-BE49-F238E27FC236}">
                  <a16:creationId xmlns:a16="http://schemas.microsoft.com/office/drawing/2014/main" id="{ED2C7631-07A9-4026-9BDC-F11566CFD2D4}"/>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7" name="Rectangle 5">
              <a:extLst>
                <a:ext uri="{FF2B5EF4-FFF2-40B4-BE49-F238E27FC236}">
                  <a16:creationId xmlns:a16="http://schemas.microsoft.com/office/drawing/2014/main" id="{1015BAC1-555A-4BA5-9E11-F473EA97E5C9}"/>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8" name="Rectangle 6">
              <a:extLst>
                <a:ext uri="{FF2B5EF4-FFF2-40B4-BE49-F238E27FC236}">
                  <a16:creationId xmlns:a16="http://schemas.microsoft.com/office/drawing/2014/main" id="{33E5D14E-A187-4038-87DF-65D06226C6CD}"/>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9" name="Rectangle 7">
              <a:extLst>
                <a:ext uri="{FF2B5EF4-FFF2-40B4-BE49-F238E27FC236}">
                  <a16:creationId xmlns:a16="http://schemas.microsoft.com/office/drawing/2014/main" id="{06F61789-A4C9-48BE-9564-D76517E9134E}"/>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0" name="Rectangle 8">
              <a:extLst>
                <a:ext uri="{FF2B5EF4-FFF2-40B4-BE49-F238E27FC236}">
                  <a16:creationId xmlns:a16="http://schemas.microsoft.com/office/drawing/2014/main" id="{5972863F-6419-4DCF-B090-64F511B70AB1}"/>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1" name="Rectangle 9">
              <a:extLst>
                <a:ext uri="{FF2B5EF4-FFF2-40B4-BE49-F238E27FC236}">
                  <a16:creationId xmlns:a16="http://schemas.microsoft.com/office/drawing/2014/main" id="{464CE8BE-C320-471A-80F5-1D39C711953B}"/>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2" name="Rectangle 10">
              <a:extLst>
                <a:ext uri="{FF2B5EF4-FFF2-40B4-BE49-F238E27FC236}">
                  <a16:creationId xmlns:a16="http://schemas.microsoft.com/office/drawing/2014/main" id="{68190D49-F50C-4EC8-8426-97E8808D97D9}"/>
                </a:ext>
              </a:extLst>
            </p:cNvPr>
            <p:cNvSpPr>
              <a:spLocks noChangeArrowheads="1"/>
            </p:cNvSpPr>
            <p:nvPr userDrawn="1"/>
          </p:nvSpPr>
          <p:spPr bwMode="hidden">
            <a:xfrm rot="20343219" flipV="1">
              <a:off x="-99" y="1863"/>
              <a:ext cx="3748"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3" name="Rectangle 11">
              <a:extLst>
                <a:ext uri="{FF2B5EF4-FFF2-40B4-BE49-F238E27FC236}">
                  <a16:creationId xmlns:a16="http://schemas.microsoft.com/office/drawing/2014/main" id="{ECC85C51-8921-4BB2-A3EF-6C26C01743DB}"/>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4" name="Rectangle 12">
              <a:extLst>
                <a:ext uri="{FF2B5EF4-FFF2-40B4-BE49-F238E27FC236}">
                  <a16:creationId xmlns:a16="http://schemas.microsoft.com/office/drawing/2014/main" id="{FB8BDB8B-D8BE-48CB-B27E-AE1F8016EFB8}"/>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5" name="Rectangle 13">
              <a:extLst>
                <a:ext uri="{FF2B5EF4-FFF2-40B4-BE49-F238E27FC236}">
                  <a16:creationId xmlns:a16="http://schemas.microsoft.com/office/drawing/2014/main" id="{38549AE8-71C5-4967-9D1A-DCD18F291B15}"/>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6" name="Rectangle 14">
              <a:extLst>
                <a:ext uri="{FF2B5EF4-FFF2-40B4-BE49-F238E27FC236}">
                  <a16:creationId xmlns:a16="http://schemas.microsoft.com/office/drawing/2014/main" id="{D98278AD-EB09-457C-A268-5D82662BAD8D}"/>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7" name="Rectangle 15">
              <a:extLst>
                <a:ext uri="{FF2B5EF4-FFF2-40B4-BE49-F238E27FC236}">
                  <a16:creationId xmlns:a16="http://schemas.microsoft.com/office/drawing/2014/main" id="{B9985275-6033-4A5D-9077-5F7636BE836E}"/>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8" name="Rectangle 16">
              <a:extLst>
                <a:ext uri="{FF2B5EF4-FFF2-40B4-BE49-F238E27FC236}">
                  <a16:creationId xmlns:a16="http://schemas.microsoft.com/office/drawing/2014/main" id="{77CD7271-A498-404D-B984-852E80843765}"/>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19" name="Rectangle 17">
              <a:extLst>
                <a:ext uri="{FF2B5EF4-FFF2-40B4-BE49-F238E27FC236}">
                  <a16:creationId xmlns:a16="http://schemas.microsoft.com/office/drawing/2014/main" id="{61FFED25-E23D-4298-97AE-0AB792009602}"/>
                </a:ext>
              </a:extLst>
            </p:cNvPr>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defRPr/>
              </a:pPr>
              <a:endParaRPr lang="en-US" altLang="en-US"/>
            </a:p>
          </p:txBody>
        </p:sp>
        <p:sp>
          <p:nvSpPr>
            <p:cNvPr id="20" name="Rectangle 18">
              <a:extLst>
                <a:ext uri="{FF2B5EF4-FFF2-40B4-BE49-F238E27FC236}">
                  <a16:creationId xmlns:a16="http://schemas.microsoft.com/office/drawing/2014/main" id="{4C2ABC51-5688-443F-B011-57120C2902A8}"/>
                </a:ext>
              </a:extLst>
            </p:cNvPr>
            <p:cNvSpPr>
              <a:spLocks noChangeArrowheads="1"/>
            </p:cNvSpPr>
            <p:nvPr userDrawn="1"/>
          </p:nvSpPr>
          <p:spPr bwMode="hidden">
            <a:xfrm rot="39991575" flipH="1" flipV="1">
              <a:off x="5369"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defRPr/>
              </a:pPr>
              <a:endParaRPr lang="en-US" altLang="en-US"/>
            </a:p>
          </p:txBody>
        </p:sp>
        <p:sp>
          <p:nvSpPr>
            <p:cNvPr id="21" name="Rectangle 19">
              <a:extLst>
                <a:ext uri="{FF2B5EF4-FFF2-40B4-BE49-F238E27FC236}">
                  <a16:creationId xmlns:a16="http://schemas.microsoft.com/office/drawing/2014/main" id="{5981841E-1057-4D23-A7F3-543ACD54B2DF}"/>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22" name="Rectangle 20">
              <a:extLst>
                <a:ext uri="{FF2B5EF4-FFF2-40B4-BE49-F238E27FC236}">
                  <a16:creationId xmlns:a16="http://schemas.microsoft.com/office/drawing/2014/main" id="{616DB159-BF93-49E0-87CF-CA74610145D0}"/>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23" name="Rectangle 21">
              <a:extLst>
                <a:ext uri="{FF2B5EF4-FFF2-40B4-BE49-F238E27FC236}">
                  <a16:creationId xmlns:a16="http://schemas.microsoft.com/office/drawing/2014/main" id="{661E8085-AA3E-4E8A-9452-4702ADD6ED98}"/>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24" name="Rectangle 22">
              <a:extLst>
                <a:ext uri="{FF2B5EF4-FFF2-40B4-BE49-F238E27FC236}">
                  <a16:creationId xmlns:a16="http://schemas.microsoft.com/office/drawing/2014/main" id="{F9AA656F-0805-4947-AF49-05F589439EE0}"/>
                </a:ext>
              </a:extLst>
            </p:cNvPr>
            <p:cNvSpPr>
              <a:spLocks noChangeArrowheads="1"/>
            </p:cNvSpPr>
            <p:nvPr userDrawn="1"/>
          </p:nvSpPr>
          <p:spPr bwMode="hidden">
            <a:xfrm rot="1969083">
              <a:off x="-110" y="3922"/>
              <a:ext cx="1401"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25" name="Rectangle 23">
              <a:extLst>
                <a:ext uri="{FF2B5EF4-FFF2-40B4-BE49-F238E27FC236}">
                  <a16:creationId xmlns:a16="http://schemas.microsoft.com/office/drawing/2014/main" id="{B1DEBD99-0BDE-4805-8F5F-D57C34924AB8}"/>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26" name="Rectangle 24">
              <a:extLst>
                <a:ext uri="{FF2B5EF4-FFF2-40B4-BE49-F238E27FC236}">
                  <a16:creationId xmlns:a16="http://schemas.microsoft.com/office/drawing/2014/main" id="{3B4307DB-62AB-4D3E-8B65-B69E67B9F99A}"/>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27" name="Rectangle 25">
              <a:extLst>
                <a:ext uri="{FF2B5EF4-FFF2-40B4-BE49-F238E27FC236}">
                  <a16:creationId xmlns:a16="http://schemas.microsoft.com/office/drawing/2014/main" id="{8CD4C126-444D-42A3-AB3E-612DE2381A1A}"/>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28" name="Rectangle 26">
              <a:extLst>
                <a:ext uri="{FF2B5EF4-FFF2-40B4-BE49-F238E27FC236}">
                  <a16:creationId xmlns:a16="http://schemas.microsoft.com/office/drawing/2014/main" id="{2DFBBDF8-A434-41CA-93A0-B25F02091262}"/>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29" name="Rectangle 27">
              <a:extLst>
                <a:ext uri="{FF2B5EF4-FFF2-40B4-BE49-F238E27FC236}">
                  <a16:creationId xmlns:a16="http://schemas.microsoft.com/office/drawing/2014/main" id="{56796AB5-36A5-41FF-A9D1-6E01C7E04E00}"/>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30" name="Rectangle 28">
              <a:extLst>
                <a:ext uri="{FF2B5EF4-FFF2-40B4-BE49-F238E27FC236}">
                  <a16:creationId xmlns:a16="http://schemas.microsoft.com/office/drawing/2014/main" id="{3C6699DE-23D1-4ECF-B4BC-397F52E4307E}"/>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31" name="Rectangle 29">
              <a:extLst>
                <a:ext uri="{FF2B5EF4-FFF2-40B4-BE49-F238E27FC236}">
                  <a16:creationId xmlns:a16="http://schemas.microsoft.com/office/drawing/2014/main" id="{CDD01017-B3D6-45BB-B0BE-ABDEB75828D1}"/>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p>
          </p:txBody>
        </p:sp>
        <p:sp>
          <p:nvSpPr>
            <p:cNvPr id="32" name="Rectangle 30">
              <a:extLst>
                <a:ext uri="{FF2B5EF4-FFF2-40B4-BE49-F238E27FC236}">
                  <a16:creationId xmlns:a16="http://schemas.microsoft.com/office/drawing/2014/main" id="{4D6705ED-7C07-44A8-A360-1000142BCD2A}"/>
                </a:ext>
              </a:extLst>
            </p:cNvPr>
            <p:cNvSpPr>
              <a:spLocks noChangeArrowheads="1"/>
            </p:cNvSpPr>
            <p:nvPr userDrawn="1"/>
          </p:nvSpPr>
          <p:spPr bwMode="hidden">
            <a:xfrm rot="655690" flipV="1">
              <a:off x="1487" y="1305"/>
              <a:ext cx="4315"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33" name="Rectangle 31">
              <a:extLst>
                <a:ext uri="{FF2B5EF4-FFF2-40B4-BE49-F238E27FC236}">
                  <a16:creationId xmlns:a16="http://schemas.microsoft.com/office/drawing/2014/main" id="{002F35AB-2D4E-4408-A15E-83C7E0F11FEF}"/>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34" name="Rectangle 32">
              <a:extLst>
                <a:ext uri="{FF2B5EF4-FFF2-40B4-BE49-F238E27FC236}">
                  <a16:creationId xmlns:a16="http://schemas.microsoft.com/office/drawing/2014/main" id="{9173B699-296B-4905-A21A-84644B152865}"/>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35" name="Rectangle 33">
              <a:extLst>
                <a:ext uri="{FF2B5EF4-FFF2-40B4-BE49-F238E27FC236}">
                  <a16:creationId xmlns:a16="http://schemas.microsoft.com/office/drawing/2014/main" id="{0CC1827E-E009-4711-842C-2C9224AED3DC}"/>
                </a:ext>
              </a:extLst>
            </p:cNvPr>
            <p:cNvSpPr>
              <a:spLocks noChangeArrowheads="1"/>
            </p:cNvSpPr>
            <p:nvPr userDrawn="1"/>
          </p:nvSpPr>
          <p:spPr bwMode="hidden">
            <a:xfrm rot="1273217" flipV="1">
              <a:off x="-204" y="2976"/>
              <a:ext cx="6151"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36" name="Rectangle 34">
              <a:extLst>
                <a:ext uri="{FF2B5EF4-FFF2-40B4-BE49-F238E27FC236}">
                  <a16:creationId xmlns:a16="http://schemas.microsoft.com/office/drawing/2014/main" id="{85F29358-95F9-4A55-87E7-C3495BE868E7}"/>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p>
          </p:txBody>
        </p:sp>
        <p:sp>
          <p:nvSpPr>
            <p:cNvPr id="37" name="Oval 35">
              <a:extLst>
                <a:ext uri="{FF2B5EF4-FFF2-40B4-BE49-F238E27FC236}">
                  <a16:creationId xmlns:a16="http://schemas.microsoft.com/office/drawing/2014/main" id="{78EAB694-B279-440E-A2BD-F89ED79981B4}"/>
                </a:ext>
              </a:extLst>
            </p:cNvPr>
            <p:cNvSpPr>
              <a:spLocks noChangeArrowheads="1"/>
            </p:cNvSpPr>
            <p:nvPr/>
          </p:nvSpPr>
          <p:spPr bwMode="hidden">
            <a:xfrm>
              <a:off x="740" y="3359"/>
              <a:ext cx="169"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38" name="Oval 36">
              <a:extLst>
                <a:ext uri="{FF2B5EF4-FFF2-40B4-BE49-F238E27FC236}">
                  <a16:creationId xmlns:a16="http://schemas.microsoft.com/office/drawing/2014/main" id="{E1F2F1C5-7D8A-4F92-9DFB-43DFB3D2147F}"/>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39" name="Oval 37">
              <a:extLst>
                <a:ext uri="{FF2B5EF4-FFF2-40B4-BE49-F238E27FC236}">
                  <a16:creationId xmlns:a16="http://schemas.microsoft.com/office/drawing/2014/main" id="{A93CAB6F-226D-402D-9537-E573B389710E}"/>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0" name="Oval 38">
              <a:extLst>
                <a:ext uri="{FF2B5EF4-FFF2-40B4-BE49-F238E27FC236}">
                  <a16:creationId xmlns:a16="http://schemas.microsoft.com/office/drawing/2014/main" id="{3302C9F4-3E7B-4BDF-A5D2-EB495DC28495}"/>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1" name="Oval 39">
              <a:extLst>
                <a:ext uri="{FF2B5EF4-FFF2-40B4-BE49-F238E27FC236}">
                  <a16:creationId xmlns:a16="http://schemas.microsoft.com/office/drawing/2014/main" id="{23317D52-E6E4-436C-ACEB-D21848D00A47}"/>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2" name="Oval 40">
              <a:extLst>
                <a:ext uri="{FF2B5EF4-FFF2-40B4-BE49-F238E27FC236}">
                  <a16:creationId xmlns:a16="http://schemas.microsoft.com/office/drawing/2014/main" id="{4290501C-A8EB-4FEA-B4FE-DE9E3546EC25}"/>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3" name="Oval 41">
              <a:extLst>
                <a:ext uri="{FF2B5EF4-FFF2-40B4-BE49-F238E27FC236}">
                  <a16:creationId xmlns:a16="http://schemas.microsoft.com/office/drawing/2014/main" id="{21DEE3D1-D60B-4708-8AA0-352E8C65C4C5}"/>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4" name="Oval 42">
              <a:extLst>
                <a:ext uri="{FF2B5EF4-FFF2-40B4-BE49-F238E27FC236}">
                  <a16:creationId xmlns:a16="http://schemas.microsoft.com/office/drawing/2014/main" id="{A8FCC4BC-70F3-4719-926A-506FEB849260}"/>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5" name="Oval 43">
              <a:extLst>
                <a:ext uri="{FF2B5EF4-FFF2-40B4-BE49-F238E27FC236}">
                  <a16:creationId xmlns:a16="http://schemas.microsoft.com/office/drawing/2014/main" id="{E1E28EC8-A64F-4395-A33F-70844AA357A7}"/>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 name="Oval 44">
              <a:extLst>
                <a:ext uri="{FF2B5EF4-FFF2-40B4-BE49-F238E27FC236}">
                  <a16:creationId xmlns:a16="http://schemas.microsoft.com/office/drawing/2014/main" id="{9282E122-4423-4238-8F0B-781D94EC829F}"/>
                </a:ext>
              </a:extLst>
            </p:cNvPr>
            <p:cNvSpPr>
              <a:spLocks noChangeArrowheads="1"/>
            </p:cNvSpPr>
            <p:nvPr/>
          </p:nvSpPr>
          <p:spPr bwMode="hidden">
            <a:xfrm>
              <a:off x="2401" y="2485"/>
              <a:ext cx="157"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7" name="Oval 45">
              <a:extLst>
                <a:ext uri="{FF2B5EF4-FFF2-40B4-BE49-F238E27FC236}">
                  <a16:creationId xmlns:a16="http://schemas.microsoft.com/office/drawing/2014/main" id="{82F807D9-8D9B-43A1-ADAA-979B1751D163}"/>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8" name="Oval 46">
              <a:extLst>
                <a:ext uri="{FF2B5EF4-FFF2-40B4-BE49-F238E27FC236}">
                  <a16:creationId xmlns:a16="http://schemas.microsoft.com/office/drawing/2014/main" id="{FFE5F1ED-CB43-4559-8AF7-861A214B4B01}"/>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9" name="Oval 47">
              <a:extLst>
                <a:ext uri="{FF2B5EF4-FFF2-40B4-BE49-F238E27FC236}">
                  <a16:creationId xmlns:a16="http://schemas.microsoft.com/office/drawing/2014/main" id="{D25DD879-8373-4F78-B383-CEB2ABEDDCB0}"/>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0" name="Oval 48">
              <a:extLst>
                <a:ext uri="{FF2B5EF4-FFF2-40B4-BE49-F238E27FC236}">
                  <a16:creationId xmlns:a16="http://schemas.microsoft.com/office/drawing/2014/main" id="{EFD20F55-7FCF-46B7-AE27-4BB618430ACC}"/>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1" name="Oval 49">
              <a:extLst>
                <a:ext uri="{FF2B5EF4-FFF2-40B4-BE49-F238E27FC236}">
                  <a16:creationId xmlns:a16="http://schemas.microsoft.com/office/drawing/2014/main" id="{E569587F-53C5-47BE-9E3D-7A64DCA88299}"/>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2" name="Oval 50">
              <a:extLst>
                <a:ext uri="{FF2B5EF4-FFF2-40B4-BE49-F238E27FC236}">
                  <a16:creationId xmlns:a16="http://schemas.microsoft.com/office/drawing/2014/main" id="{2C51E4A8-8A6E-459B-AB98-14D7E26D47C1}"/>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3" name="Oval 51">
              <a:extLst>
                <a:ext uri="{FF2B5EF4-FFF2-40B4-BE49-F238E27FC236}">
                  <a16:creationId xmlns:a16="http://schemas.microsoft.com/office/drawing/2014/main" id="{D54B89B8-DB38-4868-9075-2A6D3475B763}"/>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4" name="Oval 52">
              <a:extLst>
                <a:ext uri="{FF2B5EF4-FFF2-40B4-BE49-F238E27FC236}">
                  <a16:creationId xmlns:a16="http://schemas.microsoft.com/office/drawing/2014/main" id="{F70F1DB2-F74F-4BFD-A397-D5BC49F42D42}"/>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5" name="Oval 53">
              <a:extLst>
                <a:ext uri="{FF2B5EF4-FFF2-40B4-BE49-F238E27FC236}">
                  <a16:creationId xmlns:a16="http://schemas.microsoft.com/office/drawing/2014/main" id="{FB6007E7-FD5E-4283-A9A8-D057A19531EB}"/>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6" name="Oval 54">
              <a:extLst>
                <a:ext uri="{FF2B5EF4-FFF2-40B4-BE49-F238E27FC236}">
                  <a16:creationId xmlns:a16="http://schemas.microsoft.com/office/drawing/2014/main" id="{590D52D4-3C9F-4621-9A07-266D86E5823C}"/>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7" name="Oval 55">
              <a:extLst>
                <a:ext uri="{FF2B5EF4-FFF2-40B4-BE49-F238E27FC236}">
                  <a16:creationId xmlns:a16="http://schemas.microsoft.com/office/drawing/2014/main" id="{A80C2A56-65E1-4EC3-AF9D-E6567F2C830F}"/>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8" name="Oval 56">
              <a:extLst>
                <a:ext uri="{FF2B5EF4-FFF2-40B4-BE49-F238E27FC236}">
                  <a16:creationId xmlns:a16="http://schemas.microsoft.com/office/drawing/2014/main" id="{268C8486-1404-416D-8FFF-C9369AB09315}"/>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9" name="Oval 57">
              <a:extLst>
                <a:ext uri="{FF2B5EF4-FFF2-40B4-BE49-F238E27FC236}">
                  <a16:creationId xmlns:a16="http://schemas.microsoft.com/office/drawing/2014/main" id="{5D45A027-9876-4076-82E0-33519F79738C}"/>
                </a:ext>
              </a:extLst>
            </p:cNvPr>
            <p:cNvSpPr>
              <a:spLocks noChangeArrowheads="1"/>
            </p:cNvSpPr>
            <p:nvPr/>
          </p:nvSpPr>
          <p:spPr bwMode="hidden">
            <a:xfrm>
              <a:off x="1191" y="2311"/>
              <a:ext cx="135"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0" name="Oval 58">
              <a:extLst>
                <a:ext uri="{FF2B5EF4-FFF2-40B4-BE49-F238E27FC236}">
                  <a16:creationId xmlns:a16="http://schemas.microsoft.com/office/drawing/2014/main" id="{5561AC73-971F-4E6D-BA6E-17CF4A7FD335}"/>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1" name="Oval 59">
              <a:extLst>
                <a:ext uri="{FF2B5EF4-FFF2-40B4-BE49-F238E27FC236}">
                  <a16:creationId xmlns:a16="http://schemas.microsoft.com/office/drawing/2014/main" id="{FF5453F6-AB98-4008-9B22-41F4F6BD9302}"/>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2" name="Oval 60">
              <a:extLst>
                <a:ext uri="{FF2B5EF4-FFF2-40B4-BE49-F238E27FC236}">
                  <a16:creationId xmlns:a16="http://schemas.microsoft.com/office/drawing/2014/main" id="{15517F24-767B-45C4-BF92-F3FB12DF2C5C}"/>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3" name="Oval 61">
              <a:extLst>
                <a:ext uri="{FF2B5EF4-FFF2-40B4-BE49-F238E27FC236}">
                  <a16:creationId xmlns:a16="http://schemas.microsoft.com/office/drawing/2014/main" id="{7B49CC69-3452-41EF-8526-08F91126B9A5}"/>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4" name="Oval 62">
              <a:extLst>
                <a:ext uri="{FF2B5EF4-FFF2-40B4-BE49-F238E27FC236}">
                  <a16:creationId xmlns:a16="http://schemas.microsoft.com/office/drawing/2014/main" id="{ACA3CF54-F706-48D0-92B5-24B6F266D801}"/>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5" name="Oval 63">
              <a:extLst>
                <a:ext uri="{FF2B5EF4-FFF2-40B4-BE49-F238E27FC236}">
                  <a16:creationId xmlns:a16="http://schemas.microsoft.com/office/drawing/2014/main" id="{ADC6D42A-26BA-4F44-9DE9-6345CF9C9319}"/>
                </a:ext>
              </a:extLst>
            </p:cNvPr>
            <p:cNvSpPr>
              <a:spLocks noChangeArrowheads="1"/>
            </p:cNvSpPr>
            <p:nvPr/>
          </p:nvSpPr>
          <p:spPr bwMode="hidden">
            <a:xfrm>
              <a:off x="2432" y="1787"/>
              <a:ext cx="127"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6" name="Oval 64">
              <a:extLst>
                <a:ext uri="{FF2B5EF4-FFF2-40B4-BE49-F238E27FC236}">
                  <a16:creationId xmlns:a16="http://schemas.microsoft.com/office/drawing/2014/main" id="{E6FE2035-A43E-41BF-9BEF-39C4F307F1BC}"/>
                </a:ext>
              </a:extLst>
            </p:cNvPr>
            <p:cNvSpPr>
              <a:spLocks noChangeArrowheads="1"/>
            </p:cNvSpPr>
            <p:nvPr/>
          </p:nvSpPr>
          <p:spPr bwMode="hidden">
            <a:xfrm>
              <a:off x="470" y="2032"/>
              <a:ext cx="135"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7" name="Oval 65">
              <a:extLst>
                <a:ext uri="{FF2B5EF4-FFF2-40B4-BE49-F238E27FC236}">
                  <a16:creationId xmlns:a16="http://schemas.microsoft.com/office/drawing/2014/main" id="{E3F350E2-5D71-4039-BFC0-1EE1E9402F78}"/>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8" name="Oval 66">
              <a:extLst>
                <a:ext uri="{FF2B5EF4-FFF2-40B4-BE49-F238E27FC236}">
                  <a16:creationId xmlns:a16="http://schemas.microsoft.com/office/drawing/2014/main" id="{14C7EB1F-CEC6-4C67-A956-EE38EE7D4FEA}"/>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9" name="Oval 67">
              <a:extLst>
                <a:ext uri="{FF2B5EF4-FFF2-40B4-BE49-F238E27FC236}">
                  <a16:creationId xmlns:a16="http://schemas.microsoft.com/office/drawing/2014/main" id="{F4ED2B55-3840-453F-9D8F-38B24C1528C7}"/>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0" name="Oval 68">
              <a:extLst>
                <a:ext uri="{FF2B5EF4-FFF2-40B4-BE49-F238E27FC236}">
                  <a16:creationId xmlns:a16="http://schemas.microsoft.com/office/drawing/2014/main" id="{223E31E3-27CB-43B3-BA92-F87957A1669F}"/>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1" name="Oval 69">
              <a:extLst>
                <a:ext uri="{FF2B5EF4-FFF2-40B4-BE49-F238E27FC236}">
                  <a16:creationId xmlns:a16="http://schemas.microsoft.com/office/drawing/2014/main" id="{7B00A831-60E9-4B90-92A9-AB30EF4D05E9}"/>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2" name="Oval 70">
              <a:extLst>
                <a:ext uri="{FF2B5EF4-FFF2-40B4-BE49-F238E27FC236}">
                  <a16:creationId xmlns:a16="http://schemas.microsoft.com/office/drawing/2014/main" id="{3CE73AF5-B67F-4468-9B78-3BCD13941424}"/>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3" name="Oval 71">
              <a:extLst>
                <a:ext uri="{FF2B5EF4-FFF2-40B4-BE49-F238E27FC236}">
                  <a16:creationId xmlns:a16="http://schemas.microsoft.com/office/drawing/2014/main" id="{FFB72E8C-05D6-4CF3-B360-C3BEE697F662}"/>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4" name="Oval 72">
              <a:extLst>
                <a:ext uri="{FF2B5EF4-FFF2-40B4-BE49-F238E27FC236}">
                  <a16:creationId xmlns:a16="http://schemas.microsoft.com/office/drawing/2014/main" id="{8D03DF90-806C-41FD-A64D-DFBECABF7142}"/>
                </a:ext>
              </a:extLst>
            </p:cNvPr>
            <p:cNvSpPr>
              <a:spLocks noChangeArrowheads="1"/>
            </p:cNvSpPr>
            <p:nvPr/>
          </p:nvSpPr>
          <p:spPr bwMode="hidden">
            <a:xfrm>
              <a:off x="2544" y="2015"/>
              <a:ext cx="139"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5" name="Oval 73">
              <a:extLst>
                <a:ext uri="{FF2B5EF4-FFF2-40B4-BE49-F238E27FC236}">
                  <a16:creationId xmlns:a16="http://schemas.microsoft.com/office/drawing/2014/main" id="{2789F35C-1B06-46EC-B52D-19339371B4A1}"/>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6" name="Oval 74">
              <a:extLst>
                <a:ext uri="{FF2B5EF4-FFF2-40B4-BE49-F238E27FC236}">
                  <a16:creationId xmlns:a16="http://schemas.microsoft.com/office/drawing/2014/main" id="{B822D580-2CC5-4BF9-9203-B94427CD5AA1}"/>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7" name="Oval 75">
              <a:extLst>
                <a:ext uri="{FF2B5EF4-FFF2-40B4-BE49-F238E27FC236}">
                  <a16:creationId xmlns:a16="http://schemas.microsoft.com/office/drawing/2014/main" id="{8A336852-73D3-491D-94A2-DEE83C514A12}"/>
                </a:ext>
              </a:extLst>
            </p:cNvPr>
            <p:cNvSpPr>
              <a:spLocks noChangeArrowheads="1"/>
            </p:cNvSpPr>
            <p:nvPr/>
          </p:nvSpPr>
          <p:spPr bwMode="hidden">
            <a:xfrm>
              <a:off x="1385" y="1506"/>
              <a:ext cx="12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8" name="Oval 76">
              <a:extLst>
                <a:ext uri="{FF2B5EF4-FFF2-40B4-BE49-F238E27FC236}">
                  <a16:creationId xmlns:a16="http://schemas.microsoft.com/office/drawing/2014/main" id="{6E43E9A3-90ED-44C8-A1B6-876A61885EF2}"/>
                </a:ext>
              </a:extLst>
            </p:cNvPr>
            <p:cNvSpPr>
              <a:spLocks noChangeArrowheads="1"/>
            </p:cNvSpPr>
            <p:nvPr/>
          </p:nvSpPr>
          <p:spPr bwMode="hidden">
            <a:xfrm>
              <a:off x="1093" y="1595"/>
              <a:ext cx="12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9" name="Oval 77">
              <a:extLst>
                <a:ext uri="{FF2B5EF4-FFF2-40B4-BE49-F238E27FC236}">
                  <a16:creationId xmlns:a16="http://schemas.microsoft.com/office/drawing/2014/main" id="{48614EBE-7836-45B0-A0BE-28D87B655695}"/>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0" name="Oval 78">
              <a:extLst>
                <a:ext uri="{FF2B5EF4-FFF2-40B4-BE49-F238E27FC236}">
                  <a16:creationId xmlns:a16="http://schemas.microsoft.com/office/drawing/2014/main" id="{D24638E1-EAF0-4269-B57C-D5BDC339AC56}"/>
                </a:ext>
              </a:extLst>
            </p:cNvPr>
            <p:cNvSpPr>
              <a:spLocks noChangeArrowheads="1"/>
            </p:cNvSpPr>
            <p:nvPr/>
          </p:nvSpPr>
          <p:spPr bwMode="hidden">
            <a:xfrm>
              <a:off x="2011" y="1512"/>
              <a:ext cx="12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1" name="Oval 79">
              <a:extLst>
                <a:ext uri="{FF2B5EF4-FFF2-40B4-BE49-F238E27FC236}">
                  <a16:creationId xmlns:a16="http://schemas.microsoft.com/office/drawing/2014/main" id="{5B38026E-E7B7-4E10-BC84-EA4D76CD398F}"/>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2" name="Oval 80">
              <a:extLst>
                <a:ext uri="{FF2B5EF4-FFF2-40B4-BE49-F238E27FC236}">
                  <a16:creationId xmlns:a16="http://schemas.microsoft.com/office/drawing/2014/main" id="{420CF550-DB56-4C15-8936-0D53D79138CF}"/>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3" name="Oval 81">
              <a:extLst>
                <a:ext uri="{FF2B5EF4-FFF2-40B4-BE49-F238E27FC236}">
                  <a16:creationId xmlns:a16="http://schemas.microsoft.com/office/drawing/2014/main" id="{6F987101-4024-4071-BA44-8BC230E477FE}"/>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4" name="Oval 82">
              <a:extLst>
                <a:ext uri="{FF2B5EF4-FFF2-40B4-BE49-F238E27FC236}">
                  <a16:creationId xmlns:a16="http://schemas.microsoft.com/office/drawing/2014/main" id="{85271BBF-3B8F-4CA6-BB20-3FDE0420CAAB}"/>
                </a:ext>
              </a:extLst>
            </p:cNvPr>
            <p:cNvSpPr>
              <a:spLocks noChangeArrowheads="1"/>
            </p:cNvSpPr>
            <p:nvPr/>
          </p:nvSpPr>
          <p:spPr bwMode="hidden">
            <a:xfrm>
              <a:off x="806" y="1512"/>
              <a:ext cx="12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5" name="Oval 83">
              <a:extLst>
                <a:ext uri="{FF2B5EF4-FFF2-40B4-BE49-F238E27FC236}">
                  <a16:creationId xmlns:a16="http://schemas.microsoft.com/office/drawing/2014/main" id="{6FE77F5B-7316-4F61-A9BA-91FB8CE917A8}"/>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6" name="Oval 84">
              <a:extLst>
                <a:ext uri="{FF2B5EF4-FFF2-40B4-BE49-F238E27FC236}">
                  <a16:creationId xmlns:a16="http://schemas.microsoft.com/office/drawing/2014/main" id="{DF69C917-A247-42DC-AAAA-A4C0DACB9F48}"/>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7" name="Oval 85">
              <a:extLst>
                <a:ext uri="{FF2B5EF4-FFF2-40B4-BE49-F238E27FC236}">
                  <a16:creationId xmlns:a16="http://schemas.microsoft.com/office/drawing/2014/main" id="{4D388B9C-55E0-4C9D-81C7-BFB9D2813C54}"/>
                </a:ext>
              </a:extLst>
            </p:cNvPr>
            <p:cNvSpPr>
              <a:spLocks noChangeArrowheads="1"/>
            </p:cNvSpPr>
            <p:nvPr/>
          </p:nvSpPr>
          <p:spPr bwMode="hidden">
            <a:xfrm>
              <a:off x="157" y="1698"/>
              <a:ext cx="12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8" name="Oval 86">
              <a:extLst>
                <a:ext uri="{FF2B5EF4-FFF2-40B4-BE49-F238E27FC236}">
                  <a16:creationId xmlns:a16="http://schemas.microsoft.com/office/drawing/2014/main" id="{41BBD3DF-D998-4AE4-8BC2-27A945163ADF}"/>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9" name="Oval 87">
              <a:extLst>
                <a:ext uri="{FF2B5EF4-FFF2-40B4-BE49-F238E27FC236}">
                  <a16:creationId xmlns:a16="http://schemas.microsoft.com/office/drawing/2014/main" id="{DC60696F-0F60-40F4-9004-FBA562183043}"/>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0" name="Oval 88">
              <a:extLst>
                <a:ext uri="{FF2B5EF4-FFF2-40B4-BE49-F238E27FC236}">
                  <a16:creationId xmlns:a16="http://schemas.microsoft.com/office/drawing/2014/main" id="{90FCA8F7-EC31-4B50-AAF2-889B0CB994B6}"/>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1" name="Oval 89">
              <a:extLst>
                <a:ext uri="{FF2B5EF4-FFF2-40B4-BE49-F238E27FC236}">
                  <a16:creationId xmlns:a16="http://schemas.microsoft.com/office/drawing/2014/main" id="{8AD0863F-C0DB-4458-B9CB-A226CCBF8C3F}"/>
                </a:ext>
              </a:extLst>
            </p:cNvPr>
            <p:cNvSpPr>
              <a:spLocks noChangeArrowheads="1"/>
            </p:cNvSpPr>
            <p:nvPr/>
          </p:nvSpPr>
          <p:spPr bwMode="hidden">
            <a:xfrm>
              <a:off x="3453" y="1599"/>
              <a:ext cx="12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2" name="Oval 90">
              <a:extLst>
                <a:ext uri="{FF2B5EF4-FFF2-40B4-BE49-F238E27FC236}">
                  <a16:creationId xmlns:a16="http://schemas.microsoft.com/office/drawing/2014/main" id="{BE520DE0-AE27-49D4-994E-EDF2D02DA348}"/>
                </a:ext>
              </a:extLst>
            </p:cNvPr>
            <p:cNvSpPr>
              <a:spLocks noChangeArrowheads="1"/>
            </p:cNvSpPr>
            <p:nvPr/>
          </p:nvSpPr>
          <p:spPr bwMode="hidden">
            <a:xfrm>
              <a:off x="3651" y="1506"/>
              <a:ext cx="12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3" name="Oval 91">
              <a:extLst>
                <a:ext uri="{FF2B5EF4-FFF2-40B4-BE49-F238E27FC236}">
                  <a16:creationId xmlns:a16="http://schemas.microsoft.com/office/drawing/2014/main" id="{069052FD-B877-4E22-8742-E7D61B1CAABC}"/>
                </a:ext>
              </a:extLst>
            </p:cNvPr>
            <p:cNvSpPr>
              <a:spLocks noChangeArrowheads="1"/>
            </p:cNvSpPr>
            <p:nvPr/>
          </p:nvSpPr>
          <p:spPr bwMode="hidden">
            <a:xfrm>
              <a:off x="4251" y="1513"/>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4" name="Oval 92">
              <a:extLst>
                <a:ext uri="{FF2B5EF4-FFF2-40B4-BE49-F238E27FC236}">
                  <a16:creationId xmlns:a16="http://schemas.microsoft.com/office/drawing/2014/main" id="{B574471A-5F68-4F47-8A4F-2875775215CB}"/>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5" name="Oval 93">
              <a:extLst>
                <a:ext uri="{FF2B5EF4-FFF2-40B4-BE49-F238E27FC236}">
                  <a16:creationId xmlns:a16="http://schemas.microsoft.com/office/drawing/2014/main" id="{38B883E3-1F92-42FB-90BB-AFE1049C045B}"/>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6" name="Oval 94">
              <a:extLst>
                <a:ext uri="{FF2B5EF4-FFF2-40B4-BE49-F238E27FC236}">
                  <a16:creationId xmlns:a16="http://schemas.microsoft.com/office/drawing/2014/main" id="{0E7FC162-74AF-43A4-8EB7-B6F060463A46}"/>
                </a:ext>
              </a:extLst>
            </p:cNvPr>
            <p:cNvSpPr>
              <a:spLocks noChangeArrowheads="1"/>
            </p:cNvSpPr>
            <p:nvPr/>
          </p:nvSpPr>
          <p:spPr bwMode="hidden">
            <a:xfrm>
              <a:off x="1282" y="3653"/>
              <a:ext cx="195"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7" name="Oval 95">
              <a:extLst>
                <a:ext uri="{FF2B5EF4-FFF2-40B4-BE49-F238E27FC236}">
                  <a16:creationId xmlns:a16="http://schemas.microsoft.com/office/drawing/2014/main" id="{10DEBD34-48E1-4EBA-BF6F-B0793A75F063}"/>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8" name="Oval 96">
              <a:extLst>
                <a:ext uri="{FF2B5EF4-FFF2-40B4-BE49-F238E27FC236}">
                  <a16:creationId xmlns:a16="http://schemas.microsoft.com/office/drawing/2014/main" id="{1E986107-2184-4BA8-B427-73158E73115C}"/>
                </a:ext>
              </a:extLst>
            </p:cNvPr>
            <p:cNvSpPr>
              <a:spLocks noChangeArrowheads="1"/>
            </p:cNvSpPr>
            <p:nvPr/>
          </p:nvSpPr>
          <p:spPr bwMode="hidden">
            <a:xfrm>
              <a:off x="2229" y="3090"/>
              <a:ext cx="169"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9" name="Oval 97">
              <a:extLst>
                <a:ext uri="{FF2B5EF4-FFF2-40B4-BE49-F238E27FC236}">
                  <a16:creationId xmlns:a16="http://schemas.microsoft.com/office/drawing/2014/main" id="{AA035DAF-2A55-46A8-A9DD-06975F380FD1}"/>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0" name="Oval 98">
              <a:extLst>
                <a:ext uri="{FF2B5EF4-FFF2-40B4-BE49-F238E27FC236}">
                  <a16:creationId xmlns:a16="http://schemas.microsoft.com/office/drawing/2014/main" id="{B2CD5CC7-3444-4BB9-A398-67E2513A80D4}"/>
                </a:ext>
              </a:extLst>
            </p:cNvPr>
            <p:cNvSpPr>
              <a:spLocks noChangeArrowheads="1"/>
            </p:cNvSpPr>
            <p:nvPr/>
          </p:nvSpPr>
          <p:spPr bwMode="hidden">
            <a:xfrm>
              <a:off x="2907" y="2668"/>
              <a:ext cx="157"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1" name="Oval 99">
              <a:extLst>
                <a:ext uri="{FF2B5EF4-FFF2-40B4-BE49-F238E27FC236}">
                  <a16:creationId xmlns:a16="http://schemas.microsoft.com/office/drawing/2014/main" id="{B404BFC4-FA30-442B-8EBC-C16AC9422372}"/>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2" name="Oval 100">
              <a:extLst>
                <a:ext uri="{FF2B5EF4-FFF2-40B4-BE49-F238E27FC236}">
                  <a16:creationId xmlns:a16="http://schemas.microsoft.com/office/drawing/2014/main" id="{FE2A75BC-1FDF-49C1-89B7-FFF7B53EB9C1}"/>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3" name="Oval 101">
              <a:extLst>
                <a:ext uri="{FF2B5EF4-FFF2-40B4-BE49-F238E27FC236}">
                  <a16:creationId xmlns:a16="http://schemas.microsoft.com/office/drawing/2014/main" id="{2199CD7A-ADD2-4654-9ACC-97F0FE380966}"/>
                </a:ext>
              </a:extLst>
            </p:cNvPr>
            <p:cNvSpPr>
              <a:spLocks noChangeArrowheads="1"/>
            </p:cNvSpPr>
            <p:nvPr/>
          </p:nvSpPr>
          <p:spPr bwMode="hidden">
            <a:xfrm>
              <a:off x="3512" y="2302"/>
              <a:ext cx="135"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4" name="Oval 102">
              <a:extLst>
                <a:ext uri="{FF2B5EF4-FFF2-40B4-BE49-F238E27FC236}">
                  <a16:creationId xmlns:a16="http://schemas.microsoft.com/office/drawing/2014/main" id="{77D4A673-F8DE-4310-8A4E-049A7F92EEF4}"/>
                </a:ext>
              </a:extLst>
            </p:cNvPr>
            <p:cNvSpPr>
              <a:spLocks noChangeArrowheads="1"/>
            </p:cNvSpPr>
            <p:nvPr/>
          </p:nvSpPr>
          <p:spPr bwMode="hidden">
            <a:xfrm>
              <a:off x="3980" y="2014"/>
              <a:ext cx="135"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5" name="Oval 103">
              <a:extLst>
                <a:ext uri="{FF2B5EF4-FFF2-40B4-BE49-F238E27FC236}">
                  <a16:creationId xmlns:a16="http://schemas.microsoft.com/office/drawing/2014/main" id="{05E685C3-D291-4FC8-8372-F2200BBAC96C}"/>
                </a:ext>
              </a:extLst>
            </p:cNvPr>
            <p:cNvSpPr>
              <a:spLocks noChangeArrowheads="1"/>
            </p:cNvSpPr>
            <p:nvPr/>
          </p:nvSpPr>
          <p:spPr bwMode="hidden">
            <a:xfrm>
              <a:off x="3753" y="2158"/>
              <a:ext cx="135"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6" name="Oval 104">
              <a:extLst>
                <a:ext uri="{FF2B5EF4-FFF2-40B4-BE49-F238E27FC236}">
                  <a16:creationId xmlns:a16="http://schemas.microsoft.com/office/drawing/2014/main" id="{FB0D4E24-2845-40FA-8BEA-2A605575420A}"/>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7" name="Oval 105">
              <a:extLst>
                <a:ext uri="{FF2B5EF4-FFF2-40B4-BE49-F238E27FC236}">
                  <a16:creationId xmlns:a16="http://schemas.microsoft.com/office/drawing/2014/main" id="{0295BA65-480A-4566-B000-7643A761A013}"/>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8" name="Oval 106">
              <a:extLst>
                <a:ext uri="{FF2B5EF4-FFF2-40B4-BE49-F238E27FC236}">
                  <a16:creationId xmlns:a16="http://schemas.microsoft.com/office/drawing/2014/main" id="{2D795177-9EE9-4A71-A782-E40518FC3DE9}"/>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9" name="Oval 107">
              <a:extLst>
                <a:ext uri="{FF2B5EF4-FFF2-40B4-BE49-F238E27FC236}">
                  <a16:creationId xmlns:a16="http://schemas.microsoft.com/office/drawing/2014/main" id="{C0091245-AE53-494C-87DA-B449FAE0315F}"/>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0" name="Oval 108">
              <a:extLst>
                <a:ext uri="{FF2B5EF4-FFF2-40B4-BE49-F238E27FC236}">
                  <a16:creationId xmlns:a16="http://schemas.microsoft.com/office/drawing/2014/main" id="{12C15BA8-CB71-41EE-A653-E2E01601EBF9}"/>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1" name="Oval 109">
              <a:extLst>
                <a:ext uri="{FF2B5EF4-FFF2-40B4-BE49-F238E27FC236}">
                  <a16:creationId xmlns:a16="http://schemas.microsoft.com/office/drawing/2014/main" id="{9FF44192-6616-4BC3-A78C-57B6203BA047}"/>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2" name="Oval 110">
              <a:extLst>
                <a:ext uri="{FF2B5EF4-FFF2-40B4-BE49-F238E27FC236}">
                  <a16:creationId xmlns:a16="http://schemas.microsoft.com/office/drawing/2014/main" id="{4E6D2EC8-F788-4F2C-AA8A-AB6A290A0D2F}"/>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3" name="Oval 111">
              <a:extLst>
                <a:ext uri="{FF2B5EF4-FFF2-40B4-BE49-F238E27FC236}">
                  <a16:creationId xmlns:a16="http://schemas.microsoft.com/office/drawing/2014/main" id="{369C147C-6C67-4CE3-A0D7-A4B27D9216F5}"/>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4" name="Oval 112">
              <a:extLst>
                <a:ext uri="{FF2B5EF4-FFF2-40B4-BE49-F238E27FC236}">
                  <a16:creationId xmlns:a16="http://schemas.microsoft.com/office/drawing/2014/main" id="{D1168926-AED3-4931-9346-67122BABB1ED}"/>
                </a:ext>
              </a:extLst>
            </p:cNvPr>
            <p:cNvSpPr>
              <a:spLocks noChangeArrowheads="1"/>
            </p:cNvSpPr>
            <p:nvPr/>
          </p:nvSpPr>
          <p:spPr bwMode="hidden">
            <a:xfrm>
              <a:off x="2972" y="1366"/>
              <a:ext cx="110"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5" name="Oval 113">
              <a:extLst>
                <a:ext uri="{FF2B5EF4-FFF2-40B4-BE49-F238E27FC236}">
                  <a16:creationId xmlns:a16="http://schemas.microsoft.com/office/drawing/2014/main" id="{31BF6ACD-9500-49F9-9410-49934FAAB867}"/>
                </a:ext>
              </a:extLst>
            </p:cNvPr>
            <p:cNvSpPr>
              <a:spLocks noChangeArrowheads="1"/>
            </p:cNvSpPr>
            <p:nvPr/>
          </p:nvSpPr>
          <p:spPr bwMode="hidden">
            <a:xfrm>
              <a:off x="3152" y="1292"/>
              <a:ext cx="113"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6" name="Oval 114">
              <a:extLst>
                <a:ext uri="{FF2B5EF4-FFF2-40B4-BE49-F238E27FC236}">
                  <a16:creationId xmlns:a16="http://schemas.microsoft.com/office/drawing/2014/main" id="{E73567BD-AA4D-4A8F-97AE-4AA0158FA680}"/>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7" name="Oval 115">
              <a:extLst>
                <a:ext uri="{FF2B5EF4-FFF2-40B4-BE49-F238E27FC236}">
                  <a16:creationId xmlns:a16="http://schemas.microsoft.com/office/drawing/2014/main" id="{D0D1C164-46FF-407D-9676-70A73A1259FA}"/>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8" name="Oval 116">
              <a:extLst>
                <a:ext uri="{FF2B5EF4-FFF2-40B4-BE49-F238E27FC236}">
                  <a16:creationId xmlns:a16="http://schemas.microsoft.com/office/drawing/2014/main" id="{670FFDD7-0D5D-496C-ACE7-5D30A09BC531}"/>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9" name="Oval 117">
              <a:extLst>
                <a:ext uri="{FF2B5EF4-FFF2-40B4-BE49-F238E27FC236}">
                  <a16:creationId xmlns:a16="http://schemas.microsoft.com/office/drawing/2014/main" id="{11D4562E-B9AA-48F8-AC8E-EB880D25588B}"/>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0" name="Oval 118">
              <a:extLst>
                <a:ext uri="{FF2B5EF4-FFF2-40B4-BE49-F238E27FC236}">
                  <a16:creationId xmlns:a16="http://schemas.microsoft.com/office/drawing/2014/main" id="{456D6A21-2026-45BA-A579-60049E546008}"/>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1" name="Oval 119">
              <a:extLst>
                <a:ext uri="{FF2B5EF4-FFF2-40B4-BE49-F238E27FC236}">
                  <a16:creationId xmlns:a16="http://schemas.microsoft.com/office/drawing/2014/main" id="{DB623282-0F5D-4B1C-B0AB-EF4E76B1CB7C}"/>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2" name="Oval 120">
              <a:extLst>
                <a:ext uri="{FF2B5EF4-FFF2-40B4-BE49-F238E27FC236}">
                  <a16:creationId xmlns:a16="http://schemas.microsoft.com/office/drawing/2014/main" id="{86E44E5F-04D9-4798-8DE7-E6D17A36826E}"/>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3" name="Oval 121">
              <a:extLst>
                <a:ext uri="{FF2B5EF4-FFF2-40B4-BE49-F238E27FC236}">
                  <a16:creationId xmlns:a16="http://schemas.microsoft.com/office/drawing/2014/main" id="{BFD9C5F8-24BA-4C3E-B90F-DE845012C6F1}"/>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4" name="Oval 122">
              <a:extLst>
                <a:ext uri="{FF2B5EF4-FFF2-40B4-BE49-F238E27FC236}">
                  <a16:creationId xmlns:a16="http://schemas.microsoft.com/office/drawing/2014/main" id="{1A74E2BB-0833-40CA-B589-BB3D486BB245}"/>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5" name="Oval 123">
              <a:extLst>
                <a:ext uri="{FF2B5EF4-FFF2-40B4-BE49-F238E27FC236}">
                  <a16:creationId xmlns:a16="http://schemas.microsoft.com/office/drawing/2014/main" id="{07BB3C1F-982C-4FD8-B76D-57470B1DEE1D}"/>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6" name="Oval 124">
              <a:extLst>
                <a:ext uri="{FF2B5EF4-FFF2-40B4-BE49-F238E27FC236}">
                  <a16:creationId xmlns:a16="http://schemas.microsoft.com/office/drawing/2014/main" id="{D052EC4A-0DDB-472F-B5DA-6CA5ECFBB87B}"/>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7" name="Oval 125">
              <a:extLst>
                <a:ext uri="{FF2B5EF4-FFF2-40B4-BE49-F238E27FC236}">
                  <a16:creationId xmlns:a16="http://schemas.microsoft.com/office/drawing/2014/main" id="{95729EF6-20F6-4D40-A1E3-D47986D51437}"/>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8" name="Oval 126">
              <a:extLst>
                <a:ext uri="{FF2B5EF4-FFF2-40B4-BE49-F238E27FC236}">
                  <a16:creationId xmlns:a16="http://schemas.microsoft.com/office/drawing/2014/main" id="{59D05317-AA9B-4FE7-9C4F-8E64A66AAC8F}"/>
                </a:ext>
              </a:extLst>
            </p:cNvPr>
            <p:cNvSpPr>
              <a:spLocks noChangeArrowheads="1"/>
            </p:cNvSpPr>
            <p:nvPr/>
          </p:nvSpPr>
          <p:spPr bwMode="hidden">
            <a:xfrm>
              <a:off x="3466" y="1356"/>
              <a:ext cx="105"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29" name="Oval 127">
              <a:extLst>
                <a:ext uri="{FF2B5EF4-FFF2-40B4-BE49-F238E27FC236}">
                  <a16:creationId xmlns:a16="http://schemas.microsoft.com/office/drawing/2014/main" id="{612EB995-7F7F-4A1D-A7CD-6CC000B8863C}"/>
                </a:ext>
              </a:extLst>
            </p:cNvPr>
            <p:cNvSpPr>
              <a:spLocks noChangeArrowheads="1"/>
            </p:cNvSpPr>
            <p:nvPr/>
          </p:nvSpPr>
          <p:spPr bwMode="hidden">
            <a:xfrm>
              <a:off x="2852" y="1228"/>
              <a:ext cx="105"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0" name="Oval 128">
              <a:extLst>
                <a:ext uri="{FF2B5EF4-FFF2-40B4-BE49-F238E27FC236}">
                  <a16:creationId xmlns:a16="http://schemas.microsoft.com/office/drawing/2014/main" id="{93B391BD-7260-4B1B-940C-289B36DB29DD}"/>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1" name="Oval 129">
              <a:extLst>
                <a:ext uri="{FF2B5EF4-FFF2-40B4-BE49-F238E27FC236}">
                  <a16:creationId xmlns:a16="http://schemas.microsoft.com/office/drawing/2014/main" id="{D2003906-C08E-4420-8773-8E2888C18620}"/>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2" name="Oval 130">
              <a:extLst>
                <a:ext uri="{FF2B5EF4-FFF2-40B4-BE49-F238E27FC236}">
                  <a16:creationId xmlns:a16="http://schemas.microsoft.com/office/drawing/2014/main" id="{B90D1A6D-1AB2-4145-B82C-B816FF3BF4EA}"/>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3" name="Oval 131">
              <a:extLst>
                <a:ext uri="{FF2B5EF4-FFF2-40B4-BE49-F238E27FC236}">
                  <a16:creationId xmlns:a16="http://schemas.microsoft.com/office/drawing/2014/main" id="{3416AC55-C457-43FA-BC4B-80B09A522214}"/>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4" name="Oval 132">
              <a:extLst>
                <a:ext uri="{FF2B5EF4-FFF2-40B4-BE49-F238E27FC236}">
                  <a16:creationId xmlns:a16="http://schemas.microsoft.com/office/drawing/2014/main" id="{C0ED94E2-57EF-4009-9799-3E353684E7B9}"/>
                </a:ext>
              </a:extLst>
            </p:cNvPr>
            <p:cNvSpPr>
              <a:spLocks noChangeArrowheads="1"/>
            </p:cNvSpPr>
            <p:nvPr/>
          </p:nvSpPr>
          <p:spPr bwMode="hidden">
            <a:xfrm>
              <a:off x="827" y="1350"/>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5" name="Oval 133">
              <a:extLst>
                <a:ext uri="{FF2B5EF4-FFF2-40B4-BE49-F238E27FC236}">
                  <a16:creationId xmlns:a16="http://schemas.microsoft.com/office/drawing/2014/main" id="{EDD5AF01-EC64-4E86-B21C-D43B9AD8B01A}"/>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6" name="Oval 134">
              <a:extLst>
                <a:ext uri="{FF2B5EF4-FFF2-40B4-BE49-F238E27FC236}">
                  <a16:creationId xmlns:a16="http://schemas.microsoft.com/office/drawing/2014/main" id="{1574A5B9-0748-4F90-BBBD-40C0AB484401}"/>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7" name="Oval 135">
              <a:extLst>
                <a:ext uri="{FF2B5EF4-FFF2-40B4-BE49-F238E27FC236}">
                  <a16:creationId xmlns:a16="http://schemas.microsoft.com/office/drawing/2014/main" id="{3FF6F52C-E53F-4CDC-9105-8E984DDB59B0}"/>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8" name="Oval 136">
              <a:extLst>
                <a:ext uri="{FF2B5EF4-FFF2-40B4-BE49-F238E27FC236}">
                  <a16:creationId xmlns:a16="http://schemas.microsoft.com/office/drawing/2014/main" id="{42AB2716-1265-4F6D-8C8C-26490219C27A}"/>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39" name="Oval 137">
              <a:extLst>
                <a:ext uri="{FF2B5EF4-FFF2-40B4-BE49-F238E27FC236}">
                  <a16:creationId xmlns:a16="http://schemas.microsoft.com/office/drawing/2014/main" id="{B033D5B5-ACA2-4AC2-BCD7-D304D77E9369}"/>
                </a:ext>
              </a:extLst>
            </p:cNvPr>
            <p:cNvSpPr>
              <a:spLocks noChangeArrowheads="1"/>
            </p:cNvSpPr>
            <p:nvPr/>
          </p:nvSpPr>
          <p:spPr bwMode="hidden">
            <a:xfrm>
              <a:off x="4131" y="1284"/>
              <a:ext cx="110"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0" name="Oval 138">
              <a:extLst>
                <a:ext uri="{FF2B5EF4-FFF2-40B4-BE49-F238E27FC236}">
                  <a16:creationId xmlns:a16="http://schemas.microsoft.com/office/drawing/2014/main" id="{25F08296-D103-4B30-A947-222F1DD777DB}"/>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1" name="Oval 139">
              <a:extLst>
                <a:ext uri="{FF2B5EF4-FFF2-40B4-BE49-F238E27FC236}">
                  <a16:creationId xmlns:a16="http://schemas.microsoft.com/office/drawing/2014/main" id="{BF714311-99D1-480B-A877-34A3AE5790A7}"/>
                </a:ext>
              </a:extLst>
            </p:cNvPr>
            <p:cNvSpPr>
              <a:spLocks noChangeArrowheads="1"/>
            </p:cNvSpPr>
            <p:nvPr/>
          </p:nvSpPr>
          <p:spPr bwMode="hidden">
            <a:xfrm>
              <a:off x="3315" y="1229"/>
              <a:ext cx="113"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2" name="Oval 140">
              <a:extLst>
                <a:ext uri="{FF2B5EF4-FFF2-40B4-BE49-F238E27FC236}">
                  <a16:creationId xmlns:a16="http://schemas.microsoft.com/office/drawing/2014/main" id="{17672EEE-1598-4398-9550-A0B160396C91}"/>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3" name="Oval 141">
              <a:extLst>
                <a:ext uri="{FF2B5EF4-FFF2-40B4-BE49-F238E27FC236}">
                  <a16:creationId xmlns:a16="http://schemas.microsoft.com/office/drawing/2014/main" id="{31FD79E8-3E25-4859-983C-7593F5A62FE2}"/>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4" name="Oval 142">
              <a:extLst>
                <a:ext uri="{FF2B5EF4-FFF2-40B4-BE49-F238E27FC236}">
                  <a16:creationId xmlns:a16="http://schemas.microsoft.com/office/drawing/2014/main" id="{13D27438-70EC-4F0E-B17B-2FC6B8E0037A}"/>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5" name="Oval 143">
              <a:extLst>
                <a:ext uri="{FF2B5EF4-FFF2-40B4-BE49-F238E27FC236}">
                  <a16:creationId xmlns:a16="http://schemas.microsoft.com/office/drawing/2014/main" id="{B7A26DDE-2E12-406F-A67B-562ECB2E024E}"/>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6" name="Oval 144">
              <a:extLst>
                <a:ext uri="{FF2B5EF4-FFF2-40B4-BE49-F238E27FC236}">
                  <a16:creationId xmlns:a16="http://schemas.microsoft.com/office/drawing/2014/main" id="{6E241AC3-8A95-4AA0-AA73-C649F0AA190A}"/>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7" name="Oval 145">
              <a:extLst>
                <a:ext uri="{FF2B5EF4-FFF2-40B4-BE49-F238E27FC236}">
                  <a16:creationId xmlns:a16="http://schemas.microsoft.com/office/drawing/2014/main" id="{D1EEA7FD-FE8B-4C4C-8513-904586E13D9F}"/>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8" name="Oval 146">
              <a:extLst>
                <a:ext uri="{FF2B5EF4-FFF2-40B4-BE49-F238E27FC236}">
                  <a16:creationId xmlns:a16="http://schemas.microsoft.com/office/drawing/2014/main" id="{0FDCCA91-6DFC-4A50-9351-7ACE6BD455EF}"/>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49" name="Oval 147">
              <a:extLst>
                <a:ext uri="{FF2B5EF4-FFF2-40B4-BE49-F238E27FC236}">
                  <a16:creationId xmlns:a16="http://schemas.microsoft.com/office/drawing/2014/main" id="{28F2AB2B-117B-4E59-92A7-9EB419711245}"/>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0" name="Oval 148">
              <a:extLst>
                <a:ext uri="{FF2B5EF4-FFF2-40B4-BE49-F238E27FC236}">
                  <a16:creationId xmlns:a16="http://schemas.microsoft.com/office/drawing/2014/main" id="{EDDCF63A-827C-42E0-9BF1-459588923A48}"/>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1" name="Oval 149">
              <a:extLst>
                <a:ext uri="{FF2B5EF4-FFF2-40B4-BE49-F238E27FC236}">
                  <a16:creationId xmlns:a16="http://schemas.microsoft.com/office/drawing/2014/main" id="{12A20093-2CE1-4D9B-B42B-7366E5C0C1A2}"/>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2" name="Oval 150">
              <a:extLst>
                <a:ext uri="{FF2B5EF4-FFF2-40B4-BE49-F238E27FC236}">
                  <a16:creationId xmlns:a16="http://schemas.microsoft.com/office/drawing/2014/main" id="{6D6C5EEF-A280-4A74-9025-7F0EF4E54862}"/>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3" name="Oval 151">
              <a:extLst>
                <a:ext uri="{FF2B5EF4-FFF2-40B4-BE49-F238E27FC236}">
                  <a16:creationId xmlns:a16="http://schemas.microsoft.com/office/drawing/2014/main" id="{45C6F30A-3C55-4023-A6FB-B70EC4D1BCED}"/>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4" name="Oval 152">
              <a:extLst>
                <a:ext uri="{FF2B5EF4-FFF2-40B4-BE49-F238E27FC236}">
                  <a16:creationId xmlns:a16="http://schemas.microsoft.com/office/drawing/2014/main" id="{37C894C1-D25A-47C9-B5F0-623E67E1AE8E}"/>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5" name="Oval 153">
              <a:extLst>
                <a:ext uri="{FF2B5EF4-FFF2-40B4-BE49-F238E27FC236}">
                  <a16:creationId xmlns:a16="http://schemas.microsoft.com/office/drawing/2014/main" id="{8212284C-3B37-4AE0-AF4D-36C62D8CF195}"/>
                </a:ext>
              </a:extLst>
            </p:cNvPr>
            <p:cNvSpPr>
              <a:spLocks noChangeArrowheads="1"/>
            </p:cNvSpPr>
            <p:nvPr/>
          </p:nvSpPr>
          <p:spPr bwMode="hidden">
            <a:xfrm>
              <a:off x="1294" y="1222"/>
              <a:ext cx="113"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6" name="Oval 154">
              <a:extLst>
                <a:ext uri="{FF2B5EF4-FFF2-40B4-BE49-F238E27FC236}">
                  <a16:creationId xmlns:a16="http://schemas.microsoft.com/office/drawing/2014/main" id="{B6C0561F-00D3-41BD-8AEF-0CB9F0D5A4AD}"/>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7" name="Oval 155">
              <a:extLst>
                <a:ext uri="{FF2B5EF4-FFF2-40B4-BE49-F238E27FC236}">
                  <a16:creationId xmlns:a16="http://schemas.microsoft.com/office/drawing/2014/main" id="{5534C5FC-50FC-4271-BC67-9D6258F9259E}"/>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8" name="Oval 156">
              <a:extLst>
                <a:ext uri="{FF2B5EF4-FFF2-40B4-BE49-F238E27FC236}">
                  <a16:creationId xmlns:a16="http://schemas.microsoft.com/office/drawing/2014/main" id="{0751FB9D-43E7-4709-9CF6-CBC49571AE2A}"/>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59" name="Oval 157">
              <a:extLst>
                <a:ext uri="{FF2B5EF4-FFF2-40B4-BE49-F238E27FC236}">
                  <a16:creationId xmlns:a16="http://schemas.microsoft.com/office/drawing/2014/main" id="{A16CADDF-55B4-47DB-8D3C-0AE8AF13A3F9}"/>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0" name="Oval 158">
              <a:extLst>
                <a:ext uri="{FF2B5EF4-FFF2-40B4-BE49-F238E27FC236}">
                  <a16:creationId xmlns:a16="http://schemas.microsoft.com/office/drawing/2014/main" id="{3BB2E045-827E-4A4C-892A-224AAB3FC872}"/>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1" name="Oval 159">
              <a:extLst>
                <a:ext uri="{FF2B5EF4-FFF2-40B4-BE49-F238E27FC236}">
                  <a16:creationId xmlns:a16="http://schemas.microsoft.com/office/drawing/2014/main" id="{5519FB46-4E49-4089-B37F-B6FAFA290829}"/>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2" name="Oval 160">
              <a:extLst>
                <a:ext uri="{FF2B5EF4-FFF2-40B4-BE49-F238E27FC236}">
                  <a16:creationId xmlns:a16="http://schemas.microsoft.com/office/drawing/2014/main" id="{D2951532-C86A-41EB-860F-13F50E1A5D43}"/>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3" name="Oval 161">
              <a:extLst>
                <a:ext uri="{FF2B5EF4-FFF2-40B4-BE49-F238E27FC236}">
                  <a16:creationId xmlns:a16="http://schemas.microsoft.com/office/drawing/2014/main" id="{E1EED8AC-CC63-4DCB-AEB5-47CE2AFF960A}"/>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4" name="Oval 162">
              <a:extLst>
                <a:ext uri="{FF2B5EF4-FFF2-40B4-BE49-F238E27FC236}">
                  <a16:creationId xmlns:a16="http://schemas.microsoft.com/office/drawing/2014/main" id="{8B36C59A-FACB-4FA8-B45B-94F326A1716C}"/>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5" name="Oval 163">
              <a:extLst>
                <a:ext uri="{FF2B5EF4-FFF2-40B4-BE49-F238E27FC236}">
                  <a16:creationId xmlns:a16="http://schemas.microsoft.com/office/drawing/2014/main" id="{24EE68F1-B3D4-4886-8068-26A17AB92B9E}"/>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6" name="Oval 164">
              <a:extLst>
                <a:ext uri="{FF2B5EF4-FFF2-40B4-BE49-F238E27FC236}">
                  <a16:creationId xmlns:a16="http://schemas.microsoft.com/office/drawing/2014/main" id="{83A4AB18-5DE5-4A67-8FBD-37366EF2BD38}"/>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7" name="Oval 165">
              <a:extLst>
                <a:ext uri="{FF2B5EF4-FFF2-40B4-BE49-F238E27FC236}">
                  <a16:creationId xmlns:a16="http://schemas.microsoft.com/office/drawing/2014/main" id="{F3B5FD41-7C2C-43E0-AE33-B22C3FDC6D16}"/>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8" name="Oval 166">
              <a:extLst>
                <a:ext uri="{FF2B5EF4-FFF2-40B4-BE49-F238E27FC236}">
                  <a16:creationId xmlns:a16="http://schemas.microsoft.com/office/drawing/2014/main" id="{E83E0E75-FED0-415D-951D-626C1F002315}"/>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69" name="Oval 167">
              <a:extLst>
                <a:ext uri="{FF2B5EF4-FFF2-40B4-BE49-F238E27FC236}">
                  <a16:creationId xmlns:a16="http://schemas.microsoft.com/office/drawing/2014/main" id="{AB150C2A-CC70-4A65-80DB-7EBCFCF24E53}"/>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0" name="Oval 168">
              <a:extLst>
                <a:ext uri="{FF2B5EF4-FFF2-40B4-BE49-F238E27FC236}">
                  <a16:creationId xmlns:a16="http://schemas.microsoft.com/office/drawing/2014/main" id="{5DF9F707-785D-4BEF-A2A4-8428511DD412}"/>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1" name="Oval 169">
              <a:extLst>
                <a:ext uri="{FF2B5EF4-FFF2-40B4-BE49-F238E27FC236}">
                  <a16:creationId xmlns:a16="http://schemas.microsoft.com/office/drawing/2014/main" id="{0A56DDFF-38F0-4EBE-B195-7D9B55111736}"/>
                </a:ext>
              </a:extLst>
            </p:cNvPr>
            <p:cNvSpPr>
              <a:spLocks noChangeArrowheads="1"/>
            </p:cNvSpPr>
            <p:nvPr/>
          </p:nvSpPr>
          <p:spPr bwMode="hidden">
            <a:xfrm>
              <a:off x="2557" y="1516"/>
              <a:ext cx="122"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2" name="Oval 170">
              <a:extLst>
                <a:ext uri="{FF2B5EF4-FFF2-40B4-BE49-F238E27FC236}">
                  <a16:creationId xmlns:a16="http://schemas.microsoft.com/office/drawing/2014/main" id="{F4D6EB50-F533-408F-9E58-0225A7AA7F73}"/>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3" name="Oval 171">
              <a:extLst>
                <a:ext uri="{FF2B5EF4-FFF2-40B4-BE49-F238E27FC236}">
                  <a16:creationId xmlns:a16="http://schemas.microsoft.com/office/drawing/2014/main" id="{4598B994-262D-42D0-8304-4D02E841994F}"/>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4" name="Oval 172">
              <a:extLst>
                <a:ext uri="{FF2B5EF4-FFF2-40B4-BE49-F238E27FC236}">
                  <a16:creationId xmlns:a16="http://schemas.microsoft.com/office/drawing/2014/main" id="{81BDA548-910F-4DB2-B578-E22C15DBDDE0}"/>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5" name="Oval 173">
              <a:extLst>
                <a:ext uri="{FF2B5EF4-FFF2-40B4-BE49-F238E27FC236}">
                  <a16:creationId xmlns:a16="http://schemas.microsoft.com/office/drawing/2014/main" id="{CCF00AFF-9C43-4EF5-BDE9-5B04A07BDBC7}"/>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6" name="Oval 174">
              <a:extLst>
                <a:ext uri="{FF2B5EF4-FFF2-40B4-BE49-F238E27FC236}">
                  <a16:creationId xmlns:a16="http://schemas.microsoft.com/office/drawing/2014/main" id="{43A17BF9-2920-45D0-ADA5-830F3778E5FD}"/>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7" name="Oval 175">
              <a:extLst>
                <a:ext uri="{FF2B5EF4-FFF2-40B4-BE49-F238E27FC236}">
                  <a16:creationId xmlns:a16="http://schemas.microsoft.com/office/drawing/2014/main" id="{7AE21097-144E-4567-9A90-6727C60A43ED}"/>
                </a:ext>
              </a:extLst>
            </p:cNvPr>
            <p:cNvSpPr>
              <a:spLocks noChangeArrowheads="1"/>
            </p:cNvSpPr>
            <p:nvPr/>
          </p:nvSpPr>
          <p:spPr bwMode="hidden">
            <a:xfrm>
              <a:off x="1650" y="824"/>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8" name="Oval 176">
              <a:extLst>
                <a:ext uri="{FF2B5EF4-FFF2-40B4-BE49-F238E27FC236}">
                  <a16:creationId xmlns:a16="http://schemas.microsoft.com/office/drawing/2014/main" id="{FE5AF275-E4BC-4FCA-9397-FB705A24557A}"/>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79" name="Oval 177">
              <a:extLst>
                <a:ext uri="{FF2B5EF4-FFF2-40B4-BE49-F238E27FC236}">
                  <a16:creationId xmlns:a16="http://schemas.microsoft.com/office/drawing/2014/main" id="{2BDFC944-9FFB-41AE-A851-2D6308D00283}"/>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0" name="Oval 178">
              <a:extLst>
                <a:ext uri="{FF2B5EF4-FFF2-40B4-BE49-F238E27FC236}">
                  <a16:creationId xmlns:a16="http://schemas.microsoft.com/office/drawing/2014/main" id="{9B56C8B1-47C6-4D2A-AFAE-E8CCC01DB258}"/>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1" name="Oval 179">
              <a:extLst>
                <a:ext uri="{FF2B5EF4-FFF2-40B4-BE49-F238E27FC236}">
                  <a16:creationId xmlns:a16="http://schemas.microsoft.com/office/drawing/2014/main" id="{34F19805-F5DE-4765-904C-34030803BC04}"/>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2" name="Oval 180">
              <a:extLst>
                <a:ext uri="{FF2B5EF4-FFF2-40B4-BE49-F238E27FC236}">
                  <a16:creationId xmlns:a16="http://schemas.microsoft.com/office/drawing/2014/main" id="{7C78066C-A776-4D00-9296-ABA5E4085BDE}"/>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3" name="Oval 181">
              <a:extLst>
                <a:ext uri="{FF2B5EF4-FFF2-40B4-BE49-F238E27FC236}">
                  <a16:creationId xmlns:a16="http://schemas.microsoft.com/office/drawing/2014/main" id="{8FBB4CF2-5111-43F5-8525-1DCF3A089D78}"/>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4" name="Oval 182">
              <a:extLst>
                <a:ext uri="{FF2B5EF4-FFF2-40B4-BE49-F238E27FC236}">
                  <a16:creationId xmlns:a16="http://schemas.microsoft.com/office/drawing/2014/main" id="{831F24EC-5389-4C0C-91E6-ADA21926074B}"/>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5" name="Oval 183">
              <a:extLst>
                <a:ext uri="{FF2B5EF4-FFF2-40B4-BE49-F238E27FC236}">
                  <a16:creationId xmlns:a16="http://schemas.microsoft.com/office/drawing/2014/main" id="{6C15F173-F45B-4421-858E-7160F51D77FC}"/>
                </a:ext>
              </a:extLst>
            </p:cNvPr>
            <p:cNvSpPr>
              <a:spLocks noChangeArrowheads="1"/>
            </p:cNvSpPr>
            <p:nvPr/>
          </p:nvSpPr>
          <p:spPr bwMode="hidden">
            <a:xfrm>
              <a:off x="3238" y="3121"/>
              <a:ext cx="169"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6" name="Oval 184">
              <a:extLst>
                <a:ext uri="{FF2B5EF4-FFF2-40B4-BE49-F238E27FC236}">
                  <a16:creationId xmlns:a16="http://schemas.microsoft.com/office/drawing/2014/main" id="{22E67035-99CD-4135-8F3C-E2A7CD387AE4}"/>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7" name="Oval 185">
              <a:extLst>
                <a:ext uri="{FF2B5EF4-FFF2-40B4-BE49-F238E27FC236}">
                  <a16:creationId xmlns:a16="http://schemas.microsoft.com/office/drawing/2014/main" id="{E81157CD-EB2D-4AA0-88D1-D210E7BDB234}"/>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8" name="Oval 186">
              <a:extLst>
                <a:ext uri="{FF2B5EF4-FFF2-40B4-BE49-F238E27FC236}">
                  <a16:creationId xmlns:a16="http://schemas.microsoft.com/office/drawing/2014/main" id="{88E3F43B-15DF-4F89-BA00-AC94C045AADA}"/>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89" name="Oval 187">
              <a:extLst>
                <a:ext uri="{FF2B5EF4-FFF2-40B4-BE49-F238E27FC236}">
                  <a16:creationId xmlns:a16="http://schemas.microsoft.com/office/drawing/2014/main" id="{E2BB60DF-017B-4811-AE97-1ABCD03286CB}"/>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0" name="Oval 188">
              <a:extLst>
                <a:ext uri="{FF2B5EF4-FFF2-40B4-BE49-F238E27FC236}">
                  <a16:creationId xmlns:a16="http://schemas.microsoft.com/office/drawing/2014/main" id="{5071C6AC-BD2D-4FA3-A837-1EABF0222CF1}"/>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1" name="Oval 189">
              <a:extLst>
                <a:ext uri="{FF2B5EF4-FFF2-40B4-BE49-F238E27FC236}">
                  <a16:creationId xmlns:a16="http://schemas.microsoft.com/office/drawing/2014/main" id="{00DE28F4-3F09-4EA2-A22B-48A55C8F332C}"/>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2" name="Oval 190">
              <a:extLst>
                <a:ext uri="{FF2B5EF4-FFF2-40B4-BE49-F238E27FC236}">
                  <a16:creationId xmlns:a16="http://schemas.microsoft.com/office/drawing/2014/main" id="{2B472B19-8B4A-411E-B29F-20F6C821F403}"/>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3" name="Oval 191">
              <a:extLst>
                <a:ext uri="{FF2B5EF4-FFF2-40B4-BE49-F238E27FC236}">
                  <a16:creationId xmlns:a16="http://schemas.microsoft.com/office/drawing/2014/main" id="{EAB9FED1-2F8B-4908-BC36-4DCB58F53A70}"/>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4" name="Oval 192">
              <a:extLst>
                <a:ext uri="{FF2B5EF4-FFF2-40B4-BE49-F238E27FC236}">
                  <a16:creationId xmlns:a16="http://schemas.microsoft.com/office/drawing/2014/main" id="{106EAA84-843D-4A5F-AA5B-C3870BF76B96}"/>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5" name="Oval 193">
              <a:extLst>
                <a:ext uri="{FF2B5EF4-FFF2-40B4-BE49-F238E27FC236}">
                  <a16:creationId xmlns:a16="http://schemas.microsoft.com/office/drawing/2014/main" id="{D931D0B5-A41B-444A-9A03-A8610B221DA5}"/>
                </a:ext>
              </a:extLst>
            </p:cNvPr>
            <p:cNvSpPr>
              <a:spLocks noChangeArrowheads="1"/>
            </p:cNvSpPr>
            <p:nvPr/>
          </p:nvSpPr>
          <p:spPr bwMode="hidden">
            <a:xfrm>
              <a:off x="5161" y="1702"/>
              <a:ext cx="122"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6" name="Oval 194">
              <a:extLst>
                <a:ext uri="{FF2B5EF4-FFF2-40B4-BE49-F238E27FC236}">
                  <a16:creationId xmlns:a16="http://schemas.microsoft.com/office/drawing/2014/main" id="{71BC385B-9399-4A9A-A2BE-0EF11B2920D0}"/>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7" name="Oval 195">
              <a:extLst>
                <a:ext uri="{FF2B5EF4-FFF2-40B4-BE49-F238E27FC236}">
                  <a16:creationId xmlns:a16="http://schemas.microsoft.com/office/drawing/2014/main" id="{E40AAE73-32F6-47F6-A811-B5C1B47B1E65}"/>
                </a:ext>
              </a:extLst>
            </p:cNvPr>
            <p:cNvSpPr>
              <a:spLocks noChangeArrowheads="1"/>
            </p:cNvSpPr>
            <p:nvPr/>
          </p:nvSpPr>
          <p:spPr bwMode="hidden">
            <a:xfrm>
              <a:off x="5398" y="1521"/>
              <a:ext cx="122"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8" name="Oval 196">
              <a:extLst>
                <a:ext uri="{FF2B5EF4-FFF2-40B4-BE49-F238E27FC236}">
                  <a16:creationId xmlns:a16="http://schemas.microsoft.com/office/drawing/2014/main" id="{D72CC0B8-D6BF-468E-97D4-A09C5C24AEAB}"/>
                </a:ext>
              </a:extLst>
            </p:cNvPr>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99" name="Oval 197">
              <a:extLst>
                <a:ext uri="{FF2B5EF4-FFF2-40B4-BE49-F238E27FC236}">
                  <a16:creationId xmlns:a16="http://schemas.microsoft.com/office/drawing/2014/main" id="{507F4589-A8D3-43DF-8D3A-049791C8CCA3}"/>
                </a:ext>
              </a:extLst>
            </p:cNvPr>
            <p:cNvSpPr>
              <a:spLocks noChangeArrowheads="1"/>
            </p:cNvSpPr>
            <p:nvPr/>
          </p:nvSpPr>
          <p:spPr bwMode="hidden">
            <a:xfrm>
              <a:off x="3651" y="3693"/>
              <a:ext cx="195" cy="11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0" name="Oval 198">
              <a:extLst>
                <a:ext uri="{FF2B5EF4-FFF2-40B4-BE49-F238E27FC236}">
                  <a16:creationId xmlns:a16="http://schemas.microsoft.com/office/drawing/2014/main" id="{DF978DB4-BD70-4653-92E7-BD85B11C2DD0}"/>
                </a:ext>
              </a:extLst>
            </p:cNvPr>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1" name="Oval 199">
              <a:extLst>
                <a:ext uri="{FF2B5EF4-FFF2-40B4-BE49-F238E27FC236}">
                  <a16:creationId xmlns:a16="http://schemas.microsoft.com/office/drawing/2014/main" id="{25B20D2C-5AE1-4D73-AAF6-D35A519C672B}"/>
                </a:ext>
              </a:extLst>
            </p:cNvPr>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2" name="Oval 200">
              <a:extLst>
                <a:ext uri="{FF2B5EF4-FFF2-40B4-BE49-F238E27FC236}">
                  <a16:creationId xmlns:a16="http://schemas.microsoft.com/office/drawing/2014/main" id="{BFB765A7-8890-43FF-A330-6D6B63B35177}"/>
                </a:ext>
              </a:extLst>
            </p:cNvPr>
            <p:cNvSpPr>
              <a:spLocks noChangeArrowheads="1"/>
            </p:cNvSpPr>
            <p:nvPr/>
          </p:nvSpPr>
          <p:spPr bwMode="hidden">
            <a:xfrm>
              <a:off x="3989" y="3396"/>
              <a:ext cx="169" cy="9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3" name="Oval 201">
              <a:extLst>
                <a:ext uri="{FF2B5EF4-FFF2-40B4-BE49-F238E27FC236}">
                  <a16:creationId xmlns:a16="http://schemas.microsoft.com/office/drawing/2014/main" id="{DD9D59A2-3C29-4645-A2D2-CE3FFA573194}"/>
                </a:ext>
              </a:extLst>
            </p:cNvPr>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4" name="Oval 202">
              <a:extLst>
                <a:ext uri="{FF2B5EF4-FFF2-40B4-BE49-F238E27FC236}">
                  <a16:creationId xmlns:a16="http://schemas.microsoft.com/office/drawing/2014/main" id="{1BF6F952-BCD7-4AE2-8800-5D2F1FCD264F}"/>
                </a:ext>
              </a:extLst>
            </p:cNvPr>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5" name="Oval 203">
              <a:extLst>
                <a:ext uri="{FF2B5EF4-FFF2-40B4-BE49-F238E27FC236}">
                  <a16:creationId xmlns:a16="http://schemas.microsoft.com/office/drawing/2014/main" id="{AA55BC80-6DF6-4F3E-876C-91E882BDECB3}"/>
                </a:ext>
              </a:extLst>
            </p:cNvPr>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6" name="Oval 204">
              <a:extLst>
                <a:ext uri="{FF2B5EF4-FFF2-40B4-BE49-F238E27FC236}">
                  <a16:creationId xmlns:a16="http://schemas.microsoft.com/office/drawing/2014/main" id="{5A5BA8D8-B2B9-4DEB-8A51-30DF2624224A}"/>
                </a:ext>
              </a:extLst>
            </p:cNvPr>
            <p:cNvSpPr>
              <a:spLocks noChangeArrowheads="1"/>
            </p:cNvSpPr>
            <p:nvPr/>
          </p:nvSpPr>
          <p:spPr bwMode="hidden">
            <a:xfrm>
              <a:off x="5293" y="3116"/>
              <a:ext cx="169"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7" name="Oval 205">
              <a:extLst>
                <a:ext uri="{FF2B5EF4-FFF2-40B4-BE49-F238E27FC236}">
                  <a16:creationId xmlns:a16="http://schemas.microsoft.com/office/drawing/2014/main" id="{08EA4200-6ACA-48BD-97B1-44AA784E9DE5}"/>
                </a:ext>
              </a:extLst>
            </p:cNvPr>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8" name="Oval 206">
              <a:extLst>
                <a:ext uri="{FF2B5EF4-FFF2-40B4-BE49-F238E27FC236}">
                  <a16:creationId xmlns:a16="http://schemas.microsoft.com/office/drawing/2014/main" id="{F32BE485-4CDC-448B-8D12-5048697F2F6E}"/>
                </a:ext>
              </a:extLst>
            </p:cNvPr>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09" name="Oval 207">
              <a:extLst>
                <a:ext uri="{FF2B5EF4-FFF2-40B4-BE49-F238E27FC236}">
                  <a16:creationId xmlns:a16="http://schemas.microsoft.com/office/drawing/2014/main" id="{314AC382-7218-409E-9BE9-F61E88E6FAF1}"/>
                </a:ext>
              </a:extLst>
            </p:cNvPr>
            <p:cNvSpPr>
              <a:spLocks noChangeArrowheads="1"/>
            </p:cNvSpPr>
            <p:nvPr/>
          </p:nvSpPr>
          <p:spPr bwMode="hidden">
            <a:xfrm>
              <a:off x="4966" y="2488"/>
              <a:ext cx="157" cy="84"/>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0" name="Oval 208">
              <a:extLst>
                <a:ext uri="{FF2B5EF4-FFF2-40B4-BE49-F238E27FC236}">
                  <a16:creationId xmlns:a16="http://schemas.microsoft.com/office/drawing/2014/main" id="{1DD76E80-DB61-41D2-905F-A8BBE86F2202}"/>
                </a:ext>
              </a:extLst>
            </p:cNvPr>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1" name="Oval 209">
              <a:extLst>
                <a:ext uri="{FF2B5EF4-FFF2-40B4-BE49-F238E27FC236}">
                  <a16:creationId xmlns:a16="http://schemas.microsoft.com/office/drawing/2014/main" id="{40F6AD33-D66A-4769-89CF-611F7C93FCB9}"/>
                </a:ext>
              </a:extLst>
            </p:cNvPr>
            <p:cNvSpPr>
              <a:spLocks noChangeArrowheads="1"/>
            </p:cNvSpPr>
            <p:nvPr/>
          </p:nvSpPr>
          <p:spPr bwMode="hidden">
            <a:xfrm>
              <a:off x="5161" y="2314"/>
              <a:ext cx="139"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2" name="Oval 210">
              <a:extLst>
                <a:ext uri="{FF2B5EF4-FFF2-40B4-BE49-F238E27FC236}">
                  <a16:creationId xmlns:a16="http://schemas.microsoft.com/office/drawing/2014/main" id="{EBE6ED4F-CC5C-49DC-B4AA-2112AC541512}"/>
                </a:ext>
              </a:extLst>
            </p:cNvPr>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3" name="Oval 211">
              <a:extLst>
                <a:ext uri="{FF2B5EF4-FFF2-40B4-BE49-F238E27FC236}">
                  <a16:creationId xmlns:a16="http://schemas.microsoft.com/office/drawing/2014/main" id="{FF87EA4B-51D8-4023-BAEB-83601FF13240}"/>
                </a:ext>
              </a:extLst>
            </p:cNvPr>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4" name="Oval 212">
              <a:extLst>
                <a:ext uri="{FF2B5EF4-FFF2-40B4-BE49-F238E27FC236}">
                  <a16:creationId xmlns:a16="http://schemas.microsoft.com/office/drawing/2014/main" id="{2E0551B7-3EE3-4CEC-882B-D3FEDFB79524}"/>
                </a:ext>
              </a:extLst>
            </p:cNvPr>
            <p:cNvSpPr>
              <a:spLocks noChangeArrowheads="1"/>
            </p:cNvSpPr>
            <p:nvPr/>
          </p:nvSpPr>
          <p:spPr bwMode="hidden">
            <a:xfrm>
              <a:off x="5689" y="1811"/>
              <a:ext cx="127"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5" name="Oval 213">
              <a:extLst>
                <a:ext uri="{FF2B5EF4-FFF2-40B4-BE49-F238E27FC236}">
                  <a16:creationId xmlns:a16="http://schemas.microsoft.com/office/drawing/2014/main" id="{F34F06FD-73CE-4E9C-B393-0351D3EF5FA8}"/>
                </a:ext>
              </a:extLst>
            </p:cNvPr>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6" name="Oval 214">
              <a:extLst>
                <a:ext uri="{FF2B5EF4-FFF2-40B4-BE49-F238E27FC236}">
                  <a16:creationId xmlns:a16="http://schemas.microsoft.com/office/drawing/2014/main" id="{8F6E8E20-4DB3-4510-9B42-89461208774D}"/>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7" name="Oval 215">
              <a:extLst>
                <a:ext uri="{FF2B5EF4-FFF2-40B4-BE49-F238E27FC236}">
                  <a16:creationId xmlns:a16="http://schemas.microsoft.com/office/drawing/2014/main" id="{CED1B75A-A2D3-4659-B994-F631CD3E5625}"/>
                </a:ext>
              </a:extLst>
            </p:cNvPr>
            <p:cNvSpPr>
              <a:spLocks noChangeArrowheads="1"/>
            </p:cNvSpPr>
            <p:nvPr/>
          </p:nvSpPr>
          <p:spPr bwMode="hidden">
            <a:xfrm>
              <a:off x="2" y="2477"/>
              <a:ext cx="157"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8" name="Oval 216">
              <a:extLst>
                <a:ext uri="{FF2B5EF4-FFF2-40B4-BE49-F238E27FC236}">
                  <a16:creationId xmlns:a16="http://schemas.microsoft.com/office/drawing/2014/main" id="{5AE47A3F-8850-48DC-AC09-82F1B1CF8FC8}"/>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19" name="Oval 217">
              <a:extLst>
                <a:ext uri="{FF2B5EF4-FFF2-40B4-BE49-F238E27FC236}">
                  <a16:creationId xmlns:a16="http://schemas.microsoft.com/office/drawing/2014/main" id="{CA35AE47-BEB7-41D3-B8FD-0AAF314104EC}"/>
                </a:ext>
              </a:extLst>
            </p:cNvPr>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grpSp>
      <p:sp>
        <p:nvSpPr>
          <p:cNvPr id="26842" name="Rectangle 218">
            <a:extLst>
              <a:ext uri="{FF2B5EF4-FFF2-40B4-BE49-F238E27FC236}">
                <a16:creationId xmlns:a16="http://schemas.microsoft.com/office/drawing/2014/main" id="{E5E9B962-5F90-491C-9D95-D07F1F2F3CA4}"/>
              </a:ext>
            </a:extLst>
          </p:cNvPr>
          <p:cNvSpPr>
            <a:spLocks noGrp="1" noChangeArrowheads="1"/>
          </p:cNvSpPr>
          <p:nvPr>
            <p:ph type="ctrTitle" sz="quarter"/>
          </p:nvPr>
        </p:nvSpPr>
        <p:spPr>
          <a:xfrm>
            <a:off x="846138" y="1844675"/>
            <a:ext cx="9582150" cy="1736725"/>
          </a:xfrm>
        </p:spPr>
        <p:txBody>
          <a:bodyPr anchor="b" anchorCtr="1"/>
          <a:lstStyle>
            <a:lvl1pPr>
              <a:defRPr sz="5400"/>
            </a:lvl1pPr>
          </a:lstStyle>
          <a:p>
            <a:pPr lvl="0"/>
            <a:r>
              <a:rPr lang="en-US" altLang="en-US" noProof="0"/>
              <a:t>Click to edit Master title style</a:t>
            </a:r>
          </a:p>
        </p:txBody>
      </p:sp>
      <p:sp>
        <p:nvSpPr>
          <p:cNvPr id="26843" name="Rectangle 219">
            <a:extLst>
              <a:ext uri="{FF2B5EF4-FFF2-40B4-BE49-F238E27FC236}">
                <a16:creationId xmlns:a16="http://schemas.microsoft.com/office/drawing/2014/main" id="{31EA4230-E470-4718-BF70-7386F2DA09A1}"/>
              </a:ext>
            </a:extLst>
          </p:cNvPr>
          <p:cNvSpPr>
            <a:spLocks noGrp="1" noChangeArrowheads="1"/>
          </p:cNvSpPr>
          <p:nvPr>
            <p:ph type="subTitle" sz="quarter" idx="1"/>
          </p:nvPr>
        </p:nvSpPr>
        <p:spPr>
          <a:xfrm>
            <a:off x="1690688" y="3886200"/>
            <a:ext cx="789305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220" name="Rectangle 220">
            <a:extLst>
              <a:ext uri="{FF2B5EF4-FFF2-40B4-BE49-F238E27FC236}">
                <a16:creationId xmlns:a16="http://schemas.microsoft.com/office/drawing/2014/main" id="{8B133933-4620-4341-95E6-51A53497E60C}"/>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221" name="Rectangle 221">
            <a:extLst>
              <a:ext uri="{FF2B5EF4-FFF2-40B4-BE49-F238E27FC236}">
                <a16:creationId xmlns:a16="http://schemas.microsoft.com/office/drawing/2014/main" id="{1312F968-D038-4619-847A-4A185EE0C7EF}"/>
              </a:ext>
            </a:extLst>
          </p:cNvPr>
          <p:cNvSpPr>
            <a:spLocks noGrp="1" noChangeArrowheads="1"/>
          </p:cNvSpPr>
          <p:nvPr>
            <p:ph type="ftr" sz="quarter" idx="11"/>
          </p:nvPr>
        </p:nvSpPr>
        <p:spPr>
          <a:xfrm>
            <a:off x="3852863" y="6248400"/>
            <a:ext cx="3568700" cy="457200"/>
          </a:xfrm>
        </p:spPr>
        <p:txBody>
          <a:bodyPr/>
          <a:lstStyle>
            <a:lvl1pPr>
              <a:defRPr/>
            </a:lvl1pPr>
          </a:lstStyle>
          <a:p>
            <a:pPr>
              <a:defRPr/>
            </a:pPr>
            <a:endParaRPr lang="en-US" altLang="en-US"/>
          </a:p>
        </p:txBody>
      </p:sp>
      <p:sp>
        <p:nvSpPr>
          <p:cNvPr id="222" name="Rectangle 222">
            <a:extLst>
              <a:ext uri="{FF2B5EF4-FFF2-40B4-BE49-F238E27FC236}">
                <a16:creationId xmlns:a16="http://schemas.microsoft.com/office/drawing/2014/main" id="{0C69AABF-928A-4180-A25D-D3A7A61F2ACC}"/>
              </a:ext>
            </a:extLst>
          </p:cNvPr>
          <p:cNvSpPr>
            <a:spLocks noGrp="1" noChangeArrowheads="1"/>
          </p:cNvSpPr>
          <p:nvPr>
            <p:ph type="sldNum" sz="quarter" idx="12"/>
          </p:nvPr>
        </p:nvSpPr>
        <p:spPr/>
        <p:txBody>
          <a:bodyPr/>
          <a:lstStyle>
            <a:lvl1pPr>
              <a:defRPr smtClean="0"/>
            </a:lvl1pPr>
          </a:lstStyle>
          <a:p>
            <a:pPr>
              <a:defRPr/>
            </a:pPr>
            <a:fld id="{6849E4AF-9EB3-4F27-8395-84CF360FCA2C}" type="slidenum">
              <a:rPr lang="en-US" altLang="en-US"/>
              <a:pPr>
                <a:defRPr/>
              </a:pPr>
              <a:t>‹#›</a:t>
            </a:fld>
            <a:endParaRPr lang="en-US" altLang="en-US"/>
          </a:p>
        </p:txBody>
      </p:sp>
    </p:spTree>
    <p:extLst>
      <p:ext uri="{BB962C8B-B14F-4D97-AF65-F5344CB8AC3E}">
        <p14:creationId xmlns:p14="http://schemas.microsoft.com/office/powerpoint/2010/main" val="316604838"/>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C6BB-A261-453D-B02D-BFDCFED2E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92309-1DA8-467D-9F31-74B5DE54A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92DAB72E-6398-4967-9CDE-38F3C242F8E1}"/>
              </a:ext>
            </a:extLst>
          </p:cNvPr>
          <p:cNvSpPr>
            <a:spLocks noGrp="1" noChangeArrowheads="1"/>
          </p:cNvSpPr>
          <p:nvPr>
            <p:ph type="sldNum" sz="quarter" idx="10"/>
          </p:nvPr>
        </p:nvSpPr>
        <p:spPr>
          <a:ln/>
        </p:spPr>
        <p:txBody>
          <a:bodyPr/>
          <a:lstStyle>
            <a:lvl1pPr>
              <a:defRPr/>
            </a:lvl1pPr>
          </a:lstStyle>
          <a:p>
            <a:pPr>
              <a:defRPr/>
            </a:pPr>
            <a:fld id="{F898DE5F-BC06-49F1-9FBE-84E15206D902}" type="slidenum">
              <a:rPr lang="en-US" altLang="en-US"/>
              <a:pPr>
                <a:defRPr/>
              </a:pPr>
              <a:t>‹#›</a:t>
            </a:fld>
            <a:endParaRPr lang="en-US" altLang="en-US"/>
          </a:p>
        </p:txBody>
      </p:sp>
      <p:sp>
        <p:nvSpPr>
          <p:cNvPr id="5" name="Rectangle 219">
            <a:extLst>
              <a:ext uri="{FF2B5EF4-FFF2-40B4-BE49-F238E27FC236}">
                <a16:creationId xmlns:a16="http://schemas.microsoft.com/office/drawing/2014/main" id="{0E24D484-40DF-494F-B15B-D3CEDC03030F}"/>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6" name="Rectangle 220">
            <a:extLst>
              <a:ext uri="{FF2B5EF4-FFF2-40B4-BE49-F238E27FC236}">
                <a16:creationId xmlns:a16="http://schemas.microsoft.com/office/drawing/2014/main" id="{90F49A27-D64C-4CB2-A112-818C5D4725E8}"/>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91260507"/>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4F64E-874F-4C06-B943-EB6AC8B837E9}"/>
              </a:ext>
            </a:extLst>
          </p:cNvPr>
          <p:cNvSpPr>
            <a:spLocks noGrp="1"/>
          </p:cNvSpPr>
          <p:nvPr>
            <p:ph type="title" orient="vert"/>
          </p:nvPr>
        </p:nvSpPr>
        <p:spPr>
          <a:xfrm>
            <a:off x="8174038" y="274638"/>
            <a:ext cx="2536825" cy="58594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6D5C53-AF35-493E-B35D-632130F2A49A}"/>
              </a:ext>
            </a:extLst>
          </p:cNvPr>
          <p:cNvSpPr>
            <a:spLocks noGrp="1"/>
          </p:cNvSpPr>
          <p:nvPr>
            <p:ph type="body" orient="vert" idx="1"/>
          </p:nvPr>
        </p:nvSpPr>
        <p:spPr>
          <a:xfrm>
            <a:off x="563563" y="274638"/>
            <a:ext cx="7458075"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547DD3DB-045C-400A-AC2C-D30037CE985E}"/>
              </a:ext>
            </a:extLst>
          </p:cNvPr>
          <p:cNvSpPr>
            <a:spLocks noGrp="1" noChangeArrowheads="1"/>
          </p:cNvSpPr>
          <p:nvPr>
            <p:ph type="sldNum" sz="quarter" idx="10"/>
          </p:nvPr>
        </p:nvSpPr>
        <p:spPr>
          <a:ln/>
        </p:spPr>
        <p:txBody>
          <a:bodyPr/>
          <a:lstStyle>
            <a:lvl1pPr>
              <a:defRPr/>
            </a:lvl1pPr>
          </a:lstStyle>
          <a:p>
            <a:pPr>
              <a:defRPr/>
            </a:pPr>
            <a:fld id="{1C3F2D9F-D164-4D7B-911D-7901A1E1097C}" type="slidenum">
              <a:rPr lang="en-US" altLang="en-US"/>
              <a:pPr>
                <a:defRPr/>
              </a:pPr>
              <a:t>‹#›</a:t>
            </a:fld>
            <a:endParaRPr lang="en-US" altLang="en-US"/>
          </a:p>
        </p:txBody>
      </p:sp>
      <p:sp>
        <p:nvSpPr>
          <p:cNvPr id="5" name="Rectangle 219">
            <a:extLst>
              <a:ext uri="{FF2B5EF4-FFF2-40B4-BE49-F238E27FC236}">
                <a16:creationId xmlns:a16="http://schemas.microsoft.com/office/drawing/2014/main" id="{E4B9D4D3-ABBB-4336-80EC-75797BF62E98}"/>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6" name="Rectangle 220">
            <a:extLst>
              <a:ext uri="{FF2B5EF4-FFF2-40B4-BE49-F238E27FC236}">
                <a16:creationId xmlns:a16="http://schemas.microsoft.com/office/drawing/2014/main" id="{5AC5B969-52A7-4AC8-8598-644820827ADA}"/>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78386054"/>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34D8-3B00-4BC3-8DC4-2A7E071FC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844FC-CA65-44E4-86F9-14C8133167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a:extLst>
              <a:ext uri="{FF2B5EF4-FFF2-40B4-BE49-F238E27FC236}">
                <a16:creationId xmlns:a16="http://schemas.microsoft.com/office/drawing/2014/main" id="{5E735D8E-0C51-440A-80A0-247C12D2AD98}"/>
              </a:ext>
            </a:extLst>
          </p:cNvPr>
          <p:cNvSpPr>
            <a:spLocks noGrp="1" noChangeArrowheads="1"/>
          </p:cNvSpPr>
          <p:nvPr>
            <p:ph type="sldNum" sz="quarter" idx="10"/>
          </p:nvPr>
        </p:nvSpPr>
        <p:spPr>
          <a:ln/>
        </p:spPr>
        <p:txBody>
          <a:bodyPr/>
          <a:lstStyle>
            <a:lvl1pPr>
              <a:defRPr/>
            </a:lvl1pPr>
          </a:lstStyle>
          <a:p>
            <a:pPr>
              <a:defRPr/>
            </a:pPr>
            <a:fld id="{2F233636-B643-44F3-9898-53C9D3523453}" type="slidenum">
              <a:rPr lang="en-US" altLang="en-US"/>
              <a:pPr>
                <a:defRPr/>
              </a:pPr>
              <a:t>‹#›</a:t>
            </a:fld>
            <a:endParaRPr lang="en-US" altLang="en-US"/>
          </a:p>
        </p:txBody>
      </p:sp>
      <p:sp>
        <p:nvSpPr>
          <p:cNvPr id="5" name="Rectangle 219">
            <a:extLst>
              <a:ext uri="{FF2B5EF4-FFF2-40B4-BE49-F238E27FC236}">
                <a16:creationId xmlns:a16="http://schemas.microsoft.com/office/drawing/2014/main" id="{107B382C-0358-4916-BA4B-01D091EE9309}"/>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6" name="Rectangle 220">
            <a:extLst>
              <a:ext uri="{FF2B5EF4-FFF2-40B4-BE49-F238E27FC236}">
                <a16:creationId xmlns:a16="http://schemas.microsoft.com/office/drawing/2014/main" id="{EBBC4643-97D0-49FD-84FA-F98DC49BCED0}"/>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7028913"/>
      </p:ext>
    </p:extLst>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5A82-65A9-43FB-B260-6545E47E57A8}"/>
              </a:ext>
            </a:extLst>
          </p:cNvPr>
          <p:cNvSpPr>
            <a:spLocks noGrp="1"/>
          </p:cNvSpPr>
          <p:nvPr>
            <p:ph type="title"/>
          </p:nvPr>
        </p:nvSpPr>
        <p:spPr>
          <a:xfrm>
            <a:off x="769938" y="1709738"/>
            <a:ext cx="972343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F07A5-9FD8-4CC3-BD67-607638CD60A5}"/>
              </a:ext>
            </a:extLst>
          </p:cNvPr>
          <p:cNvSpPr>
            <a:spLocks noGrp="1"/>
          </p:cNvSpPr>
          <p:nvPr>
            <p:ph type="body" idx="1"/>
          </p:nvPr>
        </p:nvSpPr>
        <p:spPr>
          <a:xfrm>
            <a:off x="769938" y="4589463"/>
            <a:ext cx="9723437"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18">
            <a:extLst>
              <a:ext uri="{FF2B5EF4-FFF2-40B4-BE49-F238E27FC236}">
                <a16:creationId xmlns:a16="http://schemas.microsoft.com/office/drawing/2014/main" id="{4A9F0632-1A88-43FC-B716-5891D1B29AD6}"/>
              </a:ext>
            </a:extLst>
          </p:cNvPr>
          <p:cNvSpPr>
            <a:spLocks noGrp="1" noChangeArrowheads="1"/>
          </p:cNvSpPr>
          <p:nvPr>
            <p:ph type="sldNum" sz="quarter" idx="10"/>
          </p:nvPr>
        </p:nvSpPr>
        <p:spPr>
          <a:ln/>
        </p:spPr>
        <p:txBody>
          <a:bodyPr/>
          <a:lstStyle>
            <a:lvl1pPr>
              <a:defRPr/>
            </a:lvl1pPr>
          </a:lstStyle>
          <a:p>
            <a:pPr>
              <a:defRPr/>
            </a:pPr>
            <a:fld id="{F5C536AE-6F34-4A92-A7CA-0FF8240F8C92}" type="slidenum">
              <a:rPr lang="en-US" altLang="en-US"/>
              <a:pPr>
                <a:defRPr/>
              </a:pPr>
              <a:t>‹#›</a:t>
            </a:fld>
            <a:endParaRPr lang="en-US" altLang="en-US"/>
          </a:p>
        </p:txBody>
      </p:sp>
      <p:sp>
        <p:nvSpPr>
          <p:cNvPr id="5" name="Rectangle 219">
            <a:extLst>
              <a:ext uri="{FF2B5EF4-FFF2-40B4-BE49-F238E27FC236}">
                <a16:creationId xmlns:a16="http://schemas.microsoft.com/office/drawing/2014/main" id="{65782267-FF6E-4075-ABCF-0F43988B8868}"/>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6" name="Rectangle 220">
            <a:extLst>
              <a:ext uri="{FF2B5EF4-FFF2-40B4-BE49-F238E27FC236}">
                <a16:creationId xmlns:a16="http://schemas.microsoft.com/office/drawing/2014/main" id="{BF855023-A37B-4A26-95C6-9A0EBB8A6F0C}"/>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87219067"/>
      </p:ext>
    </p:extLst>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0367-69FB-4079-91CF-9546591A5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E433F-D1D1-4F0E-A329-58B2CFEAF8F4}"/>
              </a:ext>
            </a:extLst>
          </p:cNvPr>
          <p:cNvSpPr>
            <a:spLocks noGrp="1"/>
          </p:cNvSpPr>
          <p:nvPr>
            <p:ph sz="half" idx="1"/>
          </p:nvPr>
        </p:nvSpPr>
        <p:spPr>
          <a:xfrm>
            <a:off x="563563" y="1600200"/>
            <a:ext cx="499745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E5F3E-BE54-46C4-8635-FFC4A96261C6}"/>
              </a:ext>
            </a:extLst>
          </p:cNvPr>
          <p:cNvSpPr>
            <a:spLocks noGrp="1"/>
          </p:cNvSpPr>
          <p:nvPr>
            <p:ph sz="half" idx="2"/>
          </p:nvPr>
        </p:nvSpPr>
        <p:spPr>
          <a:xfrm>
            <a:off x="5713413" y="1600200"/>
            <a:ext cx="499745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8">
            <a:extLst>
              <a:ext uri="{FF2B5EF4-FFF2-40B4-BE49-F238E27FC236}">
                <a16:creationId xmlns:a16="http://schemas.microsoft.com/office/drawing/2014/main" id="{B8FE4784-33F2-4968-933D-F58E8C820797}"/>
              </a:ext>
            </a:extLst>
          </p:cNvPr>
          <p:cNvSpPr>
            <a:spLocks noGrp="1" noChangeArrowheads="1"/>
          </p:cNvSpPr>
          <p:nvPr>
            <p:ph type="sldNum" sz="quarter" idx="10"/>
          </p:nvPr>
        </p:nvSpPr>
        <p:spPr>
          <a:ln/>
        </p:spPr>
        <p:txBody>
          <a:bodyPr/>
          <a:lstStyle>
            <a:lvl1pPr>
              <a:defRPr/>
            </a:lvl1pPr>
          </a:lstStyle>
          <a:p>
            <a:pPr>
              <a:defRPr/>
            </a:pPr>
            <a:fld id="{3F0F69F9-2967-4829-AAAF-DD229F85CF02}" type="slidenum">
              <a:rPr lang="en-US" altLang="en-US"/>
              <a:pPr>
                <a:defRPr/>
              </a:pPr>
              <a:t>‹#›</a:t>
            </a:fld>
            <a:endParaRPr lang="en-US" altLang="en-US"/>
          </a:p>
        </p:txBody>
      </p:sp>
      <p:sp>
        <p:nvSpPr>
          <p:cNvPr id="6" name="Rectangle 219">
            <a:extLst>
              <a:ext uri="{FF2B5EF4-FFF2-40B4-BE49-F238E27FC236}">
                <a16:creationId xmlns:a16="http://schemas.microsoft.com/office/drawing/2014/main" id="{F5B0D6E0-14C0-4FB3-AE26-D9AFCFAA1BDE}"/>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7" name="Rectangle 220">
            <a:extLst>
              <a:ext uri="{FF2B5EF4-FFF2-40B4-BE49-F238E27FC236}">
                <a16:creationId xmlns:a16="http://schemas.microsoft.com/office/drawing/2014/main" id="{5E8E81BC-28D9-481A-AC5B-60693ED1650E}"/>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07714484"/>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3B8F-6FE8-4797-B18C-A5A70BF6F53D}"/>
              </a:ext>
            </a:extLst>
          </p:cNvPr>
          <p:cNvSpPr>
            <a:spLocks noGrp="1"/>
          </p:cNvSpPr>
          <p:nvPr>
            <p:ph type="title"/>
          </p:nvPr>
        </p:nvSpPr>
        <p:spPr>
          <a:xfrm>
            <a:off x="776288" y="365125"/>
            <a:ext cx="97250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7243D0-6907-4DEA-87A6-6AD4EAC40458}"/>
              </a:ext>
            </a:extLst>
          </p:cNvPr>
          <p:cNvSpPr>
            <a:spLocks noGrp="1"/>
          </p:cNvSpPr>
          <p:nvPr>
            <p:ph type="body" idx="1"/>
          </p:nvPr>
        </p:nvSpPr>
        <p:spPr>
          <a:xfrm>
            <a:off x="776288" y="1681163"/>
            <a:ext cx="47704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A919D-93D7-4DF5-B158-14691AECDE9A}"/>
              </a:ext>
            </a:extLst>
          </p:cNvPr>
          <p:cNvSpPr>
            <a:spLocks noGrp="1"/>
          </p:cNvSpPr>
          <p:nvPr>
            <p:ph sz="half" idx="2"/>
          </p:nvPr>
        </p:nvSpPr>
        <p:spPr>
          <a:xfrm>
            <a:off x="776288" y="2505075"/>
            <a:ext cx="47704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59357B-4B4D-4018-9D60-8F8868B0482D}"/>
              </a:ext>
            </a:extLst>
          </p:cNvPr>
          <p:cNvSpPr>
            <a:spLocks noGrp="1"/>
          </p:cNvSpPr>
          <p:nvPr>
            <p:ph type="body" sz="quarter" idx="3"/>
          </p:nvPr>
        </p:nvSpPr>
        <p:spPr>
          <a:xfrm>
            <a:off x="5707063" y="1681163"/>
            <a:ext cx="47942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3A79D2-0332-4CE5-AEFF-3A94A6E69B7F}"/>
              </a:ext>
            </a:extLst>
          </p:cNvPr>
          <p:cNvSpPr>
            <a:spLocks noGrp="1"/>
          </p:cNvSpPr>
          <p:nvPr>
            <p:ph sz="quarter" idx="4"/>
          </p:nvPr>
        </p:nvSpPr>
        <p:spPr>
          <a:xfrm>
            <a:off x="5707063" y="2505075"/>
            <a:ext cx="479425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18">
            <a:extLst>
              <a:ext uri="{FF2B5EF4-FFF2-40B4-BE49-F238E27FC236}">
                <a16:creationId xmlns:a16="http://schemas.microsoft.com/office/drawing/2014/main" id="{6A2DC049-9ACD-4262-A5D5-E9DE5436E954}"/>
              </a:ext>
            </a:extLst>
          </p:cNvPr>
          <p:cNvSpPr>
            <a:spLocks noGrp="1" noChangeArrowheads="1"/>
          </p:cNvSpPr>
          <p:nvPr>
            <p:ph type="sldNum" sz="quarter" idx="10"/>
          </p:nvPr>
        </p:nvSpPr>
        <p:spPr>
          <a:ln/>
        </p:spPr>
        <p:txBody>
          <a:bodyPr/>
          <a:lstStyle>
            <a:lvl1pPr>
              <a:defRPr/>
            </a:lvl1pPr>
          </a:lstStyle>
          <a:p>
            <a:pPr>
              <a:defRPr/>
            </a:pPr>
            <a:fld id="{3132BAAC-62B4-4553-84AF-69DC0FE10C11}" type="slidenum">
              <a:rPr lang="en-US" altLang="en-US"/>
              <a:pPr>
                <a:defRPr/>
              </a:pPr>
              <a:t>‹#›</a:t>
            </a:fld>
            <a:endParaRPr lang="en-US" altLang="en-US"/>
          </a:p>
        </p:txBody>
      </p:sp>
      <p:sp>
        <p:nvSpPr>
          <p:cNvPr id="8" name="Rectangle 219">
            <a:extLst>
              <a:ext uri="{FF2B5EF4-FFF2-40B4-BE49-F238E27FC236}">
                <a16:creationId xmlns:a16="http://schemas.microsoft.com/office/drawing/2014/main" id="{0665CB27-EA91-43C3-9773-2CD5E74CBD7A}"/>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9" name="Rectangle 220">
            <a:extLst>
              <a:ext uri="{FF2B5EF4-FFF2-40B4-BE49-F238E27FC236}">
                <a16:creationId xmlns:a16="http://schemas.microsoft.com/office/drawing/2014/main" id="{19E63909-F217-44A4-A205-D634925F220C}"/>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900032266"/>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8628-9F8F-45B3-8292-202482FDC13E}"/>
              </a:ext>
            </a:extLst>
          </p:cNvPr>
          <p:cNvSpPr>
            <a:spLocks noGrp="1"/>
          </p:cNvSpPr>
          <p:nvPr>
            <p:ph type="title"/>
          </p:nvPr>
        </p:nvSpPr>
        <p:spPr/>
        <p:txBody>
          <a:bodyPr/>
          <a:lstStyle/>
          <a:p>
            <a:r>
              <a:rPr lang="en-US"/>
              <a:t>Click to edit Master title style</a:t>
            </a:r>
          </a:p>
        </p:txBody>
      </p:sp>
      <p:sp>
        <p:nvSpPr>
          <p:cNvPr id="3" name="Rectangle 218">
            <a:extLst>
              <a:ext uri="{FF2B5EF4-FFF2-40B4-BE49-F238E27FC236}">
                <a16:creationId xmlns:a16="http://schemas.microsoft.com/office/drawing/2014/main" id="{DF4301B0-55FA-4A16-82D0-8CFB7E0F9726}"/>
              </a:ext>
            </a:extLst>
          </p:cNvPr>
          <p:cNvSpPr>
            <a:spLocks noGrp="1" noChangeArrowheads="1"/>
          </p:cNvSpPr>
          <p:nvPr>
            <p:ph type="sldNum" sz="quarter" idx="10"/>
          </p:nvPr>
        </p:nvSpPr>
        <p:spPr>
          <a:ln/>
        </p:spPr>
        <p:txBody>
          <a:bodyPr/>
          <a:lstStyle>
            <a:lvl1pPr>
              <a:defRPr/>
            </a:lvl1pPr>
          </a:lstStyle>
          <a:p>
            <a:pPr>
              <a:defRPr/>
            </a:pPr>
            <a:fld id="{34EC6BDC-E1D4-471B-AD61-E296674B4BD3}" type="slidenum">
              <a:rPr lang="en-US" altLang="en-US"/>
              <a:pPr>
                <a:defRPr/>
              </a:pPr>
              <a:t>‹#›</a:t>
            </a:fld>
            <a:endParaRPr lang="en-US" altLang="en-US"/>
          </a:p>
        </p:txBody>
      </p:sp>
      <p:sp>
        <p:nvSpPr>
          <p:cNvPr id="4" name="Rectangle 219">
            <a:extLst>
              <a:ext uri="{FF2B5EF4-FFF2-40B4-BE49-F238E27FC236}">
                <a16:creationId xmlns:a16="http://schemas.microsoft.com/office/drawing/2014/main" id="{E0C30C1E-EC36-4FF1-AC73-29533DA3B8A5}"/>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5" name="Rectangle 220">
            <a:extLst>
              <a:ext uri="{FF2B5EF4-FFF2-40B4-BE49-F238E27FC236}">
                <a16:creationId xmlns:a16="http://schemas.microsoft.com/office/drawing/2014/main" id="{EA05CC7C-E3EC-4E85-8AC0-5DE1E3EB6E52}"/>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454387522"/>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a:extLst>
              <a:ext uri="{FF2B5EF4-FFF2-40B4-BE49-F238E27FC236}">
                <a16:creationId xmlns:a16="http://schemas.microsoft.com/office/drawing/2014/main" id="{8082A6E0-B317-4AAC-8F76-24B097906055}"/>
              </a:ext>
            </a:extLst>
          </p:cNvPr>
          <p:cNvSpPr>
            <a:spLocks noGrp="1" noChangeArrowheads="1"/>
          </p:cNvSpPr>
          <p:nvPr>
            <p:ph type="sldNum" sz="quarter" idx="10"/>
          </p:nvPr>
        </p:nvSpPr>
        <p:spPr>
          <a:ln/>
        </p:spPr>
        <p:txBody>
          <a:bodyPr/>
          <a:lstStyle>
            <a:lvl1pPr>
              <a:defRPr/>
            </a:lvl1pPr>
          </a:lstStyle>
          <a:p>
            <a:pPr>
              <a:defRPr/>
            </a:pPr>
            <a:fld id="{18B1DE49-042E-47F4-B391-1FAA61CF28CD}" type="slidenum">
              <a:rPr lang="en-US" altLang="en-US"/>
              <a:pPr>
                <a:defRPr/>
              </a:pPr>
              <a:t>‹#›</a:t>
            </a:fld>
            <a:endParaRPr lang="en-US" altLang="en-US"/>
          </a:p>
        </p:txBody>
      </p:sp>
      <p:sp>
        <p:nvSpPr>
          <p:cNvPr id="3" name="Rectangle 219">
            <a:extLst>
              <a:ext uri="{FF2B5EF4-FFF2-40B4-BE49-F238E27FC236}">
                <a16:creationId xmlns:a16="http://schemas.microsoft.com/office/drawing/2014/main" id="{88CBE9A8-193C-41CD-A90B-37002743F329}"/>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4" name="Rectangle 220">
            <a:extLst>
              <a:ext uri="{FF2B5EF4-FFF2-40B4-BE49-F238E27FC236}">
                <a16:creationId xmlns:a16="http://schemas.microsoft.com/office/drawing/2014/main" id="{312291A3-6D25-48C7-A454-E8CD1649161B}"/>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34306524"/>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FE3D-E833-4306-9516-C84C320DD89A}"/>
              </a:ext>
            </a:extLst>
          </p:cNvPr>
          <p:cNvSpPr>
            <a:spLocks noGrp="1"/>
          </p:cNvSpPr>
          <p:nvPr>
            <p:ph type="title"/>
          </p:nvPr>
        </p:nvSpPr>
        <p:spPr>
          <a:xfrm>
            <a:off x="776288" y="457200"/>
            <a:ext cx="3636962"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2BBDC6-4960-4F01-91D3-A67B24DE3F4A}"/>
              </a:ext>
            </a:extLst>
          </p:cNvPr>
          <p:cNvSpPr>
            <a:spLocks noGrp="1"/>
          </p:cNvSpPr>
          <p:nvPr>
            <p:ph idx="1"/>
          </p:nvPr>
        </p:nvSpPr>
        <p:spPr>
          <a:xfrm>
            <a:off x="4792663" y="987425"/>
            <a:ext cx="57086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F7CC9-E95A-4649-AB3A-D171E1B8CBB3}"/>
              </a:ext>
            </a:extLst>
          </p:cNvPr>
          <p:cNvSpPr>
            <a:spLocks noGrp="1"/>
          </p:cNvSpPr>
          <p:nvPr>
            <p:ph type="body" sz="half" idx="2"/>
          </p:nvPr>
        </p:nvSpPr>
        <p:spPr>
          <a:xfrm>
            <a:off x="776288" y="2057400"/>
            <a:ext cx="36369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18">
            <a:extLst>
              <a:ext uri="{FF2B5EF4-FFF2-40B4-BE49-F238E27FC236}">
                <a16:creationId xmlns:a16="http://schemas.microsoft.com/office/drawing/2014/main" id="{4CE2072C-4467-4E3B-8BBF-57E0FBE0FA83}"/>
              </a:ext>
            </a:extLst>
          </p:cNvPr>
          <p:cNvSpPr>
            <a:spLocks noGrp="1" noChangeArrowheads="1"/>
          </p:cNvSpPr>
          <p:nvPr>
            <p:ph type="sldNum" sz="quarter" idx="10"/>
          </p:nvPr>
        </p:nvSpPr>
        <p:spPr>
          <a:ln/>
        </p:spPr>
        <p:txBody>
          <a:bodyPr/>
          <a:lstStyle>
            <a:lvl1pPr>
              <a:defRPr/>
            </a:lvl1pPr>
          </a:lstStyle>
          <a:p>
            <a:pPr>
              <a:defRPr/>
            </a:pPr>
            <a:fld id="{F9DB6B98-4D86-4D12-A431-F6C559932135}" type="slidenum">
              <a:rPr lang="en-US" altLang="en-US"/>
              <a:pPr>
                <a:defRPr/>
              </a:pPr>
              <a:t>‹#›</a:t>
            </a:fld>
            <a:endParaRPr lang="en-US" altLang="en-US"/>
          </a:p>
        </p:txBody>
      </p:sp>
      <p:sp>
        <p:nvSpPr>
          <p:cNvPr id="6" name="Rectangle 219">
            <a:extLst>
              <a:ext uri="{FF2B5EF4-FFF2-40B4-BE49-F238E27FC236}">
                <a16:creationId xmlns:a16="http://schemas.microsoft.com/office/drawing/2014/main" id="{4896B513-35F7-461E-BE43-5643DA7B9DBF}"/>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7" name="Rectangle 220">
            <a:extLst>
              <a:ext uri="{FF2B5EF4-FFF2-40B4-BE49-F238E27FC236}">
                <a16:creationId xmlns:a16="http://schemas.microsoft.com/office/drawing/2014/main" id="{88943A2D-9CF8-4779-95A8-80B32B7290B6}"/>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31648748"/>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366E-DC45-488D-80DF-174DA56A74FB}"/>
              </a:ext>
            </a:extLst>
          </p:cNvPr>
          <p:cNvSpPr>
            <a:spLocks noGrp="1"/>
          </p:cNvSpPr>
          <p:nvPr>
            <p:ph type="title"/>
          </p:nvPr>
        </p:nvSpPr>
        <p:spPr>
          <a:xfrm>
            <a:off x="776288" y="457200"/>
            <a:ext cx="3636962"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029742-AA2B-4589-A8E2-023B183C7BDD}"/>
              </a:ext>
            </a:extLst>
          </p:cNvPr>
          <p:cNvSpPr>
            <a:spLocks noGrp="1"/>
          </p:cNvSpPr>
          <p:nvPr>
            <p:ph type="pic" idx="1"/>
          </p:nvPr>
        </p:nvSpPr>
        <p:spPr>
          <a:xfrm>
            <a:off x="4792663" y="987425"/>
            <a:ext cx="57086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D32F4EED-E75A-4F9C-96C2-51965BDB57EA}"/>
              </a:ext>
            </a:extLst>
          </p:cNvPr>
          <p:cNvSpPr>
            <a:spLocks noGrp="1"/>
          </p:cNvSpPr>
          <p:nvPr>
            <p:ph type="body" sz="half" idx="2"/>
          </p:nvPr>
        </p:nvSpPr>
        <p:spPr>
          <a:xfrm>
            <a:off x="776288" y="2057400"/>
            <a:ext cx="36369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18">
            <a:extLst>
              <a:ext uri="{FF2B5EF4-FFF2-40B4-BE49-F238E27FC236}">
                <a16:creationId xmlns:a16="http://schemas.microsoft.com/office/drawing/2014/main" id="{A4B7F393-0DCF-43F2-9204-601E364E1601}"/>
              </a:ext>
            </a:extLst>
          </p:cNvPr>
          <p:cNvSpPr>
            <a:spLocks noGrp="1" noChangeArrowheads="1"/>
          </p:cNvSpPr>
          <p:nvPr>
            <p:ph type="sldNum" sz="quarter" idx="10"/>
          </p:nvPr>
        </p:nvSpPr>
        <p:spPr>
          <a:ln/>
        </p:spPr>
        <p:txBody>
          <a:bodyPr/>
          <a:lstStyle>
            <a:lvl1pPr>
              <a:defRPr/>
            </a:lvl1pPr>
          </a:lstStyle>
          <a:p>
            <a:pPr>
              <a:defRPr/>
            </a:pPr>
            <a:fld id="{A16EBD00-3AA7-452D-9F44-0533FAD549E0}" type="slidenum">
              <a:rPr lang="en-US" altLang="en-US"/>
              <a:pPr>
                <a:defRPr/>
              </a:pPr>
              <a:t>‹#›</a:t>
            </a:fld>
            <a:endParaRPr lang="en-US" altLang="en-US"/>
          </a:p>
        </p:txBody>
      </p:sp>
      <p:sp>
        <p:nvSpPr>
          <p:cNvPr id="6" name="Rectangle 219">
            <a:extLst>
              <a:ext uri="{FF2B5EF4-FFF2-40B4-BE49-F238E27FC236}">
                <a16:creationId xmlns:a16="http://schemas.microsoft.com/office/drawing/2014/main" id="{AB75F5C2-D21F-4C9C-B803-3F85131498A1}"/>
              </a:ext>
            </a:extLst>
          </p:cNvPr>
          <p:cNvSpPr>
            <a:spLocks noGrp="1" noChangeArrowheads="1"/>
          </p:cNvSpPr>
          <p:nvPr>
            <p:ph type="dt" sz="half" idx="11"/>
          </p:nvPr>
        </p:nvSpPr>
        <p:spPr>
          <a:ln/>
        </p:spPr>
        <p:txBody>
          <a:bodyPr/>
          <a:lstStyle>
            <a:lvl1pPr>
              <a:defRPr/>
            </a:lvl1pPr>
          </a:lstStyle>
          <a:p>
            <a:pPr>
              <a:defRPr/>
            </a:pPr>
            <a:endParaRPr lang="en-US" altLang="en-US"/>
          </a:p>
        </p:txBody>
      </p:sp>
      <p:sp>
        <p:nvSpPr>
          <p:cNvPr id="7" name="Rectangle 220">
            <a:extLst>
              <a:ext uri="{FF2B5EF4-FFF2-40B4-BE49-F238E27FC236}">
                <a16:creationId xmlns:a16="http://schemas.microsoft.com/office/drawing/2014/main" id="{7182C474-AA27-4E06-B854-FEADD0FEB45C}"/>
              </a:ext>
            </a:extLst>
          </p:cNvPr>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53486049"/>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BBDD280-7C6A-4E97-8E79-C4DA49C02519}"/>
              </a:ext>
            </a:extLst>
          </p:cNvPr>
          <p:cNvGrpSpPr>
            <a:grpSpLocks/>
          </p:cNvGrpSpPr>
          <p:nvPr/>
        </p:nvGrpSpPr>
        <p:grpSpPr bwMode="auto">
          <a:xfrm>
            <a:off x="-612775" y="1308100"/>
            <a:ext cx="12860338" cy="5908675"/>
            <a:chOff x="-313" y="824"/>
            <a:chExt cx="6570" cy="3722"/>
          </a:xfrm>
        </p:grpSpPr>
        <p:sp>
          <p:nvSpPr>
            <p:cNvPr id="25603" name="Rectangle 3">
              <a:extLst>
                <a:ext uri="{FF2B5EF4-FFF2-40B4-BE49-F238E27FC236}">
                  <a16:creationId xmlns:a16="http://schemas.microsoft.com/office/drawing/2014/main" id="{60DC3C98-00C2-4EF2-B097-28F4A98E7DF8}"/>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04" name="Rectangle 4">
              <a:extLst>
                <a:ext uri="{FF2B5EF4-FFF2-40B4-BE49-F238E27FC236}">
                  <a16:creationId xmlns:a16="http://schemas.microsoft.com/office/drawing/2014/main" id="{E5B46076-32A3-44D4-BE08-982045316E1D}"/>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05" name="Rectangle 5">
              <a:extLst>
                <a:ext uri="{FF2B5EF4-FFF2-40B4-BE49-F238E27FC236}">
                  <a16:creationId xmlns:a16="http://schemas.microsoft.com/office/drawing/2014/main" id="{C57E6EF4-4A57-497C-9C1D-D785793DAE3D}"/>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06" name="Rectangle 6">
              <a:extLst>
                <a:ext uri="{FF2B5EF4-FFF2-40B4-BE49-F238E27FC236}">
                  <a16:creationId xmlns:a16="http://schemas.microsoft.com/office/drawing/2014/main" id="{BD81604F-D4D7-469C-AE5B-817A948040C0}"/>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07" name="Rectangle 7">
              <a:extLst>
                <a:ext uri="{FF2B5EF4-FFF2-40B4-BE49-F238E27FC236}">
                  <a16:creationId xmlns:a16="http://schemas.microsoft.com/office/drawing/2014/main" id="{2C28B147-3BFA-42A7-A4F2-7E456517E0B1}"/>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08" name="Rectangle 8">
              <a:extLst>
                <a:ext uri="{FF2B5EF4-FFF2-40B4-BE49-F238E27FC236}">
                  <a16:creationId xmlns:a16="http://schemas.microsoft.com/office/drawing/2014/main" id="{89E1FCBE-4FC7-4C09-97E7-409C913059F6}"/>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09" name="Rectangle 9">
              <a:extLst>
                <a:ext uri="{FF2B5EF4-FFF2-40B4-BE49-F238E27FC236}">
                  <a16:creationId xmlns:a16="http://schemas.microsoft.com/office/drawing/2014/main" id="{3C3F8145-B888-4C14-84A9-164FFF23267A}"/>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10" name="Rectangle 10">
              <a:extLst>
                <a:ext uri="{FF2B5EF4-FFF2-40B4-BE49-F238E27FC236}">
                  <a16:creationId xmlns:a16="http://schemas.microsoft.com/office/drawing/2014/main" id="{CC075028-E612-48FB-BA20-BFE560F246BA}"/>
                </a:ext>
              </a:extLst>
            </p:cNvPr>
            <p:cNvSpPr>
              <a:spLocks noChangeArrowheads="1"/>
            </p:cNvSpPr>
            <p:nvPr userDrawn="1"/>
          </p:nvSpPr>
          <p:spPr bwMode="hidden">
            <a:xfrm rot="20343219" flipV="1">
              <a:off x="-99" y="1863"/>
              <a:ext cx="3748"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11" name="Rectangle 11">
              <a:extLst>
                <a:ext uri="{FF2B5EF4-FFF2-40B4-BE49-F238E27FC236}">
                  <a16:creationId xmlns:a16="http://schemas.microsoft.com/office/drawing/2014/main" id="{507871A8-CDFA-4447-A36A-E0B0EA2D7D7D}"/>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12" name="Rectangle 12">
              <a:extLst>
                <a:ext uri="{FF2B5EF4-FFF2-40B4-BE49-F238E27FC236}">
                  <a16:creationId xmlns:a16="http://schemas.microsoft.com/office/drawing/2014/main" id="{196314AF-4009-4EC0-9154-7F157459CDB0}"/>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13" name="Rectangle 13">
              <a:extLst>
                <a:ext uri="{FF2B5EF4-FFF2-40B4-BE49-F238E27FC236}">
                  <a16:creationId xmlns:a16="http://schemas.microsoft.com/office/drawing/2014/main" id="{7C7AA764-F9E9-4152-AED5-E0EF4972CA9E}"/>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14" name="Rectangle 14">
              <a:extLst>
                <a:ext uri="{FF2B5EF4-FFF2-40B4-BE49-F238E27FC236}">
                  <a16:creationId xmlns:a16="http://schemas.microsoft.com/office/drawing/2014/main" id="{858CDF35-874B-4AA9-8DC0-8F03BDBD7CEE}"/>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15" name="Rectangle 15">
              <a:extLst>
                <a:ext uri="{FF2B5EF4-FFF2-40B4-BE49-F238E27FC236}">
                  <a16:creationId xmlns:a16="http://schemas.microsoft.com/office/drawing/2014/main" id="{B3B945E5-9425-427B-ABC2-E3729C3DAB2E}"/>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16" name="Rectangle 16">
              <a:extLst>
                <a:ext uri="{FF2B5EF4-FFF2-40B4-BE49-F238E27FC236}">
                  <a16:creationId xmlns:a16="http://schemas.microsoft.com/office/drawing/2014/main" id="{42F63373-996D-4BCD-A318-EE2ED92F5F2D}"/>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17" name="Rectangle 17">
              <a:extLst>
                <a:ext uri="{FF2B5EF4-FFF2-40B4-BE49-F238E27FC236}">
                  <a16:creationId xmlns:a16="http://schemas.microsoft.com/office/drawing/2014/main" id="{69B0574C-C1FA-458A-9188-1915701732C4}"/>
                </a:ext>
              </a:extLst>
            </p:cNvPr>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defRPr/>
              </a:pPr>
              <a:endParaRPr lang="en-US" altLang="en-US">
                <a:effectLst>
                  <a:outerShdw blurRad="38100" dist="38100" dir="2700000" algn="tl">
                    <a:srgbClr val="000000"/>
                  </a:outerShdw>
                </a:effectLst>
              </a:endParaRPr>
            </a:p>
          </p:txBody>
        </p:sp>
        <p:sp>
          <p:nvSpPr>
            <p:cNvPr id="25618" name="Rectangle 18">
              <a:extLst>
                <a:ext uri="{FF2B5EF4-FFF2-40B4-BE49-F238E27FC236}">
                  <a16:creationId xmlns:a16="http://schemas.microsoft.com/office/drawing/2014/main" id="{C0A7ADF0-C225-445F-9092-24FD12EA3B4C}"/>
                </a:ext>
              </a:extLst>
            </p:cNvPr>
            <p:cNvSpPr>
              <a:spLocks noChangeArrowheads="1"/>
            </p:cNvSpPr>
            <p:nvPr userDrawn="1"/>
          </p:nvSpPr>
          <p:spPr bwMode="hidden">
            <a:xfrm rot="39991575" flipH="1" flipV="1">
              <a:off x="5369"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defRPr/>
              </a:pPr>
              <a:endParaRPr lang="en-US" altLang="en-US">
                <a:effectLst>
                  <a:outerShdw blurRad="38100" dist="38100" dir="2700000" algn="tl">
                    <a:srgbClr val="000000"/>
                  </a:outerShdw>
                </a:effectLst>
              </a:endParaRPr>
            </a:p>
          </p:txBody>
        </p:sp>
        <p:sp>
          <p:nvSpPr>
            <p:cNvPr id="25619" name="Rectangle 19">
              <a:extLst>
                <a:ext uri="{FF2B5EF4-FFF2-40B4-BE49-F238E27FC236}">
                  <a16:creationId xmlns:a16="http://schemas.microsoft.com/office/drawing/2014/main" id="{DD6D9641-0A48-4417-9A35-8CD1B8D6C416}"/>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20" name="Rectangle 20">
              <a:extLst>
                <a:ext uri="{FF2B5EF4-FFF2-40B4-BE49-F238E27FC236}">
                  <a16:creationId xmlns:a16="http://schemas.microsoft.com/office/drawing/2014/main" id="{701BB877-DE51-49CF-9651-952F4B837898}"/>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21" name="Rectangle 21">
              <a:extLst>
                <a:ext uri="{FF2B5EF4-FFF2-40B4-BE49-F238E27FC236}">
                  <a16:creationId xmlns:a16="http://schemas.microsoft.com/office/drawing/2014/main" id="{BD527D88-9B96-40CC-954C-15C95F1F609F}"/>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22" name="Rectangle 22">
              <a:extLst>
                <a:ext uri="{FF2B5EF4-FFF2-40B4-BE49-F238E27FC236}">
                  <a16:creationId xmlns:a16="http://schemas.microsoft.com/office/drawing/2014/main" id="{17BD048E-7F63-4F43-9F42-8170789F4CCE}"/>
                </a:ext>
              </a:extLst>
            </p:cNvPr>
            <p:cNvSpPr>
              <a:spLocks noChangeArrowheads="1"/>
            </p:cNvSpPr>
            <p:nvPr userDrawn="1"/>
          </p:nvSpPr>
          <p:spPr bwMode="hidden">
            <a:xfrm rot="1969083">
              <a:off x="-110" y="3922"/>
              <a:ext cx="1401"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23" name="Rectangle 23">
              <a:extLst>
                <a:ext uri="{FF2B5EF4-FFF2-40B4-BE49-F238E27FC236}">
                  <a16:creationId xmlns:a16="http://schemas.microsoft.com/office/drawing/2014/main" id="{FFFF00FB-7096-45D3-B479-411B76E50948}"/>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24" name="Rectangle 24">
              <a:extLst>
                <a:ext uri="{FF2B5EF4-FFF2-40B4-BE49-F238E27FC236}">
                  <a16:creationId xmlns:a16="http://schemas.microsoft.com/office/drawing/2014/main" id="{1C10FCFC-28BE-48A0-B567-A4A6E3309F1E}"/>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25" name="Rectangle 25">
              <a:extLst>
                <a:ext uri="{FF2B5EF4-FFF2-40B4-BE49-F238E27FC236}">
                  <a16:creationId xmlns:a16="http://schemas.microsoft.com/office/drawing/2014/main" id="{23E5B2E7-1009-4021-8440-5F5689847AAF}"/>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26" name="Rectangle 26">
              <a:extLst>
                <a:ext uri="{FF2B5EF4-FFF2-40B4-BE49-F238E27FC236}">
                  <a16:creationId xmlns:a16="http://schemas.microsoft.com/office/drawing/2014/main" id="{983875CA-A75B-4B19-AE6A-7320F554F35B}"/>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27" name="Rectangle 27">
              <a:extLst>
                <a:ext uri="{FF2B5EF4-FFF2-40B4-BE49-F238E27FC236}">
                  <a16:creationId xmlns:a16="http://schemas.microsoft.com/office/drawing/2014/main" id="{CE84C3D3-8172-42FE-BE76-204FBA498D2D}"/>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28" name="Rectangle 28">
              <a:extLst>
                <a:ext uri="{FF2B5EF4-FFF2-40B4-BE49-F238E27FC236}">
                  <a16:creationId xmlns:a16="http://schemas.microsoft.com/office/drawing/2014/main" id="{3D618DD7-57EF-4730-B28D-D1CC3272D6D8}"/>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29" name="Rectangle 29">
              <a:extLst>
                <a:ext uri="{FF2B5EF4-FFF2-40B4-BE49-F238E27FC236}">
                  <a16:creationId xmlns:a16="http://schemas.microsoft.com/office/drawing/2014/main" id="{5AE404D8-9973-4EAF-8C5C-0884DA97E08B}"/>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en-US" altLang="en-US">
                <a:effectLst>
                  <a:outerShdw blurRad="38100" dist="38100" dir="2700000" algn="tl">
                    <a:srgbClr val="000000"/>
                  </a:outerShdw>
                </a:effectLst>
              </a:endParaRPr>
            </a:p>
          </p:txBody>
        </p:sp>
        <p:sp>
          <p:nvSpPr>
            <p:cNvPr id="25630" name="Rectangle 30">
              <a:extLst>
                <a:ext uri="{FF2B5EF4-FFF2-40B4-BE49-F238E27FC236}">
                  <a16:creationId xmlns:a16="http://schemas.microsoft.com/office/drawing/2014/main" id="{BBC69726-442A-465A-B56F-983CBBC4F07D}"/>
                </a:ext>
              </a:extLst>
            </p:cNvPr>
            <p:cNvSpPr>
              <a:spLocks noChangeArrowheads="1"/>
            </p:cNvSpPr>
            <p:nvPr userDrawn="1"/>
          </p:nvSpPr>
          <p:spPr bwMode="hidden">
            <a:xfrm rot="655690" flipV="1">
              <a:off x="1487" y="1305"/>
              <a:ext cx="4315"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31" name="Rectangle 31">
              <a:extLst>
                <a:ext uri="{FF2B5EF4-FFF2-40B4-BE49-F238E27FC236}">
                  <a16:creationId xmlns:a16="http://schemas.microsoft.com/office/drawing/2014/main" id="{EB780B69-95D7-42C2-9A4A-6C5F9B6C8209}"/>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32" name="Rectangle 32">
              <a:extLst>
                <a:ext uri="{FF2B5EF4-FFF2-40B4-BE49-F238E27FC236}">
                  <a16:creationId xmlns:a16="http://schemas.microsoft.com/office/drawing/2014/main" id="{9F20BCD7-A26C-4CBA-9099-91403D573646}"/>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33" name="Rectangle 33">
              <a:extLst>
                <a:ext uri="{FF2B5EF4-FFF2-40B4-BE49-F238E27FC236}">
                  <a16:creationId xmlns:a16="http://schemas.microsoft.com/office/drawing/2014/main" id="{2FF3E39E-7930-4E27-BC5D-363C456FBF36}"/>
                </a:ext>
              </a:extLst>
            </p:cNvPr>
            <p:cNvSpPr>
              <a:spLocks noChangeArrowheads="1"/>
            </p:cNvSpPr>
            <p:nvPr userDrawn="1"/>
          </p:nvSpPr>
          <p:spPr bwMode="hidden">
            <a:xfrm rot="1273217" flipV="1">
              <a:off x="-204" y="2976"/>
              <a:ext cx="6151"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34" name="Rectangle 34">
              <a:extLst>
                <a:ext uri="{FF2B5EF4-FFF2-40B4-BE49-F238E27FC236}">
                  <a16:creationId xmlns:a16="http://schemas.microsoft.com/office/drawing/2014/main" id="{1890DF68-41EE-4152-9188-C30F0FFA6385}"/>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defRPr/>
              </a:pPr>
              <a:endParaRPr lang="en-US" altLang="en-US">
                <a:effectLst>
                  <a:outerShdw blurRad="38100" dist="38100" dir="2700000" algn="tl">
                    <a:srgbClr val="000000"/>
                  </a:outerShdw>
                </a:effectLst>
              </a:endParaRPr>
            </a:p>
          </p:txBody>
        </p:sp>
        <p:sp>
          <p:nvSpPr>
            <p:cNvPr id="25635" name="Oval 35">
              <a:extLst>
                <a:ext uri="{FF2B5EF4-FFF2-40B4-BE49-F238E27FC236}">
                  <a16:creationId xmlns:a16="http://schemas.microsoft.com/office/drawing/2014/main" id="{12513E9C-6A78-489D-B7EE-C77EF56E4926}"/>
                </a:ext>
              </a:extLst>
            </p:cNvPr>
            <p:cNvSpPr>
              <a:spLocks noChangeArrowheads="1"/>
            </p:cNvSpPr>
            <p:nvPr/>
          </p:nvSpPr>
          <p:spPr bwMode="hidden">
            <a:xfrm>
              <a:off x="740" y="3359"/>
              <a:ext cx="169"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36" name="Oval 36">
              <a:extLst>
                <a:ext uri="{FF2B5EF4-FFF2-40B4-BE49-F238E27FC236}">
                  <a16:creationId xmlns:a16="http://schemas.microsoft.com/office/drawing/2014/main" id="{4302468E-832D-4A70-B5D4-178F2CD60079}"/>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37" name="Oval 37">
              <a:extLst>
                <a:ext uri="{FF2B5EF4-FFF2-40B4-BE49-F238E27FC236}">
                  <a16:creationId xmlns:a16="http://schemas.microsoft.com/office/drawing/2014/main" id="{E93C9059-334E-4B0E-8203-E6CACC3FD0E9}"/>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38" name="Oval 38">
              <a:extLst>
                <a:ext uri="{FF2B5EF4-FFF2-40B4-BE49-F238E27FC236}">
                  <a16:creationId xmlns:a16="http://schemas.microsoft.com/office/drawing/2014/main" id="{3A53C80C-D818-4BE7-9638-3496B90426E8}"/>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39" name="Oval 39">
              <a:extLst>
                <a:ext uri="{FF2B5EF4-FFF2-40B4-BE49-F238E27FC236}">
                  <a16:creationId xmlns:a16="http://schemas.microsoft.com/office/drawing/2014/main" id="{36ABFFE9-0C4B-4213-86FC-0D7B0D78DE09}"/>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0" name="Oval 40">
              <a:extLst>
                <a:ext uri="{FF2B5EF4-FFF2-40B4-BE49-F238E27FC236}">
                  <a16:creationId xmlns:a16="http://schemas.microsoft.com/office/drawing/2014/main" id="{FE822A7D-3EFF-4616-8B74-97B2AF7FBA6B}"/>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1" name="Oval 41">
              <a:extLst>
                <a:ext uri="{FF2B5EF4-FFF2-40B4-BE49-F238E27FC236}">
                  <a16:creationId xmlns:a16="http://schemas.microsoft.com/office/drawing/2014/main" id="{0E93EF82-F6D9-4EEF-9926-CEB7F65A4F7E}"/>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2" name="Oval 42">
              <a:extLst>
                <a:ext uri="{FF2B5EF4-FFF2-40B4-BE49-F238E27FC236}">
                  <a16:creationId xmlns:a16="http://schemas.microsoft.com/office/drawing/2014/main" id="{384016BF-7F06-42BA-B437-85723C55EEC2}"/>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3" name="Oval 43">
              <a:extLst>
                <a:ext uri="{FF2B5EF4-FFF2-40B4-BE49-F238E27FC236}">
                  <a16:creationId xmlns:a16="http://schemas.microsoft.com/office/drawing/2014/main" id="{E08F5EB8-D06D-4471-809F-3937049EA15B}"/>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4" name="Oval 44">
              <a:extLst>
                <a:ext uri="{FF2B5EF4-FFF2-40B4-BE49-F238E27FC236}">
                  <a16:creationId xmlns:a16="http://schemas.microsoft.com/office/drawing/2014/main" id="{25A03E47-34F7-4A5F-BF87-BE58BF23A5FA}"/>
                </a:ext>
              </a:extLst>
            </p:cNvPr>
            <p:cNvSpPr>
              <a:spLocks noChangeArrowheads="1"/>
            </p:cNvSpPr>
            <p:nvPr/>
          </p:nvSpPr>
          <p:spPr bwMode="hidden">
            <a:xfrm>
              <a:off x="2401" y="2485"/>
              <a:ext cx="157"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5" name="Oval 45">
              <a:extLst>
                <a:ext uri="{FF2B5EF4-FFF2-40B4-BE49-F238E27FC236}">
                  <a16:creationId xmlns:a16="http://schemas.microsoft.com/office/drawing/2014/main" id="{3EF52BEF-51C3-48C9-8924-AB39425FAB7C}"/>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6" name="Oval 46">
              <a:extLst>
                <a:ext uri="{FF2B5EF4-FFF2-40B4-BE49-F238E27FC236}">
                  <a16:creationId xmlns:a16="http://schemas.microsoft.com/office/drawing/2014/main" id="{C2829494-4851-42AD-A3DA-DF83F7FF37B5}"/>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7" name="Oval 47">
              <a:extLst>
                <a:ext uri="{FF2B5EF4-FFF2-40B4-BE49-F238E27FC236}">
                  <a16:creationId xmlns:a16="http://schemas.microsoft.com/office/drawing/2014/main" id="{A57B7839-7B18-4A6C-98F3-08A8A529554F}"/>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8" name="Oval 48">
              <a:extLst>
                <a:ext uri="{FF2B5EF4-FFF2-40B4-BE49-F238E27FC236}">
                  <a16:creationId xmlns:a16="http://schemas.microsoft.com/office/drawing/2014/main" id="{EA80CB31-166F-4B94-A4B4-E312D64B1AB8}"/>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49" name="Oval 49">
              <a:extLst>
                <a:ext uri="{FF2B5EF4-FFF2-40B4-BE49-F238E27FC236}">
                  <a16:creationId xmlns:a16="http://schemas.microsoft.com/office/drawing/2014/main" id="{E1168E62-ACC3-475D-8C13-C0FD5C1DCE49}"/>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0" name="Oval 50">
              <a:extLst>
                <a:ext uri="{FF2B5EF4-FFF2-40B4-BE49-F238E27FC236}">
                  <a16:creationId xmlns:a16="http://schemas.microsoft.com/office/drawing/2014/main" id="{F9CD935E-9440-4779-838C-AD3CA3960473}"/>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1" name="Oval 51">
              <a:extLst>
                <a:ext uri="{FF2B5EF4-FFF2-40B4-BE49-F238E27FC236}">
                  <a16:creationId xmlns:a16="http://schemas.microsoft.com/office/drawing/2014/main" id="{3AB91E25-EE6A-4A20-BC06-F8CDC9286617}"/>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2" name="Oval 52">
              <a:extLst>
                <a:ext uri="{FF2B5EF4-FFF2-40B4-BE49-F238E27FC236}">
                  <a16:creationId xmlns:a16="http://schemas.microsoft.com/office/drawing/2014/main" id="{F2CC9266-0E4C-4D6A-B643-2311F98074CE}"/>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3" name="Oval 53">
              <a:extLst>
                <a:ext uri="{FF2B5EF4-FFF2-40B4-BE49-F238E27FC236}">
                  <a16:creationId xmlns:a16="http://schemas.microsoft.com/office/drawing/2014/main" id="{1A305051-6B3A-44E2-A670-0754B64C228F}"/>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4" name="Oval 54">
              <a:extLst>
                <a:ext uri="{FF2B5EF4-FFF2-40B4-BE49-F238E27FC236}">
                  <a16:creationId xmlns:a16="http://schemas.microsoft.com/office/drawing/2014/main" id="{B3503CAD-ED41-49B0-96D6-11657992AE4F}"/>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5" name="Oval 55">
              <a:extLst>
                <a:ext uri="{FF2B5EF4-FFF2-40B4-BE49-F238E27FC236}">
                  <a16:creationId xmlns:a16="http://schemas.microsoft.com/office/drawing/2014/main" id="{28F93E40-AF80-4134-A85A-920FAB7E3421}"/>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6" name="Oval 56">
              <a:extLst>
                <a:ext uri="{FF2B5EF4-FFF2-40B4-BE49-F238E27FC236}">
                  <a16:creationId xmlns:a16="http://schemas.microsoft.com/office/drawing/2014/main" id="{CFF46D01-924C-46C3-B1F7-1443E3D8DDDD}"/>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7" name="Oval 57">
              <a:extLst>
                <a:ext uri="{FF2B5EF4-FFF2-40B4-BE49-F238E27FC236}">
                  <a16:creationId xmlns:a16="http://schemas.microsoft.com/office/drawing/2014/main" id="{F76448D8-A296-42ED-8F43-DDA3A30E41C2}"/>
                </a:ext>
              </a:extLst>
            </p:cNvPr>
            <p:cNvSpPr>
              <a:spLocks noChangeArrowheads="1"/>
            </p:cNvSpPr>
            <p:nvPr/>
          </p:nvSpPr>
          <p:spPr bwMode="hidden">
            <a:xfrm>
              <a:off x="1191" y="2311"/>
              <a:ext cx="135"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8" name="Oval 58">
              <a:extLst>
                <a:ext uri="{FF2B5EF4-FFF2-40B4-BE49-F238E27FC236}">
                  <a16:creationId xmlns:a16="http://schemas.microsoft.com/office/drawing/2014/main" id="{08B3A5EA-D6DE-4037-943D-2399C86B39D6}"/>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59" name="Oval 59">
              <a:extLst>
                <a:ext uri="{FF2B5EF4-FFF2-40B4-BE49-F238E27FC236}">
                  <a16:creationId xmlns:a16="http://schemas.microsoft.com/office/drawing/2014/main" id="{0A371051-F393-49CF-99A1-23C9145CAB9D}"/>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0" name="Oval 60">
              <a:extLst>
                <a:ext uri="{FF2B5EF4-FFF2-40B4-BE49-F238E27FC236}">
                  <a16:creationId xmlns:a16="http://schemas.microsoft.com/office/drawing/2014/main" id="{2ACB1C9A-DA05-418F-95EC-0CFD66E6104F}"/>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1" name="Oval 61">
              <a:extLst>
                <a:ext uri="{FF2B5EF4-FFF2-40B4-BE49-F238E27FC236}">
                  <a16:creationId xmlns:a16="http://schemas.microsoft.com/office/drawing/2014/main" id="{D27D9584-075B-4A86-819A-8BFE4A9FB8E5}"/>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2" name="Oval 62">
              <a:extLst>
                <a:ext uri="{FF2B5EF4-FFF2-40B4-BE49-F238E27FC236}">
                  <a16:creationId xmlns:a16="http://schemas.microsoft.com/office/drawing/2014/main" id="{5DBEB4CF-F9FC-4243-98D7-1DC4606FF30B}"/>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3" name="Oval 63">
              <a:extLst>
                <a:ext uri="{FF2B5EF4-FFF2-40B4-BE49-F238E27FC236}">
                  <a16:creationId xmlns:a16="http://schemas.microsoft.com/office/drawing/2014/main" id="{4D0DA0E5-210B-4815-A68D-9CC82FD34D3A}"/>
                </a:ext>
              </a:extLst>
            </p:cNvPr>
            <p:cNvSpPr>
              <a:spLocks noChangeArrowheads="1"/>
            </p:cNvSpPr>
            <p:nvPr/>
          </p:nvSpPr>
          <p:spPr bwMode="hidden">
            <a:xfrm>
              <a:off x="2432" y="1787"/>
              <a:ext cx="127"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4" name="Oval 64">
              <a:extLst>
                <a:ext uri="{FF2B5EF4-FFF2-40B4-BE49-F238E27FC236}">
                  <a16:creationId xmlns:a16="http://schemas.microsoft.com/office/drawing/2014/main" id="{0BB37FC5-4367-43DC-8C5C-0CADB46A769F}"/>
                </a:ext>
              </a:extLst>
            </p:cNvPr>
            <p:cNvSpPr>
              <a:spLocks noChangeArrowheads="1"/>
            </p:cNvSpPr>
            <p:nvPr/>
          </p:nvSpPr>
          <p:spPr bwMode="hidden">
            <a:xfrm>
              <a:off x="470" y="2032"/>
              <a:ext cx="135"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5" name="Oval 65">
              <a:extLst>
                <a:ext uri="{FF2B5EF4-FFF2-40B4-BE49-F238E27FC236}">
                  <a16:creationId xmlns:a16="http://schemas.microsoft.com/office/drawing/2014/main" id="{9186CB5C-20E7-4352-B183-96D17AA304BE}"/>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6" name="Oval 66">
              <a:extLst>
                <a:ext uri="{FF2B5EF4-FFF2-40B4-BE49-F238E27FC236}">
                  <a16:creationId xmlns:a16="http://schemas.microsoft.com/office/drawing/2014/main" id="{F5EA589C-535F-425F-BCB1-116365D0CD31}"/>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7" name="Oval 67">
              <a:extLst>
                <a:ext uri="{FF2B5EF4-FFF2-40B4-BE49-F238E27FC236}">
                  <a16:creationId xmlns:a16="http://schemas.microsoft.com/office/drawing/2014/main" id="{F9D34E26-D086-4E82-BEC0-7A5EE4463F85}"/>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8" name="Oval 68">
              <a:extLst>
                <a:ext uri="{FF2B5EF4-FFF2-40B4-BE49-F238E27FC236}">
                  <a16:creationId xmlns:a16="http://schemas.microsoft.com/office/drawing/2014/main" id="{EAB9A847-AD52-4A68-AFFF-08A4E1110EF2}"/>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69" name="Oval 69">
              <a:extLst>
                <a:ext uri="{FF2B5EF4-FFF2-40B4-BE49-F238E27FC236}">
                  <a16:creationId xmlns:a16="http://schemas.microsoft.com/office/drawing/2014/main" id="{E9A6E83C-5C51-4AC4-AAE3-6D2E99E8405E}"/>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0" name="Oval 70">
              <a:extLst>
                <a:ext uri="{FF2B5EF4-FFF2-40B4-BE49-F238E27FC236}">
                  <a16:creationId xmlns:a16="http://schemas.microsoft.com/office/drawing/2014/main" id="{68986A66-3156-463B-9E1E-6E636EE0F415}"/>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1" name="Oval 71">
              <a:extLst>
                <a:ext uri="{FF2B5EF4-FFF2-40B4-BE49-F238E27FC236}">
                  <a16:creationId xmlns:a16="http://schemas.microsoft.com/office/drawing/2014/main" id="{55CF17FA-A32F-4FA0-8C1D-A3991A345960}"/>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2" name="Oval 72">
              <a:extLst>
                <a:ext uri="{FF2B5EF4-FFF2-40B4-BE49-F238E27FC236}">
                  <a16:creationId xmlns:a16="http://schemas.microsoft.com/office/drawing/2014/main" id="{1E56B0A5-CDC1-4AAC-B9AD-BF3E36AF13BC}"/>
                </a:ext>
              </a:extLst>
            </p:cNvPr>
            <p:cNvSpPr>
              <a:spLocks noChangeArrowheads="1"/>
            </p:cNvSpPr>
            <p:nvPr/>
          </p:nvSpPr>
          <p:spPr bwMode="hidden">
            <a:xfrm>
              <a:off x="2544" y="2015"/>
              <a:ext cx="139"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3" name="Oval 73">
              <a:extLst>
                <a:ext uri="{FF2B5EF4-FFF2-40B4-BE49-F238E27FC236}">
                  <a16:creationId xmlns:a16="http://schemas.microsoft.com/office/drawing/2014/main" id="{E91F234C-943C-4F91-B7C7-019D232992BC}"/>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4" name="Oval 74">
              <a:extLst>
                <a:ext uri="{FF2B5EF4-FFF2-40B4-BE49-F238E27FC236}">
                  <a16:creationId xmlns:a16="http://schemas.microsoft.com/office/drawing/2014/main" id="{386DCBBD-F0D4-4D19-9A54-68CD473558A7}"/>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5" name="Oval 75">
              <a:extLst>
                <a:ext uri="{FF2B5EF4-FFF2-40B4-BE49-F238E27FC236}">
                  <a16:creationId xmlns:a16="http://schemas.microsoft.com/office/drawing/2014/main" id="{7877A35B-D3D7-42A6-B523-32BDE6EF2338}"/>
                </a:ext>
              </a:extLst>
            </p:cNvPr>
            <p:cNvSpPr>
              <a:spLocks noChangeArrowheads="1"/>
            </p:cNvSpPr>
            <p:nvPr/>
          </p:nvSpPr>
          <p:spPr bwMode="hidden">
            <a:xfrm>
              <a:off x="1385" y="1506"/>
              <a:ext cx="12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6" name="Oval 76">
              <a:extLst>
                <a:ext uri="{FF2B5EF4-FFF2-40B4-BE49-F238E27FC236}">
                  <a16:creationId xmlns:a16="http://schemas.microsoft.com/office/drawing/2014/main" id="{D83084D6-E4B7-45E5-921F-0B65CE5A975A}"/>
                </a:ext>
              </a:extLst>
            </p:cNvPr>
            <p:cNvSpPr>
              <a:spLocks noChangeArrowheads="1"/>
            </p:cNvSpPr>
            <p:nvPr/>
          </p:nvSpPr>
          <p:spPr bwMode="hidden">
            <a:xfrm>
              <a:off x="1093" y="1595"/>
              <a:ext cx="12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7" name="Oval 77">
              <a:extLst>
                <a:ext uri="{FF2B5EF4-FFF2-40B4-BE49-F238E27FC236}">
                  <a16:creationId xmlns:a16="http://schemas.microsoft.com/office/drawing/2014/main" id="{CB35F9FF-FF8B-493B-9B65-C820F33452DC}"/>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8" name="Oval 78">
              <a:extLst>
                <a:ext uri="{FF2B5EF4-FFF2-40B4-BE49-F238E27FC236}">
                  <a16:creationId xmlns:a16="http://schemas.microsoft.com/office/drawing/2014/main" id="{C553E671-9F6F-436A-A903-4B856895D527}"/>
                </a:ext>
              </a:extLst>
            </p:cNvPr>
            <p:cNvSpPr>
              <a:spLocks noChangeArrowheads="1"/>
            </p:cNvSpPr>
            <p:nvPr/>
          </p:nvSpPr>
          <p:spPr bwMode="hidden">
            <a:xfrm>
              <a:off x="2011" y="1512"/>
              <a:ext cx="12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79" name="Oval 79">
              <a:extLst>
                <a:ext uri="{FF2B5EF4-FFF2-40B4-BE49-F238E27FC236}">
                  <a16:creationId xmlns:a16="http://schemas.microsoft.com/office/drawing/2014/main" id="{1E618701-5F4B-43A7-A71F-2DB63F6880DF}"/>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0" name="Oval 80">
              <a:extLst>
                <a:ext uri="{FF2B5EF4-FFF2-40B4-BE49-F238E27FC236}">
                  <a16:creationId xmlns:a16="http://schemas.microsoft.com/office/drawing/2014/main" id="{EC7C09CD-6B78-45F8-B7A2-F4A5B75229EE}"/>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1" name="Oval 81">
              <a:extLst>
                <a:ext uri="{FF2B5EF4-FFF2-40B4-BE49-F238E27FC236}">
                  <a16:creationId xmlns:a16="http://schemas.microsoft.com/office/drawing/2014/main" id="{B74B7410-1348-49FE-B235-A280F45F77D6}"/>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2" name="Oval 82">
              <a:extLst>
                <a:ext uri="{FF2B5EF4-FFF2-40B4-BE49-F238E27FC236}">
                  <a16:creationId xmlns:a16="http://schemas.microsoft.com/office/drawing/2014/main" id="{4E3F10B7-D657-4377-A7CB-C330C371797F}"/>
                </a:ext>
              </a:extLst>
            </p:cNvPr>
            <p:cNvSpPr>
              <a:spLocks noChangeArrowheads="1"/>
            </p:cNvSpPr>
            <p:nvPr/>
          </p:nvSpPr>
          <p:spPr bwMode="hidden">
            <a:xfrm>
              <a:off x="806" y="1512"/>
              <a:ext cx="12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3" name="Oval 83">
              <a:extLst>
                <a:ext uri="{FF2B5EF4-FFF2-40B4-BE49-F238E27FC236}">
                  <a16:creationId xmlns:a16="http://schemas.microsoft.com/office/drawing/2014/main" id="{4C37AA3D-0826-4928-B920-89718E4CBD28}"/>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4" name="Oval 84">
              <a:extLst>
                <a:ext uri="{FF2B5EF4-FFF2-40B4-BE49-F238E27FC236}">
                  <a16:creationId xmlns:a16="http://schemas.microsoft.com/office/drawing/2014/main" id="{F86F6DBD-74D1-4F24-9729-DC6AB06A2EA8}"/>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5" name="Oval 85">
              <a:extLst>
                <a:ext uri="{FF2B5EF4-FFF2-40B4-BE49-F238E27FC236}">
                  <a16:creationId xmlns:a16="http://schemas.microsoft.com/office/drawing/2014/main" id="{6CBA911C-C941-4EDE-B556-44C9AC055840}"/>
                </a:ext>
              </a:extLst>
            </p:cNvPr>
            <p:cNvSpPr>
              <a:spLocks noChangeArrowheads="1"/>
            </p:cNvSpPr>
            <p:nvPr/>
          </p:nvSpPr>
          <p:spPr bwMode="hidden">
            <a:xfrm>
              <a:off x="157" y="1698"/>
              <a:ext cx="12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6" name="Oval 86">
              <a:extLst>
                <a:ext uri="{FF2B5EF4-FFF2-40B4-BE49-F238E27FC236}">
                  <a16:creationId xmlns:a16="http://schemas.microsoft.com/office/drawing/2014/main" id="{270E59D3-4C7B-4D5C-8CA5-86B85FE9ED85}"/>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7" name="Oval 87">
              <a:extLst>
                <a:ext uri="{FF2B5EF4-FFF2-40B4-BE49-F238E27FC236}">
                  <a16:creationId xmlns:a16="http://schemas.microsoft.com/office/drawing/2014/main" id="{FFE5272E-4B4D-43B7-B697-4877DE019316}"/>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8" name="Oval 88">
              <a:extLst>
                <a:ext uri="{FF2B5EF4-FFF2-40B4-BE49-F238E27FC236}">
                  <a16:creationId xmlns:a16="http://schemas.microsoft.com/office/drawing/2014/main" id="{73281AB2-F715-4227-A6CC-0B5A8B27726F}"/>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89" name="Oval 89">
              <a:extLst>
                <a:ext uri="{FF2B5EF4-FFF2-40B4-BE49-F238E27FC236}">
                  <a16:creationId xmlns:a16="http://schemas.microsoft.com/office/drawing/2014/main" id="{B8D1A3A3-0BBF-49F4-B4CF-9C618FDB4BAB}"/>
                </a:ext>
              </a:extLst>
            </p:cNvPr>
            <p:cNvSpPr>
              <a:spLocks noChangeArrowheads="1"/>
            </p:cNvSpPr>
            <p:nvPr/>
          </p:nvSpPr>
          <p:spPr bwMode="hidden">
            <a:xfrm>
              <a:off x="3453" y="1599"/>
              <a:ext cx="12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0" name="Oval 90">
              <a:extLst>
                <a:ext uri="{FF2B5EF4-FFF2-40B4-BE49-F238E27FC236}">
                  <a16:creationId xmlns:a16="http://schemas.microsoft.com/office/drawing/2014/main" id="{9FEEDC44-1289-45D3-A7C1-849446E63014}"/>
                </a:ext>
              </a:extLst>
            </p:cNvPr>
            <p:cNvSpPr>
              <a:spLocks noChangeArrowheads="1"/>
            </p:cNvSpPr>
            <p:nvPr/>
          </p:nvSpPr>
          <p:spPr bwMode="hidden">
            <a:xfrm>
              <a:off x="3651" y="1506"/>
              <a:ext cx="12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1" name="Oval 91">
              <a:extLst>
                <a:ext uri="{FF2B5EF4-FFF2-40B4-BE49-F238E27FC236}">
                  <a16:creationId xmlns:a16="http://schemas.microsoft.com/office/drawing/2014/main" id="{001300FC-C541-4B18-9568-19FB1BCCC1FE}"/>
                </a:ext>
              </a:extLst>
            </p:cNvPr>
            <p:cNvSpPr>
              <a:spLocks noChangeArrowheads="1"/>
            </p:cNvSpPr>
            <p:nvPr/>
          </p:nvSpPr>
          <p:spPr bwMode="hidden">
            <a:xfrm>
              <a:off x="4251" y="1513"/>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2" name="Oval 92">
              <a:extLst>
                <a:ext uri="{FF2B5EF4-FFF2-40B4-BE49-F238E27FC236}">
                  <a16:creationId xmlns:a16="http://schemas.microsoft.com/office/drawing/2014/main" id="{C96F3F32-E5FD-45B3-872F-CAE4A72D62FE}"/>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3" name="Oval 93">
              <a:extLst>
                <a:ext uri="{FF2B5EF4-FFF2-40B4-BE49-F238E27FC236}">
                  <a16:creationId xmlns:a16="http://schemas.microsoft.com/office/drawing/2014/main" id="{EDD3615E-CE78-4B4D-97BE-D5DEDD0DC426}"/>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4" name="Oval 94">
              <a:extLst>
                <a:ext uri="{FF2B5EF4-FFF2-40B4-BE49-F238E27FC236}">
                  <a16:creationId xmlns:a16="http://schemas.microsoft.com/office/drawing/2014/main" id="{3E7E29AE-A67E-4B83-B5B5-28E6619DF12E}"/>
                </a:ext>
              </a:extLst>
            </p:cNvPr>
            <p:cNvSpPr>
              <a:spLocks noChangeArrowheads="1"/>
            </p:cNvSpPr>
            <p:nvPr/>
          </p:nvSpPr>
          <p:spPr bwMode="hidden">
            <a:xfrm>
              <a:off x="1282" y="3653"/>
              <a:ext cx="195"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5" name="Oval 95">
              <a:extLst>
                <a:ext uri="{FF2B5EF4-FFF2-40B4-BE49-F238E27FC236}">
                  <a16:creationId xmlns:a16="http://schemas.microsoft.com/office/drawing/2014/main" id="{3692EE5F-F97C-4B4B-A858-4E70F95E31AD}"/>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6" name="Oval 96">
              <a:extLst>
                <a:ext uri="{FF2B5EF4-FFF2-40B4-BE49-F238E27FC236}">
                  <a16:creationId xmlns:a16="http://schemas.microsoft.com/office/drawing/2014/main" id="{B0F549C2-D041-44E3-890C-1E977FDDAB71}"/>
                </a:ext>
              </a:extLst>
            </p:cNvPr>
            <p:cNvSpPr>
              <a:spLocks noChangeArrowheads="1"/>
            </p:cNvSpPr>
            <p:nvPr/>
          </p:nvSpPr>
          <p:spPr bwMode="hidden">
            <a:xfrm>
              <a:off x="2229" y="3090"/>
              <a:ext cx="169"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7" name="Oval 97">
              <a:extLst>
                <a:ext uri="{FF2B5EF4-FFF2-40B4-BE49-F238E27FC236}">
                  <a16:creationId xmlns:a16="http://schemas.microsoft.com/office/drawing/2014/main" id="{5B0AD43A-B0B9-49D3-B976-7DA50A69C3A5}"/>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8" name="Oval 98">
              <a:extLst>
                <a:ext uri="{FF2B5EF4-FFF2-40B4-BE49-F238E27FC236}">
                  <a16:creationId xmlns:a16="http://schemas.microsoft.com/office/drawing/2014/main" id="{3821A13A-3F2E-4A66-BA8E-668CD2C31796}"/>
                </a:ext>
              </a:extLst>
            </p:cNvPr>
            <p:cNvSpPr>
              <a:spLocks noChangeArrowheads="1"/>
            </p:cNvSpPr>
            <p:nvPr/>
          </p:nvSpPr>
          <p:spPr bwMode="hidden">
            <a:xfrm>
              <a:off x="2907" y="2668"/>
              <a:ext cx="157"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699" name="Oval 99">
              <a:extLst>
                <a:ext uri="{FF2B5EF4-FFF2-40B4-BE49-F238E27FC236}">
                  <a16:creationId xmlns:a16="http://schemas.microsoft.com/office/drawing/2014/main" id="{223107E0-B86F-4AA8-B57B-CB94660AAA02}"/>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0" name="Oval 100">
              <a:extLst>
                <a:ext uri="{FF2B5EF4-FFF2-40B4-BE49-F238E27FC236}">
                  <a16:creationId xmlns:a16="http://schemas.microsoft.com/office/drawing/2014/main" id="{43876D21-D1EA-41AA-A9D8-8B6C0A62F904}"/>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1" name="Oval 101">
              <a:extLst>
                <a:ext uri="{FF2B5EF4-FFF2-40B4-BE49-F238E27FC236}">
                  <a16:creationId xmlns:a16="http://schemas.microsoft.com/office/drawing/2014/main" id="{C9EA848C-A899-4A11-A63C-E65D42ADDEF2}"/>
                </a:ext>
              </a:extLst>
            </p:cNvPr>
            <p:cNvSpPr>
              <a:spLocks noChangeArrowheads="1"/>
            </p:cNvSpPr>
            <p:nvPr/>
          </p:nvSpPr>
          <p:spPr bwMode="hidden">
            <a:xfrm>
              <a:off x="3512" y="2302"/>
              <a:ext cx="135"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2" name="Oval 102">
              <a:extLst>
                <a:ext uri="{FF2B5EF4-FFF2-40B4-BE49-F238E27FC236}">
                  <a16:creationId xmlns:a16="http://schemas.microsoft.com/office/drawing/2014/main" id="{CC3245AA-AE9B-4E22-9F87-C7340F9AB228}"/>
                </a:ext>
              </a:extLst>
            </p:cNvPr>
            <p:cNvSpPr>
              <a:spLocks noChangeArrowheads="1"/>
            </p:cNvSpPr>
            <p:nvPr/>
          </p:nvSpPr>
          <p:spPr bwMode="hidden">
            <a:xfrm>
              <a:off x="3980" y="2014"/>
              <a:ext cx="135"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3" name="Oval 103">
              <a:extLst>
                <a:ext uri="{FF2B5EF4-FFF2-40B4-BE49-F238E27FC236}">
                  <a16:creationId xmlns:a16="http://schemas.microsoft.com/office/drawing/2014/main" id="{91020B3A-76D7-4628-B56D-A2A3C87190A6}"/>
                </a:ext>
              </a:extLst>
            </p:cNvPr>
            <p:cNvSpPr>
              <a:spLocks noChangeArrowheads="1"/>
            </p:cNvSpPr>
            <p:nvPr/>
          </p:nvSpPr>
          <p:spPr bwMode="hidden">
            <a:xfrm>
              <a:off x="3753" y="2158"/>
              <a:ext cx="135"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4" name="Oval 104">
              <a:extLst>
                <a:ext uri="{FF2B5EF4-FFF2-40B4-BE49-F238E27FC236}">
                  <a16:creationId xmlns:a16="http://schemas.microsoft.com/office/drawing/2014/main" id="{1E7868FF-A248-481C-AB88-32061EB33CA4}"/>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5" name="Oval 105">
              <a:extLst>
                <a:ext uri="{FF2B5EF4-FFF2-40B4-BE49-F238E27FC236}">
                  <a16:creationId xmlns:a16="http://schemas.microsoft.com/office/drawing/2014/main" id="{16DF1629-5DD5-4723-ACB3-57DC7D844134}"/>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6" name="Oval 106">
              <a:extLst>
                <a:ext uri="{FF2B5EF4-FFF2-40B4-BE49-F238E27FC236}">
                  <a16:creationId xmlns:a16="http://schemas.microsoft.com/office/drawing/2014/main" id="{FE16A6BE-CD32-4B98-BEE1-93E5D8C58171}"/>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7" name="Oval 107">
              <a:extLst>
                <a:ext uri="{FF2B5EF4-FFF2-40B4-BE49-F238E27FC236}">
                  <a16:creationId xmlns:a16="http://schemas.microsoft.com/office/drawing/2014/main" id="{C723C728-BE04-4C14-AC62-98C182C0A6E3}"/>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8" name="Oval 108">
              <a:extLst>
                <a:ext uri="{FF2B5EF4-FFF2-40B4-BE49-F238E27FC236}">
                  <a16:creationId xmlns:a16="http://schemas.microsoft.com/office/drawing/2014/main" id="{760E3D06-AA65-4CE8-B518-CA368D44D149}"/>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09" name="Oval 109">
              <a:extLst>
                <a:ext uri="{FF2B5EF4-FFF2-40B4-BE49-F238E27FC236}">
                  <a16:creationId xmlns:a16="http://schemas.microsoft.com/office/drawing/2014/main" id="{A1FDFA2D-9345-4926-AFE2-91EF3E71293E}"/>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0" name="Oval 110">
              <a:extLst>
                <a:ext uri="{FF2B5EF4-FFF2-40B4-BE49-F238E27FC236}">
                  <a16:creationId xmlns:a16="http://schemas.microsoft.com/office/drawing/2014/main" id="{774C2C90-4AD1-440B-8EC3-41A5796C06A5}"/>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1" name="Oval 111">
              <a:extLst>
                <a:ext uri="{FF2B5EF4-FFF2-40B4-BE49-F238E27FC236}">
                  <a16:creationId xmlns:a16="http://schemas.microsoft.com/office/drawing/2014/main" id="{8F4AAA89-E543-4C17-96C9-9C40922F684C}"/>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2" name="Oval 112">
              <a:extLst>
                <a:ext uri="{FF2B5EF4-FFF2-40B4-BE49-F238E27FC236}">
                  <a16:creationId xmlns:a16="http://schemas.microsoft.com/office/drawing/2014/main" id="{8D5C639C-B946-4DEE-8C73-69102FA3747B}"/>
                </a:ext>
              </a:extLst>
            </p:cNvPr>
            <p:cNvSpPr>
              <a:spLocks noChangeArrowheads="1"/>
            </p:cNvSpPr>
            <p:nvPr/>
          </p:nvSpPr>
          <p:spPr bwMode="hidden">
            <a:xfrm>
              <a:off x="2972" y="1366"/>
              <a:ext cx="110"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3" name="Oval 113">
              <a:extLst>
                <a:ext uri="{FF2B5EF4-FFF2-40B4-BE49-F238E27FC236}">
                  <a16:creationId xmlns:a16="http://schemas.microsoft.com/office/drawing/2014/main" id="{2C6EBBBC-01D4-43F4-A258-B7A3661E1AF1}"/>
                </a:ext>
              </a:extLst>
            </p:cNvPr>
            <p:cNvSpPr>
              <a:spLocks noChangeArrowheads="1"/>
            </p:cNvSpPr>
            <p:nvPr/>
          </p:nvSpPr>
          <p:spPr bwMode="hidden">
            <a:xfrm>
              <a:off x="3152" y="1292"/>
              <a:ext cx="113"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4" name="Oval 114">
              <a:extLst>
                <a:ext uri="{FF2B5EF4-FFF2-40B4-BE49-F238E27FC236}">
                  <a16:creationId xmlns:a16="http://schemas.microsoft.com/office/drawing/2014/main" id="{3A9FDE94-CAC9-4725-9447-64B0C23DAE04}"/>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5" name="Oval 115">
              <a:extLst>
                <a:ext uri="{FF2B5EF4-FFF2-40B4-BE49-F238E27FC236}">
                  <a16:creationId xmlns:a16="http://schemas.microsoft.com/office/drawing/2014/main" id="{F967DEAC-C0B2-4130-84B2-FD808E7D769F}"/>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6" name="Oval 116">
              <a:extLst>
                <a:ext uri="{FF2B5EF4-FFF2-40B4-BE49-F238E27FC236}">
                  <a16:creationId xmlns:a16="http://schemas.microsoft.com/office/drawing/2014/main" id="{79610161-C7F4-4E2D-A0DC-4F2A0B202776}"/>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7" name="Oval 117">
              <a:extLst>
                <a:ext uri="{FF2B5EF4-FFF2-40B4-BE49-F238E27FC236}">
                  <a16:creationId xmlns:a16="http://schemas.microsoft.com/office/drawing/2014/main" id="{1B6D4894-A5ED-4F06-9BFC-528006E70CB2}"/>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8" name="Oval 118">
              <a:extLst>
                <a:ext uri="{FF2B5EF4-FFF2-40B4-BE49-F238E27FC236}">
                  <a16:creationId xmlns:a16="http://schemas.microsoft.com/office/drawing/2014/main" id="{B7284F24-DE04-479D-A876-09CBC18A8281}"/>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19" name="Oval 119">
              <a:extLst>
                <a:ext uri="{FF2B5EF4-FFF2-40B4-BE49-F238E27FC236}">
                  <a16:creationId xmlns:a16="http://schemas.microsoft.com/office/drawing/2014/main" id="{35F4AD15-49DD-4268-9680-127EB819F148}"/>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0" name="Oval 120">
              <a:extLst>
                <a:ext uri="{FF2B5EF4-FFF2-40B4-BE49-F238E27FC236}">
                  <a16:creationId xmlns:a16="http://schemas.microsoft.com/office/drawing/2014/main" id="{43A7A1DA-D550-4302-AB92-A3DE42BE084C}"/>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1" name="Oval 121">
              <a:extLst>
                <a:ext uri="{FF2B5EF4-FFF2-40B4-BE49-F238E27FC236}">
                  <a16:creationId xmlns:a16="http://schemas.microsoft.com/office/drawing/2014/main" id="{75E34DC0-8F40-4EDA-BA9D-BB9B63427971}"/>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2" name="Oval 122">
              <a:extLst>
                <a:ext uri="{FF2B5EF4-FFF2-40B4-BE49-F238E27FC236}">
                  <a16:creationId xmlns:a16="http://schemas.microsoft.com/office/drawing/2014/main" id="{A4444233-B6C3-40E5-90B1-B24DA058CB91}"/>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3" name="Oval 123">
              <a:extLst>
                <a:ext uri="{FF2B5EF4-FFF2-40B4-BE49-F238E27FC236}">
                  <a16:creationId xmlns:a16="http://schemas.microsoft.com/office/drawing/2014/main" id="{68318CBB-8443-4CC9-B9D3-F19AF1B117EA}"/>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4" name="Oval 124">
              <a:extLst>
                <a:ext uri="{FF2B5EF4-FFF2-40B4-BE49-F238E27FC236}">
                  <a16:creationId xmlns:a16="http://schemas.microsoft.com/office/drawing/2014/main" id="{1D072856-BDBC-4A22-B86C-8A591E13EB55}"/>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5" name="Oval 125">
              <a:extLst>
                <a:ext uri="{FF2B5EF4-FFF2-40B4-BE49-F238E27FC236}">
                  <a16:creationId xmlns:a16="http://schemas.microsoft.com/office/drawing/2014/main" id="{231D0C5E-EA42-43C0-86E3-820D11B4991D}"/>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6" name="Oval 126">
              <a:extLst>
                <a:ext uri="{FF2B5EF4-FFF2-40B4-BE49-F238E27FC236}">
                  <a16:creationId xmlns:a16="http://schemas.microsoft.com/office/drawing/2014/main" id="{6F075DCC-6871-4A41-A47B-49F69A48020D}"/>
                </a:ext>
              </a:extLst>
            </p:cNvPr>
            <p:cNvSpPr>
              <a:spLocks noChangeArrowheads="1"/>
            </p:cNvSpPr>
            <p:nvPr/>
          </p:nvSpPr>
          <p:spPr bwMode="hidden">
            <a:xfrm>
              <a:off x="3466" y="1356"/>
              <a:ext cx="105"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7" name="Oval 127">
              <a:extLst>
                <a:ext uri="{FF2B5EF4-FFF2-40B4-BE49-F238E27FC236}">
                  <a16:creationId xmlns:a16="http://schemas.microsoft.com/office/drawing/2014/main" id="{6B0BE470-D854-4B57-AF53-4AD2EB856DAD}"/>
                </a:ext>
              </a:extLst>
            </p:cNvPr>
            <p:cNvSpPr>
              <a:spLocks noChangeArrowheads="1"/>
            </p:cNvSpPr>
            <p:nvPr/>
          </p:nvSpPr>
          <p:spPr bwMode="hidden">
            <a:xfrm>
              <a:off x="2852" y="1228"/>
              <a:ext cx="105"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8" name="Oval 128">
              <a:extLst>
                <a:ext uri="{FF2B5EF4-FFF2-40B4-BE49-F238E27FC236}">
                  <a16:creationId xmlns:a16="http://schemas.microsoft.com/office/drawing/2014/main" id="{936AF0AF-35A1-48B6-BDB7-D9BD7CF249EC}"/>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29" name="Oval 129">
              <a:extLst>
                <a:ext uri="{FF2B5EF4-FFF2-40B4-BE49-F238E27FC236}">
                  <a16:creationId xmlns:a16="http://schemas.microsoft.com/office/drawing/2014/main" id="{2E835884-5380-4BA6-A639-5DB63F7CB83B}"/>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0" name="Oval 130">
              <a:extLst>
                <a:ext uri="{FF2B5EF4-FFF2-40B4-BE49-F238E27FC236}">
                  <a16:creationId xmlns:a16="http://schemas.microsoft.com/office/drawing/2014/main" id="{E51E19CD-1D9D-4011-9A2A-1F140BA7E446}"/>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1" name="Oval 131">
              <a:extLst>
                <a:ext uri="{FF2B5EF4-FFF2-40B4-BE49-F238E27FC236}">
                  <a16:creationId xmlns:a16="http://schemas.microsoft.com/office/drawing/2014/main" id="{673B6E9B-1BF6-49F0-B1F7-0545FFDF2B52}"/>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2" name="Oval 132">
              <a:extLst>
                <a:ext uri="{FF2B5EF4-FFF2-40B4-BE49-F238E27FC236}">
                  <a16:creationId xmlns:a16="http://schemas.microsoft.com/office/drawing/2014/main" id="{5883E0C4-D635-4032-9144-253E32AB6BA2}"/>
                </a:ext>
              </a:extLst>
            </p:cNvPr>
            <p:cNvSpPr>
              <a:spLocks noChangeArrowheads="1"/>
            </p:cNvSpPr>
            <p:nvPr/>
          </p:nvSpPr>
          <p:spPr bwMode="hidden">
            <a:xfrm>
              <a:off x="827" y="1350"/>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3" name="Oval 133">
              <a:extLst>
                <a:ext uri="{FF2B5EF4-FFF2-40B4-BE49-F238E27FC236}">
                  <a16:creationId xmlns:a16="http://schemas.microsoft.com/office/drawing/2014/main" id="{3008D618-8ACD-4590-B6B4-61B9DB570931}"/>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4" name="Oval 134">
              <a:extLst>
                <a:ext uri="{FF2B5EF4-FFF2-40B4-BE49-F238E27FC236}">
                  <a16:creationId xmlns:a16="http://schemas.microsoft.com/office/drawing/2014/main" id="{E4429E5F-D3DE-4EFC-8F1C-C9A327B9715D}"/>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5" name="Oval 135">
              <a:extLst>
                <a:ext uri="{FF2B5EF4-FFF2-40B4-BE49-F238E27FC236}">
                  <a16:creationId xmlns:a16="http://schemas.microsoft.com/office/drawing/2014/main" id="{47CDA85C-5B1E-4CED-B5B0-3166259C6FB8}"/>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6" name="Oval 136">
              <a:extLst>
                <a:ext uri="{FF2B5EF4-FFF2-40B4-BE49-F238E27FC236}">
                  <a16:creationId xmlns:a16="http://schemas.microsoft.com/office/drawing/2014/main" id="{384594D7-046A-41FF-ACEE-833BC27174D0}"/>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7" name="Oval 137">
              <a:extLst>
                <a:ext uri="{FF2B5EF4-FFF2-40B4-BE49-F238E27FC236}">
                  <a16:creationId xmlns:a16="http://schemas.microsoft.com/office/drawing/2014/main" id="{E14FCF17-50C9-452B-B12E-54DD43B2A450}"/>
                </a:ext>
              </a:extLst>
            </p:cNvPr>
            <p:cNvSpPr>
              <a:spLocks noChangeArrowheads="1"/>
            </p:cNvSpPr>
            <p:nvPr/>
          </p:nvSpPr>
          <p:spPr bwMode="hidden">
            <a:xfrm>
              <a:off x="4131" y="1284"/>
              <a:ext cx="110"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8" name="Oval 138">
              <a:extLst>
                <a:ext uri="{FF2B5EF4-FFF2-40B4-BE49-F238E27FC236}">
                  <a16:creationId xmlns:a16="http://schemas.microsoft.com/office/drawing/2014/main" id="{95F007EC-7BCE-41F5-B869-2EBD291321E3}"/>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39" name="Oval 139">
              <a:extLst>
                <a:ext uri="{FF2B5EF4-FFF2-40B4-BE49-F238E27FC236}">
                  <a16:creationId xmlns:a16="http://schemas.microsoft.com/office/drawing/2014/main" id="{96D29AE5-32B3-4DD2-B8E9-6D197B5E0B23}"/>
                </a:ext>
              </a:extLst>
            </p:cNvPr>
            <p:cNvSpPr>
              <a:spLocks noChangeArrowheads="1"/>
            </p:cNvSpPr>
            <p:nvPr/>
          </p:nvSpPr>
          <p:spPr bwMode="hidden">
            <a:xfrm>
              <a:off x="3315" y="1229"/>
              <a:ext cx="113"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0" name="Oval 140">
              <a:extLst>
                <a:ext uri="{FF2B5EF4-FFF2-40B4-BE49-F238E27FC236}">
                  <a16:creationId xmlns:a16="http://schemas.microsoft.com/office/drawing/2014/main" id="{5983977C-8AC6-40DD-B35C-2CF6465F32FE}"/>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1" name="Oval 141">
              <a:extLst>
                <a:ext uri="{FF2B5EF4-FFF2-40B4-BE49-F238E27FC236}">
                  <a16:creationId xmlns:a16="http://schemas.microsoft.com/office/drawing/2014/main" id="{1701049E-3F18-45ED-A020-F2F8EA77F97D}"/>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2" name="Oval 142">
              <a:extLst>
                <a:ext uri="{FF2B5EF4-FFF2-40B4-BE49-F238E27FC236}">
                  <a16:creationId xmlns:a16="http://schemas.microsoft.com/office/drawing/2014/main" id="{CEA8D228-87A9-403E-861E-BD549092367C}"/>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3" name="Oval 143">
              <a:extLst>
                <a:ext uri="{FF2B5EF4-FFF2-40B4-BE49-F238E27FC236}">
                  <a16:creationId xmlns:a16="http://schemas.microsoft.com/office/drawing/2014/main" id="{E16A60F6-A8AB-4D4B-A07C-7D3ADFF4DAF1}"/>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4" name="Oval 144">
              <a:extLst>
                <a:ext uri="{FF2B5EF4-FFF2-40B4-BE49-F238E27FC236}">
                  <a16:creationId xmlns:a16="http://schemas.microsoft.com/office/drawing/2014/main" id="{2441652D-780B-4BB4-B52E-C2A06D768F42}"/>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5" name="Oval 145">
              <a:extLst>
                <a:ext uri="{FF2B5EF4-FFF2-40B4-BE49-F238E27FC236}">
                  <a16:creationId xmlns:a16="http://schemas.microsoft.com/office/drawing/2014/main" id="{DC5AF415-01E2-42A5-9FE9-1D0795C677C4}"/>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6" name="Oval 146">
              <a:extLst>
                <a:ext uri="{FF2B5EF4-FFF2-40B4-BE49-F238E27FC236}">
                  <a16:creationId xmlns:a16="http://schemas.microsoft.com/office/drawing/2014/main" id="{7F926D21-DFF8-4474-AFA2-416D8AA05240}"/>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7" name="Oval 147">
              <a:extLst>
                <a:ext uri="{FF2B5EF4-FFF2-40B4-BE49-F238E27FC236}">
                  <a16:creationId xmlns:a16="http://schemas.microsoft.com/office/drawing/2014/main" id="{6FB89E59-96EA-4039-8C6A-9EBC5C63A7DD}"/>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8" name="Oval 148">
              <a:extLst>
                <a:ext uri="{FF2B5EF4-FFF2-40B4-BE49-F238E27FC236}">
                  <a16:creationId xmlns:a16="http://schemas.microsoft.com/office/drawing/2014/main" id="{D31BB54A-3D73-4663-9691-4A420ECA270C}"/>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49" name="Oval 149">
              <a:extLst>
                <a:ext uri="{FF2B5EF4-FFF2-40B4-BE49-F238E27FC236}">
                  <a16:creationId xmlns:a16="http://schemas.microsoft.com/office/drawing/2014/main" id="{C785F63F-4FD0-45E1-85BC-9BA313871B82}"/>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0" name="Oval 150">
              <a:extLst>
                <a:ext uri="{FF2B5EF4-FFF2-40B4-BE49-F238E27FC236}">
                  <a16:creationId xmlns:a16="http://schemas.microsoft.com/office/drawing/2014/main" id="{A59B11A5-4119-4897-9D4E-9FC89E9B6312}"/>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1" name="Oval 151">
              <a:extLst>
                <a:ext uri="{FF2B5EF4-FFF2-40B4-BE49-F238E27FC236}">
                  <a16:creationId xmlns:a16="http://schemas.microsoft.com/office/drawing/2014/main" id="{A2109E21-8D7C-447F-8B58-13AA54459E61}"/>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2" name="Oval 152">
              <a:extLst>
                <a:ext uri="{FF2B5EF4-FFF2-40B4-BE49-F238E27FC236}">
                  <a16:creationId xmlns:a16="http://schemas.microsoft.com/office/drawing/2014/main" id="{8C89BEED-C6AA-4380-B5F5-0BB04B5238D8}"/>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3" name="Oval 153">
              <a:extLst>
                <a:ext uri="{FF2B5EF4-FFF2-40B4-BE49-F238E27FC236}">
                  <a16:creationId xmlns:a16="http://schemas.microsoft.com/office/drawing/2014/main" id="{D07D8942-FECF-472C-851C-21E83908F752}"/>
                </a:ext>
              </a:extLst>
            </p:cNvPr>
            <p:cNvSpPr>
              <a:spLocks noChangeArrowheads="1"/>
            </p:cNvSpPr>
            <p:nvPr/>
          </p:nvSpPr>
          <p:spPr bwMode="hidden">
            <a:xfrm>
              <a:off x="1294" y="1222"/>
              <a:ext cx="113"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4" name="Oval 154">
              <a:extLst>
                <a:ext uri="{FF2B5EF4-FFF2-40B4-BE49-F238E27FC236}">
                  <a16:creationId xmlns:a16="http://schemas.microsoft.com/office/drawing/2014/main" id="{82B3809F-DD54-444B-AE86-0092326AE7B3}"/>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5" name="Oval 155">
              <a:extLst>
                <a:ext uri="{FF2B5EF4-FFF2-40B4-BE49-F238E27FC236}">
                  <a16:creationId xmlns:a16="http://schemas.microsoft.com/office/drawing/2014/main" id="{5B1E883F-1AD4-4647-9EE8-AF36A7A34058}"/>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6" name="Oval 156">
              <a:extLst>
                <a:ext uri="{FF2B5EF4-FFF2-40B4-BE49-F238E27FC236}">
                  <a16:creationId xmlns:a16="http://schemas.microsoft.com/office/drawing/2014/main" id="{025A4648-8785-40E0-8784-31712729E9A0}"/>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7" name="Oval 157">
              <a:extLst>
                <a:ext uri="{FF2B5EF4-FFF2-40B4-BE49-F238E27FC236}">
                  <a16:creationId xmlns:a16="http://schemas.microsoft.com/office/drawing/2014/main" id="{689D9E5D-22FD-40B8-BEBA-58966577FEEA}"/>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8" name="Oval 158">
              <a:extLst>
                <a:ext uri="{FF2B5EF4-FFF2-40B4-BE49-F238E27FC236}">
                  <a16:creationId xmlns:a16="http://schemas.microsoft.com/office/drawing/2014/main" id="{F4F25E70-435E-4752-BA81-A104DF57738D}"/>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59" name="Oval 159">
              <a:extLst>
                <a:ext uri="{FF2B5EF4-FFF2-40B4-BE49-F238E27FC236}">
                  <a16:creationId xmlns:a16="http://schemas.microsoft.com/office/drawing/2014/main" id="{1301494A-4689-4C78-8F44-F8C13EE153BA}"/>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0" name="Oval 160">
              <a:extLst>
                <a:ext uri="{FF2B5EF4-FFF2-40B4-BE49-F238E27FC236}">
                  <a16:creationId xmlns:a16="http://schemas.microsoft.com/office/drawing/2014/main" id="{A7EE7008-2658-48FA-B92A-892BF37ED657}"/>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1" name="Oval 161">
              <a:extLst>
                <a:ext uri="{FF2B5EF4-FFF2-40B4-BE49-F238E27FC236}">
                  <a16:creationId xmlns:a16="http://schemas.microsoft.com/office/drawing/2014/main" id="{3BB6D2D7-0C9B-412F-8C10-64A5EC2AB5CE}"/>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2" name="Oval 162">
              <a:extLst>
                <a:ext uri="{FF2B5EF4-FFF2-40B4-BE49-F238E27FC236}">
                  <a16:creationId xmlns:a16="http://schemas.microsoft.com/office/drawing/2014/main" id="{4F20DE04-9C08-4BAB-8FFE-3479C2A5F6C0}"/>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3" name="Oval 163">
              <a:extLst>
                <a:ext uri="{FF2B5EF4-FFF2-40B4-BE49-F238E27FC236}">
                  <a16:creationId xmlns:a16="http://schemas.microsoft.com/office/drawing/2014/main" id="{F8724E90-2033-4606-BA8A-23FC25E2B1EC}"/>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4" name="Oval 164">
              <a:extLst>
                <a:ext uri="{FF2B5EF4-FFF2-40B4-BE49-F238E27FC236}">
                  <a16:creationId xmlns:a16="http://schemas.microsoft.com/office/drawing/2014/main" id="{DBF2CBB1-8F80-4467-A69D-2755C94DF493}"/>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5" name="Oval 165">
              <a:extLst>
                <a:ext uri="{FF2B5EF4-FFF2-40B4-BE49-F238E27FC236}">
                  <a16:creationId xmlns:a16="http://schemas.microsoft.com/office/drawing/2014/main" id="{319F6D05-03DC-4390-A649-8527E1ADED81}"/>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6" name="Oval 166">
              <a:extLst>
                <a:ext uri="{FF2B5EF4-FFF2-40B4-BE49-F238E27FC236}">
                  <a16:creationId xmlns:a16="http://schemas.microsoft.com/office/drawing/2014/main" id="{DD898010-7380-4B29-B511-E631D2B1BA1D}"/>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7" name="Oval 167">
              <a:extLst>
                <a:ext uri="{FF2B5EF4-FFF2-40B4-BE49-F238E27FC236}">
                  <a16:creationId xmlns:a16="http://schemas.microsoft.com/office/drawing/2014/main" id="{6574CA5C-853D-48F4-83A2-0FD12EDF8BEF}"/>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8" name="Oval 168">
              <a:extLst>
                <a:ext uri="{FF2B5EF4-FFF2-40B4-BE49-F238E27FC236}">
                  <a16:creationId xmlns:a16="http://schemas.microsoft.com/office/drawing/2014/main" id="{EEC7065D-A3F2-42D8-86B6-C32C91AE36A1}"/>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69" name="Oval 169">
              <a:extLst>
                <a:ext uri="{FF2B5EF4-FFF2-40B4-BE49-F238E27FC236}">
                  <a16:creationId xmlns:a16="http://schemas.microsoft.com/office/drawing/2014/main" id="{837EBD55-1945-4C9F-BC5E-4AD5C8C94383}"/>
                </a:ext>
              </a:extLst>
            </p:cNvPr>
            <p:cNvSpPr>
              <a:spLocks noChangeArrowheads="1"/>
            </p:cNvSpPr>
            <p:nvPr/>
          </p:nvSpPr>
          <p:spPr bwMode="hidden">
            <a:xfrm>
              <a:off x="2557" y="1516"/>
              <a:ext cx="122"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0" name="Oval 170">
              <a:extLst>
                <a:ext uri="{FF2B5EF4-FFF2-40B4-BE49-F238E27FC236}">
                  <a16:creationId xmlns:a16="http://schemas.microsoft.com/office/drawing/2014/main" id="{CA87D817-3A27-4B13-9B95-904DC7895CD8}"/>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1" name="Oval 171">
              <a:extLst>
                <a:ext uri="{FF2B5EF4-FFF2-40B4-BE49-F238E27FC236}">
                  <a16:creationId xmlns:a16="http://schemas.microsoft.com/office/drawing/2014/main" id="{4E0416AF-30B5-4B93-AB6D-35F008A52A94}"/>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2" name="Oval 172">
              <a:extLst>
                <a:ext uri="{FF2B5EF4-FFF2-40B4-BE49-F238E27FC236}">
                  <a16:creationId xmlns:a16="http://schemas.microsoft.com/office/drawing/2014/main" id="{6161C43C-FD6B-45DA-B5CB-EDA72EB83B10}"/>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3" name="Oval 173">
              <a:extLst>
                <a:ext uri="{FF2B5EF4-FFF2-40B4-BE49-F238E27FC236}">
                  <a16:creationId xmlns:a16="http://schemas.microsoft.com/office/drawing/2014/main" id="{042E8C67-B83A-45C2-823B-41655187B905}"/>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4" name="Oval 174">
              <a:extLst>
                <a:ext uri="{FF2B5EF4-FFF2-40B4-BE49-F238E27FC236}">
                  <a16:creationId xmlns:a16="http://schemas.microsoft.com/office/drawing/2014/main" id="{F7F92AA6-4120-42B1-98A5-21567122DD97}"/>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5" name="Oval 175">
              <a:extLst>
                <a:ext uri="{FF2B5EF4-FFF2-40B4-BE49-F238E27FC236}">
                  <a16:creationId xmlns:a16="http://schemas.microsoft.com/office/drawing/2014/main" id="{407E3D65-8A03-4A0E-B2C6-DE12A7AE9FB9}"/>
                </a:ext>
              </a:extLst>
            </p:cNvPr>
            <p:cNvSpPr>
              <a:spLocks noChangeArrowheads="1"/>
            </p:cNvSpPr>
            <p:nvPr/>
          </p:nvSpPr>
          <p:spPr bwMode="hidden">
            <a:xfrm>
              <a:off x="1650" y="824"/>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6" name="Oval 176">
              <a:extLst>
                <a:ext uri="{FF2B5EF4-FFF2-40B4-BE49-F238E27FC236}">
                  <a16:creationId xmlns:a16="http://schemas.microsoft.com/office/drawing/2014/main" id="{C5FB5770-DD0B-4581-9832-7A846EB87608}"/>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7" name="Oval 177">
              <a:extLst>
                <a:ext uri="{FF2B5EF4-FFF2-40B4-BE49-F238E27FC236}">
                  <a16:creationId xmlns:a16="http://schemas.microsoft.com/office/drawing/2014/main" id="{0783BD45-6CBF-4EB0-9069-C6D6E31AC924}"/>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8" name="Oval 178">
              <a:extLst>
                <a:ext uri="{FF2B5EF4-FFF2-40B4-BE49-F238E27FC236}">
                  <a16:creationId xmlns:a16="http://schemas.microsoft.com/office/drawing/2014/main" id="{B0757FD4-7312-4A38-8F97-6F5AF7901BF3}"/>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79" name="Oval 179">
              <a:extLst>
                <a:ext uri="{FF2B5EF4-FFF2-40B4-BE49-F238E27FC236}">
                  <a16:creationId xmlns:a16="http://schemas.microsoft.com/office/drawing/2014/main" id="{CB7BC6D1-59B2-49ED-88FD-F0606A4DFC09}"/>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0" name="Oval 180">
              <a:extLst>
                <a:ext uri="{FF2B5EF4-FFF2-40B4-BE49-F238E27FC236}">
                  <a16:creationId xmlns:a16="http://schemas.microsoft.com/office/drawing/2014/main" id="{FF02B779-D500-4B13-8A36-69F2B274CCB5}"/>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1" name="Oval 181">
              <a:extLst>
                <a:ext uri="{FF2B5EF4-FFF2-40B4-BE49-F238E27FC236}">
                  <a16:creationId xmlns:a16="http://schemas.microsoft.com/office/drawing/2014/main" id="{3BA2873E-7BD2-4B97-92B3-45D7F92EDA9A}"/>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2" name="Oval 182">
              <a:extLst>
                <a:ext uri="{FF2B5EF4-FFF2-40B4-BE49-F238E27FC236}">
                  <a16:creationId xmlns:a16="http://schemas.microsoft.com/office/drawing/2014/main" id="{14475D49-5AE2-4FFA-ABB2-69F9E5C7F421}"/>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3" name="Oval 183">
              <a:extLst>
                <a:ext uri="{FF2B5EF4-FFF2-40B4-BE49-F238E27FC236}">
                  <a16:creationId xmlns:a16="http://schemas.microsoft.com/office/drawing/2014/main" id="{DFF5350D-7F8B-4A5D-AEDB-FC16FBF5BDDC}"/>
                </a:ext>
              </a:extLst>
            </p:cNvPr>
            <p:cNvSpPr>
              <a:spLocks noChangeArrowheads="1"/>
            </p:cNvSpPr>
            <p:nvPr/>
          </p:nvSpPr>
          <p:spPr bwMode="hidden">
            <a:xfrm>
              <a:off x="3238" y="3121"/>
              <a:ext cx="169"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4" name="Oval 184">
              <a:extLst>
                <a:ext uri="{FF2B5EF4-FFF2-40B4-BE49-F238E27FC236}">
                  <a16:creationId xmlns:a16="http://schemas.microsoft.com/office/drawing/2014/main" id="{014FD6B6-EBA4-4814-9F2D-EFAE543F5128}"/>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5" name="Oval 185">
              <a:extLst>
                <a:ext uri="{FF2B5EF4-FFF2-40B4-BE49-F238E27FC236}">
                  <a16:creationId xmlns:a16="http://schemas.microsoft.com/office/drawing/2014/main" id="{29C2A97D-B6EE-43C0-BB08-6E4F4A74A106}"/>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6" name="Oval 186">
              <a:extLst>
                <a:ext uri="{FF2B5EF4-FFF2-40B4-BE49-F238E27FC236}">
                  <a16:creationId xmlns:a16="http://schemas.microsoft.com/office/drawing/2014/main" id="{EF6D1049-BC5A-4A47-B885-4DF022BEAC56}"/>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7" name="Oval 187">
              <a:extLst>
                <a:ext uri="{FF2B5EF4-FFF2-40B4-BE49-F238E27FC236}">
                  <a16:creationId xmlns:a16="http://schemas.microsoft.com/office/drawing/2014/main" id="{B7F10C32-687C-4009-9625-2F9E693703E1}"/>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8" name="Oval 188">
              <a:extLst>
                <a:ext uri="{FF2B5EF4-FFF2-40B4-BE49-F238E27FC236}">
                  <a16:creationId xmlns:a16="http://schemas.microsoft.com/office/drawing/2014/main" id="{21973B2C-A969-4038-B914-278368922F75}"/>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89" name="Oval 189">
              <a:extLst>
                <a:ext uri="{FF2B5EF4-FFF2-40B4-BE49-F238E27FC236}">
                  <a16:creationId xmlns:a16="http://schemas.microsoft.com/office/drawing/2014/main" id="{7B025C0B-D980-4C37-9DCA-8C20813DB18F}"/>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0" name="Oval 190">
              <a:extLst>
                <a:ext uri="{FF2B5EF4-FFF2-40B4-BE49-F238E27FC236}">
                  <a16:creationId xmlns:a16="http://schemas.microsoft.com/office/drawing/2014/main" id="{EDEDBBBE-A4E6-43E4-86CC-62A1F47E4AC3}"/>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1" name="Oval 191">
              <a:extLst>
                <a:ext uri="{FF2B5EF4-FFF2-40B4-BE49-F238E27FC236}">
                  <a16:creationId xmlns:a16="http://schemas.microsoft.com/office/drawing/2014/main" id="{0FA43C2B-F4FD-4649-B694-A3992EEA6654}"/>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2" name="Oval 192">
              <a:extLst>
                <a:ext uri="{FF2B5EF4-FFF2-40B4-BE49-F238E27FC236}">
                  <a16:creationId xmlns:a16="http://schemas.microsoft.com/office/drawing/2014/main" id="{92D744BE-A549-4577-BF53-C0D83477B661}"/>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3" name="Oval 193">
              <a:extLst>
                <a:ext uri="{FF2B5EF4-FFF2-40B4-BE49-F238E27FC236}">
                  <a16:creationId xmlns:a16="http://schemas.microsoft.com/office/drawing/2014/main" id="{4FAFEDD4-5377-4744-AEFD-9421F7715CFB}"/>
                </a:ext>
              </a:extLst>
            </p:cNvPr>
            <p:cNvSpPr>
              <a:spLocks noChangeArrowheads="1"/>
            </p:cNvSpPr>
            <p:nvPr/>
          </p:nvSpPr>
          <p:spPr bwMode="hidden">
            <a:xfrm>
              <a:off x="5161" y="1702"/>
              <a:ext cx="122"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4" name="Oval 194">
              <a:extLst>
                <a:ext uri="{FF2B5EF4-FFF2-40B4-BE49-F238E27FC236}">
                  <a16:creationId xmlns:a16="http://schemas.microsoft.com/office/drawing/2014/main" id="{6703022D-E9CC-4CCA-9322-7F767D1A1929}"/>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5" name="Oval 195">
              <a:extLst>
                <a:ext uri="{FF2B5EF4-FFF2-40B4-BE49-F238E27FC236}">
                  <a16:creationId xmlns:a16="http://schemas.microsoft.com/office/drawing/2014/main" id="{665D3CAC-0278-42AE-B3FE-FBFDD6C39606}"/>
                </a:ext>
              </a:extLst>
            </p:cNvPr>
            <p:cNvSpPr>
              <a:spLocks noChangeArrowheads="1"/>
            </p:cNvSpPr>
            <p:nvPr/>
          </p:nvSpPr>
          <p:spPr bwMode="hidden">
            <a:xfrm>
              <a:off x="5398" y="1521"/>
              <a:ext cx="122"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6" name="Oval 196">
              <a:extLst>
                <a:ext uri="{FF2B5EF4-FFF2-40B4-BE49-F238E27FC236}">
                  <a16:creationId xmlns:a16="http://schemas.microsoft.com/office/drawing/2014/main" id="{15B9EAC2-65A9-4E03-882B-201A371BAAB2}"/>
                </a:ext>
              </a:extLst>
            </p:cNvPr>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7" name="Oval 197">
              <a:extLst>
                <a:ext uri="{FF2B5EF4-FFF2-40B4-BE49-F238E27FC236}">
                  <a16:creationId xmlns:a16="http://schemas.microsoft.com/office/drawing/2014/main" id="{B37277A5-0D84-4B10-A0C4-E6F8AA0F86E4}"/>
                </a:ext>
              </a:extLst>
            </p:cNvPr>
            <p:cNvSpPr>
              <a:spLocks noChangeArrowheads="1"/>
            </p:cNvSpPr>
            <p:nvPr/>
          </p:nvSpPr>
          <p:spPr bwMode="hidden">
            <a:xfrm>
              <a:off x="3651" y="3693"/>
              <a:ext cx="195" cy="11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8" name="Oval 198">
              <a:extLst>
                <a:ext uri="{FF2B5EF4-FFF2-40B4-BE49-F238E27FC236}">
                  <a16:creationId xmlns:a16="http://schemas.microsoft.com/office/drawing/2014/main" id="{0D5C6D5C-9A3F-42A5-835C-34E495D74D1D}"/>
                </a:ext>
              </a:extLst>
            </p:cNvPr>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799" name="Oval 199">
              <a:extLst>
                <a:ext uri="{FF2B5EF4-FFF2-40B4-BE49-F238E27FC236}">
                  <a16:creationId xmlns:a16="http://schemas.microsoft.com/office/drawing/2014/main" id="{B9F99832-6914-4444-81E8-14990E4E595A}"/>
                </a:ext>
              </a:extLst>
            </p:cNvPr>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0" name="Oval 200">
              <a:extLst>
                <a:ext uri="{FF2B5EF4-FFF2-40B4-BE49-F238E27FC236}">
                  <a16:creationId xmlns:a16="http://schemas.microsoft.com/office/drawing/2014/main" id="{79CC2642-7C7A-4F19-8831-E8255AE15429}"/>
                </a:ext>
              </a:extLst>
            </p:cNvPr>
            <p:cNvSpPr>
              <a:spLocks noChangeArrowheads="1"/>
            </p:cNvSpPr>
            <p:nvPr/>
          </p:nvSpPr>
          <p:spPr bwMode="hidden">
            <a:xfrm>
              <a:off x="3989" y="3396"/>
              <a:ext cx="169" cy="9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1" name="Oval 201">
              <a:extLst>
                <a:ext uri="{FF2B5EF4-FFF2-40B4-BE49-F238E27FC236}">
                  <a16:creationId xmlns:a16="http://schemas.microsoft.com/office/drawing/2014/main" id="{97A34D0A-EABC-4066-A466-92AAB8EB9A0B}"/>
                </a:ext>
              </a:extLst>
            </p:cNvPr>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2" name="Oval 202">
              <a:extLst>
                <a:ext uri="{FF2B5EF4-FFF2-40B4-BE49-F238E27FC236}">
                  <a16:creationId xmlns:a16="http://schemas.microsoft.com/office/drawing/2014/main" id="{624E1D96-DC86-4269-B4F6-288B56AB1BEC}"/>
                </a:ext>
              </a:extLst>
            </p:cNvPr>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3" name="Oval 203">
              <a:extLst>
                <a:ext uri="{FF2B5EF4-FFF2-40B4-BE49-F238E27FC236}">
                  <a16:creationId xmlns:a16="http://schemas.microsoft.com/office/drawing/2014/main" id="{AB8061EE-E923-4A22-A541-5AAB515D2D15}"/>
                </a:ext>
              </a:extLst>
            </p:cNvPr>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4" name="Oval 204">
              <a:extLst>
                <a:ext uri="{FF2B5EF4-FFF2-40B4-BE49-F238E27FC236}">
                  <a16:creationId xmlns:a16="http://schemas.microsoft.com/office/drawing/2014/main" id="{7E8A88D1-990F-46AC-B2C8-3B82933E97F0}"/>
                </a:ext>
              </a:extLst>
            </p:cNvPr>
            <p:cNvSpPr>
              <a:spLocks noChangeArrowheads="1"/>
            </p:cNvSpPr>
            <p:nvPr/>
          </p:nvSpPr>
          <p:spPr bwMode="hidden">
            <a:xfrm>
              <a:off x="5293" y="3116"/>
              <a:ext cx="169"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5" name="Oval 205">
              <a:extLst>
                <a:ext uri="{FF2B5EF4-FFF2-40B4-BE49-F238E27FC236}">
                  <a16:creationId xmlns:a16="http://schemas.microsoft.com/office/drawing/2014/main" id="{BFEF49B3-9D1A-47B1-A22A-47FD7EBBBCBA}"/>
                </a:ext>
              </a:extLst>
            </p:cNvPr>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6" name="Oval 206">
              <a:extLst>
                <a:ext uri="{FF2B5EF4-FFF2-40B4-BE49-F238E27FC236}">
                  <a16:creationId xmlns:a16="http://schemas.microsoft.com/office/drawing/2014/main" id="{1A29E8C0-DAC0-4B47-B70B-BDEB000A06D4}"/>
                </a:ext>
              </a:extLst>
            </p:cNvPr>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7" name="Oval 207">
              <a:extLst>
                <a:ext uri="{FF2B5EF4-FFF2-40B4-BE49-F238E27FC236}">
                  <a16:creationId xmlns:a16="http://schemas.microsoft.com/office/drawing/2014/main" id="{4860F725-18CC-4F65-860B-A02B9212FAC9}"/>
                </a:ext>
              </a:extLst>
            </p:cNvPr>
            <p:cNvSpPr>
              <a:spLocks noChangeArrowheads="1"/>
            </p:cNvSpPr>
            <p:nvPr/>
          </p:nvSpPr>
          <p:spPr bwMode="hidden">
            <a:xfrm>
              <a:off x="4966" y="2488"/>
              <a:ext cx="157" cy="84"/>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8" name="Oval 208">
              <a:extLst>
                <a:ext uri="{FF2B5EF4-FFF2-40B4-BE49-F238E27FC236}">
                  <a16:creationId xmlns:a16="http://schemas.microsoft.com/office/drawing/2014/main" id="{9D3F4C3B-3A7B-476B-9139-6BF527D6CB79}"/>
                </a:ext>
              </a:extLst>
            </p:cNvPr>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09" name="Oval 209">
              <a:extLst>
                <a:ext uri="{FF2B5EF4-FFF2-40B4-BE49-F238E27FC236}">
                  <a16:creationId xmlns:a16="http://schemas.microsoft.com/office/drawing/2014/main" id="{22F79EB3-9369-47D9-A813-68BF67D40003}"/>
                </a:ext>
              </a:extLst>
            </p:cNvPr>
            <p:cNvSpPr>
              <a:spLocks noChangeArrowheads="1"/>
            </p:cNvSpPr>
            <p:nvPr/>
          </p:nvSpPr>
          <p:spPr bwMode="hidden">
            <a:xfrm>
              <a:off x="5161" y="2314"/>
              <a:ext cx="139"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10" name="Oval 210">
              <a:extLst>
                <a:ext uri="{FF2B5EF4-FFF2-40B4-BE49-F238E27FC236}">
                  <a16:creationId xmlns:a16="http://schemas.microsoft.com/office/drawing/2014/main" id="{5C313BCF-A4E5-4514-BDDA-395DF17F7F23}"/>
                </a:ext>
              </a:extLst>
            </p:cNvPr>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11" name="Oval 211">
              <a:extLst>
                <a:ext uri="{FF2B5EF4-FFF2-40B4-BE49-F238E27FC236}">
                  <a16:creationId xmlns:a16="http://schemas.microsoft.com/office/drawing/2014/main" id="{C81A6A3D-9975-4AAF-BDBE-A4BED842646A}"/>
                </a:ext>
              </a:extLst>
            </p:cNvPr>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12" name="Oval 212">
              <a:extLst>
                <a:ext uri="{FF2B5EF4-FFF2-40B4-BE49-F238E27FC236}">
                  <a16:creationId xmlns:a16="http://schemas.microsoft.com/office/drawing/2014/main" id="{3CE372FB-BB51-4793-8580-5B6EDEEF6F20}"/>
                </a:ext>
              </a:extLst>
            </p:cNvPr>
            <p:cNvSpPr>
              <a:spLocks noChangeArrowheads="1"/>
            </p:cNvSpPr>
            <p:nvPr/>
          </p:nvSpPr>
          <p:spPr bwMode="hidden">
            <a:xfrm>
              <a:off x="5689" y="1811"/>
              <a:ext cx="127"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13" name="Oval 213">
              <a:extLst>
                <a:ext uri="{FF2B5EF4-FFF2-40B4-BE49-F238E27FC236}">
                  <a16:creationId xmlns:a16="http://schemas.microsoft.com/office/drawing/2014/main" id="{1420D785-AFD3-4A55-B0ED-2DBAD7ACAAC4}"/>
                </a:ext>
              </a:extLst>
            </p:cNvPr>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14" name="Oval 214">
              <a:extLst>
                <a:ext uri="{FF2B5EF4-FFF2-40B4-BE49-F238E27FC236}">
                  <a16:creationId xmlns:a16="http://schemas.microsoft.com/office/drawing/2014/main" id="{345CDDCE-D0CF-4354-964C-00FFDDC3DF34}"/>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15" name="Oval 215">
              <a:extLst>
                <a:ext uri="{FF2B5EF4-FFF2-40B4-BE49-F238E27FC236}">
                  <a16:creationId xmlns:a16="http://schemas.microsoft.com/office/drawing/2014/main" id="{273BEF97-90B6-413F-889C-2436C6693876}"/>
                </a:ext>
              </a:extLst>
            </p:cNvPr>
            <p:cNvSpPr>
              <a:spLocks noChangeArrowheads="1"/>
            </p:cNvSpPr>
            <p:nvPr/>
          </p:nvSpPr>
          <p:spPr bwMode="hidden">
            <a:xfrm>
              <a:off x="2" y="2477"/>
              <a:ext cx="157"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16" name="Oval 216">
              <a:extLst>
                <a:ext uri="{FF2B5EF4-FFF2-40B4-BE49-F238E27FC236}">
                  <a16:creationId xmlns:a16="http://schemas.microsoft.com/office/drawing/2014/main" id="{9E0CF4E8-1A79-4EE9-97D5-9ECC97B0E546}"/>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25817" name="Oval 217">
              <a:extLst>
                <a:ext uri="{FF2B5EF4-FFF2-40B4-BE49-F238E27FC236}">
                  <a16:creationId xmlns:a16="http://schemas.microsoft.com/office/drawing/2014/main" id="{EC36C49E-8E56-4AB9-8B85-FD0CD591799A}"/>
                </a:ext>
              </a:extLst>
            </p:cNvPr>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grpSp>
      <p:sp>
        <p:nvSpPr>
          <p:cNvPr id="25818" name="Rectangle 218">
            <a:extLst>
              <a:ext uri="{FF2B5EF4-FFF2-40B4-BE49-F238E27FC236}">
                <a16:creationId xmlns:a16="http://schemas.microsoft.com/office/drawing/2014/main" id="{FD9BD701-78A1-44D0-BEF9-5A01CE35B7D2}"/>
              </a:ext>
            </a:extLst>
          </p:cNvPr>
          <p:cNvSpPr>
            <a:spLocks noGrp="1" noChangeArrowheads="1"/>
          </p:cNvSpPr>
          <p:nvPr>
            <p:ph type="sldNum" sz="quarter" idx="4"/>
          </p:nvPr>
        </p:nvSpPr>
        <p:spPr bwMode="auto">
          <a:xfrm>
            <a:off x="8080375" y="6243638"/>
            <a:ext cx="2630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ffectLst>
                  <a:outerShdw blurRad="38100" dist="38100" dir="2700000" algn="tl">
                    <a:srgbClr val="000000"/>
                  </a:outerShdw>
                </a:effectLst>
              </a:defRPr>
            </a:lvl1pPr>
          </a:lstStyle>
          <a:p>
            <a:pPr>
              <a:defRPr/>
            </a:pPr>
            <a:fld id="{EE987855-5EB2-4A06-B759-0B34AC96A275}" type="slidenum">
              <a:rPr lang="en-US" altLang="en-US"/>
              <a:pPr>
                <a:defRPr/>
              </a:pPr>
              <a:t>‹#›</a:t>
            </a:fld>
            <a:endParaRPr lang="en-US" altLang="en-US"/>
          </a:p>
        </p:txBody>
      </p:sp>
      <p:sp>
        <p:nvSpPr>
          <p:cNvPr id="25819" name="Rectangle 219">
            <a:extLst>
              <a:ext uri="{FF2B5EF4-FFF2-40B4-BE49-F238E27FC236}">
                <a16:creationId xmlns:a16="http://schemas.microsoft.com/office/drawing/2014/main" id="{00405991-9DE7-49FC-996A-A1244596BD61}"/>
              </a:ext>
            </a:extLst>
          </p:cNvPr>
          <p:cNvSpPr>
            <a:spLocks noGrp="1" noChangeArrowheads="1"/>
          </p:cNvSpPr>
          <p:nvPr>
            <p:ph type="dt" sz="half" idx="2"/>
          </p:nvPr>
        </p:nvSpPr>
        <p:spPr bwMode="auto">
          <a:xfrm>
            <a:off x="563563" y="6243638"/>
            <a:ext cx="2630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lang="en-US" altLang="en-US"/>
          </a:p>
        </p:txBody>
      </p:sp>
      <p:sp>
        <p:nvSpPr>
          <p:cNvPr id="25820" name="Rectangle 220">
            <a:extLst>
              <a:ext uri="{FF2B5EF4-FFF2-40B4-BE49-F238E27FC236}">
                <a16:creationId xmlns:a16="http://schemas.microsoft.com/office/drawing/2014/main" id="{E141A0AB-58AC-4FD0-AAD1-7E503A324694}"/>
              </a:ext>
            </a:extLst>
          </p:cNvPr>
          <p:cNvSpPr>
            <a:spLocks noGrp="1" noChangeArrowheads="1"/>
          </p:cNvSpPr>
          <p:nvPr>
            <p:ph type="ftr" sz="quarter" idx="3"/>
          </p:nvPr>
        </p:nvSpPr>
        <p:spPr bwMode="auto">
          <a:xfrm>
            <a:off x="3852863" y="6243638"/>
            <a:ext cx="356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ltLang="en-US"/>
          </a:p>
        </p:txBody>
      </p:sp>
      <p:sp>
        <p:nvSpPr>
          <p:cNvPr id="25821" name="Rectangle 221">
            <a:extLst>
              <a:ext uri="{FF2B5EF4-FFF2-40B4-BE49-F238E27FC236}">
                <a16:creationId xmlns:a16="http://schemas.microsoft.com/office/drawing/2014/main" id="{2A829E46-7274-4F9E-A063-EBD2A628849F}"/>
              </a:ext>
            </a:extLst>
          </p:cNvPr>
          <p:cNvSpPr>
            <a:spLocks noGrp="1" noChangeArrowheads="1"/>
          </p:cNvSpPr>
          <p:nvPr>
            <p:ph type="body" idx="1"/>
          </p:nvPr>
        </p:nvSpPr>
        <p:spPr bwMode="auto">
          <a:xfrm>
            <a:off x="563563" y="1600200"/>
            <a:ext cx="101473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822" name="Rectangle 222">
            <a:extLst>
              <a:ext uri="{FF2B5EF4-FFF2-40B4-BE49-F238E27FC236}">
                <a16:creationId xmlns:a16="http://schemas.microsoft.com/office/drawing/2014/main" id="{0A0F4FE3-E5F9-4397-9B1B-41EDADF21E66}"/>
              </a:ext>
            </a:extLst>
          </p:cNvPr>
          <p:cNvSpPr>
            <a:spLocks noGrp="1" noChangeArrowheads="1"/>
          </p:cNvSpPr>
          <p:nvPr>
            <p:ph type="title"/>
          </p:nvPr>
        </p:nvSpPr>
        <p:spPr bwMode="auto">
          <a:xfrm>
            <a:off x="563563" y="274638"/>
            <a:ext cx="10147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
  </p:transition>
  <p:txStyles>
    <p:title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Blip>
          <a:blip r:embed="rId13"/>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Font typeface="Wingdings" panose="05000000000000000000" pitchFamily="2" charset="2"/>
        <a:buBlip>
          <a:blip r:embed="rId13"/>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Font typeface="Wingdings" panose="05000000000000000000" pitchFamily="2" charset="2"/>
        <a:buBlip>
          <a:blip r:embed="rId13"/>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9AA3-AC8B-4996-BCE4-73A0CD064B4B}"/>
              </a:ext>
            </a:extLst>
          </p:cNvPr>
          <p:cNvSpPr>
            <a:spLocks noGrp="1"/>
          </p:cNvSpPr>
          <p:nvPr>
            <p:ph type="ctrTitle" sz="quarter"/>
          </p:nvPr>
        </p:nvSpPr>
        <p:spPr/>
        <p:txBody>
          <a:bodyPr/>
          <a:lstStyle/>
          <a:p>
            <a:pPr eaLnBrk="1" hangingPunct="1">
              <a:defRPr/>
            </a:pPr>
            <a:endParaRPr lang="en-US"/>
          </a:p>
        </p:txBody>
      </p:sp>
      <p:sp>
        <p:nvSpPr>
          <p:cNvPr id="3" name="Subtitle 2">
            <a:extLst>
              <a:ext uri="{FF2B5EF4-FFF2-40B4-BE49-F238E27FC236}">
                <a16:creationId xmlns:a16="http://schemas.microsoft.com/office/drawing/2014/main" id="{95377CFF-3D8A-480E-9041-6F650E1FA394}"/>
              </a:ext>
            </a:extLst>
          </p:cNvPr>
          <p:cNvSpPr>
            <a:spLocks noGrp="1"/>
          </p:cNvSpPr>
          <p:nvPr>
            <p:ph type="subTitle" sz="quarter" idx="1"/>
          </p:nvPr>
        </p:nvSpPr>
        <p:spPr/>
        <p:txBody>
          <a:bodyPr/>
          <a:lstStyle/>
          <a:p>
            <a:pPr eaLnBrk="1" hangingPunct="1">
              <a:defRPr/>
            </a:pPr>
            <a:endParaRPr lang="en-US"/>
          </a:p>
        </p:txBody>
      </p:sp>
      <p:pic>
        <p:nvPicPr>
          <p:cNvPr id="4100" name="Picture 9">
            <a:extLst>
              <a:ext uri="{FF2B5EF4-FFF2-40B4-BE49-F238E27FC236}">
                <a16:creationId xmlns:a16="http://schemas.microsoft.com/office/drawing/2014/main" id="{CE28A93B-08E1-4416-8BD7-E0C0BABB8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7938"/>
            <a:ext cx="11244263"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4" descr="A close up of a logo&#10;&#10;Description automatically generated">
            <a:extLst>
              <a:ext uri="{FF2B5EF4-FFF2-40B4-BE49-F238E27FC236}">
                <a16:creationId xmlns:a16="http://schemas.microsoft.com/office/drawing/2014/main" id="{FB1A07CA-F74C-434B-8A0E-C8354B991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888" y="374650"/>
            <a:ext cx="2660650"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A63621B-514D-42AC-890A-A563A18FF546}"/>
              </a:ext>
            </a:extLst>
          </p:cNvPr>
          <p:cNvSpPr>
            <a:spLocks noGrp="1" noChangeArrowheads="1"/>
          </p:cNvSpPr>
          <p:nvPr>
            <p:ph type="title"/>
          </p:nvPr>
        </p:nvSpPr>
        <p:spPr>
          <a:xfrm>
            <a:off x="20638" y="76200"/>
            <a:ext cx="7369175" cy="1143000"/>
          </a:xfrm>
        </p:spPr>
        <p:txBody>
          <a:bodyPr/>
          <a:lstStyle/>
          <a:p>
            <a:pPr eaLnBrk="1" hangingPunct="1">
              <a:defRPr/>
            </a:pPr>
            <a:r>
              <a:rPr lang="en-US" altLang="en-US" b="1" dirty="0"/>
              <a:t>First Proof: Fear the Lord</a:t>
            </a:r>
          </a:p>
        </p:txBody>
      </p:sp>
      <p:sp>
        <p:nvSpPr>
          <p:cNvPr id="11267" name="Rectangle 3">
            <a:extLst>
              <a:ext uri="{FF2B5EF4-FFF2-40B4-BE49-F238E27FC236}">
                <a16:creationId xmlns:a16="http://schemas.microsoft.com/office/drawing/2014/main" id="{3C6BAFF0-ECE2-4A50-A365-362F0ED58B42}"/>
              </a:ext>
            </a:extLst>
          </p:cNvPr>
          <p:cNvSpPr>
            <a:spLocks noGrp="1" noChangeArrowheads="1"/>
          </p:cNvSpPr>
          <p:nvPr>
            <p:ph type="body" idx="1"/>
          </p:nvPr>
        </p:nvSpPr>
        <p:spPr>
          <a:xfrm>
            <a:off x="379413" y="1219200"/>
            <a:ext cx="10331450" cy="5486400"/>
          </a:xfrm>
        </p:spPr>
        <p:txBody>
          <a:bodyPr/>
          <a:lstStyle/>
          <a:p>
            <a:pPr eaLnBrk="1" hangingPunct="1">
              <a:lnSpc>
                <a:spcPct val="90000"/>
              </a:lnSpc>
              <a:defRPr/>
            </a:pPr>
            <a:r>
              <a:rPr lang="en-US" altLang="en-US"/>
              <a:t>Thus, the application is fear the Lord. </a:t>
            </a:r>
          </a:p>
          <a:p>
            <a:pPr eaLnBrk="1" hangingPunct="1">
              <a:lnSpc>
                <a:spcPct val="90000"/>
              </a:lnSpc>
              <a:defRPr/>
            </a:pPr>
            <a:r>
              <a:rPr lang="en-US" altLang="en-US"/>
              <a:t>Proverbs 1:7 supports that if we do not fear the Lord we are fools. </a:t>
            </a:r>
          </a:p>
          <a:p>
            <a:pPr eaLnBrk="1" hangingPunct="1">
              <a:lnSpc>
                <a:spcPct val="90000"/>
              </a:lnSpc>
              <a:defRPr/>
            </a:pPr>
            <a:r>
              <a:rPr lang="en-US" altLang="en-US"/>
              <a:t>Being wise men and women will be determined by whether or not we are seeking and fearing the Lord. </a:t>
            </a:r>
          </a:p>
          <a:p>
            <a:pPr eaLnBrk="1" hangingPunct="1">
              <a:lnSpc>
                <a:spcPct val="90000"/>
              </a:lnSpc>
              <a:defRPr/>
            </a:pPr>
            <a:r>
              <a:rPr lang="en-US" altLang="en-US"/>
              <a:t>Learning to “fear the Lord”, as Proverbs instructs, is only the beginning. </a:t>
            </a:r>
          </a:p>
          <a:p>
            <a:pPr eaLnBrk="1" hangingPunct="1">
              <a:lnSpc>
                <a:spcPct val="90000"/>
              </a:lnSpc>
              <a:defRPr/>
            </a:pPr>
            <a:r>
              <a:rPr lang="en-US" altLang="en-US"/>
              <a:t>We not only need to see that the Lord needs reverence, but as a clear connection our fear for the Lord is derived from knowing where wisdom begins.  </a:t>
            </a:r>
          </a:p>
          <a:p>
            <a:pPr eaLnBrk="1" hangingPunct="1">
              <a:lnSpc>
                <a:spcPct val="90000"/>
              </a:lnSpc>
              <a:defRPr/>
            </a:pPr>
            <a:r>
              <a:rPr lang="en-US" altLang="en-US" i="1"/>
              <a:t>Be wise! Fear the Lord!</a:t>
            </a:r>
          </a:p>
        </p:txBody>
      </p:sp>
      <p:pic>
        <p:nvPicPr>
          <p:cNvPr id="14340" name="Picture 2">
            <a:extLst>
              <a:ext uri="{FF2B5EF4-FFF2-40B4-BE49-F238E27FC236}">
                <a16:creationId xmlns:a16="http://schemas.microsoft.com/office/drawing/2014/main" id="{72C5BE3C-2472-4DA6-A941-FC2CC813C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950" y="0"/>
            <a:ext cx="3652838"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4A0BF44-0D27-4D28-865B-99E5A32B5141}"/>
              </a:ext>
            </a:extLst>
          </p:cNvPr>
          <p:cNvSpPr>
            <a:spLocks noGrp="1" noChangeArrowheads="1"/>
          </p:cNvSpPr>
          <p:nvPr>
            <p:ph type="title"/>
          </p:nvPr>
        </p:nvSpPr>
        <p:spPr>
          <a:xfrm>
            <a:off x="593725" y="0"/>
            <a:ext cx="10147300" cy="1143000"/>
          </a:xfrm>
        </p:spPr>
        <p:txBody>
          <a:bodyPr/>
          <a:lstStyle/>
          <a:p>
            <a:pPr eaLnBrk="1" hangingPunct="1">
              <a:defRPr/>
            </a:pPr>
            <a:r>
              <a:rPr lang="en-US" altLang="en-US" b="1" dirty="0"/>
              <a:t>Second proof: We are fools.</a:t>
            </a:r>
            <a:r>
              <a:rPr lang="en-US" altLang="en-US" dirty="0"/>
              <a:t> </a:t>
            </a:r>
          </a:p>
        </p:txBody>
      </p:sp>
      <p:sp>
        <p:nvSpPr>
          <p:cNvPr id="12291" name="Rectangle 3">
            <a:extLst>
              <a:ext uri="{FF2B5EF4-FFF2-40B4-BE49-F238E27FC236}">
                <a16:creationId xmlns:a16="http://schemas.microsoft.com/office/drawing/2014/main" id="{D2C71AE6-472C-4B44-BCD5-F0C60EFB602A}"/>
              </a:ext>
            </a:extLst>
          </p:cNvPr>
          <p:cNvSpPr>
            <a:spLocks noGrp="1" noChangeArrowheads="1"/>
          </p:cNvSpPr>
          <p:nvPr>
            <p:ph type="body" idx="1"/>
          </p:nvPr>
        </p:nvSpPr>
        <p:spPr>
          <a:xfrm>
            <a:off x="379413" y="914400"/>
            <a:ext cx="10331450" cy="5867400"/>
          </a:xfrm>
        </p:spPr>
        <p:txBody>
          <a:bodyPr/>
          <a:lstStyle/>
          <a:p>
            <a:pPr eaLnBrk="1" hangingPunct="1">
              <a:lnSpc>
                <a:spcPct val="80000"/>
              </a:lnSpc>
              <a:defRPr/>
            </a:pPr>
            <a:r>
              <a:rPr lang="en-US" altLang="en-US" sz="2800" dirty="0"/>
              <a:t>“And the people of Israel cried out for help to the Lord.” (</a:t>
            </a:r>
            <a:r>
              <a:rPr lang="en-US" altLang="en-US" sz="2800" b="1" dirty="0"/>
              <a:t>Judges 6:6)</a:t>
            </a:r>
          </a:p>
          <a:p>
            <a:pPr eaLnBrk="1" hangingPunct="1">
              <a:lnSpc>
                <a:spcPct val="80000"/>
              </a:lnSpc>
              <a:defRPr/>
            </a:pPr>
            <a:r>
              <a:rPr lang="en-US" altLang="en-US" sz="2800" dirty="0"/>
              <a:t>While this phrase may appear innocent and sincere, there’s a preceding phrase which initiates the downward spiral pattern of Judges. </a:t>
            </a:r>
          </a:p>
          <a:p>
            <a:pPr eaLnBrk="1" hangingPunct="1">
              <a:lnSpc>
                <a:spcPct val="80000"/>
              </a:lnSpc>
              <a:defRPr/>
            </a:pPr>
            <a:r>
              <a:rPr lang="en-US" altLang="en-US" sz="2800" dirty="0"/>
              <a:t>Seven times the author of Judges points out the problem throughout the book (Jud 2:11; 3:7,12; 4:1; 6:1; 10:6; 13:1). These passages explain the first step in the cycle of Israel’s behavior in Judges.  </a:t>
            </a:r>
            <a:endParaRPr lang="en-US" altLang="en-US" sz="2800" i="1" dirty="0"/>
          </a:p>
          <a:p>
            <a:pPr eaLnBrk="1" hangingPunct="1">
              <a:lnSpc>
                <a:spcPct val="80000"/>
              </a:lnSpc>
              <a:defRPr/>
            </a:pPr>
            <a:r>
              <a:rPr lang="en-US" altLang="en-US" sz="2800" i="1" dirty="0"/>
              <a:t>“And the people of Israel did what was evil in the sight of Lord. They forgot the Lord their God and served the Baals and the </a:t>
            </a:r>
            <a:r>
              <a:rPr lang="en-US" altLang="en-US" sz="2800" i="1" dirty="0" err="1"/>
              <a:t>Asheroth</a:t>
            </a:r>
            <a:r>
              <a:rPr lang="en-US" altLang="en-US" sz="2800" i="1" dirty="0"/>
              <a:t>.</a:t>
            </a:r>
            <a:r>
              <a:rPr lang="en-US" altLang="en-US" sz="2800" b="1" i="1" dirty="0"/>
              <a:t>” (Judges 3:7)</a:t>
            </a:r>
            <a:endParaRPr lang="en-US" altLang="en-US" sz="2800" dirty="0"/>
          </a:p>
          <a:p>
            <a:pPr eaLnBrk="1" hangingPunct="1">
              <a:lnSpc>
                <a:spcPct val="80000"/>
              </a:lnSpc>
              <a:defRPr/>
            </a:pPr>
            <a:r>
              <a:rPr lang="en-US" altLang="en-US" sz="2800" dirty="0"/>
              <a:t>The Israelites cried out for deliverance only after they realized their spiritual blindness. </a:t>
            </a:r>
          </a:p>
          <a:p>
            <a:pPr eaLnBrk="1" hangingPunct="1">
              <a:lnSpc>
                <a:spcPct val="80000"/>
              </a:lnSpc>
              <a:defRPr/>
            </a:pPr>
            <a:r>
              <a:rPr lang="en-US" altLang="en-US" sz="2800" i="1" dirty="0"/>
              <a:t>God sees what we are doing. God knows the choices we are making. Do not fool yourself!</a:t>
            </a:r>
            <a:r>
              <a:rPr lang="en-US" altLang="en-US" sz="2800" dirty="0"/>
              <a:t> </a:t>
            </a:r>
            <a:br>
              <a:rPr lang="en-US" altLang="en-US" sz="2800" dirty="0"/>
            </a:br>
            <a:endParaRPr lang="en-US" altLang="en-US" sz="2800" dirty="0"/>
          </a:p>
        </p:txBody>
      </p:sp>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CA9796F-42E3-4AEF-A1E7-D564856D711D}"/>
              </a:ext>
            </a:extLst>
          </p:cNvPr>
          <p:cNvSpPr>
            <a:spLocks noGrp="1" noChangeArrowheads="1"/>
          </p:cNvSpPr>
          <p:nvPr>
            <p:ph type="title"/>
          </p:nvPr>
        </p:nvSpPr>
        <p:spPr>
          <a:xfrm>
            <a:off x="6657975" y="609600"/>
            <a:ext cx="4616450" cy="1143000"/>
          </a:xfrm>
        </p:spPr>
        <p:txBody>
          <a:bodyPr/>
          <a:lstStyle/>
          <a:p>
            <a:pPr eaLnBrk="1" hangingPunct="1">
              <a:defRPr/>
            </a:pPr>
            <a:r>
              <a:rPr lang="en-US" altLang="en-US" b="1" dirty="0"/>
              <a:t>Second proof: </a:t>
            </a:r>
            <a:br>
              <a:rPr lang="en-US" altLang="en-US" b="1" dirty="0"/>
            </a:br>
            <a:r>
              <a:rPr lang="en-US" altLang="en-US" b="1" dirty="0"/>
              <a:t>We are fools.</a:t>
            </a:r>
            <a:r>
              <a:rPr lang="en-US" altLang="en-US" dirty="0"/>
              <a:t> </a:t>
            </a:r>
          </a:p>
        </p:txBody>
      </p:sp>
      <p:sp>
        <p:nvSpPr>
          <p:cNvPr id="13315" name="Rectangle 3">
            <a:extLst>
              <a:ext uri="{FF2B5EF4-FFF2-40B4-BE49-F238E27FC236}">
                <a16:creationId xmlns:a16="http://schemas.microsoft.com/office/drawing/2014/main" id="{E51442C1-2753-4CA4-8138-97DB317759E0}"/>
              </a:ext>
            </a:extLst>
          </p:cNvPr>
          <p:cNvSpPr>
            <a:spLocks noGrp="1" noChangeArrowheads="1"/>
          </p:cNvSpPr>
          <p:nvPr>
            <p:ph type="body" idx="1"/>
          </p:nvPr>
        </p:nvSpPr>
        <p:spPr>
          <a:xfrm>
            <a:off x="119063" y="152400"/>
            <a:ext cx="10907712" cy="4533900"/>
          </a:xfrm>
        </p:spPr>
        <p:txBody>
          <a:bodyPr/>
          <a:lstStyle/>
          <a:p>
            <a:pPr eaLnBrk="1" hangingPunct="1">
              <a:lnSpc>
                <a:spcPct val="90000"/>
              </a:lnSpc>
              <a:defRPr/>
            </a:pPr>
            <a:r>
              <a:rPr lang="en-US" altLang="en-US" sz="2400" dirty="0"/>
              <a:t>There’s a key word in the in Judges 3:7, “forgot.” </a:t>
            </a:r>
          </a:p>
          <a:p>
            <a:pPr eaLnBrk="1" hangingPunct="1">
              <a:lnSpc>
                <a:spcPct val="90000"/>
              </a:lnSpc>
              <a:defRPr/>
            </a:pPr>
            <a:r>
              <a:rPr lang="en-US" altLang="en-US" sz="2400" dirty="0"/>
              <a:t>What did they forget? </a:t>
            </a:r>
          </a:p>
          <a:p>
            <a:pPr lvl="1" eaLnBrk="1" hangingPunct="1">
              <a:lnSpc>
                <a:spcPct val="90000"/>
              </a:lnSpc>
              <a:defRPr/>
            </a:pPr>
            <a:r>
              <a:rPr lang="en-US" altLang="en-US" sz="2400" dirty="0"/>
              <a:t>They forgot where they came from. </a:t>
            </a:r>
          </a:p>
          <a:p>
            <a:pPr lvl="1" eaLnBrk="1" hangingPunct="1">
              <a:lnSpc>
                <a:spcPct val="90000"/>
              </a:lnSpc>
              <a:defRPr/>
            </a:pPr>
            <a:r>
              <a:rPr lang="en-US" altLang="en-US" sz="2400" dirty="0"/>
              <a:t>They forgot how God interacted with them. </a:t>
            </a:r>
          </a:p>
          <a:p>
            <a:pPr lvl="1" eaLnBrk="1" hangingPunct="1">
              <a:lnSpc>
                <a:spcPct val="90000"/>
              </a:lnSpc>
              <a:defRPr/>
            </a:pPr>
            <a:r>
              <a:rPr lang="en-US" altLang="en-US" sz="2400" dirty="0"/>
              <a:t>They forgot about the Exodus from Egypt. </a:t>
            </a:r>
          </a:p>
          <a:p>
            <a:pPr lvl="1" eaLnBrk="1" hangingPunct="1">
              <a:lnSpc>
                <a:spcPct val="90000"/>
              </a:lnSpc>
              <a:defRPr/>
            </a:pPr>
            <a:r>
              <a:rPr lang="en-US" altLang="en-US" sz="2400" dirty="0"/>
              <a:t>They forgot about the crossing of the Red sea. </a:t>
            </a:r>
          </a:p>
          <a:p>
            <a:pPr lvl="1" eaLnBrk="1" hangingPunct="1">
              <a:lnSpc>
                <a:spcPct val="90000"/>
              </a:lnSpc>
              <a:defRPr/>
            </a:pPr>
            <a:r>
              <a:rPr lang="en-US" altLang="en-US" sz="2400" dirty="0"/>
              <a:t>They forgot about the care they were given in the wilderness. </a:t>
            </a:r>
          </a:p>
          <a:p>
            <a:pPr lvl="1" eaLnBrk="1" hangingPunct="1">
              <a:lnSpc>
                <a:spcPct val="90000"/>
              </a:lnSpc>
              <a:defRPr/>
            </a:pPr>
            <a:r>
              <a:rPr lang="en-US" altLang="en-US" sz="2400" dirty="0"/>
              <a:t>They forgot about the Lord! </a:t>
            </a:r>
          </a:p>
          <a:p>
            <a:pPr eaLnBrk="1" hangingPunct="1">
              <a:lnSpc>
                <a:spcPct val="90000"/>
              </a:lnSpc>
              <a:defRPr/>
            </a:pPr>
            <a:r>
              <a:rPr lang="en-US" altLang="en-US" sz="2400" dirty="0"/>
              <a:t>The moment we forget about the Lord our visual perception becomes limited. All we see and care about is ourselves. </a:t>
            </a:r>
          </a:p>
          <a:p>
            <a:pPr eaLnBrk="1" hangingPunct="1">
              <a:lnSpc>
                <a:spcPct val="90000"/>
              </a:lnSpc>
              <a:defRPr/>
            </a:pPr>
            <a:r>
              <a:rPr lang="en-US" altLang="en-US" sz="2400" dirty="0"/>
              <a:t>When we forget the efforts put forth from the Lord we convince ourselves that our deliverance came through our achievements. </a:t>
            </a:r>
          </a:p>
          <a:p>
            <a:pPr eaLnBrk="1" hangingPunct="1">
              <a:lnSpc>
                <a:spcPct val="90000"/>
              </a:lnSpc>
              <a:defRPr/>
            </a:pPr>
            <a:r>
              <a:rPr lang="en-US" altLang="en-US" sz="2400" dirty="0"/>
              <a:t>How does forgetting the Lord impact your leadership in raising your families? </a:t>
            </a:r>
          </a:p>
          <a:p>
            <a:pPr eaLnBrk="1" hangingPunct="1">
              <a:lnSpc>
                <a:spcPct val="90000"/>
              </a:lnSpc>
              <a:defRPr/>
            </a:pPr>
            <a:r>
              <a:rPr lang="en-US" altLang="en-US" sz="2400" dirty="0"/>
              <a:t>How does forgetting the Lord impact your influence on the people around you? </a:t>
            </a:r>
          </a:p>
          <a:p>
            <a:pPr eaLnBrk="1" hangingPunct="1">
              <a:lnSpc>
                <a:spcPct val="90000"/>
              </a:lnSpc>
              <a:defRPr/>
            </a:pPr>
            <a:r>
              <a:rPr lang="en-US" altLang="en-US" sz="2400" dirty="0"/>
              <a:t>How does forgetting the Lord impact your role as man, woman, husband, wife, child, parent and Christian?</a:t>
            </a:r>
          </a:p>
        </p:txBody>
      </p:sp>
    </p:spTree>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6042FFE-4AF5-441D-83B6-BF2F51C7B7D1}"/>
              </a:ext>
            </a:extLst>
          </p:cNvPr>
          <p:cNvSpPr>
            <a:spLocks noGrp="1" noChangeArrowheads="1"/>
          </p:cNvSpPr>
          <p:nvPr>
            <p:ph type="title"/>
          </p:nvPr>
        </p:nvSpPr>
        <p:spPr>
          <a:xfrm>
            <a:off x="80963" y="15875"/>
            <a:ext cx="8756650" cy="1143000"/>
          </a:xfrm>
        </p:spPr>
        <p:txBody>
          <a:bodyPr/>
          <a:lstStyle/>
          <a:p>
            <a:pPr eaLnBrk="1" hangingPunct="1">
              <a:defRPr/>
            </a:pPr>
            <a:r>
              <a:rPr lang="en-US" altLang="en-US" b="1" dirty="0"/>
              <a:t>Second proof: We are fools.</a:t>
            </a:r>
            <a:r>
              <a:rPr lang="en-US" altLang="en-US" dirty="0"/>
              <a:t> </a:t>
            </a:r>
          </a:p>
        </p:txBody>
      </p:sp>
      <p:sp>
        <p:nvSpPr>
          <p:cNvPr id="14339" name="Rectangle 3">
            <a:extLst>
              <a:ext uri="{FF2B5EF4-FFF2-40B4-BE49-F238E27FC236}">
                <a16:creationId xmlns:a16="http://schemas.microsoft.com/office/drawing/2014/main" id="{C36B532A-0500-4FE3-BBB2-761E561AC0A2}"/>
              </a:ext>
            </a:extLst>
          </p:cNvPr>
          <p:cNvSpPr>
            <a:spLocks noGrp="1" noChangeArrowheads="1"/>
          </p:cNvSpPr>
          <p:nvPr>
            <p:ph type="body" idx="1"/>
          </p:nvPr>
        </p:nvSpPr>
        <p:spPr>
          <a:xfrm>
            <a:off x="379413" y="1162050"/>
            <a:ext cx="10147300" cy="5634038"/>
          </a:xfrm>
        </p:spPr>
        <p:txBody>
          <a:bodyPr/>
          <a:lstStyle/>
          <a:p>
            <a:pPr eaLnBrk="1" hangingPunct="1">
              <a:lnSpc>
                <a:spcPct val="90000"/>
              </a:lnSpc>
              <a:defRPr/>
            </a:pPr>
            <a:r>
              <a:rPr lang="en-US" altLang="en-US" sz="2400" dirty="0"/>
              <a:t>The downward spiral pattern in Judges consists of the Israelite’s pride in their own knowledge and wisdom to the point they create situations of despair.</a:t>
            </a:r>
          </a:p>
          <a:p>
            <a:pPr eaLnBrk="1" hangingPunct="1">
              <a:lnSpc>
                <a:spcPct val="90000"/>
              </a:lnSpc>
              <a:defRPr/>
            </a:pPr>
            <a:r>
              <a:rPr lang="en-US" altLang="en-US" sz="2400" dirty="0"/>
              <a:t>Instead of seeking the wisdom of God, they do what is pleasurable in their own eyes and in the end call out for deliverance.</a:t>
            </a:r>
          </a:p>
          <a:p>
            <a:pPr eaLnBrk="1" hangingPunct="1">
              <a:lnSpc>
                <a:spcPct val="90000"/>
              </a:lnSpc>
              <a:defRPr/>
            </a:pPr>
            <a:r>
              <a:rPr lang="en-US" altLang="en-US" sz="2400" dirty="0"/>
              <a:t>Whether you want to admit it or not, we are all sinful. </a:t>
            </a:r>
          </a:p>
          <a:p>
            <a:pPr eaLnBrk="1" hangingPunct="1">
              <a:lnSpc>
                <a:spcPct val="90000"/>
              </a:lnSpc>
              <a:defRPr/>
            </a:pPr>
            <a:r>
              <a:rPr lang="en-US" altLang="en-US" sz="2400" dirty="0"/>
              <a:t>Despite our past or current state, we have rebelled against the Lord because we sought what our eyes desired. </a:t>
            </a:r>
          </a:p>
          <a:p>
            <a:pPr eaLnBrk="1" hangingPunct="1">
              <a:lnSpc>
                <a:spcPct val="90000"/>
              </a:lnSpc>
              <a:defRPr/>
            </a:pPr>
            <a:r>
              <a:rPr lang="en-US" altLang="en-US" sz="2400" dirty="0"/>
              <a:t>The Israelites were promised a peaceful dwelling place so long as they had faith in the Lord who was warring before them as they entered into the promised land. They lost sight of this promise. </a:t>
            </a:r>
          </a:p>
          <a:p>
            <a:pPr eaLnBrk="1" hangingPunct="1">
              <a:lnSpc>
                <a:spcPct val="90000"/>
              </a:lnSpc>
              <a:defRPr/>
            </a:pPr>
            <a:r>
              <a:rPr lang="en-US" altLang="en-US" sz="2400" dirty="0"/>
              <a:t>They forgot about their relationship with God who had consistently proven to be a provider and deliverer. </a:t>
            </a:r>
          </a:p>
          <a:p>
            <a:pPr eaLnBrk="1" hangingPunct="1">
              <a:lnSpc>
                <a:spcPct val="90000"/>
              </a:lnSpc>
              <a:defRPr/>
            </a:pPr>
            <a:r>
              <a:rPr lang="en-US" altLang="en-US" sz="2400" dirty="0"/>
              <a:t>God has not changed. He is still our provider and deliverer. </a:t>
            </a:r>
          </a:p>
        </p:txBody>
      </p:sp>
      <p:pic>
        <p:nvPicPr>
          <p:cNvPr id="7" name="Picture 6">
            <a:extLst>
              <a:ext uri="{FF2B5EF4-FFF2-40B4-BE49-F238E27FC236}">
                <a16:creationId xmlns:a16="http://schemas.microsoft.com/office/drawing/2014/main" id="{E709DC22-3583-4432-939B-52DAA6B38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46038"/>
            <a:ext cx="6248400" cy="683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CD8704D-052A-4CCE-B09B-6B2A4E0B5641}"/>
              </a:ext>
            </a:extLst>
          </p:cNvPr>
          <p:cNvSpPr>
            <a:spLocks noGrp="1" noChangeArrowheads="1"/>
          </p:cNvSpPr>
          <p:nvPr>
            <p:ph type="title"/>
          </p:nvPr>
        </p:nvSpPr>
        <p:spPr>
          <a:xfrm>
            <a:off x="8116888" y="762000"/>
            <a:ext cx="2438400" cy="1143000"/>
          </a:xfrm>
        </p:spPr>
        <p:txBody>
          <a:bodyPr/>
          <a:lstStyle/>
          <a:p>
            <a:pPr eaLnBrk="1" hangingPunct="1">
              <a:defRPr/>
            </a:pPr>
            <a:r>
              <a:rPr lang="en-US" altLang="en-US" b="1" dirty="0"/>
              <a:t>Second proof: We are fools.</a:t>
            </a:r>
            <a:r>
              <a:rPr lang="en-US" altLang="en-US" dirty="0"/>
              <a:t> </a:t>
            </a:r>
          </a:p>
        </p:txBody>
      </p:sp>
      <p:sp>
        <p:nvSpPr>
          <p:cNvPr id="15363" name="Rectangle 3">
            <a:extLst>
              <a:ext uri="{FF2B5EF4-FFF2-40B4-BE49-F238E27FC236}">
                <a16:creationId xmlns:a16="http://schemas.microsoft.com/office/drawing/2014/main" id="{8F4A5D77-B0A1-4D78-9978-02983F4ED444}"/>
              </a:ext>
            </a:extLst>
          </p:cNvPr>
          <p:cNvSpPr>
            <a:spLocks noGrp="1" noChangeArrowheads="1"/>
          </p:cNvSpPr>
          <p:nvPr>
            <p:ph type="body" idx="1"/>
          </p:nvPr>
        </p:nvSpPr>
        <p:spPr>
          <a:xfrm>
            <a:off x="150813" y="152400"/>
            <a:ext cx="6924675" cy="6705600"/>
          </a:xfrm>
        </p:spPr>
        <p:txBody>
          <a:bodyPr/>
          <a:lstStyle/>
          <a:p>
            <a:pPr eaLnBrk="1" hangingPunct="1">
              <a:lnSpc>
                <a:spcPct val="90000"/>
              </a:lnSpc>
              <a:defRPr/>
            </a:pPr>
            <a:r>
              <a:rPr lang="en-US" altLang="en-US" sz="2700" dirty="0"/>
              <a:t>How is your vision? </a:t>
            </a:r>
          </a:p>
          <a:p>
            <a:pPr eaLnBrk="1" hangingPunct="1">
              <a:lnSpc>
                <a:spcPct val="90000"/>
              </a:lnSpc>
              <a:defRPr/>
            </a:pPr>
            <a:r>
              <a:rPr lang="en-US" altLang="en-US" sz="2700" dirty="0"/>
              <a:t>I am sure we are all familiar with the story of an individual who went multiple years, maybe into teen years or early adulthood, without wearing prescribed glasses despite their need for them. </a:t>
            </a:r>
          </a:p>
          <a:p>
            <a:pPr eaLnBrk="1" hangingPunct="1">
              <a:lnSpc>
                <a:spcPct val="90000"/>
              </a:lnSpc>
              <a:defRPr/>
            </a:pPr>
            <a:r>
              <a:rPr lang="en-US" altLang="en-US" sz="2700" dirty="0"/>
              <a:t>What is the reaction when a semi-blind individual who thinks they see just fine has their eyes opened to the reality they have been missing out on? </a:t>
            </a:r>
          </a:p>
          <a:p>
            <a:pPr eaLnBrk="1" hangingPunct="1">
              <a:lnSpc>
                <a:spcPct val="90000"/>
              </a:lnSpc>
              <a:defRPr/>
            </a:pPr>
            <a:r>
              <a:rPr lang="en-US" altLang="en-US" sz="2700" dirty="0"/>
              <a:t>The partially-blind misses the details of the leaves of the tree instead of thinking they’re just green blobs on the end of brown straight blurs. </a:t>
            </a:r>
          </a:p>
          <a:p>
            <a:pPr eaLnBrk="1" hangingPunct="1">
              <a:lnSpc>
                <a:spcPct val="90000"/>
              </a:lnSpc>
              <a:defRPr/>
            </a:pPr>
            <a:r>
              <a:rPr lang="en-US" altLang="en-US" sz="2700" dirty="0"/>
              <a:t>The partially-blind misses the ability to walk confidently through the woods because of their fear of stumbling. </a:t>
            </a:r>
          </a:p>
        </p:txBody>
      </p:sp>
      <p:pic>
        <p:nvPicPr>
          <p:cNvPr id="15364" name="image1.png">
            <a:extLst>
              <a:ext uri="{FF2B5EF4-FFF2-40B4-BE49-F238E27FC236}">
                <a16:creationId xmlns:a16="http://schemas.microsoft.com/office/drawing/2014/main" id="{7A319D40-0527-431B-B232-14533FB6D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12" y="2895600"/>
            <a:ext cx="4171556" cy="28005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7877E87-3935-4AC6-B265-3DD38015A782}"/>
              </a:ext>
            </a:extLst>
          </p:cNvPr>
          <p:cNvSpPr>
            <a:spLocks noGrp="1" noChangeArrowheads="1"/>
          </p:cNvSpPr>
          <p:nvPr>
            <p:ph type="title"/>
          </p:nvPr>
        </p:nvSpPr>
        <p:spPr/>
        <p:txBody>
          <a:bodyPr/>
          <a:lstStyle/>
          <a:p>
            <a:pPr eaLnBrk="1" hangingPunct="1">
              <a:defRPr/>
            </a:pPr>
            <a:r>
              <a:rPr lang="en-US" altLang="en-US" b="1" dirty="0"/>
              <a:t>Second proof: We are fools.</a:t>
            </a:r>
            <a:r>
              <a:rPr lang="en-US" altLang="en-US" dirty="0"/>
              <a:t> </a:t>
            </a:r>
          </a:p>
        </p:txBody>
      </p:sp>
      <p:sp>
        <p:nvSpPr>
          <p:cNvPr id="16387" name="Rectangle 3">
            <a:extLst>
              <a:ext uri="{FF2B5EF4-FFF2-40B4-BE49-F238E27FC236}">
                <a16:creationId xmlns:a16="http://schemas.microsoft.com/office/drawing/2014/main" id="{507204C0-E156-41F0-890B-A7D88DAD0658}"/>
              </a:ext>
            </a:extLst>
          </p:cNvPr>
          <p:cNvSpPr>
            <a:spLocks noGrp="1" noChangeArrowheads="1"/>
          </p:cNvSpPr>
          <p:nvPr>
            <p:ph type="body" idx="1"/>
          </p:nvPr>
        </p:nvSpPr>
        <p:spPr>
          <a:xfrm>
            <a:off x="563563" y="1600200"/>
            <a:ext cx="9493250" cy="4533900"/>
          </a:xfrm>
        </p:spPr>
        <p:txBody>
          <a:bodyPr/>
          <a:lstStyle/>
          <a:p>
            <a:pPr eaLnBrk="1" hangingPunct="1">
              <a:defRPr/>
            </a:pPr>
            <a:r>
              <a:rPr lang="en-US" altLang="en-US" dirty="0"/>
              <a:t>Take a look at the pattern you have created in your life. </a:t>
            </a:r>
          </a:p>
          <a:p>
            <a:pPr eaLnBrk="1" hangingPunct="1">
              <a:defRPr/>
            </a:pPr>
            <a:r>
              <a:rPr lang="en-US" altLang="en-US" dirty="0"/>
              <a:t>Do the results of your actions prove you are seeing clearly? </a:t>
            </a:r>
          </a:p>
          <a:p>
            <a:pPr eaLnBrk="1" hangingPunct="1">
              <a:defRPr/>
            </a:pPr>
            <a:r>
              <a:rPr lang="en-US" altLang="en-US" dirty="0"/>
              <a:t>How much has the culture around you influenced your decision making in raising a family, spending your money, involvement in activities, people and places you hang out? </a:t>
            </a:r>
          </a:p>
          <a:p>
            <a:pPr eaLnBrk="1" hangingPunct="1">
              <a:defRPr/>
            </a:pPr>
            <a:r>
              <a:rPr lang="en-US" altLang="en-US" dirty="0"/>
              <a:t>In all this be wise! Fear the Lord!</a:t>
            </a:r>
          </a:p>
        </p:txBody>
      </p:sp>
    </p:spTree>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6C02502-A241-40AE-86F9-73E6BF3628BE}"/>
              </a:ext>
            </a:extLst>
          </p:cNvPr>
          <p:cNvSpPr>
            <a:spLocks noGrp="1" noChangeArrowheads="1"/>
          </p:cNvSpPr>
          <p:nvPr>
            <p:ph type="title"/>
          </p:nvPr>
        </p:nvSpPr>
        <p:spPr>
          <a:xfrm>
            <a:off x="74613" y="274638"/>
            <a:ext cx="11199812" cy="1143000"/>
          </a:xfrm>
        </p:spPr>
        <p:txBody>
          <a:bodyPr/>
          <a:lstStyle/>
          <a:p>
            <a:pPr eaLnBrk="1" hangingPunct="1">
              <a:defRPr/>
            </a:pPr>
            <a:r>
              <a:rPr lang="en-US" altLang="en-US" sz="4000" b="1" dirty="0"/>
              <a:t>Third Proof: God sees you for what you are.</a:t>
            </a:r>
            <a:r>
              <a:rPr lang="en-US" altLang="en-US" sz="4000" dirty="0"/>
              <a:t> </a:t>
            </a:r>
          </a:p>
        </p:txBody>
      </p:sp>
      <p:sp>
        <p:nvSpPr>
          <p:cNvPr id="17411" name="Rectangle 3">
            <a:extLst>
              <a:ext uri="{FF2B5EF4-FFF2-40B4-BE49-F238E27FC236}">
                <a16:creationId xmlns:a16="http://schemas.microsoft.com/office/drawing/2014/main" id="{1F4AFF45-D6A1-4ABC-BEB8-33A97E5F0547}"/>
              </a:ext>
            </a:extLst>
          </p:cNvPr>
          <p:cNvSpPr>
            <a:spLocks noGrp="1" noChangeArrowheads="1"/>
          </p:cNvSpPr>
          <p:nvPr>
            <p:ph type="body" idx="1"/>
          </p:nvPr>
        </p:nvSpPr>
        <p:spPr>
          <a:xfrm>
            <a:off x="608013" y="1417638"/>
            <a:ext cx="10102850" cy="5440362"/>
          </a:xfrm>
        </p:spPr>
        <p:txBody>
          <a:bodyPr/>
          <a:lstStyle/>
          <a:p>
            <a:pPr eaLnBrk="1" hangingPunct="1">
              <a:lnSpc>
                <a:spcPct val="80000"/>
              </a:lnSpc>
              <a:defRPr/>
            </a:pPr>
            <a:r>
              <a:rPr lang="en-US" altLang="en-US" sz="2800" dirty="0"/>
              <a:t>Romans 1:18-3:20 establishes the sinfulness of Jews and Gentiles.</a:t>
            </a:r>
            <a:r>
              <a:rPr lang="en-US" altLang="en-US" sz="2800" dirty="0">
                <a:hlinkClick r:id="" action="ppaction://noaction"/>
              </a:rPr>
              <a:t>[1]</a:t>
            </a:r>
            <a:r>
              <a:rPr lang="en-US" altLang="en-US" sz="2800" dirty="0"/>
              <a:t> All have sinned. </a:t>
            </a:r>
          </a:p>
          <a:p>
            <a:pPr eaLnBrk="1" hangingPunct="1">
              <a:lnSpc>
                <a:spcPct val="80000"/>
              </a:lnSpc>
              <a:defRPr/>
            </a:pPr>
            <a:r>
              <a:rPr lang="en-US" altLang="en-US" sz="2800" dirty="0"/>
              <a:t>Whether you were raised with the Law or you were raised worshipping the pagan gods. </a:t>
            </a:r>
          </a:p>
          <a:p>
            <a:pPr eaLnBrk="1" hangingPunct="1">
              <a:lnSpc>
                <a:spcPct val="80000"/>
              </a:lnSpc>
              <a:defRPr/>
            </a:pPr>
            <a:r>
              <a:rPr lang="en-US" altLang="en-US" sz="2800" dirty="0"/>
              <a:t>The same rings true for us today. </a:t>
            </a:r>
          </a:p>
          <a:p>
            <a:pPr eaLnBrk="1" hangingPunct="1">
              <a:lnSpc>
                <a:spcPct val="80000"/>
              </a:lnSpc>
              <a:defRPr/>
            </a:pPr>
            <a:r>
              <a:rPr lang="en-US" altLang="en-US" sz="2800" dirty="0"/>
              <a:t>Whether we were raised in a spiritually focused home or we raised on witchcraft, humanism, or atheism we are all sinners just the same. </a:t>
            </a:r>
          </a:p>
          <a:p>
            <a:pPr eaLnBrk="1" hangingPunct="1">
              <a:lnSpc>
                <a:spcPct val="80000"/>
              </a:lnSpc>
              <a:defRPr/>
            </a:pPr>
            <a:r>
              <a:rPr lang="en-US" altLang="en-US" sz="2800" dirty="0"/>
              <a:t>Romans 3:9-20 clearly establishes how God sees us. We are sinners. To deny our sinfulness is to deny the truth of the Word. </a:t>
            </a:r>
          </a:p>
          <a:p>
            <a:pPr eaLnBrk="1" hangingPunct="1">
              <a:lnSpc>
                <a:spcPct val="80000"/>
              </a:lnSpc>
              <a:defRPr/>
            </a:pPr>
            <a:r>
              <a:rPr lang="en-US" altLang="en-US" sz="2800" dirty="0"/>
              <a:t>How is it that we could become so arrogant as to see our wisdom as more superior to HIS? </a:t>
            </a:r>
          </a:p>
          <a:p>
            <a:pPr eaLnBrk="1" hangingPunct="1">
              <a:lnSpc>
                <a:spcPct val="80000"/>
              </a:lnSpc>
              <a:defRPr/>
            </a:pPr>
            <a:r>
              <a:rPr lang="en-US" altLang="en-US" sz="1000" dirty="0">
                <a:hlinkClick r:id="" action="ppaction://noaction"/>
              </a:rPr>
              <a:t>[1]</a:t>
            </a:r>
            <a:r>
              <a:rPr lang="en-US" altLang="en-US" sz="1000" dirty="0"/>
              <a:t> Talbert, Charles H. "Paul on the Covenant." </a:t>
            </a:r>
            <a:r>
              <a:rPr lang="en-US" altLang="en-US" sz="1000" i="1" dirty="0"/>
              <a:t>Review &amp; Expositor</a:t>
            </a:r>
            <a:r>
              <a:rPr lang="en-US" altLang="en-US" sz="1000" dirty="0"/>
              <a:t> 84, no. 2 (March 1, 1987), 303. </a:t>
            </a:r>
          </a:p>
        </p:txBody>
      </p:sp>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6064B56-EFCC-4DCD-B278-B0850C611C55}"/>
              </a:ext>
            </a:extLst>
          </p:cNvPr>
          <p:cNvSpPr>
            <a:spLocks noGrp="1" noChangeArrowheads="1"/>
          </p:cNvSpPr>
          <p:nvPr>
            <p:ph type="title"/>
          </p:nvPr>
        </p:nvSpPr>
        <p:spPr>
          <a:xfrm>
            <a:off x="7512050" y="457200"/>
            <a:ext cx="3751263" cy="1143000"/>
          </a:xfrm>
        </p:spPr>
        <p:txBody>
          <a:bodyPr/>
          <a:lstStyle/>
          <a:p>
            <a:pPr eaLnBrk="1" hangingPunct="1">
              <a:defRPr/>
            </a:pPr>
            <a:r>
              <a:rPr lang="en-US" altLang="en-US" sz="3600" b="1" dirty="0"/>
              <a:t>Third Proof: God sees you for what you are.</a:t>
            </a:r>
            <a:r>
              <a:rPr lang="en-US" altLang="en-US" sz="3600" dirty="0"/>
              <a:t> </a:t>
            </a:r>
          </a:p>
        </p:txBody>
      </p:sp>
      <p:sp>
        <p:nvSpPr>
          <p:cNvPr id="18435" name="Rectangle 3">
            <a:extLst>
              <a:ext uri="{FF2B5EF4-FFF2-40B4-BE49-F238E27FC236}">
                <a16:creationId xmlns:a16="http://schemas.microsoft.com/office/drawing/2014/main" id="{3C1E2140-003B-4BE4-A217-4947D85CD5FD}"/>
              </a:ext>
            </a:extLst>
          </p:cNvPr>
          <p:cNvSpPr>
            <a:spLocks noGrp="1" noChangeArrowheads="1"/>
          </p:cNvSpPr>
          <p:nvPr>
            <p:ph type="body" idx="1"/>
          </p:nvPr>
        </p:nvSpPr>
        <p:spPr>
          <a:xfrm>
            <a:off x="11113" y="128588"/>
            <a:ext cx="7620000" cy="6729412"/>
          </a:xfrm>
        </p:spPr>
        <p:txBody>
          <a:bodyPr/>
          <a:lstStyle/>
          <a:p>
            <a:pPr eaLnBrk="1" hangingPunct="1">
              <a:lnSpc>
                <a:spcPct val="90000"/>
              </a:lnSpc>
              <a:defRPr/>
            </a:pPr>
            <a:r>
              <a:rPr lang="en-US" altLang="en-US" sz="2600" dirty="0"/>
              <a:t>This lesson started out with the question of how we compare our wisdom to God’s. </a:t>
            </a:r>
          </a:p>
          <a:p>
            <a:pPr eaLnBrk="1" hangingPunct="1">
              <a:lnSpc>
                <a:spcPct val="90000"/>
              </a:lnSpc>
              <a:defRPr/>
            </a:pPr>
            <a:r>
              <a:rPr lang="en-US" altLang="en-US" sz="2600" dirty="0"/>
              <a:t>The real question we need to be asking is not the comparison question, nor is it even how do we see God. The real scenario we need to evaluate is how does God see us? </a:t>
            </a:r>
          </a:p>
          <a:p>
            <a:pPr eaLnBrk="1" hangingPunct="1">
              <a:lnSpc>
                <a:spcPct val="90000"/>
              </a:lnSpc>
              <a:defRPr/>
            </a:pPr>
            <a:r>
              <a:rPr lang="en-US" altLang="en-US" sz="2600" dirty="0"/>
              <a:t>What is His perspective of us? </a:t>
            </a:r>
          </a:p>
          <a:p>
            <a:pPr eaLnBrk="1" hangingPunct="1">
              <a:lnSpc>
                <a:spcPct val="90000"/>
              </a:lnSpc>
              <a:defRPr/>
            </a:pPr>
            <a:r>
              <a:rPr lang="en-US" altLang="en-US" sz="2600" dirty="0"/>
              <a:t>Understanding God’s visual perception of mankind will provide a more accurate visual perception from us. </a:t>
            </a:r>
          </a:p>
          <a:p>
            <a:pPr eaLnBrk="1" hangingPunct="1">
              <a:lnSpc>
                <a:spcPct val="90000"/>
              </a:lnSpc>
              <a:defRPr/>
            </a:pPr>
            <a:r>
              <a:rPr lang="en-US" altLang="en-US" sz="2600" dirty="0"/>
              <a:t>The reality of the situation is we are prone to doing evil. </a:t>
            </a:r>
          </a:p>
          <a:p>
            <a:pPr eaLnBrk="1" hangingPunct="1">
              <a:lnSpc>
                <a:spcPct val="90000"/>
              </a:lnSpc>
              <a:defRPr/>
            </a:pPr>
            <a:r>
              <a:rPr lang="en-US" altLang="en-US" sz="2600" dirty="0"/>
              <a:t>The draw to sin is the pitfall of all of mankind. </a:t>
            </a:r>
          </a:p>
          <a:p>
            <a:pPr eaLnBrk="1" hangingPunct="1">
              <a:lnSpc>
                <a:spcPct val="90000"/>
              </a:lnSpc>
              <a:defRPr/>
            </a:pPr>
            <a:r>
              <a:rPr lang="en-US" altLang="en-US" sz="2600" dirty="0"/>
              <a:t>God knows this to be true, which would explain His patience. </a:t>
            </a:r>
          </a:p>
          <a:p>
            <a:pPr eaLnBrk="1" hangingPunct="1">
              <a:lnSpc>
                <a:spcPct val="90000"/>
              </a:lnSpc>
              <a:defRPr/>
            </a:pPr>
            <a:r>
              <a:rPr lang="en-US" altLang="en-US" sz="2600" dirty="0"/>
              <a:t>Time and time again God out stretches His arm to a rebellious people. </a:t>
            </a:r>
          </a:p>
        </p:txBody>
      </p:sp>
      <p:pic>
        <p:nvPicPr>
          <p:cNvPr id="18436" name="image3.png">
            <a:extLst>
              <a:ext uri="{FF2B5EF4-FFF2-40B4-BE49-F238E27FC236}">
                <a16:creationId xmlns:a16="http://schemas.microsoft.com/office/drawing/2014/main" id="{9790CC06-776F-43C0-ABEF-8FAE9F1DE7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027988" y="2081213"/>
            <a:ext cx="2895600" cy="4705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B7F103A-DA4A-4E5B-BA85-FD6DB000E1C0}"/>
              </a:ext>
            </a:extLst>
          </p:cNvPr>
          <p:cNvSpPr>
            <a:spLocks noGrp="1" noChangeArrowheads="1"/>
          </p:cNvSpPr>
          <p:nvPr>
            <p:ph type="title"/>
          </p:nvPr>
        </p:nvSpPr>
        <p:spPr>
          <a:xfrm>
            <a:off x="74613" y="0"/>
            <a:ext cx="11199812" cy="1143000"/>
          </a:xfrm>
        </p:spPr>
        <p:txBody>
          <a:bodyPr/>
          <a:lstStyle/>
          <a:p>
            <a:pPr eaLnBrk="1" hangingPunct="1">
              <a:defRPr/>
            </a:pPr>
            <a:r>
              <a:rPr lang="en-US" altLang="en-US" sz="4000" b="1" dirty="0"/>
              <a:t>Third Proof: God sees you for what you are.</a:t>
            </a:r>
            <a:r>
              <a:rPr lang="en-US" altLang="en-US" sz="4000" dirty="0"/>
              <a:t> </a:t>
            </a:r>
          </a:p>
        </p:txBody>
      </p:sp>
      <p:sp>
        <p:nvSpPr>
          <p:cNvPr id="19459" name="Rectangle 3">
            <a:extLst>
              <a:ext uri="{FF2B5EF4-FFF2-40B4-BE49-F238E27FC236}">
                <a16:creationId xmlns:a16="http://schemas.microsoft.com/office/drawing/2014/main" id="{32132986-EA65-4C40-81C5-D2D61AC4EFE9}"/>
              </a:ext>
            </a:extLst>
          </p:cNvPr>
          <p:cNvSpPr>
            <a:spLocks noGrp="1" noChangeArrowheads="1"/>
          </p:cNvSpPr>
          <p:nvPr>
            <p:ph type="body" idx="1"/>
          </p:nvPr>
        </p:nvSpPr>
        <p:spPr>
          <a:xfrm>
            <a:off x="303213" y="990600"/>
            <a:ext cx="10179050" cy="5287963"/>
          </a:xfrm>
        </p:spPr>
        <p:txBody>
          <a:bodyPr/>
          <a:lstStyle/>
          <a:p>
            <a:pPr eaLnBrk="1" hangingPunct="1">
              <a:lnSpc>
                <a:spcPct val="90000"/>
              </a:lnSpc>
              <a:defRPr/>
            </a:pPr>
            <a:r>
              <a:rPr lang="en-US" altLang="en-US" sz="2800" dirty="0"/>
              <a:t>What is your beginning? </a:t>
            </a:r>
          </a:p>
          <a:p>
            <a:pPr eaLnBrk="1" hangingPunct="1">
              <a:lnSpc>
                <a:spcPct val="90000"/>
              </a:lnSpc>
              <a:defRPr/>
            </a:pPr>
            <a:r>
              <a:rPr lang="en-US" altLang="en-US" sz="2800" dirty="0"/>
              <a:t>Whether you want to admit it or not, we are all fools. </a:t>
            </a:r>
          </a:p>
          <a:p>
            <a:pPr eaLnBrk="1" hangingPunct="1">
              <a:lnSpc>
                <a:spcPct val="90000"/>
              </a:lnSpc>
              <a:defRPr/>
            </a:pPr>
            <a:r>
              <a:rPr lang="en-US" altLang="en-US" sz="2800" dirty="0"/>
              <a:t>From the beginning of our lives, what we see we want; we are selfish. </a:t>
            </a:r>
          </a:p>
          <a:p>
            <a:pPr eaLnBrk="1" hangingPunct="1">
              <a:lnSpc>
                <a:spcPct val="90000"/>
              </a:lnSpc>
              <a:defRPr/>
            </a:pPr>
            <a:r>
              <a:rPr lang="en-US" altLang="en-US" sz="2800" dirty="0"/>
              <a:t>If we do not get what we want we throw a fit. If our fit does not work, we continue the cycle. </a:t>
            </a:r>
          </a:p>
          <a:p>
            <a:pPr eaLnBrk="1" hangingPunct="1">
              <a:lnSpc>
                <a:spcPct val="90000"/>
              </a:lnSpc>
              <a:defRPr/>
            </a:pPr>
            <a:r>
              <a:rPr lang="en-US" altLang="en-US" sz="2800" dirty="0"/>
              <a:t>How does God see us?  </a:t>
            </a:r>
          </a:p>
          <a:p>
            <a:pPr eaLnBrk="1" hangingPunct="1">
              <a:lnSpc>
                <a:spcPct val="90000"/>
              </a:lnSpc>
              <a:defRPr/>
            </a:pPr>
            <a:r>
              <a:rPr lang="en-US" altLang="en-US" sz="2800" dirty="0"/>
              <a:t>In Ezekiel 16 there is an excellent description of the effort God put into our relationship. From the beginning when we were helpless (wallowing in our blood from birth) to the multiple times that we walk away from the relationship, HE WORKS in rebuilding the bond. The Lord God sees our helplessness and says, “LIVE!”</a:t>
            </a:r>
            <a:r>
              <a:rPr lang="en-US" altLang="en-US" sz="2800" dirty="0">
                <a:hlinkClick r:id="" action="ppaction://noaction"/>
              </a:rPr>
              <a:t>[1]</a:t>
            </a:r>
            <a:endParaRPr lang="en-US" altLang="en-US" sz="2800" dirty="0"/>
          </a:p>
          <a:p>
            <a:pPr eaLnBrk="1" hangingPunct="1">
              <a:lnSpc>
                <a:spcPct val="90000"/>
              </a:lnSpc>
              <a:defRPr/>
            </a:pPr>
            <a:r>
              <a:rPr lang="en-US" altLang="en-US" sz="1400" dirty="0">
                <a:hlinkClick r:id="" action="ppaction://noaction"/>
              </a:rPr>
              <a:t>[1]</a:t>
            </a:r>
            <a:r>
              <a:rPr lang="en-US" altLang="en-US" sz="1400" dirty="0"/>
              <a:t> Ezekiel 16:6. I recommend reading this entire chapter for a fresh perspective of how God sees us. God has reached out to us in our darkest hour since sin entered the world. </a:t>
            </a:r>
          </a:p>
        </p:txBody>
      </p:sp>
    </p:spTree>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AA1DDDF-D398-471A-909C-D69ADEA7CED7}"/>
              </a:ext>
            </a:extLst>
          </p:cNvPr>
          <p:cNvSpPr>
            <a:spLocks noGrp="1" noChangeArrowheads="1"/>
          </p:cNvSpPr>
          <p:nvPr>
            <p:ph type="title"/>
          </p:nvPr>
        </p:nvSpPr>
        <p:spPr>
          <a:xfrm>
            <a:off x="7642225" y="838200"/>
            <a:ext cx="3656013" cy="1143000"/>
          </a:xfrm>
        </p:spPr>
        <p:txBody>
          <a:bodyPr/>
          <a:lstStyle/>
          <a:p>
            <a:pPr eaLnBrk="1" hangingPunct="1">
              <a:defRPr/>
            </a:pPr>
            <a:r>
              <a:rPr lang="en-US" altLang="en-US" sz="4000" b="1" dirty="0"/>
              <a:t>Third Proof: God sees you for what you are.</a:t>
            </a:r>
            <a:r>
              <a:rPr lang="en-US" altLang="en-US" sz="4000" dirty="0"/>
              <a:t> </a:t>
            </a:r>
          </a:p>
        </p:txBody>
      </p:sp>
      <p:sp>
        <p:nvSpPr>
          <p:cNvPr id="21507" name="Rectangle 3">
            <a:extLst>
              <a:ext uri="{FF2B5EF4-FFF2-40B4-BE49-F238E27FC236}">
                <a16:creationId xmlns:a16="http://schemas.microsoft.com/office/drawing/2014/main" id="{0AAA24A7-CDCF-437B-A789-543112296A9C}"/>
              </a:ext>
            </a:extLst>
          </p:cNvPr>
          <p:cNvSpPr>
            <a:spLocks noGrp="1" noChangeArrowheads="1"/>
          </p:cNvSpPr>
          <p:nvPr>
            <p:ph type="body" idx="1"/>
          </p:nvPr>
        </p:nvSpPr>
        <p:spPr>
          <a:xfrm>
            <a:off x="28575" y="76200"/>
            <a:ext cx="7894638" cy="6705600"/>
          </a:xfrm>
        </p:spPr>
        <p:txBody>
          <a:bodyPr/>
          <a:lstStyle/>
          <a:p>
            <a:pPr eaLnBrk="1" hangingPunct="1">
              <a:lnSpc>
                <a:spcPct val="80000"/>
              </a:lnSpc>
              <a:defRPr/>
            </a:pPr>
            <a:r>
              <a:rPr lang="en-US" altLang="en-US" sz="1800" dirty="0"/>
              <a:t>It is important to note the logical structure within the catena (a connected series or chain of passages). </a:t>
            </a:r>
          </a:p>
          <a:p>
            <a:pPr eaLnBrk="1" hangingPunct="1">
              <a:lnSpc>
                <a:spcPct val="80000"/>
              </a:lnSpc>
              <a:defRPr/>
            </a:pPr>
            <a:r>
              <a:rPr lang="en-US" altLang="en-US" sz="1800" dirty="0"/>
              <a:t>Osborne establishes an outline for Paul’s use of OT scripture, “the thesis of universal sin stated in verses 10-12 is followed by specific acts of sins – sins of speech (vv. 13-14) and of murder and its results (vv. 15-17) – and finally by the religious aspect of sin: no fear of God (v. 18, note the inclusion with the end of v. 11).” (Osborne, 87).</a:t>
            </a:r>
          </a:p>
          <a:p>
            <a:pPr eaLnBrk="1" hangingPunct="1">
              <a:lnSpc>
                <a:spcPct val="80000"/>
              </a:lnSpc>
              <a:defRPr/>
            </a:pPr>
            <a:r>
              <a:rPr lang="en-US" altLang="en-US" sz="1800" dirty="0"/>
              <a:t>The fear of the Lord is the issue. </a:t>
            </a:r>
          </a:p>
          <a:p>
            <a:pPr eaLnBrk="1" hangingPunct="1">
              <a:lnSpc>
                <a:spcPct val="80000"/>
              </a:lnSpc>
              <a:defRPr/>
            </a:pPr>
            <a:r>
              <a:rPr lang="en-US" altLang="en-US" sz="1800" dirty="0"/>
              <a:t>Without the fear of the Lord we focus on our own wisdom, morality, and righteousness to sail us through this life. As Christians, the fear of the Lord produces wisdom leading to righteousness through the blood of Jesus. </a:t>
            </a:r>
          </a:p>
          <a:p>
            <a:pPr eaLnBrk="1" hangingPunct="1">
              <a:lnSpc>
                <a:spcPct val="80000"/>
              </a:lnSpc>
              <a:defRPr/>
            </a:pPr>
            <a:r>
              <a:rPr lang="en-US" altLang="en-US" sz="1800" dirty="0"/>
              <a:t>How does God see us? </a:t>
            </a:r>
          </a:p>
          <a:p>
            <a:pPr eaLnBrk="1" hangingPunct="1">
              <a:lnSpc>
                <a:spcPct val="80000"/>
              </a:lnSpc>
              <a:defRPr/>
            </a:pPr>
            <a:r>
              <a:rPr lang="en-US" altLang="en-US" sz="1800" dirty="0"/>
              <a:t>We are children needing deliverance from our slavery of sin. </a:t>
            </a:r>
          </a:p>
          <a:p>
            <a:pPr eaLnBrk="1" hangingPunct="1">
              <a:lnSpc>
                <a:spcPct val="80000"/>
              </a:lnSpc>
              <a:defRPr/>
            </a:pPr>
            <a:r>
              <a:rPr lang="en-US" altLang="en-US" sz="1800" dirty="0"/>
              <a:t>Do not be blinded by your pride and self-righteousness to miss this point. </a:t>
            </a:r>
          </a:p>
          <a:p>
            <a:pPr eaLnBrk="1" hangingPunct="1">
              <a:lnSpc>
                <a:spcPct val="80000"/>
              </a:lnSpc>
              <a:defRPr/>
            </a:pPr>
            <a:r>
              <a:rPr lang="en-US" altLang="en-US" sz="1800" dirty="0"/>
              <a:t>How often have we heard the phrase, “I have some good news, and I have some bad news.”</a:t>
            </a:r>
          </a:p>
          <a:p>
            <a:pPr eaLnBrk="1" hangingPunct="1">
              <a:lnSpc>
                <a:spcPct val="80000"/>
              </a:lnSpc>
              <a:defRPr/>
            </a:pPr>
            <a:r>
              <a:rPr lang="en-US" altLang="en-US" sz="1800" dirty="0"/>
              <a:t>Whenever someone presents this statement, it leaves us in suspense. Which one do you usually choose to hear first, the bad or the good? </a:t>
            </a:r>
          </a:p>
          <a:p>
            <a:pPr eaLnBrk="1" hangingPunct="1">
              <a:lnSpc>
                <a:spcPct val="80000"/>
              </a:lnSpc>
              <a:defRPr/>
            </a:pPr>
            <a:r>
              <a:rPr lang="en-US" altLang="en-US" sz="1800" dirty="0"/>
              <a:t>In Romans, Paul has made it clear he has some bad news for the entire world, Jew and Gentile, you and me. The bad news: All have sinned. No matter what our background is, no matter what our families taught us, no matter how many “good things” we do, we are all sinners. </a:t>
            </a:r>
          </a:p>
          <a:p>
            <a:pPr eaLnBrk="1" hangingPunct="1">
              <a:lnSpc>
                <a:spcPct val="80000"/>
              </a:lnSpc>
              <a:defRPr/>
            </a:pPr>
            <a:r>
              <a:rPr lang="en-US" altLang="en-US" sz="1800" dirty="0"/>
              <a:t>The good news is we can be freed from this sin if we open our eyes to the grace that is before us. Countless times God has revealed himself clearly. Do not be blinded by your own sin, worldview, and perspective to miss out on His glory. </a:t>
            </a:r>
          </a:p>
          <a:p>
            <a:pPr eaLnBrk="1" hangingPunct="1">
              <a:lnSpc>
                <a:spcPct val="80000"/>
              </a:lnSpc>
              <a:defRPr/>
            </a:pPr>
            <a:endParaRPr lang="en-US" altLang="en-US" sz="1800" dirty="0"/>
          </a:p>
        </p:txBody>
      </p:sp>
      <p:pic>
        <p:nvPicPr>
          <p:cNvPr id="23556" name="image2.png">
            <a:extLst>
              <a:ext uri="{FF2B5EF4-FFF2-40B4-BE49-F238E27FC236}">
                <a16:creationId xmlns:a16="http://schemas.microsoft.com/office/drawing/2014/main" id="{11E5AF88-86A0-4694-87A3-41E5D52BB5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73938" y="3276600"/>
            <a:ext cx="41925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2CEEE13-74CE-47B6-8DB3-4A67A0BB3F89}"/>
              </a:ext>
            </a:extLst>
          </p:cNvPr>
          <p:cNvSpPr>
            <a:spLocks noGrp="1" noChangeArrowheads="1"/>
          </p:cNvSpPr>
          <p:nvPr>
            <p:ph type="ctrTitle"/>
          </p:nvPr>
        </p:nvSpPr>
        <p:spPr>
          <a:xfrm>
            <a:off x="760413" y="3048000"/>
            <a:ext cx="9582150" cy="1736725"/>
          </a:xfrm>
        </p:spPr>
        <p:txBody>
          <a:bodyPr/>
          <a:lstStyle/>
          <a:p>
            <a:pPr eaLnBrk="1" hangingPunct="1">
              <a:defRPr/>
            </a:pPr>
            <a:r>
              <a:rPr lang="en-US" altLang="en-US" sz="4800" b="1"/>
              <a:t>Light Lesson 10</a:t>
            </a:r>
            <a:br>
              <a:rPr lang="en-US" altLang="en-US" sz="4800" b="1"/>
            </a:br>
            <a:r>
              <a:rPr lang="en-US" altLang="en-US" sz="4800" b="1"/>
              <a:t>Visual Perception: </a:t>
            </a:r>
            <a:br>
              <a:rPr lang="en-US" altLang="en-US" sz="4800" b="1"/>
            </a:br>
            <a:r>
              <a:rPr lang="en-US" altLang="en-US" sz="4800" b="1"/>
              <a:t>How Wise Are You in Your Eyes?</a:t>
            </a:r>
          </a:p>
        </p:txBody>
      </p:sp>
      <p:pic>
        <p:nvPicPr>
          <p:cNvPr id="5123" name="Picture 4" descr="A close up of a logo&#10;&#10;Description automatically generated">
            <a:extLst>
              <a:ext uri="{FF2B5EF4-FFF2-40B4-BE49-F238E27FC236}">
                <a16:creationId xmlns:a16="http://schemas.microsoft.com/office/drawing/2014/main" id="{30E2B12D-39BB-4097-B302-FB1541C9AB1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04413" y="5715000"/>
            <a:ext cx="12176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E3544FB-3152-479C-8D3E-88FBA5C767A2}"/>
              </a:ext>
            </a:extLst>
          </p:cNvPr>
          <p:cNvSpPr>
            <a:spLocks noGrp="1" noChangeArrowheads="1"/>
          </p:cNvSpPr>
          <p:nvPr>
            <p:ph type="title"/>
          </p:nvPr>
        </p:nvSpPr>
        <p:spPr>
          <a:xfrm>
            <a:off x="0" y="274638"/>
            <a:ext cx="11274425" cy="1143000"/>
          </a:xfrm>
        </p:spPr>
        <p:txBody>
          <a:bodyPr/>
          <a:lstStyle/>
          <a:p>
            <a:pPr eaLnBrk="1" hangingPunct="1">
              <a:defRPr/>
            </a:pPr>
            <a:r>
              <a:rPr lang="en-US" altLang="en-US" sz="4000" b="1" dirty="0"/>
              <a:t>Third Proof: God sees you for what you are.</a:t>
            </a:r>
            <a:r>
              <a:rPr lang="en-US" altLang="en-US" sz="4000" dirty="0"/>
              <a:t> </a:t>
            </a:r>
          </a:p>
        </p:txBody>
      </p:sp>
      <p:sp>
        <p:nvSpPr>
          <p:cNvPr id="22531" name="Rectangle 3">
            <a:extLst>
              <a:ext uri="{FF2B5EF4-FFF2-40B4-BE49-F238E27FC236}">
                <a16:creationId xmlns:a16="http://schemas.microsoft.com/office/drawing/2014/main" id="{A9186748-05AA-45AE-A24D-E4F5EB4AE02F}"/>
              </a:ext>
            </a:extLst>
          </p:cNvPr>
          <p:cNvSpPr>
            <a:spLocks noGrp="1" noChangeArrowheads="1"/>
          </p:cNvSpPr>
          <p:nvPr>
            <p:ph type="body" idx="1"/>
          </p:nvPr>
        </p:nvSpPr>
        <p:spPr/>
        <p:txBody>
          <a:bodyPr/>
          <a:lstStyle/>
          <a:p>
            <a:pPr eaLnBrk="1" hangingPunct="1">
              <a:defRPr/>
            </a:pPr>
            <a:r>
              <a:rPr lang="en-US" altLang="en-US" dirty="0"/>
              <a:t>Know your place before your gracious King, and your eyes will be opened to His wisdom. </a:t>
            </a:r>
          </a:p>
          <a:p>
            <a:pPr eaLnBrk="1" hangingPunct="1">
              <a:defRPr/>
            </a:pPr>
            <a:r>
              <a:rPr lang="en-US" altLang="en-US" dirty="0"/>
              <a:t>The sooner we accept we cannot save ourselves, the sooner our wisdom will decrease and our eyes will be opened to His wisdom. </a:t>
            </a:r>
          </a:p>
          <a:p>
            <a:pPr eaLnBrk="1" hangingPunct="1">
              <a:defRPr/>
            </a:pPr>
            <a:r>
              <a:rPr lang="en-US" altLang="en-US" dirty="0"/>
              <a:t>Be Wise! Fear the Lord!</a:t>
            </a:r>
          </a:p>
        </p:txBody>
      </p:sp>
    </p:spTree>
  </p:cSld>
  <p:clrMapOvr>
    <a:masterClrMapping/>
  </p:clrMapOvr>
  <p:transition spd="slow">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6ECC6E6-72B6-4CF6-B014-B795C99D5EE9}"/>
              </a:ext>
            </a:extLst>
          </p:cNvPr>
          <p:cNvSpPr>
            <a:spLocks noGrp="1" noChangeArrowheads="1"/>
          </p:cNvSpPr>
          <p:nvPr>
            <p:ph type="title"/>
          </p:nvPr>
        </p:nvSpPr>
        <p:spPr>
          <a:xfrm rot="16200000">
            <a:off x="8686800" y="1371600"/>
            <a:ext cx="3886200" cy="1143000"/>
          </a:xfrm>
        </p:spPr>
        <p:txBody>
          <a:bodyPr/>
          <a:lstStyle/>
          <a:p>
            <a:pPr eaLnBrk="1" hangingPunct="1">
              <a:defRPr/>
            </a:pPr>
            <a:r>
              <a:rPr lang="en-US" altLang="en-US" b="1" dirty="0"/>
              <a:t>Conclusion</a:t>
            </a:r>
            <a:r>
              <a:rPr lang="en-US" altLang="en-US" dirty="0"/>
              <a:t> </a:t>
            </a:r>
          </a:p>
        </p:txBody>
      </p:sp>
      <p:sp>
        <p:nvSpPr>
          <p:cNvPr id="23555" name="Rectangle 3">
            <a:extLst>
              <a:ext uri="{FF2B5EF4-FFF2-40B4-BE49-F238E27FC236}">
                <a16:creationId xmlns:a16="http://schemas.microsoft.com/office/drawing/2014/main" id="{E087B19F-A494-4BBF-8EAC-58D9AB154AFA}"/>
              </a:ext>
            </a:extLst>
          </p:cNvPr>
          <p:cNvSpPr>
            <a:spLocks noGrp="1" noChangeArrowheads="1"/>
          </p:cNvSpPr>
          <p:nvPr>
            <p:ph type="body" idx="1"/>
          </p:nvPr>
        </p:nvSpPr>
        <p:spPr>
          <a:xfrm>
            <a:off x="379413" y="15875"/>
            <a:ext cx="10147300" cy="6842125"/>
          </a:xfrm>
        </p:spPr>
        <p:txBody>
          <a:bodyPr/>
          <a:lstStyle/>
          <a:p>
            <a:pPr eaLnBrk="1" hangingPunct="1">
              <a:defRPr/>
            </a:pPr>
            <a:r>
              <a:rPr lang="en-US" altLang="en-US" sz="2800" b="1" dirty="0"/>
              <a:t>Our wisdom falters before God’s wisdom. </a:t>
            </a:r>
          </a:p>
          <a:p>
            <a:pPr eaLnBrk="1" hangingPunct="1">
              <a:defRPr/>
            </a:pPr>
            <a:r>
              <a:rPr lang="en-US" altLang="en-US" sz="2800" b="1" dirty="0"/>
              <a:t>Be Wise! Fear the Lord! </a:t>
            </a:r>
          </a:p>
          <a:p>
            <a:pPr eaLnBrk="1" hangingPunct="1">
              <a:defRPr/>
            </a:pPr>
            <a:r>
              <a:rPr lang="en-US" altLang="en-US" sz="2800" dirty="0"/>
              <a:t>Until we comprehend our sinfulness, we will have a challenge of understanding God’s perception of us. </a:t>
            </a:r>
          </a:p>
          <a:p>
            <a:pPr eaLnBrk="1" hangingPunct="1">
              <a:defRPr/>
            </a:pPr>
            <a:r>
              <a:rPr lang="en-US" altLang="en-US" sz="2800" dirty="0"/>
              <a:t>He knows what we are. </a:t>
            </a:r>
          </a:p>
          <a:p>
            <a:pPr eaLnBrk="1" hangingPunct="1">
              <a:defRPr/>
            </a:pPr>
            <a:r>
              <a:rPr lang="en-US" altLang="en-US" sz="2800" dirty="0"/>
              <a:t>He knows from where we came. </a:t>
            </a:r>
          </a:p>
          <a:p>
            <a:pPr eaLnBrk="1" hangingPunct="1">
              <a:defRPr/>
            </a:pPr>
            <a:r>
              <a:rPr lang="en-US" altLang="en-US" sz="2800" dirty="0"/>
              <a:t>He knows our deepest inward darkness. </a:t>
            </a:r>
          </a:p>
          <a:p>
            <a:pPr eaLnBrk="1" hangingPunct="1">
              <a:defRPr/>
            </a:pPr>
            <a:r>
              <a:rPr lang="en-US" altLang="en-US" sz="2800" dirty="0"/>
              <a:t>He knows our deepest outward darkness. </a:t>
            </a:r>
          </a:p>
          <a:p>
            <a:pPr eaLnBrk="1" hangingPunct="1">
              <a:defRPr/>
            </a:pPr>
            <a:r>
              <a:rPr lang="en-US" altLang="en-US" sz="2800" dirty="0"/>
              <a:t>Despite what He knows about our helpless depraved state He still reaches out to us because we are still valued in His perspective. </a:t>
            </a:r>
          </a:p>
          <a:p>
            <a:pPr eaLnBrk="1" hangingPunct="1">
              <a:defRPr/>
            </a:pPr>
            <a:r>
              <a:rPr lang="en-US" altLang="en-US" sz="2800" dirty="0"/>
              <a:t>Have fear (reverence) for a God who knows what we are but still chooses to reach out to us. </a:t>
            </a:r>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40EC60B-5A0B-402F-A301-FF8825BFC4E2}"/>
              </a:ext>
            </a:extLst>
          </p:cNvPr>
          <p:cNvSpPr>
            <a:spLocks noGrp="1" noChangeArrowheads="1"/>
          </p:cNvSpPr>
          <p:nvPr>
            <p:ph type="title"/>
          </p:nvPr>
        </p:nvSpPr>
        <p:spPr/>
        <p:txBody>
          <a:bodyPr/>
          <a:lstStyle/>
          <a:p>
            <a:pPr eaLnBrk="1" hangingPunct="1">
              <a:defRPr/>
            </a:pPr>
            <a:r>
              <a:rPr lang="en-US" altLang="en-US" b="1"/>
              <a:t>Introduction</a:t>
            </a:r>
          </a:p>
        </p:txBody>
      </p:sp>
      <p:sp>
        <p:nvSpPr>
          <p:cNvPr id="3075" name="Rectangle 3">
            <a:extLst>
              <a:ext uri="{FF2B5EF4-FFF2-40B4-BE49-F238E27FC236}">
                <a16:creationId xmlns:a16="http://schemas.microsoft.com/office/drawing/2014/main" id="{CB62CCD9-CAB8-427C-82D1-88DEC2F99E8F}"/>
              </a:ext>
            </a:extLst>
          </p:cNvPr>
          <p:cNvSpPr>
            <a:spLocks noGrp="1" noChangeArrowheads="1"/>
          </p:cNvSpPr>
          <p:nvPr>
            <p:ph type="body" idx="1"/>
          </p:nvPr>
        </p:nvSpPr>
        <p:spPr>
          <a:xfrm>
            <a:off x="303213" y="1219200"/>
            <a:ext cx="6553200" cy="5638800"/>
          </a:xfrm>
        </p:spPr>
        <p:txBody>
          <a:bodyPr/>
          <a:lstStyle/>
          <a:p>
            <a:pPr eaLnBrk="1" hangingPunct="1">
              <a:lnSpc>
                <a:spcPct val="90000"/>
              </a:lnSpc>
              <a:defRPr/>
            </a:pPr>
            <a:r>
              <a:rPr lang="en-US" altLang="en-US" i="1"/>
              <a:t>The fear of the Lord is the beginning of knowledge; fools despise wisdom and instruction. Proverbs 1:7</a:t>
            </a:r>
            <a:endParaRPr lang="en-US" altLang="en-US"/>
          </a:p>
          <a:p>
            <a:pPr eaLnBrk="1" hangingPunct="1">
              <a:lnSpc>
                <a:spcPct val="90000"/>
              </a:lnSpc>
              <a:defRPr/>
            </a:pPr>
            <a:r>
              <a:rPr lang="en-US" altLang="en-US"/>
              <a:t>How do you see your wisdom in comparison to God’s wisdom? </a:t>
            </a:r>
          </a:p>
          <a:p>
            <a:pPr eaLnBrk="1" hangingPunct="1">
              <a:lnSpc>
                <a:spcPct val="90000"/>
              </a:lnSpc>
              <a:defRPr/>
            </a:pPr>
            <a:r>
              <a:rPr lang="en-US" altLang="en-US"/>
              <a:t>Are you blinded by your own experiences, accomplishments, and knowledge when it comes to deciding on an appropriate response in a scenario requiring an application of Godly wisdom? </a:t>
            </a:r>
          </a:p>
        </p:txBody>
      </p:sp>
      <p:pic>
        <p:nvPicPr>
          <p:cNvPr id="3076" name="image4.png">
            <a:extLst>
              <a:ext uri="{FF2B5EF4-FFF2-40B4-BE49-F238E27FC236}">
                <a16:creationId xmlns:a16="http://schemas.microsoft.com/office/drawing/2014/main" id="{C1146CE4-FF69-42A5-9C28-34EC0CFD1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3" y="2057400"/>
            <a:ext cx="4191000" cy="31416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0CE8FBD-59F4-4A90-8FEB-505E82DC218C}"/>
              </a:ext>
            </a:extLst>
          </p:cNvPr>
          <p:cNvSpPr>
            <a:spLocks noGrp="1" noChangeArrowheads="1"/>
          </p:cNvSpPr>
          <p:nvPr>
            <p:ph type="title"/>
          </p:nvPr>
        </p:nvSpPr>
        <p:spPr>
          <a:xfrm>
            <a:off x="608013" y="0"/>
            <a:ext cx="10147300" cy="1143000"/>
          </a:xfrm>
        </p:spPr>
        <p:txBody>
          <a:bodyPr/>
          <a:lstStyle/>
          <a:p>
            <a:pPr eaLnBrk="1" hangingPunct="1">
              <a:defRPr/>
            </a:pPr>
            <a:r>
              <a:rPr lang="en-US" altLang="en-US" b="1"/>
              <a:t>Introduction</a:t>
            </a:r>
          </a:p>
        </p:txBody>
      </p:sp>
      <p:sp>
        <p:nvSpPr>
          <p:cNvPr id="5123" name="Rectangle 3">
            <a:extLst>
              <a:ext uri="{FF2B5EF4-FFF2-40B4-BE49-F238E27FC236}">
                <a16:creationId xmlns:a16="http://schemas.microsoft.com/office/drawing/2014/main" id="{C368AEEB-55F4-481A-91F9-42CA2AC5F2DE}"/>
              </a:ext>
            </a:extLst>
          </p:cNvPr>
          <p:cNvSpPr>
            <a:spLocks noGrp="1" noChangeArrowheads="1"/>
          </p:cNvSpPr>
          <p:nvPr>
            <p:ph type="body" idx="1"/>
          </p:nvPr>
        </p:nvSpPr>
        <p:spPr>
          <a:xfrm>
            <a:off x="303213" y="914400"/>
            <a:ext cx="10407650" cy="5715000"/>
          </a:xfrm>
        </p:spPr>
        <p:txBody>
          <a:bodyPr/>
          <a:lstStyle/>
          <a:p>
            <a:pPr eaLnBrk="1" hangingPunct="1">
              <a:lnSpc>
                <a:spcPct val="80000"/>
              </a:lnSpc>
              <a:defRPr/>
            </a:pPr>
            <a:r>
              <a:rPr lang="en-US" altLang="en-US" sz="2400"/>
              <a:t>Problem solving is something most people enjoy engaging. Whether it is scientific, mathematical, mechanical, simple, difficult, emotional, familial, we enjoy giving our input. Why? </a:t>
            </a:r>
          </a:p>
          <a:p>
            <a:pPr eaLnBrk="1" hangingPunct="1">
              <a:lnSpc>
                <a:spcPct val="80000"/>
              </a:lnSpc>
              <a:defRPr/>
            </a:pPr>
            <a:r>
              <a:rPr lang="en-US" altLang="en-US" sz="2400"/>
              <a:t>Whether we are drawing from our personal experience, research, or academics, we believe we have a helpful (and more commonly the best) solution. </a:t>
            </a:r>
          </a:p>
          <a:p>
            <a:pPr eaLnBrk="1" hangingPunct="1">
              <a:lnSpc>
                <a:spcPct val="80000"/>
              </a:lnSpc>
              <a:defRPr/>
            </a:pPr>
            <a:r>
              <a:rPr lang="en-US" altLang="en-US" sz="2400"/>
              <a:t>We enjoy problem solving because there’s a sense of accomplishment when our solution is correct or helpful. </a:t>
            </a:r>
          </a:p>
          <a:p>
            <a:pPr eaLnBrk="1" hangingPunct="1">
              <a:lnSpc>
                <a:spcPct val="80000"/>
              </a:lnSpc>
              <a:defRPr/>
            </a:pPr>
            <a:r>
              <a:rPr lang="en-US" altLang="en-US" sz="2400"/>
              <a:t>There is a sense of pride in being able to explain we encountered an issue but through careful reasoning, we were able to solve the problem. </a:t>
            </a:r>
          </a:p>
          <a:p>
            <a:pPr eaLnBrk="1" hangingPunct="1">
              <a:lnSpc>
                <a:spcPct val="80000"/>
              </a:lnSpc>
              <a:defRPr/>
            </a:pPr>
            <a:r>
              <a:rPr lang="en-US" altLang="en-US" sz="2400"/>
              <a:t>We like to be seen as wise!</a:t>
            </a:r>
          </a:p>
          <a:p>
            <a:pPr eaLnBrk="1" hangingPunct="1">
              <a:lnSpc>
                <a:spcPct val="80000"/>
              </a:lnSpc>
              <a:defRPr/>
            </a:pPr>
            <a:r>
              <a:rPr lang="en-US" altLang="en-US" sz="2400"/>
              <a:t> Now, do not misunderstand, providing guidance and solutions is not inherently wrong; in fact it is even encouraged when our intent is pure. Proverbs 19:20, James 3:17</a:t>
            </a:r>
          </a:p>
          <a:p>
            <a:pPr eaLnBrk="1" hangingPunct="1">
              <a:lnSpc>
                <a:spcPct val="80000"/>
              </a:lnSpc>
              <a:defRPr/>
            </a:pPr>
            <a:r>
              <a:rPr lang="en-US" altLang="en-US" sz="2400"/>
              <a:t>If we are blinded by our own pride we, will be destroyed by what we perceive as being wise.</a:t>
            </a:r>
          </a:p>
          <a:p>
            <a:pPr eaLnBrk="1" hangingPunct="1">
              <a:lnSpc>
                <a:spcPct val="80000"/>
              </a:lnSpc>
              <a:defRPr/>
            </a:pPr>
            <a:r>
              <a:rPr lang="en-US" altLang="en-US" sz="2400" b="1"/>
              <a:t>Be wise by fearing the Lord because our wisdom falters before God’s wisdom.</a:t>
            </a:r>
            <a:r>
              <a:rPr lang="en-US" altLang="en-US" sz="2400" i="1"/>
              <a:t> </a:t>
            </a:r>
            <a:endParaRPr lang="en-US" altLang="en-US" sz="2400"/>
          </a:p>
          <a:p>
            <a:pPr eaLnBrk="1" hangingPunct="1">
              <a:lnSpc>
                <a:spcPct val="80000"/>
              </a:lnSpc>
              <a:buFont typeface="Wingdings" panose="05000000000000000000" pitchFamily="2" charset="2"/>
              <a:buNone/>
              <a:defRPr/>
            </a:pPr>
            <a:br>
              <a:rPr lang="en-US" altLang="en-US" sz="2400"/>
            </a:br>
            <a:endParaRPr lang="en-US" altLang="en-US" sz="2400"/>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1EE0566-3565-448A-B9A7-3213E0AE0392}"/>
              </a:ext>
            </a:extLst>
          </p:cNvPr>
          <p:cNvSpPr>
            <a:spLocks noGrp="1" noChangeArrowheads="1"/>
          </p:cNvSpPr>
          <p:nvPr>
            <p:ph type="title"/>
          </p:nvPr>
        </p:nvSpPr>
        <p:spPr/>
        <p:txBody>
          <a:bodyPr/>
          <a:lstStyle/>
          <a:p>
            <a:pPr eaLnBrk="1" hangingPunct="1">
              <a:defRPr/>
            </a:pPr>
            <a:r>
              <a:rPr lang="en-US" altLang="en-US" b="1"/>
              <a:t>First Proof: Fear the Lord</a:t>
            </a:r>
            <a:endParaRPr lang="en-US" altLang="en-US"/>
          </a:p>
        </p:txBody>
      </p:sp>
      <p:sp>
        <p:nvSpPr>
          <p:cNvPr id="6147" name="Rectangle 3">
            <a:extLst>
              <a:ext uri="{FF2B5EF4-FFF2-40B4-BE49-F238E27FC236}">
                <a16:creationId xmlns:a16="http://schemas.microsoft.com/office/drawing/2014/main" id="{E547440A-6D4C-4F2B-B3D6-D9E0EB39E6ED}"/>
              </a:ext>
            </a:extLst>
          </p:cNvPr>
          <p:cNvSpPr>
            <a:spLocks noGrp="1" noChangeArrowheads="1"/>
          </p:cNvSpPr>
          <p:nvPr>
            <p:ph type="body" idx="1"/>
          </p:nvPr>
        </p:nvSpPr>
        <p:spPr>
          <a:xfrm>
            <a:off x="227013" y="1600200"/>
            <a:ext cx="10483850" cy="5257800"/>
          </a:xfrm>
        </p:spPr>
        <p:txBody>
          <a:bodyPr/>
          <a:lstStyle/>
          <a:p>
            <a:pPr eaLnBrk="1" hangingPunct="1">
              <a:lnSpc>
                <a:spcPct val="80000"/>
              </a:lnSpc>
              <a:defRPr/>
            </a:pPr>
            <a:r>
              <a:rPr lang="en-US" altLang="en-US" sz="2800"/>
              <a:t>Proverbs 1:7 and 9:10 provide an appropriate perspective toward progressing in wisdom. </a:t>
            </a:r>
          </a:p>
          <a:p>
            <a:pPr eaLnBrk="1" hangingPunct="1">
              <a:lnSpc>
                <a:spcPct val="80000"/>
              </a:lnSpc>
              <a:defRPr/>
            </a:pPr>
            <a:r>
              <a:rPr lang="en-US" altLang="en-US" sz="2800"/>
              <a:t>Gaining wisdom does not begin with opening countless books. It does not start with memorizing biblical facts and reciting a defense on creation to an atheist or being able to refute countless doctrinal errors.</a:t>
            </a:r>
          </a:p>
          <a:p>
            <a:pPr eaLnBrk="1" hangingPunct="1">
              <a:lnSpc>
                <a:spcPct val="80000"/>
              </a:lnSpc>
              <a:defRPr/>
            </a:pPr>
            <a:r>
              <a:rPr lang="en-US" altLang="en-US" sz="2800"/>
              <a:t>Our ability to see God’s wisdom more clearly before our own comes when we understand our position before Him – no one else. </a:t>
            </a:r>
          </a:p>
          <a:p>
            <a:pPr eaLnBrk="1" hangingPunct="1">
              <a:lnSpc>
                <a:spcPct val="80000"/>
              </a:lnSpc>
              <a:defRPr/>
            </a:pPr>
            <a:r>
              <a:rPr lang="en-US" altLang="en-US" sz="2800"/>
              <a:t>Our pride is a major factor in visual perception. How we perceive ourselves and our knowledge will either cloud our visual perspective of God’s wisdom or allow us to submit resulting in true biblical transformation (Rom 12:1-2).</a:t>
            </a:r>
          </a:p>
        </p:txBody>
      </p:sp>
      <p:pic>
        <p:nvPicPr>
          <p:cNvPr id="9220" name="Picture 7">
            <a:extLst>
              <a:ext uri="{FF2B5EF4-FFF2-40B4-BE49-F238E27FC236}">
                <a16:creationId xmlns:a16="http://schemas.microsoft.com/office/drawing/2014/main" id="{697AC0F3-FEDB-440C-B33E-85189C50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13" y="0"/>
            <a:ext cx="405765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DEE0D25-1FAB-4437-99FA-7B7954B4DCB8}"/>
              </a:ext>
            </a:extLst>
          </p:cNvPr>
          <p:cNvSpPr>
            <a:spLocks noGrp="1" noChangeArrowheads="1"/>
          </p:cNvSpPr>
          <p:nvPr>
            <p:ph type="title"/>
          </p:nvPr>
        </p:nvSpPr>
        <p:spPr>
          <a:xfrm>
            <a:off x="563563" y="0"/>
            <a:ext cx="10147300" cy="1143000"/>
          </a:xfrm>
        </p:spPr>
        <p:txBody>
          <a:bodyPr/>
          <a:lstStyle/>
          <a:p>
            <a:pPr eaLnBrk="1" hangingPunct="1">
              <a:defRPr/>
            </a:pPr>
            <a:r>
              <a:rPr lang="en-US" altLang="en-US" b="1" dirty="0"/>
              <a:t>First Proof: Fear the Lord</a:t>
            </a:r>
          </a:p>
        </p:txBody>
      </p:sp>
      <p:sp>
        <p:nvSpPr>
          <p:cNvPr id="7171" name="Rectangle 3">
            <a:extLst>
              <a:ext uri="{FF2B5EF4-FFF2-40B4-BE49-F238E27FC236}">
                <a16:creationId xmlns:a16="http://schemas.microsoft.com/office/drawing/2014/main" id="{07A1166A-CD91-4AAE-8CEC-E1648CFC8941}"/>
              </a:ext>
            </a:extLst>
          </p:cNvPr>
          <p:cNvSpPr>
            <a:spLocks noGrp="1" noChangeArrowheads="1"/>
          </p:cNvSpPr>
          <p:nvPr>
            <p:ph type="body" idx="1"/>
          </p:nvPr>
        </p:nvSpPr>
        <p:spPr>
          <a:xfrm>
            <a:off x="96838" y="952500"/>
            <a:ext cx="6934200" cy="4953000"/>
          </a:xfrm>
        </p:spPr>
        <p:txBody>
          <a:bodyPr/>
          <a:lstStyle/>
          <a:p>
            <a:pPr eaLnBrk="1" hangingPunct="1">
              <a:defRPr/>
            </a:pPr>
            <a:r>
              <a:rPr lang="en-US" altLang="en-US" dirty="0"/>
              <a:t>Wisdom and knowledge are connected in the sense that a wise person learns how to apply knowledge in an appropriate manner. </a:t>
            </a:r>
          </a:p>
          <a:p>
            <a:pPr eaLnBrk="1" hangingPunct="1">
              <a:defRPr/>
            </a:pPr>
            <a:r>
              <a:rPr lang="en-US" altLang="en-US" dirty="0"/>
              <a:t>The scriptures state “the fear of the Lord is the beginning knowledge…” </a:t>
            </a:r>
          </a:p>
          <a:p>
            <a:pPr eaLnBrk="1" hangingPunct="1">
              <a:defRPr/>
            </a:pPr>
            <a:r>
              <a:rPr lang="en-US" altLang="en-US" dirty="0"/>
              <a:t>Knowledge leads to wisdom, wisdom leads to moral behavior and righteous decision making before the Lord. </a:t>
            </a:r>
          </a:p>
        </p:txBody>
      </p:sp>
      <p:pic>
        <p:nvPicPr>
          <p:cNvPr id="10244" name="Picture 2">
            <a:extLst>
              <a:ext uri="{FF2B5EF4-FFF2-40B4-BE49-F238E27FC236}">
                <a16:creationId xmlns:a16="http://schemas.microsoft.com/office/drawing/2014/main" id="{77E45EDE-A87C-400B-A081-0D9F80B60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2359025"/>
            <a:ext cx="4029075"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26BDE04-B6D3-47C2-9BED-7D41411A8178}"/>
              </a:ext>
            </a:extLst>
          </p:cNvPr>
          <p:cNvSpPr>
            <a:spLocks noGrp="1" noChangeArrowheads="1"/>
          </p:cNvSpPr>
          <p:nvPr>
            <p:ph type="title"/>
          </p:nvPr>
        </p:nvSpPr>
        <p:spPr>
          <a:xfrm>
            <a:off x="150813" y="71438"/>
            <a:ext cx="7377112" cy="1143000"/>
          </a:xfrm>
        </p:spPr>
        <p:txBody>
          <a:bodyPr/>
          <a:lstStyle/>
          <a:p>
            <a:pPr eaLnBrk="1" hangingPunct="1">
              <a:defRPr/>
            </a:pPr>
            <a:r>
              <a:rPr lang="en-US" altLang="en-US" b="1" dirty="0"/>
              <a:t>First Proof: Fear the Lord</a:t>
            </a:r>
          </a:p>
        </p:txBody>
      </p:sp>
      <p:sp>
        <p:nvSpPr>
          <p:cNvPr id="8195" name="Rectangle 3">
            <a:extLst>
              <a:ext uri="{FF2B5EF4-FFF2-40B4-BE49-F238E27FC236}">
                <a16:creationId xmlns:a16="http://schemas.microsoft.com/office/drawing/2014/main" id="{458D6B59-FF6B-4569-8344-24C906D7688A}"/>
              </a:ext>
            </a:extLst>
          </p:cNvPr>
          <p:cNvSpPr>
            <a:spLocks noGrp="1" noChangeArrowheads="1"/>
          </p:cNvSpPr>
          <p:nvPr>
            <p:ph type="body" idx="1"/>
          </p:nvPr>
        </p:nvSpPr>
        <p:spPr>
          <a:xfrm>
            <a:off x="561975" y="1219200"/>
            <a:ext cx="10147300" cy="4983163"/>
          </a:xfrm>
        </p:spPr>
        <p:txBody>
          <a:bodyPr/>
          <a:lstStyle/>
          <a:p>
            <a:pPr eaLnBrk="1" hangingPunct="1">
              <a:lnSpc>
                <a:spcPct val="90000"/>
              </a:lnSpc>
              <a:defRPr/>
            </a:pPr>
            <a:r>
              <a:rPr lang="en-US" altLang="en-US" sz="2800" dirty="0"/>
              <a:t>Kenneth Boa:</a:t>
            </a:r>
          </a:p>
          <a:p>
            <a:pPr eaLnBrk="1" hangingPunct="1">
              <a:lnSpc>
                <a:spcPct val="90000"/>
              </a:lnSpc>
              <a:defRPr/>
            </a:pPr>
            <a:r>
              <a:rPr lang="en-US" altLang="en-US" sz="2800" dirty="0"/>
              <a:t>“Wisdom has less to do with knowledge than it has to do with the application of knowledge in very specific ways. Wisdom is a skill in the art of living life with each component under the dominion of God. When a person in the Old Testament demonstrated exceptional ability in a craft or art, that person was said to have what the Hebrew language calls </a:t>
            </a:r>
            <a:r>
              <a:rPr lang="en-US" altLang="en-US" sz="2800" i="1" dirty="0" err="1"/>
              <a:t>hokma</a:t>
            </a:r>
            <a:r>
              <a:rPr lang="en-US" altLang="en-US" sz="2800" dirty="0"/>
              <a:t>. English-speaking translators render it as “skill.” In Exodus 31:3-5, God filled a man named Bezalel with the Holy Spirit and with “skill, ability and knowledge in all kinds of crafts – to make artistic designs for work in gold, silver and bronze, to cut and set stones, to work in wood, and to engage in all kinds of craftsmanship.” The word translated “skill” here is this word </a:t>
            </a:r>
            <a:r>
              <a:rPr lang="en-US" altLang="en-US" sz="2800" i="1" dirty="0" err="1"/>
              <a:t>hokma</a:t>
            </a:r>
            <a:r>
              <a:rPr lang="en-US" altLang="en-US" sz="2800" i="1" dirty="0"/>
              <a:t>.</a:t>
            </a:r>
          </a:p>
        </p:txBody>
      </p:sp>
      <p:pic>
        <p:nvPicPr>
          <p:cNvPr id="11268" name="Picture 5">
            <a:extLst>
              <a:ext uri="{FF2B5EF4-FFF2-40B4-BE49-F238E27FC236}">
                <a16:creationId xmlns:a16="http://schemas.microsoft.com/office/drawing/2014/main" id="{0161B43D-36DF-47C6-A8B6-AC1279025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4600" y="0"/>
            <a:ext cx="304641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5DA813A-0294-4CC1-AD6D-03EA723E2DFB}"/>
              </a:ext>
            </a:extLst>
          </p:cNvPr>
          <p:cNvSpPr>
            <a:spLocks noGrp="1" noChangeArrowheads="1"/>
          </p:cNvSpPr>
          <p:nvPr>
            <p:ph type="title"/>
          </p:nvPr>
        </p:nvSpPr>
        <p:spPr>
          <a:xfrm>
            <a:off x="74613" y="152400"/>
            <a:ext cx="7435850" cy="1143000"/>
          </a:xfrm>
        </p:spPr>
        <p:txBody>
          <a:bodyPr/>
          <a:lstStyle/>
          <a:p>
            <a:pPr eaLnBrk="1" hangingPunct="1">
              <a:defRPr/>
            </a:pPr>
            <a:r>
              <a:rPr lang="en-US" altLang="en-US" b="1" dirty="0"/>
              <a:t>First Proof: Fear the Lord</a:t>
            </a:r>
          </a:p>
        </p:txBody>
      </p:sp>
      <p:sp>
        <p:nvSpPr>
          <p:cNvPr id="9219" name="Rectangle 3">
            <a:extLst>
              <a:ext uri="{FF2B5EF4-FFF2-40B4-BE49-F238E27FC236}">
                <a16:creationId xmlns:a16="http://schemas.microsoft.com/office/drawing/2014/main" id="{9E8800BC-E3C3-47E8-BB34-DC4A307731AF}"/>
              </a:ext>
            </a:extLst>
          </p:cNvPr>
          <p:cNvSpPr>
            <a:spLocks noGrp="1" noChangeArrowheads="1"/>
          </p:cNvSpPr>
          <p:nvPr>
            <p:ph type="body" idx="1"/>
          </p:nvPr>
        </p:nvSpPr>
        <p:spPr>
          <a:xfrm>
            <a:off x="563563" y="1600200"/>
            <a:ext cx="10147300" cy="5105400"/>
          </a:xfrm>
        </p:spPr>
        <p:txBody>
          <a:bodyPr/>
          <a:lstStyle/>
          <a:p>
            <a:pPr eaLnBrk="1" hangingPunct="1">
              <a:lnSpc>
                <a:spcPct val="90000"/>
              </a:lnSpc>
              <a:defRPr/>
            </a:pPr>
            <a:r>
              <a:rPr lang="en-US" altLang="en-US" sz="2800"/>
              <a:t>Kenneth Boa continues:</a:t>
            </a:r>
          </a:p>
          <a:p>
            <a:pPr eaLnBrk="1" hangingPunct="1">
              <a:lnSpc>
                <a:spcPct val="90000"/>
              </a:lnSpc>
              <a:defRPr/>
            </a:pPr>
            <a:r>
              <a:rPr lang="en-US" altLang="en-US" sz="2800"/>
              <a:t>Bezalel was given the ability to take raw materials and shape them into something beautiful and ornate. Likewise, in the book of Proverbs, we are viewed as that raw material. We are valuable but unshaped, worthwhile but undisciplined. We are precious but given to waywardness. We do not have within us the ability to take the raw material of our lives and shape it into the lifestyle our Creator desires us to live. Solomon selected that Hebrew word </a:t>
            </a:r>
            <a:r>
              <a:rPr lang="en-US" altLang="en-US" sz="2800" i="1"/>
              <a:t>hokma</a:t>
            </a:r>
            <a:r>
              <a:rPr lang="en-US" altLang="en-US" sz="2800"/>
              <a:t> to describe the quality needed by anyone who wanted to live life in the superlative – a life of excellence.”</a:t>
            </a:r>
            <a:r>
              <a:rPr lang="en-US" altLang="en-US" sz="2800">
                <a:hlinkClick r:id="" action="ppaction://noaction"/>
              </a:rPr>
              <a:t>[1]</a:t>
            </a:r>
            <a:r>
              <a:rPr lang="en-US" altLang="en-US" sz="2800"/>
              <a:t>  </a:t>
            </a:r>
          </a:p>
          <a:p>
            <a:pPr eaLnBrk="1" hangingPunct="1">
              <a:lnSpc>
                <a:spcPct val="90000"/>
              </a:lnSpc>
              <a:defRPr/>
            </a:pPr>
            <a:r>
              <a:rPr lang="en-US" altLang="en-US" sz="2800">
                <a:hlinkClick r:id="" action="ppaction://noaction"/>
              </a:rPr>
              <a:t>[1]</a:t>
            </a:r>
            <a:r>
              <a:rPr lang="en-US" altLang="en-US" sz="2800"/>
              <a:t> Boa, Kenneth. </a:t>
            </a:r>
            <a:r>
              <a:rPr lang="en-US" altLang="en-US" sz="2800" i="1"/>
              <a:t>Wisdom. </a:t>
            </a:r>
            <a:r>
              <a:rPr lang="en-US" altLang="en-US" sz="2800"/>
              <a:t>Bible.Org, </a:t>
            </a:r>
          </a:p>
        </p:txBody>
      </p:sp>
      <p:pic>
        <p:nvPicPr>
          <p:cNvPr id="12292" name="Picture 5">
            <a:extLst>
              <a:ext uri="{FF2B5EF4-FFF2-40B4-BE49-F238E27FC236}">
                <a16:creationId xmlns:a16="http://schemas.microsoft.com/office/drawing/2014/main" id="{47DCC25C-3A29-44E3-9172-B92F07450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50" y="0"/>
            <a:ext cx="37433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41D1E0E-8284-4EC1-B249-E63705798DB7}"/>
              </a:ext>
            </a:extLst>
          </p:cNvPr>
          <p:cNvSpPr>
            <a:spLocks noGrp="1" noChangeArrowheads="1"/>
          </p:cNvSpPr>
          <p:nvPr>
            <p:ph type="title"/>
          </p:nvPr>
        </p:nvSpPr>
        <p:spPr>
          <a:xfrm>
            <a:off x="760413" y="0"/>
            <a:ext cx="10147300" cy="1143000"/>
          </a:xfrm>
        </p:spPr>
        <p:txBody>
          <a:bodyPr/>
          <a:lstStyle/>
          <a:p>
            <a:pPr eaLnBrk="1" hangingPunct="1">
              <a:defRPr/>
            </a:pPr>
            <a:r>
              <a:rPr lang="en-US" altLang="en-US" b="1"/>
              <a:t>First Proof: Fear the Lord</a:t>
            </a:r>
          </a:p>
        </p:txBody>
      </p:sp>
      <p:sp>
        <p:nvSpPr>
          <p:cNvPr id="10243" name="Rectangle 3">
            <a:extLst>
              <a:ext uri="{FF2B5EF4-FFF2-40B4-BE49-F238E27FC236}">
                <a16:creationId xmlns:a16="http://schemas.microsoft.com/office/drawing/2014/main" id="{59905DA4-FB23-433B-B0F9-8379C63FBB06}"/>
              </a:ext>
            </a:extLst>
          </p:cNvPr>
          <p:cNvSpPr>
            <a:spLocks noGrp="1" noChangeArrowheads="1"/>
          </p:cNvSpPr>
          <p:nvPr>
            <p:ph type="body" idx="1"/>
          </p:nvPr>
        </p:nvSpPr>
        <p:spPr>
          <a:xfrm>
            <a:off x="227013" y="990600"/>
            <a:ext cx="10439400" cy="5257800"/>
          </a:xfrm>
        </p:spPr>
        <p:txBody>
          <a:bodyPr/>
          <a:lstStyle/>
          <a:p>
            <a:pPr eaLnBrk="1" hangingPunct="1">
              <a:lnSpc>
                <a:spcPct val="90000"/>
              </a:lnSpc>
              <a:defRPr/>
            </a:pPr>
            <a:r>
              <a:rPr lang="en-US" altLang="en-US" sz="2400"/>
              <a:t>We have all encountered the individual who always has an answer, most commonly when we look in the mirror.</a:t>
            </a:r>
          </a:p>
          <a:p>
            <a:pPr eaLnBrk="1" hangingPunct="1">
              <a:lnSpc>
                <a:spcPct val="90000"/>
              </a:lnSpc>
              <a:defRPr/>
            </a:pPr>
            <a:r>
              <a:rPr lang="en-US" altLang="en-US" sz="2400"/>
              <a:t> A “know it all” drives us nuts. Why? Two reasons: </a:t>
            </a:r>
          </a:p>
          <a:p>
            <a:pPr lvl="1" eaLnBrk="1" hangingPunct="1">
              <a:lnSpc>
                <a:spcPct val="90000"/>
              </a:lnSpc>
              <a:defRPr/>
            </a:pPr>
            <a:r>
              <a:rPr lang="en-US" altLang="en-US" sz="2400"/>
              <a:t>either because we think we actually know the right answer </a:t>
            </a:r>
          </a:p>
          <a:p>
            <a:pPr lvl="1" eaLnBrk="1" hangingPunct="1">
              <a:lnSpc>
                <a:spcPct val="90000"/>
              </a:lnSpc>
              <a:defRPr/>
            </a:pPr>
            <a:r>
              <a:rPr lang="en-US" altLang="en-US" sz="2400"/>
              <a:t>or because we know someone can not actually know it all.</a:t>
            </a:r>
          </a:p>
          <a:p>
            <a:pPr lvl="1" eaLnBrk="1" hangingPunct="1">
              <a:lnSpc>
                <a:spcPct val="90000"/>
              </a:lnSpc>
              <a:defRPr/>
            </a:pPr>
            <a:r>
              <a:rPr lang="en-US" altLang="en-US" sz="2400"/>
              <a:t>If they did know it all, then we should go to them for all of our problems. </a:t>
            </a:r>
          </a:p>
          <a:p>
            <a:pPr lvl="1" eaLnBrk="1" hangingPunct="1">
              <a:lnSpc>
                <a:spcPct val="90000"/>
              </a:lnSpc>
              <a:defRPr/>
            </a:pPr>
            <a:r>
              <a:rPr lang="en-US" altLang="en-US" sz="2400"/>
              <a:t>This is a dilemma because then we would have to trust this individual actually does know it all in order to actually follow through with their answers and guidance. </a:t>
            </a:r>
          </a:p>
          <a:p>
            <a:pPr lvl="1" eaLnBrk="1" hangingPunct="1">
              <a:lnSpc>
                <a:spcPct val="90000"/>
              </a:lnSpc>
              <a:defRPr/>
            </a:pPr>
            <a:r>
              <a:rPr lang="en-US" altLang="en-US" sz="2400"/>
              <a:t>How can we trust someone so much that we communicate everything to them? </a:t>
            </a:r>
          </a:p>
          <a:p>
            <a:pPr lvl="1" eaLnBrk="1" hangingPunct="1">
              <a:lnSpc>
                <a:spcPct val="90000"/>
              </a:lnSpc>
              <a:defRPr/>
            </a:pPr>
            <a:r>
              <a:rPr lang="en-US" altLang="en-US" sz="2400"/>
              <a:t>So, now it is not only about whether or not someone knows everything. It is about trusting whether they actually know everything and what they will do with the information relayed to them. </a:t>
            </a:r>
          </a:p>
          <a:p>
            <a:pPr lvl="1" eaLnBrk="1" hangingPunct="1">
              <a:lnSpc>
                <a:spcPct val="90000"/>
              </a:lnSpc>
              <a:defRPr/>
            </a:pPr>
            <a:r>
              <a:rPr lang="en-US" altLang="en-US" sz="2400"/>
              <a:t>Who can do that? </a:t>
            </a:r>
          </a:p>
        </p:txBody>
      </p:sp>
    </p:spTree>
  </p:cSld>
  <p:clrMapOvr>
    <a:masterClrMapping/>
  </p:clrMapOvr>
  <p:transition spd="slow">
    <p:random/>
  </p:transition>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Dots</Template>
  <TotalTime>0</TotalTime>
  <Words>2873</Words>
  <Application>Microsoft Office PowerPoint</Application>
  <PresentationFormat>Custom</PresentationFormat>
  <Paragraphs>153</Paragraphs>
  <Slides>21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Wingdings</vt:lpstr>
      <vt:lpstr>Digital Dots</vt:lpstr>
      <vt:lpstr>PowerPoint Presentation</vt:lpstr>
      <vt:lpstr>Light Lesson 10 Visual Perception:  How Wise Are You in Your Eyes?</vt:lpstr>
      <vt:lpstr>Introduction</vt:lpstr>
      <vt:lpstr>Introduction</vt:lpstr>
      <vt:lpstr>First Proof: Fear the Lord</vt:lpstr>
      <vt:lpstr>First Proof: Fear the Lord</vt:lpstr>
      <vt:lpstr>First Proof: Fear the Lord</vt:lpstr>
      <vt:lpstr>First Proof: Fear the Lord</vt:lpstr>
      <vt:lpstr>First Proof: Fear the Lord</vt:lpstr>
      <vt:lpstr>First Proof: Fear the Lord</vt:lpstr>
      <vt:lpstr>Second proof: We are fools. </vt:lpstr>
      <vt:lpstr>Second proof:  We are fools. </vt:lpstr>
      <vt:lpstr>Second proof: We are fools. </vt:lpstr>
      <vt:lpstr>Second proof: We are fools. </vt:lpstr>
      <vt:lpstr>Second proof: We are fools. </vt:lpstr>
      <vt:lpstr>Third Proof: God sees you for what you are. </vt:lpstr>
      <vt:lpstr>Third Proof: God sees you for what you are. </vt:lpstr>
      <vt:lpstr>Third Proof: God sees you for what you are. </vt:lpstr>
      <vt:lpstr>Third Proof: God sees you for what you are. </vt:lpstr>
      <vt:lpstr>Third Proof: God sees you for what you are.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2019-08-11T22:58:21Z</dcterms:created>
  <dcterms:modified xsi:type="dcterms:W3CDTF">2019-08-11T22:58:35Z</dcterms:modified>
</cp:coreProperties>
</file>