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sldIdLst>
    <p:sldId id="282" r:id="rId2"/>
    <p:sldId id="256" r:id="rId3"/>
    <p:sldId id="257" r:id="rId4"/>
    <p:sldId id="258" r:id="rId5"/>
    <p:sldId id="259" r:id="rId6"/>
    <p:sldId id="260" r:id="rId7"/>
    <p:sldId id="261" r:id="rId8"/>
    <p:sldId id="262" r:id="rId9"/>
    <p:sldId id="263" r:id="rId10"/>
    <p:sldId id="28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8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4B5B8B9D-618C-4D5B-A873-1C4DDD146878}"/>
              </a:ext>
            </a:extLst>
          </p:cNvPr>
          <p:cNvGrpSpPr>
            <a:grpSpLocks/>
          </p:cNvGrpSpPr>
          <p:nvPr/>
        </p:nvGrpSpPr>
        <p:grpSpPr bwMode="auto">
          <a:xfrm>
            <a:off x="0" y="0"/>
            <a:ext cx="12209463" cy="6858000"/>
            <a:chOff x="0" y="0"/>
            <a:chExt cx="5770" cy="4320"/>
          </a:xfrm>
        </p:grpSpPr>
        <p:sp>
          <p:nvSpPr>
            <p:cNvPr id="5123" name="Rectangle 3">
              <a:extLst>
                <a:ext uri="{FF2B5EF4-FFF2-40B4-BE49-F238E27FC236}">
                  <a16:creationId xmlns:a16="http://schemas.microsoft.com/office/drawing/2014/main" id="{2FEB532C-BED1-43C0-80DF-9048786929DB}"/>
                </a:ext>
              </a:extLst>
            </p:cNvPr>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a:extLst>
                <a:ext uri="{FF2B5EF4-FFF2-40B4-BE49-F238E27FC236}">
                  <a16:creationId xmlns:a16="http://schemas.microsoft.com/office/drawing/2014/main" id="{7C73D979-38ED-430C-9364-F28358FA69CE}"/>
                </a:ext>
              </a:extLst>
            </p:cNvPr>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Rectangle 5">
              <a:extLst>
                <a:ext uri="{FF2B5EF4-FFF2-40B4-BE49-F238E27FC236}">
                  <a16:creationId xmlns:a16="http://schemas.microsoft.com/office/drawing/2014/main" id="{D3625C98-5397-44B1-972F-E447ADABCCAF}"/>
                </a:ext>
              </a:extLst>
            </p:cNvPr>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Rectangle 6">
              <a:extLst>
                <a:ext uri="{FF2B5EF4-FFF2-40B4-BE49-F238E27FC236}">
                  <a16:creationId xmlns:a16="http://schemas.microsoft.com/office/drawing/2014/main" id="{5A599077-4B87-41F4-BFC1-5B3E3C5CB95E}"/>
                </a:ext>
              </a:extLst>
            </p:cNvPr>
            <p:cNvSpPr>
              <a:spLocks noChangeArrowheads="1"/>
            </p:cNvSpPr>
            <p:nvPr userDrawn="1"/>
          </p:nvSpPr>
          <p:spPr bwMode="hidden">
            <a:xfrm>
              <a:off x="2256" y="0"/>
              <a:ext cx="24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a:extLst>
                <a:ext uri="{FF2B5EF4-FFF2-40B4-BE49-F238E27FC236}">
                  <a16:creationId xmlns:a16="http://schemas.microsoft.com/office/drawing/2014/main" id="{948FBB18-A57A-4E81-9F3B-D1C74A4FC7C4}"/>
                </a:ext>
              </a:extLst>
            </p:cNvPr>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a:extLst>
                <a:ext uri="{FF2B5EF4-FFF2-40B4-BE49-F238E27FC236}">
                  <a16:creationId xmlns:a16="http://schemas.microsoft.com/office/drawing/2014/main" id="{15548F6A-7160-43B6-84A2-F9D8BFC48DC4}"/>
                </a:ext>
              </a:extLst>
            </p:cNvPr>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a:extLst>
                <a:ext uri="{FF2B5EF4-FFF2-40B4-BE49-F238E27FC236}">
                  <a16:creationId xmlns:a16="http://schemas.microsoft.com/office/drawing/2014/main" id="{005FBE4F-D4E2-40D4-A1F3-487D6B4AE1F5}"/>
                </a:ext>
              </a:extLst>
            </p:cNvPr>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10">
              <a:extLst>
                <a:ext uri="{FF2B5EF4-FFF2-40B4-BE49-F238E27FC236}">
                  <a16:creationId xmlns:a16="http://schemas.microsoft.com/office/drawing/2014/main" id="{DCC756A3-02E8-472D-9DE9-E0777DB26093}"/>
                </a:ext>
              </a:extLst>
            </p:cNvPr>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11">
              <a:extLst>
                <a:ext uri="{FF2B5EF4-FFF2-40B4-BE49-F238E27FC236}">
                  <a16:creationId xmlns:a16="http://schemas.microsoft.com/office/drawing/2014/main" id="{200D198A-2DBD-4E21-8538-098E05EAECB5}"/>
                </a:ext>
              </a:extLst>
            </p:cNvPr>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Rectangle 12">
              <a:extLst>
                <a:ext uri="{FF2B5EF4-FFF2-40B4-BE49-F238E27FC236}">
                  <a16:creationId xmlns:a16="http://schemas.microsoft.com/office/drawing/2014/main" id="{0B02C0AC-C10A-405E-BD35-890E57DBE153}"/>
                </a:ext>
              </a:extLst>
            </p:cNvPr>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Rectangle 13">
              <a:extLst>
                <a:ext uri="{FF2B5EF4-FFF2-40B4-BE49-F238E27FC236}">
                  <a16:creationId xmlns:a16="http://schemas.microsoft.com/office/drawing/2014/main" id="{070E39E5-B80E-4CDE-929F-C24AD149777E}"/>
                </a:ext>
              </a:extLst>
            </p:cNvPr>
            <p:cNvSpPr>
              <a:spLocks noChangeArrowheads="1"/>
            </p:cNvSpPr>
            <p:nvPr userDrawn="1"/>
          </p:nvSpPr>
          <p:spPr bwMode="hidden">
            <a:xfrm>
              <a:off x="1248" y="0"/>
              <a:ext cx="144"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Rectangle 14">
              <a:extLst>
                <a:ext uri="{FF2B5EF4-FFF2-40B4-BE49-F238E27FC236}">
                  <a16:creationId xmlns:a16="http://schemas.microsoft.com/office/drawing/2014/main" id="{0CE047D7-EF83-4BF1-B675-1BD9B0874931}"/>
                </a:ext>
              </a:extLst>
            </p:cNvPr>
            <p:cNvSpPr>
              <a:spLocks noChangeArrowheads="1"/>
            </p:cNvSpPr>
            <p:nvPr userDrawn="1"/>
          </p:nvSpPr>
          <p:spPr bwMode="hidden">
            <a:xfrm>
              <a:off x="3300" y="0"/>
              <a:ext cx="252"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Rectangle 15">
              <a:extLst>
                <a:ext uri="{FF2B5EF4-FFF2-40B4-BE49-F238E27FC236}">
                  <a16:creationId xmlns:a16="http://schemas.microsoft.com/office/drawing/2014/main" id="{CB576BC2-B106-42D4-97C4-B84477454C33}"/>
                </a:ext>
              </a:extLst>
            </p:cNvPr>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Rectangle 16">
              <a:extLst>
                <a:ext uri="{FF2B5EF4-FFF2-40B4-BE49-F238E27FC236}">
                  <a16:creationId xmlns:a16="http://schemas.microsoft.com/office/drawing/2014/main" id="{08DB8DF8-062D-4F8A-9E4F-375B5418E5A7}"/>
                </a:ext>
              </a:extLst>
            </p:cNvPr>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Rectangle 17">
              <a:extLst>
                <a:ext uri="{FF2B5EF4-FFF2-40B4-BE49-F238E27FC236}">
                  <a16:creationId xmlns:a16="http://schemas.microsoft.com/office/drawing/2014/main" id="{A31C0309-BA65-40EA-BBC4-BAD0C5067D6E}"/>
                </a:ext>
              </a:extLst>
            </p:cNvPr>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Rectangle 18">
              <a:extLst>
                <a:ext uri="{FF2B5EF4-FFF2-40B4-BE49-F238E27FC236}">
                  <a16:creationId xmlns:a16="http://schemas.microsoft.com/office/drawing/2014/main" id="{F09ACB94-DD71-4C9F-94BF-1A18DD194B3C}"/>
                </a:ext>
              </a:extLst>
            </p:cNvPr>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a:extLst>
                <a:ext uri="{FF2B5EF4-FFF2-40B4-BE49-F238E27FC236}">
                  <a16:creationId xmlns:a16="http://schemas.microsoft.com/office/drawing/2014/main" id="{9571E688-913B-424A-9CB5-9FF20F7E7AD4}"/>
                </a:ext>
              </a:extLst>
            </p:cNvPr>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Rectangle 20">
              <a:extLst>
                <a:ext uri="{FF2B5EF4-FFF2-40B4-BE49-F238E27FC236}">
                  <a16:creationId xmlns:a16="http://schemas.microsoft.com/office/drawing/2014/main" id="{41999116-0ACB-489C-82EE-838C9F4E737E}"/>
                </a:ext>
              </a:extLst>
            </p:cNvPr>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Rectangle 21">
              <a:extLst>
                <a:ext uri="{FF2B5EF4-FFF2-40B4-BE49-F238E27FC236}">
                  <a16:creationId xmlns:a16="http://schemas.microsoft.com/office/drawing/2014/main" id="{69340E05-372D-41D1-AC83-52A8E0BFBB28}"/>
                </a:ext>
              </a:extLst>
            </p:cNvPr>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Freeform 22">
              <a:extLst>
                <a:ext uri="{FF2B5EF4-FFF2-40B4-BE49-F238E27FC236}">
                  <a16:creationId xmlns:a16="http://schemas.microsoft.com/office/drawing/2014/main" id="{2CAD23EA-2232-485E-9924-884CFB93B287}"/>
                </a:ext>
              </a:extLst>
            </p:cNvPr>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a:noFill/>
            </a:ln>
            <a:extLst>
              <a:ext uri="{91240B29-F687-4F45-9708-019B960494DF}">
                <a14:hiddenLine xmlns:a14="http://schemas.microsoft.com/office/drawing/2010/main" w="9525">
                  <a:solidFill>
                    <a:srgbClr val="F11E8C"/>
                  </a:solidFill>
                  <a:prstDash val="solid"/>
                  <a:round/>
                  <a:headEnd/>
                  <a:tailEnd/>
                </a14:hiddenLine>
              </a:ext>
            </a:extLst>
          </p:spPr>
          <p:txBody>
            <a:bodyPr/>
            <a:lstStyle/>
            <a:p>
              <a:endParaRPr lang="en-US"/>
            </a:p>
          </p:txBody>
        </p:sp>
        <p:sp>
          <p:nvSpPr>
            <p:cNvPr id="5143" name="Freeform 23">
              <a:extLst>
                <a:ext uri="{FF2B5EF4-FFF2-40B4-BE49-F238E27FC236}">
                  <a16:creationId xmlns:a16="http://schemas.microsoft.com/office/drawing/2014/main" id="{967BA505-4EC1-45A1-B8B4-85A8FA35B7E3}"/>
                </a:ext>
              </a:extLst>
            </p:cNvPr>
            <p:cNvSpPr>
              <a:spLocks/>
            </p:cNvSpPr>
            <p:nvPr userDrawn="1"/>
          </p:nvSpPr>
          <p:spPr bwMode="hidden">
            <a:xfrm>
              <a:off x="0" y="3867"/>
              <a:ext cx="5770" cy="174"/>
            </a:xfrm>
            <a:custGeom>
              <a:avLst/>
              <a:gdLst>
                <a:gd name="T0" fmla="*/ 4993 w 5770"/>
                <a:gd name="T1" fmla="*/ 66 h 174"/>
                <a:gd name="T2" fmla="*/ 4771 w 5770"/>
                <a:gd name="T3" fmla="*/ 132 h 174"/>
                <a:gd name="T4" fmla="*/ 4640 w 5770"/>
                <a:gd name="T5" fmla="*/ 96 h 174"/>
                <a:gd name="T6" fmla="*/ 4598 w 5770"/>
                <a:gd name="T7" fmla="*/ 36 h 174"/>
                <a:gd name="T8" fmla="*/ 4478 w 5770"/>
                <a:gd name="T9" fmla="*/ 30 h 174"/>
                <a:gd name="T10" fmla="*/ 4186 w 5770"/>
                <a:gd name="T11" fmla="*/ 108 h 174"/>
                <a:gd name="T12" fmla="*/ 3815 w 5770"/>
                <a:gd name="T13" fmla="*/ 120 h 174"/>
                <a:gd name="T14" fmla="*/ 3617 w 5770"/>
                <a:gd name="T15" fmla="*/ 72 h 174"/>
                <a:gd name="T16" fmla="*/ 3510 w 5770"/>
                <a:gd name="T17" fmla="*/ 60 h 174"/>
                <a:gd name="T18" fmla="*/ 3336 w 5770"/>
                <a:gd name="T19" fmla="*/ 96 h 174"/>
                <a:gd name="T20" fmla="*/ 2846 w 5770"/>
                <a:gd name="T21" fmla="*/ 150 h 174"/>
                <a:gd name="T22" fmla="*/ 2703 w 5770"/>
                <a:gd name="T23" fmla="*/ 96 h 174"/>
                <a:gd name="T24" fmla="*/ 2619 w 5770"/>
                <a:gd name="T25" fmla="*/ 90 h 174"/>
                <a:gd name="T26" fmla="*/ 2416 w 5770"/>
                <a:gd name="T27" fmla="*/ 132 h 174"/>
                <a:gd name="T28" fmla="*/ 2278 w 5770"/>
                <a:gd name="T29" fmla="*/ 84 h 174"/>
                <a:gd name="T30" fmla="*/ 2151 w 5770"/>
                <a:gd name="T31" fmla="*/ 36 h 174"/>
                <a:gd name="T32" fmla="*/ 1947 w 5770"/>
                <a:gd name="T33" fmla="*/ 120 h 174"/>
                <a:gd name="T34" fmla="*/ 1525 w 5770"/>
                <a:gd name="T35" fmla="*/ 102 h 174"/>
                <a:gd name="T36" fmla="*/ 1429 w 5770"/>
                <a:gd name="T37" fmla="*/ 60 h 174"/>
                <a:gd name="T38" fmla="*/ 1333 w 5770"/>
                <a:gd name="T39" fmla="*/ 60 h 174"/>
                <a:gd name="T40" fmla="*/ 1058 w 5770"/>
                <a:gd name="T41" fmla="*/ 150 h 174"/>
                <a:gd name="T42" fmla="*/ 652 w 5770"/>
                <a:gd name="T43" fmla="*/ 150 h 174"/>
                <a:gd name="T44" fmla="*/ 442 w 5770"/>
                <a:gd name="T45" fmla="*/ 66 h 174"/>
                <a:gd name="T46" fmla="*/ 377 w 5770"/>
                <a:gd name="T47" fmla="*/ 48 h 174"/>
                <a:gd name="T48" fmla="*/ 305 w 5770"/>
                <a:gd name="T49" fmla="*/ 108 h 174"/>
                <a:gd name="T50" fmla="*/ 144 w 5770"/>
                <a:gd name="T51" fmla="*/ 138 h 174"/>
                <a:gd name="T52" fmla="*/ 0 w 5770"/>
                <a:gd name="T53" fmla="*/ 96 h 174"/>
                <a:gd name="T54" fmla="*/ 167 w 5770"/>
                <a:gd name="T55" fmla="*/ 120 h 174"/>
                <a:gd name="T56" fmla="*/ 323 w 5770"/>
                <a:gd name="T57" fmla="*/ 84 h 174"/>
                <a:gd name="T58" fmla="*/ 383 w 5770"/>
                <a:gd name="T59" fmla="*/ 24 h 174"/>
                <a:gd name="T60" fmla="*/ 460 w 5770"/>
                <a:gd name="T61" fmla="*/ 60 h 174"/>
                <a:gd name="T62" fmla="*/ 706 w 5770"/>
                <a:gd name="T63" fmla="*/ 144 h 174"/>
                <a:gd name="T64" fmla="*/ 1100 w 5770"/>
                <a:gd name="T65" fmla="*/ 120 h 174"/>
                <a:gd name="T66" fmla="*/ 1345 w 5770"/>
                <a:gd name="T67" fmla="*/ 36 h 174"/>
                <a:gd name="T68" fmla="*/ 1441 w 5770"/>
                <a:gd name="T69" fmla="*/ 48 h 174"/>
                <a:gd name="T70" fmla="*/ 1561 w 5770"/>
                <a:gd name="T71" fmla="*/ 90 h 174"/>
                <a:gd name="T72" fmla="*/ 1971 w 5770"/>
                <a:gd name="T73" fmla="*/ 96 h 174"/>
                <a:gd name="T74" fmla="*/ 2235 w 5770"/>
                <a:gd name="T75" fmla="*/ 3 h 174"/>
                <a:gd name="T76" fmla="*/ 2350 w 5770"/>
                <a:gd name="T77" fmla="*/ 102 h 174"/>
                <a:gd name="T78" fmla="*/ 2559 w 5770"/>
                <a:gd name="T79" fmla="*/ 96 h 174"/>
                <a:gd name="T80" fmla="*/ 2715 w 5770"/>
                <a:gd name="T81" fmla="*/ 24 h 174"/>
                <a:gd name="T82" fmla="*/ 2792 w 5770"/>
                <a:gd name="T83" fmla="*/ 132 h 174"/>
                <a:gd name="T84" fmla="*/ 3127 w 5770"/>
                <a:gd name="T85" fmla="*/ 102 h 174"/>
                <a:gd name="T86" fmla="*/ 3486 w 5770"/>
                <a:gd name="T87" fmla="*/ 48 h 174"/>
                <a:gd name="T88" fmla="*/ 3582 w 5770"/>
                <a:gd name="T89" fmla="*/ 42 h 174"/>
                <a:gd name="T90" fmla="*/ 3731 w 5770"/>
                <a:gd name="T91" fmla="*/ 90 h 174"/>
                <a:gd name="T92" fmla="*/ 4078 w 5770"/>
                <a:gd name="T93" fmla="*/ 102 h 174"/>
                <a:gd name="T94" fmla="*/ 4419 w 5770"/>
                <a:gd name="T95" fmla="*/ 30 h 174"/>
                <a:gd name="T96" fmla="*/ 4574 w 5770"/>
                <a:gd name="T97" fmla="*/ 6 h 174"/>
                <a:gd name="T98" fmla="*/ 4628 w 5770"/>
                <a:gd name="T99" fmla="*/ 60 h 174"/>
                <a:gd name="T100" fmla="*/ 4724 w 5770"/>
                <a:gd name="T101" fmla="*/ 108 h 174"/>
                <a:gd name="T102" fmla="*/ 4927 w 5770"/>
                <a:gd name="T103" fmla="*/ 84 h 174"/>
                <a:gd name="T104" fmla="*/ 5118 w 5770"/>
                <a:gd name="T105" fmla="*/ 14 h 174"/>
                <a:gd name="T106" fmla="*/ 5280 w 5770"/>
                <a:gd name="T107" fmla="*/ 9 h 174"/>
                <a:gd name="T108" fmla="*/ 5453 w 5770"/>
                <a:gd name="T109" fmla="*/ 36 h 174"/>
                <a:gd name="T110" fmla="*/ 5465 w 5770"/>
                <a:gd name="T111" fmla="*/ 72 h 174"/>
                <a:gd name="T112" fmla="*/ 5656 w 5770"/>
                <a:gd name="T113" fmla="*/ 90 h 174"/>
                <a:gd name="T114" fmla="*/ 5710 w 5770"/>
                <a:gd name="T115" fmla="*/ 102 h 174"/>
                <a:gd name="T116" fmla="*/ 5477 w 5770"/>
                <a:gd name="T117" fmla="*/ 90 h 174"/>
                <a:gd name="T118" fmla="*/ 5453 w 5770"/>
                <a:gd name="T119" fmla="*/ 60 h 174"/>
                <a:gd name="T120" fmla="*/ 5393 w 5770"/>
                <a:gd name="T121" fmla="*/ 30 h 174"/>
                <a:gd name="T122" fmla="*/ 5219 w 5770"/>
                <a:gd name="T123" fmla="*/ 2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5144" name="Rectangle 24">
            <a:extLst>
              <a:ext uri="{FF2B5EF4-FFF2-40B4-BE49-F238E27FC236}">
                <a16:creationId xmlns:a16="http://schemas.microsoft.com/office/drawing/2014/main" id="{2E0EB879-12E4-4918-91AA-03417E3F34DA}"/>
              </a:ext>
            </a:extLst>
          </p:cNvPr>
          <p:cNvSpPr>
            <a:spLocks noGrp="1" noChangeArrowheads="1"/>
          </p:cNvSpPr>
          <p:nvPr>
            <p:ph type="ctrTitle" sz="quarter"/>
          </p:nvPr>
        </p:nvSpPr>
        <p:spPr>
          <a:xfrm>
            <a:off x="914400" y="1600200"/>
            <a:ext cx="10360025" cy="1828800"/>
          </a:xfrm>
        </p:spPr>
        <p:txBody>
          <a:bodyPr/>
          <a:lstStyle>
            <a:lvl1pPr>
              <a:defRPr sz="4800"/>
            </a:lvl1pPr>
          </a:lstStyle>
          <a:p>
            <a:pPr lvl="0"/>
            <a:r>
              <a:rPr lang="en-US" altLang="en-US" noProof="0"/>
              <a:t>Click to edit Master title style</a:t>
            </a:r>
          </a:p>
        </p:txBody>
      </p:sp>
      <p:sp>
        <p:nvSpPr>
          <p:cNvPr id="5145" name="Rectangle 25">
            <a:extLst>
              <a:ext uri="{FF2B5EF4-FFF2-40B4-BE49-F238E27FC236}">
                <a16:creationId xmlns:a16="http://schemas.microsoft.com/office/drawing/2014/main" id="{5171FE94-B597-475B-A9FA-E8D3E86F95FE}"/>
              </a:ext>
            </a:extLst>
          </p:cNvPr>
          <p:cNvSpPr>
            <a:spLocks noGrp="1" noChangeArrowheads="1"/>
          </p:cNvSpPr>
          <p:nvPr>
            <p:ph type="subTitle" sz="quarter" idx="1"/>
          </p:nvPr>
        </p:nvSpPr>
        <p:spPr>
          <a:xfrm>
            <a:off x="1828800" y="3886200"/>
            <a:ext cx="8531225"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146" name="Rectangle 26">
            <a:extLst>
              <a:ext uri="{FF2B5EF4-FFF2-40B4-BE49-F238E27FC236}">
                <a16:creationId xmlns:a16="http://schemas.microsoft.com/office/drawing/2014/main" id="{FD8BC42A-83D5-4CE3-8B17-F30617BCF6B3}"/>
              </a:ext>
            </a:extLst>
          </p:cNvPr>
          <p:cNvSpPr>
            <a:spLocks noGrp="1" noChangeArrowheads="1"/>
          </p:cNvSpPr>
          <p:nvPr>
            <p:ph type="dt" sz="quarter" idx="2"/>
          </p:nvPr>
        </p:nvSpPr>
        <p:spPr>
          <a:xfrm>
            <a:off x="609600" y="6243638"/>
            <a:ext cx="2843213" cy="457200"/>
          </a:xfrm>
        </p:spPr>
        <p:txBody>
          <a:bodyPr/>
          <a:lstStyle>
            <a:lvl1pPr>
              <a:defRPr/>
            </a:lvl1pPr>
          </a:lstStyle>
          <a:p>
            <a:endParaRPr lang="en-US" altLang="en-US"/>
          </a:p>
        </p:txBody>
      </p:sp>
      <p:sp>
        <p:nvSpPr>
          <p:cNvPr id="5147" name="Rectangle 27">
            <a:extLst>
              <a:ext uri="{FF2B5EF4-FFF2-40B4-BE49-F238E27FC236}">
                <a16:creationId xmlns:a16="http://schemas.microsoft.com/office/drawing/2014/main" id="{47577BE0-EE82-4BC8-9B17-F31AA2E157B7}"/>
              </a:ext>
            </a:extLst>
          </p:cNvPr>
          <p:cNvSpPr>
            <a:spLocks noGrp="1" noChangeArrowheads="1"/>
          </p:cNvSpPr>
          <p:nvPr>
            <p:ph type="ftr" sz="quarter" idx="3"/>
          </p:nvPr>
        </p:nvSpPr>
        <p:spPr/>
        <p:txBody>
          <a:bodyPr/>
          <a:lstStyle>
            <a:lvl1pPr>
              <a:defRPr/>
            </a:lvl1pPr>
          </a:lstStyle>
          <a:p>
            <a:endParaRPr lang="en-US" altLang="en-US"/>
          </a:p>
        </p:txBody>
      </p:sp>
      <p:sp>
        <p:nvSpPr>
          <p:cNvPr id="5148" name="Rectangle 28">
            <a:extLst>
              <a:ext uri="{FF2B5EF4-FFF2-40B4-BE49-F238E27FC236}">
                <a16:creationId xmlns:a16="http://schemas.microsoft.com/office/drawing/2014/main" id="{680EC02F-3077-4328-9B46-86C932E114FE}"/>
              </a:ext>
            </a:extLst>
          </p:cNvPr>
          <p:cNvSpPr>
            <a:spLocks noGrp="1" noChangeArrowheads="1"/>
          </p:cNvSpPr>
          <p:nvPr>
            <p:ph type="sldNum" sz="quarter" idx="4"/>
          </p:nvPr>
        </p:nvSpPr>
        <p:spPr/>
        <p:txBody>
          <a:bodyPr/>
          <a:lstStyle>
            <a:lvl1pPr>
              <a:defRPr/>
            </a:lvl1pPr>
          </a:lstStyle>
          <a:p>
            <a:fld id="{D8E1A687-31F6-41FF-A345-9737175172D2}" type="slidenum">
              <a:rPr lang="en-US" altLang="en-US"/>
              <a:pPr/>
              <a:t>‹#›</a:t>
            </a:fld>
            <a:endParaRPr lang="en-US" altLang="en-US"/>
          </a:p>
        </p:txBody>
      </p:sp>
    </p:spTree>
  </p:cSld>
  <p:clrMapOvr>
    <a:masterClrMapping/>
  </p:clrMapOvr>
  <p:transition spd="med">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947D-D56B-4F50-91AA-BB9E867F81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CEE9B-0F5F-43FB-B5CF-7CFF6E44ED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3A4B96A-01BF-4A99-BDAB-3C0EC512FDDD}"/>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2BCC828-C9B9-4383-98C2-208A460B0CB4}"/>
              </a:ext>
            </a:extLst>
          </p:cNvPr>
          <p:cNvSpPr>
            <a:spLocks noGrp="1"/>
          </p:cNvSpPr>
          <p:nvPr>
            <p:ph type="sldNum" sz="quarter" idx="11"/>
          </p:nvPr>
        </p:nvSpPr>
        <p:spPr/>
        <p:txBody>
          <a:bodyPr/>
          <a:lstStyle>
            <a:lvl1pPr>
              <a:defRPr/>
            </a:lvl1pPr>
          </a:lstStyle>
          <a:p>
            <a:fld id="{CD2E746F-7212-451A-AB2E-F13D7315D460}" type="slidenum">
              <a:rPr lang="en-US" altLang="en-US"/>
              <a:pPr/>
              <a:t>‹#›</a:t>
            </a:fld>
            <a:endParaRPr lang="en-US" altLang="en-US"/>
          </a:p>
        </p:txBody>
      </p:sp>
      <p:sp>
        <p:nvSpPr>
          <p:cNvPr id="6" name="Date Placeholder 5">
            <a:extLst>
              <a:ext uri="{FF2B5EF4-FFF2-40B4-BE49-F238E27FC236}">
                <a16:creationId xmlns:a16="http://schemas.microsoft.com/office/drawing/2014/main" id="{13A2C1DE-FE79-4EA8-B88C-C41BBA43FAE7}"/>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201846043"/>
      </p:ext>
    </p:extLst>
  </p:cSld>
  <p:clrMapOvr>
    <a:masterClrMapping/>
  </p:clrMapOvr>
  <p:transition spd="med">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688F75-FBE6-4674-862F-0DBED6997191}"/>
              </a:ext>
            </a:extLst>
          </p:cNvPr>
          <p:cNvSpPr>
            <a:spLocks noGrp="1"/>
          </p:cNvSpPr>
          <p:nvPr>
            <p:ph type="title" orient="vert"/>
          </p:nvPr>
        </p:nvSpPr>
        <p:spPr>
          <a:xfrm>
            <a:off x="8837613" y="277813"/>
            <a:ext cx="2741612"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8714B-0926-449E-A3FC-E3EADFCFA562}"/>
              </a:ext>
            </a:extLst>
          </p:cNvPr>
          <p:cNvSpPr>
            <a:spLocks noGrp="1"/>
          </p:cNvSpPr>
          <p:nvPr>
            <p:ph type="body" orient="vert" idx="1"/>
          </p:nvPr>
        </p:nvSpPr>
        <p:spPr>
          <a:xfrm>
            <a:off x="609600" y="277813"/>
            <a:ext cx="8075613"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C5C0622-1407-4594-AC74-072F374582AA}"/>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BDDBAF3-4A5C-4B5F-8AA6-CDAEC496607A}"/>
              </a:ext>
            </a:extLst>
          </p:cNvPr>
          <p:cNvSpPr>
            <a:spLocks noGrp="1"/>
          </p:cNvSpPr>
          <p:nvPr>
            <p:ph type="sldNum" sz="quarter" idx="11"/>
          </p:nvPr>
        </p:nvSpPr>
        <p:spPr/>
        <p:txBody>
          <a:bodyPr/>
          <a:lstStyle>
            <a:lvl1pPr>
              <a:defRPr/>
            </a:lvl1pPr>
          </a:lstStyle>
          <a:p>
            <a:fld id="{BB7712B4-43EA-4397-AE19-F9AC173300C1}" type="slidenum">
              <a:rPr lang="en-US" altLang="en-US"/>
              <a:pPr/>
              <a:t>‹#›</a:t>
            </a:fld>
            <a:endParaRPr lang="en-US" altLang="en-US"/>
          </a:p>
        </p:txBody>
      </p:sp>
      <p:sp>
        <p:nvSpPr>
          <p:cNvPr id="6" name="Date Placeholder 5">
            <a:extLst>
              <a:ext uri="{FF2B5EF4-FFF2-40B4-BE49-F238E27FC236}">
                <a16:creationId xmlns:a16="http://schemas.microsoft.com/office/drawing/2014/main" id="{B7221478-7F1C-4820-8A2E-22F5E9BF6367}"/>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528920116"/>
      </p:ext>
    </p:extLst>
  </p:cSld>
  <p:clrMapOvr>
    <a:masterClrMapping/>
  </p:clrMapOvr>
  <p:transition spd="med">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6DC2-5B18-4A12-AF63-E7B008ACC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9425C-0903-4740-A575-CEEBB3D94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1BF90D5-946B-4D22-9928-B30CE4720F42}"/>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B8967D3-6D41-4621-80E6-ED9BD0802A36}"/>
              </a:ext>
            </a:extLst>
          </p:cNvPr>
          <p:cNvSpPr>
            <a:spLocks noGrp="1"/>
          </p:cNvSpPr>
          <p:nvPr>
            <p:ph type="sldNum" sz="quarter" idx="11"/>
          </p:nvPr>
        </p:nvSpPr>
        <p:spPr/>
        <p:txBody>
          <a:bodyPr/>
          <a:lstStyle>
            <a:lvl1pPr>
              <a:defRPr/>
            </a:lvl1pPr>
          </a:lstStyle>
          <a:p>
            <a:fld id="{7DF38606-3D2D-4244-ACA8-72630EC205E1}" type="slidenum">
              <a:rPr lang="en-US" altLang="en-US"/>
              <a:pPr/>
              <a:t>‹#›</a:t>
            </a:fld>
            <a:endParaRPr lang="en-US" altLang="en-US"/>
          </a:p>
        </p:txBody>
      </p:sp>
      <p:sp>
        <p:nvSpPr>
          <p:cNvPr id="6" name="Date Placeholder 5">
            <a:extLst>
              <a:ext uri="{FF2B5EF4-FFF2-40B4-BE49-F238E27FC236}">
                <a16:creationId xmlns:a16="http://schemas.microsoft.com/office/drawing/2014/main" id="{2987D57A-9043-49D6-B000-465588F24A1D}"/>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4065670538"/>
      </p:ext>
    </p:extLst>
  </p:cSld>
  <p:clrMapOvr>
    <a:masterClrMapping/>
  </p:clrMapOvr>
  <p:transition spd="med">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FF07-F1A7-4B6E-B7FC-6A2DE23D52BE}"/>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BD2DBE-0232-421A-9834-9055CAC5A203}"/>
              </a:ext>
            </a:extLst>
          </p:cNvPr>
          <p:cNvSpPr>
            <a:spLocks noGrp="1"/>
          </p:cNvSpPr>
          <p:nvPr>
            <p:ph type="body" idx="1"/>
          </p:nvPr>
        </p:nvSpPr>
        <p:spPr>
          <a:xfrm>
            <a:off x="831850" y="4589463"/>
            <a:ext cx="105124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6C71A30B-B1A5-40B4-A38C-B478378D1CE5}"/>
              </a:ext>
            </a:extLst>
          </p:cNvPr>
          <p:cNvSpPr>
            <a:spLocks noGrp="1"/>
          </p:cNvSpPr>
          <p:nvPr>
            <p:ph type="ftr" sz="quarter"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4BC5782-5965-4C40-BFE9-C379AD03E926}"/>
              </a:ext>
            </a:extLst>
          </p:cNvPr>
          <p:cNvSpPr>
            <a:spLocks noGrp="1"/>
          </p:cNvSpPr>
          <p:nvPr>
            <p:ph type="sldNum" sz="quarter" idx="11"/>
          </p:nvPr>
        </p:nvSpPr>
        <p:spPr/>
        <p:txBody>
          <a:bodyPr/>
          <a:lstStyle>
            <a:lvl1pPr>
              <a:defRPr/>
            </a:lvl1pPr>
          </a:lstStyle>
          <a:p>
            <a:fld id="{6EE1B0B0-F765-4D5B-947A-85F88BA2B4E9}" type="slidenum">
              <a:rPr lang="en-US" altLang="en-US"/>
              <a:pPr/>
              <a:t>‹#›</a:t>
            </a:fld>
            <a:endParaRPr lang="en-US" altLang="en-US"/>
          </a:p>
        </p:txBody>
      </p:sp>
      <p:sp>
        <p:nvSpPr>
          <p:cNvPr id="6" name="Date Placeholder 5">
            <a:extLst>
              <a:ext uri="{FF2B5EF4-FFF2-40B4-BE49-F238E27FC236}">
                <a16:creationId xmlns:a16="http://schemas.microsoft.com/office/drawing/2014/main" id="{F70C0D0C-AA24-47C9-825E-F51D09C34B53}"/>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223501855"/>
      </p:ext>
    </p:extLst>
  </p:cSld>
  <p:clrMapOvr>
    <a:masterClrMapping/>
  </p:clrMapOvr>
  <p:transition spd="med">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0DFC-FD42-48C7-A783-9776A6269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41976-FD7B-4592-ADD6-242E86F84F48}"/>
              </a:ext>
            </a:extLst>
          </p:cNvPr>
          <p:cNvSpPr>
            <a:spLocks noGrp="1"/>
          </p:cNvSpPr>
          <p:nvPr>
            <p:ph sz="half" idx="1"/>
          </p:nvPr>
        </p:nvSpPr>
        <p:spPr>
          <a:xfrm>
            <a:off x="609600" y="1600200"/>
            <a:ext cx="5408613"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93436-1150-4D62-A815-1A8C1078C4D0}"/>
              </a:ext>
            </a:extLst>
          </p:cNvPr>
          <p:cNvSpPr>
            <a:spLocks noGrp="1"/>
          </p:cNvSpPr>
          <p:nvPr>
            <p:ph sz="half" idx="2"/>
          </p:nvPr>
        </p:nvSpPr>
        <p:spPr>
          <a:xfrm>
            <a:off x="6170613" y="1600200"/>
            <a:ext cx="5408612"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E101025-07C2-4AD0-843F-6AAA48B2C8FA}"/>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48356FE-9676-494A-92AB-12C37D5C30FC}"/>
              </a:ext>
            </a:extLst>
          </p:cNvPr>
          <p:cNvSpPr>
            <a:spLocks noGrp="1"/>
          </p:cNvSpPr>
          <p:nvPr>
            <p:ph type="sldNum" sz="quarter" idx="11"/>
          </p:nvPr>
        </p:nvSpPr>
        <p:spPr/>
        <p:txBody>
          <a:bodyPr/>
          <a:lstStyle>
            <a:lvl1pPr>
              <a:defRPr/>
            </a:lvl1pPr>
          </a:lstStyle>
          <a:p>
            <a:fld id="{568BE427-A60D-46FD-AAD6-B3C56799DCEA}" type="slidenum">
              <a:rPr lang="en-US" altLang="en-US"/>
              <a:pPr/>
              <a:t>‹#›</a:t>
            </a:fld>
            <a:endParaRPr lang="en-US" altLang="en-US"/>
          </a:p>
        </p:txBody>
      </p:sp>
      <p:sp>
        <p:nvSpPr>
          <p:cNvPr id="7" name="Date Placeholder 6">
            <a:extLst>
              <a:ext uri="{FF2B5EF4-FFF2-40B4-BE49-F238E27FC236}">
                <a16:creationId xmlns:a16="http://schemas.microsoft.com/office/drawing/2014/main" id="{710B1571-8852-45B0-9E36-CB2DBE68BED8}"/>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720776378"/>
      </p:ext>
    </p:extLst>
  </p:cSld>
  <p:clrMapOvr>
    <a:masterClrMapping/>
  </p:clrMapOvr>
  <p:transition spd="med">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91D1-09AD-4449-B52C-70F4418D8F88}"/>
              </a:ext>
            </a:extLst>
          </p:cNvPr>
          <p:cNvSpPr>
            <a:spLocks noGrp="1"/>
          </p:cNvSpPr>
          <p:nvPr>
            <p:ph type="title"/>
          </p:nvPr>
        </p:nvSpPr>
        <p:spPr>
          <a:xfrm>
            <a:off x="839788" y="365125"/>
            <a:ext cx="1051242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5D4DF-FDDD-4029-BF40-672A0BB67234}"/>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657B09-F14E-43AD-A719-9B60488B9A0A}"/>
              </a:ext>
            </a:extLst>
          </p:cNvPr>
          <p:cNvSpPr>
            <a:spLocks noGrp="1"/>
          </p:cNvSpPr>
          <p:nvPr>
            <p:ph sz="half" idx="2"/>
          </p:nvPr>
        </p:nvSpPr>
        <p:spPr>
          <a:xfrm>
            <a:off x="839788" y="2505075"/>
            <a:ext cx="5156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8BF9E3-ED66-4792-83D6-6919642C10A1}"/>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5E0DC-3671-48E6-9716-5310397EF353}"/>
              </a:ext>
            </a:extLst>
          </p:cNvPr>
          <p:cNvSpPr>
            <a:spLocks noGrp="1"/>
          </p:cNvSpPr>
          <p:nvPr>
            <p:ph sz="quarter" idx="4"/>
          </p:nvPr>
        </p:nvSpPr>
        <p:spPr>
          <a:xfrm>
            <a:off x="6170613" y="2505075"/>
            <a:ext cx="51816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FA7C220-87CE-4D1A-9F87-463EC9DC7AA0}"/>
              </a:ext>
            </a:extLst>
          </p:cNvPr>
          <p:cNvSpPr>
            <a:spLocks noGrp="1"/>
          </p:cNvSpPr>
          <p:nvPr>
            <p:ph type="ftr" sz="quarter"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7332D88C-14C4-4FDA-BD80-98E8D6256019}"/>
              </a:ext>
            </a:extLst>
          </p:cNvPr>
          <p:cNvSpPr>
            <a:spLocks noGrp="1"/>
          </p:cNvSpPr>
          <p:nvPr>
            <p:ph type="sldNum" sz="quarter" idx="11"/>
          </p:nvPr>
        </p:nvSpPr>
        <p:spPr/>
        <p:txBody>
          <a:bodyPr/>
          <a:lstStyle>
            <a:lvl1pPr>
              <a:defRPr/>
            </a:lvl1pPr>
          </a:lstStyle>
          <a:p>
            <a:fld id="{A3CC51B2-2629-48FC-BB7F-3E8B9BEA7D33}" type="slidenum">
              <a:rPr lang="en-US" altLang="en-US"/>
              <a:pPr/>
              <a:t>‹#›</a:t>
            </a:fld>
            <a:endParaRPr lang="en-US" altLang="en-US"/>
          </a:p>
        </p:txBody>
      </p:sp>
      <p:sp>
        <p:nvSpPr>
          <p:cNvPr id="9" name="Date Placeholder 8">
            <a:extLst>
              <a:ext uri="{FF2B5EF4-FFF2-40B4-BE49-F238E27FC236}">
                <a16:creationId xmlns:a16="http://schemas.microsoft.com/office/drawing/2014/main" id="{4C91D118-7043-438C-ACBE-6A4ED2AF01CE}"/>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98186427"/>
      </p:ext>
    </p:extLst>
  </p:cSld>
  <p:clrMapOvr>
    <a:masterClrMapping/>
  </p:clrMapOvr>
  <p:transition spd="med">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22C4-EBA8-40A9-8A28-9AF566F8FEE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D7E34C2-544E-4199-915F-7917B2599F69}"/>
              </a:ext>
            </a:extLst>
          </p:cNvPr>
          <p:cNvSpPr>
            <a:spLocks noGrp="1"/>
          </p:cNvSpPr>
          <p:nvPr>
            <p:ph type="ftr" sz="quarter"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015C3DE-189F-434D-AFB8-6808E47718C1}"/>
              </a:ext>
            </a:extLst>
          </p:cNvPr>
          <p:cNvSpPr>
            <a:spLocks noGrp="1"/>
          </p:cNvSpPr>
          <p:nvPr>
            <p:ph type="sldNum" sz="quarter" idx="11"/>
          </p:nvPr>
        </p:nvSpPr>
        <p:spPr/>
        <p:txBody>
          <a:bodyPr/>
          <a:lstStyle>
            <a:lvl1pPr>
              <a:defRPr/>
            </a:lvl1pPr>
          </a:lstStyle>
          <a:p>
            <a:fld id="{2F09A086-4553-400B-A876-F23DDF8B0FAC}" type="slidenum">
              <a:rPr lang="en-US" altLang="en-US"/>
              <a:pPr/>
              <a:t>‹#›</a:t>
            </a:fld>
            <a:endParaRPr lang="en-US" altLang="en-US"/>
          </a:p>
        </p:txBody>
      </p:sp>
      <p:sp>
        <p:nvSpPr>
          <p:cNvPr id="5" name="Date Placeholder 4">
            <a:extLst>
              <a:ext uri="{FF2B5EF4-FFF2-40B4-BE49-F238E27FC236}">
                <a16:creationId xmlns:a16="http://schemas.microsoft.com/office/drawing/2014/main" id="{E288E4D8-76A2-4F86-B6BB-C5E8C6FB2BD9}"/>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779172535"/>
      </p:ext>
    </p:extLst>
  </p:cSld>
  <p:clrMapOvr>
    <a:masterClrMapping/>
  </p:clrMapOvr>
  <p:transition spd="med">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970A5-185A-4212-8498-5E371F7EB9F9}"/>
              </a:ext>
            </a:extLst>
          </p:cNvPr>
          <p:cNvSpPr>
            <a:spLocks noGrp="1"/>
          </p:cNvSpPr>
          <p:nvPr>
            <p:ph type="ftr" sz="quarter"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C05CD019-0E3E-4202-B1B5-D3432ECFEEBB}"/>
              </a:ext>
            </a:extLst>
          </p:cNvPr>
          <p:cNvSpPr>
            <a:spLocks noGrp="1"/>
          </p:cNvSpPr>
          <p:nvPr>
            <p:ph type="sldNum" sz="quarter" idx="11"/>
          </p:nvPr>
        </p:nvSpPr>
        <p:spPr/>
        <p:txBody>
          <a:bodyPr/>
          <a:lstStyle>
            <a:lvl1pPr>
              <a:defRPr/>
            </a:lvl1pPr>
          </a:lstStyle>
          <a:p>
            <a:fld id="{4F8CBBD5-F76B-417E-9C5C-E1151EC3A171}" type="slidenum">
              <a:rPr lang="en-US" altLang="en-US"/>
              <a:pPr/>
              <a:t>‹#›</a:t>
            </a:fld>
            <a:endParaRPr lang="en-US" altLang="en-US"/>
          </a:p>
        </p:txBody>
      </p:sp>
      <p:sp>
        <p:nvSpPr>
          <p:cNvPr id="4" name="Date Placeholder 3">
            <a:extLst>
              <a:ext uri="{FF2B5EF4-FFF2-40B4-BE49-F238E27FC236}">
                <a16:creationId xmlns:a16="http://schemas.microsoft.com/office/drawing/2014/main" id="{669EF5A0-8342-403E-B500-A28A4C75C327}"/>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1247487551"/>
      </p:ext>
    </p:extLst>
  </p:cSld>
  <p:clrMapOvr>
    <a:masterClrMapping/>
  </p:clrMapOvr>
  <p:transition spd="med">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F8F9-3730-4A50-AA04-0B7A03AC4DE8}"/>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D8156-0EA3-4C4B-A3DE-7E372281F964}"/>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4725B-3B43-4A3E-A080-2A6DB3E2D3FB}"/>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B57659FF-0952-40C6-B085-DFF99489E748}"/>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E071E33-5ED9-4686-9DB1-C9F0860E0C52}"/>
              </a:ext>
            </a:extLst>
          </p:cNvPr>
          <p:cNvSpPr>
            <a:spLocks noGrp="1"/>
          </p:cNvSpPr>
          <p:nvPr>
            <p:ph type="sldNum" sz="quarter" idx="11"/>
          </p:nvPr>
        </p:nvSpPr>
        <p:spPr/>
        <p:txBody>
          <a:bodyPr/>
          <a:lstStyle>
            <a:lvl1pPr>
              <a:defRPr/>
            </a:lvl1pPr>
          </a:lstStyle>
          <a:p>
            <a:fld id="{9E3D3B1E-4848-47A2-9CCA-C73CB349D812}" type="slidenum">
              <a:rPr lang="en-US" altLang="en-US"/>
              <a:pPr/>
              <a:t>‹#›</a:t>
            </a:fld>
            <a:endParaRPr lang="en-US" altLang="en-US"/>
          </a:p>
        </p:txBody>
      </p:sp>
      <p:sp>
        <p:nvSpPr>
          <p:cNvPr id="7" name="Date Placeholder 6">
            <a:extLst>
              <a:ext uri="{FF2B5EF4-FFF2-40B4-BE49-F238E27FC236}">
                <a16:creationId xmlns:a16="http://schemas.microsoft.com/office/drawing/2014/main" id="{C2AB7A0C-8AA6-41F0-B043-A27F283FE6BE}"/>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2494900460"/>
      </p:ext>
    </p:extLst>
  </p:cSld>
  <p:clrMapOvr>
    <a:masterClrMapping/>
  </p:clrMapOvr>
  <p:transition spd="med">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2DC3-5A18-49EA-9C8B-101FBF306D71}"/>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BAFF5A-8536-48EC-B128-40B7CA0EBAC1}"/>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7A283-48CA-4479-A6D6-89F3A48CA1AC}"/>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9E1FE682-F1E3-4728-8B48-035CF7EEF085}"/>
              </a:ext>
            </a:extLst>
          </p:cNvPr>
          <p:cNvSpPr>
            <a:spLocks noGrp="1"/>
          </p:cNvSpPr>
          <p:nvPr>
            <p:ph type="ftr" sz="quarter"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762D65B-8660-4C0F-B717-F8B67BB60806}"/>
              </a:ext>
            </a:extLst>
          </p:cNvPr>
          <p:cNvSpPr>
            <a:spLocks noGrp="1"/>
          </p:cNvSpPr>
          <p:nvPr>
            <p:ph type="sldNum" sz="quarter" idx="11"/>
          </p:nvPr>
        </p:nvSpPr>
        <p:spPr/>
        <p:txBody>
          <a:bodyPr/>
          <a:lstStyle>
            <a:lvl1pPr>
              <a:defRPr/>
            </a:lvl1pPr>
          </a:lstStyle>
          <a:p>
            <a:fld id="{B6EB34E6-1171-41F6-9FBF-413086E7B552}" type="slidenum">
              <a:rPr lang="en-US" altLang="en-US"/>
              <a:pPr/>
              <a:t>‹#›</a:t>
            </a:fld>
            <a:endParaRPr lang="en-US" altLang="en-US"/>
          </a:p>
        </p:txBody>
      </p:sp>
      <p:sp>
        <p:nvSpPr>
          <p:cNvPr id="7" name="Date Placeholder 6">
            <a:extLst>
              <a:ext uri="{FF2B5EF4-FFF2-40B4-BE49-F238E27FC236}">
                <a16:creationId xmlns:a16="http://schemas.microsoft.com/office/drawing/2014/main" id="{25C0E1D0-1D2E-4D63-B2CE-EBED8952E463}"/>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865357626"/>
      </p:ext>
    </p:extLst>
  </p:cSld>
  <p:clrMapOvr>
    <a:masterClrMapping/>
  </p:clrMapOvr>
  <p:transition spd="med">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F71580F-C80D-456E-92A7-AE5C8E22C753}"/>
              </a:ext>
            </a:extLst>
          </p:cNvPr>
          <p:cNvGrpSpPr>
            <a:grpSpLocks/>
          </p:cNvGrpSpPr>
          <p:nvPr/>
        </p:nvGrpSpPr>
        <p:grpSpPr bwMode="auto">
          <a:xfrm>
            <a:off x="0" y="0"/>
            <a:ext cx="12209463" cy="6858000"/>
            <a:chOff x="0" y="0"/>
            <a:chExt cx="5770" cy="4320"/>
          </a:xfrm>
        </p:grpSpPr>
        <p:sp>
          <p:nvSpPr>
            <p:cNvPr id="4099" name="Rectangle 3">
              <a:extLst>
                <a:ext uri="{FF2B5EF4-FFF2-40B4-BE49-F238E27FC236}">
                  <a16:creationId xmlns:a16="http://schemas.microsoft.com/office/drawing/2014/main" id="{5FF05D51-0777-484A-BDA7-8C0E1F353042}"/>
                </a:ext>
              </a:extLst>
            </p:cNvPr>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 name="Rectangle 4">
              <a:extLst>
                <a:ext uri="{FF2B5EF4-FFF2-40B4-BE49-F238E27FC236}">
                  <a16:creationId xmlns:a16="http://schemas.microsoft.com/office/drawing/2014/main" id="{40B24108-0163-436B-B2E2-58A81CD96495}"/>
                </a:ext>
              </a:extLst>
            </p:cNvPr>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Rectangle 5">
              <a:extLst>
                <a:ext uri="{FF2B5EF4-FFF2-40B4-BE49-F238E27FC236}">
                  <a16:creationId xmlns:a16="http://schemas.microsoft.com/office/drawing/2014/main" id="{A29DAA3D-A924-4EF9-B626-C31774009A3B}"/>
                </a:ext>
              </a:extLst>
            </p:cNvPr>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Rectangle 6">
              <a:extLst>
                <a:ext uri="{FF2B5EF4-FFF2-40B4-BE49-F238E27FC236}">
                  <a16:creationId xmlns:a16="http://schemas.microsoft.com/office/drawing/2014/main" id="{5EBDFC4B-C83E-4868-9FFF-4982BB8A53DA}"/>
                </a:ext>
              </a:extLst>
            </p:cNvPr>
            <p:cNvSpPr>
              <a:spLocks noChangeArrowheads="1"/>
            </p:cNvSpPr>
            <p:nvPr userDrawn="1"/>
          </p:nvSpPr>
          <p:spPr bwMode="hidden">
            <a:xfrm>
              <a:off x="2256" y="0"/>
              <a:ext cx="24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Rectangle 7">
              <a:extLst>
                <a:ext uri="{FF2B5EF4-FFF2-40B4-BE49-F238E27FC236}">
                  <a16:creationId xmlns:a16="http://schemas.microsoft.com/office/drawing/2014/main" id="{3E7335B3-694A-4423-B2E3-3FE6B274BA9A}"/>
                </a:ext>
              </a:extLst>
            </p:cNvPr>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Rectangle 8">
              <a:extLst>
                <a:ext uri="{FF2B5EF4-FFF2-40B4-BE49-F238E27FC236}">
                  <a16:creationId xmlns:a16="http://schemas.microsoft.com/office/drawing/2014/main" id="{6F671B04-BAF2-490B-9AEA-7C844B7B6A7D}"/>
                </a:ext>
              </a:extLst>
            </p:cNvPr>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9">
              <a:extLst>
                <a:ext uri="{FF2B5EF4-FFF2-40B4-BE49-F238E27FC236}">
                  <a16:creationId xmlns:a16="http://schemas.microsoft.com/office/drawing/2014/main" id="{8000DAE3-7E70-4AA1-97F4-1CD795117FD1}"/>
                </a:ext>
              </a:extLst>
            </p:cNvPr>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a:extLst>
                <a:ext uri="{FF2B5EF4-FFF2-40B4-BE49-F238E27FC236}">
                  <a16:creationId xmlns:a16="http://schemas.microsoft.com/office/drawing/2014/main" id="{180D39FA-1F23-47D6-9E99-05240604E1B9}"/>
                </a:ext>
              </a:extLst>
            </p:cNvPr>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Rectangle 11">
              <a:extLst>
                <a:ext uri="{FF2B5EF4-FFF2-40B4-BE49-F238E27FC236}">
                  <a16:creationId xmlns:a16="http://schemas.microsoft.com/office/drawing/2014/main" id="{160C84CB-57CF-4D60-A469-F0B721203EE3}"/>
                </a:ext>
              </a:extLst>
            </p:cNvPr>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Rectangle 12">
              <a:extLst>
                <a:ext uri="{FF2B5EF4-FFF2-40B4-BE49-F238E27FC236}">
                  <a16:creationId xmlns:a16="http://schemas.microsoft.com/office/drawing/2014/main" id="{E5ED7E62-1663-4D85-B9BF-AC0E47486E5A}"/>
                </a:ext>
              </a:extLst>
            </p:cNvPr>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Rectangle 13">
              <a:extLst>
                <a:ext uri="{FF2B5EF4-FFF2-40B4-BE49-F238E27FC236}">
                  <a16:creationId xmlns:a16="http://schemas.microsoft.com/office/drawing/2014/main" id="{02D12199-5A2B-4515-BE7D-BC6A90E4516F}"/>
                </a:ext>
              </a:extLst>
            </p:cNvPr>
            <p:cNvSpPr>
              <a:spLocks noChangeArrowheads="1"/>
            </p:cNvSpPr>
            <p:nvPr userDrawn="1"/>
          </p:nvSpPr>
          <p:spPr bwMode="hidden">
            <a:xfrm>
              <a:off x="1248" y="0"/>
              <a:ext cx="144"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Rectangle 14">
              <a:extLst>
                <a:ext uri="{FF2B5EF4-FFF2-40B4-BE49-F238E27FC236}">
                  <a16:creationId xmlns:a16="http://schemas.microsoft.com/office/drawing/2014/main" id="{69283368-9F2C-4A29-8696-BEE7B24A9C3E}"/>
                </a:ext>
              </a:extLst>
            </p:cNvPr>
            <p:cNvSpPr>
              <a:spLocks noChangeArrowheads="1"/>
            </p:cNvSpPr>
            <p:nvPr userDrawn="1"/>
          </p:nvSpPr>
          <p:spPr bwMode="hidden">
            <a:xfrm>
              <a:off x="3300" y="0"/>
              <a:ext cx="252"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Rectangle 15">
              <a:extLst>
                <a:ext uri="{FF2B5EF4-FFF2-40B4-BE49-F238E27FC236}">
                  <a16:creationId xmlns:a16="http://schemas.microsoft.com/office/drawing/2014/main" id="{CF3067BB-219B-4EF2-BC25-EBFEB926A14E}"/>
                </a:ext>
              </a:extLst>
            </p:cNvPr>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Rectangle 16">
              <a:extLst>
                <a:ext uri="{FF2B5EF4-FFF2-40B4-BE49-F238E27FC236}">
                  <a16:creationId xmlns:a16="http://schemas.microsoft.com/office/drawing/2014/main" id="{CE07D93F-F21C-4751-B480-1CEC563AAA76}"/>
                </a:ext>
              </a:extLst>
            </p:cNvPr>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Rectangle 17">
              <a:extLst>
                <a:ext uri="{FF2B5EF4-FFF2-40B4-BE49-F238E27FC236}">
                  <a16:creationId xmlns:a16="http://schemas.microsoft.com/office/drawing/2014/main" id="{E4B924A6-5364-4C6C-9796-64B7D204C5D9}"/>
                </a:ext>
              </a:extLst>
            </p:cNvPr>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Rectangle 18">
              <a:extLst>
                <a:ext uri="{FF2B5EF4-FFF2-40B4-BE49-F238E27FC236}">
                  <a16:creationId xmlns:a16="http://schemas.microsoft.com/office/drawing/2014/main" id="{EFD5DB19-4E4D-45D4-B4C5-FC6C8FC36D30}"/>
                </a:ext>
              </a:extLst>
            </p:cNvPr>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Rectangle 19">
              <a:extLst>
                <a:ext uri="{FF2B5EF4-FFF2-40B4-BE49-F238E27FC236}">
                  <a16:creationId xmlns:a16="http://schemas.microsoft.com/office/drawing/2014/main" id="{41C8F48F-02C4-424E-AF59-7CAEF7409488}"/>
                </a:ext>
              </a:extLst>
            </p:cNvPr>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Rectangle 20">
              <a:extLst>
                <a:ext uri="{FF2B5EF4-FFF2-40B4-BE49-F238E27FC236}">
                  <a16:creationId xmlns:a16="http://schemas.microsoft.com/office/drawing/2014/main" id="{307798F9-B235-4178-9893-7B54F7B759E7}"/>
                </a:ext>
              </a:extLst>
            </p:cNvPr>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Rectangle 21">
              <a:extLst>
                <a:ext uri="{FF2B5EF4-FFF2-40B4-BE49-F238E27FC236}">
                  <a16:creationId xmlns:a16="http://schemas.microsoft.com/office/drawing/2014/main" id="{F31A8303-AA9D-4E48-8AF3-B4B0D3FEF7AF}"/>
                </a:ext>
              </a:extLst>
            </p:cNvPr>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Freeform 22">
              <a:extLst>
                <a:ext uri="{FF2B5EF4-FFF2-40B4-BE49-F238E27FC236}">
                  <a16:creationId xmlns:a16="http://schemas.microsoft.com/office/drawing/2014/main" id="{9B56A07E-BECD-4B72-9A21-BD3B072019D6}"/>
                </a:ext>
              </a:extLst>
            </p:cNvPr>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a:noFill/>
            </a:ln>
            <a:extLst>
              <a:ext uri="{91240B29-F687-4F45-9708-019B960494DF}">
                <a14:hiddenLine xmlns:a14="http://schemas.microsoft.com/office/drawing/2010/main" w="9525">
                  <a:solidFill>
                    <a:srgbClr val="F11E8C"/>
                  </a:solidFill>
                  <a:prstDash val="solid"/>
                  <a:round/>
                  <a:headEnd/>
                  <a:tailEnd/>
                </a14:hiddenLine>
              </a:ext>
            </a:extLst>
          </p:spPr>
          <p:txBody>
            <a:bodyPr/>
            <a:lstStyle/>
            <a:p>
              <a:endParaRPr lang="en-US"/>
            </a:p>
          </p:txBody>
        </p:sp>
        <p:sp>
          <p:nvSpPr>
            <p:cNvPr id="4119" name="Freeform 23">
              <a:extLst>
                <a:ext uri="{FF2B5EF4-FFF2-40B4-BE49-F238E27FC236}">
                  <a16:creationId xmlns:a16="http://schemas.microsoft.com/office/drawing/2014/main" id="{1FA1F004-548F-4191-B458-8878305A7D29}"/>
                </a:ext>
              </a:extLst>
            </p:cNvPr>
            <p:cNvSpPr>
              <a:spLocks/>
            </p:cNvSpPr>
            <p:nvPr userDrawn="1"/>
          </p:nvSpPr>
          <p:spPr bwMode="hidden">
            <a:xfrm>
              <a:off x="0" y="3867"/>
              <a:ext cx="5770" cy="174"/>
            </a:xfrm>
            <a:custGeom>
              <a:avLst/>
              <a:gdLst>
                <a:gd name="T0" fmla="*/ 4993 w 5770"/>
                <a:gd name="T1" fmla="*/ 66 h 174"/>
                <a:gd name="T2" fmla="*/ 4771 w 5770"/>
                <a:gd name="T3" fmla="*/ 132 h 174"/>
                <a:gd name="T4" fmla="*/ 4640 w 5770"/>
                <a:gd name="T5" fmla="*/ 96 h 174"/>
                <a:gd name="T6" fmla="*/ 4598 w 5770"/>
                <a:gd name="T7" fmla="*/ 36 h 174"/>
                <a:gd name="T8" fmla="*/ 4478 w 5770"/>
                <a:gd name="T9" fmla="*/ 30 h 174"/>
                <a:gd name="T10" fmla="*/ 4186 w 5770"/>
                <a:gd name="T11" fmla="*/ 108 h 174"/>
                <a:gd name="T12" fmla="*/ 3815 w 5770"/>
                <a:gd name="T13" fmla="*/ 120 h 174"/>
                <a:gd name="T14" fmla="*/ 3617 w 5770"/>
                <a:gd name="T15" fmla="*/ 72 h 174"/>
                <a:gd name="T16" fmla="*/ 3510 w 5770"/>
                <a:gd name="T17" fmla="*/ 60 h 174"/>
                <a:gd name="T18" fmla="*/ 3336 w 5770"/>
                <a:gd name="T19" fmla="*/ 96 h 174"/>
                <a:gd name="T20" fmla="*/ 2846 w 5770"/>
                <a:gd name="T21" fmla="*/ 150 h 174"/>
                <a:gd name="T22" fmla="*/ 2703 w 5770"/>
                <a:gd name="T23" fmla="*/ 96 h 174"/>
                <a:gd name="T24" fmla="*/ 2619 w 5770"/>
                <a:gd name="T25" fmla="*/ 90 h 174"/>
                <a:gd name="T26" fmla="*/ 2416 w 5770"/>
                <a:gd name="T27" fmla="*/ 132 h 174"/>
                <a:gd name="T28" fmla="*/ 2278 w 5770"/>
                <a:gd name="T29" fmla="*/ 84 h 174"/>
                <a:gd name="T30" fmla="*/ 2151 w 5770"/>
                <a:gd name="T31" fmla="*/ 36 h 174"/>
                <a:gd name="T32" fmla="*/ 1947 w 5770"/>
                <a:gd name="T33" fmla="*/ 120 h 174"/>
                <a:gd name="T34" fmla="*/ 1525 w 5770"/>
                <a:gd name="T35" fmla="*/ 102 h 174"/>
                <a:gd name="T36" fmla="*/ 1429 w 5770"/>
                <a:gd name="T37" fmla="*/ 60 h 174"/>
                <a:gd name="T38" fmla="*/ 1333 w 5770"/>
                <a:gd name="T39" fmla="*/ 60 h 174"/>
                <a:gd name="T40" fmla="*/ 1058 w 5770"/>
                <a:gd name="T41" fmla="*/ 150 h 174"/>
                <a:gd name="T42" fmla="*/ 652 w 5770"/>
                <a:gd name="T43" fmla="*/ 150 h 174"/>
                <a:gd name="T44" fmla="*/ 442 w 5770"/>
                <a:gd name="T45" fmla="*/ 66 h 174"/>
                <a:gd name="T46" fmla="*/ 377 w 5770"/>
                <a:gd name="T47" fmla="*/ 48 h 174"/>
                <a:gd name="T48" fmla="*/ 305 w 5770"/>
                <a:gd name="T49" fmla="*/ 108 h 174"/>
                <a:gd name="T50" fmla="*/ 144 w 5770"/>
                <a:gd name="T51" fmla="*/ 138 h 174"/>
                <a:gd name="T52" fmla="*/ 0 w 5770"/>
                <a:gd name="T53" fmla="*/ 96 h 174"/>
                <a:gd name="T54" fmla="*/ 167 w 5770"/>
                <a:gd name="T55" fmla="*/ 120 h 174"/>
                <a:gd name="T56" fmla="*/ 323 w 5770"/>
                <a:gd name="T57" fmla="*/ 84 h 174"/>
                <a:gd name="T58" fmla="*/ 383 w 5770"/>
                <a:gd name="T59" fmla="*/ 24 h 174"/>
                <a:gd name="T60" fmla="*/ 460 w 5770"/>
                <a:gd name="T61" fmla="*/ 60 h 174"/>
                <a:gd name="T62" fmla="*/ 706 w 5770"/>
                <a:gd name="T63" fmla="*/ 144 h 174"/>
                <a:gd name="T64" fmla="*/ 1100 w 5770"/>
                <a:gd name="T65" fmla="*/ 120 h 174"/>
                <a:gd name="T66" fmla="*/ 1345 w 5770"/>
                <a:gd name="T67" fmla="*/ 36 h 174"/>
                <a:gd name="T68" fmla="*/ 1441 w 5770"/>
                <a:gd name="T69" fmla="*/ 48 h 174"/>
                <a:gd name="T70" fmla="*/ 1561 w 5770"/>
                <a:gd name="T71" fmla="*/ 90 h 174"/>
                <a:gd name="T72" fmla="*/ 1971 w 5770"/>
                <a:gd name="T73" fmla="*/ 96 h 174"/>
                <a:gd name="T74" fmla="*/ 2235 w 5770"/>
                <a:gd name="T75" fmla="*/ 3 h 174"/>
                <a:gd name="T76" fmla="*/ 2350 w 5770"/>
                <a:gd name="T77" fmla="*/ 102 h 174"/>
                <a:gd name="T78" fmla="*/ 2559 w 5770"/>
                <a:gd name="T79" fmla="*/ 96 h 174"/>
                <a:gd name="T80" fmla="*/ 2715 w 5770"/>
                <a:gd name="T81" fmla="*/ 24 h 174"/>
                <a:gd name="T82" fmla="*/ 2792 w 5770"/>
                <a:gd name="T83" fmla="*/ 132 h 174"/>
                <a:gd name="T84" fmla="*/ 3127 w 5770"/>
                <a:gd name="T85" fmla="*/ 102 h 174"/>
                <a:gd name="T86" fmla="*/ 3486 w 5770"/>
                <a:gd name="T87" fmla="*/ 48 h 174"/>
                <a:gd name="T88" fmla="*/ 3582 w 5770"/>
                <a:gd name="T89" fmla="*/ 42 h 174"/>
                <a:gd name="T90" fmla="*/ 3731 w 5770"/>
                <a:gd name="T91" fmla="*/ 90 h 174"/>
                <a:gd name="T92" fmla="*/ 4078 w 5770"/>
                <a:gd name="T93" fmla="*/ 102 h 174"/>
                <a:gd name="T94" fmla="*/ 4419 w 5770"/>
                <a:gd name="T95" fmla="*/ 30 h 174"/>
                <a:gd name="T96" fmla="*/ 4574 w 5770"/>
                <a:gd name="T97" fmla="*/ 6 h 174"/>
                <a:gd name="T98" fmla="*/ 4628 w 5770"/>
                <a:gd name="T99" fmla="*/ 60 h 174"/>
                <a:gd name="T100" fmla="*/ 4724 w 5770"/>
                <a:gd name="T101" fmla="*/ 108 h 174"/>
                <a:gd name="T102" fmla="*/ 4927 w 5770"/>
                <a:gd name="T103" fmla="*/ 84 h 174"/>
                <a:gd name="T104" fmla="*/ 5118 w 5770"/>
                <a:gd name="T105" fmla="*/ 14 h 174"/>
                <a:gd name="T106" fmla="*/ 5280 w 5770"/>
                <a:gd name="T107" fmla="*/ 9 h 174"/>
                <a:gd name="T108" fmla="*/ 5453 w 5770"/>
                <a:gd name="T109" fmla="*/ 36 h 174"/>
                <a:gd name="T110" fmla="*/ 5465 w 5770"/>
                <a:gd name="T111" fmla="*/ 72 h 174"/>
                <a:gd name="T112" fmla="*/ 5656 w 5770"/>
                <a:gd name="T113" fmla="*/ 90 h 174"/>
                <a:gd name="T114" fmla="*/ 5710 w 5770"/>
                <a:gd name="T115" fmla="*/ 102 h 174"/>
                <a:gd name="T116" fmla="*/ 5477 w 5770"/>
                <a:gd name="T117" fmla="*/ 90 h 174"/>
                <a:gd name="T118" fmla="*/ 5453 w 5770"/>
                <a:gd name="T119" fmla="*/ 60 h 174"/>
                <a:gd name="T120" fmla="*/ 5393 w 5770"/>
                <a:gd name="T121" fmla="*/ 30 h 174"/>
                <a:gd name="T122" fmla="*/ 5219 w 5770"/>
                <a:gd name="T123" fmla="*/ 2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4120" name="Rectangle 24">
            <a:extLst>
              <a:ext uri="{FF2B5EF4-FFF2-40B4-BE49-F238E27FC236}">
                <a16:creationId xmlns:a16="http://schemas.microsoft.com/office/drawing/2014/main" id="{67151C47-2831-4A0F-A402-679DD4C5A4D6}"/>
              </a:ext>
            </a:extLst>
          </p:cNvPr>
          <p:cNvSpPr>
            <a:spLocks noGrp="1" noChangeArrowheads="1"/>
          </p:cNvSpPr>
          <p:nvPr>
            <p:ph type="title"/>
          </p:nvPr>
        </p:nvSpPr>
        <p:spPr bwMode="auto">
          <a:xfrm>
            <a:off x="609600" y="277813"/>
            <a:ext cx="109696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4121" name="Rectangle 25">
            <a:extLst>
              <a:ext uri="{FF2B5EF4-FFF2-40B4-BE49-F238E27FC236}">
                <a16:creationId xmlns:a16="http://schemas.microsoft.com/office/drawing/2014/main" id="{2B2BEC60-EC12-429B-A314-E8D3BD1C6C86}"/>
              </a:ext>
            </a:extLst>
          </p:cNvPr>
          <p:cNvSpPr>
            <a:spLocks noGrp="1" noChangeArrowheads="1"/>
          </p:cNvSpPr>
          <p:nvPr>
            <p:ph type="body" idx="1"/>
          </p:nvPr>
        </p:nvSpPr>
        <p:spPr bwMode="auto">
          <a:xfrm>
            <a:off x="609600" y="1600200"/>
            <a:ext cx="1096962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22" name="Rectangle 26">
            <a:extLst>
              <a:ext uri="{FF2B5EF4-FFF2-40B4-BE49-F238E27FC236}">
                <a16:creationId xmlns:a16="http://schemas.microsoft.com/office/drawing/2014/main" id="{D61461D1-57D6-4ED1-B94D-3702FFEC7D84}"/>
              </a:ext>
            </a:extLst>
          </p:cNvPr>
          <p:cNvSpPr>
            <a:spLocks noGrp="1" noChangeArrowheads="1"/>
          </p:cNvSpPr>
          <p:nvPr>
            <p:ph type="ftr" sz="quarter" idx="3"/>
          </p:nvPr>
        </p:nvSpPr>
        <p:spPr bwMode="auto">
          <a:xfrm>
            <a:off x="4164013"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ltLang="en-US"/>
          </a:p>
        </p:txBody>
      </p:sp>
      <p:sp>
        <p:nvSpPr>
          <p:cNvPr id="4123" name="Rectangle 27">
            <a:extLst>
              <a:ext uri="{FF2B5EF4-FFF2-40B4-BE49-F238E27FC236}">
                <a16:creationId xmlns:a16="http://schemas.microsoft.com/office/drawing/2014/main" id="{1AD38416-F70B-45BA-B8BA-9A627D0C5A2E}"/>
              </a:ext>
            </a:extLst>
          </p:cNvPr>
          <p:cNvSpPr>
            <a:spLocks noGrp="1" noChangeArrowheads="1"/>
          </p:cNvSpPr>
          <p:nvPr>
            <p:ph type="sldNum" sz="quarter" idx="4"/>
          </p:nvPr>
        </p:nvSpPr>
        <p:spPr bwMode="auto">
          <a:xfrm>
            <a:off x="8736013" y="6243638"/>
            <a:ext cx="284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2E88C18-5E50-495E-850D-8C724C3E3DF1}" type="slidenum">
              <a:rPr lang="en-US" altLang="en-US"/>
              <a:pPr/>
              <a:t>‹#›</a:t>
            </a:fld>
            <a:endParaRPr lang="en-US" altLang="en-US"/>
          </a:p>
        </p:txBody>
      </p:sp>
      <p:sp>
        <p:nvSpPr>
          <p:cNvPr id="4124" name="Rectangle 28">
            <a:extLst>
              <a:ext uri="{FF2B5EF4-FFF2-40B4-BE49-F238E27FC236}">
                <a16:creationId xmlns:a16="http://schemas.microsoft.com/office/drawing/2014/main" id="{641A7AEB-F532-47FC-B848-C97EF18E59BC}"/>
              </a:ext>
            </a:extLst>
          </p:cNvPr>
          <p:cNvSpPr>
            <a:spLocks noGrp="1" noChangeArrowheads="1"/>
          </p:cNvSpPr>
          <p:nvPr>
            <p:ph type="dt" sz="half" idx="2"/>
          </p:nvPr>
        </p:nvSpPr>
        <p:spPr bwMode="auto">
          <a:xfrm>
            <a:off x="609600" y="6248400"/>
            <a:ext cx="284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cover dir="u"/>
  </p:transition>
  <p:txStyles>
    <p:titleStyle>
      <a:lvl1pPr algn="ctr" rtl="0" fontAlgn="base">
        <a:spcBef>
          <a:spcPct val="0"/>
        </a:spcBef>
        <a:spcAft>
          <a:spcPct val="0"/>
        </a:spcAft>
        <a:defRPr sz="42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8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80000"/>
        <a:buFont typeface="Wingdings" panose="05000000000000000000" pitchFamily="2" charset="2"/>
        <a:buChar char="l"/>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hlink"/>
        </a:buClr>
        <a:buSzPct val="8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SzPct val="8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url?sa=i&amp;rct=j&amp;q=&amp;esrc=s&amp;source=images&amp;cd=&amp;cad=rja&amp;uact=8&amp;ved=2ahUKEwj5zcjdrZviAhXNTd8KHct8C1EQjRx6BAgBEAU&amp;url=https://www.cosmeticsdesign-europe.com/Article/2015/09/29/Make-up-trends-driving-UK-colour-cosmetics-sales-for-the-selfie-generation&amp;psig=AOvVaw2QpDRnHKjHfAJPMZyaYXt_&amp;ust=155793483310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38DFD2E-CB88-4F7E-84AB-C1C4964AF668}"/>
              </a:ext>
            </a:extLst>
          </p:cNvPr>
          <p:cNvSpPr>
            <a:spLocks noGrp="1" noChangeArrowheads="1"/>
          </p:cNvSpPr>
          <p:nvPr>
            <p:ph type="title"/>
          </p:nvPr>
        </p:nvSpPr>
        <p:spPr/>
        <p:txBody>
          <a:bodyPr/>
          <a:lstStyle/>
          <a:p>
            <a:endParaRPr lang="en-US" altLang="en-US"/>
          </a:p>
        </p:txBody>
      </p:sp>
      <p:sp>
        <p:nvSpPr>
          <p:cNvPr id="31747" name="Rectangle 3">
            <a:extLst>
              <a:ext uri="{FF2B5EF4-FFF2-40B4-BE49-F238E27FC236}">
                <a16:creationId xmlns:a16="http://schemas.microsoft.com/office/drawing/2014/main" id="{A1B5B8E9-E0D5-4941-B7E1-1A4AA5CE6193}"/>
              </a:ext>
            </a:extLst>
          </p:cNvPr>
          <p:cNvSpPr>
            <a:spLocks noGrp="1" noChangeArrowheads="1"/>
          </p:cNvSpPr>
          <p:nvPr>
            <p:ph type="body" idx="1"/>
          </p:nvPr>
        </p:nvSpPr>
        <p:spPr/>
        <p:txBody>
          <a:bodyPr/>
          <a:lstStyle/>
          <a:p>
            <a:endParaRPr lang="en-US" altLang="en-US"/>
          </a:p>
        </p:txBody>
      </p:sp>
      <p:pic>
        <p:nvPicPr>
          <p:cNvPr id="31748" name="Picture 9">
            <a:extLst>
              <a:ext uri="{FF2B5EF4-FFF2-40B4-BE49-F238E27FC236}">
                <a16:creationId xmlns:a16="http://schemas.microsoft.com/office/drawing/2014/main" id="{307C7D1B-99B6-4644-8F98-2BA3806D2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descr="A close up of a logo&#10;&#10;Description automatically generated">
            <a:extLst>
              <a:ext uri="{FF2B5EF4-FFF2-40B4-BE49-F238E27FC236}">
                <a16:creationId xmlns:a16="http://schemas.microsoft.com/office/drawing/2014/main" id="{6BE99B50-02C0-4215-9303-59EA98302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FCBF251-8E99-4E71-8366-3A6FC1B063B2}"/>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32771" name="Rectangle 3">
            <a:extLst>
              <a:ext uri="{FF2B5EF4-FFF2-40B4-BE49-F238E27FC236}">
                <a16:creationId xmlns:a16="http://schemas.microsoft.com/office/drawing/2014/main" id="{C53471D8-00D9-4EFA-88E8-077B855508C0}"/>
              </a:ext>
            </a:extLst>
          </p:cNvPr>
          <p:cNvSpPr>
            <a:spLocks noGrp="1" noChangeArrowheads="1"/>
          </p:cNvSpPr>
          <p:nvPr>
            <p:ph type="body" idx="1"/>
          </p:nvPr>
        </p:nvSpPr>
        <p:spPr>
          <a:xfrm>
            <a:off x="303213" y="1371600"/>
            <a:ext cx="8839200" cy="5486400"/>
          </a:xfrm>
        </p:spPr>
        <p:txBody>
          <a:bodyPr/>
          <a:lstStyle/>
          <a:p>
            <a:pPr>
              <a:lnSpc>
                <a:spcPct val="80000"/>
              </a:lnSpc>
            </a:pPr>
            <a:r>
              <a:rPr lang="en-US" altLang="en-US" sz="2800"/>
              <a:t>After Jesus tells the parable of the good Samaritan, He asked the question to the lawyer </a:t>
            </a:r>
            <a:r>
              <a:rPr lang="en-US" altLang="en-US" sz="2800" i="1"/>
              <a:t>“Which of these three, do you think, </a:t>
            </a:r>
            <a:r>
              <a:rPr lang="en-US" altLang="en-US" sz="2800" b="1" i="1"/>
              <a:t>proved to be a neighbor</a:t>
            </a:r>
            <a:r>
              <a:rPr lang="en-US" altLang="en-US" sz="2800" i="1"/>
              <a:t> to the man who fell among the robbers?” </a:t>
            </a:r>
          </a:p>
          <a:p>
            <a:pPr>
              <a:lnSpc>
                <a:spcPct val="80000"/>
              </a:lnSpc>
            </a:pPr>
            <a:r>
              <a:rPr lang="en-US" altLang="en-US" sz="2800"/>
              <a:t>Was it the priest or the Levite? They would have certainly by physical characteristics appeared to be godly people. </a:t>
            </a:r>
          </a:p>
          <a:p>
            <a:pPr>
              <a:lnSpc>
                <a:spcPct val="80000"/>
              </a:lnSpc>
            </a:pPr>
            <a:r>
              <a:rPr lang="en-US" altLang="en-US" sz="2800"/>
              <a:t>Yet we can see the Samaritan, who by his physical characteristic (nationality) was not considered righteous, was the loving neighbor. </a:t>
            </a:r>
          </a:p>
          <a:p>
            <a:pPr>
              <a:lnSpc>
                <a:spcPct val="80000"/>
              </a:lnSpc>
            </a:pPr>
            <a:r>
              <a:rPr lang="en-US" altLang="en-US" sz="2800"/>
              <a:t>The lawyer also understood this fact. </a:t>
            </a:r>
          </a:p>
          <a:p>
            <a:pPr>
              <a:lnSpc>
                <a:spcPct val="80000"/>
              </a:lnSpc>
            </a:pPr>
            <a:r>
              <a:rPr lang="en-US" altLang="en-US" sz="2800"/>
              <a:t>He answered Jesus </a:t>
            </a:r>
            <a:r>
              <a:rPr lang="en-US" altLang="en-US" sz="2800" i="1"/>
              <a:t>“the one who </a:t>
            </a:r>
            <a:r>
              <a:rPr lang="en-US" altLang="en-US" sz="2800" b="1" i="1"/>
              <a:t>showed him mercy.</a:t>
            </a:r>
            <a:r>
              <a:rPr lang="en-US" altLang="en-US" sz="2800" i="1"/>
              <a:t>’ And Jesus said to him, ‘You go, and do likewise.’”</a:t>
            </a:r>
          </a:p>
        </p:txBody>
      </p:sp>
      <p:pic>
        <p:nvPicPr>
          <p:cNvPr id="32772" name="Picture 2" descr="Image result for good samaritan">
            <a:extLst>
              <a:ext uri="{FF2B5EF4-FFF2-40B4-BE49-F238E27FC236}">
                <a16:creationId xmlns:a16="http://schemas.microsoft.com/office/drawing/2014/main" id="{F2D56EA0-A360-4E3F-9E0D-6E94CEFC9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3" y="1676400"/>
            <a:ext cx="2773362"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21612EF-1C63-4997-AD88-7831F7E26630}"/>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13315" name="Rectangle 3">
            <a:extLst>
              <a:ext uri="{FF2B5EF4-FFF2-40B4-BE49-F238E27FC236}">
                <a16:creationId xmlns:a16="http://schemas.microsoft.com/office/drawing/2014/main" id="{2F26444A-ED72-41BB-9917-1A71F6510766}"/>
              </a:ext>
            </a:extLst>
          </p:cNvPr>
          <p:cNvSpPr>
            <a:spLocks noGrp="1" noChangeArrowheads="1"/>
          </p:cNvSpPr>
          <p:nvPr>
            <p:ph type="body" idx="1"/>
          </p:nvPr>
        </p:nvSpPr>
        <p:spPr>
          <a:xfrm>
            <a:off x="609600" y="1600200"/>
            <a:ext cx="10969625" cy="5105400"/>
          </a:xfrm>
        </p:spPr>
        <p:txBody>
          <a:bodyPr/>
          <a:lstStyle/>
          <a:p>
            <a:r>
              <a:rPr lang="en-US" altLang="en-US" sz="2800"/>
              <a:t>The command was to love your neighbor as yourself. </a:t>
            </a:r>
          </a:p>
          <a:p>
            <a:r>
              <a:rPr lang="en-US" altLang="en-US" sz="2800"/>
              <a:t>The word love was not mentioned in the parable, yet the lawyer (and us) can easily know the one who proved to be a neighbor was “</a:t>
            </a:r>
            <a:r>
              <a:rPr lang="en-US" altLang="en-US" sz="2800" i="1"/>
              <a:t>the one who showed [the man who fell among the robbers] mercy.</a:t>
            </a:r>
            <a:r>
              <a:rPr lang="en-US" altLang="en-US" sz="2800"/>
              <a:t>” </a:t>
            </a:r>
          </a:p>
          <a:p>
            <a:r>
              <a:rPr lang="en-US" altLang="en-US" sz="2800"/>
              <a:t>We as people can know whether or not someone is showing love. </a:t>
            </a:r>
          </a:p>
          <a:p>
            <a:r>
              <a:rPr lang="en-US" altLang="en-US" sz="2800"/>
              <a:t>Our love today as Christians can, should, and will be known by the mercy and grace we show to all who are our neighbors. </a:t>
            </a:r>
          </a:p>
          <a:p>
            <a:r>
              <a:rPr lang="en-US" altLang="en-US" sz="2800"/>
              <a:t>When love is who you are, it cannot help but be seen by those around you. </a:t>
            </a:r>
          </a:p>
        </p:txBody>
      </p:sp>
    </p:spTree>
  </p:cSld>
  <p:clrMapOvr>
    <a:masterClrMapping/>
  </p:clrMapOvr>
  <p:transition spd="med">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31C984E-9D63-4364-A7B8-E38BBDE1FB97}"/>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14339" name="Rectangle 3">
            <a:extLst>
              <a:ext uri="{FF2B5EF4-FFF2-40B4-BE49-F238E27FC236}">
                <a16:creationId xmlns:a16="http://schemas.microsoft.com/office/drawing/2014/main" id="{FE64E1FB-9C0E-44CA-A5D3-ABCDBA3B1AA3}"/>
              </a:ext>
            </a:extLst>
          </p:cNvPr>
          <p:cNvSpPr>
            <a:spLocks noGrp="1" noChangeArrowheads="1"/>
          </p:cNvSpPr>
          <p:nvPr>
            <p:ph type="body" idx="1"/>
          </p:nvPr>
        </p:nvSpPr>
        <p:spPr>
          <a:xfrm>
            <a:off x="609600" y="1600200"/>
            <a:ext cx="10969625" cy="5029200"/>
          </a:xfrm>
        </p:spPr>
        <p:txBody>
          <a:bodyPr/>
          <a:lstStyle/>
          <a:p>
            <a:r>
              <a:rPr lang="en-US" altLang="en-US"/>
              <a:t>1 John 4:7-9</a:t>
            </a:r>
            <a:r>
              <a:rPr lang="en-US" altLang="en-US" i="1"/>
              <a:t> - “In this </a:t>
            </a:r>
            <a:r>
              <a:rPr lang="en-US" altLang="en-US" b="1" i="1"/>
              <a:t>the love of God was made manifest among us</a:t>
            </a:r>
            <a:r>
              <a:rPr lang="en-US" altLang="en-US" i="1"/>
              <a:t>, that God sent his only Son into the world, so that we might live through him.”	</a:t>
            </a:r>
            <a:endParaRPr lang="en-US" altLang="en-US"/>
          </a:p>
          <a:p>
            <a:r>
              <a:rPr lang="en-US" altLang="en-US"/>
              <a:t>The same love Jesus shows us and fills us with is the love we too can “</a:t>
            </a:r>
            <a:r>
              <a:rPr lang="en-US" altLang="en-US" i="1"/>
              <a:t>manifest</a:t>
            </a:r>
            <a:r>
              <a:rPr lang="en-US" altLang="en-US"/>
              <a:t>” in our lives in order to help others </a:t>
            </a:r>
            <a:r>
              <a:rPr lang="en-US" altLang="en-US" i="1"/>
              <a:t>see</a:t>
            </a:r>
            <a:r>
              <a:rPr lang="en-US" altLang="en-US"/>
              <a:t> it. The fact love is strong enough to be observed is in itself a “powerful” characteristic.</a:t>
            </a:r>
          </a:p>
        </p:txBody>
      </p:sp>
    </p:spTree>
  </p:cSld>
  <p:clrMapOvr>
    <a:masterClrMapping/>
  </p:clrMapOvr>
  <p:transition spd="med">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3D9F383-E3AF-4207-A7F0-B37D13A8CA86}"/>
              </a:ext>
            </a:extLst>
          </p:cNvPr>
          <p:cNvSpPr>
            <a:spLocks noGrp="1" noChangeArrowheads="1"/>
          </p:cNvSpPr>
          <p:nvPr>
            <p:ph type="title"/>
          </p:nvPr>
        </p:nvSpPr>
        <p:spPr/>
        <p:txBody>
          <a:bodyPr/>
          <a:lstStyle/>
          <a:p>
            <a:r>
              <a:rPr lang="en-US" altLang="en-US" b="1"/>
              <a:t>What Is Love?</a:t>
            </a:r>
            <a:endParaRPr lang="en-US" altLang="en-US"/>
          </a:p>
        </p:txBody>
      </p:sp>
      <p:sp>
        <p:nvSpPr>
          <p:cNvPr id="15363" name="Rectangle 3">
            <a:extLst>
              <a:ext uri="{FF2B5EF4-FFF2-40B4-BE49-F238E27FC236}">
                <a16:creationId xmlns:a16="http://schemas.microsoft.com/office/drawing/2014/main" id="{88F0CF43-FCB9-430F-AB5E-0C3AEA72D1B9}"/>
              </a:ext>
            </a:extLst>
          </p:cNvPr>
          <p:cNvSpPr>
            <a:spLocks noGrp="1" noChangeArrowheads="1"/>
          </p:cNvSpPr>
          <p:nvPr>
            <p:ph type="body" idx="1"/>
          </p:nvPr>
        </p:nvSpPr>
        <p:spPr/>
        <p:txBody>
          <a:bodyPr/>
          <a:lstStyle/>
          <a:p>
            <a:r>
              <a:rPr lang="en-US" altLang="en-US" sz="2800"/>
              <a:t>Many people have tried to describe love and to understand it. </a:t>
            </a:r>
          </a:p>
          <a:p>
            <a:r>
              <a:rPr lang="en-US" altLang="en-US" sz="2800"/>
              <a:t>I think none of us could possibly do it better than the inspired apostles did. </a:t>
            </a:r>
            <a:endParaRPr lang="en-US" altLang="en-US" sz="2800" b="1"/>
          </a:p>
          <a:p>
            <a:r>
              <a:rPr lang="en-US" altLang="en-US" sz="2800" b="1"/>
              <a:t>Love Defined </a:t>
            </a:r>
            <a:r>
              <a:rPr lang="en-US" altLang="en-US" sz="2800"/>
              <a:t>- 1 Corinthians 13</a:t>
            </a:r>
            <a:endParaRPr lang="en-US" altLang="en-US" sz="2800" b="1"/>
          </a:p>
          <a:p>
            <a:r>
              <a:rPr lang="en-US" altLang="en-US" sz="2800" b="1"/>
              <a:t>Love Exemplified </a:t>
            </a:r>
            <a:r>
              <a:rPr lang="en-US" altLang="en-US" sz="2800"/>
              <a:t>- Philippians 2:3-8</a:t>
            </a:r>
            <a:endParaRPr lang="en-US" altLang="en-US" sz="2800" b="1"/>
          </a:p>
          <a:p>
            <a:r>
              <a:rPr lang="en-US" altLang="en-US" sz="2800" b="1"/>
              <a:t>Love Characterized </a:t>
            </a:r>
            <a:r>
              <a:rPr lang="en-US" altLang="en-US" sz="2800"/>
              <a:t>- 1 John 4:7-21</a:t>
            </a:r>
          </a:p>
          <a:p>
            <a:r>
              <a:rPr lang="en-US" altLang="en-US" sz="2800"/>
              <a:t>There is a lot of reading there but considering Love </a:t>
            </a:r>
            <a:r>
              <a:rPr lang="en-US" altLang="en-US" sz="2800" i="1"/>
              <a:t>is </a:t>
            </a:r>
            <a:r>
              <a:rPr lang="en-US" altLang="en-US" sz="2800"/>
              <a:t>the greatest of all it is well worth the extra time spent. The actions that are/come from love tend to not come naturally to human nature.</a:t>
            </a:r>
          </a:p>
        </p:txBody>
      </p:sp>
      <p:pic>
        <p:nvPicPr>
          <p:cNvPr id="15364" name="Picture 3">
            <a:extLst>
              <a:ext uri="{FF2B5EF4-FFF2-40B4-BE49-F238E27FC236}">
                <a16:creationId xmlns:a16="http://schemas.microsoft.com/office/drawing/2014/main" id="{D33E0360-FF0F-4190-86EB-605A6334E1E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28013" y="25527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17B7CA-91AD-48B5-AE4F-DACC942B21E3}"/>
              </a:ext>
            </a:extLst>
          </p:cNvPr>
          <p:cNvSpPr>
            <a:spLocks noGrp="1" noChangeArrowheads="1"/>
          </p:cNvSpPr>
          <p:nvPr>
            <p:ph type="title"/>
          </p:nvPr>
        </p:nvSpPr>
        <p:spPr/>
        <p:txBody>
          <a:bodyPr/>
          <a:lstStyle/>
          <a:p>
            <a:r>
              <a:rPr lang="en-US" altLang="en-US" b="1"/>
              <a:t>Everything is Nothing Without Love</a:t>
            </a:r>
            <a:endParaRPr lang="en-US" altLang="en-US"/>
          </a:p>
        </p:txBody>
      </p:sp>
      <p:sp>
        <p:nvSpPr>
          <p:cNvPr id="16387" name="Rectangle 3">
            <a:extLst>
              <a:ext uri="{FF2B5EF4-FFF2-40B4-BE49-F238E27FC236}">
                <a16:creationId xmlns:a16="http://schemas.microsoft.com/office/drawing/2014/main" id="{70C248A5-6E8F-4378-9FF9-650B26CA794C}"/>
              </a:ext>
            </a:extLst>
          </p:cNvPr>
          <p:cNvSpPr>
            <a:spLocks noGrp="1" noChangeArrowheads="1"/>
          </p:cNvSpPr>
          <p:nvPr>
            <p:ph type="body" idx="1"/>
          </p:nvPr>
        </p:nvSpPr>
        <p:spPr/>
        <p:txBody>
          <a:bodyPr/>
          <a:lstStyle/>
          <a:p>
            <a:pPr>
              <a:lnSpc>
                <a:spcPct val="90000"/>
              </a:lnSpc>
            </a:pPr>
            <a:r>
              <a:rPr lang="en-US" altLang="en-US"/>
              <a:t>When it comes to powerful things throughout history, we could list the tongue as one of the most powerful. </a:t>
            </a:r>
          </a:p>
          <a:p>
            <a:pPr>
              <a:lnSpc>
                <a:spcPct val="90000"/>
              </a:lnSpc>
            </a:pPr>
            <a:r>
              <a:rPr lang="en-US" altLang="en-US"/>
              <a:t>James in James 3</a:t>
            </a:r>
            <a:r>
              <a:rPr lang="en-US" altLang="en-US" i="1"/>
              <a:t> </a:t>
            </a:r>
            <a:r>
              <a:rPr lang="en-US" altLang="en-US"/>
              <a:t>describes the tongue as something so small yet so powerful, comparing it to a small fire which can burn down a whole forest. </a:t>
            </a:r>
          </a:p>
          <a:p>
            <a:pPr>
              <a:lnSpc>
                <a:spcPct val="90000"/>
              </a:lnSpc>
            </a:pPr>
            <a:r>
              <a:rPr lang="en-US" altLang="en-US"/>
              <a:t>It has been the catalyst of revolutions, civil wars, and many other conflicts through history. </a:t>
            </a:r>
          </a:p>
          <a:p>
            <a:pPr>
              <a:lnSpc>
                <a:spcPct val="90000"/>
              </a:lnSpc>
            </a:pPr>
            <a:r>
              <a:rPr lang="en-US" altLang="en-US"/>
              <a:t>But when it comes to the things of God, the tongue is not much without love. </a:t>
            </a:r>
          </a:p>
        </p:txBody>
      </p:sp>
    </p:spTree>
  </p:cSld>
  <p:clrMapOvr>
    <a:masterClrMapping/>
  </p:clrMapOvr>
  <p:transition spd="med">
    <p:cover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C3B8C8-7407-4B47-8537-C7390CB041B8}"/>
              </a:ext>
            </a:extLst>
          </p:cNvPr>
          <p:cNvSpPr>
            <a:spLocks noGrp="1" noChangeArrowheads="1"/>
          </p:cNvSpPr>
          <p:nvPr>
            <p:ph type="title"/>
          </p:nvPr>
        </p:nvSpPr>
        <p:spPr>
          <a:xfrm>
            <a:off x="608013" y="0"/>
            <a:ext cx="10969625" cy="1139825"/>
          </a:xfrm>
        </p:spPr>
        <p:txBody>
          <a:bodyPr/>
          <a:lstStyle/>
          <a:p>
            <a:r>
              <a:rPr lang="en-US" altLang="en-US" b="1"/>
              <a:t>Everything is Nothing Without Love</a:t>
            </a:r>
          </a:p>
        </p:txBody>
      </p:sp>
      <p:sp>
        <p:nvSpPr>
          <p:cNvPr id="17411" name="Rectangle 3">
            <a:extLst>
              <a:ext uri="{FF2B5EF4-FFF2-40B4-BE49-F238E27FC236}">
                <a16:creationId xmlns:a16="http://schemas.microsoft.com/office/drawing/2014/main" id="{5A7E4A64-A328-41EB-9EE0-344A4E8091A9}"/>
              </a:ext>
            </a:extLst>
          </p:cNvPr>
          <p:cNvSpPr>
            <a:spLocks noGrp="1" noChangeArrowheads="1"/>
          </p:cNvSpPr>
          <p:nvPr>
            <p:ph type="body" idx="1"/>
          </p:nvPr>
        </p:nvSpPr>
        <p:spPr>
          <a:xfrm>
            <a:off x="227013" y="1219200"/>
            <a:ext cx="11734800" cy="5486400"/>
          </a:xfrm>
        </p:spPr>
        <p:txBody>
          <a:bodyPr/>
          <a:lstStyle/>
          <a:p>
            <a:pPr>
              <a:lnSpc>
                <a:spcPct val="90000"/>
              </a:lnSpc>
            </a:pPr>
            <a:r>
              <a:rPr lang="en-US" altLang="en-US" sz="2800"/>
              <a:t>Paul in 1 Corinthians 13:1-3 lists it among other things saying,</a:t>
            </a:r>
            <a:r>
              <a:rPr lang="en-US" altLang="en-US" sz="2800" i="1"/>
              <a:t> “If I...”</a:t>
            </a:r>
          </a:p>
          <a:p>
            <a:pPr>
              <a:lnSpc>
                <a:spcPct val="90000"/>
              </a:lnSpc>
            </a:pPr>
            <a:r>
              <a:rPr lang="en-US" altLang="en-US" sz="2800" i="1"/>
              <a:t>“Speak in the tongues of men and of angels”</a:t>
            </a:r>
          </a:p>
          <a:p>
            <a:pPr>
              <a:lnSpc>
                <a:spcPct val="90000"/>
              </a:lnSpc>
            </a:pPr>
            <a:r>
              <a:rPr lang="en-US" altLang="en-US" sz="2800" i="1"/>
              <a:t>“Have prophetic powers, and understand all mysteries and all knowledge, </a:t>
            </a:r>
          </a:p>
          <a:p>
            <a:pPr>
              <a:lnSpc>
                <a:spcPct val="90000"/>
              </a:lnSpc>
            </a:pPr>
            <a:r>
              <a:rPr lang="en-US" altLang="en-US" sz="2800" i="1"/>
              <a:t>and if I have all faith, so as to remove mountains”</a:t>
            </a:r>
          </a:p>
          <a:p>
            <a:pPr>
              <a:lnSpc>
                <a:spcPct val="90000"/>
              </a:lnSpc>
            </a:pPr>
            <a:r>
              <a:rPr lang="en-US" altLang="en-US" sz="2800" i="1"/>
              <a:t>“Give away all I have, and if I deliver up my body to be burned”</a:t>
            </a:r>
            <a:br>
              <a:rPr lang="en-US" altLang="en-US" sz="2800" i="1"/>
            </a:br>
            <a:br>
              <a:rPr lang="en-US" altLang="en-US" sz="2800" i="1"/>
            </a:br>
            <a:endParaRPr lang="en-US" altLang="en-US" sz="2800"/>
          </a:p>
          <a:p>
            <a:pPr>
              <a:lnSpc>
                <a:spcPct val="90000"/>
              </a:lnSpc>
            </a:pPr>
            <a:r>
              <a:rPr lang="en-US" altLang="en-US" sz="2800"/>
              <a:t>But follows each statement with “</a:t>
            </a:r>
            <a:r>
              <a:rPr lang="en-US" altLang="en-US" sz="2800" i="1"/>
              <a:t>but have not love...</a:t>
            </a:r>
            <a:r>
              <a:rPr lang="en-US" altLang="en-US" sz="2800"/>
              <a:t>”</a:t>
            </a:r>
            <a:endParaRPr lang="en-US" altLang="en-US" sz="2800" i="1"/>
          </a:p>
          <a:p>
            <a:pPr>
              <a:lnSpc>
                <a:spcPct val="90000"/>
              </a:lnSpc>
            </a:pPr>
            <a:r>
              <a:rPr lang="en-US" altLang="en-US" sz="2800" i="1"/>
              <a:t>“I am a noisy gong or a clanging cymbal”</a:t>
            </a:r>
          </a:p>
          <a:p>
            <a:pPr>
              <a:lnSpc>
                <a:spcPct val="90000"/>
              </a:lnSpc>
            </a:pPr>
            <a:r>
              <a:rPr lang="en-US" altLang="en-US" sz="2800" i="1"/>
              <a:t>“I am nothing”</a:t>
            </a:r>
          </a:p>
          <a:p>
            <a:pPr>
              <a:lnSpc>
                <a:spcPct val="90000"/>
              </a:lnSpc>
            </a:pPr>
            <a:r>
              <a:rPr lang="en-US" altLang="en-US" sz="2800" i="1"/>
              <a:t>“I gain nothing”</a:t>
            </a:r>
          </a:p>
        </p:txBody>
      </p:sp>
    </p:spTree>
  </p:cSld>
  <p:clrMapOvr>
    <a:masterClrMapping/>
  </p:clrMapOvr>
  <p:transition spd="med">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2991024-8740-4745-AAFC-C6E01E56C081}"/>
              </a:ext>
            </a:extLst>
          </p:cNvPr>
          <p:cNvSpPr>
            <a:spLocks noGrp="1" noChangeArrowheads="1"/>
          </p:cNvSpPr>
          <p:nvPr>
            <p:ph type="title"/>
          </p:nvPr>
        </p:nvSpPr>
        <p:spPr/>
        <p:txBody>
          <a:bodyPr/>
          <a:lstStyle/>
          <a:p>
            <a:r>
              <a:rPr lang="en-US" altLang="en-US" b="1"/>
              <a:t>Everything is Nothing Without Love</a:t>
            </a:r>
          </a:p>
        </p:txBody>
      </p:sp>
      <p:sp>
        <p:nvSpPr>
          <p:cNvPr id="18435" name="Rectangle 3">
            <a:extLst>
              <a:ext uri="{FF2B5EF4-FFF2-40B4-BE49-F238E27FC236}">
                <a16:creationId xmlns:a16="http://schemas.microsoft.com/office/drawing/2014/main" id="{B659B771-A473-47A4-B8BA-A007BE31A0BF}"/>
              </a:ext>
            </a:extLst>
          </p:cNvPr>
          <p:cNvSpPr>
            <a:spLocks noGrp="1" noChangeArrowheads="1"/>
          </p:cNvSpPr>
          <p:nvPr>
            <p:ph type="body" idx="1"/>
          </p:nvPr>
        </p:nvSpPr>
        <p:spPr>
          <a:xfrm>
            <a:off x="609600" y="1600200"/>
            <a:ext cx="10969625" cy="5029200"/>
          </a:xfrm>
        </p:spPr>
        <p:txBody>
          <a:bodyPr/>
          <a:lstStyle/>
          <a:p>
            <a:r>
              <a:rPr lang="en-US" altLang="en-US"/>
              <a:t>Love, when it comes to God and the things pertaining to God, love </a:t>
            </a:r>
            <a:r>
              <a:rPr lang="en-US" altLang="en-US" b="1"/>
              <a:t>is</a:t>
            </a:r>
            <a:r>
              <a:rPr lang="en-US" altLang="en-US"/>
              <a:t> everything! </a:t>
            </a:r>
          </a:p>
          <a:p>
            <a:r>
              <a:rPr lang="en-US" altLang="en-US"/>
              <a:t>Perhaps that is because </a:t>
            </a:r>
            <a:r>
              <a:rPr lang="en-US" altLang="en-US" i="1"/>
              <a:t>“</a:t>
            </a:r>
            <a:r>
              <a:rPr lang="en-US" altLang="en-US" b="1"/>
              <a:t>God is love</a:t>
            </a:r>
            <a:r>
              <a:rPr lang="en-US" altLang="en-US" i="1"/>
              <a:t>” </a:t>
            </a:r>
            <a:r>
              <a:rPr lang="en-US" altLang="en-US"/>
              <a:t>(1 John 4:8). </a:t>
            </a:r>
          </a:p>
          <a:p>
            <a:r>
              <a:rPr lang="en-US" altLang="en-US"/>
              <a:t>When we start doing things without love being the motive, we start veering away from the gospel. </a:t>
            </a:r>
          </a:p>
          <a:p>
            <a:r>
              <a:rPr lang="en-US" altLang="en-US"/>
              <a:t>Consider Paul’s admonishment to </a:t>
            </a:r>
            <a:r>
              <a:rPr lang="en-US" altLang="en-US" i="1"/>
              <a:t>“</a:t>
            </a:r>
            <a:r>
              <a:rPr lang="en-US" altLang="en-US" b="1"/>
              <a:t>speak the truth in love</a:t>
            </a:r>
            <a:r>
              <a:rPr lang="en-US" altLang="en-US" i="1"/>
              <a:t>” </a:t>
            </a:r>
            <a:r>
              <a:rPr lang="en-US" altLang="en-US"/>
              <a:t>to</a:t>
            </a:r>
            <a:r>
              <a:rPr lang="en-US" altLang="en-US" i="1"/>
              <a:t> </a:t>
            </a:r>
            <a:r>
              <a:rPr lang="en-US" altLang="en-US"/>
              <a:t>help one another grow in Christ (Eph 4:15). </a:t>
            </a:r>
          </a:p>
          <a:p>
            <a:r>
              <a:rPr lang="en-US" altLang="en-US"/>
              <a:t>Love is powerful indeed if other </a:t>
            </a:r>
            <a:r>
              <a:rPr lang="en-US" altLang="en-US" b="1"/>
              <a:t>good</a:t>
            </a:r>
            <a:r>
              <a:rPr lang="en-US" altLang="en-US" i="1"/>
              <a:t> </a:t>
            </a:r>
            <a:r>
              <a:rPr lang="en-US" altLang="en-US"/>
              <a:t>things are rendered useless when not accompanied by love.</a:t>
            </a:r>
          </a:p>
        </p:txBody>
      </p:sp>
    </p:spTree>
  </p:cSld>
  <p:clrMapOvr>
    <a:masterClrMapping/>
  </p:clrMapOvr>
  <p:transition spd="med">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746FCE-80B2-46B8-A13E-AC09DC112417}"/>
              </a:ext>
            </a:extLst>
          </p:cNvPr>
          <p:cNvSpPr>
            <a:spLocks noGrp="1" noChangeArrowheads="1"/>
          </p:cNvSpPr>
          <p:nvPr>
            <p:ph type="title"/>
          </p:nvPr>
        </p:nvSpPr>
        <p:spPr/>
        <p:txBody>
          <a:bodyPr/>
          <a:lstStyle/>
          <a:p>
            <a:r>
              <a:rPr lang="en-US" altLang="en-US" b="1"/>
              <a:t>Love Saves Us from Ourselves</a:t>
            </a:r>
            <a:endParaRPr lang="en-US" altLang="en-US"/>
          </a:p>
        </p:txBody>
      </p:sp>
      <p:sp>
        <p:nvSpPr>
          <p:cNvPr id="20483" name="Rectangle 3">
            <a:extLst>
              <a:ext uri="{FF2B5EF4-FFF2-40B4-BE49-F238E27FC236}">
                <a16:creationId xmlns:a16="http://schemas.microsoft.com/office/drawing/2014/main" id="{EBD94507-B63A-4D8D-AFF0-857EF04D2EB8}"/>
              </a:ext>
            </a:extLst>
          </p:cNvPr>
          <p:cNvSpPr>
            <a:spLocks noGrp="1" noChangeArrowheads="1"/>
          </p:cNvSpPr>
          <p:nvPr>
            <p:ph type="body" idx="1"/>
          </p:nvPr>
        </p:nvSpPr>
        <p:spPr>
          <a:xfrm>
            <a:off x="609600" y="1600200"/>
            <a:ext cx="10969625" cy="5257800"/>
          </a:xfrm>
        </p:spPr>
        <p:txBody>
          <a:bodyPr/>
          <a:lstStyle/>
          <a:p>
            <a:pPr>
              <a:lnSpc>
                <a:spcPct val="90000"/>
              </a:lnSpc>
            </a:pPr>
            <a:r>
              <a:rPr lang="en-US" altLang="en-US"/>
              <a:t>One way of measuring power could be the ability of something to overcome something else. </a:t>
            </a:r>
          </a:p>
          <a:p>
            <a:pPr>
              <a:lnSpc>
                <a:spcPct val="90000"/>
              </a:lnSpc>
            </a:pPr>
            <a:r>
              <a:rPr lang="en-US" altLang="en-US"/>
              <a:t>For example, a side of a mountain is overcome by dynamite as its “power” brings it down. </a:t>
            </a:r>
          </a:p>
          <a:p>
            <a:pPr>
              <a:lnSpc>
                <a:spcPct val="90000"/>
              </a:lnSpc>
            </a:pPr>
            <a:r>
              <a:rPr lang="en-US" altLang="en-US"/>
              <a:t>As Christians, we strive to be like Christ, but the problem is there are things in our lives, which are ingrained into who we are and make us different than who Christ is. </a:t>
            </a:r>
          </a:p>
          <a:p>
            <a:pPr>
              <a:lnSpc>
                <a:spcPct val="90000"/>
              </a:lnSpc>
            </a:pPr>
            <a:r>
              <a:rPr lang="en-US" altLang="en-US"/>
              <a:t>What we need is something powerful enough to help us overcome it. </a:t>
            </a:r>
          </a:p>
          <a:p>
            <a:pPr>
              <a:lnSpc>
                <a:spcPct val="90000"/>
              </a:lnSpc>
            </a:pPr>
            <a:r>
              <a:rPr lang="en-US" altLang="en-US"/>
              <a:t>Enter love.</a:t>
            </a:r>
          </a:p>
        </p:txBody>
      </p:sp>
    </p:spTree>
  </p:cSld>
  <p:clrMapOvr>
    <a:masterClrMapping/>
  </p:clrMapOvr>
  <p:transition spd="med">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BF9D94E-A9C6-4FAD-8290-EDE438BB6A69}"/>
              </a:ext>
            </a:extLst>
          </p:cNvPr>
          <p:cNvSpPr>
            <a:spLocks noGrp="1" noChangeArrowheads="1"/>
          </p:cNvSpPr>
          <p:nvPr>
            <p:ph type="title"/>
          </p:nvPr>
        </p:nvSpPr>
        <p:spPr/>
        <p:txBody>
          <a:bodyPr/>
          <a:lstStyle/>
          <a:p>
            <a:r>
              <a:rPr lang="en-US" altLang="en-US" b="1"/>
              <a:t>Love Saves Us from Ourselves</a:t>
            </a:r>
          </a:p>
        </p:txBody>
      </p:sp>
      <p:sp>
        <p:nvSpPr>
          <p:cNvPr id="21507" name="Rectangle 3">
            <a:extLst>
              <a:ext uri="{FF2B5EF4-FFF2-40B4-BE49-F238E27FC236}">
                <a16:creationId xmlns:a16="http://schemas.microsoft.com/office/drawing/2014/main" id="{FBCE5B01-1EAD-466B-BFCD-ACBC18CB225C}"/>
              </a:ext>
            </a:extLst>
          </p:cNvPr>
          <p:cNvSpPr>
            <a:spLocks noGrp="1" noChangeArrowheads="1"/>
          </p:cNvSpPr>
          <p:nvPr>
            <p:ph type="body" idx="1"/>
          </p:nvPr>
        </p:nvSpPr>
        <p:spPr>
          <a:xfrm>
            <a:off x="609600" y="1600200"/>
            <a:ext cx="10969625" cy="5257800"/>
          </a:xfrm>
        </p:spPr>
        <p:txBody>
          <a:bodyPr/>
          <a:lstStyle/>
          <a:p>
            <a:r>
              <a:rPr lang="en-US" altLang="en-US"/>
              <a:t>Let’s look at two conflicting forces.</a:t>
            </a:r>
          </a:p>
          <a:p>
            <a:r>
              <a:rPr lang="en-US" altLang="en-US"/>
              <a:t>1 John 2:15</a:t>
            </a:r>
            <a:r>
              <a:rPr lang="en-US" altLang="en-US" i="1"/>
              <a:t> - “Do not love the world or the things in the world. If anyone loves the world, the love of the Father is not in him.”</a:t>
            </a:r>
            <a:endParaRPr lang="en-US" altLang="en-US"/>
          </a:p>
          <a:p>
            <a:r>
              <a:rPr lang="en-US" altLang="en-US"/>
              <a:t>The very nature of the love of God is to be selfless; however, the love of the world is selfishness. Or as stated later in the verse</a:t>
            </a:r>
            <a:r>
              <a:rPr lang="en-US" altLang="en-US" i="1"/>
              <a:t> “For all that is in the world—the desires of the flesh and the desires of the eyes and pride of life—is not from the Father but is from the world” </a:t>
            </a:r>
            <a:r>
              <a:rPr lang="en-US" altLang="en-US"/>
              <a:t>(1 John 2:16).</a:t>
            </a:r>
          </a:p>
        </p:txBody>
      </p:sp>
    </p:spTree>
  </p:cSld>
  <p:clrMapOvr>
    <a:masterClrMapping/>
  </p:clrMapOvr>
  <p:transition spd="med">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E7B07E9-49B4-4175-8F1B-C316CFF82EDA}"/>
              </a:ext>
            </a:extLst>
          </p:cNvPr>
          <p:cNvSpPr>
            <a:spLocks noGrp="1" noChangeArrowheads="1"/>
          </p:cNvSpPr>
          <p:nvPr>
            <p:ph type="title"/>
          </p:nvPr>
        </p:nvSpPr>
        <p:spPr/>
        <p:txBody>
          <a:bodyPr/>
          <a:lstStyle/>
          <a:p>
            <a:r>
              <a:rPr lang="en-US" altLang="en-US" b="1"/>
              <a:t>Love Saves Us from Ourselves</a:t>
            </a:r>
          </a:p>
        </p:txBody>
      </p:sp>
      <p:sp>
        <p:nvSpPr>
          <p:cNvPr id="22531" name="Rectangle 3">
            <a:extLst>
              <a:ext uri="{FF2B5EF4-FFF2-40B4-BE49-F238E27FC236}">
                <a16:creationId xmlns:a16="http://schemas.microsoft.com/office/drawing/2014/main" id="{7BD8FE79-9842-49E6-8A3F-168B635DE68D}"/>
              </a:ext>
            </a:extLst>
          </p:cNvPr>
          <p:cNvSpPr>
            <a:spLocks noGrp="1" noChangeArrowheads="1"/>
          </p:cNvSpPr>
          <p:nvPr>
            <p:ph type="body" idx="1"/>
          </p:nvPr>
        </p:nvSpPr>
        <p:spPr>
          <a:xfrm>
            <a:off x="609600" y="1600200"/>
            <a:ext cx="10969625" cy="5257800"/>
          </a:xfrm>
        </p:spPr>
        <p:txBody>
          <a:bodyPr/>
          <a:lstStyle/>
          <a:p>
            <a:pPr>
              <a:lnSpc>
                <a:spcPct val="80000"/>
              </a:lnSpc>
            </a:pPr>
            <a:r>
              <a:rPr lang="en-US" altLang="en-US" sz="2800"/>
              <a:t>The love of the world and things in the world is </a:t>
            </a:r>
            <a:r>
              <a:rPr lang="en-US" altLang="en-US" sz="2800" i="1"/>
              <a:t>powerful. </a:t>
            </a:r>
          </a:p>
          <a:p>
            <a:pPr>
              <a:lnSpc>
                <a:spcPct val="80000"/>
              </a:lnSpc>
            </a:pPr>
            <a:r>
              <a:rPr lang="en-US" altLang="en-US" sz="2800"/>
              <a:t>I believe we are all living examples to confirm this. </a:t>
            </a:r>
          </a:p>
          <a:p>
            <a:pPr>
              <a:lnSpc>
                <a:spcPct val="80000"/>
              </a:lnSpc>
            </a:pPr>
            <a:r>
              <a:rPr lang="en-US" altLang="en-US" sz="2800"/>
              <a:t>How many times has our will power failed us when it comes to our diet, exercise, study, or ____ (insert your issue here) goals? How many times have we said “I am going to quit ____” and then not quit it? </a:t>
            </a:r>
          </a:p>
          <a:p>
            <a:pPr>
              <a:lnSpc>
                <a:spcPct val="80000"/>
              </a:lnSpc>
            </a:pPr>
            <a:r>
              <a:rPr lang="en-US" altLang="en-US" sz="2800"/>
              <a:t>These are just the symptoms of the real problem, </a:t>
            </a:r>
            <a:r>
              <a:rPr lang="en-US" altLang="en-US" sz="2800" i="1"/>
              <a:t>US</a:t>
            </a:r>
            <a:r>
              <a:rPr lang="en-US" altLang="en-US" sz="2800"/>
              <a:t>. </a:t>
            </a:r>
          </a:p>
          <a:p>
            <a:pPr>
              <a:lnSpc>
                <a:spcPct val="80000"/>
              </a:lnSpc>
            </a:pPr>
            <a:r>
              <a:rPr lang="en-US" altLang="en-US" sz="2800"/>
              <a:t>We eat chocolate cake because </a:t>
            </a:r>
            <a:r>
              <a:rPr lang="en-US" altLang="en-US" sz="2800" i="1"/>
              <a:t>WE </a:t>
            </a:r>
            <a:r>
              <a:rPr lang="en-US" altLang="en-US" sz="2800"/>
              <a:t>like it. </a:t>
            </a:r>
          </a:p>
          <a:p>
            <a:pPr>
              <a:lnSpc>
                <a:spcPct val="80000"/>
              </a:lnSpc>
            </a:pPr>
            <a:r>
              <a:rPr lang="en-US" altLang="en-US" sz="2800"/>
              <a:t>Perhaps the verse says, “</a:t>
            </a:r>
            <a:r>
              <a:rPr lang="en-US" altLang="en-US" sz="2800" i="1"/>
              <a:t>If anyone loves the world, the love of the Father is not in him</a:t>
            </a:r>
            <a:r>
              <a:rPr lang="en-US" altLang="en-US" sz="2800"/>
              <a:t>” because when the love of God is perfected in us, there is no room for selfish love because they are in themselves opposites. </a:t>
            </a:r>
          </a:p>
          <a:p>
            <a:pPr>
              <a:lnSpc>
                <a:spcPct val="80000"/>
              </a:lnSpc>
            </a:pPr>
            <a:r>
              <a:rPr lang="en-US" altLang="en-US" sz="2800"/>
              <a:t>That’s what all of us need to overcome </a:t>
            </a:r>
            <a:r>
              <a:rPr lang="en-US" altLang="en-US" sz="2800" i="1"/>
              <a:t>ourselves, </a:t>
            </a:r>
            <a:r>
              <a:rPr lang="en-US" altLang="en-US" sz="2800"/>
              <a:t>love.</a:t>
            </a:r>
          </a:p>
        </p:txBody>
      </p:sp>
    </p:spTree>
  </p:cSld>
  <p:clrMapOvr>
    <a:masterClrMapping/>
  </p:clrMapOvr>
  <p:transition spd="med">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CADF43A-7575-4C8B-A1A9-B022CE4F9621}"/>
              </a:ext>
            </a:extLst>
          </p:cNvPr>
          <p:cNvSpPr>
            <a:spLocks noGrp="1" noChangeArrowheads="1"/>
          </p:cNvSpPr>
          <p:nvPr>
            <p:ph type="ctrTitle"/>
          </p:nvPr>
        </p:nvSpPr>
        <p:spPr/>
        <p:txBody>
          <a:bodyPr/>
          <a:lstStyle/>
          <a:p>
            <a:r>
              <a:rPr lang="en-US" altLang="en-US" sz="4400" b="1"/>
              <a:t>Light Lesson 14</a:t>
            </a:r>
            <a:br>
              <a:rPr lang="en-US" altLang="en-US" sz="4400" b="1"/>
            </a:br>
            <a:r>
              <a:rPr lang="en-US" altLang="en-US" sz="4400" b="1"/>
              <a:t>Love - Powerful but Cannot See It</a:t>
            </a:r>
          </a:p>
        </p:txBody>
      </p:sp>
      <p:sp>
        <p:nvSpPr>
          <p:cNvPr id="2051" name="Rectangle 3">
            <a:extLst>
              <a:ext uri="{FF2B5EF4-FFF2-40B4-BE49-F238E27FC236}">
                <a16:creationId xmlns:a16="http://schemas.microsoft.com/office/drawing/2014/main" id="{00FF3B2A-119B-455C-A41F-47DB397C722D}"/>
              </a:ext>
            </a:extLst>
          </p:cNvPr>
          <p:cNvSpPr>
            <a:spLocks noGrp="1" noChangeArrowheads="1"/>
          </p:cNvSpPr>
          <p:nvPr>
            <p:ph type="subTitle" idx="1"/>
          </p:nvPr>
        </p:nvSpPr>
        <p:spPr/>
        <p:txBody>
          <a:bodyPr/>
          <a:lstStyle/>
          <a:p>
            <a:endParaRPr lang="en-US" altLang="en-US"/>
          </a:p>
        </p:txBody>
      </p:sp>
    </p:spTree>
  </p:cSld>
  <p:clrMapOvr>
    <a:masterClrMapping/>
  </p:clrMapOvr>
  <p:transition spd="med">
    <p:cover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E54A872-F74B-4DF5-9971-C0870B8A1F36}"/>
              </a:ext>
            </a:extLst>
          </p:cNvPr>
          <p:cNvSpPr>
            <a:spLocks noGrp="1" noChangeArrowheads="1"/>
          </p:cNvSpPr>
          <p:nvPr>
            <p:ph type="title"/>
          </p:nvPr>
        </p:nvSpPr>
        <p:spPr>
          <a:xfrm>
            <a:off x="1598613" y="304800"/>
            <a:ext cx="10969625" cy="1139825"/>
          </a:xfrm>
        </p:spPr>
        <p:txBody>
          <a:bodyPr/>
          <a:lstStyle/>
          <a:p>
            <a:r>
              <a:rPr lang="en-US" altLang="en-US" b="1"/>
              <a:t>Love Saves Us from Ourselves</a:t>
            </a:r>
          </a:p>
        </p:txBody>
      </p:sp>
      <p:sp>
        <p:nvSpPr>
          <p:cNvPr id="23555" name="Rectangle 3">
            <a:extLst>
              <a:ext uri="{FF2B5EF4-FFF2-40B4-BE49-F238E27FC236}">
                <a16:creationId xmlns:a16="http://schemas.microsoft.com/office/drawing/2014/main" id="{2C6FA664-E959-487F-84F4-B6B259234F9F}"/>
              </a:ext>
            </a:extLst>
          </p:cNvPr>
          <p:cNvSpPr>
            <a:spLocks noGrp="1" noChangeArrowheads="1"/>
          </p:cNvSpPr>
          <p:nvPr>
            <p:ph type="body" idx="1"/>
          </p:nvPr>
        </p:nvSpPr>
        <p:spPr>
          <a:xfrm>
            <a:off x="684213" y="1905000"/>
            <a:ext cx="10895012" cy="4953000"/>
          </a:xfrm>
        </p:spPr>
        <p:txBody>
          <a:bodyPr/>
          <a:lstStyle/>
          <a:p>
            <a:r>
              <a:rPr lang="en-US" altLang="en-US" sz="2800"/>
              <a:t>Paul writes contrasting selfishness and selflessness.</a:t>
            </a:r>
          </a:p>
          <a:p>
            <a:r>
              <a:rPr lang="en-US" altLang="en-US" sz="2800"/>
              <a:t>Philippians 2:3-8</a:t>
            </a:r>
            <a:r>
              <a:rPr lang="en-US" altLang="en-US" sz="2800" i="1"/>
              <a:t> - “Do nothing from selfish ambition or conceit, but in humility count others more significant than yourselves. Let each of you look not only to his own interests, but also to the interests of others. Have this mind among yourselves, which is yours in Christ Jesus, who, though he was in the form of God, did not count equality with God a thing to be grasped, but emptied himself, by taking the form of a servant, being born in the likeness of men. And being found in human form, he humbled himself by becoming obedient to the point of death, even death on a cross.”</a:t>
            </a:r>
          </a:p>
        </p:txBody>
      </p:sp>
      <p:pic>
        <p:nvPicPr>
          <p:cNvPr id="23556" name="Picture 4" descr="Image result for crucifixion">
            <a:extLst>
              <a:ext uri="{FF2B5EF4-FFF2-40B4-BE49-F238E27FC236}">
                <a16:creationId xmlns:a16="http://schemas.microsoft.com/office/drawing/2014/main" id="{D60AE1FC-326D-44AD-B754-81C023D3B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970213" cy="2046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7BC1693-F2D5-4A78-ADF9-AB5FCCD534FE}"/>
              </a:ext>
            </a:extLst>
          </p:cNvPr>
          <p:cNvSpPr>
            <a:spLocks noGrp="1" noChangeArrowheads="1"/>
          </p:cNvSpPr>
          <p:nvPr>
            <p:ph type="title"/>
          </p:nvPr>
        </p:nvSpPr>
        <p:spPr/>
        <p:txBody>
          <a:bodyPr/>
          <a:lstStyle/>
          <a:p>
            <a:r>
              <a:rPr lang="en-US" altLang="en-US" b="1"/>
              <a:t>Love Saves Us from Ourselves</a:t>
            </a:r>
          </a:p>
        </p:txBody>
      </p:sp>
      <p:sp>
        <p:nvSpPr>
          <p:cNvPr id="24579" name="Rectangle 3">
            <a:extLst>
              <a:ext uri="{FF2B5EF4-FFF2-40B4-BE49-F238E27FC236}">
                <a16:creationId xmlns:a16="http://schemas.microsoft.com/office/drawing/2014/main" id="{75AE323B-7C8D-49EE-8942-BA813DB85DBE}"/>
              </a:ext>
            </a:extLst>
          </p:cNvPr>
          <p:cNvSpPr>
            <a:spLocks noGrp="1" noChangeArrowheads="1"/>
          </p:cNvSpPr>
          <p:nvPr>
            <p:ph type="body" idx="1"/>
          </p:nvPr>
        </p:nvSpPr>
        <p:spPr>
          <a:xfrm>
            <a:off x="684213" y="1600200"/>
            <a:ext cx="10895012" cy="5029200"/>
          </a:xfrm>
        </p:spPr>
        <p:txBody>
          <a:bodyPr/>
          <a:lstStyle/>
          <a:p>
            <a:pPr>
              <a:lnSpc>
                <a:spcPct val="90000"/>
              </a:lnSpc>
            </a:pPr>
            <a:r>
              <a:rPr lang="en-US" altLang="en-US" sz="2800"/>
              <a:t>We learn love by Jesus, namely His example. </a:t>
            </a:r>
          </a:p>
          <a:p>
            <a:pPr>
              <a:lnSpc>
                <a:spcPct val="90000"/>
              </a:lnSpc>
            </a:pPr>
            <a:r>
              <a:rPr lang="en-US" altLang="en-US" sz="2800"/>
              <a:t>An almighty God in the perfection of Heaven comes to earth with full knowledge of the pain and humiliation he would face in life and in death. </a:t>
            </a:r>
          </a:p>
          <a:p>
            <a:pPr>
              <a:lnSpc>
                <a:spcPct val="90000"/>
              </a:lnSpc>
            </a:pPr>
            <a:r>
              <a:rPr lang="en-US" altLang="en-US" sz="2800"/>
              <a:t>What possibly would have the power to remove Jesus – He who made all creation, from heaven to earth? </a:t>
            </a:r>
          </a:p>
          <a:p>
            <a:pPr>
              <a:lnSpc>
                <a:spcPct val="90000"/>
              </a:lnSpc>
            </a:pPr>
            <a:r>
              <a:rPr lang="en-US" altLang="en-US" sz="2800"/>
              <a:t>Nothing except the power of love (c.f. John 1:1-5). </a:t>
            </a:r>
          </a:p>
          <a:p>
            <a:pPr>
              <a:lnSpc>
                <a:spcPct val="90000"/>
              </a:lnSpc>
            </a:pPr>
            <a:r>
              <a:rPr lang="en-US" altLang="en-US" sz="2800"/>
              <a:t>And that is our cure for the disease of selfishness; the love of God. N</a:t>
            </a:r>
          </a:p>
          <a:p>
            <a:pPr>
              <a:lnSpc>
                <a:spcPct val="90000"/>
              </a:lnSpc>
            </a:pPr>
            <a:r>
              <a:rPr lang="en-US" altLang="en-US" sz="2800"/>
              <a:t>ow that is powerful – something which would make us want to remove </a:t>
            </a:r>
            <a:r>
              <a:rPr lang="en-US" altLang="en-US" sz="2800" i="1"/>
              <a:t>ourselves </a:t>
            </a:r>
            <a:r>
              <a:rPr lang="en-US" altLang="en-US" sz="2800"/>
              <a:t>from our thoughts and replace it with others.</a:t>
            </a:r>
          </a:p>
        </p:txBody>
      </p:sp>
    </p:spTree>
  </p:cSld>
  <p:clrMapOvr>
    <a:masterClrMapping/>
  </p:clrMapOvr>
  <p:transition spd="med">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031957-E576-488D-B2C7-DB2ADC2E65E3}"/>
              </a:ext>
            </a:extLst>
          </p:cNvPr>
          <p:cNvSpPr>
            <a:spLocks noGrp="1" noChangeArrowheads="1"/>
          </p:cNvSpPr>
          <p:nvPr>
            <p:ph type="title"/>
          </p:nvPr>
        </p:nvSpPr>
        <p:spPr/>
        <p:txBody>
          <a:bodyPr/>
          <a:lstStyle/>
          <a:p>
            <a:r>
              <a:rPr lang="en-US" altLang="en-US" b="1"/>
              <a:t>Love and the Gospel</a:t>
            </a:r>
            <a:endParaRPr lang="en-US" altLang="en-US"/>
          </a:p>
        </p:txBody>
      </p:sp>
      <p:sp>
        <p:nvSpPr>
          <p:cNvPr id="25603" name="Rectangle 3">
            <a:extLst>
              <a:ext uri="{FF2B5EF4-FFF2-40B4-BE49-F238E27FC236}">
                <a16:creationId xmlns:a16="http://schemas.microsoft.com/office/drawing/2014/main" id="{BCA58C95-4FAA-45E3-990A-D773F53D3B45}"/>
              </a:ext>
            </a:extLst>
          </p:cNvPr>
          <p:cNvSpPr>
            <a:spLocks noGrp="1" noChangeArrowheads="1"/>
          </p:cNvSpPr>
          <p:nvPr>
            <p:ph type="body" idx="1"/>
          </p:nvPr>
        </p:nvSpPr>
        <p:spPr>
          <a:xfrm>
            <a:off x="609600" y="1600200"/>
            <a:ext cx="10969625" cy="5257800"/>
          </a:xfrm>
        </p:spPr>
        <p:txBody>
          <a:bodyPr/>
          <a:lstStyle/>
          <a:p>
            <a:pPr>
              <a:lnSpc>
                <a:spcPct val="90000"/>
              </a:lnSpc>
            </a:pPr>
            <a:r>
              <a:rPr lang="en-US" altLang="en-US"/>
              <a:t>Considering the fact God is love, it is not surprising it would be the defining characteristic of the gospel. </a:t>
            </a:r>
          </a:p>
          <a:p>
            <a:pPr>
              <a:lnSpc>
                <a:spcPct val="90000"/>
              </a:lnSpc>
            </a:pPr>
            <a:r>
              <a:rPr lang="en-US" altLang="en-US"/>
              <a:t>1 Corinthians 15:1-4</a:t>
            </a:r>
            <a:r>
              <a:rPr lang="en-US" altLang="en-US" i="1"/>
              <a:t> - “Now I would remind you, brothers, of </a:t>
            </a:r>
            <a:r>
              <a:rPr lang="en-US" altLang="en-US" b="1" i="1"/>
              <a:t>the gospel I preached to you</a:t>
            </a:r>
            <a:r>
              <a:rPr lang="en-US" altLang="en-US" i="1"/>
              <a:t>, which you received, in which you stand, and </a:t>
            </a:r>
            <a:r>
              <a:rPr lang="en-US" altLang="en-US" b="1" i="1"/>
              <a:t>by which you are being saved</a:t>
            </a:r>
            <a:r>
              <a:rPr lang="en-US" altLang="en-US" i="1"/>
              <a:t>, if you hold fast to the word I preached to you—unless you believed in vain. For </a:t>
            </a:r>
            <a:r>
              <a:rPr lang="en-US" altLang="en-US" b="1" i="1"/>
              <a:t>I delivered to you</a:t>
            </a:r>
            <a:r>
              <a:rPr lang="en-US" altLang="en-US" i="1"/>
              <a:t> as of first importance what I also received: </a:t>
            </a:r>
            <a:r>
              <a:rPr lang="en-US" altLang="en-US" b="1" i="1"/>
              <a:t>that Christ died for our sins</a:t>
            </a:r>
            <a:r>
              <a:rPr lang="en-US" altLang="en-US" i="1"/>
              <a:t> in accordance with the Scriptures, </a:t>
            </a:r>
            <a:r>
              <a:rPr lang="en-US" altLang="en-US" b="1" i="1"/>
              <a:t>that he was buried, that he was raised</a:t>
            </a:r>
            <a:r>
              <a:rPr lang="en-US" altLang="en-US" i="1"/>
              <a:t> on the third day in accordance with the Scriptures.”</a:t>
            </a:r>
          </a:p>
        </p:txBody>
      </p:sp>
    </p:spTree>
  </p:cSld>
  <p:clrMapOvr>
    <a:masterClrMapping/>
  </p:clrMapOvr>
  <p:transition spd="med">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07E15A3-5CB1-44D4-9DCA-FF9AE3047DEE}"/>
              </a:ext>
            </a:extLst>
          </p:cNvPr>
          <p:cNvSpPr>
            <a:spLocks noGrp="1" noChangeArrowheads="1"/>
          </p:cNvSpPr>
          <p:nvPr>
            <p:ph type="title"/>
          </p:nvPr>
        </p:nvSpPr>
        <p:spPr/>
        <p:txBody>
          <a:bodyPr/>
          <a:lstStyle/>
          <a:p>
            <a:r>
              <a:rPr lang="en-US" altLang="en-US" b="1"/>
              <a:t>Love and the Gospel</a:t>
            </a:r>
          </a:p>
        </p:txBody>
      </p:sp>
      <p:sp>
        <p:nvSpPr>
          <p:cNvPr id="26627" name="Rectangle 3">
            <a:extLst>
              <a:ext uri="{FF2B5EF4-FFF2-40B4-BE49-F238E27FC236}">
                <a16:creationId xmlns:a16="http://schemas.microsoft.com/office/drawing/2014/main" id="{D4F04C99-194D-4624-BBF2-7A85668A398B}"/>
              </a:ext>
            </a:extLst>
          </p:cNvPr>
          <p:cNvSpPr>
            <a:spLocks noGrp="1" noChangeArrowheads="1"/>
          </p:cNvSpPr>
          <p:nvPr>
            <p:ph type="body" idx="1"/>
          </p:nvPr>
        </p:nvSpPr>
        <p:spPr>
          <a:xfrm>
            <a:off x="608013" y="1371600"/>
            <a:ext cx="10971212" cy="5486400"/>
          </a:xfrm>
        </p:spPr>
        <p:txBody>
          <a:bodyPr/>
          <a:lstStyle/>
          <a:p>
            <a:r>
              <a:rPr lang="en-US" altLang="en-US" sz="2800"/>
              <a:t>Jesus died. Jesus was buried. Jesus was raised from the dead. </a:t>
            </a:r>
          </a:p>
          <a:p>
            <a:r>
              <a:rPr lang="en-US" altLang="en-US" sz="2800"/>
              <a:t>These things </a:t>
            </a:r>
            <a:r>
              <a:rPr lang="en-US" altLang="en-US" sz="2800" i="1"/>
              <a:t>are</a:t>
            </a:r>
            <a:r>
              <a:rPr lang="en-US" altLang="en-US" sz="2800"/>
              <a:t> the gospel. Taking a second glance at a verse we looked at earlier, reference </a:t>
            </a:r>
            <a:r>
              <a:rPr lang="en-US" altLang="en-US" sz="2800" i="1"/>
              <a:t>1 </a:t>
            </a:r>
            <a:r>
              <a:rPr lang="en-US" altLang="en-US" sz="2800"/>
              <a:t>John 3:16.</a:t>
            </a:r>
            <a:r>
              <a:rPr lang="en-US" altLang="en-US" sz="2800" i="1"/>
              <a:t> </a:t>
            </a:r>
          </a:p>
          <a:p>
            <a:r>
              <a:rPr lang="en-US" altLang="en-US" sz="2800"/>
              <a:t>The gospel is our example of knowing love. </a:t>
            </a:r>
          </a:p>
          <a:p>
            <a:r>
              <a:rPr lang="en-US" altLang="en-US" sz="2800"/>
              <a:t>But why is dying such an act of love? Again, reference a previously discussed Rom 5:6-8. It is because the gospel saves us. Similar to taking a bullet for someone (i.e., die for someone), you have </a:t>
            </a:r>
            <a:r>
              <a:rPr lang="en-US" altLang="en-US" sz="2800" i="1"/>
              <a:t>“saved”</a:t>
            </a:r>
            <a:r>
              <a:rPr lang="en-US" altLang="en-US" sz="2800"/>
              <a:t> them. </a:t>
            </a:r>
          </a:p>
          <a:p>
            <a:r>
              <a:rPr lang="en-US" altLang="en-US" sz="2800"/>
              <a:t>Romans 1:16</a:t>
            </a:r>
            <a:r>
              <a:rPr lang="en-US" altLang="en-US" sz="2800" i="1"/>
              <a:t> - “For I am not ashamed of the </a:t>
            </a:r>
            <a:r>
              <a:rPr lang="en-US" altLang="en-US" sz="2800" b="1" i="1"/>
              <a:t>gospel, for it is the power of God for salvation</a:t>
            </a:r>
            <a:r>
              <a:rPr lang="en-US" altLang="en-US" sz="2800" i="1"/>
              <a:t> to everyone who believes, to the Jew first and also to the Greek.”</a:t>
            </a:r>
          </a:p>
        </p:txBody>
      </p:sp>
    </p:spTree>
  </p:cSld>
  <p:clrMapOvr>
    <a:masterClrMapping/>
  </p:clrMapOvr>
  <p:transition spd="med">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52D4F99-4044-43D7-8B52-5DF17115F374}"/>
              </a:ext>
            </a:extLst>
          </p:cNvPr>
          <p:cNvSpPr>
            <a:spLocks noGrp="1" noChangeArrowheads="1"/>
          </p:cNvSpPr>
          <p:nvPr>
            <p:ph type="title"/>
          </p:nvPr>
        </p:nvSpPr>
        <p:spPr/>
        <p:txBody>
          <a:bodyPr/>
          <a:lstStyle/>
          <a:p>
            <a:r>
              <a:rPr lang="en-US" altLang="en-US" b="1"/>
              <a:t>Love and the Gospel</a:t>
            </a:r>
          </a:p>
        </p:txBody>
      </p:sp>
      <p:sp>
        <p:nvSpPr>
          <p:cNvPr id="27651" name="Rectangle 3">
            <a:extLst>
              <a:ext uri="{FF2B5EF4-FFF2-40B4-BE49-F238E27FC236}">
                <a16:creationId xmlns:a16="http://schemas.microsoft.com/office/drawing/2014/main" id="{276A6D99-C104-4F7D-947B-1650A70A1494}"/>
              </a:ext>
            </a:extLst>
          </p:cNvPr>
          <p:cNvSpPr>
            <a:spLocks noGrp="1" noChangeArrowheads="1"/>
          </p:cNvSpPr>
          <p:nvPr>
            <p:ph type="body" idx="1"/>
          </p:nvPr>
        </p:nvSpPr>
        <p:spPr>
          <a:xfrm>
            <a:off x="609600" y="1600200"/>
            <a:ext cx="10969625" cy="5105400"/>
          </a:xfrm>
        </p:spPr>
        <p:txBody>
          <a:bodyPr/>
          <a:lstStyle/>
          <a:p>
            <a:r>
              <a:rPr lang="en-US" altLang="en-US"/>
              <a:t>Talk about powerful. It has the ability to save someone and to preserve a life. </a:t>
            </a:r>
          </a:p>
          <a:p>
            <a:r>
              <a:rPr lang="en-US" altLang="en-US"/>
              <a:t>Or perhaps more specifically in the case with us and the gospel, it does not save us in the sense in which we do not die (physically), but rather we are saved in the sense in which we will die but yet be raised from the dead. </a:t>
            </a:r>
          </a:p>
          <a:p>
            <a:r>
              <a:rPr lang="en-US" altLang="en-US"/>
              <a:t>Raising someone from the dead is a </a:t>
            </a:r>
            <a:r>
              <a:rPr lang="en-US" altLang="en-US" i="1"/>
              <a:t>power,</a:t>
            </a:r>
            <a:r>
              <a:rPr lang="en-US" altLang="en-US"/>
              <a:t> reserved only for God. It is a power unattainable by anyone else without Him.</a:t>
            </a:r>
          </a:p>
        </p:txBody>
      </p:sp>
    </p:spTree>
  </p:cSld>
  <p:clrMapOvr>
    <a:masterClrMapping/>
  </p:clrMapOvr>
  <p:transition spd="med">
    <p:cover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009DB05-B407-46CD-B93D-C2336C5B902B}"/>
              </a:ext>
            </a:extLst>
          </p:cNvPr>
          <p:cNvSpPr>
            <a:spLocks noGrp="1" noChangeArrowheads="1"/>
          </p:cNvSpPr>
          <p:nvPr>
            <p:ph type="title"/>
          </p:nvPr>
        </p:nvSpPr>
        <p:spPr/>
        <p:txBody>
          <a:bodyPr/>
          <a:lstStyle/>
          <a:p>
            <a:r>
              <a:rPr lang="en-US" altLang="en-US" b="1"/>
              <a:t>Love and the Gospel</a:t>
            </a:r>
          </a:p>
        </p:txBody>
      </p:sp>
      <p:sp>
        <p:nvSpPr>
          <p:cNvPr id="28675" name="Rectangle 3">
            <a:extLst>
              <a:ext uri="{FF2B5EF4-FFF2-40B4-BE49-F238E27FC236}">
                <a16:creationId xmlns:a16="http://schemas.microsoft.com/office/drawing/2014/main" id="{2873DF10-23F2-446A-8FAD-54CF9BB3F44E}"/>
              </a:ext>
            </a:extLst>
          </p:cNvPr>
          <p:cNvSpPr>
            <a:spLocks noGrp="1" noChangeArrowheads="1"/>
          </p:cNvSpPr>
          <p:nvPr>
            <p:ph type="body" idx="1"/>
          </p:nvPr>
        </p:nvSpPr>
        <p:spPr>
          <a:xfrm>
            <a:off x="836613" y="1447800"/>
            <a:ext cx="10969625" cy="5410200"/>
          </a:xfrm>
        </p:spPr>
        <p:txBody>
          <a:bodyPr/>
          <a:lstStyle/>
          <a:p>
            <a:r>
              <a:rPr lang="en-US" altLang="en-US" sz="3000"/>
              <a:t>Not only is the gospel founded on love, but love is how it is spread. Look at this passage in Ephesians.</a:t>
            </a:r>
          </a:p>
          <a:p>
            <a:r>
              <a:rPr lang="en-US" altLang="en-US" sz="3000"/>
              <a:t>Ephesians 4:15</a:t>
            </a:r>
            <a:r>
              <a:rPr lang="en-US" altLang="en-US" sz="3000" i="1"/>
              <a:t> - “Rather, speaking </a:t>
            </a:r>
            <a:r>
              <a:rPr lang="en-US" altLang="en-US" sz="3000" b="1" i="1"/>
              <a:t>the truth in love</a:t>
            </a:r>
            <a:r>
              <a:rPr lang="en-US" altLang="en-US" sz="3000" i="1"/>
              <a:t>, we are to grow up in every way into him who is the head, into Christ.”</a:t>
            </a:r>
            <a:endParaRPr lang="en-US" altLang="en-US" sz="3000"/>
          </a:p>
          <a:p>
            <a:r>
              <a:rPr lang="en-US" altLang="en-US" sz="3000"/>
              <a:t>If we are going to spread the gospel, our message be love but also spoken in love to the recipients. Take this verse from 1 John.</a:t>
            </a:r>
          </a:p>
          <a:p>
            <a:r>
              <a:rPr lang="en-US" altLang="en-US" sz="3000"/>
              <a:t>1 John 4:20</a:t>
            </a:r>
            <a:r>
              <a:rPr lang="en-US" altLang="en-US" sz="3000" i="1"/>
              <a:t> - “If anyone says, “I love God,” and hates his brother, he is a liar; for he who does not love his brother whom he has seen cannot love God whom he has not seen.”</a:t>
            </a:r>
          </a:p>
        </p:txBody>
      </p:sp>
    </p:spTree>
  </p:cSld>
  <p:clrMapOvr>
    <a:masterClrMapping/>
  </p:clrMapOvr>
  <p:transition spd="med">
    <p:cover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913EE95-D94A-4F7F-B7D9-33DADFD00236}"/>
              </a:ext>
            </a:extLst>
          </p:cNvPr>
          <p:cNvSpPr>
            <a:spLocks noGrp="1" noChangeArrowheads="1"/>
          </p:cNvSpPr>
          <p:nvPr>
            <p:ph type="title"/>
          </p:nvPr>
        </p:nvSpPr>
        <p:spPr/>
        <p:txBody>
          <a:bodyPr/>
          <a:lstStyle/>
          <a:p>
            <a:r>
              <a:rPr lang="en-US" altLang="en-US" b="1"/>
              <a:t>Love and the Gospel</a:t>
            </a:r>
          </a:p>
        </p:txBody>
      </p:sp>
      <p:sp>
        <p:nvSpPr>
          <p:cNvPr id="29699" name="Rectangle 3">
            <a:extLst>
              <a:ext uri="{FF2B5EF4-FFF2-40B4-BE49-F238E27FC236}">
                <a16:creationId xmlns:a16="http://schemas.microsoft.com/office/drawing/2014/main" id="{A8342DB3-04BA-4F1F-97B4-F8963B7BB813}"/>
              </a:ext>
            </a:extLst>
          </p:cNvPr>
          <p:cNvSpPr>
            <a:spLocks noGrp="1" noChangeArrowheads="1"/>
          </p:cNvSpPr>
          <p:nvPr>
            <p:ph type="body" idx="1"/>
          </p:nvPr>
        </p:nvSpPr>
        <p:spPr>
          <a:xfrm>
            <a:off x="609600" y="1371600"/>
            <a:ext cx="10969625" cy="5486400"/>
          </a:xfrm>
        </p:spPr>
        <p:txBody>
          <a:bodyPr/>
          <a:lstStyle/>
          <a:p>
            <a:pPr>
              <a:lnSpc>
                <a:spcPct val="80000"/>
              </a:lnSpc>
            </a:pPr>
            <a:r>
              <a:rPr lang="en-US" altLang="en-US" sz="2800"/>
              <a:t>The very essence of the example of Jesus is sacrificing yourself for people who do not know you. That is how God’s message will be spread. </a:t>
            </a:r>
          </a:p>
          <a:p>
            <a:pPr>
              <a:lnSpc>
                <a:spcPct val="80000"/>
              </a:lnSpc>
            </a:pPr>
            <a:r>
              <a:rPr lang="en-US" altLang="en-US" sz="2800"/>
              <a:t>If a group of Christians is all about the truth but does not show love, they undermine the gospel. God is then mocked by those who see them. They may say “They call themselves ‘Christians,’ yet they are mean and rude and think only of themselves.” </a:t>
            </a:r>
          </a:p>
          <a:p>
            <a:pPr>
              <a:lnSpc>
                <a:spcPct val="80000"/>
              </a:lnSpc>
            </a:pPr>
            <a:r>
              <a:rPr lang="en-US" altLang="en-US" sz="2800"/>
              <a:t>If we are going to be the lights in the world that God needs us to be, then we will show the love of God because love defines God’s people.</a:t>
            </a:r>
          </a:p>
          <a:p>
            <a:pPr>
              <a:lnSpc>
                <a:spcPct val="80000"/>
              </a:lnSpc>
            </a:pPr>
            <a:r>
              <a:rPr lang="en-US" altLang="en-US" sz="2800"/>
              <a:t>John 13:35</a:t>
            </a:r>
            <a:r>
              <a:rPr lang="en-US" altLang="en-US" sz="2800" i="1"/>
              <a:t> - “By this all people will know that you are my disciples, if you have love for one another.”</a:t>
            </a:r>
            <a:endParaRPr lang="en-US" altLang="en-US" sz="2800"/>
          </a:p>
          <a:p>
            <a:pPr>
              <a:lnSpc>
                <a:spcPct val="80000"/>
              </a:lnSpc>
            </a:pPr>
            <a:r>
              <a:rPr lang="en-US" altLang="en-US" sz="2800"/>
              <a:t>Love has everything to do with the gospel; and thereby, love has everything to do with us.</a:t>
            </a:r>
          </a:p>
        </p:txBody>
      </p:sp>
    </p:spTree>
  </p:cSld>
  <p:clrMapOvr>
    <a:masterClrMapping/>
  </p:clrMapOvr>
  <p:transition spd="med">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EA188D-1543-4FF3-88DD-11DB9A0A5921}"/>
              </a:ext>
            </a:extLst>
          </p:cNvPr>
          <p:cNvSpPr>
            <a:spLocks noGrp="1" noChangeArrowheads="1"/>
          </p:cNvSpPr>
          <p:nvPr>
            <p:ph type="title"/>
          </p:nvPr>
        </p:nvSpPr>
        <p:spPr/>
        <p:txBody>
          <a:bodyPr/>
          <a:lstStyle/>
          <a:p>
            <a:r>
              <a:rPr lang="en-US" altLang="en-US" b="1"/>
              <a:t>Conclusion</a:t>
            </a:r>
          </a:p>
        </p:txBody>
      </p:sp>
      <p:sp>
        <p:nvSpPr>
          <p:cNvPr id="30723" name="Rectangle 3">
            <a:extLst>
              <a:ext uri="{FF2B5EF4-FFF2-40B4-BE49-F238E27FC236}">
                <a16:creationId xmlns:a16="http://schemas.microsoft.com/office/drawing/2014/main" id="{C73BAB4E-F2CC-4F84-B91D-746D4C1A850D}"/>
              </a:ext>
            </a:extLst>
          </p:cNvPr>
          <p:cNvSpPr>
            <a:spLocks noGrp="1" noChangeArrowheads="1"/>
          </p:cNvSpPr>
          <p:nvPr>
            <p:ph type="body" idx="1"/>
          </p:nvPr>
        </p:nvSpPr>
        <p:spPr>
          <a:xfrm>
            <a:off x="609600" y="1295400"/>
            <a:ext cx="10969625" cy="5181600"/>
          </a:xfrm>
        </p:spPr>
        <p:txBody>
          <a:bodyPr/>
          <a:lstStyle/>
          <a:p>
            <a:r>
              <a:rPr lang="en-US" altLang="en-US"/>
              <a:t>We </a:t>
            </a:r>
            <a:r>
              <a:rPr lang="en-US" altLang="en-US" i="1"/>
              <a:t>all </a:t>
            </a:r>
            <a:r>
              <a:rPr lang="en-US" altLang="en-US"/>
              <a:t>need more love (that is the love for God and the Love from God). </a:t>
            </a:r>
          </a:p>
          <a:p>
            <a:r>
              <a:rPr lang="en-US" altLang="en-US"/>
              <a:t>Even though it is not seen with the eye, it can still be sought after with all your strength using your heart, soul, and mind (Luke 10:27). </a:t>
            </a:r>
          </a:p>
          <a:p>
            <a:r>
              <a:rPr lang="en-US" altLang="en-US"/>
              <a:t>Therefore, let us seek the love of God and strive to serve one another rather than ourselves. </a:t>
            </a:r>
          </a:p>
          <a:p>
            <a:r>
              <a:rPr lang="en-US" altLang="en-US"/>
              <a:t>And, the power of this love will completely change our lives for the better. Amen.</a:t>
            </a:r>
          </a:p>
        </p:txBody>
      </p:sp>
      <p:pic>
        <p:nvPicPr>
          <p:cNvPr id="30724" name="Picture 4" descr="A close up of a logo&#10;&#10;Description automatically generated">
            <a:extLst>
              <a:ext uri="{FF2B5EF4-FFF2-40B4-BE49-F238E27FC236}">
                <a16:creationId xmlns:a16="http://schemas.microsoft.com/office/drawing/2014/main" id="{56EE898C-ADA4-49F5-A630-D016A3F0C60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047413" y="5964238"/>
            <a:ext cx="1141412"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13ED38A-69BC-43BD-A391-C34EA3CC1458}"/>
              </a:ext>
            </a:extLst>
          </p:cNvPr>
          <p:cNvSpPr>
            <a:spLocks noGrp="1" noChangeArrowheads="1"/>
          </p:cNvSpPr>
          <p:nvPr>
            <p:ph type="title"/>
          </p:nvPr>
        </p:nvSpPr>
        <p:spPr>
          <a:xfrm>
            <a:off x="684213" y="0"/>
            <a:ext cx="10969625" cy="1139825"/>
          </a:xfrm>
        </p:spPr>
        <p:txBody>
          <a:bodyPr/>
          <a:lstStyle/>
          <a:p>
            <a:r>
              <a:rPr lang="en-US" altLang="en-US" b="1"/>
              <a:t>Introduction</a:t>
            </a:r>
            <a:endParaRPr lang="en-US" altLang="en-US"/>
          </a:p>
        </p:txBody>
      </p:sp>
      <p:sp>
        <p:nvSpPr>
          <p:cNvPr id="6147" name="Rectangle 3">
            <a:extLst>
              <a:ext uri="{FF2B5EF4-FFF2-40B4-BE49-F238E27FC236}">
                <a16:creationId xmlns:a16="http://schemas.microsoft.com/office/drawing/2014/main" id="{54136219-F3EC-491C-8D1D-A46E8A7E237F}"/>
              </a:ext>
            </a:extLst>
          </p:cNvPr>
          <p:cNvSpPr>
            <a:spLocks noGrp="1" noChangeArrowheads="1"/>
          </p:cNvSpPr>
          <p:nvPr>
            <p:ph type="body" idx="1"/>
          </p:nvPr>
        </p:nvSpPr>
        <p:spPr>
          <a:xfrm>
            <a:off x="608013" y="990600"/>
            <a:ext cx="10969625" cy="5257800"/>
          </a:xfrm>
        </p:spPr>
        <p:txBody>
          <a:bodyPr/>
          <a:lstStyle/>
          <a:p>
            <a:r>
              <a:rPr lang="en-US" altLang="en-US"/>
              <a:t>On a stormy day, someone can make the statement “look at the wind!” As you look out the window you will see trees shaking and grass moving but where is the wind? </a:t>
            </a:r>
          </a:p>
          <a:p>
            <a:r>
              <a:rPr lang="en-US" altLang="en-US"/>
              <a:t>Love is like the wind. You can feel it and see the effects of it, but when it comes to using our physical eyes to see it, it has no form. </a:t>
            </a:r>
          </a:p>
          <a:p>
            <a:r>
              <a:rPr lang="en-US" altLang="en-US"/>
              <a:t>Love is powerful, but yet not “</a:t>
            </a:r>
            <a:r>
              <a:rPr lang="en-US" altLang="en-US" i="1"/>
              <a:t>seen.</a:t>
            </a:r>
            <a:r>
              <a:rPr lang="en-US" altLang="en-US"/>
              <a:t>”</a:t>
            </a:r>
          </a:p>
          <a:p>
            <a:r>
              <a:rPr lang="en-US" altLang="en-US"/>
              <a:t>Even though love is </a:t>
            </a:r>
            <a:r>
              <a:rPr lang="en-US" altLang="en-US" i="1"/>
              <a:t>“the greatest of all” </a:t>
            </a:r>
            <a:r>
              <a:rPr lang="en-US" altLang="en-US"/>
              <a:t>(1 Cor. 13:13)</a:t>
            </a:r>
            <a:r>
              <a:rPr lang="en-US" altLang="en-US" i="1"/>
              <a:t>, </a:t>
            </a:r>
            <a:r>
              <a:rPr lang="en-US" altLang="en-US"/>
              <a:t>it seems to be missed and neglected so often by the world and sadly, even by us.</a:t>
            </a:r>
          </a:p>
        </p:txBody>
      </p:sp>
    </p:spTree>
  </p:cSld>
  <p:clrMapOvr>
    <a:masterClrMapping/>
  </p:clrMapOvr>
  <p:transition spd="med">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9DCA703-DFB1-4FF5-8D0F-1448C8643C50}"/>
              </a:ext>
            </a:extLst>
          </p:cNvPr>
          <p:cNvSpPr>
            <a:spLocks noGrp="1" noChangeArrowheads="1"/>
          </p:cNvSpPr>
          <p:nvPr>
            <p:ph type="title"/>
          </p:nvPr>
        </p:nvSpPr>
        <p:spPr>
          <a:xfrm>
            <a:off x="531813" y="0"/>
            <a:ext cx="10969625" cy="1139825"/>
          </a:xfrm>
        </p:spPr>
        <p:txBody>
          <a:bodyPr/>
          <a:lstStyle/>
          <a:p>
            <a:r>
              <a:rPr lang="en-US" altLang="en-US" b="1"/>
              <a:t>We </a:t>
            </a:r>
            <a:r>
              <a:rPr lang="en-US" altLang="en-US" b="1" i="1"/>
              <a:t>cannot</a:t>
            </a:r>
            <a:r>
              <a:rPr lang="en-US" altLang="en-US" b="1"/>
              <a:t> See It, but We </a:t>
            </a:r>
            <a:r>
              <a:rPr lang="en-US" altLang="en-US" b="1" i="1"/>
              <a:t>Can</a:t>
            </a:r>
            <a:r>
              <a:rPr lang="en-US" altLang="en-US" b="1"/>
              <a:t> Know It</a:t>
            </a:r>
            <a:r>
              <a:rPr lang="en-US" altLang="en-US"/>
              <a:t> </a:t>
            </a:r>
          </a:p>
        </p:txBody>
      </p:sp>
      <p:sp>
        <p:nvSpPr>
          <p:cNvPr id="7171" name="Rectangle 3">
            <a:extLst>
              <a:ext uri="{FF2B5EF4-FFF2-40B4-BE49-F238E27FC236}">
                <a16:creationId xmlns:a16="http://schemas.microsoft.com/office/drawing/2014/main" id="{7B16EEE4-AE41-4876-B9CC-57E338C8481F}"/>
              </a:ext>
            </a:extLst>
          </p:cNvPr>
          <p:cNvSpPr>
            <a:spLocks noGrp="1" noChangeArrowheads="1"/>
          </p:cNvSpPr>
          <p:nvPr>
            <p:ph type="body" idx="1"/>
          </p:nvPr>
        </p:nvSpPr>
        <p:spPr>
          <a:xfrm>
            <a:off x="609600" y="1066800"/>
            <a:ext cx="10969625" cy="5562600"/>
          </a:xfrm>
        </p:spPr>
        <p:txBody>
          <a:bodyPr/>
          <a:lstStyle/>
          <a:p>
            <a:pPr>
              <a:lnSpc>
                <a:spcPct val="90000"/>
              </a:lnSpc>
            </a:pPr>
            <a:r>
              <a:rPr lang="en-US" altLang="en-US"/>
              <a:t>We know love itself is not tangible. Can we see it? Can we taste or touch it? </a:t>
            </a:r>
          </a:p>
          <a:p>
            <a:pPr>
              <a:lnSpc>
                <a:spcPct val="90000"/>
              </a:lnSpc>
            </a:pPr>
            <a:r>
              <a:rPr lang="en-US" altLang="en-US"/>
              <a:t>So how then will we identify and practice love in our lives? Romans 5:6-8</a:t>
            </a:r>
            <a:r>
              <a:rPr lang="en-US" altLang="en-US" i="1"/>
              <a:t> - “For while we were still weak, at the right time Christ died for the ungodly. For one will scarcely die for a righteous person—though perhaps for a good person one would dare even to die— </a:t>
            </a:r>
            <a:r>
              <a:rPr lang="en-US" altLang="en-US" b="1" i="1"/>
              <a:t>but God shows his love for us</a:t>
            </a:r>
            <a:r>
              <a:rPr lang="en-US" altLang="en-US" i="1"/>
              <a:t> in that while we were still sinners, Christ died for us.”</a:t>
            </a:r>
            <a:endParaRPr lang="en-US" altLang="en-US"/>
          </a:p>
          <a:p>
            <a:pPr>
              <a:lnSpc>
                <a:spcPct val="90000"/>
              </a:lnSpc>
            </a:pPr>
            <a:r>
              <a:rPr lang="en-US" altLang="en-US"/>
              <a:t>1 John 3:16</a:t>
            </a:r>
            <a:r>
              <a:rPr lang="en-US" altLang="en-US" i="1"/>
              <a:t> - “</a:t>
            </a:r>
            <a:r>
              <a:rPr lang="en-US" altLang="en-US" b="1" i="1"/>
              <a:t>By this we know love</a:t>
            </a:r>
            <a:r>
              <a:rPr lang="en-US" altLang="en-US" i="1"/>
              <a:t>, that he laid down his life for us, and we ought to lay down our lives for the brothers.”</a:t>
            </a:r>
          </a:p>
        </p:txBody>
      </p:sp>
    </p:spTree>
  </p:cSld>
  <p:clrMapOvr>
    <a:masterClrMapping/>
  </p:clrMapOvr>
  <p:transition spd="med">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FF19898-2FBF-433F-B5E2-80C1621B6D7A}"/>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8195" name="Rectangle 3">
            <a:extLst>
              <a:ext uri="{FF2B5EF4-FFF2-40B4-BE49-F238E27FC236}">
                <a16:creationId xmlns:a16="http://schemas.microsoft.com/office/drawing/2014/main" id="{A9829400-1987-4330-8423-58373A708F5C}"/>
              </a:ext>
            </a:extLst>
          </p:cNvPr>
          <p:cNvSpPr>
            <a:spLocks noGrp="1" noChangeArrowheads="1"/>
          </p:cNvSpPr>
          <p:nvPr>
            <p:ph type="body" idx="1"/>
          </p:nvPr>
        </p:nvSpPr>
        <p:spPr>
          <a:xfrm>
            <a:off x="609600" y="1600200"/>
            <a:ext cx="10969625" cy="5257800"/>
          </a:xfrm>
        </p:spPr>
        <p:txBody>
          <a:bodyPr/>
          <a:lstStyle/>
          <a:p>
            <a:r>
              <a:rPr lang="en-US" altLang="en-US" sz="2800"/>
              <a:t>Like all good things, love starts with Jesus. </a:t>
            </a:r>
          </a:p>
          <a:p>
            <a:r>
              <a:rPr lang="en-US" altLang="en-US" sz="2800"/>
              <a:t>If we are going to look to the Bible for the answers for identifying love in our lives, it will come from looking at Christ and His example. </a:t>
            </a:r>
          </a:p>
          <a:p>
            <a:r>
              <a:rPr lang="en-US" altLang="en-US" sz="2800"/>
              <a:t>Notice the two phrases in these passages about love, </a:t>
            </a:r>
            <a:r>
              <a:rPr lang="en-US" altLang="en-US" sz="2800" i="1"/>
              <a:t>“God shows his love for us” </a:t>
            </a:r>
            <a:r>
              <a:rPr lang="en-US" altLang="en-US" sz="2800"/>
              <a:t>and</a:t>
            </a:r>
            <a:r>
              <a:rPr lang="en-US" altLang="en-US" sz="2800" i="1"/>
              <a:t> “by this we know love.” </a:t>
            </a:r>
          </a:p>
          <a:p>
            <a:r>
              <a:rPr lang="en-US" altLang="en-US" sz="2800" b="1"/>
              <a:t>Although we cannot see love, we can see Jesus; therefore, we can know love</a:t>
            </a:r>
            <a:r>
              <a:rPr lang="en-US" altLang="en-US" sz="2800"/>
              <a:t>. </a:t>
            </a:r>
          </a:p>
          <a:p>
            <a:r>
              <a:rPr lang="en-US" altLang="en-US" sz="2800"/>
              <a:t>God </a:t>
            </a:r>
            <a:r>
              <a:rPr lang="en-US" altLang="en-US" sz="2800" i="1"/>
              <a:t>“demonstrates” </a:t>
            </a:r>
            <a:r>
              <a:rPr lang="en-US" altLang="en-US" sz="2800"/>
              <a:t>love by the life given by Jesus. And then as John says, this laying down of His life is how we can/do know love.</a:t>
            </a:r>
          </a:p>
        </p:txBody>
      </p:sp>
    </p:spTree>
  </p:cSld>
  <p:clrMapOvr>
    <a:masterClrMapping/>
  </p:clrMapOvr>
  <p:transition spd="med">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537B416-2581-4060-AC4C-4580BF5D05AE}"/>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9219" name="Rectangle 3">
            <a:extLst>
              <a:ext uri="{FF2B5EF4-FFF2-40B4-BE49-F238E27FC236}">
                <a16:creationId xmlns:a16="http://schemas.microsoft.com/office/drawing/2014/main" id="{839AAFB9-7C2C-4775-BC67-9185F5136D4A}"/>
              </a:ext>
            </a:extLst>
          </p:cNvPr>
          <p:cNvSpPr>
            <a:spLocks noGrp="1" noChangeArrowheads="1"/>
          </p:cNvSpPr>
          <p:nvPr>
            <p:ph type="body" idx="1"/>
          </p:nvPr>
        </p:nvSpPr>
        <p:spPr>
          <a:xfrm>
            <a:off x="609600" y="1600200"/>
            <a:ext cx="10969625" cy="5029200"/>
          </a:xfrm>
        </p:spPr>
        <p:txBody>
          <a:bodyPr/>
          <a:lstStyle/>
          <a:p>
            <a:r>
              <a:rPr lang="en-US" altLang="en-US" sz="2800"/>
              <a:t>Just as we can see the love God has for us by what He does, the rest of the world can see what we love by what we do. </a:t>
            </a:r>
          </a:p>
          <a:p>
            <a:r>
              <a:rPr lang="en-US" altLang="en-US" sz="2800"/>
              <a:t> “What does the world </a:t>
            </a:r>
            <a:r>
              <a:rPr lang="en-US" altLang="en-US" sz="2800" i="1"/>
              <a:t>see </a:t>
            </a:r>
            <a:r>
              <a:rPr lang="en-US" altLang="en-US" sz="2800"/>
              <a:t>me as a lover of?” </a:t>
            </a:r>
          </a:p>
          <a:p>
            <a:r>
              <a:rPr lang="en-US" altLang="en-US" sz="2800"/>
              <a:t>2 Timothy 3:1-4</a:t>
            </a:r>
            <a:r>
              <a:rPr lang="en-US" altLang="en-US" sz="2800" i="1"/>
              <a:t> - “But understand this, that in the last days there will come times of difficulty. For people will be </a:t>
            </a:r>
            <a:r>
              <a:rPr lang="en-US" altLang="en-US" sz="2800" b="1" i="1"/>
              <a:t>lovers of self, lovers of money,</a:t>
            </a:r>
            <a:r>
              <a:rPr lang="en-US" altLang="en-US" sz="2800" i="1"/>
              <a:t> proud, arrogant, abusive, disobedient to their parents, ungrateful, unholy, heartless, unappeasable, slanderous, without self-control, brutal, not loving good, treacherous, reckless, swollen with conceit, </a:t>
            </a:r>
            <a:r>
              <a:rPr lang="en-US" altLang="en-US" sz="2800" b="1" i="1"/>
              <a:t>lovers of pleasure</a:t>
            </a:r>
            <a:r>
              <a:rPr lang="en-US" altLang="en-US" sz="2800" i="1"/>
              <a:t> rather than </a:t>
            </a:r>
            <a:r>
              <a:rPr lang="en-US" altLang="en-US" sz="2800" b="1" i="1"/>
              <a:t>lovers of God.</a:t>
            </a:r>
            <a:r>
              <a:rPr lang="en-US" altLang="en-US" sz="2800" i="1"/>
              <a:t>”</a:t>
            </a:r>
          </a:p>
        </p:txBody>
      </p:sp>
    </p:spTree>
  </p:cSld>
  <p:clrMapOvr>
    <a:masterClrMapping/>
  </p:clrMapOvr>
  <p:transition spd="med">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30B5E57-1CF0-4728-9BF1-B1C01896CB3B}"/>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10243" name="Rectangle 3">
            <a:extLst>
              <a:ext uri="{FF2B5EF4-FFF2-40B4-BE49-F238E27FC236}">
                <a16:creationId xmlns:a16="http://schemas.microsoft.com/office/drawing/2014/main" id="{9D9AF326-731A-409C-AC62-7BF3098FB8E1}"/>
              </a:ext>
            </a:extLst>
          </p:cNvPr>
          <p:cNvSpPr>
            <a:spLocks noGrp="1" noChangeArrowheads="1"/>
          </p:cNvSpPr>
          <p:nvPr>
            <p:ph type="body" idx="1"/>
          </p:nvPr>
        </p:nvSpPr>
        <p:spPr>
          <a:xfrm>
            <a:off x="609600" y="1600200"/>
            <a:ext cx="9066213" cy="5257800"/>
          </a:xfrm>
        </p:spPr>
        <p:txBody>
          <a:bodyPr/>
          <a:lstStyle/>
          <a:p>
            <a:r>
              <a:rPr lang="en-US" altLang="en-US"/>
              <a:t>If lovers of self, money, and pleasure are not those who love God, then we can take the short step to conclude the inverse. </a:t>
            </a:r>
          </a:p>
          <a:p>
            <a:r>
              <a:rPr lang="en-US" altLang="en-US"/>
              <a:t>Those who are lovers of God do not seek themselves, do not let these things bog down their hearts, and are willing to deny the pleasures of this world for the sake of Jesus. </a:t>
            </a:r>
          </a:p>
          <a:p>
            <a:r>
              <a:rPr lang="en-US" altLang="en-US"/>
              <a:t>2 Timothy 3:5</a:t>
            </a:r>
            <a:r>
              <a:rPr lang="en-US" altLang="en-US" i="1"/>
              <a:t> - “</a:t>
            </a:r>
            <a:r>
              <a:rPr lang="en-US" altLang="en-US" b="1" i="1"/>
              <a:t>having the appearance of godliness</a:t>
            </a:r>
            <a:r>
              <a:rPr lang="en-US" altLang="en-US" i="1"/>
              <a:t>, but denying its power. Avoid such people.”</a:t>
            </a:r>
          </a:p>
        </p:txBody>
      </p:sp>
      <p:pic>
        <p:nvPicPr>
          <p:cNvPr id="10244" name="Picture 1" descr="Related image">
            <a:hlinkClick r:id="rId2"/>
            <a:extLst>
              <a:ext uri="{FF2B5EF4-FFF2-40B4-BE49-F238E27FC236}">
                <a16:creationId xmlns:a16="http://schemas.microsoft.com/office/drawing/2014/main" id="{07A595C1-E930-48FC-BFF3-AD275938F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1013" y="2557463"/>
            <a:ext cx="2817812" cy="192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4BC6F1C-8F1B-4E8B-8F29-12ECBABB4B1D}"/>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11267" name="Rectangle 3">
            <a:extLst>
              <a:ext uri="{FF2B5EF4-FFF2-40B4-BE49-F238E27FC236}">
                <a16:creationId xmlns:a16="http://schemas.microsoft.com/office/drawing/2014/main" id="{06818723-C66E-4135-95ED-FC84353C6783}"/>
              </a:ext>
            </a:extLst>
          </p:cNvPr>
          <p:cNvSpPr>
            <a:spLocks noGrp="1" noChangeArrowheads="1"/>
          </p:cNvSpPr>
          <p:nvPr>
            <p:ph type="body" idx="1"/>
          </p:nvPr>
        </p:nvSpPr>
        <p:spPr/>
        <p:txBody>
          <a:bodyPr/>
          <a:lstStyle/>
          <a:p>
            <a:r>
              <a:rPr lang="en-US" altLang="en-US"/>
              <a:t>Here is an example of how our eyes deceive us. </a:t>
            </a:r>
          </a:p>
          <a:p>
            <a:r>
              <a:rPr lang="en-US" altLang="en-US"/>
              <a:t>There are lovers of pleasure that </a:t>
            </a:r>
            <a:r>
              <a:rPr lang="en-US" altLang="en-US" i="1"/>
              <a:t>“[appear godly]”</a:t>
            </a:r>
            <a:r>
              <a:rPr lang="en-US" altLang="en-US"/>
              <a:t> yet do not love God. </a:t>
            </a:r>
          </a:p>
          <a:p>
            <a:r>
              <a:rPr lang="en-US" altLang="en-US"/>
              <a:t>But if we use the life of Jesus (and His death) as our template, we can </a:t>
            </a:r>
            <a:r>
              <a:rPr lang="en-US" altLang="en-US" i="1"/>
              <a:t>see</a:t>
            </a:r>
            <a:r>
              <a:rPr lang="en-US" altLang="en-US"/>
              <a:t> past the external and </a:t>
            </a:r>
            <a:r>
              <a:rPr lang="en-US" altLang="en-US" i="1"/>
              <a:t>look</a:t>
            </a:r>
            <a:r>
              <a:rPr lang="en-US" altLang="en-US"/>
              <a:t> at the heart of a person.</a:t>
            </a:r>
          </a:p>
        </p:txBody>
      </p:sp>
    </p:spTree>
  </p:cSld>
  <p:clrMapOvr>
    <a:masterClrMapping/>
  </p:clrMapOvr>
  <p:transition spd="med">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ED6BB3E-CEFC-4C48-8E53-B9B00E878870}"/>
              </a:ext>
            </a:extLst>
          </p:cNvPr>
          <p:cNvSpPr>
            <a:spLocks noGrp="1" noChangeArrowheads="1"/>
          </p:cNvSpPr>
          <p:nvPr>
            <p:ph type="title"/>
          </p:nvPr>
        </p:nvSpPr>
        <p:spPr/>
        <p:txBody>
          <a:bodyPr/>
          <a:lstStyle/>
          <a:p>
            <a:r>
              <a:rPr lang="en-US" altLang="en-US" b="1"/>
              <a:t>We </a:t>
            </a:r>
            <a:r>
              <a:rPr lang="en-US" altLang="en-US" b="1" i="1"/>
              <a:t>cannot</a:t>
            </a:r>
            <a:r>
              <a:rPr lang="en-US" altLang="en-US" b="1"/>
              <a:t> See It, but We </a:t>
            </a:r>
            <a:r>
              <a:rPr lang="en-US" altLang="en-US" b="1" i="1"/>
              <a:t>Can</a:t>
            </a:r>
            <a:r>
              <a:rPr lang="en-US" altLang="en-US" b="1"/>
              <a:t> Know It</a:t>
            </a:r>
          </a:p>
        </p:txBody>
      </p:sp>
      <p:sp>
        <p:nvSpPr>
          <p:cNvPr id="12291" name="Rectangle 3">
            <a:extLst>
              <a:ext uri="{FF2B5EF4-FFF2-40B4-BE49-F238E27FC236}">
                <a16:creationId xmlns:a16="http://schemas.microsoft.com/office/drawing/2014/main" id="{CDD18FEF-2A9D-47A5-8DCB-1B5ED7BB5F31}"/>
              </a:ext>
            </a:extLst>
          </p:cNvPr>
          <p:cNvSpPr>
            <a:spLocks noGrp="1" noChangeArrowheads="1"/>
          </p:cNvSpPr>
          <p:nvPr>
            <p:ph type="body" idx="1"/>
          </p:nvPr>
        </p:nvSpPr>
        <p:spPr>
          <a:xfrm>
            <a:off x="609600" y="1600200"/>
            <a:ext cx="8456613" cy="5257800"/>
          </a:xfrm>
        </p:spPr>
        <p:txBody>
          <a:bodyPr/>
          <a:lstStyle/>
          <a:p>
            <a:pPr>
              <a:lnSpc>
                <a:spcPct val="90000"/>
              </a:lnSpc>
            </a:pPr>
            <a:r>
              <a:rPr lang="en-US" altLang="en-US" sz="2800"/>
              <a:t>Parable of the good Samaritan (c.f. Luke 10:25-37). </a:t>
            </a:r>
          </a:p>
          <a:p>
            <a:pPr>
              <a:lnSpc>
                <a:spcPct val="90000"/>
              </a:lnSpc>
            </a:pPr>
            <a:r>
              <a:rPr lang="en-US" altLang="en-US" sz="2800"/>
              <a:t>When the lawyer asks </a:t>
            </a:r>
            <a:r>
              <a:rPr lang="en-US" altLang="en-US" sz="2800" i="1"/>
              <a:t>“Teacher, what shall I do to inherit eternal life?” </a:t>
            </a:r>
          </a:p>
          <a:p>
            <a:pPr>
              <a:lnSpc>
                <a:spcPct val="90000"/>
              </a:lnSpc>
            </a:pPr>
            <a:r>
              <a:rPr lang="en-US" altLang="en-US" sz="2800"/>
              <a:t>Jesus responds </a:t>
            </a:r>
            <a:r>
              <a:rPr lang="en-US" altLang="en-US" sz="2800" i="1"/>
              <a:t>“What is written in the Law? How do you read it?” </a:t>
            </a:r>
          </a:p>
          <a:p>
            <a:pPr>
              <a:lnSpc>
                <a:spcPct val="90000"/>
              </a:lnSpc>
            </a:pPr>
            <a:r>
              <a:rPr lang="en-US" altLang="en-US" sz="2800"/>
              <a:t>The lawyer then replies </a:t>
            </a:r>
            <a:r>
              <a:rPr lang="en-US" altLang="en-US" sz="2800" i="1"/>
              <a:t>“You shall </a:t>
            </a:r>
            <a:r>
              <a:rPr lang="en-US" altLang="en-US" sz="2800" b="1" i="1"/>
              <a:t>love</a:t>
            </a:r>
            <a:r>
              <a:rPr lang="en-US" altLang="en-US" sz="2800" i="1"/>
              <a:t> the Lord your God with all your heart and with all your soul and with all your strength and with all your mind, and </a:t>
            </a:r>
            <a:r>
              <a:rPr lang="en-US" altLang="en-US" sz="2800" b="1" i="1"/>
              <a:t>your neighbor as yourself</a:t>
            </a:r>
            <a:r>
              <a:rPr lang="en-US" altLang="en-US" sz="2800" i="1"/>
              <a:t>… </a:t>
            </a:r>
          </a:p>
          <a:p>
            <a:pPr>
              <a:lnSpc>
                <a:spcPct val="90000"/>
              </a:lnSpc>
            </a:pPr>
            <a:r>
              <a:rPr lang="en-US" altLang="en-US" sz="2800" i="1"/>
              <a:t>But [the lawyer], desiring to justify himself, said to Jesus, ‘</a:t>
            </a:r>
            <a:r>
              <a:rPr lang="en-US" altLang="en-US" sz="2800" b="1" i="1"/>
              <a:t>And who is my neighbor?</a:t>
            </a:r>
            <a:r>
              <a:rPr lang="en-US" altLang="en-US" sz="2800" i="1"/>
              <a:t>’” </a:t>
            </a:r>
          </a:p>
          <a:p>
            <a:pPr>
              <a:lnSpc>
                <a:spcPct val="90000"/>
              </a:lnSpc>
            </a:pPr>
            <a:endParaRPr lang="en-US" altLang="en-US" sz="2800" i="1"/>
          </a:p>
        </p:txBody>
      </p:sp>
      <p:pic>
        <p:nvPicPr>
          <p:cNvPr id="12292" name="Picture 2" descr="Image result for good samaritan">
            <a:extLst>
              <a:ext uri="{FF2B5EF4-FFF2-40B4-BE49-F238E27FC236}">
                <a16:creationId xmlns:a16="http://schemas.microsoft.com/office/drawing/2014/main" id="{8D6F6020-3E9F-4E06-831E-6A4C73D78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3" y="1676400"/>
            <a:ext cx="2773362"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dir="u"/>
  </p:transition>
</p:sld>
</file>

<file path=ppt/theme/theme1.xml><?xml version="1.0" encoding="utf-8"?>
<a:theme xmlns:a="http://schemas.openxmlformats.org/drawingml/2006/main" name="Curtain Call">
  <a:themeElements>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fontScheme name="Curtain Call">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Call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Call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Call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Call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Call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Call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Call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Curtain Call</Template>
  <TotalTime>0</TotalTime>
  <Words>2810</Words>
  <Application>Microsoft Office PowerPoint</Application>
  <PresentationFormat>Custom</PresentationFormat>
  <Paragraphs>134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Tahoma</vt:lpstr>
      <vt:lpstr>Wingdings</vt:lpstr>
      <vt:lpstr>Curtain Call</vt:lpstr>
      <vt:lpstr>PowerPoint Presentation</vt:lpstr>
      <vt:lpstr>Light Lesson 14 Love - Powerful but Cannot See It</vt:lpstr>
      <vt:lpstr>Introduction</vt:lpstr>
      <vt:lpstr>We cannot See It, but We Can Know It </vt:lpstr>
      <vt:lpstr>We cannot See It, but We Can Know It</vt:lpstr>
      <vt:lpstr>We cannot See It, but We Can Know It</vt:lpstr>
      <vt:lpstr>We cannot See It, but We Can Know It</vt:lpstr>
      <vt:lpstr>We cannot See It, but We Can Know It</vt:lpstr>
      <vt:lpstr>We cannot See It, but We Can Know It</vt:lpstr>
      <vt:lpstr>We cannot See It, but We Can Know It</vt:lpstr>
      <vt:lpstr>We cannot See It, but We Can Know It</vt:lpstr>
      <vt:lpstr>We cannot See It, but We Can Know It</vt:lpstr>
      <vt:lpstr>What Is Love?</vt:lpstr>
      <vt:lpstr>Everything is Nothing Without Love</vt:lpstr>
      <vt:lpstr>Everything is Nothing Without Love</vt:lpstr>
      <vt:lpstr>Everything is Nothing Without Love</vt:lpstr>
      <vt:lpstr>Love Saves Us from Ourselves</vt:lpstr>
      <vt:lpstr>Love Saves Us from Ourselves</vt:lpstr>
      <vt:lpstr>Love Saves Us from Ourselves</vt:lpstr>
      <vt:lpstr>Love Saves Us from Ourselves</vt:lpstr>
      <vt:lpstr>Love Saves Us from Ourselves</vt:lpstr>
      <vt:lpstr>Love and the Gospel</vt:lpstr>
      <vt:lpstr>Love and the Gospel</vt:lpstr>
      <vt:lpstr>Love and the Gospel</vt:lpstr>
      <vt:lpstr>Love and the Gospel</vt:lpstr>
      <vt:lpstr>Love and the Gospel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2019-08-11T23:04:56Z</dcterms:created>
  <dcterms:modified xsi:type="dcterms:W3CDTF">2019-08-11T23:05:14Z</dcterms:modified>
</cp:coreProperties>
</file>