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0" r:id="rId2"/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  <p:sldId id="264" r:id="rId14"/>
    <p:sldId id="268" r:id="rId15"/>
    <p:sldId id="270" r:id="rId16"/>
    <p:sldId id="269" r:id="rId17"/>
    <p:sldId id="272" r:id="rId18"/>
    <p:sldId id="271" r:id="rId19"/>
    <p:sldId id="273" r:id="rId20"/>
    <p:sldId id="274" r:id="rId21"/>
    <p:sldId id="275" r:id="rId22"/>
    <p:sldId id="279" r:id="rId23"/>
    <p:sldId id="276" r:id="rId24"/>
    <p:sldId id="278" r:id="rId25"/>
    <p:sldId id="277" r:id="rId26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90" d="100"/>
          <a:sy n="90" d="100"/>
        </p:scale>
        <p:origin x="16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F516AE-7A98-4302-BB3F-16590E7A02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EFC5-BAC7-4125-9D63-A54102306F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ADE5C2-71E5-49F2-B9ED-6A7D54927E6E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5FC0-1F19-414B-8293-14C9E35863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90094-7CC7-45E0-95BE-0F6B77681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8BCF5AC-8649-45E2-AF2B-0C70691881C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747D55-9580-40CE-A2AA-1B1DA24E1B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A454F-9605-4836-B46C-3232A1E8DD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EA7DCC-D50C-48D0-9494-53BD2B6427AE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8E5400-F338-42B7-BB80-5D4465A84D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EE3969-8312-45EB-8FC0-28F3F31D5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103E-DC10-41F0-8336-0C09578FE1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3B98-A82F-4AB9-9D8B-D7BD4A61F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8D8C6EC-86C2-4CEC-9CBC-4BE38CC5280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ine" descr="Line graphic">
            <a:extLst>
              <a:ext uri="{FF2B5EF4-FFF2-40B4-BE49-F238E27FC236}">
                <a16:creationId xmlns:a16="http://schemas.microsoft.com/office/drawing/2014/main" id="{987D4173-121B-4407-AEDA-DB814DBDBD01}"/>
              </a:ext>
            </a:extLst>
          </p:cNvPr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C39DD10-3CB0-4AAC-8584-D9354639E60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D6F54EC-F056-49F9-A32E-09E661123D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95C327A-3396-44BD-ACCA-3E115D0BE8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122254F-457A-4ADD-B625-47492CBDDC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344F783-2206-41F3-9311-C06C08D084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A21DAAD-8C6C-411B-8926-72B46F487C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6D02FBA-C1F8-49BC-910A-6241AB4FD8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F80214D-7141-4E13-AB98-0CADAF80A4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096A3F8-8728-4592-94D5-D9A21A2E8EF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A680F98-4DC8-4ECB-8893-829C32B787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CEC89BC-BEB2-47E6-88C6-25C60DF0F0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60924D2-2F77-4228-AE14-1FC89E8C6A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2311B83-D255-4747-896B-E2023C3838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2A58E34-9283-45B3-85E5-B188B066E8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0BCCAFF-03D2-4A60-9A97-09DACAD59D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7A49155-D8B1-4E34-B3C7-439F6BA683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1BF5480-D16B-45B0-9C04-E3E1AAE063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8BF11C1-2F4B-442A-8DB3-2F9BCB19AF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A65D99C4-BD30-4BB6-8A5B-E3C4A7686F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C8EC5B-5F60-43FB-9C7F-812802B783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E672241-4C42-44B9-B3DF-2CAE6D5F80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1AF1349-198A-4C04-904B-9F3FD7BE95A9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B00B6EF7-6978-4070-A96E-A955E89F831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3ADAB49-3582-4FEE-9114-6FA9808219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97425C6-D850-46E1-A104-3E9644198B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C09EC88-2266-472D-B02C-6DA86E2854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4148AE4-05B6-4EED-BB64-70C88B4F21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9699C21D-6C01-4D9A-9A48-3C91222406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BAA3B87-D7E7-4D4E-B3F5-44F154A6AD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A6B9A3F5-4083-4E53-B2A9-B2CEC4BF27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0F6327C-C58E-40D9-940C-93E4F08E51A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41D93DC-22B4-4149-87B9-105427EB29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8ECFC96-3BFA-4BDF-B141-40726657BF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823BC9A-EB27-41A6-AC3C-9180AC806B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40286B0-EAA9-4DF1-AD6B-9E5FDFC339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43D5F88-9489-4857-A4A1-23FF53B578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FC337C7E-0E94-4077-9B96-BBEF840B39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53F38C7B-0DE1-458B-A231-C353F40825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B19B44CB-F19C-481E-919C-F823E933DB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7451DD89-2CBD-414D-BBB8-8F4D0D86BE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ECF46BBA-79E6-4C6D-9C63-83B9642940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3A6F9AD1-5D92-4693-9A8A-D93FE989D2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6E2EEEDD-7908-4240-86EB-476281D240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AC204A05-9F16-41A6-A823-918FA1D6E4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103DF630-C994-47D8-89C2-C235C628E5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66210ABD-3B76-40F1-B9F5-D477B157FC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A380CB6D-43C8-43C7-8752-9E44C10C09E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63651BD1-30F4-4DE5-A5A8-D10A151314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4077B811-0FBC-41CC-99E5-0F76F73317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73CBE5C2-2434-46FA-8605-BFA766F9430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CF93C337-B4DA-4997-8E16-BFA7F4B755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736BF656-C8A9-4431-9DF2-64424726F1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D177FD6B-B7D2-444E-ADF8-F8ADCF7D28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984C6F61-7EAA-4045-84DD-EC2D6458CF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DDDA5697-2DC0-4B97-9900-9FE74145C0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303430A2-B969-4FDD-9F01-07FDB4DBF3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3DF0F81E-5CF9-448B-BDA6-8B94A14F76D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1CF202DC-05BB-437D-91BB-2C19AC417EB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D0CAB587-3D00-4BC1-8988-B2FEBD20B2F1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90B13723-CEEE-499E-A5DB-48ADF531C0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8650AA3F-537A-4752-A01D-B2CF7089095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27ED196A-D731-4AA4-AD73-95055D435F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D91F2721-C5BA-4433-AF21-75C7184940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7280986D-2DC9-46C4-9250-D5D450E65D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016BC17E-DD19-4329-9573-2BAB822685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433E4170-BA5A-4FA0-87B1-06B4F1F351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34D3441D-F44B-4C85-8916-7DC43643C7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4DC593D3-FC39-4493-9838-D70FDD00CB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EBFF4593-0DE2-4323-B236-FAC2589CB82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572688B3-8758-4092-8D13-1C5588AD3C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613D9EDB-81C9-4FBD-A4DA-CF702A0EBDA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C5EB2F5C-D49B-471C-B6F3-974977B30B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C47182E1-EC33-421A-B2C0-D6AA8862E5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5460EF84-3F03-496D-B663-049C98317C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E9630F2A-E826-41CA-8EDB-95DA3DACD4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8C24613A-1121-47D2-908F-90248D5406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F3BAEC92-C7ED-4FC6-A82E-84104F99752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3A07B30D-A652-445F-8E19-4FCC6D44CE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A6B16C10-32C0-455D-8B7D-45AA0A70DE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61CDDB18-E066-43F1-BBE7-E8F6D1ECD1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B72653AF-2A9F-4E5C-863D-2B922212B1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205E34B1-76BA-4F23-933B-5F0E12A4936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4A28AC30-2AA2-41DF-BF88-32FA4E0DB6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A8EDD567-EBE0-45A8-87FF-449D32EFC47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FD956F19-1951-4521-89A6-3B798B014B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B9FFBC30-83A4-4C35-AF31-DE66812D79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DD65352C-B3F0-431B-A5CA-C7AB1C5594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73E2E9D1-AB50-4359-9BBC-F66E485867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5931860C-0E73-4AC3-95E0-6E4FC8BF2E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27F56D77-A773-414D-89E8-743AA6C209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ED3C4864-0C30-423C-9470-278DD24DF4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9CEB8960-8703-4A90-9707-999EF7E56A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8866E016-6D4A-4B17-9EF2-B95EDE7C219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08B809A2-9321-4A60-9F9F-3C10C56E9E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630E3F68-5A54-4995-B815-79DF7423FE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643CB475-8E6A-4773-90F8-205DB95FCC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AD4F1E4D-4F41-48DB-9C66-B950A26E5D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0E17654A-FE4B-4909-9AFC-240C7BE5E36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BA136ACF-6262-4987-B3A3-11FF693DF4D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057939A3-8D03-4D2B-933F-EBD9F8225C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75CCDCA9-BFED-4F93-A2A2-760DADC610B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E29C716C-30E0-47E0-993A-2B2E35C95AF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E47D2679-8A64-4E02-B76F-5C08D24B1B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CE12D827-4B82-435E-9887-F66E5CC7E3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EC9A930D-FEDF-41A4-80B9-1170FC7F917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3F8E9A1B-89F0-4FE0-A905-80E1368483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F6FC5E7C-226E-4475-AF3C-8844E2D37E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85F3A26D-BB3F-460A-9EEB-5774FD3B00B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60247DA4-8FCC-4F33-BDE0-827BCD0066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61F44735-BB39-475E-AD3F-AFE92298F0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D93C2DBF-320C-4579-8680-E5DCE4D05F1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C9C98446-3BDF-4EE3-B992-B5B53E1784A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903D4BB8-7866-4241-AEE5-18BE41A952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2D449422-E790-4309-9689-00925623664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A56AA151-4AB2-41A7-99A9-6E83AB2797D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09AC904E-02C3-4219-B25E-186BD3B871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4CE3FC4C-97BB-418D-BCC7-EAA1C2082C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4C6764DA-D18E-4EE8-9E53-6CF0B86E10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F008FE6E-A3CD-453E-B9AC-1B411BFDAF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0FAAC831-A6A0-4069-988B-6A7BDF1BB8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0D656AB0-D6C8-4238-B3AB-54A93EC0D9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A1B27D88-82E6-40A6-A80F-141D34EB63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ADFDE932-D4EA-4DD6-8D1F-692A38121C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102217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ine" descr="Line graphic">
            <a:extLst>
              <a:ext uri="{FF2B5EF4-FFF2-40B4-BE49-F238E27FC236}">
                <a16:creationId xmlns:a16="http://schemas.microsoft.com/office/drawing/2014/main" id="{3E0130B5-816C-434E-B030-1BD7354B4C4C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1514475"/>
            <a:ext cx="10569575" cy="63500"/>
            <a:chOff x="1522413" y="1514475"/>
            <a:chExt cx="10569575" cy="64008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9E6EE8F-5A9A-4CAE-BD74-C37D68E61E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6947694 w 67"/>
                <a:gd name="T1" fmla="*/ 4040963 h 6"/>
                <a:gd name="T2" fmla="*/ 26947694 w 67"/>
                <a:gd name="T3" fmla="*/ 4040963 h 6"/>
                <a:gd name="T4" fmla="*/ 60182836 w 67"/>
                <a:gd name="T5" fmla="*/ 2020481 h 6"/>
                <a:gd name="T6" fmla="*/ 35032097 w 67"/>
                <a:gd name="T7" fmla="*/ 0 h 6"/>
                <a:gd name="T8" fmla="*/ 26947694 w 6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EDBB30F-D10A-47B3-B28F-5F7F9D890BE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757681 h 2"/>
                <a:gd name="T2" fmla="*/ 0 w 20"/>
                <a:gd name="T3" fmla="*/ 757681 h 2"/>
                <a:gd name="T4" fmla="*/ 18145125 w 20"/>
                <a:gd name="T5" fmla="*/ 379148 h 2"/>
                <a:gd name="T6" fmla="*/ 0 w 2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A5B7E91-E1A3-4663-9ECE-6F18AC73211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8416048 w 41"/>
                <a:gd name="T1" fmla="*/ 0 h 6"/>
                <a:gd name="T2" fmla="*/ 38416048 w 41"/>
                <a:gd name="T3" fmla="*/ 0 h 6"/>
                <a:gd name="T4" fmla="*/ 0 w 41"/>
                <a:gd name="T5" fmla="*/ 2105010 h 6"/>
                <a:gd name="T6" fmla="*/ 17803007 w 41"/>
                <a:gd name="T7" fmla="*/ 1052505 h 6"/>
                <a:gd name="T8" fmla="*/ 38416048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52AF98B8-972F-4F4E-91E8-851566AEF3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814491 w 45"/>
                <a:gd name="T1" fmla="*/ 0 h 6"/>
                <a:gd name="T2" fmla="*/ 1814491 w 45"/>
                <a:gd name="T3" fmla="*/ 0 h 6"/>
                <a:gd name="T4" fmla="*/ 16330422 w 45"/>
                <a:gd name="T5" fmla="*/ 4040963 h 6"/>
                <a:gd name="T6" fmla="*/ 40825579 w 45"/>
                <a:gd name="T7" fmla="*/ 2694249 h 6"/>
                <a:gd name="T8" fmla="*/ 1814491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15AB638E-E9E4-4298-97DC-BE40F0263A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6958948 w 44"/>
                <a:gd name="T1" fmla="*/ 0 h 3"/>
                <a:gd name="T2" fmla="*/ 36958948 w 44"/>
                <a:gd name="T3" fmla="*/ 0 h 3"/>
                <a:gd name="T4" fmla="*/ 0 w 44"/>
                <a:gd name="T5" fmla="*/ 2020481 h 3"/>
                <a:gd name="T6" fmla="*/ 36958948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E9BCBF7B-87AF-4D0D-882D-D22004456E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2598648 w 82"/>
                <a:gd name="T1" fmla="*/ 2727650 h 5"/>
                <a:gd name="T2" fmla="*/ 12598648 w 82"/>
                <a:gd name="T3" fmla="*/ 2727650 h 5"/>
                <a:gd name="T4" fmla="*/ 73790456 w 82"/>
                <a:gd name="T5" fmla="*/ 0 h 5"/>
                <a:gd name="T6" fmla="*/ 0 w 82"/>
                <a:gd name="T7" fmla="*/ 2727650 h 5"/>
                <a:gd name="T8" fmla="*/ 12598648 w 82"/>
                <a:gd name="T9" fmla="*/ 27276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CA63244-B6A4-4568-9963-E661F9D9DA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6965248 w 42"/>
                <a:gd name="T1" fmla="*/ 3879127 h 5"/>
                <a:gd name="T2" fmla="*/ 16965248 w 42"/>
                <a:gd name="T3" fmla="*/ 3879127 h 5"/>
                <a:gd name="T4" fmla="*/ 37501380 w 42"/>
                <a:gd name="T5" fmla="*/ 0 h 5"/>
                <a:gd name="T6" fmla="*/ 0 w 42"/>
                <a:gd name="T7" fmla="*/ 4849155 h 5"/>
                <a:gd name="T8" fmla="*/ 16965248 w 42"/>
                <a:gd name="T9" fmla="*/ 387912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7D6C95A-AD7D-468D-875B-4DAB843512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1501875 w 98"/>
                <a:gd name="T1" fmla="*/ 4040963 h 6"/>
                <a:gd name="T2" fmla="*/ 71501875 w 98"/>
                <a:gd name="T3" fmla="*/ 4040963 h 6"/>
                <a:gd name="T4" fmla="*/ 66205683 w 98"/>
                <a:gd name="T5" fmla="*/ 0 h 6"/>
                <a:gd name="T6" fmla="*/ 0 w 98"/>
                <a:gd name="T7" fmla="*/ 3367195 h 6"/>
                <a:gd name="T8" fmla="*/ 71501875 w 98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D094971-136C-4AB6-B24E-4AC4C7335C1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4546083 h 3"/>
                <a:gd name="T2" fmla="*/ 0 w 36"/>
                <a:gd name="T3" fmla="*/ 4546083 h 3"/>
                <a:gd name="T4" fmla="*/ 33882101 w 36"/>
                <a:gd name="T5" fmla="*/ 0 h 3"/>
                <a:gd name="T6" fmla="*/ 0 w 36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6FA71CB4-AF6B-42D6-9435-2FD26A0F19F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28429570 w 32"/>
                <a:gd name="T1" fmla="*/ 4849155 h 5"/>
                <a:gd name="T2" fmla="*/ 28429570 w 32"/>
                <a:gd name="T3" fmla="*/ 4849155 h 5"/>
                <a:gd name="T4" fmla="*/ 0 w 32"/>
                <a:gd name="T5" fmla="*/ 0 h 5"/>
                <a:gd name="T6" fmla="*/ 14214785 w 32"/>
                <a:gd name="T7" fmla="*/ 4849155 h 5"/>
                <a:gd name="T8" fmla="*/ 28429570 w 32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790C5582-596B-4459-BA18-D4A995A953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3882101 w 36"/>
                <a:gd name="T1" fmla="*/ 1515361 h 1"/>
                <a:gd name="T2" fmla="*/ 33882101 w 36"/>
                <a:gd name="T3" fmla="*/ 1515361 h 1"/>
                <a:gd name="T4" fmla="*/ 32941066 w 36"/>
                <a:gd name="T5" fmla="*/ 1515361 h 1"/>
                <a:gd name="T6" fmla="*/ 0 w 36"/>
                <a:gd name="T7" fmla="*/ 0 h 1"/>
                <a:gd name="T8" fmla="*/ 33882101 w 36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984A358B-53F1-4F90-906B-13BA859BC1B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535329 w 5"/>
                <a:gd name="T1" fmla="*/ 4535329 w 5"/>
                <a:gd name="T2" fmla="*/ 0 w 5"/>
                <a:gd name="T3" fmla="*/ 4535329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51190F03-CD51-4033-963E-7128BC0D23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68043266 w 75"/>
                <a:gd name="T1" fmla="*/ 0 h 9"/>
                <a:gd name="T2" fmla="*/ 68043266 w 75"/>
                <a:gd name="T3" fmla="*/ 0 h 9"/>
                <a:gd name="T4" fmla="*/ 44454769 w 75"/>
                <a:gd name="T5" fmla="*/ 8250299 h 9"/>
                <a:gd name="T6" fmla="*/ 68043266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B3BAF21B-DA78-4DBC-AC42-C157A4CAF0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557403 h 4"/>
                <a:gd name="T2" fmla="*/ 0 w 47"/>
                <a:gd name="T3" fmla="*/ 2557403 h 4"/>
                <a:gd name="T4" fmla="*/ 39355273 w 47"/>
                <a:gd name="T5" fmla="*/ 3409562 h 4"/>
                <a:gd name="T6" fmla="*/ 42038351 w 47"/>
                <a:gd name="T7" fmla="*/ 0 h 4"/>
                <a:gd name="T8" fmla="*/ 0 w 47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328F3F6-CCD2-4F16-B03A-3DFD6EC97A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3030722 h 2"/>
                <a:gd name="T2" fmla="*/ 0 w 22"/>
                <a:gd name="T3" fmla="*/ 3030722 h 2"/>
                <a:gd name="T4" fmla="*/ 19358444 w 22"/>
                <a:gd name="T5" fmla="*/ 0 h 2"/>
                <a:gd name="T6" fmla="*/ 4399433 w 22"/>
                <a:gd name="T7" fmla="*/ 0 h 2"/>
                <a:gd name="T8" fmla="*/ 0 w 22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F19ECDF3-C28D-4355-AFC1-03D5CE6B39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57157620 w 90"/>
                <a:gd name="T1" fmla="*/ 0 h 4"/>
                <a:gd name="T2" fmla="*/ 57157620 w 90"/>
                <a:gd name="T3" fmla="*/ 0 h 4"/>
                <a:gd name="T4" fmla="*/ 0 w 90"/>
                <a:gd name="T5" fmla="*/ 1705243 h 4"/>
                <a:gd name="T6" fmla="*/ 68951475 w 90"/>
                <a:gd name="T7" fmla="*/ 3409562 h 4"/>
                <a:gd name="T8" fmla="*/ 57157620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E37AAD78-4092-465A-93AA-8CDD022197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535329 w 5"/>
                <a:gd name="T1" fmla="*/ 0 h 1"/>
                <a:gd name="T2" fmla="*/ 4535329 w 5"/>
                <a:gd name="T3" fmla="*/ 0 h 1"/>
                <a:gd name="T4" fmla="*/ 0 w 5"/>
                <a:gd name="T5" fmla="*/ 1515361 h 1"/>
                <a:gd name="T6" fmla="*/ 4535329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06B55A6F-DE34-4BE7-9765-4317565C91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628644 w 5"/>
                <a:gd name="T5" fmla="*/ 1 h 1"/>
                <a:gd name="T6" fmla="*/ 4535329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38491D2-E6AE-416F-BFEA-AB4FDE4EF6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366155 w 47"/>
                <a:gd name="T1" fmla="*/ 3030722 h 2"/>
                <a:gd name="T2" fmla="*/ 5366155 w 47"/>
                <a:gd name="T3" fmla="*/ 3030722 h 2"/>
                <a:gd name="T4" fmla="*/ 42038351 w 47"/>
                <a:gd name="T5" fmla="*/ 0 h 2"/>
                <a:gd name="T6" fmla="*/ 1788403 w 47"/>
                <a:gd name="T7" fmla="*/ 1515361 h 2"/>
                <a:gd name="T8" fmla="*/ 5366155 w 47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D333A938-4711-4A35-A624-810F07909F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673767 h 3"/>
                <a:gd name="T2" fmla="*/ 0 w 33"/>
                <a:gd name="T3" fmla="*/ 673767 h 3"/>
                <a:gd name="T4" fmla="*/ 30547348 w 33"/>
                <a:gd name="T5" fmla="*/ 2020481 h 3"/>
                <a:gd name="T6" fmla="*/ 0 w 33"/>
                <a:gd name="T7" fmla="*/ 67376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8EC5415E-B48D-47CB-BB7E-32E9202F61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360208 w 6"/>
                <a:gd name="T1" fmla="*/ 1 h 1"/>
                <a:gd name="T2" fmla="*/ 3360208 w 6"/>
                <a:gd name="T3" fmla="*/ 1 h 1"/>
                <a:gd name="T4" fmla="*/ 6720417 w 6"/>
                <a:gd name="T5" fmla="*/ 1 h 1"/>
                <a:gd name="T6" fmla="*/ 3360208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0EFD4BFE-B375-418D-82D5-E329C92464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1241365 w 31"/>
                <a:gd name="T1" fmla="*/ 0 h 3"/>
                <a:gd name="T2" fmla="*/ 21241365 w 31"/>
                <a:gd name="T3" fmla="*/ 0 h 3"/>
                <a:gd name="T4" fmla="*/ 0 w 31"/>
                <a:gd name="T5" fmla="*/ 2020481 h 3"/>
                <a:gd name="T6" fmla="*/ 26339698 w 31"/>
                <a:gd name="T7" fmla="*/ 1346714 h 3"/>
                <a:gd name="T8" fmla="*/ 21241365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3F95E5BB-7C7D-4B8C-938D-B7631312D5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4618466 w 198"/>
                <a:gd name="T1" fmla="*/ 20259205 h 27"/>
                <a:gd name="T2" fmla="*/ 54618466 w 198"/>
                <a:gd name="T3" fmla="*/ 20259205 h 27"/>
                <a:gd name="T4" fmla="*/ 142008394 w 198"/>
                <a:gd name="T5" fmla="*/ 18007894 h 27"/>
                <a:gd name="T6" fmla="*/ 121981814 w 198"/>
                <a:gd name="T7" fmla="*/ 0 h 27"/>
                <a:gd name="T8" fmla="*/ 81017487 w 198"/>
                <a:gd name="T9" fmla="*/ 4501757 h 27"/>
                <a:gd name="T10" fmla="*/ 135635954 w 198"/>
                <a:gd name="T11" fmla="*/ 10504677 h 27"/>
                <a:gd name="T12" fmla="*/ 67362394 w 198"/>
                <a:gd name="T13" fmla="*/ 8253365 h 27"/>
                <a:gd name="T14" fmla="*/ 11833715 w 198"/>
                <a:gd name="T15" fmla="*/ 18758908 h 27"/>
                <a:gd name="T16" fmla="*/ 57349104 w 198"/>
                <a:gd name="T17" fmla="*/ 17257745 h 27"/>
                <a:gd name="T18" fmla="*/ 54618466 w 198"/>
                <a:gd name="T19" fmla="*/ 2025920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AADD4352-9878-41F6-BA26-497056B4EE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4395013 w 100"/>
                <a:gd name="T1" fmla="*/ 4040963 h 6"/>
                <a:gd name="T2" fmla="*/ 74395013 w 100"/>
                <a:gd name="T3" fmla="*/ 4040963 h 6"/>
                <a:gd name="T4" fmla="*/ 90725625 w 100"/>
                <a:gd name="T5" fmla="*/ 4040963 h 6"/>
                <a:gd name="T6" fmla="*/ 34475738 w 100"/>
                <a:gd name="T7" fmla="*/ 0 h 6"/>
                <a:gd name="T8" fmla="*/ 0 w 100"/>
                <a:gd name="T9" fmla="*/ 3367195 h 6"/>
                <a:gd name="T10" fmla="*/ 79838550 w 100"/>
                <a:gd name="T11" fmla="*/ 4040963 h 6"/>
                <a:gd name="T12" fmla="*/ 74395013 w 100"/>
                <a:gd name="T13" fmla="*/ 404096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6F0F6756-151D-4629-BD93-26D900BB751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2239758 w 142"/>
                <a:gd name="T1" fmla="*/ 2319367 h 14"/>
                <a:gd name="T2" fmla="*/ 72239758 w 142"/>
                <a:gd name="T3" fmla="*/ 2319367 h 14"/>
                <a:gd name="T4" fmla="*/ 44246983 w 142"/>
                <a:gd name="T5" fmla="*/ 10822249 h 14"/>
                <a:gd name="T6" fmla="*/ 106553667 w 142"/>
                <a:gd name="T7" fmla="*/ 6184393 h 14"/>
                <a:gd name="T8" fmla="*/ 73142506 w 142"/>
                <a:gd name="T9" fmla="*/ 2319367 h 14"/>
                <a:gd name="T10" fmla="*/ 114680296 w 142"/>
                <a:gd name="T11" fmla="*/ 1545659 h 14"/>
                <a:gd name="T12" fmla="*/ 74948951 w 142"/>
                <a:gd name="T13" fmla="*/ 0 h 14"/>
                <a:gd name="T14" fmla="*/ 76754446 w 142"/>
                <a:gd name="T15" fmla="*/ 772829 h 14"/>
                <a:gd name="T16" fmla="*/ 76754446 w 142"/>
                <a:gd name="T17" fmla="*/ 772829 h 14"/>
                <a:gd name="T18" fmla="*/ 76754446 w 142"/>
                <a:gd name="T19" fmla="*/ 772829 h 14"/>
                <a:gd name="T20" fmla="*/ 77657194 w 142"/>
                <a:gd name="T21" fmla="*/ 772829 h 14"/>
                <a:gd name="T22" fmla="*/ 75851699 w 142"/>
                <a:gd name="T23" fmla="*/ 772829 h 14"/>
                <a:gd name="T24" fmla="*/ 72239758 w 142"/>
                <a:gd name="T25" fmla="*/ 2319367 h 14"/>
                <a:gd name="T26" fmla="*/ 75851699 w 142"/>
                <a:gd name="T27" fmla="*/ 772829 h 14"/>
                <a:gd name="T28" fmla="*/ 76754446 w 142"/>
                <a:gd name="T29" fmla="*/ 772829 h 14"/>
                <a:gd name="T30" fmla="*/ 76754446 w 142"/>
                <a:gd name="T31" fmla="*/ 772829 h 14"/>
                <a:gd name="T32" fmla="*/ 0 w 142"/>
                <a:gd name="T33" fmla="*/ 2319367 h 14"/>
                <a:gd name="T34" fmla="*/ 72239758 w 142"/>
                <a:gd name="T35" fmla="*/ 2319367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48DA9FF-25EC-4857-9303-A39CF06229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8247784 w 11"/>
                <a:gd name="T1" fmla="*/ 1515361 h 1"/>
                <a:gd name="T2" fmla="*/ 8247784 w 11"/>
                <a:gd name="T3" fmla="*/ 1515361 h 1"/>
                <a:gd name="T4" fmla="*/ 5998152 w 11"/>
                <a:gd name="T5" fmla="*/ 0 h 1"/>
                <a:gd name="T6" fmla="*/ 8247784 w 11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BFDCA1F1-478C-4BD2-8BBF-1C753A4490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4505693 w 122"/>
                <a:gd name="T1" fmla="*/ 7406585 h 12"/>
                <a:gd name="T2" fmla="*/ 44505693 w 122"/>
                <a:gd name="T3" fmla="*/ 7406585 h 12"/>
                <a:gd name="T4" fmla="*/ 73248551 w 122"/>
                <a:gd name="T5" fmla="*/ 6060008 h 12"/>
                <a:gd name="T6" fmla="*/ 74175833 w 122"/>
                <a:gd name="T7" fmla="*/ 8080284 h 12"/>
                <a:gd name="T8" fmla="*/ 77883999 w 122"/>
                <a:gd name="T9" fmla="*/ 4713431 h 12"/>
                <a:gd name="T10" fmla="*/ 72321269 w 122"/>
                <a:gd name="T11" fmla="*/ 5387130 h 12"/>
                <a:gd name="T12" fmla="*/ 5562730 w 122"/>
                <a:gd name="T13" fmla="*/ 0 h 12"/>
                <a:gd name="T14" fmla="*/ 44505693 w 122"/>
                <a:gd name="T15" fmla="*/ 740658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9E4B1746-2DE9-48B0-9B50-C7F27EBF05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2368499 w 74"/>
                <a:gd name="T1" fmla="*/ 0 h 6"/>
                <a:gd name="T2" fmla="*/ 62368499 w 74"/>
                <a:gd name="T3" fmla="*/ 0 h 6"/>
                <a:gd name="T4" fmla="*/ 0 w 74"/>
                <a:gd name="T5" fmla="*/ 1346714 h 6"/>
                <a:gd name="T6" fmla="*/ 32075309 w 74"/>
                <a:gd name="T7" fmla="*/ 4040963 h 6"/>
                <a:gd name="T8" fmla="*/ 30293190 w 74"/>
                <a:gd name="T9" fmla="*/ 2694249 h 6"/>
                <a:gd name="T10" fmla="*/ 62368499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A7CEAB5C-F652-45BD-B7AA-ADF32271F1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8125420 w 40"/>
                <a:gd name="T1" fmla="*/ 3865340 h 7"/>
                <a:gd name="T2" fmla="*/ 28125420 w 40"/>
                <a:gd name="T3" fmla="*/ 3865340 h 7"/>
                <a:gd name="T4" fmla="*/ 36290250 w 40"/>
                <a:gd name="T5" fmla="*/ 0 h 7"/>
                <a:gd name="T6" fmla="*/ 0 w 40"/>
                <a:gd name="T7" fmla="*/ 5412004 h 7"/>
                <a:gd name="T8" fmla="*/ 28125420 w 40"/>
                <a:gd name="T9" fmla="*/ 386534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612435CB-52E8-487A-9BAD-D2408DA532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8008732 w 24"/>
                <a:gd name="T1" fmla="*/ 1515361 h 4"/>
                <a:gd name="T2" fmla="*/ 18008732 w 24"/>
                <a:gd name="T3" fmla="*/ 1515361 h 4"/>
                <a:gd name="T4" fmla="*/ 20581276 w 24"/>
                <a:gd name="T5" fmla="*/ 0 h 4"/>
                <a:gd name="T6" fmla="*/ 0 w 24"/>
                <a:gd name="T7" fmla="*/ 1136829 h 4"/>
                <a:gd name="T8" fmla="*/ 18008732 w 24"/>
                <a:gd name="T9" fmla="*/ 151536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68D405ED-D541-40D7-8AB3-CCB372259D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280275 w 21"/>
                <a:gd name="T1" fmla="*/ 0 h 1"/>
                <a:gd name="T2" fmla="*/ 20280275 w 21"/>
                <a:gd name="T3" fmla="*/ 0 h 1"/>
                <a:gd name="T4" fmla="*/ 0 w 21"/>
                <a:gd name="T5" fmla="*/ 1515361 h 1"/>
                <a:gd name="T6" fmla="*/ 20280275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014ED971-A0E0-40D8-98A5-B1EB274E02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443538 w 10"/>
                <a:gd name="T1" fmla="*/ 757681 h 2"/>
                <a:gd name="T2" fmla="*/ 5443538 w 10"/>
                <a:gd name="T3" fmla="*/ 757681 h 2"/>
                <a:gd name="T4" fmla="*/ 9072563 w 10"/>
                <a:gd name="T5" fmla="*/ 0 h 2"/>
                <a:gd name="T6" fmla="*/ 5443538 w 1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B109D565-DBB0-4B97-AAF9-56198BD490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58970704 w 65"/>
                <a:gd name="T1" fmla="*/ 6061444 h 9"/>
                <a:gd name="T2" fmla="*/ 58970704 w 65"/>
                <a:gd name="T3" fmla="*/ 6061444 h 9"/>
                <a:gd name="T4" fmla="*/ 3628996 w 65"/>
                <a:gd name="T5" fmla="*/ 2694249 h 9"/>
                <a:gd name="T6" fmla="*/ 11793760 w 65"/>
                <a:gd name="T7" fmla="*/ 5387677 h 9"/>
                <a:gd name="T8" fmla="*/ 58970704 w 65"/>
                <a:gd name="T9" fmla="*/ 606144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5F51EEE-149A-4EBA-8CB3-294C5781416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557403 h 4"/>
                <a:gd name="T2" fmla="*/ 0 w 29"/>
                <a:gd name="T3" fmla="*/ 2557403 h 4"/>
                <a:gd name="T4" fmla="*/ 8738038 w 29"/>
                <a:gd name="T5" fmla="*/ 3409562 h 4"/>
                <a:gd name="T6" fmla="*/ 28156228 w 29"/>
                <a:gd name="T7" fmla="*/ 0 h 4"/>
                <a:gd name="T8" fmla="*/ 0 w 29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00F134AD-DF30-4A66-A941-8822E412C9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6290250 w 40"/>
                <a:gd name="T1" fmla="*/ 2020481 h 3"/>
                <a:gd name="T2" fmla="*/ 36290250 w 40"/>
                <a:gd name="T3" fmla="*/ 2020481 h 3"/>
                <a:gd name="T4" fmla="*/ 0 w 40"/>
                <a:gd name="T5" fmla="*/ 0 h 3"/>
                <a:gd name="T6" fmla="*/ 36290250 w 40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1925F54E-9176-4044-9600-CE04B2595F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2157019 w 38"/>
                <a:gd name="T1" fmla="*/ 0 h 5"/>
                <a:gd name="T2" fmla="*/ 22157019 w 38"/>
                <a:gd name="T3" fmla="*/ 0 h 5"/>
                <a:gd name="T4" fmla="*/ 0 w 38"/>
                <a:gd name="T5" fmla="*/ 2727650 h 5"/>
                <a:gd name="T6" fmla="*/ 22157019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011B8401-6503-4E4E-8DFF-C53D75F871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58970704 w 65"/>
                <a:gd name="T1" fmla="*/ 2020481 h 6"/>
                <a:gd name="T2" fmla="*/ 58970704 w 65"/>
                <a:gd name="T3" fmla="*/ 2020481 h 6"/>
                <a:gd name="T4" fmla="*/ 0 w 65"/>
                <a:gd name="T5" fmla="*/ 0 h 6"/>
                <a:gd name="T6" fmla="*/ 58970704 w 65"/>
                <a:gd name="T7" fmla="*/ 2020481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24444A4C-1CEB-4A5F-8EC0-44B828D7D8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4812736 w 21"/>
                <a:gd name="T1" fmla="*/ 0 h 2"/>
                <a:gd name="T2" fmla="*/ 14812736 w 21"/>
                <a:gd name="T3" fmla="*/ 0 h 2"/>
                <a:gd name="T4" fmla="*/ 0 w 21"/>
                <a:gd name="T5" fmla="*/ 3030722 h 2"/>
                <a:gd name="T6" fmla="*/ 14812736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9DF479C9-22C6-4C8E-A17B-5C3759D032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557403 h 4"/>
                <a:gd name="T2" fmla="*/ 0 w 75"/>
                <a:gd name="T3" fmla="*/ 2557403 h 4"/>
                <a:gd name="T4" fmla="*/ 11793772 w 75"/>
                <a:gd name="T5" fmla="*/ 3409562 h 4"/>
                <a:gd name="T6" fmla="*/ 68043266 w 75"/>
                <a:gd name="T7" fmla="*/ 2557403 h 4"/>
                <a:gd name="T8" fmla="*/ 0 w 75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BB12E8AE-2338-49AF-9285-33A1212506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874496 w 8"/>
                <a:gd name="T1" fmla="*/ 1515361 h 1"/>
                <a:gd name="T2" fmla="*/ 7874496 w 8"/>
                <a:gd name="T3" fmla="*/ 1515361 h 1"/>
                <a:gd name="T4" fmla="*/ 984188 w 8"/>
                <a:gd name="T5" fmla="*/ 0 h 1"/>
                <a:gd name="T6" fmla="*/ 7874496 w 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1C78612D-D83C-49B5-B4E0-0A3B80AF3E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515361 h 1"/>
                <a:gd name="T2" fmla="*/ 0 w 36"/>
                <a:gd name="T3" fmla="*/ 1515361 h 1"/>
                <a:gd name="T4" fmla="*/ 33882101 w 36"/>
                <a:gd name="T5" fmla="*/ 1515361 h 1"/>
                <a:gd name="T6" fmla="*/ 0 w 36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642F82B3-B43E-44D7-B5CB-7DA7E23517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0 w 20"/>
                <a:gd name="T5" fmla="*/ 151536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A3237989-EE9E-4996-BB53-E4E89F51601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874496 w 8"/>
                <a:gd name="T1" fmla="*/ 0 h 3"/>
                <a:gd name="T2" fmla="*/ 7874496 w 8"/>
                <a:gd name="T3" fmla="*/ 0 h 3"/>
                <a:gd name="T4" fmla="*/ 0 w 8"/>
                <a:gd name="T5" fmla="*/ 2020481 h 3"/>
                <a:gd name="T6" fmla="*/ 7874496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04683E0C-579D-47F8-83B5-46EDF63261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06685 w 5"/>
                <a:gd name="T1" fmla="*/ 0 h 1"/>
                <a:gd name="T2" fmla="*/ 906685 w 5"/>
                <a:gd name="T3" fmla="*/ 0 h 1"/>
                <a:gd name="T4" fmla="*/ 0 w 5"/>
                <a:gd name="T5" fmla="*/ 0 h 1"/>
                <a:gd name="T6" fmla="*/ 906685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EF9B7DC9-96AF-4082-A3F6-CC686910ED6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2680454 w 25"/>
                <a:gd name="T1" fmla="*/ 1 h 1"/>
                <a:gd name="T2" fmla="*/ 22680454 w 25"/>
                <a:gd name="T3" fmla="*/ 1 h 1"/>
                <a:gd name="T4" fmla="*/ 0 w 25"/>
                <a:gd name="T5" fmla="*/ 0 h 1"/>
                <a:gd name="T6" fmla="*/ 22680454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56ABD821-019C-440B-AB98-AABCA05D6A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16330613 w 20"/>
                <a:gd name="T5" fmla="*/ 1515361 h 1"/>
                <a:gd name="T6" fmla="*/ 0 w 20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3428C354-9AA4-4897-87D8-B27655AFA5F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29346653 w 31"/>
                <a:gd name="T5" fmla="*/ 1515361 h 1"/>
                <a:gd name="T6" fmla="*/ 25559863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B7978DE8-06BB-435B-93CE-72BE141778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18516773 w 23"/>
                <a:gd name="T1" fmla="*/ 0 h 2"/>
                <a:gd name="T2" fmla="*/ 18516773 w 23"/>
                <a:gd name="T3" fmla="*/ 0 h 2"/>
                <a:gd name="T4" fmla="*/ 15296503 w 23"/>
                <a:gd name="T5" fmla="*/ 0 h 2"/>
                <a:gd name="T6" fmla="*/ 18516773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88AB78D2-EC18-41EC-9466-40BE396E7D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119717 w 3"/>
                <a:gd name="T1" fmla="*/ 1515361 h 1"/>
                <a:gd name="T2" fmla="*/ 1119717 w 3"/>
                <a:gd name="T3" fmla="*/ 1515361 h 1"/>
                <a:gd name="T4" fmla="*/ 3360208 w 3"/>
                <a:gd name="T5" fmla="*/ 0 h 1"/>
                <a:gd name="T6" fmla="*/ 0 w 3"/>
                <a:gd name="T7" fmla="*/ 0 h 1"/>
                <a:gd name="T8" fmla="*/ 1119717 w 3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1">
              <a:extLst>
                <a:ext uri="{FF2B5EF4-FFF2-40B4-BE49-F238E27FC236}">
                  <a16:creationId xmlns:a16="http://schemas.microsoft.com/office/drawing/2014/main" id="{86445249-5BE3-4968-B011-B666A70CE38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2834261 h 17"/>
                <a:gd name="T2" fmla="*/ 0 w 69"/>
                <a:gd name="T3" fmla="*/ 12834261 h 17"/>
                <a:gd name="T4" fmla="*/ 64428342 w 69"/>
                <a:gd name="T5" fmla="*/ 9814026 h 17"/>
                <a:gd name="T6" fmla="*/ 42952228 w 69"/>
                <a:gd name="T7" fmla="*/ 0 h 17"/>
                <a:gd name="T8" fmla="*/ 0 w 69"/>
                <a:gd name="T9" fmla="*/ 128342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34C857F2-5234-450C-AD1B-080BB833E7FF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2147483646 w 10030"/>
                <a:gd name="T1" fmla="*/ 18208996 h 75"/>
                <a:gd name="T2" fmla="*/ 2147483646 w 10030"/>
                <a:gd name="T3" fmla="*/ 16752174 h 75"/>
                <a:gd name="T4" fmla="*/ 2147483646 w 10030"/>
                <a:gd name="T5" fmla="*/ 43701249 h 75"/>
                <a:gd name="T6" fmla="*/ 2147483646 w 10030"/>
                <a:gd name="T7" fmla="*/ 47343731 h 75"/>
                <a:gd name="T8" fmla="*/ 2147483646 w 10030"/>
                <a:gd name="T9" fmla="*/ 44430086 h 75"/>
                <a:gd name="T10" fmla="*/ 2147483646 w 10030"/>
                <a:gd name="T11" fmla="*/ 40788458 h 75"/>
                <a:gd name="T12" fmla="*/ 2147483646 w 10030"/>
                <a:gd name="T13" fmla="*/ 43701249 h 75"/>
                <a:gd name="T14" fmla="*/ 2147483646 w 10030"/>
                <a:gd name="T15" fmla="*/ 45158071 h 75"/>
                <a:gd name="T16" fmla="*/ 2147483646 w 10030"/>
                <a:gd name="T17" fmla="*/ 40788458 h 75"/>
                <a:gd name="T18" fmla="*/ 2147483646 w 10030"/>
                <a:gd name="T19" fmla="*/ 23307446 h 75"/>
                <a:gd name="T20" fmla="*/ 2147483646 w 10030"/>
                <a:gd name="T21" fmla="*/ 37874814 h 75"/>
                <a:gd name="T22" fmla="*/ 2147483646 w 10030"/>
                <a:gd name="T23" fmla="*/ 29862719 h 75"/>
                <a:gd name="T24" fmla="*/ 2147483646 w 10030"/>
                <a:gd name="T25" fmla="*/ 38602798 h 75"/>
                <a:gd name="T26" fmla="*/ 2147483646 w 10030"/>
                <a:gd name="T27" fmla="*/ 36417992 h 75"/>
                <a:gd name="T28" fmla="*/ 2147483646 w 10030"/>
                <a:gd name="T29" fmla="*/ 45158071 h 75"/>
                <a:gd name="T30" fmla="*/ 2147483646 w 10030"/>
                <a:gd name="T31" fmla="*/ 44430086 h 75"/>
                <a:gd name="T32" fmla="*/ 2147483646 w 10030"/>
                <a:gd name="T33" fmla="*/ 45886908 h 75"/>
                <a:gd name="T34" fmla="*/ 2147483646 w 10030"/>
                <a:gd name="T35" fmla="*/ 37145976 h 75"/>
                <a:gd name="T36" fmla="*/ 2147483646 w 10030"/>
                <a:gd name="T37" fmla="*/ 22579462 h 75"/>
                <a:gd name="T38" fmla="*/ 2147483646 w 10030"/>
                <a:gd name="T39" fmla="*/ 42245280 h 75"/>
                <a:gd name="T40" fmla="*/ 2147483646 w 10030"/>
                <a:gd name="T41" fmla="*/ 44430086 h 75"/>
                <a:gd name="T42" fmla="*/ 2147483646 w 10030"/>
                <a:gd name="T43" fmla="*/ 32047525 h 75"/>
                <a:gd name="T44" fmla="*/ 2147483646 w 10030"/>
                <a:gd name="T45" fmla="*/ 32776363 h 75"/>
                <a:gd name="T46" fmla="*/ 2147483646 w 10030"/>
                <a:gd name="T47" fmla="*/ 23307446 h 75"/>
                <a:gd name="T48" fmla="*/ 2147483646 w 10030"/>
                <a:gd name="T49" fmla="*/ 15295352 h 75"/>
                <a:gd name="T50" fmla="*/ 2147483646 w 10030"/>
                <a:gd name="T51" fmla="*/ 19665818 h 75"/>
                <a:gd name="T52" fmla="*/ 2147483646 w 10030"/>
                <a:gd name="T53" fmla="*/ 16024189 h 75"/>
                <a:gd name="T54" fmla="*/ 2147483646 w 10030"/>
                <a:gd name="T55" fmla="*/ 8740079 h 75"/>
                <a:gd name="T56" fmla="*/ 2147483646 w 10030"/>
                <a:gd name="T57" fmla="*/ 15295352 h 75"/>
                <a:gd name="T58" fmla="*/ 2147483646 w 10030"/>
                <a:gd name="T59" fmla="*/ 16024189 h 75"/>
                <a:gd name="T60" fmla="*/ 2147483646 w 10030"/>
                <a:gd name="T61" fmla="*/ 23307446 h 75"/>
                <a:gd name="T62" fmla="*/ 2147483646 w 10030"/>
                <a:gd name="T63" fmla="*/ 22579462 h 75"/>
                <a:gd name="T64" fmla="*/ 2147483646 w 10030"/>
                <a:gd name="T65" fmla="*/ 14567367 h 75"/>
                <a:gd name="T66" fmla="*/ 2147483646 w 10030"/>
                <a:gd name="T67" fmla="*/ 17481012 h 75"/>
                <a:gd name="T68" fmla="*/ 2147483646 w 10030"/>
                <a:gd name="T69" fmla="*/ 20393802 h 75"/>
                <a:gd name="T70" fmla="*/ 2147483646 w 10030"/>
                <a:gd name="T71" fmla="*/ 8012095 h 75"/>
                <a:gd name="T72" fmla="*/ 2147483646 w 10030"/>
                <a:gd name="T73" fmla="*/ 11653723 h 75"/>
                <a:gd name="T74" fmla="*/ 2147483646 w 10030"/>
                <a:gd name="T75" fmla="*/ 13110545 h 75"/>
                <a:gd name="T76" fmla="*/ 2147483646 w 10030"/>
                <a:gd name="T77" fmla="*/ 15295352 h 75"/>
                <a:gd name="T78" fmla="*/ 2147483646 w 10030"/>
                <a:gd name="T79" fmla="*/ 13110545 h 75"/>
                <a:gd name="T80" fmla="*/ 2147483646 w 10030"/>
                <a:gd name="T81" fmla="*/ 6555273 h 75"/>
                <a:gd name="T82" fmla="*/ 2147483646 w 10030"/>
                <a:gd name="T83" fmla="*/ 15295352 h 75"/>
                <a:gd name="T84" fmla="*/ 1423597581 w 10030"/>
                <a:gd name="T85" fmla="*/ 8012095 h 75"/>
                <a:gd name="T86" fmla="*/ 238175537 w 10030"/>
                <a:gd name="T87" fmla="*/ 5098451 h 75"/>
                <a:gd name="T88" fmla="*/ 94543114 w 10030"/>
                <a:gd name="T89" fmla="*/ 30590703 h 75"/>
                <a:gd name="T90" fmla="*/ 674527490 w 10030"/>
                <a:gd name="T91" fmla="*/ 34233185 h 75"/>
                <a:gd name="T92" fmla="*/ 963610564 w 10030"/>
                <a:gd name="T93" fmla="*/ 34233185 h 75"/>
                <a:gd name="T94" fmla="*/ 1448142235 w 10030"/>
                <a:gd name="T95" fmla="*/ 33504348 h 75"/>
                <a:gd name="T96" fmla="*/ 1838131746 w 10030"/>
                <a:gd name="T97" fmla="*/ 32776363 h 75"/>
                <a:gd name="T98" fmla="*/ 2147483646 w 10030"/>
                <a:gd name="T99" fmla="*/ 37145976 h 75"/>
                <a:gd name="T100" fmla="*/ 2147483646 w 10030"/>
                <a:gd name="T101" fmla="*/ 32776363 h 75"/>
                <a:gd name="T102" fmla="*/ 2147483646 w 10030"/>
                <a:gd name="T103" fmla="*/ 37874814 h 75"/>
                <a:gd name="T104" fmla="*/ 2147483646 w 10030"/>
                <a:gd name="T105" fmla="*/ 45158071 h 75"/>
                <a:gd name="T106" fmla="*/ 2147483646 w 10030"/>
                <a:gd name="T107" fmla="*/ 39331636 h 75"/>
                <a:gd name="T108" fmla="*/ 2147483646 w 10030"/>
                <a:gd name="T109" fmla="*/ 43701249 h 75"/>
                <a:gd name="T110" fmla="*/ 2147483646 w 10030"/>
                <a:gd name="T111" fmla="*/ 47343731 h 75"/>
                <a:gd name="T112" fmla="*/ 2147483646 w 10030"/>
                <a:gd name="T113" fmla="*/ 49528537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7E9F8F7B-BC83-455B-9AF6-61E5E3A1F5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0289712 w 12"/>
                <a:gd name="T1" fmla="*/ 4546083 h 3"/>
                <a:gd name="T2" fmla="*/ 10289712 w 12"/>
                <a:gd name="T3" fmla="*/ 4546083 h 3"/>
                <a:gd name="T4" fmla="*/ 5144856 w 12"/>
                <a:gd name="T5" fmla="*/ 0 h 3"/>
                <a:gd name="T6" fmla="*/ 10289712 w 12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6F0A19E7-367C-434B-A5FA-5D9B51109D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535329 w 5"/>
                <a:gd name="T1" fmla="*/ 1515361 h 1"/>
                <a:gd name="T2" fmla="*/ 4535329 w 5"/>
                <a:gd name="T3" fmla="*/ 1515361 h 1"/>
                <a:gd name="T4" fmla="*/ 2721007 w 5"/>
                <a:gd name="T5" fmla="*/ 0 h 1"/>
                <a:gd name="T6" fmla="*/ 0 w 5"/>
                <a:gd name="T7" fmla="*/ 1515361 h 1"/>
                <a:gd name="T8" fmla="*/ 4535329 w 5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F6409CFA-DE56-419B-AF3B-3823E3CED1F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3894815 w 27"/>
                <a:gd name="T1" fmla="*/ 2020481 h 3"/>
                <a:gd name="T2" fmla="*/ 23894815 w 27"/>
                <a:gd name="T3" fmla="*/ 2020481 h 3"/>
                <a:gd name="T4" fmla="*/ 885237 w 27"/>
                <a:gd name="T5" fmla="*/ 0 h 3"/>
                <a:gd name="T6" fmla="*/ 23894815 w 27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981C011F-1BF1-4D14-BA91-2C157ED902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7501380 w 42"/>
                <a:gd name="T1" fmla="*/ 0 h 3"/>
                <a:gd name="T2" fmla="*/ 37501380 w 42"/>
                <a:gd name="T3" fmla="*/ 0 h 3"/>
                <a:gd name="T4" fmla="*/ 0 w 42"/>
                <a:gd name="T5" fmla="*/ 673767 h 3"/>
                <a:gd name="T6" fmla="*/ 33929550 w 42"/>
                <a:gd name="T7" fmla="*/ 2020481 h 3"/>
                <a:gd name="T8" fmla="*/ 37501380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6AE819E6-7F8F-4CA2-856A-9A02776286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5210880 w 46"/>
                <a:gd name="T1" fmla="*/ 2020481 h 3"/>
                <a:gd name="T2" fmla="*/ 25210880 w 46"/>
                <a:gd name="T3" fmla="*/ 2020481 h 3"/>
                <a:gd name="T4" fmla="*/ 42952228 w 46"/>
                <a:gd name="T5" fmla="*/ 1346714 h 3"/>
                <a:gd name="T6" fmla="*/ 41084362 w 46"/>
                <a:gd name="T7" fmla="*/ 0 h 3"/>
                <a:gd name="T8" fmla="*/ 25210880 w 46"/>
                <a:gd name="T9" fmla="*/ 2020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E45ACE02-CA92-492E-BE42-BD81AABDBE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319556 h 7"/>
                <a:gd name="T2" fmla="*/ 0 w 63"/>
                <a:gd name="T3" fmla="*/ 2319556 h 7"/>
                <a:gd name="T4" fmla="*/ 55012570 w 63"/>
                <a:gd name="T5" fmla="*/ 3865340 h 7"/>
                <a:gd name="T6" fmla="*/ 49511504 w 63"/>
                <a:gd name="T7" fmla="*/ 3865340 h 7"/>
                <a:gd name="T8" fmla="*/ 0 w 63"/>
                <a:gd name="T9" fmla="*/ 23195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D63E6CEC-BBA6-46E3-9E57-5209916B42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757681 h 2"/>
                <a:gd name="T2" fmla="*/ 0 w 31"/>
                <a:gd name="T3" fmla="*/ 757681 h 2"/>
                <a:gd name="T4" fmla="*/ 23790992 w 31"/>
                <a:gd name="T5" fmla="*/ 757681 h 2"/>
                <a:gd name="T6" fmla="*/ 0 w 31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A8A80389-19CC-463B-A731-8CCD68CC60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69006543 w 109"/>
                <a:gd name="T1" fmla="*/ 6060008 h 12"/>
                <a:gd name="T2" fmla="*/ 69006543 w 109"/>
                <a:gd name="T3" fmla="*/ 6060008 h 12"/>
                <a:gd name="T4" fmla="*/ 84241299 w 109"/>
                <a:gd name="T5" fmla="*/ 4040552 h 12"/>
                <a:gd name="T6" fmla="*/ 69006543 w 109"/>
                <a:gd name="T7" fmla="*/ 6060008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3C77FA2A-F64A-4198-BBAD-7CF9F80EA7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74006 w 27"/>
                <a:gd name="T1" fmla="*/ 4849155 h 5"/>
                <a:gd name="T2" fmla="*/ 26974006 w 27"/>
                <a:gd name="T3" fmla="*/ 4849155 h 5"/>
                <a:gd name="T4" fmla="*/ 15984300 w 27"/>
                <a:gd name="T5" fmla="*/ 0 h 5"/>
                <a:gd name="T6" fmla="*/ 0 w 27"/>
                <a:gd name="T7" fmla="*/ 3879127 h 5"/>
                <a:gd name="T8" fmla="*/ 26974006 w 27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22085BF0-D98A-4001-856E-6C6B6C32C7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27274 w 61"/>
                <a:gd name="T1" fmla="*/ 1346714 h 3"/>
                <a:gd name="T2" fmla="*/ 927274 w 61"/>
                <a:gd name="T3" fmla="*/ 1346714 h 3"/>
                <a:gd name="T4" fmla="*/ 45431625 w 61"/>
                <a:gd name="T5" fmla="*/ 2020481 h 3"/>
                <a:gd name="T6" fmla="*/ 56557954 w 61"/>
                <a:gd name="T7" fmla="*/ 1346714 h 3"/>
                <a:gd name="T8" fmla="*/ 927274 w 61"/>
                <a:gd name="T9" fmla="*/ 134671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7D7E91D6-8D38-4BA9-8E20-4966AD1E2A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515361 h 1"/>
                <a:gd name="T2" fmla="*/ 0 w 38"/>
                <a:gd name="T3" fmla="*/ 1515361 h 1"/>
                <a:gd name="T4" fmla="*/ 35082267 w 38"/>
                <a:gd name="T5" fmla="*/ 0 h 1"/>
                <a:gd name="T6" fmla="*/ 0 w 3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F71D4F99-71F1-4399-A4A1-3B0FBF0529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5093731 w 47"/>
                <a:gd name="T1" fmla="*/ 1 h 1"/>
                <a:gd name="T2" fmla="*/ 45093731 w 47"/>
                <a:gd name="T3" fmla="*/ 1 h 1"/>
                <a:gd name="T4" fmla="*/ 31661702 w 47"/>
                <a:gd name="T5" fmla="*/ 0 h 1"/>
                <a:gd name="T6" fmla="*/ 0 w 47"/>
                <a:gd name="T7" fmla="*/ 0 h 1"/>
                <a:gd name="T8" fmla="*/ 45093731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8E15CFFA-2510-4AB0-8900-081B1C1C61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1712712 w 65"/>
                <a:gd name="T1" fmla="*/ 0 h 4"/>
                <a:gd name="T2" fmla="*/ 51712712 w 65"/>
                <a:gd name="T3" fmla="*/ 0 h 4"/>
                <a:gd name="T4" fmla="*/ 4535768 w 65"/>
                <a:gd name="T5" fmla="*/ 852160 h 4"/>
                <a:gd name="T6" fmla="*/ 29938738 w 65"/>
                <a:gd name="T7" fmla="*/ 3409562 h 4"/>
                <a:gd name="T8" fmla="*/ 5171271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BF641C7A-2015-4DCA-AC17-E878DA915D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2680454 w 25"/>
                <a:gd name="T1" fmla="*/ 3092448 h 7"/>
                <a:gd name="T2" fmla="*/ 22680454 w 25"/>
                <a:gd name="T3" fmla="*/ 3092448 h 7"/>
                <a:gd name="T4" fmla="*/ 1814474 w 25"/>
                <a:gd name="T5" fmla="*/ 0 h 7"/>
                <a:gd name="T6" fmla="*/ 0 w 25"/>
                <a:gd name="T7" fmla="*/ 5412004 h 7"/>
                <a:gd name="T8" fmla="*/ 22680454 w 25"/>
                <a:gd name="T9" fmla="*/ 309244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4C34CE2F-138C-4BFF-9875-CFD4EF6550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68413429 w 123"/>
                <a:gd name="T1" fmla="*/ 0 h 4"/>
                <a:gd name="T2" fmla="*/ 68413429 w 123"/>
                <a:gd name="T3" fmla="*/ 0 h 4"/>
                <a:gd name="T4" fmla="*/ 60203550 w 123"/>
                <a:gd name="T5" fmla="*/ 1515361 h 4"/>
                <a:gd name="T6" fmla="*/ 68413429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EF8CFC6D-3093-4B72-81E2-AFF837BD5B1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7425269 h 10"/>
                <a:gd name="T2" fmla="*/ 0 w 13"/>
                <a:gd name="T3" fmla="*/ 7425269 h 10"/>
                <a:gd name="T4" fmla="*/ 9498196 w 13"/>
                <a:gd name="T5" fmla="*/ 7425269 h 10"/>
                <a:gd name="T6" fmla="*/ 8767368 w 13"/>
                <a:gd name="T7" fmla="*/ 0 h 10"/>
                <a:gd name="T8" fmla="*/ 0 w 13"/>
                <a:gd name="T9" fmla="*/ 742526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6F4FBEAE-1D86-4F5A-87FC-6C3FAF006B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4708677 w 101"/>
                <a:gd name="T1" fmla="*/ 5940560 h 10"/>
                <a:gd name="T2" fmla="*/ 14708677 w 101"/>
                <a:gd name="T3" fmla="*/ 5940560 h 10"/>
                <a:gd name="T4" fmla="*/ 79056385 w 101"/>
                <a:gd name="T5" fmla="*/ 2970280 h 10"/>
                <a:gd name="T6" fmla="*/ 51478933 w 101"/>
                <a:gd name="T7" fmla="*/ 0 h 10"/>
                <a:gd name="T8" fmla="*/ 14708677 w 101"/>
                <a:gd name="T9" fmla="*/ 594056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0E3C8A20-10C4-42BB-B6C3-BD8DB9C271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3030722 h 2"/>
                <a:gd name="T2" fmla="*/ 0 w 19"/>
                <a:gd name="T3" fmla="*/ 3030722 h 2"/>
                <a:gd name="T4" fmla="*/ 16048497 w 19"/>
                <a:gd name="T5" fmla="*/ 0 h 2"/>
                <a:gd name="T6" fmla="*/ 0 w 19"/>
                <a:gd name="T7" fmla="*/ 303072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348AECA8-BC1D-4D6B-A06E-BB99BB0F97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7220769 w 39"/>
                <a:gd name="T1" fmla="*/ 1705243 h 4"/>
                <a:gd name="T2" fmla="*/ 37220769 w 39"/>
                <a:gd name="T3" fmla="*/ 1705243 h 4"/>
                <a:gd name="T4" fmla="*/ 0 w 39"/>
                <a:gd name="T5" fmla="*/ 0 h 4"/>
                <a:gd name="T6" fmla="*/ 23859392 w 39"/>
                <a:gd name="T7" fmla="*/ 3409562 h 4"/>
                <a:gd name="T8" fmla="*/ 37220769 w 39"/>
                <a:gd name="T9" fmla="*/ 170524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577BB1A1-9662-4625-8D24-10EEAE7BFF0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28429570 w 32"/>
                <a:gd name="T1" fmla="*/ 4040963 h 6"/>
                <a:gd name="T2" fmla="*/ 28429570 w 32"/>
                <a:gd name="T3" fmla="*/ 4040963 h 6"/>
                <a:gd name="T4" fmla="*/ 20433812 w 32"/>
                <a:gd name="T5" fmla="*/ 0 h 6"/>
                <a:gd name="T6" fmla="*/ 0 w 32"/>
                <a:gd name="T7" fmla="*/ 3367195 h 6"/>
                <a:gd name="T8" fmla="*/ 28429570 w 32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FFABC5AA-C60A-4B8A-B095-95097995C1E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29803278 w 34"/>
                <a:gd name="T1" fmla="*/ 3409562 h 4"/>
                <a:gd name="T2" fmla="*/ 29803278 w 34"/>
                <a:gd name="T3" fmla="*/ 3409562 h 4"/>
                <a:gd name="T4" fmla="*/ 32686929 w 34"/>
                <a:gd name="T5" fmla="*/ 1705243 h 4"/>
                <a:gd name="T6" fmla="*/ 0 w 34"/>
                <a:gd name="T7" fmla="*/ 0 h 4"/>
                <a:gd name="T8" fmla="*/ 29803278 w 34"/>
                <a:gd name="T9" fmla="*/ 34095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79FC390E-D084-4F53-96BF-06589D2E3B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6976596 w 17"/>
                <a:gd name="T1" fmla="*/ 4040963 h 6"/>
                <a:gd name="T2" fmla="*/ 6976596 w 17"/>
                <a:gd name="T3" fmla="*/ 4040963 h 6"/>
                <a:gd name="T4" fmla="*/ 14824449 w 17"/>
                <a:gd name="T5" fmla="*/ 4040963 h 6"/>
                <a:gd name="T6" fmla="*/ 0 w 17"/>
                <a:gd name="T7" fmla="*/ 0 h 6"/>
                <a:gd name="T8" fmla="*/ 6976596 w 1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86D01E3B-C8BF-40D9-97D9-591A0C828A3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584700 w 63"/>
                <a:gd name="T1" fmla="*/ 4143854 h 8"/>
                <a:gd name="T2" fmla="*/ 4584700 w 63"/>
                <a:gd name="T3" fmla="*/ 4143854 h 8"/>
                <a:gd name="T4" fmla="*/ 57763581 w 63"/>
                <a:gd name="T5" fmla="*/ 4143854 h 8"/>
                <a:gd name="T6" fmla="*/ 4584700 w 63"/>
                <a:gd name="T7" fmla="*/ 414385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9" name="Footer Placeholder 4">
            <a:extLst>
              <a:ext uri="{FF2B5EF4-FFF2-40B4-BE49-F238E27FC236}">
                <a16:creationId xmlns:a16="http://schemas.microsoft.com/office/drawing/2014/main" id="{A5F0ECD3-4CBC-4EBC-AC79-53457D0A0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E8C63E42-9A46-4F4B-BF41-3BEB73A25A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51A06-CA52-4973-8F85-F3BDC367E05D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3CEC59C7-F9BB-4F60-A1BA-018D58D2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6160B-648F-4100-84C8-9947C92277A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9763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ine" descr="Line graphic">
            <a:extLst>
              <a:ext uri="{FF2B5EF4-FFF2-40B4-BE49-F238E27FC236}">
                <a16:creationId xmlns:a16="http://schemas.microsoft.com/office/drawing/2014/main" id="{760AB422-6FF1-4894-92A2-83E1561CFE8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865144" y="3472657"/>
            <a:ext cx="6491287" cy="63500"/>
            <a:chOff x="1522413" y="1514475"/>
            <a:chExt cx="10569575" cy="64008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D24A770-45E1-4467-A365-5B29F86D8F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6947694 w 67"/>
                <a:gd name="T1" fmla="*/ 4040963 h 6"/>
                <a:gd name="T2" fmla="*/ 26947694 w 67"/>
                <a:gd name="T3" fmla="*/ 4040963 h 6"/>
                <a:gd name="T4" fmla="*/ 60182836 w 67"/>
                <a:gd name="T5" fmla="*/ 2020481 h 6"/>
                <a:gd name="T6" fmla="*/ 35032097 w 67"/>
                <a:gd name="T7" fmla="*/ 0 h 6"/>
                <a:gd name="T8" fmla="*/ 26947694 w 6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E533540E-9936-466A-B4D7-2BD22211B54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757681 h 2"/>
                <a:gd name="T2" fmla="*/ 0 w 20"/>
                <a:gd name="T3" fmla="*/ 757681 h 2"/>
                <a:gd name="T4" fmla="*/ 18145125 w 20"/>
                <a:gd name="T5" fmla="*/ 379148 h 2"/>
                <a:gd name="T6" fmla="*/ 0 w 2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4125A830-F412-4280-AF52-A673E18875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8416048 w 41"/>
                <a:gd name="T1" fmla="*/ 0 h 6"/>
                <a:gd name="T2" fmla="*/ 38416048 w 41"/>
                <a:gd name="T3" fmla="*/ 0 h 6"/>
                <a:gd name="T4" fmla="*/ 0 w 41"/>
                <a:gd name="T5" fmla="*/ 2105010 h 6"/>
                <a:gd name="T6" fmla="*/ 17803007 w 41"/>
                <a:gd name="T7" fmla="*/ 1052505 h 6"/>
                <a:gd name="T8" fmla="*/ 38416048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1C27B0-7B39-4A25-99C8-70FE641334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814491 w 45"/>
                <a:gd name="T1" fmla="*/ 0 h 6"/>
                <a:gd name="T2" fmla="*/ 1814491 w 45"/>
                <a:gd name="T3" fmla="*/ 0 h 6"/>
                <a:gd name="T4" fmla="*/ 16330422 w 45"/>
                <a:gd name="T5" fmla="*/ 4040963 h 6"/>
                <a:gd name="T6" fmla="*/ 40825579 w 45"/>
                <a:gd name="T7" fmla="*/ 2694249 h 6"/>
                <a:gd name="T8" fmla="*/ 1814491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3FD8120-9EF0-45FB-8C49-DD2B45CB14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6958948 w 44"/>
                <a:gd name="T1" fmla="*/ 0 h 3"/>
                <a:gd name="T2" fmla="*/ 36958948 w 44"/>
                <a:gd name="T3" fmla="*/ 0 h 3"/>
                <a:gd name="T4" fmla="*/ 0 w 44"/>
                <a:gd name="T5" fmla="*/ 2020481 h 3"/>
                <a:gd name="T6" fmla="*/ 36958948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B40A60A-80C2-4C5B-A298-19B07B09ECF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2598648 w 82"/>
                <a:gd name="T1" fmla="*/ 2727650 h 5"/>
                <a:gd name="T2" fmla="*/ 12598648 w 82"/>
                <a:gd name="T3" fmla="*/ 2727650 h 5"/>
                <a:gd name="T4" fmla="*/ 73790456 w 82"/>
                <a:gd name="T5" fmla="*/ 0 h 5"/>
                <a:gd name="T6" fmla="*/ 0 w 82"/>
                <a:gd name="T7" fmla="*/ 2727650 h 5"/>
                <a:gd name="T8" fmla="*/ 12598648 w 82"/>
                <a:gd name="T9" fmla="*/ 27276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898723B-8954-4842-8E81-677BCEE6CD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6965248 w 42"/>
                <a:gd name="T1" fmla="*/ 3879127 h 5"/>
                <a:gd name="T2" fmla="*/ 16965248 w 42"/>
                <a:gd name="T3" fmla="*/ 3879127 h 5"/>
                <a:gd name="T4" fmla="*/ 37501380 w 42"/>
                <a:gd name="T5" fmla="*/ 0 h 5"/>
                <a:gd name="T6" fmla="*/ 0 w 42"/>
                <a:gd name="T7" fmla="*/ 4849155 h 5"/>
                <a:gd name="T8" fmla="*/ 16965248 w 42"/>
                <a:gd name="T9" fmla="*/ 387912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79330E3C-FAD3-4CA4-ACD0-CF805412D9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1501875 w 98"/>
                <a:gd name="T1" fmla="*/ 4040963 h 6"/>
                <a:gd name="T2" fmla="*/ 71501875 w 98"/>
                <a:gd name="T3" fmla="*/ 4040963 h 6"/>
                <a:gd name="T4" fmla="*/ 66205683 w 98"/>
                <a:gd name="T5" fmla="*/ 0 h 6"/>
                <a:gd name="T6" fmla="*/ 0 w 98"/>
                <a:gd name="T7" fmla="*/ 3367195 h 6"/>
                <a:gd name="T8" fmla="*/ 71501875 w 98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E58CBDC0-850B-4CF1-A4B5-68B02F4DA5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4546083 h 3"/>
                <a:gd name="T2" fmla="*/ 0 w 36"/>
                <a:gd name="T3" fmla="*/ 4546083 h 3"/>
                <a:gd name="T4" fmla="*/ 33882101 w 36"/>
                <a:gd name="T5" fmla="*/ 0 h 3"/>
                <a:gd name="T6" fmla="*/ 0 w 36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7A0B3646-6ABB-4947-9C2D-BDA4832570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28429570 w 32"/>
                <a:gd name="T1" fmla="*/ 4849155 h 5"/>
                <a:gd name="T2" fmla="*/ 28429570 w 32"/>
                <a:gd name="T3" fmla="*/ 4849155 h 5"/>
                <a:gd name="T4" fmla="*/ 0 w 32"/>
                <a:gd name="T5" fmla="*/ 0 h 5"/>
                <a:gd name="T6" fmla="*/ 14214785 w 32"/>
                <a:gd name="T7" fmla="*/ 4849155 h 5"/>
                <a:gd name="T8" fmla="*/ 28429570 w 32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A3069F78-A25A-4DB5-B69E-8D261C6FFA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3882101 w 36"/>
                <a:gd name="T1" fmla="*/ 1515361 h 1"/>
                <a:gd name="T2" fmla="*/ 33882101 w 36"/>
                <a:gd name="T3" fmla="*/ 1515361 h 1"/>
                <a:gd name="T4" fmla="*/ 32941066 w 36"/>
                <a:gd name="T5" fmla="*/ 1515361 h 1"/>
                <a:gd name="T6" fmla="*/ 0 w 36"/>
                <a:gd name="T7" fmla="*/ 0 h 1"/>
                <a:gd name="T8" fmla="*/ 33882101 w 36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D55E6C9E-9E16-4B4E-B6BA-16116200C2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535329 w 5"/>
                <a:gd name="T1" fmla="*/ 4535329 w 5"/>
                <a:gd name="T2" fmla="*/ 0 w 5"/>
                <a:gd name="T3" fmla="*/ 4535329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73C1CFB6-E3BC-4EC2-AC25-ECFDB729F9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68043266 w 75"/>
                <a:gd name="T1" fmla="*/ 0 h 9"/>
                <a:gd name="T2" fmla="*/ 68043266 w 75"/>
                <a:gd name="T3" fmla="*/ 0 h 9"/>
                <a:gd name="T4" fmla="*/ 44454769 w 75"/>
                <a:gd name="T5" fmla="*/ 8250299 h 9"/>
                <a:gd name="T6" fmla="*/ 68043266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3C8C8D39-7C3A-4E61-AD50-26C80C332B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557403 h 4"/>
                <a:gd name="T2" fmla="*/ 0 w 47"/>
                <a:gd name="T3" fmla="*/ 2557403 h 4"/>
                <a:gd name="T4" fmla="*/ 39355273 w 47"/>
                <a:gd name="T5" fmla="*/ 3409562 h 4"/>
                <a:gd name="T6" fmla="*/ 42038351 w 47"/>
                <a:gd name="T7" fmla="*/ 0 h 4"/>
                <a:gd name="T8" fmla="*/ 0 w 47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37B25295-F3AB-468F-8ED1-64BC1ED84D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3030722 h 2"/>
                <a:gd name="T2" fmla="*/ 0 w 22"/>
                <a:gd name="T3" fmla="*/ 3030722 h 2"/>
                <a:gd name="T4" fmla="*/ 19358444 w 22"/>
                <a:gd name="T5" fmla="*/ 0 h 2"/>
                <a:gd name="T6" fmla="*/ 4399433 w 22"/>
                <a:gd name="T7" fmla="*/ 0 h 2"/>
                <a:gd name="T8" fmla="*/ 0 w 22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7CB14F6E-90C2-4F06-8A01-D662CE907F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57157620 w 90"/>
                <a:gd name="T1" fmla="*/ 0 h 4"/>
                <a:gd name="T2" fmla="*/ 57157620 w 90"/>
                <a:gd name="T3" fmla="*/ 0 h 4"/>
                <a:gd name="T4" fmla="*/ 0 w 90"/>
                <a:gd name="T5" fmla="*/ 1705243 h 4"/>
                <a:gd name="T6" fmla="*/ 68951475 w 90"/>
                <a:gd name="T7" fmla="*/ 3409562 h 4"/>
                <a:gd name="T8" fmla="*/ 57157620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6C567DC2-F16A-4883-BAE7-CCCB4E920D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535329 w 5"/>
                <a:gd name="T1" fmla="*/ 0 h 1"/>
                <a:gd name="T2" fmla="*/ 4535329 w 5"/>
                <a:gd name="T3" fmla="*/ 0 h 1"/>
                <a:gd name="T4" fmla="*/ 0 w 5"/>
                <a:gd name="T5" fmla="*/ 1515361 h 1"/>
                <a:gd name="T6" fmla="*/ 4535329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F1123629-E9D4-4121-AD22-7A80504E5C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628644 w 5"/>
                <a:gd name="T5" fmla="*/ 1 h 1"/>
                <a:gd name="T6" fmla="*/ 4535329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A301E315-558C-4D0B-978F-AAD0C60E50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366155 w 47"/>
                <a:gd name="T1" fmla="*/ 3030722 h 2"/>
                <a:gd name="T2" fmla="*/ 5366155 w 47"/>
                <a:gd name="T3" fmla="*/ 3030722 h 2"/>
                <a:gd name="T4" fmla="*/ 42038351 w 47"/>
                <a:gd name="T5" fmla="*/ 0 h 2"/>
                <a:gd name="T6" fmla="*/ 1788403 w 47"/>
                <a:gd name="T7" fmla="*/ 1515361 h 2"/>
                <a:gd name="T8" fmla="*/ 5366155 w 47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8C1D55F-6840-4CD6-AE74-AF72CC82AF2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673767 h 3"/>
                <a:gd name="T2" fmla="*/ 0 w 33"/>
                <a:gd name="T3" fmla="*/ 673767 h 3"/>
                <a:gd name="T4" fmla="*/ 30547348 w 33"/>
                <a:gd name="T5" fmla="*/ 2020481 h 3"/>
                <a:gd name="T6" fmla="*/ 0 w 33"/>
                <a:gd name="T7" fmla="*/ 67376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A3F8717-9A1A-4208-B2C8-8792869695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360208 w 6"/>
                <a:gd name="T1" fmla="*/ 1 h 1"/>
                <a:gd name="T2" fmla="*/ 3360208 w 6"/>
                <a:gd name="T3" fmla="*/ 1 h 1"/>
                <a:gd name="T4" fmla="*/ 6720417 w 6"/>
                <a:gd name="T5" fmla="*/ 1 h 1"/>
                <a:gd name="T6" fmla="*/ 3360208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918D8115-1E5D-4D5E-9BA3-4B22EEC01A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1241365 w 31"/>
                <a:gd name="T1" fmla="*/ 0 h 3"/>
                <a:gd name="T2" fmla="*/ 21241365 w 31"/>
                <a:gd name="T3" fmla="*/ 0 h 3"/>
                <a:gd name="T4" fmla="*/ 0 w 31"/>
                <a:gd name="T5" fmla="*/ 2020481 h 3"/>
                <a:gd name="T6" fmla="*/ 26339698 w 31"/>
                <a:gd name="T7" fmla="*/ 1346714 h 3"/>
                <a:gd name="T8" fmla="*/ 21241365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843AEA41-9367-4A32-85C0-D724F2E940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4618466 w 198"/>
                <a:gd name="T1" fmla="*/ 20259205 h 27"/>
                <a:gd name="T2" fmla="*/ 54618466 w 198"/>
                <a:gd name="T3" fmla="*/ 20259205 h 27"/>
                <a:gd name="T4" fmla="*/ 142008394 w 198"/>
                <a:gd name="T5" fmla="*/ 18007894 h 27"/>
                <a:gd name="T6" fmla="*/ 121981814 w 198"/>
                <a:gd name="T7" fmla="*/ 0 h 27"/>
                <a:gd name="T8" fmla="*/ 81017487 w 198"/>
                <a:gd name="T9" fmla="*/ 4501757 h 27"/>
                <a:gd name="T10" fmla="*/ 135635954 w 198"/>
                <a:gd name="T11" fmla="*/ 10504677 h 27"/>
                <a:gd name="T12" fmla="*/ 67362394 w 198"/>
                <a:gd name="T13" fmla="*/ 8253365 h 27"/>
                <a:gd name="T14" fmla="*/ 11833715 w 198"/>
                <a:gd name="T15" fmla="*/ 18758908 h 27"/>
                <a:gd name="T16" fmla="*/ 57349104 w 198"/>
                <a:gd name="T17" fmla="*/ 17257745 h 27"/>
                <a:gd name="T18" fmla="*/ 54618466 w 198"/>
                <a:gd name="T19" fmla="*/ 2025920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01ECC7DE-3DB9-4A13-A7A9-93D8632D1E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4395013 w 100"/>
                <a:gd name="T1" fmla="*/ 4040963 h 6"/>
                <a:gd name="T2" fmla="*/ 74395013 w 100"/>
                <a:gd name="T3" fmla="*/ 4040963 h 6"/>
                <a:gd name="T4" fmla="*/ 90725625 w 100"/>
                <a:gd name="T5" fmla="*/ 4040963 h 6"/>
                <a:gd name="T6" fmla="*/ 34475738 w 100"/>
                <a:gd name="T7" fmla="*/ 0 h 6"/>
                <a:gd name="T8" fmla="*/ 0 w 100"/>
                <a:gd name="T9" fmla="*/ 3367195 h 6"/>
                <a:gd name="T10" fmla="*/ 79838550 w 100"/>
                <a:gd name="T11" fmla="*/ 4040963 h 6"/>
                <a:gd name="T12" fmla="*/ 74395013 w 100"/>
                <a:gd name="T13" fmla="*/ 404096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57AE4394-4D16-46E4-9E36-971DF4E53E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2239758 w 142"/>
                <a:gd name="T1" fmla="*/ 2319367 h 14"/>
                <a:gd name="T2" fmla="*/ 72239758 w 142"/>
                <a:gd name="T3" fmla="*/ 2319367 h 14"/>
                <a:gd name="T4" fmla="*/ 44246983 w 142"/>
                <a:gd name="T5" fmla="*/ 10822249 h 14"/>
                <a:gd name="T6" fmla="*/ 106553667 w 142"/>
                <a:gd name="T7" fmla="*/ 6184393 h 14"/>
                <a:gd name="T8" fmla="*/ 73142506 w 142"/>
                <a:gd name="T9" fmla="*/ 2319367 h 14"/>
                <a:gd name="T10" fmla="*/ 114680296 w 142"/>
                <a:gd name="T11" fmla="*/ 1545659 h 14"/>
                <a:gd name="T12" fmla="*/ 74948951 w 142"/>
                <a:gd name="T13" fmla="*/ 0 h 14"/>
                <a:gd name="T14" fmla="*/ 76754446 w 142"/>
                <a:gd name="T15" fmla="*/ 772829 h 14"/>
                <a:gd name="T16" fmla="*/ 76754446 w 142"/>
                <a:gd name="T17" fmla="*/ 772829 h 14"/>
                <a:gd name="T18" fmla="*/ 76754446 w 142"/>
                <a:gd name="T19" fmla="*/ 772829 h 14"/>
                <a:gd name="T20" fmla="*/ 77657194 w 142"/>
                <a:gd name="T21" fmla="*/ 772829 h 14"/>
                <a:gd name="T22" fmla="*/ 75851699 w 142"/>
                <a:gd name="T23" fmla="*/ 772829 h 14"/>
                <a:gd name="T24" fmla="*/ 72239758 w 142"/>
                <a:gd name="T25" fmla="*/ 2319367 h 14"/>
                <a:gd name="T26" fmla="*/ 75851699 w 142"/>
                <a:gd name="T27" fmla="*/ 772829 h 14"/>
                <a:gd name="T28" fmla="*/ 76754446 w 142"/>
                <a:gd name="T29" fmla="*/ 772829 h 14"/>
                <a:gd name="T30" fmla="*/ 76754446 w 142"/>
                <a:gd name="T31" fmla="*/ 772829 h 14"/>
                <a:gd name="T32" fmla="*/ 0 w 142"/>
                <a:gd name="T33" fmla="*/ 2319367 h 14"/>
                <a:gd name="T34" fmla="*/ 72239758 w 142"/>
                <a:gd name="T35" fmla="*/ 2319367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93560F38-EEF7-4FD3-84EF-E8007B27C55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8247784 w 11"/>
                <a:gd name="T1" fmla="*/ 1515361 h 1"/>
                <a:gd name="T2" fmla="*/ 8247784 w 11"/>
                <a:gd name="T3" fmla="*/ 1515361 h 1"/>
                <a:gd name="T4" fmla="*/ 5998152 w 11"/>
                <a:gd name="T5" fmla="*/ 0 h 1"/>
                <a:gd name="T6" fmla="*/ 8247784 w 11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1740898A-EEA4-43DC-9E36-CA9607CE96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4505693 w 122"/>
                <a:gd name="T1" fmla="*/ 7406585 h 12"/>
                <a:gd name="T2" fmla="*/ 44505693 w 122"/>
                <a:gd name="T3" fmla="*/ 7406585 h 12"/>
                <a:gd name="T4" fmla="*/ 73248551 w 122"/>
                <a:gd name="T5" fmla="*/ 6060008 h 12"/>
                <a:gd name="T6" fmla="*/ 74175833 w 122"/>
                <a:gd name="T7" fmla="*/ 8080284 h 12"/>
                <a:gd name="T8" fmla="*/ 77883999 w 122"/>
                <a:gd name="T9" fmla="*/ 4713431 h 12"/>
                <a:gd name="T10" fmla="*/ 72321269 w 122"/>
                <a:gd name="T11" fmla="*/ 5387130 h 12"/>
                <a:gd name="T12" fmla="*/ 5562730 w 122"/>
                <a:gd name="T13" fmla="*/ 0 h 12"/>
                <a:gd name="T14" fmla="*/ 44505693 w 122"/>
                <a:gd name="T15" fmla="*/ 740658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8076330-44C1-40B9-8C01-EC2C13C21D1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2368499 w 74"/>
                <a:gd name="T1" fmla="*/ 0 h 6"/>
                <a:gd name="T2" fmla="*/ 62368499 w 74"/>
                <a:gd name="T3" fmla="*/ 0 h 6"/>
                <a:gd name="T4" fmla="*/ 0 w 74"/>
                <a:gd name="T5" fmla="*/ 1346714 h 6"/>
                <a:gd name="T6" fmla="*/ 32075309 w 74"/>
                <a:gd name="T7" fmla="*/ 4040963 h 6"/>
                <a:gd name="T8" fmla="*/ 30293190 w 74"/>
                <a:gd name="T9" fmla="*/ 2694249 h 6"/>
                <a:gd name="T10" fmla="*/ 62368499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FC5ADC49-AA65-464C-B36C-8D99964573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8125420 w 40"/>
                <a:gd name="T1" fmla="*/ 3865340 h 7"/>
                <a:gd name="T2" fmla="*/ 28125420 w 40"/>
                <a:gd name="T3" fmla="*/ 3865340 h 7"/>
                <a:gd name="T4" fmla="*/ 36290250 w 40"/>
                <a:gd name="T5" fmla="*/ 0 h 7"/>
                <a:gd name="T6" fmla="*/ 0 w 40"/>
                <a:gd name="T7" fmla="*/ 5412004 h 7"/>
                <a:gd name="T8" fmla="*/ 28125420 w 40"/>
                <a:gd name="T9" fmla="*/ 386534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FC916A5E-D1B7-4A89-B954-47DC9F431E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8008732 w 24"/>
                <a:gd name="T1" fmla="*/ 1515361 h 4"/>
                <a:gd name="T2" fmla="*/ 18008732 w 24"/>
                <a:gd name="T3" fmla="*/ 1515361 h 4"/>
                <a:gd name="T4" fmla="*/ 20581276 w 24"/>
                <a:gd name="T5" fmla="*/ 0 h 4"/>
                <a:gd name="T6" fmla="*/ 0 w 24"/>
                <a:gd name="T7" fmla="*/ 1136829 h 4"/>
                <a:gd name="T8" fmla="*/ 18008732 w 24"/>
                <a:gd name="T9" fmla="*/ 151536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E844B97-EF9D-4153-A0D8-906F766191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280275 w 21"/>
                <a:gd name="T1" fmla="*/ 0 h 1"/>
                <a:gd name="T2" fmla="*/ 20280275 w 21"/>
                <a:gd name="T3" fmla="*/ 0 h 1"/>
                <a:gd name="T4" fmla="*/ 0 w 21"/>
                <a:gd name="T5" fmla="*/ 1515361 h 1"/>
                <a:gd name="T6" fmla="*/ 20280275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E6994441-9797-4F6C-B89C-084B7796D5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443538 w 10"/>
                <a:gd name="T1" fmla="*/ 757681 h 2"/>
                <a:gd name="T2" fmla="*/ 5443538 w 10"/>
                <a:gd name="T3" fmla="*/ 757681 h 2"/>
                <a:gd name="T4" fmla="*/ 9072563 w 10"/>
                <a:gd name="T5" fmla="*/ 0 h 2"/>
                <a:gd name="T6" fmla="*/ 5443538 w 1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262241AF-D0C7-43E4-BCC0-B065B4F2180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58970704 w 65"/>
                <a:gd name="T1" fmla="*/ 6061444 h 9"/>
                <a:gd name="T2" fmla="*/ 58970704 w 65"/>
                <a:gd name="T3" fmla="*/ 6061444 h 9"/>
                <a:gd name="T4" fmla="*/ 3628996 w 65"/>
                <a:gd name="T5" fmla="*/ 2694249 h 9"/>
                <a:gd name="T6" fmla="*/ 11793760 w 65"/>
                <a:gd name="T7" fmla="*/ 5387677 h 9"/>
                <a:gd name="T8" fmla="*/ 58970704 w 65"/>
                <a:gd name="T9" fmla="*/ 606144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0325955A-0064-4E4C-BA71-8073415A9B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557403 h 4"/>
                <a:gd name="T2" fmla="*/ 0 w 29"/>
                <a:gd name="T3" fmla="*/ 2557403 h 4"/>
                <a:gd name="T4" fmla="*/ 8738038 w 29"/>
                <a:gd name="T5" fmla="*/ 3409562 h 4"/>
                <a:gd name="T6" fmla="*/ 28156228 w 29"/>
                <a:gd name="T7" fmla="*/ 0 h 4"/>
                <a:gd name="T8" fmla="*/ 0 w 29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37990D8B-6C12-41F2-83C4-64341E602F5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6290250 w 40"/>
                <a:gd name="T1" fmla="*/ 2020481 h 3"/>
                <a:gd name="T2" fmla="*/ 36290250 w 40"/>
                <a:gd name="T3" fmla="*/ 2020481 h 3"/>
                <a:gd name="T4" fmla="*/ 0 w 40"/>
                <a:gd name="T5" fmla="*/ 0 h 3"/>
                <a:gd name="T6" fmla="*/ 36290250 w 40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03F91D95-AD58-41E4-8DF0-0B75007211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2157019 w 38"/>
                <a:gd name="T1" fmla="*/ 0 h 5"/>
                <a:gd name="T2" fmla="*/ 22157019 w 38"/>
                <a:gd name="T3" fmla="*/ 0 h 5"/>
                <a:gd name="T4" fmla="*/ 0 w 38"/>
                <a:gd name="T5" fmla="*/ 2727650 h 5"/>
                <a:gd name="T6" fmla="*/ 22157019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131B691A-03E8-4B0C-A87D-E190D648E5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58970704 w 65"/>
                <a:gd name="T1" fmla="*/ 2020481 h 6"/>
                <a:gd name="T2" fmla="*/ 58970704 w 65"/>
                <a:gd name="T3" fmla="*/ 2020481 h 6"/>
                <a:gd name="T4" fmla="*/ 0 w 65"/>
                <a:gd name="T5" fmla="*/ 0 h 6"/>
                <a:gd name="T6" fmla="*/ 58970704 w 65"/>
                <a:gd name="T7" fmla="*/ 2020481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08B62293-9F5D-4D1A-B7D2-D57D77FFA9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4812736 w 21"/>
                <a:gd name="T1" fmla="*/ 0 h 2"/>
                <a:gd name="T2" fmla="*/ 14812736 w 21"/>
                <a:gd name="T3" fmla="*/ 0 h 2"/>
                <a:gd name="T4" fmla="*/ 0 w 21"/>
                <a:gd name="T5" fmla="*/ 3030722 h 2"/>
                <a:gd name="T6" fmla="*/ 14812736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FC0E53AF-DDA8-406C-B942-0542BB64B9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557403 h 4"/>
                <a:gd name="T2" fmla="*/ 0 w 75"/>
                <a:gd name="T3" fmla="*/ 2557403 h 4"/>
                <a:gd name="T4" fmla="*/ 11793772 w 75"/>
                <a:gd name="T5" fmla="*/ 3409562 h 4"/>
                <a:gd name="T6" fmla="*/ 68043266 w 75"/>
                <a:gd name="T7" fmla="*/ 2557403 h 4"/>
                <a:gd name="T8" fmla="*/ 0 w 75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A130B50B-E014-4C0B-B439-FA4C1789B1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874496 w 8"/>
                <a:gd name="T1" fmla="*/ 1515361 h 1"/>
                <a:gd name="T2" fmla="*/ 7874496 w 8"/>
                <a:gd name="T3" fmla="*/ 1515361 h 1"/>
                <a:gd name="T4" fmla="*/ 984188 w 8"/>
                <a:gd name="T5" fmla="*/ 0 h 1"/>
                <a:gd name="T6" fmla="*/ 7874496 w 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DA497B87-35B2-4D56-8559-E3EB540EEA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515361 h 1"/>
                <a:gd name="T2" fmla="*/ 0 w 36"/>
                <a:gd name="T3" fmla="*/ 1515361 h 1"/>
                <a:gd name="T4" fmla="*/ 33882101 w 36"/>
                <a:gd name="T5" fmla="*/ 1515361 h 1"/>
                <a:gd name="T6" fmla="*/ 0 w 36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4909FD36-33D2-41EF-8271-86528E8DD5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0 w 20"/>
                <a:gd name="T5" fmla="*/ 151536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7477CE39-8DF5-47DF-A86F-4C2F161AFF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874496 w 8"/>
                <a:gd name="T1" fmla="*/ 0 h 3"/>
                <a:gd name="T2" fmla="*/ 7874496 w 8"/>
                <a:gd name="T3" fmla="*/ 0 h 3"/>
                <a:gd name="T4" fmla="*/ 0 w 8"/>
                <a:gd name="T5" fmla="*/ 2020481 h 3"/>
                <a:gd name="T6" fmla="*/ 7874496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3A24B1F5-D5D6-4D0D-8010-6528A2B045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06685 w 5"/>
                <a:gd name="T1" fmla="*/ 0 h 1"/>
                <a:gd name="T2" fmla="*/ 906685 w 5"/>
                <a:gd name="T3" fmla="*/ 0 h 1"/>
                <a:gd name="T4" fmla="*/ 0 w 5"/>
                <a:gd name="T5" fmla="*/ 0 h 1"/>
                <a:gd name="T6" fmla="*/ 906685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BD02E2EC-2EB0-4666-998B-2C08B27F20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2680454 w 25"/>
                <a:gd name="T1" fmla="*/ 1 h 1"/>
                <a:gd name="T2" fmla="*/ 22680454 w 25"/>
                <a:gd name="T3" fmla="*/ 1 h 1"/>
                <a:gd name="T4" fmla="*/ 0 w 25"/>
                <a:gd name="T5" fmla="*/ 0 h 1"/>
                <a:gd name="T6" fmla="*/ 22680454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0D7D0616-CB8B-4F7F-B800-DB7DD6F553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16330613 w 20"/>
                <a:gd name="T5" fmla="*/ 1515361 h 1"/>
                <a:gd name="T6" fmla="*/ 0 w 20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BDF63EAD-DDA2-451E-84B5-F930C2C41E0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29346653 w 31"/>
                <a:gd name="T5" fmla="*/ 1515361 h 1"/>
                <a:gd name="T6" fmla="*/ 25559863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56679D45-B643-48B9-B6D7-DBB1EF6DAC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18516773 w 23"/>
                <a:gd name="T1" fmla="*/ 0 h 2"/>
                <a:gd name="T2" fmla="*/ 18516773 w 23"/>
                <a:gd name="T3" fmla="*/ 0 h 2"/>
                <a:gd name="T4" fmla="*/ 15296503 w 23"/>
                <a:gd name="T5" fmla="*/ 0 h 2"/>
                <a:gd name="T6" fmla="*/ 18516773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0CECEFC4-D93C-4504-9857-CBAD455683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119717 w 3"/>
                <a:gd name="T1" fmla="*/ 1515361 h 1"/>
                <a:gd name="T2" fmla="*/ 1119717 w 3"/>
                <a:gd name="T3" fmla="*/ 1515361 h 1"/>
                <a:gd name="T4" fmla="*/ 3360208 w 3"/>
                <a:gd name="T5" fmla="*/ 0 h 1"/>
                <a:gd name="T6" fmla="*/ 0 w 3"/>
                <a:gd name="T7" fmla="*/ 0 h 1"/>
                <a:gd name="T8" fmla="*/ 1119717 w 3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1">
              <a:extLst>
                <a:ext uri="{FF2B5EF4-FFF2-40B4-BE49-F238E27FC236}">
                  <a16:creationId xmlns:a16="http://schemas.microsoft.com/office/drawing/2014/main" id="{59582504-4710-4E38-910D-E0F124170F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2834261 h 17"/>
                <a:gd name="T2" fmla="*/ 0 w 69"/>
                <a:gd name="T3" fmla="*/ 12834261 h 17"/>
                <a:gd name="T4" fmla="*/ 64428342 w 69"/>
                <a:gd name="T5" fmla="*/ 9814026 h 17"/>
                <a:gd name="T6" fmla="*/ 42952228 w 69"/>
                <a:gd name="T7" fmla="*/ 0 h 17"/>
                <a:gd name="T8" fmla="*/ 0 w 69"/>
                <a:gd name="T9" fmla="*/ 128342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E83D39B7-56C1-4554-8AEC-F62D244A802E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2147483646 w 10030"/>
                <a:gd name="T1" fmla="*/ 18208996 h 75"/>
                <a:gd name="T2" fmla="*/ 2147483646 w 10030"/>
                <a:gd name="T3" fmla="*/ 16752174 h 75"/>
                <a:gd name="T4" fmla="*/ 2147483646 w 10030"/>
                <a:gd name="T5" fmla="*/ 43701249 h 75"/>
                <a:gd name="T6" fmla="*/ 2147483646 w 10030"/>
                <a:gd name="T7" fmla="*/ 47343731 h 75"/>
                <a:gd name="T8" fmla="*/ 2147483646 w 10030"/>
                <a:gd name="T9" fmla="*/ 44430086 h 75"/>
                <a:gd name="T10" fmla="*/ 2147483646 w 10030"/>
                <a:gd name="T11" fmla="*/ 40788458 h 75"/>
                <a:gd name="T12" fmla="*/ 2147483646 w 10030"/>
                <a:gd name="T13" fmla="*/ 43701249 h 75"/>
                <a:gd name="T14" fmla="*/ 2147483646 w 10030"/>
                <a:gd name="T15" fmla="*/ 45158071 h 75"/>
                <a:gd name="T16" fmla="*/ 2147483646 w 10030"/>
                <a:gd name="T17" fmla="*/ 40788458 h 75"/>
                <a:gd name="T18" fmla="*/ 2147483646 w 10030"/>
                <a:gd name="T19" fmla="*/ 23307446 h 75"/>
                <a:gd name="T20" fmla="*/ 2147483646 w 10030"/>
                <a:gd name="T21" fmla="*/ 37874814 h 75"/>
                <a:gd name="T22" fmla="*/ 2147483646 w 10030"/>
                <a:gd name="T23" fmla="*/ 29862719 h 75"/>
                <a:gd name="T24" fmla="*/ 2147483646 w 10030"/>
                <a:gd name="T25" fmla="*/ 38602798 h 75"/>
                <a:gd name="T26" fmla="*/ 2147483646 w 10030"/>
                <a:gd name="T27" fmla="*/ 36417992 h 75"/>
                <a:gd name="T28" fmla="*/ 2147483646 w 10030"/>
                <a:gd name="T29" fmla="*/ 45158071 h 75"/>
                <a:gd name="T30" fmla="*/ 2147483646 w 10030"/>
                <a:gd name="T31" fmla="*/ 44430086 h 75"/>
                <a:gd name="T32" fmla="*/ 2147483646 w 10030"/>
                <a:gd name="T33" fmla="*/ 45886908 h 75"/>
                <a:gd name="T34" fmla="*/ 2147483646 w 10030"/>
                <a:gd name="T35" fmla="*/ 37145976 h 75"/>
                <a:gd name="T36" fmla="*/ 2147483646 w 10030"/>
                <a:gd name="T37" fmla="*/ 22579462 h 75"/>
                <a:gd name="T38" fmla="*/ 2147483646 w 10030"/>
                <a:gd name="T39" fmla="*/ 42245280 h 75"/>
                <a:gd name="T40" fmla="*/ 2147483646 w 10030"/>
                <a:gd name="T41" fmla="*/ 44430086 h 75"/>
                <a:gd name="T42" fmla="*/ 2147483646 w 10030"/>
                <a:gd name="T43" fmla="*/ 32047525 h 75"/>
                <a:gd name="T44" fmla="*/ 2147483646 w 10030"/>
                <a:gd name="T45" fmla="*/ 32776363 h 75"/>
                <a:gd name="T46" fmla="*/ 2147483646 w 10030"/>
                <a:gd name="T47" fmla="*/ 23307446 h 75"/>
                <a:gd name="T48" fmla="*/ 2147483646 w 10030"/>
                <a:gd name="T49" fmla="*/ 15295352 h 75"/>
                <a:gd name="T50" fmla="*/ 2147483646 w 10030"/>
                <a:gd name="T51" fmla="*/ 19665818 h 75"/>
                <a:gd name="T52" fmla="*/ 2147483646 w 10030"/>
                <a:gd name="T53" fmla="*/ 16024189 h 75"/>
                <a:gd name="T54" fmla="*/ 2147483646 w 10030"/>
                <a:gd name="T55" fmla="*/ 8740079 h 75"/>
                <a:gd name="T56" fmla="*/ 2147483646 w 10030"/>
                <a:gd name="T57" fmla="*/ 15295352 h 75"/>
                <a:gd name="T58" fmla="*/ 2147483646 w 10030"/>
                <a:gd name="T59" fmla="*/ 16024189 h 75"/>
                <a:gd name="T60" fmla="*/ 2147483646 w 10030"/>
                <a:gd name="T61" fmla="*/ 23307446 h 75"/>
                <a:gd name="T62" fmla="*/ 2147483646 w 10030"/>
                <a:gd name="T63" fmla="*/ 22579462 h 75"/>
                <a:gd name="T64" fmla="*/ 2147483646 w 10030"/>
                <a:gd name="T65" fmla="*/ 14567367 h 75"/>
                <a:gd name="T66" fmla="*/ 2147483646 w 10030"/>
                <a:gd name="T67" fmla="*/ 17481012 h 75"/>
                <a:gd name="T68" fmla="*/ 2147483646 w 10030"/>
                <a:gd name="T69" fmla="*/ 20393802 h 75"/>
                <a:gd name="T70" fmla="*/ 2147483646 w 10030"/>
                <a:gd name="T71" fmla="*/ 8012095 h 75"/>
                <a:gd name="T72" fmla="*/ 2147483646 w 10030"/>
                <a:gd name="T73" fmla="*/ 11653723 h 75"/>
                <a:gd name="T74" fmla="*/ 2147483646 w 10030"/>
                <a:gd name="T75" fmla="*/ 13110545 h 75"/>
                <a:gd name="T76" fmla="*/ 2147483646 w 10030"/>
                <a:gd name="T77" fmla="*/ 15295352 h 75"/>
                <a:gd name="T78" fmla="*/ 2147483646 w 10030"/>
                <a:gd name="T79" fmla="*/ 13110545 h 75"/>
                <a:gd name="T80" fmla="*/ 2147483646 w 10030"/>
                <a:gd name="T81" fmla="*/ 6555273 h 75"/>
                <a:gd name="T82" fmla="*/ 2147483646 w 10030"/>
                <a:gd name="T83" fmla="*/ 15295352 h 75"/>
                <a:gd name="T84" fmla="*/ 1423597581 w 10030"/>
                <a:gd name="T85" fmla="*/ 8012095 h 75"/>
                <a:gd name="T86" fmla="*/ 238175537 w 10030"/>
                <a:gd name="T87" fmla="*/ 5098451 h 75"/>
                <a:gd name="T88" fmla="*/ 94543114 w 10030"/>
                <a:gd name="T89" fmla="*/ 30590703 h 75"/>
                <a:gd name="T90" fmla="*/ 674527490 w 10030"/>
                <a:gd name="T91" fmla="*/ 34233185 h 75"/>
                <a:gd name="T92" fmla="*/ 963610564 w 10030"/>
                <a:gd name="T93" fmla="*/ 34233185 h 75"/>
                <a:gd name="T94" fmla="*/ 1448142235 w 10030"/>
                <a:gd name="T95" fmla="*/ 33504348 h 75"/>
                <a:gd name="T96" fmla="*/ 1838131746 w 10030"/>
                <a:gd name="T97" fmla="*/ 32776363 h 75"/>
                <a:gd name="T98" fmla="*/ 2147483646 w 10030"/>
                <a:gd name="T99" fmla="*/ 37145976 h 75"/>
                <a:gd name="T100" fmla="*/ 2147483646 w 10030"/>
                <a:gd name="T101" fmla="*/ 32776363 h 75"/>
                <a:gd name="T102" fmla="*/ 2147483646 w 10030"/>
                <a:gd name="T103" fmla="*/ 37874814 h 75"/>
                <a:gd name="T104" fmla="*/ 2147483646 w 10030"/>
                <a:gd name="T105" fmla="*/ 45158071 h 75"/>
                <a:gd name="T106" fmla="*/ 2147483646 w 10030"/>
                <a:gd name="T107" fmla="*/ 39331636 h 75"/>
                <a:gd name="T108" fmla="*/ 2147483646 w 10030"/>
                <a:gd name="T109" fmla="*/ 43701249 h 75"/>
                <a:gd name="T110" fmla="*/ 2147483646 w 10030"/>
                <a:gd name="T111" fmla="*/ 47343731 h 75"/>
                <a:gd name="T112" fmla="*/ 2147483646 w 10030"/>
                <a:gd name="T113" fmla="*/ 49528537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2FB97C8E-BA14-4F41-BDC2-5BA165C5AD1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0289712 w 12"/>
                <a:gd name="T1" fmla="*/ 4546083 h 3"/>
                <a:gd name="T2" fmla="*/ 10289712 w 12"/>
                <a:gd name="T3" fmla="*/ 4546083 h 3"/>
                <a:gd name="T4" fmla="*/ 5144856 w 12"/>
                <a:gd name="T5" fmla="*/ 0 h 3"/>
                <a:gd name="T6" fmla="*/ 10289712 w 12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54E16083-F37F-491C-8659-2EA55EAE51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535329 w 5"/>
                <a:gd name="T1" fmla="*/ 1515361 h 1"/>
                <a:gd name="T2" fmla="*/ 4535329 w 5"/>
                <a:gd name="T3" fmla="*/ 1515361 h 1"/>
                <a:gd name="T4" fmla="*/ 2721007 w 5"/>
                <a:gd name="T5" fmla="*/ 0 h 1"/>
                <a:gd name="T6" fmla="*/ 0 w 5"/>
                <a:gd name="T7" fmla="*/ 1515361 h 1"/>
                <a:gd name="T8" fmla="*/ 4535329 w 5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A319934C-B054-4360-94CF-2CA6AEEF61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3894815 w 27"/>
                <a:gd name="T1" fmla="*/ 2020481 h 3"/>
                <a:gd name="T2" fmla="*/ 23894815 w 27"/>
                <a:gd name="T3" fmla="*/ 2020481 h 3"/>
                <a:gd name="T4" fmla="*/ 885237 w 27"/>
                <a:gd name="T5" fmla="*/ 0 h 3"/>
                <a:gd name="T6" fmla="*/ 23894815 w 27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2FFCBC7B-3EA1-4693-B7C6-C4B73565DE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7501380 w 42"/>
                <a:gd name="T1" fmla="*/ 0 h 3"/>
                <a:gd name="T2" fmla="*/ 37501380 w 42"/>
                <a:gd name="T3" fmla="*/ 0 h 3"/>
                <a:gd name="T4" fmla="*/ 0 w 42"/>
                <a:gd name="T5" fmla="*/ 673767 h 3"/>
                <a:gd name="T6" fmla="*/ 33929550 w 42"/>
                <a:gd name="T7" fmla="*/ 2020481 h 3"/>
                <a:gd name="T8" fmla="*/ 37501380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3E6B29D8-4609-44C0-934B-8FA70F2AC7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5210880 w 46"/>
                <a:gd name="T1" fmla="*/ 2020481 h 3"/>
                <a:gd name="T2" fmla="*/ 25210880 w 46"/>
                <a:gd name="T3" fmla="*/ 2020481 h 3"/>
                <a:gd name="T4" fmla="*/ 42952228 w 46"/>
                <a:gd name="T5" fmla="*/ 1346714 h 3"/>
                <a:gd name="T6" fmla="*/ 41084362 w 46"/>
                <a:gd name="T7" fmla="*/ 0 h 3"/>
                <a:gd name="T8" fmla="*/ 25210880 w 46"/>
                <a:gd name="T9" fmla="*/ 2020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87E36A60-C18F-4D96-9BFE-B5E9B99341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319556 h 7"/>
                <a:gd name="T2" fmla="*/ 0 w 63"/>
                <a:gd name="T3" fmla="*/ 2319556 h 7"/>
                <a:gd name="T4" fmla="*/ 55012570 w 63"/>
                <a:gd name="T5" fmla="*/ 3865340 h 7"/>
                <a:gd name="T6" fmla="*/ 49511504 w 63"/>
                <a:gd name="T7" fmla="*/ 3865340 h 7"/>
                <a:gd name="T8" fmla="*/ 0 w 63"/>
                <a:gd name="T9" fmla="*/ 23195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B322B10F-74B2-4F6C-912C-BED5CA42B8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757681 h 2"/>
                <a:gd name="T2" fmla="*/ 0 w 31"/>
                <a:gd name="T3" fmla="*/ 757681 h 2"/>
                <a:gd name="T4" fmla="*/ 23790992 w 31"/>
                <a:gd name="T5" fmla="*/ 757681 h 2"/>
                <a:gd name="T6" fmla="*/ 0 w 31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754CB8B2-8EEF-4CA0-9547-6192325A78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69006543 w 109"/>
                <a:gd name="T1" fmla="*/ 6060008 h 12"/>
                <a:gd name="T2" fmla="*/ 69006543 w 109"/>
                <a:gd name="T3" fmla="*/ 6060008 h 12"/>
                <a:gd name="T4" fmla="*/ 84241299 w 109"/>
                <a:gd name="T5" fmla="*/ 4040552 h 12"/>
                <a:gd name="T6" fmla="*/ 69006543 w 109"/>
                <a:gd name="T7" fmla="*/ 6060008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A1D33343-21D2-4D7A-9787-09F6117F53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74006 w 27"/>
                <a:gd name="T1" fmla="*/ 4849155 h 5"/>
                <a:gd name="T2" fmla="*/ 26974006 w 27"/>
                <a:gd name="T3" fmla="*/ 4849155 h 5"/>
                <a:gd name="T4" fmla="*/ 15984300 w 27"/>
                <a:gd name="T5" fmla="*/ 0 h 5"/>
                <a:gd name="T6" fmla="*/ 0 w 27"/>
                <a:gd name="T7" fmla="*/ 3879127 h 5"/>
                <a:gd name="T8" fmla="*/ 26974006 w 27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6AF18B17-E0D5-4A8D-BF53-A7E1B936D8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27274 w 61"/>
                <a:gd name="T1" fmla="*/ 1346714 h 3"/>
                <a:gd name="T2" fmla="*/ 927274 w 61"/>
                <a:gd name="T3" fmla="*/ 1346714 h 3"/>
                <a:gd name="T4" fmla="*/ 45431625 w 61"/>
                <a:gd name="T5" fmla="*/ 2020481 h 3"/>
                <a:gd name="T6" fmla="*/ 56557954 w 61"/>
                <a:gd name="T7" fmla="*/ 1346714 h 3"/>
                <a:gd name="T8" fmla="*/ 927274 w 61"/>
                <a:gd name="T9" fmla="*/ 134671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8924B4A3-9D96-4384-B20D-FB3ED6561B6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515361 h 1"/>
                <a:gd name="T2" fmla="*/ 0 w 38"/>
                <a:gd name="T3" fmla="*/ 1515361 h 1"/>
                <a:gd name="T4" fmla="*/ 35082267 w 38"/>
                <a:gd name="T5" fmla="*/ 0 h 1"/>
                <a:gd name="T6" fmla="*/ 0 w 3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859EBA60-D898-4F90-810B-52B8F00E10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5093731 w 47"/>
                <a:gd name="T1" fmla="*/ 1 h 1"/>
                <a:gd name="T2" fmla="*/ 45093731 w 47"/>
                <a:gd name="T3" fmla="*/ 1 h 1"/>
                <a:gd name="T4" fmla="*/ 31661702 w 47"/>
                <a:gd name="T5" fmla="*/ 0 h 1"/>
                <a:gd name="T6" fmla="*/ 0 w 47"/>
                <a:gd name="T7" fmla="*/ 0 h 1"/>
                <a:gd name="T8" fmla="*/ 45093731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595F54C0-1ACA-4965-B17C-8B71A2E656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1712712 w 65"/>
                <a:gd name="T1" fmla="*/ 0 h 4"/>
                <a:gd name="T2" fmla="*/ 51712712 w 65"/>
                <a:gd name="T3" fmla="*/ 0 h 4"/>
                <a:gd name="T4" fmla="*/ 4535768 w 65"/>
                <a:gd name="T5" fmla="*/ 852160 h 4"/>
                <a:gd name="T6" fmla="*/ 29938738 w 65"/>
                <a:gd name="T7" fmla="*/ 3409562 h 4"/>
                <a:gd name="T8" fmla="*/ 5171271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B326E29F-9599-4331-B492-0CBABB73BCA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2680454 w 25"/>
                <a:gd name="T1" fmla="*/ 3092448 h 7"/>
                <a:gd name="T2" fmla="*/ 22680454 w 25"/>
                <a:gd name="T3" fmla="*/ 3092448 h 7"/>
                <a:gd name="T4" fmla="*/ 1814474 w 25"/>
                <a:gd name="T5" fmla="*/ 0 h 7"/>
                <a:gd name="T6" fmla="*/ 0 w 25"/>
                <a:gd name="T7" fmla="*/ 5412004 h 7"/>
                <a:gd name="T8" fmla="*/ 22680454 w 25"/>
                <a:gd name="T9" fmla="*/ 309244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378A8737-2889-4AF1-AF88-4D64969CC8A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68413429 w 123"/>
                <a:gd name="T1" fmla="*/ 0 h 4"/>
                <a:gd name="T2" fmla="*/ 68413429 w 123"/>
                <a:gd name="T3" fmla="*/ 0 h 4"/>
                <a:gd name="T4" fmla="*/ 60203550 w 123"/>
                <a:gd name="T5" fmla="*/ 1515361 h 4"/>
                <a:gd name="T6" fmla="*/ 68413429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E895218-A1A4-4B1C-BB10-FF03AEEF9D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7425269 h 10"/>
                <a:gd name="T2" fmla="*/ 0 w 13"/>
                <a:gd name="T3" fmla="*/ 7425269 h 10"/>
                <a:gd name="T4" fmla="*/ 9498196 w 13"/>
                <a:gd name="T5" fmla="*/ 7425269 h 10"/>
                <a:gd name="T6" fmla="*/ 8767368 w 13"/>
                <a:gd name="T7" fmla="*/ 0 h 10"/>
                <a:gd name="T8" fmla="*/ 0 w 13"/>
                <a:gd name="T9" fmla="*/ 742526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B4813A57-6ED9-4FA9-8CC4-2A6FAB98C2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4708677 w 101"/>
                <a:gd name="T1" fmla="*/ 5940560 h 10"/>
                <a:gd name="T2" fmla="*/ 14708677 w 101"/>
                <a:gd name="T3" fmla="*/ 5940560 h 10"/>
                <a:gd name="T4" fmla="*/ 79056385 w 101"/>
                <a:gd name="T5" fmla="*/ 2970280 h 10"/>
                <a:gd name="T6" fmla="*/ 51478933 w 101"/>
                <a:gd name="T7" fmla="*/ 0 h 10"/>
                <a:gd name="T8" fmla="*/ 14708677 w 101"/>
                <a:gd name="T9" fmla="*/ 594056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65122CF-8488-4361-B74F-AF75C10CBB0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3030722 h 2"/>
                <a:gd name="T2" fmla="*/ 0 w 19"/>
                <a:gd name="T3" fmla="*/ 3030722 h 2"/>
                <a:gd name="T4" fmla="*/ 16048497 w 19"/>
                <a:gd name="T5" fmla="*/ 0 h 2"/>
                <a:gd name="T6" fmla="*/ 0 w 19"/>
                <a:gd name="T7" fmla="*/ 303072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CE90703C-FE9F-4963-AD8D-5D22A3FF48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7220769 w 39"/>
                <a:gd name="T1" fmla="*/ 1705243 h 4"/>
                <a:gd name="T2" fmla="*/ 37220769 w 39"/>
                <a:gd name="T3" fmla="*/ 1705243 h 4"/>
                <a:gd name="T4" fmla="*/ 0 w 39"/>
                <a:gd name="T5" fmla="*/ 0 h 4"/>
                <a:gd name="T6" fmla="*/ 23859392 w 39"/>
                <a:gd name="T7" fmla="*/ 3409562 h 4"/>
                <a:gd name="T8" fmla="*/ 37220769 w 39"/>
                <a:gd name="T9" fmla="*/ 170524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DF03FE70-8BEC-4A32-BAC0-EDC9CE7D6B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28429570 w 32"/>
                <a:gd name="T1" fmla="*/ 4040963 h 6"/>
                <a:gd name="T2" fmla="*/ 28429570 w 32"/>
                <a:gd name="T3" fmla="*/ 4040963 h 6"/>
                <a:gd name="T4" fmla="*/ 20433812 w 32"/>
                <a:gd name="T5" fmla="*/ 0 h 6"/>
                <a:gd name="T6" fmla="*/ 0 w 32"/>
                <a:gd name="T7" fmla="*/ 3367195 h 6"/>
                <a:gd name="T8" fmla="*/ 28429570 w 32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EA102CAF-B4D6-41D6-A22D-1617FAD255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29803278 w 34"/>
                <a:gd name="T1" fmla="*/ 3409562 h 4"/>
                <a:gd name="T2" fmla="*/ 29803278 w 34"/>
                <a:gd name="T3" fmla="*/ 3409562 h 4"/>
                <a:gd name="T4" fmla="*/ 32686929 w 34"/>
                <a:gd name="T5" fmla="*/ 1705243 h 4"/>
                <a:gd name="T6" fmla="*/ 0 w 34"/>
                <a:gd name="T7" fmla="*/ 0 h 4"/>
                <a:gd name="T8" fmla="*/ 29803278 w 34"/>
                <a:gd name="T9" fmla="*/ 34095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D19DCD1C-9A25-4F7A-980F-331961EC6FF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6976596 w 17"/>
                <a:gd name="T1" fmla="*/ 4040963 h 6"/>
                <a:gd name="T2" fmla="*/ 6976596 w 17"/>
                <a:gd name="T3" fmla="*/ 4040963 h 6"/>
                <a:gd name="T4" fmla="*/ 14824449 w 17"/>
                <a:gd name="T5" fmla="*/ 4040963 h 6"/>
                <a:gd name="T6" fmla="*/ 0 w 17"/>
                <a:gd name="T7" fmla="*/ 0 h 6"/>
                <a:gd name="T8" fmla="*/ 6976596 w 1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44DB39EE-FF58-4AA6-A8FC-AC5D67F145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584700 w 63"/>
                <a:gd name="T1" fmla="*/ 4143854 h 8"/>
                <a:gd name="T2" fmla="*/ 4584700 w 63"/>
                <a:gd name="T3" fmla="*/ 4143854 h 8"/>
                <a:gd name="T4" fmla="*/ 57763581 w 63"/>
                <a:gd name="T5" fmla="*/ 4143854 h 8"/>
                <a:gd name="T6" fmla="*/ 4584700 w 63"/>
                <a:gd name="T7" fmla="*/ 414385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Footer Placeholder 4">
            <a:extLst>
              <a:ext uri="{FF2B5EF4-FFF2-40B4-BE49-F238E27FC236}">
                <a16:creationId xmlns:a16="http://schemas.microsoft.com/office/drawing/2014/main" id="{F76608B4-3A7C-46D3-ABE7-FE786A2E0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CA4CE688-70FC-4296-BD74-307ECFD740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9B53-1FA2-4D9B-BC1E-128C0CA51D1E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4115D699-EE72-43DE-B6C3-3CAE0589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8505-0D5E-413B-9371-EC8D4C7B4C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6302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ine" descr="Line graphic">
            <a:extLst>
              <a:ext uri="{FF2B5EF4-FFF2-40B4-BE49-F238E27FC236}">
                <a16:creationId xmlns:a16="http://schemas.microsoft.com/office/drawing/2014/main" id="{E10CAA32-6D62-4D7C-95BE-636211172602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1514475"/>
            <a:ext cx="10569575" cy="63500"/>
            <a:chOff x="1522413" y="1514475"/>
            <a:chExt cx="10569575" cy="64008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F2479EE5-E459-446E-A87D-0EE53ED2C7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6947694 w 67"/>
                <a:gd name="T1" fmla="*/ 4040963 h 6"/>
                <a:gd name="T2" fmla="*/ 26947694 w 67"/>
                <a:gd name="T3" fmla="*/ 4040963 h 6"/>
                <a:gd name="T4" fmla="*/ 60182836 w 67"/>
                <a:gd name="T5" fmla="*/ 2020481 h 6"/>
                <a:gd name="T6" fmla="*/ 35032097 w 67"/>
                <a:gd name="T7" fmla="*/ 0 h 6"/>
                <a:gd name="T8" fmla="*/ 26947694 w 6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FBFD7B43-3F00-4266-A2A1-8D6CE29B61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757681 h 2"/>
                <a:gd name="T2" fmla="*/ 0 w 20"/>
                <a:gd name="T3" fmla="*/ 757681 h 2"/>
                <a:gd name="T4" fmla="*/ 18145125 w 20"/>
                <a:gd name="T5" fmla="*/ 379148 h 2"/>
                <a:gd name="T6" fmla="*/ 0 w 2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F52211B3-0C4F-4624-812C-A401B8E623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8416048 w 41"/>
                <a:gd name="T1" fmla="*/ 0 h 6"/>
                <a:gd name="T2" fmla="*/ 38416048 w 41"/>
                <a:gd name="T3" fmla="*/ 0 h 6"/>
                <a:gd name="T4" fmla="*/ 0 w 41"/>
                <a:gd name="T5" fmla="*/ 2105010 h 6"/>
                <a:gd name="T6" fmla="*/ 17803007 w 41"/>
                <a:gd name="T7" fmla="*/ 1052505 h 6"/>
                <a:gd name="T8" fmla="*/ 38416048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10C4F46B-743B-4AD7-AC33-2D860BFD27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814491 w 45"/>
                <a:gd name="T1" fmla="*/ 0 h 6"/>
                <a:gd name="T2" fmla="*/ 1814491 w 45"/>
                <a:gd name="T3" fmla="*/ 0 h 6"/>
                <a:gd name="T4" fmla="*/ 16330422 w 45"/>
                <a:gd name="T5" fmla="*/ 4040963 h 6"/>
                <a:gd name="T6" fmla="*/ 40825579 w 45"/>
                <a:gd name="T7" fmla="*/ 2694249 h 6"/>
                <a:gd name="T8" fmla="*/ 1814491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FF58FD1E-342B-4A54-8E03-25B61C7BCE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6958948 w 44"/>
                <a:gd name="T1" fmla="*/ 0 h 3"/>
                <a:gd name="T2" fmla="*/ 36958948 w 44"/>
                <a:gd name="T3" fmla="*/ 0 h 3"/>
                <a:gd name="T4" fmla="*/ 0 w 44"/>
                <a:gd name="T5" fmla="*/ 2020481 h 3"/>
                <a:gd name="T6" fmla="*/ 36958948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7E6B643F-CED4-43DF-86ED-20B123BB38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2598648 w 82"/>
                <a:gd name="T1" fmla="*/ 2727650 h 5"/>
                <a:gd name="T2" fmla="*/ 12598648 w 82"/>
                <a:gd name="T3" fmla="*/ 2727650 h 5"/>
                <a:gd name="T4" fmla="*/ 73790456 w 82"/>
                <a:gd name="T5" fmla="*/ 0 h 5"/>
                <a:gd name="T6" fmla="*/ 0 w 82"/>
                <a:gd name="T7" fmla="*/ 2727650 h 5"/>
                <a:gd name="T8" fmla="*/ 12598648 w 82"/>
                <a:gd name="T9" fmla="*/ 27276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786B7E2-72DD-4C43-BE51-7565256A8E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6965248 w 42"/>
                <a:gd name="T1" fmla="*/ 3879127 h 5"/>
                <a:gd name="T2" fmla="*/ 16965248 w 42"/>
                <a:gd name="T3" fmla="*/ 3879127 h 5"/>
                <a:gd name="T4" fmla="*/ 37501380 w 42"/>
                <a:gd name="T5" fmla="*/ 0 h 5"/>
                <a:gd name="T6" fmla="*/ 0 w 42"/>
                <a:gd name="T7" fmla="*/ 4849155 h 5"/>
                <a:gd name="T8" fmla="*/ 16965248 w 42"/>
                <a:gd name="T9" fmla="*/ 387912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BEFD7AD-195A-4154-BF3F-7FCAA276FD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1501875 w 98"/>
                <a:gd name="T1" fmla="*/ 4040963 h 6"/>
                <a:gd name="T2" fmla="*/ 71501875 w 98"/>
                <a:gd name="T3" fmla="*/ 4040963 h 6"/>
                <a:gd name="T4" fmla="*/ 66205683 w 98"/>
                <a:gd name="T5" fmla="*/ 0 h 6"/>
                <a:gd name="T6" fmla="*/ 0 w 98"/>
                <a:gd name="T7" fmla="*/ 3367195 h 6"/>
                <a:gd name="T8" fmla="*/ 71501875 w 98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92626222-8081-494B-8730-7D250891D1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4546083 h 3"/>
                <a:gd name="T2" fmla="*/ 0 w 36"/>
                <a:gd name="T3" fmla="*/ 4546083 h 3"/>
                <a:gd name="T4" fmla="*/ 33882101 w 36"/>
                <a:gd name="T5" fmla="*/ 0 h 3"/>
                <a:gd name="T6" fmla="*/ 0 w 36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069EFFDD-DEB8-487D-A286-7269523E87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28429570 w 32"/>
                <a:gd name="T1" fmla="*/ 4849155 h 5"/>
                <a:gd name="T2" fmla="*/ 28429570 w 32"/>
                <a:gd name="T3" fmla="*/ 4849155 h 5"/>
                <a:gd name="T4" fmla="*/ 0 w 32"/>
                <a:gd name="T5" fmla="*/ 0 h 5"/>
                <a:gd name="T6" fmla="*/ 14214785 w 32"/>
                <a:gd name="T7" fmla="*/ 4849155 h 5"/>
                <a:gd name="T8" fmla="*/ 28429570 w 32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AA8E783A-F2CE-4345-846A-5F4419C70B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3882101 w 36"/>
                <a:gd name="T1" fmla="*/ 1515361 h 1"/>
                <a:gd name="T2" fmla="*/ 33882101 w 36"/>
                <a:gd name="T3" fmla="*/ 1515361 h 1"/>
                <a:gd name="T4" fmla="*/ 32941066 w 36"/>
                <a:gd name="T5" fmla="*/ 1515361 h 1"/>
                <a:gd name="T6" fmla="*/ 0 w 36"/>
                <a:gd name="T7" fmla="*/ 0 h 1"/>
                <a:gd name="T8" fmla="*/ 33882101 w 36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E1DADB28-B533-4701-9D2B-28C79676720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535329 w 5"/>
                <a:gd name="T1" fmla="*/ 4535329 w 5"/>
                <a:gd name="T2" fmla="*/ 0 w 5"/>
                <a:gd name="T3" fmla="*/ 4535329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A2BA67F-8C17-40B3-993E-1DFD2AFA99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68043266 w 75"/>
                <a:gd name="T1" fmla="*/ 0 h 9"/>
                <a:gd name="T2" fmla="*/ 68043266 w 75"/>
                <a:gd name="T3" fmla="*/ 0 h 9"/>
                <a:gd name="T4" fmla="*/ 44454769 w 75"/>
                <a:gd name="T5" fmla="*/ 8250299 h 9"/>
                <a:gd name="T6" fmla="*/ 68043266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5E225326-DEF4-466E-91FA-8CED86E86F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557403 h 4"/>
                <a:gd name="T2" fmla="*/ 0 w 47"/>
                <a:gd name="T3" fmla="*/ 2557403 h 4"/>
                <a:gd name="T4" fmla="*/ 39355273 w 47"/>
                <a:gd name="T5" fmla="*/ 3409562 h 4"/>
                <a:gd name="T6" fmla="*/ 42038351 w 47"/>
                <a:gd name="T7" fmla="*/ 0 h 4"/>
                <a:gd name="T8" fmla="*/ 0 w 47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EA653E1-8967-4C14-83F9-2E6FD033B6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3030722 h 2"/>
                <a:gd name="T2" fmla="*/ 0 w 22"/>
                <a:gd name="T3" fmla="*/ 3030722 h 2"/>
                <a:gd name="T4" fmla="*/ 19358444 w 22"/>
                <a:gd name="T5" fmla="*/ 0 h 2"/>
                <a:gd name="T6" fmla="*/ 4399433 w 22"/>
                <a:gd name="T7" fmla="*/ 0 h 2"/>
                <a:gd name="T8" fmla="*/ 0 w 22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6674248C-A445-46C9-858E-CA9DDEB48E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57157620 w 90"/>
                <a:gd name="T1" fmla="*/ 0 h 4"/>
                <a:gd name="T2" fmla="*/ 57157620 w 90"/>
                <a:gd name="T3" fmla="*/ 0 h 4"/>
                <a:gd name="T4" fmla="*/ 0 w 90"/>
                <a:gd name="T5" fmla="*/ 1705243 h 4"/>
                <a:gd name="T6" fmla="*/ 68951475 w 90"/>
                <a:gd name="T7" fmla="*/ 3409562 h 4"/>
                <a:gd name="T8" fmla="*/ 57157620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EC48C619-7B81-4949-945C-FA81A35BC2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535329 w 5"/>
                <a:gd name="T1" fmla="*/ 0 h 1"/>
                <a:gd name="T2" fmla="*/ 4535329 w 5"/>
                <a:gd name="T3" fmla="*/ 0 h 1"/>
                <a:gd name="T4" fmla="*/ 0 w 5"/>
                <a:gd name="T5" fmla="*/ 1515361 h 1"/>
                <a:gd name="T6" fmla="*/ 4535329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7A9AA6D-E848-4A6A-8C6C-A551871643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628644 w 5"/>
                <a:gd name="T5" fmla="*/ 1 h 1"/>
                <a:gd name="T6" fmla="*/ 4535329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648AD9CE-81FC-4F29-8C1D-7726254173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366155 w 47"/>
                <a:gd name="T1" fmla="*/ 3030722 h 2"/>
                <a:gd name="T2" fmla="*/ 5366155 w 47"/>
                <a:gd name="T3" fmla="*/ 3030722 h 2"/>
                <a:gd name="T4" fmla="*/ 42038351 w 47"/>
                <a:gd name="T5" fmla="*/ 0 h 2"/>
                <a:gd name="T6" fmla="*/ 1788403 w 47"/>
                <a:gd name="T7" fmla="*/ 1515361 h 2"/>
                <a:gd name="T8" fmla="*/ 5366155 w 47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4DE656FF-E381-4CCC-9C99-AB8DEAB41E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673767 h 3"/>
                <a:gd name="T2" fmla="*/ 0 w 33"/>
                <a:gd name="T3" fmla="*/ 673767 h 3"/>
                <a:gd name="T4" fmla="*/ 30547348 w 33"/>
                <a:gd name="T5" fmla="*/ 2020481 h 3"/>
                <a:gd name="T6" fmla="*/ 0 w 33"/>
                <a:gd name="T7" fmla="*/ 67376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C8A94FF-4C95-4743-8CA7-82E1F50627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360208 w 6"/>
                <a:gd name="T1" fmla="*/ 1 h 1"/>
                <a:gd name="T2" fmla="*/ 3360208 w 6"/>
                <a:gd name="T3" fmla="*/ 1 h 1"/>
                <a:gd name="T4" fmla="*/ 6720417 w 6"/>
                <a:gd name="T5" fmla="*/ 1 h 1"/>
                <a:gd name="T6" fmla="*/ 3360208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099FA-D5D4-4926-9EFD-BEAB28C85AD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1241365 w 31"/>
                <a:gd name="T1" fmla="*/ 0 h 3"/>
                <a:gd name="T2" fmla="*/ 21241365 w 31"/>
                <a:gd name="T3" fmla="*/ 0 h 3"/>
                <a:gd name="T4" fmla="*/ 0 w 31"/>
                <a:gd name="T5" fmla="*/ 2020481 h 3"/>
                <a:gd name="T6" fmla="*/ 26339698 w 31"/>
                <a:gd name="T7" fmla="*/ 1346714 h 3"/>
                <a:gd name="T8" fmla="*/ 21241365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C210292C-F517-411C-B95C-B3BF661E02A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4618466 w 198"/>
                <a:gd name="T1" fmla="*/ 20259205 h 27"/>
                <a:gd name="T2" fmla="*/ 54618466 w 198"/>
                <a:gd name="T3" fmla="*/ 20259205 h 27"/>
                <a:gd name="T4" fmla="*/ 142008394 w 198"/>
                <a:gd name="T5" fmla="*/ 18007894 h 27"/>
                <a:gd name="T6" fmla="*/ 121981814 w 198"/>
                <a:gd name="T7" fmla="*/ 0 h 27"/>
                <a:gd name="T8" fmla="*/ 81017487 w 198"/>
                <a:gd name="T9" fmla="*/ 4501757 h 27"/>
                <a:gd name="T10" fmla="*/ 135635954 w 198"/>
                <a:gd name="T11" fmla="*/ 10504677 h 27"/>
                <a:gd name="T12" fmla="*/ 67362394 w 198"/>
                <a:gd name="T13" fmla="*/ 8253365 h 27"/>
                <a:gd name="T14" fmla="*/ 11833715 w 198"/>
                <a:gd name="T15" fmla="*/ 18758908 h 27"/>
                <a:gd name="T16" fmla="*/ 57349104 w 198"/>
                <a:gd name="T17" fmla="*/ 17257745 h 27"/>
                <a:gd name="T18" fmla="*/ 54618466 w 198"/>
                <a:gd name="T19" fmla="*/ 2025920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527D6186-00DD-4F2F-AA5B-F6B32482D7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4395013 w 100"/>
                <a:gd name="T1" fmla="*/ 4040963 h 6"/>
                <a:gd name="T2" fmla="*/ 74395013 w 100"/>
                <a:gd name="T3" fmla="*/ 4040963 h 6"/>
                <a:gd name="T4" fmla="*/ 90725625 w 100"/>
                <a:gd name="T5" fmla="*/ 4040963 h 6"/>
                <a:gd name="T6" fmla="*/ 34475738 w 100"/>
                <a:gd name="T7" fmla="*/ 0 h 6"/>
                <a:gd name="T8" fmla="*/ 0 w 100"/>
                <a:gd name="T9" fmla="*/ 3367195 h 6"/>
                <a:gd name="T10" fmla="*/ 79838550 w 100"/>
                <a:gd name="T11" fmla="*/ 4040963 h 6"/>
                <a:gd name="T12" fmla="*/ 74395013 w 100"/>
                <a:gd name="T13" fmla="*/ 404096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46F86DD-5276-4011-8CBE-CBC436453C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2239758 w 142"/>
                <a:gd name="T1" fmla="*/ 2319367 h 14"/>
                <a:gd name="T2" fmla="*/ 72239758 w 142"/>
                <a:gd name="T3" fmla="*/ 2319367 h 14"/>
                <a:gd name="T4" fmla="*/ 44246983 w 142"/>
                <a:gd name="T5" fmla="*/ 10822249 h 14"/>
                <a:gd name="T6" fmla="*/ 106553667 w 142"/>
                <a:gd name="T7" fmla="*/ 6184393 h 14"/>
                <a:gd name="T8" fmla="*/ 73142506 w 142"/>
                <a:gd name="T9" fmla="*/ 2319367 h 14"/>
                <a:gd name="T10" fmla="*/ 114680296 w 142"/>
                <a:gd name="T11" fmla="*/ 1545659 h 14"/>
                <a:gd name="T12" fmla="*/ 74948951 w 142"/>
                <a:gd name="T13" fmla="*/ 0 h 14"/>
                <a:gd name="T14" fmla="*/ 76754446 w 142"/>
                <a:gd name="T15" fmla="*/ 772829 h 14"/>
                <a:gd name="T16" fmla="*/ 76754446 w 142"/>
                <a:gd name="T17" fmla="*/ 772829 h 14"/>
                <a:gd name="T18" fmla="*/ 76754446 w 142"/>
                <a:gd name="T19" fmla="*/ 772829 h 14"/>
                <a:gd name="T20" fmla="*/ 77657194 w 142"/>
                <a:gd name="T21" fmla="*/ 772829 h 14"/>
                <a:gd name="T22" fmla="*/ 75851699 w 142"/>
                <a:gd name="T23" fmla="*/ 772829 h 14"/>
                <a:gd name="T24" fmla="*/ 72239758 w 142"/>
                <a:gd name="T25" fmla="*/ 2319367 h 14"/>
                <a:gd name="T26" fmla="*/ 75851699 w 142"/>
                <a:gd name="T27" fmla="*/ 772829 h 14"/>
                <a:gd name="T28" fmla="*/ 76754446 w 142"/>
                <a:gd name="T29" fmla="*/ 772829 h 14"/>
                <a:gd name="T30" fmla="*/ 76754446 w 142"/>
                <a:gd name="T31" fmla="*/ 772829 h 14"/>
                <a:gd name="T32" fmla="*/ 0 w 142"/>
                <a:gd name="T33" fmla="*/ 2319367 h 14"/>
                <a:gd name="T34" fmla="*/ 72239758 w 142"/>
                <a:gd name="T35" fmla="*/ 2319367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0D94B86-D1DD-433B-83C7-0606E53576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8247784 w 11"/>
                <a:gd name="T1" fmla="*/ 1515361 h 1"/>
                <a:gd name="T2" fmla="*/ 8247784 w 11"/>
                <a:gd name="T3" fmla="*/ 1515361 h 1"/>
                <a:gd name="T4" fmla="*/ 5998152 w 11"/>
                <a:gd name="T5" fmla="*/ 0 h 1"/>
                <a:gd name="T6" fmla="*/ 8247784 w 11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01AA19CB-F0DF-42FF-905E-4844FC9FA0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4505693 w 122"/>
                <a:gd name="T1" fmla="*/ 7406585 h 12"/>
                <a:gd name="T2" fmla="*/ 44505693 w 122"/>
                <a:gd name="T3" fmla="*/ 7406585 h 12"/>
                <a:gd name="T4" fmla="*/ 73248551 w 122"/>
                <a:gd name="T5" fmla="*/ 6060008 h 12"/>
                <a:gd name="T6" fmla="*/ 74175833 w 122"/>
                <a:gd name="T7" fmla="*/ 8080284 h 12"/>
                <a:gd name="T8" fmla="*/ 77883999 w 122"/>
                <a:gd name="T9" fmla="*/ 4713431 h 12"/>
                <a:gd name="T10" fmla="*/ 72321269 w 122"/>
                <a:gd name="T11" fmla="*/ 5387130 h 12"/>
                <a:gd name="T12" fmla="*/ 5562730 w 122"/>
                <a:gd name="T13" fmla="*/ 0 h 12"/>
                <a:gd name="T14" fmla="*/ 44505693 w 122"/>
                <a:gd name="T15" fmla="*/ 740658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815D1368-3402-4628-89A4-CE9FC231ACF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2368499 w 74"/>
                <a:gd name="T1" fmla="*/ 0 h 6"/>
                <a:gd name="T2" fmla="*/ 62368499 w 74"/>
                <a:gd name="T3" fmla="*/ 0 h 6"/>
                <a:gd name="T4" fmla="*/ 0 w 74"/>
                <a:gd name="T5" fmla="*/ 1346714 h 6"/>
                <a:gd name="T6" fmla="*/ 32075309 w 74"/>
                <a:gd name="T7" fmla="*/ 4040963 h 6"/>
                <a:gd name="T8" fmla="*/ 30293190 w 74"/>
                <a:gd name="T9" fmla="*/ 2694249 h 6"/>
                <a:gd name="T10" fmla="*/ 62368499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3CDFD816-C9C7-4375-B831-4AF5AAEEFE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8125420 w 40"/>
                <a:gd name="T1" fmla="*/ 3865340 h 7"/>
                <a:gd name="T2" fmla="*/ 28125420 w 40"/>
                <a:gd name="T3" fmla="*/ 3865340 h 7"/>
                <a:gd name="T4" fmla="*/ 36290250 w 40"/>
                <a:gd name="T5" fmla="*/ 0 h 7"/>
                <a:gd name="T6" fmla="*/ 0 w 40"/>
                <a:gd name="T7" fmla="*/ 5412004 h 7"/>
                <a:gd name="T8" fmla="*/ 28125420 w 40"/>
                <a:gd name="T9" fmla="*/ 386534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28814FA9-DF3F-4DC3-92B0-F267445345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8008732 w 24"/>
                <a:gd name="T1" fmla="*/ 1515361 h 4"/>
                <a:gd name="T2" fmla="*/ 18008732 w 24"/>
                <a:gd name="T3" fmla="*/ 1515361 h 4"/>
                <a:gd name="T4" fmla="*/ 20581276 w 24"/>
                <a:gd name="T5" fmla="*/ 0 h 4"/>
                <a:gd name="T6" fmla="*/ 0 w 24"/>
                <a:gd name="T7" fmla="*/ 1136829 h 4"/>
                <a:gd name="T8" fmla="*/ 18008732 w 24"/>
                <a:gd name="T9" fmla="*/ 151536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8CD8AB6B-0F00-424C-80E9-16223A8606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280275 w 21"/>
                <a:gd name="T1" fmla="*/ 0 h 1"/>
                <a:gd name="T2" fmla="*/ 20280275 w 21"/>
                <a:gd name="T3" fmla="*/ 0 h 1"/>
                <a:gd name="T4" fmla="*/ 0 w 21"/>
                <a:gd name="T5" fmla="*/ 1515361 h 1"/>
                <a:gd name="T6" fmla="*/ 20280275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C3F5E4D8-550C-4FD4-BD0B-4D890D9C27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443538 w 10"/>
                <a:gd name="T1" fmla="*/ 757681 h 2"/>
                <a:gd name="T2" fmla="*/ 5443538 w 10"/>
                <a:gd name="T3" fmla="*/ 757681 h 2"/>
                <a:gd name="T4" fmla="*/ 9072563 w 10"/>
                <a:gd name="T5" fmla="*/ 0 h 2"/>
                <a:gd name="T6" fmla="*/ 5443538 w 1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FBF6E1D-55ED-4687-8DFC-161EDF8A404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58970704 w 65"/>
                <a:gd name="T1" fmla="*/ 6061444 h 9"/>
                <a:gd name="T2" fmla="*/ 58970704 w 65"/>
                <a:gd name="T3" fmla="*/ 6061444 h 9"/>
                <a:gd name="T4" fmla="*/ 3628996 w 65"/>
                <a:gd name="T5" fmla="*/ 2694249 h 9"/>
                <a:gd name="T6" fmla="*/ 11793760 w 65"/>
                <a:gd name="T7" fmla="*/ 5387677 h 9"/>
                <a:gd name="T8" fmla="*/ 58970704 w 65"/>
                <a:gd name="T9" fmla="*/ 606144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B7BF4F7F-038E-465C-BE9A-435C7A0C80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557403 h 4"/>
                <a:gd name="T2" fmla="*/ 0 w 29"/>
                <a:gd name="T3" fmla="*/ 2557403 h 4"/>
                <a:gd name="T4" fmla="*/ 8738038 w 29"/>
                <a:gd name="T5" fmla="*/ 3409562 h 4"/>
                <a:gd name="T6" fmla="*/ 28156228 w 29"/>
                <a:gd name="T7" fmla="*/ 0 h 4"/>
                <a:gd name="T8" fmla="*/ 0 w 29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85F5FC24-E9A6-4941-9A81-F8BD1D7582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6290250 w 40"/>
                <a:gd name="T1" fmla="*/ 2020481 h 3"/>
                <a:gd name="T2" fmla="*/ 36290250 w 40"/>
                <a:gd name="T3" fmla="*/ 2020481 h 3"/>
                <a:gd name="T4" fmla="*/ 0 w 40"/>
                <a:gd name="T5" fmla="*/ 0 h 3"/>
                <a:gd name="T6" fmla="*/ 36290250 w 40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7B1C10EA-67E1-47F7-B0E2-17641F3952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2157019 w 38"/>
                <a:gd name="T1" fmla="*/ 0 h 5"/>
                <a:gd name="T2" fmla="*/ 22157019 w 38"/>
                <a:gd name="T3" fmla="*/ 0 h 5"/>
                <a:gd name="T4" fmla="*/ 0 w 38"/>
                <a:gd name="T5" fmla="*/ 2727650 h 5"/>
                <a:gd name="T6" fmla="*/ 22157019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792E9294-C466-466E-A987-2603E7DEFE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58970704 w 65"/>
                <a:gd name="T1" fmla="*/ 2020481 h 6"/>
                <a:gd name="T2" fmla="*/ 58970704 w 65"/>
                <a:gd name="T3" fmla="*/ 2020481 h 6"/>
                <a:gd name="T4" fmla="*/ 0 w 65"/>
                <a:gd name="T5" fmla="*/ 0 h 6"/>
                <a:gd name="T6" fmla="*/ 58970704 w 65"/>
                <a:gd name="T7" fmla="*/ 2020481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9">
              <a:extLst>
                <a:ext uri="{FF2B5EF4-FFF2-40B4-BE49-F238E27FC236}">
                  <a16:creationId xmlns:a16="http://schemas.microsoft.com/office/drawing/2014/main" id="{A4F9C2BC-ECC7-48E7-AB85-B1FFADF470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4812736 w 21"/>
                <a:gd name="T1" fmla="*/ 0 h 2"/>
                <a:gd name="T2" fmla="*/ 14812736 w 21"/>
                <a:gd name="T3" fmla="*/ 0 h 2"/>
                <a:gd name="T4" fmla="*/ 0 w 21"/>
                <a:gd name="T5" fmla="*/ 3030722 h 2"/>
                <a:gd name="T6" fmla="*/ 14812736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0D0EF069-9706-4CA4-83E6-86033DDAED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557403 h 4"/>
                <a:gd name="T2" fmla="*/ 0 w 75"/>
                <a:gd name="T3" fmla="*/ 2557403 h 4"/>
                <a:gd name="T4" fmla="*/ 11793772 w 75"/>
                <a:gd name="T5" fmla="*/ 3409562 h 4"/>
                <a:gd name="T6" fmla="*/ 68043266 w 75"/>
                <a:gd name="T7" fmla="*/ 2557403 h 4"/>
                <a:gd name="T8" fmla="*/ 0 w 75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90F4A0F2-835F-4118-AB12-66363D79E1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874496 w 8"/>
                <a:gd name="T1" fmla="*/ 1515361 h 1"/>
                <a:gd name="T2" fmla="*/ 7874496 w 8"/>
                <a:gd name="T3" fmla="*/ 1515361 h 1"/>
                <a:gd name="T4" fmla="*/ 984188 w 8"/>
                <a:gd name="T5" fmla="*/ 0 h 1"/>
                <a:gd name="T6" fmla="*/ 7874496 w 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id="{76C4E3AD-4A3E-4A2F-93A4-C579AD596E7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515361 h 1"/>
                <a:gd name="T2" fmla="*/ 0 w 36"/>
                <a:gd name="T3" fmla="*/ 1515361 h 1"/>
                <a:gd name="T4" fmla="*/ 33882101 w 36"/>
                <a:gd name="T5" fmla="*/ 1515361 h 1"/>
                <a:gd name="T6" fmla="*/ 0 w 36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9E25CF0E-B475-4FE2-AD15-71E78180D2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0 w 20"/>
                <a:gd name="T5" fmla="*/ 151536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744190E1-F2B9-43AB-AC0A-87E290CBD5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874496 w 8"/>
                <a:gd name="T1" fmla="*/ 0 h 3"/>
                <a:gd name="T2" fmla="*/ 7874496 w 8"/>
                <a:gd name="T3" fmla="*/ 0 h 3"/>
                <a:gd name="T4" fmla="*/ 0 w 8"/>
                <a:gd name="T5" fmla="*/ 2020481 h 3"/>
                <a:gd name="T6" fmla="*/ 7874496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059B97F3-86EF-4E06-A12F-56647F4459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06685 w 5"/>
                <a:gd name="T1" fmla="*/ 0 h 1"/>
                <a:gd name="T2" fmla="*/ 906685 w 5"/>
                <a:gd name="T3" fmla="*/ 0 h 1"/>
                <a:gd name="T4" fmla="*/ 0 w 5"/>
                <a:gd name="T5" fmla="*/ 0 h 1"/>
                <a:gd name="T6" fmla="*/ 906685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30F5A9E5-A4EA-493E-B2F9-2FDB5C575C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2680454 w 25"/>
                <a:gd name="T1" fmla="*/ 1 h 1"/>
                <a:gd name="T2" fmla="*/ 22680454 w 25"/>
                <a:gd name="T3" fmla="*/ 1 h 1"/>
                <a:gd name="T4" fmla="*/ 0 w 25"/>
                <a:gd name="T5" fmla="*/ 0 h 1"/>
                <a:gd name="T6" fmla="*/ 22680454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4C17BF87-4643-4FAF-A138-0F94D6E6A6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16330613 w 20"/>
                <a:gd name="T5" fmla="*/ 1515361 h 1"/>
                <a:gd name="T6" fmla="*/ 0 w 20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DA1BB703-75FB-44E0-A9B5-2A45C6D1C4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29346653 w 31"/>
                <a:gd name="T5" fmla="*/ 1515361 h 1"/>
                <a:gd name="T6" fmla="*/ 25559863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87A3811C-AE3A-4F4A-859C-91DDC6AEEF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18516773 w 23"/>
                <a:gd name="T1" fmla="*/ 0 h 2"/>
                <a:gd name="T2" fmla="*/ 18516773 w 23"/>
                <a:gd name="T3" fmla="*/ 0 h 2"/>
                <a:gd name="T4" fmla="*/ 15296503 w 23"/>
                <a:gd name="T5" fmla="*/ 0 h 2"/>
                <a:gd name="T6" fmla="*/ 18516773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D130972B-76C4-44E2-BFA1-CEE73322DE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119717 w 3"/>
                <a:gd name="T1" fmla="*/ 1515361 h 1"/>
                <a:gd name="T2" fmla="*/ 1119717 w 3"/>
                <a:gd name="T3" fmla="*/ 1515361 h 1"/>
                <a:gd name="T4" fmla="*/ 3360208 w 3"/>
                <a:gd name="T5" fmla="*/ 0 h 1"/>
                <a:gd name="T6" fmla="*/ 0 w 3"/>
                <a:gd name="T7" fmla="*/ 0 h 1"/>
                <a:gd name="T8" fmla="*/ 1119717 w 3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1">
              <a:extLst>
                <a:ext uri="{FF2B5EF4-FFF2-40B4-BE49-F238E27FC236}">
                  <a16:creationId xmlns:a16="http://schemas.microsoft.com/office/drawing/2014/main" id="{E85BEC1E-9878-423A-959A-C07E517D68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2834261 h 17"/>
                <a:gd name="T2" fmla="*/ 0 w 69"/>
                <a:gd name="T3" fmla="*/ 12834261 h 17"/>
                <a:gd name="T4" fmla="*/ 64428342 w 69"/>
                <a:gd name="T5" fmla="*/ 9814026 h 17"/>
                <a:gd name="T6" fmla="*/ 42952228 w 69"/>
                <a:gd name="T7" fmla="*/ 0 h 17"/>
                <a:gd name="T8" fmla="*/ 0 w 69"/>
                <a:gd name="T9" fmla="*/ 128342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273E7C7F-497C-4323-8E22-6113C3096179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2147483646 w 10030"/>
                <a:gd name="T1" fmla="*/ 18208996 h 75"/>
                <a:gd name="T2" fmla="*/ 2147483646 w 10030"/>
                <a:gd name="T3" fmla="*/ 16752174 h 75"/>
                <a:gd name="T4" fmla="*/ 2147483646 w 10030"/>
                <a:gd name="T5" fmla="*/ 43701249 h 75"/>
                <a:gd name="T6" fmla="*/ 2147483646 w 10030"/>
                <a:gd name="T7" fmla="*/ 47343731 h 75"/>
                <a:gd name="T8" fmla="*/ 2147483646 w 10030"/>
                <a:gd name="T9" fmla="*/ 44430086 h 75"/>
                <a:gd name="T10" fmla="*/ 2147483646 w 10030"/>
                <a:gd name="T11" fmla="*/ 40788458 h 75"/>
                <a:gd name="T12" fmla="*/ 2147483646 w 10030"/>
                <a:gd name="T13" fmla="*/ 43701249 h 75"/>
                <a:gd name="T14" fmla="*/ 2147483646 w 10030"/>
                <a:gd name="T15" fmla="*/ 45158071 h 75"/>
                <a:gd name="T16" fmla="*/ 2147483646 w 10030"/>
                <a:gd name="T17" fmla="*/ 40788458 h 75"/>
                <a:gd name="T18" fmla="*/ 2147483646 w 10030"/>
                <a:gd name="T19" fmla="*/ 23307446 h 75"/>
                <a:gd name="T20" fmla="*/ 2147483646 w 10030"/>
                <a:gd name="T21" fmla="*/ 37874814 h 75"/>
                <a:gd name="T22" fmla="*/ 2147483646 w 10030"/>
                <a:gd name="T23" fmla="*/ 29862719 h 75"/>
                <a:gd name="T24" fmla="*/ 2147483646 w 10030"/>
                <a:gd name="T25" fmla="*/ 38602798 h 75"/>
                <a:gd name="T26" fmla="*/ 2147483646 w 10030"/>
                <a:gd name="T27" fmla="*/ 36417992 h 75"/>
                <a:gd name="T28" fmla="*/ 2147483646 w 10030"/>
                <a:gd name="T29" fmla="*/ 45158071 h 75"/>
                <a:gd name="T30" fmla="*/ 2147483646 w 10030"/>
                <a:gd name="T31" fmla="*/ 44430086 h 75"/>
                <a:gd name="T32" fmla="*/ 2147483646 w 10030"/>
                <a:gd name="T33" fmla="*/ 45886908 h 75"/>
                <a:gd name="T34" fmla="*/ 2147483646 w 10030"/>
                <a:gd name="T35" fmla="*/ 37145976 h 75"/>
                <a:gd name="T36" fmla="*/ 2147483646 w 10030"/>
                <a:gd name="T37" fmla="*/ 22579462 h 75"/>
                <a:gd name="T38" fmla="*/ 2147483646 w 10030"/>
                <a:gd name="T39" fmla="*/ 42245280 h 75"/>
                <a:gd name="T40" fmla="*/ 2147483646 w 10030"/>
                <a:gd name="T41" fmla="*/ 44430086 h 75"/>
                <a:gd name="T42" fmla="*/ 2147483646 w 10030"/>
                <a:gd name="T43" fmla="*/ 32047525 h 75"/>
                <a:gd name="T44" fmla="*/ 2147483646 w 10030"/>
                <a:gd name="T45" fmla="*/ 32776363 h 75"/>
                <a:gd name="T46" fmla="*/ 2147483646 w 10030"/>
                <a:gd name="T47" fmla="*/ 23307446 h 75"/>
                <a:gd name="T48" fmla="*/ 2147483646 w 10030"/>
                <a:gd name="T49" fmla="*/ 15295352 h 75"/>
                <a:gd name="T50" fmla="*/ 2147483646 w 10030"/>
                <a:gd name="T51" fmla="*/ 19665818 h 75"/>
                <a:gd name="T52" fmla="*/ 2147483646 w 10030"/>
                <a:gd name="T53" fmla="*/ 16024189 h 75"/>
                <a:gd name="T54" fmla="*/ 2147483646 w 10030"/>
                <a:gd name="T55" fmla="*/ 8740079 h 75"/>
                <a:gd name="T56" fmla="*/ 2147483646 w 10030"/>
                <a:gd name="T57" fmla="*/ 15295352 h 75"/>
                <a:gd name="T58" fmla="*/ 2147483646 w 10030"/>
                <a:gd name="T59" fmla="*/ 16024189 h 75"/>
                <a:gd name="T60" fmla="*/ 2147483646 w 10030"/>
                <a:gd name="T61" fmla="*/ 23307446 h 75"/>
                <a:gd name="T62" fmla="*/ 2147483646 w 10030"/>
                <a:gd name="T63" fmla="*/ 22579462 h 75"/>
                <a:gd name="T64" fmla="*/ 2147483646 w 10030"/>
                <a:gd name="T65" fmla="*/ 14567367 h 75"/>
                <a:gd name="T66" fmla="*/ 2147483646 w 10030"/>
                <a:gd name="T67" fmla="*/ 17481012 h 75"/>
                <a:gd name="T68" fmla="*/ 2147483646 w 10030"/>
                <a:gd name="T69" fmla="*/ 20393802 h 75"/>
                <a:gd name="T70" fmla="*/ 2147483646 w 10030"/>
                <a:gd name="T71" fmla="*/ 8012095 h 75"/>
                <a:gd name="T72" fmla="*/ 2147483646 w 10030"/>
                <a:gd name="T73" fmla="*/ 11653723 h 75"/>
                <a:gd name="T74" fmla="*/ 2147483646 w 10030"/>
                <a:gd name="T75" fmla="*/ 13110545 h 75"/>
                <a:gd name="T76" fmla="*/ 2147483646 w 10030"/>
                <a:gd name="T77" fmla="*/ 15295352 h 75"/>
                <a:gd name="T78" fmla="*/ 2147483646 w 10030"/>
                <a:gd name="T79" fmla="*/ 13110545 h 75"/>
                <a:gd name="T80" fmla="*/ 2147483646 w 10030"/>
                <a:gd name="T81" fmla="*/ 6555273 h 75"/>
                <a:gd name="T82" fmla="*/ 2147483646 w 10030"/>
                <a:gd name="T83" fmla="*/ 15295352 h 75"/>
                <a:gd name="T84" fmla="*/ 1423597581 w 10030"/>
                <a:gd name="T85" fmla="*/ 8012095 h 75"/>
                <a:gd name="T86" fmla="*/ 238175537 w 10030"/>
                <a:gd name="T87" fmla="*/ 5098451 h 75"/>
                <a:gd name="T88" fmla="*/ 94543114 w 10030"/>
                <a:gd name="T89" fmla="*/ 30590703 h 75"/>
                <a:gd name="T90" fmla="*/ 674527490 w 10030"/>
                <a:gd name="T91" fmla="*/ 34233185 h 75"/>
                <a:gd name="T92" fmla="*/ 963610564 w 10030"/>
                <a:gd name="T93" fmla="*/ 34233185 h 75"/>
                <a:gd name="T94" fmla="*/ 1448142235 w 10030"/>
                <a:gd name="T95" fmla="*/ 33504348 h 75"/>
                <a:gd name="T96" fmla="*/ 1838131746 w 10030"/>
                <a:gd name="T97" fmla="*/ 32776363 h 75"/>
                <a:gd name="T98" fmla="*/ 2147483646 w 10030"/>
                <a:gd name="T99" fmla="*/ 37145976 h 75"/>
                <a:gd name="T100" fmla="*/ 2147483646 w 10030"/>
                <a:gd name="T101" fmla="*/ 32776363 h 75"/>
                <a:gd name="T102" fmla="*/ 2147483646 w 10030"/>
                <a:gd name="T103" fmla="*/ 37874814 h 75"/>
                <a:gd name="T104" fmla="*/ 2147483646 w 10030"/>
                <a:gd name="T105" fmla="*/ 45158071 h 75"/>
                <a:gd name="T106" fmla="*/ 2147483646 w 10030"/>
                <a:gd name="T107" fmla="*/ 39331636 h 75"/>
                <a:gd name="T108" fmla="*/ 2147483646 w 10030"/>
                <a:gd name="T109" fmla="*/ 43701249 h 75"/>
                <a:gd name="T110" fmla="*/ 2147483646 w 10030"/>
                <a:gd name="T111" fmla="*/ 47343731 h 75"/>
                <a:gd name="T112" fmla="*/ 2147483646 w 10030"/>
                <a:gd name="T113" fmla="*/ 49528537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C654C9F4-DB85-4D78-9D05-1804E557A9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0289712 w 12"/>
                <a:gd name="T1" fmla="*/ 4546083 h 3"/>
                <a:gd name="T2" fmla="*/ 10289712 w 12"/>
                <a:gd name="T3" fmla="*/ 4546083 h 3"/>
                <a:gd name="T4" fmla="*/ 5144856 w 12"/>
                <a:gd name="T5" fmla="*/ 0 h 3"/>
                <a:gd name="T6" fmla="*/ 10289712 w 12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FDD8B572-5914-40AE-AE3C-4CF5FC6E81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535329 w 5"/>
                <a:gd name="T1" fmla="*/ 1515361 h 1"/>
                <a:gd name="T2" fmla="*/ 4535329 w 5"/>
                <a:gd name="T3" fmla="*/ 1515361 h 1"/>
                <a:gd name="T4" fmla="*/ 2721007 w 5"/>
                <a:gd name="T5" fmla="*/ 0 h 1"/>
                <a:gd name="T6" fmla="*/ 0 w 5"/>
                <a:gd name="T7" fmla="*/ 1515361 h 1"/>
                <a:gd name="T8" fmla="*/ 4535329 w 5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C9A9A28F-A782-42F0-8423-39997E1626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3894815 w 27"/>
                <a:gd name="T1" fmla="*/ 2020481 h 3"/>
                <a:gd name="T2" fmla="*/ 23894815 w 27"/>
                <a:gd name="T3" fmla="*/ 2020481 h 3"/>
                <a:gd name="T4" fmla="*/ 885237 w 27"/>
                <a:gd name="T5" fmla="*/ 0 h 3"/>
                <a:gd name="T6" fmla="*/ 23894815 w 27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3F2CF778-C8D2-451E-B935-260D290D98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7501380 w 42"/>
                <a:gd name="T1" fmla="*/ 0 h 3"/>
                <a:gd name="T2" fmla="*/ 37501380 w 42"/>
                <a:gd name="T3" fmla="*/ 0 h 3"/>
                <a:gd name="T4" fmla="*/ 0 w 42"/>
                <a:gd name="T5" fmla="*/ 673767 h 3"/>
                <a:gd name="T6" fmla="*/ 33929550 w 42"/>
                <a:gd name="T7" fmla="*/ 2020481 h 3"/>
                <a:gd name="T8" fmla="*/ 37501380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797FD069-E1ED-4160-AFB9-0627D9300B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5210880 w 46"/>
                <a:gd name="T1" fmla="*/ 2020481 h 3"/>
                <a:gd name="T2" fmla="*/ 25210880 w 46"/>
                <a:gd name="T3" fmla="*/ 2020481 h 3"/>
                <a:gd name="T4" fmla="*/ 42952228 w 46"/>
                <a:gd name="T5" fmla="*/ 1346714 h 3"/>
                <a:gd name="T6" fmla="*/ 41084362 w 46"/>
                <a:gd name="T7" fmla="*/ 0 h 3"/>
                <a:gd name="T8" fmla="*/ 25210880 w 46"/>
                <a:gd name="T9" fmla="*/ 2020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215C7025-2693-453A-A348-AFC21E251DD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319556 h 7"/>
                <a:gd name="T2" fmla="*/ 0 w 63"/>
                <a:gd name="T3" fmla="*/ 2319556 h 7"/>
                <a:gd name="T4" fmla="*/ 55012570 w 63"/>
                <a:gd name="T5" fmla="*/ 3865340 h 7"/>
                <a:gd name="T6" fmla="*/ 49511504 w 63"/>
                <a:gd name="T7" fmla="*/ 3865340 h 7"/>
                <a:gd name="T8" fmla="*/ 0 w 63"/>
                <a:gd name="T9" fmla="*/ 23195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E95B726E-C396-4BF8-9EC8-8A9F7283B7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757681 h 2"/>
                <a:gd name="T2" fmla="*/ 0 w 31"/>
                <a:gd name="T3" fmla="*/ 757681 h 2"/>
                <a:gd name="T4" fmla="*/ 23790992 w 31"/>
                <a:gd name="T5" fmla="*/ 757681 h 2"/>
                <a:gd name="T6" fmla="*/ 0 w 31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16AD2A11-183F-4F64-80BE-8E6D8B03E7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69006543 w 109"/>
                <a:gd name="T1" fmla="*/ 6060008 h 12"/>
                <a:gd name="T2" fmla="*/ 69006543 w 109"/>
                <a:gd name="T3" fmla="*/ 6060008 h 12"/>
                <a:gd name="T4" fmla="*/ 84241299 w 109"/>
                <a:gd name="T5" fmla="*/ 4040552 h 12"/>
                <a:gd name="T6" fmla="*/ 69006543 w 109"/>
                <a:gd name="T7" fmla="*/ 6060008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33EE4DEE-8FB7-4BD0-87D0-407C9CAB1F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74006 w 27"/>
                <a:gd name="T1" fmla="*/ 4849155 h 5"/>
                <a:gd name="T2" fmla="*/ 26974006 w 27"/>
                <a:gd name="T3" fmla="*/ 4849155 h 5"/>
                <a:gd name="T4" fmla="*/ 15984300 w 27"/>
                <a:gd name="T5" fmla="*/ 0 h 5"/>
                <a:gd name="T6" fmla="*/ 0 w 27"/>
                <a:gd name="T7" fmla="*/ 3879127 h 5"/>
                <a:gd name="T8" fmla="*/ 26974006 w 27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4115B52C-CC8C-4D1A-817D-60EF9E3DBC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27274 w 61"/>
                <a:gd name="T1" fmla="*/ 1346714 h 3"/>
                <a:gd name="T2" fmla="*/ 927274 w 61"/>
                <a:gd name="T3" fmla="*/ 1346714 h 3"/>
                <a:gd name="T4" fmla="*/ 45431625 w 61"/>
                <a:gd name="T5" fmla="*/ 2020481 h 3"/>
                <a:gd name="T6" fmla="*/ 56557954 w 61"/>
                <a:gd name="T7" fmla="*/ 1346714 h 3"/>
                <a:gd name="T8" fmla="*/ 927274 w 61"/>
                <a:gd name="T9" fmla="*/ 134671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id="{4CC7D7D7-5AE1-4858-A315-CEFFF638217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515361 h 1"/>
                <a:gd name="T2" fmla="*/ 0 w 38"/>
                <a:gd name="T3" fmla="*/ 1515361 h 1"/>
                <a:gd name="T4" fmla="*/ 35082267 w 38"/>
                <a:gd name="T5" fmla="*/ 0 h 1"/>
                <a:gd name="T6" fmla="*/ 0 w 3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A0FA448A-F2A7-4C36-A1F1-2EB440F3CD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5093731 w 47"/>
                <a:gd name="T1" fmla="*/ 1 h 1"/>
                <a:gd name="T2" fmla="*/ 45093731 w 47"/>
                <a:gd name="T3" fmla="*/ 1 h 1"/>
                <a:gd name="T4" fmla="*/ 31661702 w 47"/>
                <a:gd name="T5" fmla="*/ 0 h 1"/>
                <a:gd name="T6" fmla="*/ 0 w 47"/>
                <a:gd name="T7" fmla="*/ 0 h 1"/>
                <a:gd name="T8" fmla="*/ 45093731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87D5DDEC-8B45-4BE2-B372-1D0D6CAF4C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1712712 w 65"/>
                <a:gd name="T1" fmla="*/ 0 h 4"/>
                <a:gd name="T2" fmla="*/ 51712712 w 65"/>
                <a:gd name="T3" fmla="*/ 0 h 4"/>
                <a:gd name="T4" fmla="*/ 4535768 w 65"/>
                <a:gd name="T5" fmla="*/ 852160 h 4"/>
                <a:gd name="T6" fmla="*/ 29938738 w 65"/>
                <a:gd name="T7" fmla="*/ 3409562 h 4"/>
                <a:gd name="T8" fmla="*/ 5171271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9911294C-DA0F-4BD4-BEBD-4B2E699C23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2680454 w 25"/>
                <a:gd name="T1" fmla="*/ 3092448 h 7"/>
                <a:gd name="T2" fmla="*/ 22680454 w 25"/>
                <a:gd name="T3" fmla="*/ 3092448 h 7"/>
                <a:gd name="T4" fmla="*/ 1814474 w 25"/>
                <a:gd name="T5" fmla="*/ 0 h 7"/>
                <a:gd name="T6" fmla="*/ 0 w 25"/>
                <a:gd name="T7" fmla="*/ 5412004 h 7"/>
                <a:gd name="T8" fmla="*/ 22680454 w 25"/>
                <a:gd name="T9" fmla="*/ 309244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FFBE67B5-0462-4D86-AC17-6C7BAA6C572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68413429 w 123"/>
                <a:gd name="T1" fmla="*/ 0 h 4"/>
                <a:gd name="T2" fmla="*/ 68413429 w 123"/>
                <a:gd name="T3" fmla="*/ 0 h 4"/>
                <a:gd name="T4" fmla="*/ 60203550 w 123"/>
                <a:gd name="T5" fmla="*/ 1515361 h 4"/>
                <a:gd name="T6" fmla="*/ 68413429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E2154581-D254-4341-AD35-313943EC9A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7425269 h 10"/>
                <a:gd name="T2" fmla="*/ 0 w 13"/>
                <a:gd name="T3" fmla="*/ 7425269 h 10"/>
                <a:gd name="T4" fmla="*/ 9498196 w 13"/>
                <a:gd name="T5" fmla="*/ 7425269 h 10"/>
                <a:gd name="T6" fmla="*/ 8767368 w 13"/>
                <a:gd name="T7" fmla="*/ 0 h 10"/>
                <a:gd name="T8" fmla="*/ 0 w 13"/>
                <a:gd name="T9" fmla="*/ 742526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00D9D073-53B6-4A24-B9F4-1A7C05D4C0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4708677 w 101"/>
                <a:gd name="T1" fmla="*/ 5940560 h 10"/>
                <a:gd name="T2" fmla="*/ 14708677 w 101"/>
                <a:gd name="T3" fmla="*/ 5940560 h 10"/>
                <a:gd name="T4" fmla="*/ 79056385 w 101"/>
                <a:gd name="T5" fmla="*/ 2970280 h 10"/>
                <a:gd name="T6" fmla="*/ 51478933 w 101"/>
                <a:gd name="T7" fmla="*/ 0 h 10"/>
                <a:gd name="T8" fmla="*/ 14708677 w 101"/>
                <a:gd name="T9" fmla="*/ 594056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120D7F67-17F9-47B0-AF72-C199225EF4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3030722 h 2"/>
                <a:gd name="T2" fmla="*/ 0 w 19"/>
                <a:gd name="T3" fmla="*/ 3030722 h 2"/>
                <a:gd name="T4" fmla="*/ 16048497 w 19"/>
                <a:gd name="T5" fmla="*/ 0 h 2"/>
                <a:gd name="T6" fmla="*/ 0 w 19"/>
                <a:gd name="T7" fmla="*/ 303072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4C1C5759-FB65-42F4-A134-AA37E7C2B9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7220769 w 39"/>
                <a:gd name="T1" fmla="*/ 1705243 h 4"/>
                <a:gd name="T2" fmla="*/ 37220769 w 39"/>
                <a:gd name="T3" fmla="*/ 1705243 h 4"/>
                <a:gd name="T4" fmla="*/ 0 w 39"/>
                <a:gd name="T5" fmla="*/ 0 h 4"/>
                <a:gd name="T6" fmla="*/ 23859392 w 39"/>
                <a:gd name="T7" fmla="*/ 3409562 h 4"/>
                <a:gd name="T8" fmla="*/ 37220769 w 39"/>
                <a:gd name="T9" fmla="*/ 170524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CD0F6678-A926-4EAB-A5D9-2508F3855B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28429570 w 32"/>
                <a:gd name="T1" fmla="*/ 4040963 h 6"/>
                <a:gd name="T2" fmla="*/ 28429570 w 32"/>
                <a:gd name="T3" fmla="*/ 4040963 h 6"/>
                <a:gd name="T4" fmla="*/ 20433812 w 32"/>
                <a:gd name="T5" fmla="*/ 0 h 6"/>
                <a:gd name="T6" fmla="*/ 0 w 32"/>
                <a:gd name="T7" fmla="*/ 3367195 h 6"/>
                <a:gd name="T8" fmla="*/ 28429570 w 32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B2F4CBC4-5AD1-4660-98D3-6DE3CF837A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29803278 w 34"/>
                <a:gd name="T1" fmla="*/ 3409562 h 4"/>
                <a:gd name="T2" fmla="*/ 29803278 w 34"/>
                <a:gd name="T3" fmla="*/ 3409562 h 4"/>
                <a:gd name="T4" fmla="*/ 32686929 w 34"/>
                <a:gd name="T5" fmla="*/ 1705243 h 4"/>
                <a:gd name="T6" fmla="*/ 0 w 34"/>
                <a:gd name="T7" fmla="*/ 0 h 4"/>
                <a:gd name="T8" fmla="*/ 29803278 w 34"/>
                <a:gd name="T9" fmla="*/ 34095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id="{15A34E29-97AF-4644-87F0-DB39ADEEC0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6976596 w 17"/>
                <a:gd name="T1" fmla="*/ 4040963 h 6"/>
                <a:gd name="T2" fmla="*/ 6976596 w 17"/>
                <a:gd name="T3" fmla="*/ 4040963 h 6"/>
                <a:gd name="T4" fmla="*/ 14824449 w 17"/>
                <a:gd name="T5" fmla="*/ 4040963 h 6"/>
                <a:gd name="T6" fmla="*/ 0 w 17"/>
                <a:gd name="T7" fmla="*/ 0 h 6"/>
                <a:gd name="T8" fmla="*/ 6976596 w 1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9813D91C-B2E6-47E8-9012-D97A3BFCD2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584700 w 63"/>
                <a:gd name="T1" fmla="*/ 4143854 h 8"/>
                <a:gd name="T2" fmla="*/ 4584700 w 63"/>
                <a:gd name="T3" fmla="*/ 4143854 h 8"/>
                <a:gd name="T4" fmla="*/ 57763581 w 63"/>
                <a:gd name="T5" fmla="*/ 4143854 h 8"/>
                <a:gd name="T6" fmla="*/ 4584700 w 63"/>
                <a:gd name="T7" fmla="*/ 414385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9" name="Footer Placeholder 4">
            <a:extLst>
              <a:ext uri="{FF2B5EF4-FFF2-40B4-BE49-F238E27FC236}">
                <a16:creationId xmlns:a16="http://schemas.microsoft.com/office/drawing/2014/main" id="{C65F5F74-76E8-408E-AF29-C4D428FA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818F9AE-0B2F-46F9-A373-6529E3A130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5B3AA-7A53-44B9-9502-7FC4AB2839F8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5ED1C5F1-AB86-4D24-B9E4-5A038FC2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0D553-D224-4A40-A1FD-D8571BF9AF2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98919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ine" descr="Line graphic">
            <a:extLst>
              <a:ext uri="{FF2B5EF4-FFF2-40B4-BE49-F238E27FC236}">
                <a16:creationId xmlns:a16="http://schemas.microsoft.com/office/drawing/2014/main" id="{ADCC037D-51FD-4D08-A0FD-23E824A7EDDF}"/>
              </a:ext>
            </a:extLst>
          </p:cNvPr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09DBE84-670B-40BD-90D9-EA2DD24F0E5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BA93424-0816-47C4-A6D4-1C05CB6719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CE34B6B-3DA5-4A4C-B281-825D2FA18A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50031BA-CF74-4807-BF3A-B77CBC50F9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7474615-9F0D-4A44-814A-5FCA560E74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3842E9F-9206-46BF-AEF3-3002F991E3E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22260AB-4EB3-4813-ACAC-1A2976AC91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FBC8B3B-AE90-4A1D-B299-F5BBA6390A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3A41A22-45A1-4B60-AB8C-17CF27214D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35400E6-C639-496C-8C75-586CC4FDF9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4EA9AAD-CB72-4946-8C07-FA049D6B4F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43BE447-0ABE-4983-A5BC-9C6C315AC9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4D0205A-1E2B-4A3B-AB68-F3B9694814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3A8F367-D0F3-43DA-AA08-FCCD9AD227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B2C89B3-B9C8-4C89-8ED0-4ED4AA56FD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2C323CB-C0BE-48F5-A538-E9FCED2548A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016C624-FE0A-4C55-829F-42C7BFCCD8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CBC2210-3D4F-4849-A45B-765F8FF31F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9EB173E-7760-47AE-960E-3C202E9F6B4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087015F-3157-4FD0-B0F5-292267E4FF3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7D3D6F6-F4B4-49C1-AEE4-532E9EF5CB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A6313A-7C8D-4CEE-BEFD-6B3E34D5CFC6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83D8561-A157-4756-BA3B-DB52D37630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12340BC-E0BB-4454-ACCD-2EFC6A5F1A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649AD54-C4A7-4777-84CA-F98F723E9F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5033DEE-487F-40E5-828D-A6CD68EDFA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6B7DB6D-C67D-491E-B44F-4942559B08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6EF3033-13FB-4D9D-830E-010202E018B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29A9ED0-5E75-4FE2-868D-5B0E8061B84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0AA695A7-FF2C-4C35-8016-77095E7EE6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BB39DCC-6C4A-4B1A-ADFD-D3077EDED3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F5201FE-E810-4B72-8F9C-BC86EAEBD37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F4FA8B0-31C4-4DB2-82FB-2D0C1BEE7D6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16A0310-35BE-4814-993D-D801FFA542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306F6AF-46D9-462A-AF2C-2402D87141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FC365701-5DD8-4CF1-BB4B-BE2190016D3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EAAFF2C4-0D18-47C6-90B8-A3A8096916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997C0411-43E5-4033-92BB-9A399A2043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633098C-749D-40AC-960F-E7A7FCA3F4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3FCFC1B-6720-4696-B088-9BFDB53685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49C659EC-04C3-48BC-907E-535B2699586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04B249B7-70AF-4E35-843C-60F164C815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A107B56B-B4FC-4171-9451-1183C3FD20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D6C134FC-E048-40F2-9CB4-81A395D734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69B482C3-C67B-49F5-944B-8E2EFD84CF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5C67B622-9849-4156-A45E-ED2F5209A16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3669AF54-E518-40A1-A009-949791EC4E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13F54D8B-A58E-4FE4-915D-38454BB350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92D167E7-7CB2-4F78-A942-16F6074FB2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00CDD190-9886-40F9-BC36-B7B5A498AA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09ABD888-9566-4185-BA8D-BE23C3CDF1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B9774E9-E19B-4379-A082-234C924D55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091958EF-AA93-411F-8751-80BD8D8A17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D1A9842C-AF10-402C-AAA4-BB4995E009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A7601C1E-F484-4F10-8999-06BC542720D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36C0E46E-FED6-4C3A-A983-5606004142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EE596D3C-5397-48B5-AEE3-22208370C7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5626121B-E961-4705-9036-6F78CB1722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96A231CA-3AC6-4481-8573-143118A44BDA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01E7C283-D594-4B46-8CCF-C4648FBF2D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D3BEA239-C041-4F61-8F6B-44661DF754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05B22865-4C9F-451B-BE1E-9C474F1426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BCA17A59-41B2-4732-84D6-67884FBE23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184585E3-4DB3-44D9-849C-4AC71018A8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3561217D-D870-4886-A92E-75D44574EE0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E081F236-F3C9-434D-9317-40E2A22FE7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EA96DD91-5626-4EAB-9850-35E9F49665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FA4E2271-6A9C-4027-92F0-E1DE432ABF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EDCE6D71-B24D-4029-90A6-3B67EA1ECB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73CB685B-2274-4FCF-B266-FF05FFC37F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4448DAF9-C326-4636-80D6-7DD7774C25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8CE0C0BE-F529-44E1-9F60-90016D5D12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A6BAE204-F83C-4DB6-82D0-403F74AE9E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8C7E934B-8014-453E-B6B4-F185B71CAE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8B0ED5AD-CF5B-4DF2-A894-D6E8BCBB10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928D6A23-A726-404F-B0CE-6B841D3333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FD10CDB1-91D1-4F6F-8106-6BD838FE27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B815BB7C-8A52-4AF1-84A4-A3C4005193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F482403D-3B10-4A86-92E2-26F2CA689D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822D6342-A5A7-4DF3-9309-BBAB1B0A25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7A95A3F7-DA0E-4553-B482-8784D14BF0A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781FAE3E-C199-447F-96C2-4AF5B2471E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34867051-A80F-4CC3-90EC-79184A5E84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FFDD5AC6-78BE-45F2-8D2F-8062F945CA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B4875126-7F5C-435F-8FA7-FD995D8436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37E9FA4A-A439-483F-A39A-BAEAB3FE9C8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DD23EF45-56B7-41F8-B612-70D76A3E9F1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EA5F64FE-4488-433C-A0E4-C8FA61F3243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43A447FE-8420-4AEE-9808-B57CC761C3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60E409F3-8117-4202-BD7D-5BEF409B36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FE2CB288-0066-4518-986E-2027A817B7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8F59E0D6-58D0-430C-8CC7-71A86BD30B9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26701A1B-085F-44A9-B99B-7B77003A42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73A9A66F-0EFF-4BB3-A895-A1A6FE920E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92155FD0-8530-47CE-BD0A-707AA27514F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B834EA86-E2C5-42A3-AFA7-8E9DC5E986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0BDB51E6-F09C-47DF-ADB9-048871BAD3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F314B28F-7396-4605-8BBD-2DC6229795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DC40815B-2C2B-4B57-9339-58C502AA3F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30B10CB7-2A07-4B61-8A52-A34F9E51CB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D64E5DC6-68CF-468C-AAA5-41D4F96389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C5506699-17EF-4F0A-BBFA-769258D6699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24FF8CEB-C3A8-48FA-BE3A-4412539AE5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E29D2AE8-B74E-4004-B368-3EB51386D28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F1921E7E-2DEE-4094-947E-7D09F17037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7658D068-AF14-44F7-9699-BB06948659A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EAE628E7-B481-4773-97DC-959566B5A9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B742D763-8819-4BF7-B297-DA11871FDD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4816ADA0-2DC9-4A5F-BB35-68CC4C1067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7A5EA2CF-03F9-4316-BF49-27623C692B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690E82DF-818D-4F79-9A2B-CB24740769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5E0D0B37-BECD-4B36-AC82-D334078C30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BBEA97DB-B064-4F2B-AD47-8CA03E112B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4BEDBA5F-67D2-4C0A-A4CF-7E79A76A98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4C4FDAFB-D654-498E-92E6-7BEC1F94F7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DDC9CBBF-65C8-400C-B154-5408139510A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3E5E9861-1539-48C9-B20D-DDC200171B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5060C659-A903-4697-B645-3C9696198F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FC8A47C9-8224-4FB2-84CE-DCC9475868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6A547B16-3C49-461C-BB24-904F745675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C1F5CB3D-5D85-4B30-A5EF-E2107186CE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6C3BEF31-DAF3-4A89-9962-AA5255D7DD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78CFE2CA-9EB3-4DF1-ACD0-35E904D76F4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Footer Placeholder 4">
            <a:extLst>
              <a:ext uri="{FF2B5EF4-FFF2-40B4-BE49-F238E27FC236}">
                <a16:creationId xmlns:a16="http://schemas.microsoft.com/office/drawing/2014/main" id="{8E94940A-1875-47EF-9C82-41CAE0C82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9" name="Date Placeholder 3">
            <a:extLst>
              <a:ext uri="{FF2B5EF4-FFF2-40B4-BE49-F238E27FC236}">
                <a16:creationId xmlns:a16="http://schemas.microsoft.com/office/drawing/2014/main" id="{7053482D-37E0-4AEC-8EFD-80D73A3B9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9692B-6B7C-4B4C-902B-C7E80B4E77B2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EECE984D-FE8A-4D71-98F4-9955AE21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8BE09-9C52-48EC-9F58-E8C4ABF6CA3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21560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ine" descr="Line graphic">
            <a:extLst>
              <a:ext uri="{FF2B5EF4-FFF2-40B4-BE49-F238E27FC236}">
                <a16:creationId xmlns:a16="http://schemas.microsoft.com/office/drawing/2014/main" id="{8CC8E93F-A4CE-4175-97D0-DA208C6FC37E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1514475"/>
            <a:ext cx="10569575" cy="63500"/>
            <a:chOff x="1522413" y="1514475"/>
            <a:chExt cx="10569575" cy="64008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3DA8D4C-AC33-4690-9BB6-9D8BCC400FA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6947694 w 67"/>
                <a:gd name="T1" fmla="*/ 4040963 h 6"/>
                <a:gd name="T2" fmla="*/ 26947694 w 67"/>
                <a:gd name="T3" fmla="*/ 4040963 h 6"/>
                <a:gd name="T4" fmla="*/ 60182836 w 67"/>
                <a:gd name="T5" fmla="*/ 2020481 h 6"/>
                <a:gd name="T6" fmla="*/ 35032097 w 67"/>
                <a:gd name="T7" fmla="*/ 0 h 6"/>
                <a:gd name="T8" fmla="*/ 26947694 w 6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AEF7B10-E298-4DA7-8299-0B5AC5854B1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757681 h 2"/>
                <a:gd name="T2" fmla="*/ 0 w 20"/>
                <a:gd name="T3" fmla="*/ 757681 h 2"/>
                <a:gd name="T4" fmla="*/ 18145125 w 20"/>
                <a:gd name="T5" fmla="*/ 379148 h 2"/>
                <a:gd name="T6" fmla="*/ 0 w 2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5A2D7219-03A9-4FB2-BA6B-13150669DE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8416048 w 41"/>
                <a:gd name="T1" fmla="*/ 0 h 6"/>
                <a:gd name="T2" fmla="*/ 38416048 w 41"/>
                <a:gd name="T3" fmla="*/ 0 h 6"/>
                <a:gd name="T4" fmla="*/ 0 w 41"/>
                <a:gd name="T5" fmla="*/ 2105010 h 6"/>
                <a:gd name="T6" fmla="*/ 17803007 w 41"/>
                <a:gd name="T7" fmla="*/ 1052505 h 6"/>
                <a:gd name="T8" fmla="*/ 38416048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1D64B2B7-8EF6-4C2E-BCCF-6A3B33731F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814491 w 45"/>
                <a:gd name="T1" fmla="*/ 0 h 6"/>
                <a:gd name="T2" fmla="*/ 1814491 w 45"/>
                <a:gd name="T3" fmla="*/ 0 h 6"/>
                <a:gd name="T4" fmla="*/ 16330422 w 45"/>
                <a:gd name="T5" fmla="*/ 4040963 h 6"/>
                <a:gd name="T6" fmla="*/ 40825579 w 45"/>
                <a:gd name="T7" fmla="*/ 2694249 h 6"/>
                <a:gd name="T8" fmla="*/ 1814491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336C0182-5864-40CB-B247-4E9A5A01CC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6958948 w 44"/>
                <a:gd name="T1" fmla="*/ 0 h 3"/>
                <a:gd name="T2" fmla="*/ 36958948 w 44"/>
                <a:gd name="T3" fmla="*/ 0 h 3"/>
                <a:gd name="T4" fmla="*/ 0 w 44"/>
                <a:gd name="T5" fmla="*/ 2020481 h 3"/>
                <a:gd name="T6" fmla="*/ 36958948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BD825F6A-640A-4105-942E-3E7893B89B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2598648 w 82"/>
                <a:gd name="T1" fmla="*/ 2727650 h 5"/>
                <a:gd name="T2" fmla="*/ 12598648 w 82"/>
                <a:gd name="T3" fmla="*/ 2727650 h 5"/>
                <a:gd name="T4" fmla="*/ 73790456 w 82"/>
                <a:gd name="T5" fmla="*/ 0 h 5"/>
                <a:gd name="T6" fmla="*/ 0 w 82"/>
                <a:gd name="T7" fmla="*/ 2727650 h 5"/>
                <a:gd name="T8" fmla="*/ 12598648 w 82"/>
                <a:gd name="T9" fmla="*/ 27276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410C4716-476D-4745-8FE7-6D37F379D0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6965248 w 42"/>
                <a:gd name="T1" fmla="*/ 3879127 h 5"/>
                <a:gd name="T2" fmla="*/ 16965248 w 42"/>
                <a:gd name="T3" fmla="*/ 3879127 h 5"/>
                <a:gd name="T4" fmla="*/ 37501380 w 42"/>
                <a:gd name="T5" fmla="*/ 0 h 5"/>
                <a:gd name="T6" fmla="*/ 0 w 42"/>
                <a:gd name="T7" fmla="*/ 4849155 h 5"/>
                <a:gd name="T8" fmla="*/ 16965248 w 42"/>
                <a:gd name="T9" fmla="*/ 387912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BC179EDF-CA83-470A-8627-ECC2F927E6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1501875 w 98"/>
                <a:gd name="T1" fmla="*/ 4040963 h 6"/>
                <a:gd name="T2" fmla="*/ 71501875 w 98"/>
                <a:gd name="T3" fmla="*/ 4040963 h 6"/>
                <a:gd name="T4" fmla="*/ 66205683 w 98"/>
                <a:gd name="T5" fmla="*/ 0 h 6"/>
                <a:gd name="T6" fmla="*/ 0 w 98"/>
                <a:gd name="T7" fmla="*/ 3367195 h 6"/>
                <a:gd name="T8" fmla="*/ 71501875 w 98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458B339-CFCD-4B28-80CF-96C631BAA8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4546083 h 3"/>
                <a:gd name="T2" fmla="*/ 0 w 36"/>
                <a:gd name="T3" fmla="*/ 4546083 h 3"/>
                <a:gd name="T4" fmla="*/ 33882101 w 36"/>
                <a:gd name="T5" fmla="*/ 0 h 3"/>
                <a:gd name="T6" fmla="*/ 0 w 36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FBCB6D6D-E68F-40A2-A035-3F49597447F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28429570 w 32"/>
                <a:gd name="T1" fmla="*/ 4849155 h 5"/>
                <a:gd name="T2" fmla="*/ 28429570 w 32"/>
                <a:gd name="T3" fmla="*/ 4849155 h 5"/>
                <a:gd name="T4" fmla="*/ 0 w 32"/>
                <a:gd name="T5" fmla="*/ 0 h 5"/>
                <a:gd name="T6" fmla="*/ 14214785 w 32"/>
                <a:gd name="T7" fmla="*/ 4849155 h 5"/>
                <a:gd name="T8" fmla="*/ 28429570 w 32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33257CBB-BE9C-457E-942C-504B7A814B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3882101 w 36"/>
                <a:gd name="T1" fmla="*/ 1515361 h 1"/>
                <a:gd name="T2" fmla="*/ 33882101 w 36"/>
                <a:gd name="T3" fmla="*/ 1515361 h 1"/>
                <a:gd name="T4" fmla="*/ 32941066 w 36"/>
                <a:gd name="T5" fmla="*/ 1515361 h 1"/>
                <a:gd name="T6" fmla="*/ 0 w 36"/>
                <a:gd name="T7" fmla="*/ 0 h 1"/>
                <a:gd name="T8" fmla="*/ 33882101 w 36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804A5DCC-8C11-4AB3-837C-6BC0C22AF2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535329 w 5"/>
                <a:gd name="T1" fmla="*/ 4535329 w 5"/>
                <a:gd name="T2" fmla="*/ 0 w 5"/>
                <a:gd name="T3" fmla="*/ 4535329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6365CE08-AE67-4769-9DF7-5C6238F097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68043266 w 75"/>
                <a:gd name="T1" fmla="*/ 0 h 9"/>
                <a:gd name="T2" fmla="*/ 68043266 w 75"/>
                <a:gd name="T3" fmla="*/ 0 h 9"/>
                <a:gd name="T4" fmla="*/ 44454769 w 75"/>
                <a:gd name="T5" fmla="*/ 8250299 h 9"/>
                <a:gd name="T6" fmla="*/ 68043266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424C0300-3B8D-4E0A-89DF-325CE69956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557403 h 4"/>
                <a:gd name="T2" fmla="*/ 0 w 47"/>
                <a:gd name="T3" fmla="*/ 2557403 h 4"/>
                <a:gd name="T4" fmla="*/ 39355273 w 47"/>
                <a:gd name="T5" fmla="*/ 3409562 h 4"/>
                <a:gd name="T6" fmla="*/ 42038351 w 47"/>
                <a:gd name="T7" fmla="*/ 0 h 4"/>
                <a:gd name="T8" fmla="*/ 0 w 47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CF27E180-04DE-4DC7-89F4-18649B6DDDF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3030722 h 2"/>
                <a:gd name="T2" fmla="*/ 0 w 22"/>
                <a:gd name="T3" fmla="*/ 3030722 h 2"/>
                <a:gd name="T4" fmla="*/ 19358444 w 22"/>
                <a:gd name="T5" fmla="*/ 0 h 2"/>
                <a:gd name="T6" fmla="*/ 4399433 w 22"/>
                <a:gd name="T7" fmla="*/ 0 h 2"/>
                <a:gd name="T8" fmla="*/ 0 w 22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484197A2-CD13-437F-8EC8-B840FDE79F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57157620 w 90"/>
                <a:gd name="T1" fmla="*/ 0 h 4"/>
                <a:gd name="T2" fmla="*/ 57157620 w 90"/>
                <a:gd name="T3" fmla="*/ 0 h 4"/>
                <a:gd name="T4" fmla="*/ 0 w 90"/>
                <a:gd name="T5" fmla="*/ 1705243 h 4"/>
                <a:gd name="T6" fmla="*/ 68951475 w 90"/>
                <a:gd name="T7" fmla="*/ 3409562 h 4"/>
                <a:gd name="T8" fmla="*/ 57157620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E550E235-41CA-4C8D-9816-D5B8E70609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535329 w 5"/>
                <a:gd name="T1" fmla="*/ 0 h 1"/>
                <a:gd name="T2" fmla="*/ 4535329 w 5"/>
                <a:gd name="T3" fmla="*/ 0 h 1"/>
                <a:gd name="T4" fmla="*/ 0 w 5"/>
                <a:gd name="T5" fmla="*/ 1515361 h 1"/>
                <a:gd name="T6" fmla="*/ 4535329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D5F67BB8-F09B-405D-A5D8-CCDC074349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628644 w 5"/>
                <a:gd name="T5" fmla="*/ 1 h 1"/>
                <a:gd name="T6" fmla="*/ 4535329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ACEAA6CE-43B7-454A-BD85-F21B64021E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366155 w 47"/>
                <a:gd name="T1" fmla="*/ 3030722 h 2"/>
                <a:gd name="T2" fmla="*/ 5366155 w 47"/>
                <a:gd name="T3" fmla="*/ 3030722 h 2"/>
                <a:gd name="T4" fmla="*/ 42038351 w 47"/>
                <a:gd name="T5" fmla="*/ 0 h 2"/>
                <a:gd name="T6" fmla="*/ 1788403 w 47"/>
                <a:gd name="T7" fmla="*/ 1515361 h 2"/>
                <a:gd name="T8" fmla="*/ 5366155 w 47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58EA3BF9-7D06-4729-9501-B0B15DF8A6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673767 h 3"/>
                <a:gd name="T2" fmla="*/ 0 w 33"/>
                <a:gd name="T3" fmla="*/ 673767 h 3"/>
                <a:gd name="T4" fmla="*/ 30547348 w 33"/>
                <a:gd name="T5" fmla="*/ 2020481 h 3"/>
                <a:gd name="T6" fmla="*/ 0 w 33"/>
                <a:gd name="T7" fmla="*/ 67376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72E99821-77F4-4F25-9B0C-8FE04599A4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360208 w 6"/>
                <a:gd name="T1" fmla="*/ 1 h 1"/>
                <a:gd name="T2" fmla="*/ 3360208 w 6"/>
                <a:gd name="T3" fmla="*/ 1 h 1"/>
                <a:gd name="T4" fmla="*/ 6720417 w 6"/>
                <a:gd name="T5" fmla="*/ 1 h 1"/>
                <a:gd name="T6" fmla="*/ 3360208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27D7574A-64B6-428A-989D-52F49067AF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1241365 w 31"/>
                <a:gd name="T1" fmla="*/ 0 h 3"/>
                <a:gd name="T2" fmla="*/ 21241365 w 31"/>
                <a:gd name="T3" fmla="*/ 0 h 3"/>
                <a:gd name="T4" fmla="*/ 0 w 31"/>
                <a:gd name="T5" fmla="*/ 2020481 h 3"/>
                <a:gd name="T6" fmla="*/ 26339698 w 31"/>
                <a:gd name="T7" fmla="*/ 1346714 h 3"/>
                <a:gd name="T8" fmla="*/ 21241365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85415FDD-9E8C-42C6-B50A-6F9454DF77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4618466 w 198"/>
                <a:gd name="T1" fmla="*/ 20259205 h 27"/>
                <a:gd name="T2" fmla="*/ 54618466 w 198"/>
                <a:gd name="T3" fmla="*/ 20259205 h 27"/>
                <a:gd name="T4" fmla="*/ 142008394 w 198"/>
                <a:gd name="T5" fmla="*/ 18007894 h 27"/>
                <a:gd name="T6" fmla="*/ 121981814 w 198"/>
                <a:gd name="T7" fmla="*/ 0 h 27"/>
                <a:gd name="T8" fmla="*/ 81017487 w 198"/>
                <a:gd name="T9" fmla="*/ 4501757 h 27"/>
                <a:gd name="T10" fmla="*/ 135635954 w 198"/>
                <a:gd name="T11" fmla="*/ 10504677 h 27"/>
                <a:gd name="T12" fmla="*/ 67362394 w 198"/>
                <a:gd name="T13" fmla="*/ 8253365 h 27"/>
                <a:gd name="T14" fmla="*/ 11833715 w 198"/>
                <a:gd name="T15" fmla="*/ 18758908 h 27"/>
                <a:gd name="T16" fmla="*/ 57349104 w 198"/>
                <a:gd name="T17" fmla="*/ 17257745 h 27"/>
                <a:gd name="T18" fmla="*/ 54618466 w 198"/>
                <a:gd name="T19" fmla="*/ 2025920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67A822D-B311-4D5B-8B75-0AE6B6379E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4395013 w 100"/>
                <a:gd name="T1" fmla="*/ 4040963 h 6"/>
                <a:gd name="T2" fmla="*/ 74395013 w 100"/>
                <a:gd name="T3" fmla="*/ 4040963 h 6"/>
                <a:gd name="T4" fmla="*/ 90725625 w 100"/>
                <a:gd name="T5" fmla="*/ 4040963 h 6"/>
                <a:gd name="T6" fmla="*/ 34475738 w 100"/>
                <a:gd name="T7" fmla="*/ 0 h 6"/>
                <a:gd name="T8" fmla="*/ 0 w 100"/>
                <a:gd name="T9" fmla="*/ 3367195 h 6"/>
                <a:gd name="T10" fmla="*/ 79838550 w 100"/>
                <a:gd name="T11" fmla="*/ 4040963 h 6"/>
                <a:gd name="T12" fmla="*/ 74395013 w 100"/>
                <a:gd name="T13" fmla="*/ 404096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4A76ADC2-34E5-4056-8468-1820EC0DE7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2239758 w 142"/>
                <a:gd name="T1" fmla="*/ 2319367 h 14"/>
                <a:gd name="T2" fmla="*/ 72239758 w 142"/>
                <a:gd name="T3" fmla="*/ 2319367 h 14"/>
                <a:gd name="T4" fmla="*/ 44246983 w 142"/>
                <a:gd name="T5" fmla="*/ 10822249 h 14"/>
                <a:gd name="T6" fmla="*/ 106553667 w 142"/>
                <a:gd name="T7" fmla="*/ 6184393 h 14"/>
                <a:gd name="T8" fmla="*/ 73142506 w 142"/>
                <a:gd name="T9" fmla="*/ 2319367 h 14"/>
                <a:gd name="T10" fmla="*/ 114680296 w 142"/>
                <a:gd name="T11" fmla="*/ 1545659 h 14"/>
                <a:gd name="T12" fmla="*/ 74948951 w 142"/>
                <a:gd name="T13" fmla="*/ 0 h 14"/>
                <a:gd name="T14" fmla="*/ 76754446 w 142"/>
                <a:gd name="T15" fmla="*/ 772829 h 14"/>
                <a:gd name="T16" fmla="*/ 76754446 w 142"/>
                <a:gd name="T17" fmla="*/ 772829 h 14"/>
                <a:gd name="T18" fmla="*/ 76754446 w 142"/>
                <a:gd name="T19" fmla="*/ 772829 h 14"/>
                <a:gd name="T20" fmla="*/ 77657194 w 142"/>
                <a:gd name="T21" fmla="*/ 772829 h 14"/>
                <a:gd name="T22" fmla="*/ 75851699 w 142"/>
                <a:gd name="T23" fmla="*/ 772829 h 14"/>
                <a:gd name="T24" fmla="*/ 72239758 w 142"/>
                <a:gd name="T25" fmla="*/ 2319367 h 14"/>
                <a:gd name="T26" fmla="*/ 75851699 w 142"/>
                <a:gd name="T27" fmla="*/ 772829 h 14"/>
                <a:gd name="T28" fmla="*/ 76754446 w 142"/>
                <a:gd name="T29" fmla="*/ 772829 h 14"/>
                <a:gd name="T30" fmla="*/ 76754446 w 142"/>
                <a:gd name="T31" fmla="*/ 772829 h 14"/>
                <a:gd name="T32" fmla="*/ 0 w 142"/>
                <a:gd name="T33" fmla="*/ 2319367 h 14"/>
                <a:gd name="T34" fmla="*/ 72239758 w 142"/>
                <a:gd name="T35" fmla="*/ 2319367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A4DF8EAE-AE77-4F96-ADE0-A628818F09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8247784 w 11"/>
                <a:gd name="T1" fmla="*/ 1515361 h 1"/>
                <a:gd name="T2" fmla="*/ 8247784 w 11"/>
                <a:gd name="T3" fmla="*/ 1515361 h 1"/>
                <a:gd name="T4" fmla="*/ 5998152 w 11"/>
                <a:gd name="T5" fmla="*/ 0 h 1"/>
                <a:gd name="T6" fmla="*/ 8247784 w 11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0C547EB1-D13E-4638-B0AF-4584417201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4505693 w 122"/>
                <a:gd name="T1" fmla="*/ 7406585 h 12"/>
                <a:gd name="T2" fmla="*/ 44505693 w 122"/>
                <a:gd name="T3" fmla="*/ 7406585 h 12"/>
                <a:gd name="T4" fmla="*/ 73248551 w 122"/>
                <a:gd name="T5" fmla="*/ 6060008 h 12"/>
                <a:gd name="T6" fmla="*/ 74175833 w 122"/>
                <a:gd name="T7" fmla="*/ 8080284 h 12"/>
                <a:gd name="T8" fmla="*/ 77883999 w 122"/>
                <a:gd name="T9" fmla="*/ 4713431 h 12"/>
                <a:gd name="T10" fmla="*/ 72321269 w 122"/>
                <a:gd name="T11" fmla="*/ 5387130 h 12"/>
                <a:gd name="T12" fmla="*/ 5562730 w 122"/>
                <a:gd name="T13" fmla="*/ 0 h 12"/>
                <a:gd name="T14" fmla="*/ 44505693 w 122"/>
                <a:gd name="T15" fmla="*/ 740658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B6BCD1F1-5B9A-43AE-AAE7-08523039DD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2368499 w 74"/>
                <a:gd name="T1" fmla="*/ 0 h 6"/>
                <a:gd name="T2" fmla="*/ 62368499 w 74"/>
                <a:gd name="T3" fmla="*/ 0 h 6"/>
                <a:gd name="T4" fmla="*/ 0 w 74"/>
                <a:gd name="T5" fmla="*/ 1346714 h 6"/>
                <a:gd name="T6" fmla="*/ 32075309 w 74"/>
                <a:gd name="T7" fmla="*/ 4040963 h 6"/>
                <a:gd name="T8" fmla="*/ 30293190 w 74"/>
                <a:gd name="T9" fmla="*/ 2694249 h 6"/>
                <a:gd name="T10" fmla="*/ 62368499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95626BD3-3437-4D71-83DF-A05BECB7F6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8125420 w 40"/>
                <a:gd name="T1" fmla="*/ 3865340 h 7"/>
                <a:gd name="T2" fmla="*/ 28125420 w 40"/>
                <a:gd name="T3" fmla="*/ 3865340 h 7"/>
                <a:gd name="T4" fmla="*/ 36290250 w 40"/>
                <a:gd name="T5" fmla="*/ 0 h 7"/>
                <a:gd name="T6" fmla="*/ 0 w 40"/>
                <a:gd name="T7" fmla="*/ 5412004 h 7"/>
                <a:gd name="T8" fmla="*/ 28125420 w 40"/>
                <a:gd name="T9" fmla="*/ 386534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F206C28D-C1F1-4822-A583-2386549B27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8008732 w 24"/>
                <a:gd name="T1" fmla="*/ 1515361 h 4"/>
                <a:gd name="T2" fmla="*/ 18008732 w 24"/>
                <a:gd name="T3" fmla="*/ 1515361 h 4"/>
                <a:gd name="T4" fmla="*/ 20581276 w 24"/>
                <a:gd name="T5" fmla="*/ 0 h 4"/>
                <a:gd name="T6" fmla="*/ 0 w 24"/>
                <a:gd name="T7" fmla="*/ 1136829 h 4"/>
                <a:gd name="T8" fmla="*/ 18008732 w 24"/>
                <a:gd name="T9" fmla="*/ 151536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9721A627-32DC-4FA3-AF4C-FCD5AEB14A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280275 w 21"/>
                <a:gd name="T1" fmla="*/ 0 h 1"/>
                <a:gd name="T2" fmla="*/ 20280275 w 21"/>
                <a:gd name="T3" fmla="*/ 0 h 1"/>
                <a:gd name="T4" fmla="*/ 0 w 21"/>
                <a:gd name="T5" fmla="*/ 1515361 h 1"/>
                <a:gd name="T6" fmla="*/ 20280275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4C5C167E-C005-4600-9A57-B34D3966F24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443538 w 10"/>
                <a:gd name="T1" fmla="*/ 757681 h 2"/>
                <a:gd name="T2" fmla="*/ 5443538 w 10"/>
                <a:gd name="T3" fmla="*/ 757681 h 2"/>
                <a:gd name="T4" fmla="*/ 9072563 w 10"/>
                <a:gd name="T5" fmla="*/ 0 h 2"/>
                <a:gd name="T6" fmla="*/ 5443538 w 1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0A8F6E47-014B-4075-B74A-F6191F667D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58970704 w 65"/>
                <a:gd name="T1" fmla="*/ 6061444 h 9"/>
                <a:gd name="T2" fmla="*/ 58970704 w 65"/>
                <a:gd name="T3" fmla="*/ 6061444 h 9"/>
                <a:gd name="T4" fmla="*/ 3628996 w 65"/>
                <a:gd name="T5" fmla="*/ 2694249 h 9"/>
                <a:gd name="T6" fmla="*/ 11793760 w 65"/>
                <a:gd name="T7" fmla="*/ 5387677 h 9"/>
                <a:gd name="T8" fmla="*/ 58970704 w 65"/>
                <a:gd name="T9" fmla="*/ 606144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9D9AF91C-FCC1-4CA2-8613-B095BF5879A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557403 h 4"/>
                <a:gd name="T2" fmla="*/ 0 w 29"/>
                <a:gd name="T3" fmla="*/ 2557403 h 4"/>
                <a:gd name="T4" fmla="*/ 8738038 w 29"/>
                <a:gd name="T5" fmla="*/ 3409562 h 4"/>
                <a:gd name="T6" fmla="*/ 28156228 w 29"/>
                <a:gd name="T7" fmla="*/ 0 h 4"/>
                <a:gd name="T8" fmla="*/ 0 w 29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23FE509A-F5C4-4653-B1CB-3AFCE5A28B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6290250 w 40"/>
                <a:gd name="T1" fmla="*/ 2020481 h 3"/>
                <a:gd name="T2" fmla="*/ 36290250 w 40"/>
                <a:gd name="T3" fmla="*/ 2020481 h 3"/>
                <a:gd name="T4" fmla="*/ 0 w 40"/>
                <a:gd name="T5" fmla="*/ 0 h 3"/>
                <a:gd name="T6" fmla="*/ 36290250 w 40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6BFE376C-4EEA-4C7A-9FFD-D58FF7216C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2157019 w 38"/>
                <a:gd name="T1" fmla="*/ 0 h 5"/>
                <a:gd name="T2" fmla="*/ 22157019 w 38"/>
                <a:gd name="T3" fmla="*/ 0 h 5"/>
                <a:gd name="T4" fmla="*/ 0 w 38"/>
                <a:gd name="T5" fmla="*/ 2727650 h 5"/>
                <a:gd name="T6" fmla="*/ 22157019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3188C6C0-3698-4B4F-A187-8BAFEE2E4A6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58970704 w 65"/>
                <a:gd name="T1" fmla="*/ 2020481 h 6"/>
                <a:gd name="T2" fmla="*/ 58970704 w 65"/>
                <a:gd name="T3" fmla="*/ 2020481 h 6"/>
                <a:gd name="T4" fmla="*/ 0 w 65"/>
                <a:gd name="T5" fmla="*/ 0 h 6"/>
                <a:gd name="T6" fmla="*/ 58970704 w 65"/>
                <a:gd name="T7" fmla="*/ 2020481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FBBE6978-AD55-4237-8E98-D4129C5D0C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4812736 w 21"/>
                <a:gd name="T1" fmla="*/ 0 h 2"/>
                <a:gd name="T2" fmla="*/ 14812736 w 21"/>
                <a:gd name="T3" fmla="*/ 0 h 2"/>
                <a:gd name="T4" fmla="*/ 0 w 21"/>
                <a:gd name="T5" fmla="*/ 3030722 h 2"/>
                <a:gd name="T6" fmla="*/ 14812736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0">
              <a:extLst>
                <a:ext uri="{FF2B5EF4-FFF2-40B4-BE49-F238E27FC236}">
                  <a16:creationId xmlns:a16="http://schemas.microsoft.com/office/drawing/2014/main" id="{AE8342A3-6EBA-4840-9680-5DB930EEF8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557403 h 4"/>
                <a:gd name="T2" fmla="*/ 0 w 75"/>
                <a:gd name="T3" fmla="*/ 2557403 h 4"/>
                <a:gd name="T4" fmla="*/ 11793772 w 75"/>
                <a:gd name="T5" fmla="*/ 3409562 h 4"/>
                <a:gd name="T6" fmla="*/ 68043266 w 75"/>
                <a:gd name="T7" fmla="*/ 2557403 h 4"/>
                <a:gd name="T8" fmla="*/ 0 w 75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1">
              <a:extLst>
                <a:ext uri="{FF2B5EF4-FFF2-40B4-BE49-F238E27FC236}">
                  <a16:creationId xmlns:a16="http://schemas.microsoft.com/office/drawing/2014/main" id="{5A42AD61-1B67-467F-89F0-1BCCFD244C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874496 w 8"/>
                <a:gd name="T1" fmla="*/ 1515361 h 1"/>
                <a:gd name="T2" fmla="*/ 7874496 w 8"/>
                <a:gd name="T3" fmla="*/ 1515361 h 1"/>
                <a:gd name="T4" fmla="*/ 984188 w 8"/>
                <a:gd name="T5" fmla="*/ 0 h 1"/>
                <a:gd name="T6" fmla="*/ 7874496 w 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4BFE1656-ADB1-4490-82D9-FE9DCE61D1E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515361 h 1"/>
                <a:gd name="T2" fmla="*/ 0 w 36"/>
                <a:gd name="T3" fmla="*/ 1515361 h 1"/>
                <a:gd name="T4" fmla="*/ 33882101 w 36"/>
                <a:gd name="T5" fmla="*/ 1515361 h 1"/>
                <a:gd name="T6" fmla="*/ 0 w 36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3">
              <a:extLst>
                <a:ext uri="{FF2B5EF4-FFF2-40B4-BE49-F238E27FC236}">
                  <a16:creationId xmlns:a16="http://schemas.microsoft.com/office/drawing/2014/main" id="{6B02B37E-BB52-4AC0-8205-B4245947A8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0 w 20"/>
                <a:gd name="T5" fmla="*/ 151536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4">
              <a:extLst>
                <a:ext uri="{FF2B5EF4-FFF2-40B4-BE49-F238E27FC236}">
                  <a16:creationId xmlns:a16="http://schemas.microsoft.com/office/drawing/2014/main" id="{A2286F89-BCE1-41BB-A97E-B1C332A8C5E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874496 w 8"/>
                <a:gd name="T1" fmla="*/ 0 h 3"/>
                <a:gd name="T2" fmla="*/ 7874496 w 8"/>
                <a:gd name="T3" fmla="*/ 0 h 3"/>
                <a:gd name="T4" fmla="*/ 0 w 8"/>
                <a:gd name="T5" fmla="*/ 2020481 h 3"/>
                <a:gd name="T6" fmla="*/ 7874496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AC93F77F-D26D-4F97-BA59-9D4688A29C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06685 w 5"/>
                <a:gd name="T1" fmla="*/ 0 h 1"/>
                <a:gd name="T2" fmla="*/ 906685 w 5"/>
                <a:gd name="T3" fmla="*/ 0 h 1"/>
                <a:gd name="T4" fmla="*/ 0 w 5"/>
                <a:gd name="T5" fmla="*/ 0 h 1"/>
                <a:gd name="T6" fmla="*/ 906685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340375BD-2FB6-43FC-9C93-DCC44A66F61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2680454 w 25"/>
                <a:gd name="T1" fmla="*/ 1 h 1"/>
                <a:gd name="T2" fmla="*/ 22680454 w 25"/>
                <a:gd name="T3" fmla="*/ 1 h 1"/>
                <a:gd name="T4" fmla="*/ 0 w 25"/>
                <a:gd name="T5" fmla="*/ 0 h 1"/>
                <a:gd name="T6" fmla="*/ 22680454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995E6380-4208-4423-8454-872DE18CFF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16330613 w 20"/>
                <a:gd name="T5" fmla="*/ 1515361 h 1"/>
                <a:gd name="T6" fmla="*/ 0 w 20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D4D9D3F5-1AC2-4A40-97EA-CA632ABF9C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29346653 w 31"/>
                <a:gd name="T5" fmla="*/ 1515361 h 1"/>
                <a:gd name="T6" fmla="*/ 25559863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E291A262-0E9E-4C71-8D24-B0DC21F30F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18516773 w 23"/>
                <a:gd name="T1" fmla="*/ 0 h 2"/>
                <a:gd name="T2" fmla="*/ 18516773 w 23"/>
                <a:gd name="T3" fmla="*/ 0 h 2"/>
                <a:gd name="T4" fmla="*/ 15296503 w 23"/>
                <a:gd name="T5" fmla="*/ 0 h 2"/>
                <a:gd name="T6" fmla="*/ 18516773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81C9EB0-3DAD-4080-965E-9CD8EBD877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119717 w 3"/>
                <a:gd name="T1" fmla="*/ 1515361 h 1"/>
                <a:gd name="T2" fmla="*/ 1119717 w 3"/>
                <a:gd name="T3" fmla="*/ 1515361 h 1"/>
                <a:gd name="T4" fmla="*/ 3360208 w 3"/>
                <a:gd name="T5" fmla="*/ 0 h 1"/>
                <a:gd name="T6" fmla="*/ 0 w 3"/>
                <a:gd name="T7" fmla="*/ 0 h 1"/>
                <a:gd name="T8" fmla="*/ 1119717 w 3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4E312CF8-C987-4867-ADC7-CBF147792C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2834261 h 17"/>
                <a:gd name="T2" fmla="*/ 0 w 69"/>
                <a:gd name="T3" fmla="*/ 12834261 h 17"/>
                <a:gd name="T4" fmla="*/ 64428342 w 69"/>
                <a:gd name="T5" fmla="*/ 9814026 h 17"/>
                <a:gd name="T6" fmla="*/ 42952228 w 69"/>
                <a:gd name="T7" fmla="*/ 0 h 17"/>
                <a:gd name="T8" fmla="*/ 0 w 69"/>
                <a:gd name="T9" fmla="*/ 128342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A87B5DD8-1B32-4B5A-A690-0238B0D16B56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2147483646 w 10030"/>
                <a:gd name="T1" fmla="*/ 18208996 h 75"/>
                <a:gd name="T2" fmla="*/ 2147483646 w 10030"/>
                <a:gd name="T3" fmla="*/ 16752174 h 75"/>
                <a:gd name="T4" fmla="*/ 2147483646 w 10030"/>
                <a:gd name="T5" fmla="*/ 43701249 h 75"/>
                <a:gd name="T6" fmla="*/ 2147483646 w 10030"/>
                <a:gd name="T7" fmla="*/ 47343731 h 75"/>
                <a:gd name="T8" fmla="*/ 2147483646 w 10030"/>
                <a:gd name="T9" fmla="*/ 44430086 h 75"/>
                <a:gd name="T10" fmla="*/ 2147483646 w 10030"/>
                <a:gd name="T11" fmla="*/ 40788458 h 75"/>
                <a:gd name="T12" fmla="*/ 2147483646 w 10030"/>
                <a:gd name="T13" fmla="*/ 43701249 h 75"/>
                <a:gd name="T14" fmla="*/ 2147483646 w 10030"/>
                <a:gd name="T15" fmla="*/ 45158071 h 75"/>
                <a:gd name="T16" fmla="*/ 2147483646 w 10030"/>
                <a:gd name="T17" fmla="*/ 40788458 h 75"/>
                <a:gd name="T18" fmla="*/ 2147483646 w 10030"/>
                <a:gd name="T19" fmla="*/ 23307446 h 75"/>
                <a:gd name="T20" fmla="*/ 2147483646 w 10030"/>
                <a:gd name="T21" fmla="*/ 37874814 h 75"/>
                <a:gd name="T22" fmla="*/ 2147483646 w 10030"/>
                <a:gd name="T23" fmla="*/ 29862719 h 75"/>
                <a:gd name="T24" fmla="*/ 2147483646 w 10030"/>
                <a:gd name="T25" fmla="*/ 38602798 h 75"/>
                <a:gd name="T26" fmla="*/ 2147483646 w 10030"/>
                <a:gd name="T27" fmla="*/ 36417992 h 75"/>
                <a:gd name="T28" fmla="*/ 2147483646 w 10030"/>
                <a:gd name="T29" fmla="*/ 45158071 h 75"/>
                <a:gd name="T30" fmla="*/ 2147483646 w 10030"/>
                <a:gd name="T31" fmla="*/ 44430086 h 75"/>
                <a:gd name="T32" fmla="*/ 2147483646 w 10030"/>
                <a:gd name="T33" fmla="*/ 45886908 h 75"/>
                <a:gd name="T34" fmla="*/ 2147483646 w 10030"/>
                <a:gd name="T35" fmla="*/ 37145976 h 75"/>
                <a:gd name="T36" fmla="*/ 2147483646 w 10030"/>
                <a:gd name="T37" fmla="*/ 22579462 h 75"/>
                <a:gd name="T38" fmla="*/ 2147483646 w 10030"/>
                <a:gd name="T39" fmla="*/ 42245280 h 75"/>
                <a:gd name="T40" fmla="*/ 2147483646 w 10030"/>
                <a:gd name="T41" fmla="*/ 44430086 h 75"/>
                <a:gd name="T42" fmla="*/ 2147483646 w 10030"/>
                <a:gd name="T43" fmla="*/ 32047525 h 75"/>
                <a:gd name="T44" fmla="*/ 2147483646 w 10030"/>
                <a:gd name="T45" fmla="*/ 32776363 h 75"/>
                <a:gd name="T46" fmla="*/ 2147483646 w 10030"/>
                <a:gd name="T47" fmla="*/ 23307446 h 75"/>
                <a:gd name="T48" fmla="*/ 2147483646 w 10030"/>
                <a:gd name="T49" fmla="*/ 15295352 h 75"/>
                <a:gd name="T50" fmla="*/ 2147483646 w 10030"/>
                <a:gd name="T51" fmla="*/ 19665818 h 75"/>
                <a:gd name="T52" fmla="*/ 2147483646 w 10030"/>
                <a:gd name="T53" fmla="*/ 16024189 h 75"/>
                <a:gd name="T54" fmla="*/ 2147483646 w 10030"/>
                <a:gd name="T55" fmla="*/ 8740079 h 75"/>
                <a:gd name="T56" fmla="*/ 2147483646 w 10030"/>
                <a:gd name="T57" fmla="*/ 15295352 h 75"/>
                <a:gd name="T58" fmla="*/ 2147483646 w 10030"/>
                <a:gd name="T59" fmla="*/ 16024189 h 75"/>
                <a:gd name="T60" fmla="*/ 2147483646 w 10030"/>
                <a:gd name="T61" fmla="*/ 23307446 h 75"/>
                <a:gd name="T62" fmla="*/ 2147483646 w 10030"/>
                <a:gd name="T63" fmla="*/ 22579462 h 75"/>
                <a:gd name="T64" fmla="*/ 2147483646 w 10030"/>
                <a:gd name="T65" fmla="*/ 14567367 h 75"/>
                <a:gd name="T66" fmla="*/ 2147483646 w 10030"/>
                <a:gd name="T67" fmla="*/ 17481012 h 75"/>
                <a:gd name="T68" fmla="*/ 2147483646 w 10030"/>
                <a:gd name="T69" fmla="*/ 20393802 h 75"/>
                <a:gd name="T70" fmla="*/ 2147483646 w 10030"/>
                <a:gd name="T71" fmla="*/ 8012095 h 75"/>
                <a:gd name="T72" fmla="*/ 2147483646 w 10030"/>
                <a:gd name="T73" fmla="*/ 11653723 h 75"/>
                <a:gd name="T74" fmla="*/ 2147483646 w 10030"/>
                <a:gd name="T75" fmla="*/ 13110545 h 75"/>
                <a:gd name="T76" fmla="*/ 2147483646 w 10030"/>
                <a:gd name="T77" fmla="*/ 15295352 h 75"/>
                <a:gd name="T78" fmla="*/ 2147483646 w 10030"/>
                <a:gd name="T79" fmla="*/ 13110545 h 75"/>
                <a:gd name="T80" fmla="*/ 2147483646 w 10030"/>
                <a:gd name="T81" fmla="*/ 6555273 h 75"/>
                <a:gd name="T82" fmla="*/ 2147483646 w 10030"/>
                <a:gd name="T83" fmla="*/ 15295352 h 75"/>
                <a:gd name="T84" fmla="*/ 1423597581 w 10030"/>
                <a:gd name="T85" fmla="*/ 8012095 h 75"/>
                <a:gd name="T86" fmla="*/ 238175537 w 10030"/>
                <a:gd name="T87" fmla="*/ 5098451 h 75"/>
                <a:gd name="T88" fmla="*/ 94543114 w 10030"/>
                <a:gd name="T89" fmla="*/ 30590703 h 75"/>
                <a:gd name="T90" fmla="*/ 674527490 w 10030"/>
                <a:gd name="T91" fmla="*/ 34233185 h 75"/>
                <a:gd name="T92" fmla="*/ 963610564 w 10030"/>
                <a:gd name="T93" fmla="*/ 34233185 h 75"/>
                <a:gd name="T94" fmla="*/ 1448142235 w 10030"/>
                <a:gd name="T95" fmla="*/ 33504348 h 75"/>
                <a:gd name="T96" fmla="*/ 1838131746 w 10030"/>
                <a:gd name="T97" fmla="*/ 32776363 h 75"/>
                <a:gd name="T98" fmla="*/ 2147483646 w 10030"/>
                <a:gd name="T99" fmla="*/ 37145976 h 75"/>
                <a:gd name="T100" fmla="*/ 2147483646 w 10030"/>
                <a:gd name="T101" fmla="*/ 32776363 h 75"/>
                <a:gd name="T102" fmla="*/ 2147483646 w 10030"/>
                <a:gd name="T103" fmla="*/ 37874814 h 75"/>
                <a:gd name="T104" fmla="*/ 2147483646 w 10030"/>
                <a:gd name="T105" fmla="*/ 45158071 h 75"/>
                <a:gd name="T106" fmla="*/ 2147483646 w 10030"/>
                <a:gd name="T107" fmla="*/ 39331636 h 75"/>
                <a:gd name="T108" fmla="*/ 2147483646 w 10030"/>
                <a:gd name="T109" fmla="*/ 43701249 h 75"/>
                <a:gd name="T110" fmla="*/ 2147483646 w 10030"/>
                <a:gd name="T111" fmla="*/ 47343731 h 75"/>
                <a:gd name="T112" fmla="*/ 2147483646 w 10030"/>
                <a:gd name="T113" fmla="*/ 49528537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E3905B78-E0FC-49D3-B2DF-267613AD9F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0289712 w 12"/>
                <a:gd name="T1" fmla="*/ 4546083 h 3"/>
                <a:gd name="T2" fmla="*/ 10289712 w 12"/>
                <a:gd name="T3" fmla="*/ 4546083 h 3"/>
                <a:gd name="T4" fmla="*/ 5144856 w 12"/>
                <a:gd name="T5" fmla="*/ 0 h 3"/>
                <a:gd name="T6" fmla="*/ 10289712 w 12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51166026-C86E-4673-98A1-CB46D6FA78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535329 w 5"/>
                <a:gd name="T1" fmla="*/ 1515361 h 1"/>
                <a:gd name="T2" fmla="*/ 4535329 w 5"/>
                <a:gd name="T3" fmla="*/ 1515361 h 1"/>
                <a:gd name="T4" fmla="*/ 2721007 w 5"/>
                <a:gd name="T5" fmla="*/ 0 h 1"/>
                <a:gd name="T6" fmla="*/ 0 w 5"/>
                <a:gd name="T7" fmla="*/ 1515361 h 1"/>
                <a:gd name="T8" fmla="*/ 4535329 w 5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88C654CD-C90E-464C-8971-AC616FEF0CA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3894815 w 27"/>
                <a:gd name="T1" fmla="*/ 2020481 h 3"/>
                <a:gd name="T2" fmla="*/ 23894815 w 27"/>
                <a:gd name="T3" fmla="*/ 2020481 h 3"/>
                <a:gd name="T4" fmla="*/ 885237 w 27"/>
                <a:gd name="T5" fmla="*/ 0 h 3"/>
                <a:gd name="T6" fmla="*/ 23894815 w 27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2D888ABA-B64D-42AC-8369-67F03B3474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7501380 w 42"/>
                <a:gd name="T1" fmla="*/ 0 h 3"/>
                <a:gd name="T2" fmla="*/ 37501380 w 42"/>
                <a:gd name="T3" fmla="*/ 0 h 3"/>
                <a:gd name="T4" fmla="*/ 0 w 42"/>
                <a:gd name="T5" fmla="*/ 673767 h 3"/>
                <a:gd name="T6" fmla="*/ 33929550 w 42"/>
                <a:gd name="T7" fmla="*/ 2020481 h 3"/>
                <a:gd name="T8" fmla="*/ 37501380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70061978-7FAA-41E9-A34C-012750D8C2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5210880 w 46"/>
                <a:gd name="T1" fmla="*/ 2020481 h 3"/>
                <a:gd name="T2" fmla="*/ 25210880 w 46"/>
                <a:gd name="T3" fmla="*/ 2020481 h 3"/>
                <a:gd name="T4" fmla="*/ 42952228 w 46"/>
                <a:gd name="T5" fmla="*/ 1346714 h 3"/>
                <a:gd name="T6" fmla="*/ 41084362 w 46"/>
                <a:gd name="T7" fmla="*/ 0 h 3"/>
                <a:gd name="T8" fmla="*/ 25210880 w 46"/>
                <a:gd name="T9" fmla="*/ 2020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0BCE7EFD-D5C7-477E-AF45-BDDFAEE348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319556 h 7"/>
                <a:gd name="T2" fmla="*/ 0 w 63"/>
                <a:gd name="T3" fmla="*/ 2319556 h 7"/>
                <a:gd name="T4" fmla="*/ 55012570 w 63"/>
                <a:gd name="T5" fmla="*/ 3865340 h 7"/>
                <a:gd name="T6" fmla="*/ 49511504 w 63"/>
                <a:gd name="T7" fmla="*/ 3865340 h 7"/>
                <a:gd name="T8" fmla="*/ 0 w 63"/>
                <a:gd name="T9" fmla="*/ 23195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3AD93FDC-0B71-4321-9951-9E8EDA6E2F5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757681 h 2"/>
                <a:gd name="T2" fmla="*/ 0 w 31"/>
                <a:gd name="T3" fmla="*/ 757681 h 2"/>
                <a:gd name="T4" fmla="*/ 23790992 w 31"/>
                <a:gd name="T5" fmla="*/ 757681 h 2"/>
                <a:gd name="T6" fmla="*/ 0 w 31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CB5FCD76-3C9A-4EFA-868A-858DDB17D6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69006543 w 109"/>
                <a:gd name="T1" fmla="*/ 6060008 h 12"/>
                <a:gd name="T2" fmla="*/ 69006543 w 109"/>
                <a:gd name="T3" fmla="*/ 6060008 h 12"/>
                <a:gd name="T4" fmla="*/ 84241299 w 109"/>
                <a:gd name="T5" fmla="*/ 4040552 h 12"/>
                <a:gd name="T6" fmla="*/ 69006543 w 109"/>
                <a:gd name="T7" fmla="*/ 6060008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EC9C2EAD-0D04-479A-A012-1BE1C097BE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74006 w 27"/>
                <a:gd name="T1" fmla="*/ 4849155 h 5"/>
                <a:gd name="T2" fmla="*/ 26974006 w 27"/>
                <a:gd name="T3" fmla="*/ 4849155 h 5"/>
                <a:gd name="T4" fmla="*/ 15984300 w 27"/>
                <a:gd name="T5" fmla="*/ 0 h 5"/>
                <a:gd name="T6" fmla="*/ 0 w 27"/>
                <a:gd name="T7" fmla="*/ 3879127 h 5"/>
                <a:gd name="T8" fmla="*/ 26974006 w 27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id="{DCF6A0B8-1E00-42D7-8F14-CDBF178F2B5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27274 w 61"/>
                <a:gd name="T1" fmla="*/ 1346714 h 3"/>
                <a:gd name="T2" fmla="*/ 927274 w 61"/>
                <a:gd name="T3" fmla="*/ 1346714 h 3"/>
                <a:gd name="T4" fmla="*/ 45431625 w 61"/>
                <a:gd name="T5" fmla="*/ 2020481 h 3"/>
                <a:gd name="T6" fmla="*/ 56557954 w 61"/>
                <a:gd name="T7" fmla="*/ 1346714 h 3"/>
                <a:gd name="T8" fmla="*/ 927274 w 61"/>
                <a:gd name="T9" fmla="*/ 134671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3">
              <a:extLst>
                <a:ext uri="{FF2B5EF4-FFF2-40B4-BE49-F238E27FC236}">
                  <a16:creationId xmlns:a16="http://schemas.microsoft.com/office/drawing/2014/main" id="{2382CFC2-0C90-49FB-9F9D-8F7B4DB66E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515361 h 1"/>
                <a:gd name="T2" fmla="*/ 0 w 38"/>
                <a:gd name="T3" fmla="*/ 1515361 h 1"/>
                <a:gd name="T4" fmla="*/ 35082267 w 38"/>
                <a:gd name="T5" fmla="*/ 0 h 1"/>
                <a:gd name="T6" fmla="*/ 0 w 3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4">
              <a:extLst>
                <a:ext uri="{FF2B5EF4-FFF2-40B4-BE49-F238E27FC236}">
                  <a16:creationId xmlns:a16="http://schemas.microsoft.com/office/drawing/2014/main" id="{A586EAA0-E60D-4CF2-A4A1-D74EF3D66A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5093731 w 47"/>
                <a:gd name="T1" fmla="*/ 1 h 1"/>
                <a:gd name="T2" fmla="*/ 45093731 w 47"/>
                <a:gd name="T3" fmla="*/ 1 h 1"/>
                <a:gd name="T4" fmla="*/ 31661702 w 47"/>
                <a:gd name="T5" fmla="*/ 0 h 1"/>
                <a:gd name="T6" fmla="*/ 0 w 47"/>
                <a:gd name="T7" fmla="*/ 0 h 1"/>
                <a:gd name="T8" fmla="*/ 45093731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CF9BB06-35D0-4D79-832B-77FD02542F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1712712 w 65"/>
                <a:gd name="T1" fmla="*/ 0 h 4"/>
                <a:gd name="T2" fmla="*/ 51712712 w 65"/>
                <a:gd name="T3" fmla="*/ 0 h 4"/>
                <a:gd name="T4" fmla="*/ 4535768 w 65"/>
                <a:gd name="T5" fmla="*/ 852160 h 4"/>
                <a:gd name="T6" fmla="*/ 29938738 w 65"/>
                <a:gd name="T7" fmla="*/ 3409562 h 4"/>
                <a:gd name="T8" fmla="*/ 5171271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575A757B-D303-46D4-A0FF-7A2776018E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2680454 w 25"/>
                <a:gd name="T1" fmla="*/ 3092448 h 7"/>
                <a:gd name="T2" fmla="*/ 22680454 w 25"/>
                <a:gd name="T3" fmla="*/ 3092448 h 7"/>
                <a:gd name="T4" fmla="*/ 1814474 w 25"/>
                <a:gd name="T5" fmla="*/ 0 h 7"/>
                <a:gd name="T6" fmla="*/ 0 w 25"/>
                <a:gd name="T7" fmla="*/ 5412004 h 7"/>
                <a:gd name="T8" fmla="*/ 22680454 w 25"/>
                <a:gd name="T9" fmla="*/ 309244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A91A0175-623D-4772-BE1F-7CB622F360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68413429 w 123"/>
                <a:gd name="T1" fmla="*/ 0 h 4"/>
                <a:gd name="T2" fmla="*/ 68413429 w 123"/>
                <a:gd name="T3" fmla="*/ 0 h 4"/>
                <a:gd name="T4" fmla="*/ 60203550 w 123"/>
                <a:gd name="T5" fmla="*/ 1515361 h 4"/>
                <a:gd name="T6" fmla="*/ 68413429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8B00237F-F756-465F-BD56-887F8330CE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7425269 h 10"/>
                <a:gd name="T2" fmla="*/ 0 w 13"/>
                <a:gd name="T3" fmla="*/ 7425269 h 10"/>
                <a:gd name="T4" fmla="*/ 9498196 w 13"/>
                <a:gd name="T5" fmla="*/ 7425269 h 10"/>
                <a:gd name="T6" fmla="*/ 8767368 w 13"/>
                <a:gd name="T7" fmla="*/ 0 h 10"/>
                <a:gd name="T8" fmla="*/ 0 w 13"/>
                <a:gd name="T9" fmla="*/ 742526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C675A29C-1941-4C1B-B34B-430FAD2896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4708677 w 101"/>
                <a:gd name="T1" fmla="*/ 5940560 h 10"/>
                <a:gd name="T2" fmla="*/ 14708677 w 101"/>
                <a:gd name="T3" fmla="*/ 5940560 h 10"/>
                <a:gd name="T4" fmla="*/ 79056385 w 101"/>
                <a:gd name="T5" fmla="*/ 2970280 h 10"/>
                <a:gd name="T6" fmla="*/ 51478933 w 101"/>
                <a:gd name="T7" fmla="*/ 0 h 10"/>
                <a:gd name="T8" fmla="*/ 14708677 w 101"/>
                <a:gd name="T9" fmla="*/ 594056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6A0E8E55-D431-4359-B662-2C9664AB311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3030722 h 2"/>
                <a:gd name="T2" fmla="*/ 0 w 19"/>
                <a:gd name="T3" fmla="*/ 3030722 h 2"/>
                <a:gd name="T4" fmla="*/ 16048497 w 19"/>
                <a:gd name="T5" fmla="*/ 0 h 2"/>
                <a:gd name="T6" fmla="*/ 0 w 19"/>
                <a:gd name="T7" fmla="*/ 303072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82DF4D7-2657-44EB-9305-5148ABFAA0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7220769 w 39"/>
                <a:gd name="T1" fmla="*/ 1705243 h 4"/>
                <a:gd name="T2" fmla="*/ 37220769 w 39"/>
                <a:gd name="T3" fmla="*/ 1705243 h 4"/>
                <a:gd name="T4" fmla="*/ 0 w 39"/>
                <a:gd name="T5" fmla="*/ 0 h 4"/>
                <a:gd name="T6" fmla="*/ 23859392 w 39"/>
                <a:gd name="T7" fmla="*/ 3409562 h 4"/>
                <a:gd name="T8" fmla="*/ 37220769 w 39"/>
                <a:gd name="T9" fmla="*/ 170524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C0896A91-0BF0-4B54-8AA8-D7F063466B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28429570 w 32"/>
                <a:gd name="T1" fmla="*/ 4040963 h 6"/>
                <a:gd name="T2" fmla="*/ 28429570 w 32"/>
                <a:gd name="T3" fmla="*/ 4040963 h 6"/>
                <a:gd name="T4" fmla="*/ 20433812 w 32"/>
                <a:gd name="T5" fmla="*/ 0 h 6"/>
                <a:gd name="T6" fmla="*/ 0 w 32"/>
                <a:gd name="T7" fmla="*/ 3367195 h 6"/>
                <a:gd name="T8" fmla="*/ 28429570 w 32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20E79028-CE33-4406-946F-008B882D31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29803278 w 34"/>
                <a:gd name="T1" fmla="*/ 3409562 h 4"/>
                <a:gd name="T2" fmla="*/ 29803278 w 34"/>
                <a:gd name="T3" fmla="*/ 3409562 h 4"/>
                <a:gd name="T4" fmla="*/ 32686929 w 34"/>
                <a:gd name="T5" fmla="*/ 1705243 h 4"/>
                <a:gd name="T6" fmla="*/ 0 w 34"/>
                <a:gd name="T7" fmla="*/ 0 h 4"/>
                <a:gd name="T8" fmla="*/ 29803278 w 34"/>
                <a:gd name="T9" fmla="*/ 34095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80CFB9DE-C19B-41E2-AD7D-B2E9290533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6976596 w 17"/>
                <a:gd name="T1" fmla="*/ 4040963 h 6"/>
                <a:gd name="T2" fmla="*/ 6976596 w 17"/>
                <a:gd name="T3" fmla="*/ 4040963 h 6"/>
                <a:gd name="T4" fmla="*/ 14824449 w 17"/>
                <a:gd name="T5" fmla="*/ 4040963 h 6"/>
                <a:gd name="T6" fmla="*/ 0 w 17"/>
                <a:gd name="T7" fmla="*/ 0 h 6"/>
                <a:gd name="T8" fmla="*/ 6976596 w 1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211EB076-9C74-4DFA-961F-95FFC092BAB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584700 w 63"/>
                <a:gd name="T1" fmla="*/ 4143854 h 8"/>
                <a:gd name="T2" fmla="*/ 4584700 w 63"/>
                <a:gd name="T3" fmla="*/ 4143854 h 8"/>
                <a:gd name="T4" fmla="*/ 57763581 w 63"/>
                <a:gd name="T5" fmla="*/ 4143854 h 8"/>
                <a:gd name="T6" fmla="*/ 4584700 w 63"/>
                <a:gd name="T7" fmla="*/ 414385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0" name="Footer Placeholder 5">
            <a:extLst>
              <a:ext uri="{FF2B5EF4-FFF2-40B4-BE49-F238E27FC236}">
                <a16:creationId xmlns:a16="http://schemas.microsoft.com/office/drawing/2014/main" id="{695F57E3-8F6B-4A3D-94E1-8DF2C6417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1" name="Date Placeholder 4">
            <a:extLst>
              <a:ext uri="{FF2B5EF4-FFF2-40B4-BE49-F238E27FC236}">
                <a16:creationId xmlns:a16="http://schemas.microsoft.com/office/drawing/2014/main" id="{E5A77B07-7377-408C-8E3D-321D208A8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B77F-B764-4847-BEB0-076454018FC7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82" name="Slide Number Placeholder 6">
            <a:extLst>
              <a:ext uri="{FF2B5EF4-FFF2-40B4-BE49-F238E27FC236}">
                <a16:creationId xmlns:a16="http://schemas.microsoft.com/office/drawing/2014/main" id="{114C1A65-22CF-440F-A004-3CE85B88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D2F4-36B6-4E4F-9F0C-B3BF71F2A8C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258350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 descr="Line graphic">
            <a:extLst>
              <a:ext uri="{FF2B5EF4-FFF2-40B4-BE49-F238E27FC236}">
                <a16:creationId xmlns:a16="http://schemas.microsoft.com/office/drawing/2014/main" id="{C6A3088B-CD84-4BE5-822A-832861A0362F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1514475"/>
            <a:ext cx="10569575" cy="63500"/>
            <a:chOff x="1522413" y="1514475"/>
            <a:chExt cx="10569575" cy="64008"/>
          </a:xfrm>
        </p:grpSpPr>
        <p:sp>
          <p:nvSpPr>
            <p:cNvPr id="8" name="Freeform 160">
              <a:extLst>
                <a:ext uri="{FF2B5EF4-FFF2-40B4-BE49-F238E27FC236}">
                  <a16:creationId xmlns:a16="http://schemas.microsoft.com/office/drawing/2014/main" id="{3C10A0EA-EBF0-422B-9F32-80C0AC1E2F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6947694 w 67"/>
                <a:gd name="T1" fmla="*/ 4040963 h 6"/>
                <a:gd name="T2" fmla="*/ 26947694 w 67"/>
                <a:gd name="T3" fmla="*/ 4040963 h 6"/>
                <a:gd name="T4" fmla="*/ 60182836 w 67"/>
                <a:gd name="T5" fmla="*/ 2020481 h 6"/>
                <a:gd name="T6" fmla="*/ 35032097 w 67"/>
                <a:gd name="T7" fmla="*/ 0 h 6"/>
                <a:gd name="T8" fmla="*/ 26947694 w 6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61">
              <a:extLst>
                <a:ext uri="{FF2B5EF4-FFF2-40B4-BE49-F238E27FC236}">
                  <a16:creationId xmlns:a16="http://schemas.microsoft.com/office/drawing/2014/main" id="{0A0C1AB2-AAC3-4151-8023-A782090C24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757681 h 2"/>
                <a:gd name="T2" fmla="*/ 0 w 20"/>
                <a:gd name="T3" fmla="*/ 757681 h 2"/>
                <a:gd name="T4" fmla="*/ 18145125 w 20"/>
                <a:gd name="T5" fmla="*/ 379148 h 2"/>
                <a:gd name="T6" fmla="*/ 0 w 2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62">
              <a:extLst>
                <a:ext uri="{FF2B5EF4-FFF2-40B4-BE49-F238E27FC236}">
                  <a16:creationId xmlns:a16="http://schemas.microsoft.com/office/drawing/2014/main" id="{A7B1216A-DB30-46AD-B548-B0A835A219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8416048 w 41"/>
                <a:gd name="T1" fmla="*/ 0 h 6"/>
                <a:gd name="T2" fmla="*/ 38416048 w 41"/>
                <a:gd name="T3" fmla="*/ 0 h 6"/>
                <a:gd name="T4" fmla="*/ 0 w 41"/>
                <a:gd name="T5" fmla="*/ 2105010 h 6"/>
                <a:gd name="T6" fmla="*/ 17803007 w 41"/>
                <a:gd name="T7" fmla="*/ 1052505 h 6"/>
                <a:gd name="T8" fmla="*/ 38416048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4DD1D015-FABD-4D90-82D5-BA52AF551F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814491 w 45"/>
                <a:gd name="T1" fmla="*/ 0 h 6"/>
                <a:gd name="T2" fmla="*/ 1814491 w 45"/>
                <a:gd name="T3" fmla="*/ 0 h 6"/>
                <a:gd name="T4" fmla="*/ 16330422 w 45"/>
                <a:gd name="T5" fmla="*/ 4040963 h 6"/>
                <a:gd name="T6" fmla="*/ 40825579 w 45"/>
                <a:gd name="T7" fmla="*/ 2694249 h 6"/>
                <a:gd name="T8" fmla="*/ 1814491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CB50E9C5-A702-424B-BC46-AB04F4905A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6958948 w 44"/>
                <a:gd name="T1" fmla="*/ 0 h 3"/>
                <a:gd name="T2" fmla="*/ 36958948 w 44"/>
                <a:gd name="T3" fmla="*/ 0 h 3"/>
                <a:gd name="T4" fmla="*/ 0 w 44"/>
                <a:gd name="T5" fmla="*/ 2020481 h 3"/>
                <a:gd name="T6" fmla="*/ 36958948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5034CF68-0DA3-4056-A998-8DB4713AF2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2598648 w 82"/>
                <a:gd name="T1" fmla="*/ 2727650 h 5"/>
                <a:gd name="T2" fmla="*/ 12598648 w 82"/>
                <a:gd name="T3" fmla="*/ 2727650 h 5"/>
                <a:gd name="T4" fmla="*/ 73790456 w 82"/>
                <a:gd name="T5" fmla="*/ 0 h 5"/>
                <a:gd name="T6" fmla="*/ 0 w 82"/>
                <a:gd name="T7" fmla="*/ 2727650 h 5"/>
                <a:gd name="T8" fmla="*/ 12598648 w 82"/>
                <a:gd name="T9" fmla="*/ 27276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BA4B9C7B-17CA-431D-A424-143EB0D24D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6965248 w 42"/>
                <a:gd name="T1" fmla="*/ 3879127 h 5"/>
                <a:gd name="T2" fmla="*/ 16965248 w 42"/>
                <a:gd name="T3" fmla="*/ 3879127 h 5"/>
                <a:gd name="T4" fmla="*/ 37501380 w 42"/>
                <a:gd name="T5" fmla="*/ 0 h 5"/>
                <a:gd name="T6" fmla="*/ 0 w 42"/>
                <a:gd name="T7" fmla="*/ 4849155 h 5"/>
                <a:gd name="T8" fmla="*/ 16965248 w 42"/>
                <a:gd name="T9" fmla="*/ 387912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69CF2EFE-1065-4D7C-844F-8643D2AA9A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1501875 w 98"/>
                <a:gd name="T1" fmla="*/ 4040963 h 6"/>
                <a:gd name="T2" fmla="*/ 71501875 w 98"/>
                <a:gd name="T3" fmla="*/ 4040963 h 6"/>
                <a:gd name="T4" fmla="*/ 66205683 w 98"/>
                <a:gd name="T5" fmla="*/ 0 h 6"/>
                <a:gd name="T6" fmla="*/ 0 w 98"/>
                <a:gd name="T7" fmla="*/ 3367195 h 6"/>
                <a:gd name="T8" fmla="*/ 71501875 w 98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E72FFDB9-9A87-40DE-B583-167FAB56F3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4546083 h 3"/>
                <a:gd name="T2" fmla="*/ 0 w 36"/>
                <a:gd name="T3" fmla="*/ 4546083 h 3"/>
                <a:gd name="T4" fmla="*/ 33882101 w 36"/>
                <a:gd name="T5" fmla="*/ 0 h 3"/>
                <a:gd name="T6" fmla="*/ 0 w 36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9019BC58-868D-4C48-83C4-BD24EA3F0A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28429570 w 32"/>
                <a:gd name="T1" fmla="*/ 4849155 h 5"/>
                <a:gd name="T2" fmla="*/ 28429570 w 32"/>
                <a:gd name="T3" fmla="*/ 4849155 h 5"/>
                <a:gd name="T4" fmla="*/ 0 w 32"/>
                <a:gd name="T5" fmla="*/ 0 h 5"/>
                <a:gd name="T6" fmla="*/ 14214785 w 32"/>
                <a:gd name="T7" fmla="*/ 4849155 h 5"/>
                <a:gd name="T8" fmla="*/ 28429570 w 32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B0401C7D-7F19-4B4A-B397-6E3B6E83FA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3882101 w 36"/>
                <a:gd name="T1" fmla="*/ 1515361 h 1"/>
                <a:gd name="T2" fmla="*/ 33882101 w 36"/>
                <a:gd name="T3" fmla="*/ 1515361 h 1"/>
                <a:gd name="T4" fmla="*/ 32941066 w 36"/>
                <a:gd name="T5" fmla="*/ 1515361 h 1"/>
                <a:gd name="T6" fmla="*/ 0 w 36"/>
                <a:gd name="T7" fmla="*/ 0 h 1"/>
                <a:gd name="T8" fmla="*/ 33882101 w 36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F3A9CF0F-62AE-44BF-A94C-E382366F9FF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535329 w 5"/>
                <a:gd name="T1" fmla="*/ 4535329 w 5"/>
                <a:gd name="T2" fmla="*/ 0 w 5"/>
                <a:gd name="T3" fmla="*/ 4535329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403A905-9D43-4D26-A479-2C0AB6D63C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68043266 w 75"/>
                <a:gd name="T1" fmla="*/ 0 h 9"/>
                <a:gd name="T2" fmla="*/ 68043266 w 75"/>
                <a:gd name="T3" fmla="*/ 0 h 9"/>
                <a:gd name="T4" fmla="*/ 44454769 w 75"/>
                <a:gd name="T5" fmla="*/ 8250299 h 9"/>
                <a:gd name="T6" fmla="*/ 68043266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90E061B-7C1A-4711-A168-05F90724F57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557403 h 4"/>
                <a:gd name="T2" fmla="*/ 0 w 47"/>
                <a:gd name="T3" fmla="*/ 2557403 h 4"/>
                <a:gd name="T4" fmla="*/ 39355273 w 47"/>
                <a:gd name="T5" fmla="*/ 3409562 h 4"/>
                <a:gd name="T6" fmla="*/ 42038351 w 47"/>
                <a:gd name="T7" fmla="*/ 0 h 4"/>
                <a:gd name="T8" fmla="*/ 0 w 47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B930C509-E3EE-4D61-9349-A8601C83980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3030722 h 2"/>
                <a:gd name="T2" fmla="*/ 0 w 22"/>
                <a:gd name="T3" fmla="*/ 3030722 h 2"/>
                <a:gd name="T4" fmla="*/ 19358444 w 22"/>
                <a:gd name="T5" fmla="*/ 0 h 2"/>
                <a:gd name="T6" fmla="*/ 4399433 w 22"/>
                <a:gd name="T7" fmla="*/ 0 h 2"/>
                <a:gd name="T8" fmla="*/ 0 w 22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A54DFA8-3243-4EC6-8A15-ECD8F40AB1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57157620 w 90"/>
                <a:gd name="T1" fmla="*/ 0 h 4"/>
                <a:gd name="T2" fmla="*/ 57157620 w 90"/>
                <a:gd name="T3" fmla="*/ 0 h 4"/>
                <a:gd name="T4" fmla="*/ 0 w 90"/>
                <a:gd name="T5" fmla="*/ 1705243 h 4"/>
                <a:gd name="T6" fmla="*/ 68951475 w 90"/>
                <a:gd name="T7" fmla="*/ 3409562 h 4"/>
                <a:gd name="T8" fmla="*/ 57157620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A1EAB120-AE99-474D-8E14-572A5FE737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535329 w 5"/>
                <a:gd name="T1" fmla="*/ 0 h 1"/>
                <a:gd name="T2" fmla="*/ 4535329 w 5"/>
                <a:gd name="T3" fmla="*/ 0 h 1"/>
                <a:gd name="T4" fmla="*/ 0 w 5"/>
                <a:gd name="T5" fmla="*/ 1515361 h 1"/>
                <a:gd name="T6" fmla="*/ 4535329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2EC39C3C-8786-41A3-85CD-ECBD7DFBB8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628644 w 5"/>
                <a:gd name="T5" fmla="*/ 1 h 1"/>
                <a:gd name="T6" fmla="*/ 4535329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13B2DC73-FFDB-4856-AA75-07A5199FB91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366155 w 47"/>
                <a:gd name="T1" fmla="*/ 3030722 h 2"/>
                <a:gd name="T2" fmla="*/ 5366155 w 47"/>
                <a:gd name="T3" fmla="*/ 3030722 h 2"/>
                <a:gd name="T4" fmla="*/ 42038351 w 47"/>
                <a:gd name="T5" fmla="*/ 0 h 2"/>
                <a:gd name="T6" fmla="*/ 1788403 w 47"/>
                <a:gd name="T7" fmla="*/ 1515361 h 2"/>
                <a:gd name="T8" fmla="*/ 5366155 w 47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F2B34541-7596-4B15-85FD-FC3C672E2D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673767 h 3"/>
                <a:gd name="T2" fmla="*/ 0 w 33"/>
                <a:gd name="T3" fmla="*/ 673767 h 3"/>
                <a:gd name="T4" fmla="*/ 30547348 w 33"/>
                <a:gd name="T5" fmla="*/ 2020481 h 3"/>
                <a:gd name="T6" fmla="*/ 0 w 33"/>
                <a:gd name="T7" fmla="*/ 67376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D9AE97F1-63B7-452D-90A1-3C5DEB67C5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360208 w 6"/>
                <a:gd name="T1" fmla="*/ 1 h 1"/>
                <a:gd name="T2" fmla="*/ 3360208 w 6"/>
                <a:gd name="T3" fmla="*/ 1 h 1"/>
                <a:gd name="T4" fmla="*/ 6720417 w 6"/>
                <a:gd name="T5" fmla="*/ 1 h 1"/>
                <a:gd name="T6" fmla="*/ 3360208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66E3B5C2-1F02-4FCF-BE1D-A240C0D321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1241365 w 31"/>
                <a:gd name="T1" fmla="*/ 0 h 3"/>
                <a:gd name="T2" fmla="*/ 21241365 w 31"/>
                <a:gd name="T3" fmla="*/ 0 h 3"/>
                <a:gd name="T4" fmla="*/ 0 w 31"/>
                <a:gd name="T5" fmla="*/ 2020481 h 3"/>
                <a:gd name="T6" fmla="*/ 26339698 w 31"/>
                <a:gd name="T7" fmla="*/ 1346714 h 3"/>
                <a:gd name="T8" fmla="*/ 21241365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4DFB0A51-92DE-4639-BA57-84E9F1504A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4618466 w 198"/>
                <a:gd name="T1" fmla="*/ 20259205 h 27"/>
                <a:gd name="T2" fmla="*/ 54618466 w 198"/>
                <a:gd name="T3" fmla="*/ 20259205 h 27"/>
                <a:gd name="T4" fmla="*/ 142008394 w 198"/>
                <a:gd name="T5" fmla="*/ 18007894 h 27"/>
                <a:gd name="T6" fmla="*/ 121981814 w 198"/>
                <a:gd name="T7" fmla="*/ 0 h 27"/>
                <a:gd name="T8" fmla="*/ 81017487 w 198"/>
                <a:gd name="T9" fmla="*/ 4501757 h 27"/>
                <a:gd name="T10" fmla="*/ 135635954 w 198"/>
                <a:gd name="T11" fmla="*/ 10504677 h 27"/>
                <a:gd name="T12" fmla="*/ 67362394 w 198"/>
                <a:gd name="T13" fmla="*/ 8253365 h 27"/>
                <a:gd name="T14" fmla="*/ 11833715 w 198"/>
                <a:gd name="T15" fmla="*/ 18758908 h 27"/>
                <a:gd name="T16" fmla="*/ 57349104 w 198"/>
                <a:gd name="T17" fmla="*/ 17257745 h 27"/>
                <a:gd name="T18" fmla="*/ 54618466 w 198"/>
                <a:gd name="T19" fmla="*/ 2025920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F2B132C0-8D36-4F03-8873-3733BF877B7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4395013 w 100"/>
                <a:gd name="T1" fmla="*/ 4040963 h 6"/>
                <a:gd name="T2" fmla="*/ 74395013 w 100"/>
                <a:gd name="T3" fmla="*/ 4040963 h 6"/>
                <a:gd name="T4" fmla="*/ 90725625 w 100"/>
                <a:gd name="T5" fmla="*/ 4040963 h 6"/>
                <a:gd name="T6" fmla="*/ 34475738 w 100"/>
                <a:gd name="T7" fmla="*/ 0 h 6"/>
                <a:gd name="T8" fmla="*/ 0 w 100"/>
                <a:gd name="T9" fmla="*/ 3367195 h 6"/>
                <a:gd name="T10" fmla="*/ 79838550 w 100"/>
                <a:gd name="T11" fmla="*/ 4040963 h 6"/>
                <a:gd name="T12" fmla="*/ 74395013 w 100"/>
                <a:gd name="T13" fmla="*/ 404096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F2E7C05A-1496-4FB9-9509-EFF44A16B5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2239758 w 142"/>
                <a:gd name="T1" fmla="*/ 2319367 h 14"/>
                <a:gd name="T2" fmla="*/ 72239758 w 142"/>
                <a:gd name="T3" fmla="*/ 2319367 h 14"/>
                <a:gd name="T4" fmla="*/ 44246983 w 142"/>
                <a:gd name="T5" fmla="*/ 10822249 h 14"/>
                <a:gd name="T6" fmla="*/ 106553667 w 142"/>
                <a:gd name="T7" fmla="*/ 6184393 h 14"/>
                <a:gd name="T8" fmla="*/ 73142506 w 142"/>
                <a:gd name="T9" fmla="*/ 2319367 h 14"/>
                <a:gd name="T10" fmla="*/ 114680296 w 142"/>
                <a:gd name="T11" fmla="*/ 1545659 h 14"/>
                <a:gd name="T12" fmla="*/ 74948951 w 142"/>
                <a:gd name="T13" fmla="*/ 0 h 14"/>
                <a:gd name="T14" fmla="*/ 76754446 w 142"/>
                <a:gd name="T15" fmla="*/ 772829 h 14"/>
                <a:gd name="T16" fmla="*/ 76754446 w 142"/>
                <a:gd name="T17" fmla="*/ 772829 h 14"/>
                <a:gd name="T18" fmla="*/ 76754446 w 142"/>
                <a:gd name="T19" fmla="*/ 772829 h 14"/>
                <a:gd name="T20" fmla="*/ 77657194 w 142"/>
                <a:gd name="T21" fmla="*/ 772829 h 14"/>
                <a:gd name="T22" fmla="*/ 75851699 w 142"/>
                <a:gd name="T23" fmla="*/ 772829 h 14"/>
                <a:gd name="T24" fmla="*/ 72239758 w 142"/>
                <a:gd name="T25" fmla="*/ 2319367 h 14"/>
                <a:gd name="T26" fmla="*/ 75851699 w 142"/>
                <a:gd name="T27" fmla="*/ 772829 h 14"/>
                <a:gd name="T28" fmla="*/ 76754446 w 142"/>
                <a:gd name="T29" fmla="*/ 772829 h 14"/>
                <a:gd name="T30" fmla="*/ 76754446 w 142"/>
                <a:gd name="T31" fmla="*/ 772829 h 14"/>
                <a:gd name="T32" fmla="*/ 0 w 142"/>
                <a:gd name="T33" fmla="*/ 2319367 h 14"/>
                <a:gd name="T34" fmla="*/ 72239758 w 142"/>
                <a:gd name="T35" fmla="*/ 2319367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B653FC01-91A0-4FA9-9953-D33FB8AE25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8247784 w 11"/>
                <a:gd name="T1" fmla="*/ 1515361 h 1"/>
                <a:gd name="T2" fmla="*/ 8247784 w 11"/>
                <a:gd name="T3" fmla="*/ 1515361 h 1"/>
                <a:gd name="T4" fmla="*/ 5998152 w 11"/>
                <a:gd name="T5" fmla="*/ 0 h 1"/>
                <a:gd name="T6" fmla="*/ 8247784 w 11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A1C818B8-7F4F-42AB-BA3A-1B057BEA54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4505693 w 122"/>
                <a:gd name="T1" fmla="*/ 7406585 h 12"/>
                <a:gd name="T2" fmla="*/ 44505693 w 122"/>
                <a:gd name="T3" fmla="*/ 7406585 h 12"/>
                <a:gd name="T4" fmla="*/ 73248551 w 122"/>
                <a:gd name="T5" fmla="*/ 6060008 h 12"/>
                <a:gd name="T6" fmla="*/ 74175833 w 122"/>
                <a:gd name="T7" fmla="*/ 8080284 h 12"/>
                <a:gd name="T8" fmla="*/ 77883999 w 122"/>
                <a:gd name="T9" fmla="*/ 4713431 h 12"/>
                <a:gd name="T10" fmla="*/ 72321269 w 122"/>
                <a:gd name="T11" fmla="*/ 5387130 h 12"/>
                <a:gd name="T12" fmla="*/ 5562730 w 122"/>
                <a:gd name="T13" fmla="*/ 0 h 12"/>
                <a:gd name="T14" fmla="*/ 44505693 w 122"/>
                <a:gd name="T15" fmla="*/ 740658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DD1C1050-C6DB-4023-8C19-5992A86554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2368499 w 74"/>
                <a:gd name="T1" fmla="*/ 0 h 6"/>
                <a:gd name="T2" fmla="*/ 62368499 w 74"/>
                <a:gd name="T3" fmla="*/ 0 h 6"/>
                <a:gd name="T4" fmla="*/ 0 w 74"/>
                <a:gd name="T5" fmla="*/ 1346714 h 6"/>
                <a:gd name="T6" fmla="*/ 32075309 w 74"/>
                <a:gd name="T7" fmla="*/ 4040963 h 6"/>
                <a:gd name="T8" fmla="*/ 30293190 w 74"/>
                <a:gd name="T9" fmla="*/ 2694249 h 6"/>
                <a:gd name="T10" fmla="*/ 62368499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4C283986-F064-4D9B-B549-85C35CD23C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8125420 w 40"/>
                <a:gd name="T1" fmla="*/ 3865340 h 7"/>
                <a:gd name="T2" fmla="*/ 28125420 w 40"/>
                <a:gd name="T3" fmla="*/ 3865340 h 7"/>
                <a:gd name="T4" fmla="*/ 36290250 w 40"/>
                <a:gd name="T5" fmla="*/ 0 h 7"/>
                <a:gd name="T6" fmla="*/ 0 w 40"/>
                <a:gd name="T7" fmla="*/ 5412004 h 7"/>
                <a:gd name="T8" fmla="*/ 28125420 w 40"/>
                <a:gd name="T9" fmla="*/ 386534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203F2D70-FB1E-4A26-9CAE-7059EF4F87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8008732 w 24"/>
                <a:gd name="T1" fmla="*/ 1515361 h 4"/>
                <a:gd name="T2" fmla="*/ 18008732 w 24"/>
                <a:gd name="T3" fmla="*/ 1515361 h 4"/>
                <a:gd name="T4" fmla="*/ 20581276 w 24"/>
                <a:gd name="T5" fmla="*/ 0 h 4"/>
                <a:gd name="T6" fmla="*/ 0 w 24"/>
                <a:gd name="T7" fmla="*/ 1136829 h 4"/>
                <a:gd name="T8" fmla="*/ 18008732 w 24"/>
                <a:gd name="T9" fmla="*/ 151536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5B2240AB-04B0-4B74-9953-8061B2866F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280275 w 21"/>
                <a:gd name="T1" fmla="*/ 0 h 1"/>
                <a:gd name="T2" fmla="*/ 20280275 w 21"/>
                <a:gd name="T3" fmla="*/ 0 h 1"/>
                <a:gd name="T4" fmla="*/ 0 w 21"/>
                <a:gd name="T5" fmla="*/ 1515361 h 1"/>
                <a:gd name="T6" fmla="*/ 20280275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F51A73D5-155B-48D6-A0B6-8FF5FC4E751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443538 w 10"/>
                <a:gd name="T1" fmla="*/ 757681 h 2"/>
                <a:gd name="T2" fmla="*/ 5443538 w 10"/>
                <a:gd name="T3" fmla="*/ 757681 h 2"/>
                <a:gd name="T4" fmla="*/ 9072563 w 10"/>
                <a:gd name="T5" fmla="*/ 0 h 2"/>
                <a:gd name="T6" fmla="*/ 5443538 w 1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12C0846D-3200-4FA5-8D47-090E0F289A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58970704 w 65"/>
                <a:gd name="T1" fmla="*/ 6061444 h 9"/>
                <a:gd name="T2" fmla="*/ 58970704 w 65"/>
                <a:gd name="T3" fmla="*/ 6061444 h 9"/>
                <a:gd name="T4" fmla="*/ 3628996 w 65"/>
                <a:gd name="T5" fmla="*/ 2694249 h 9"/>
                <a:gd name="T6" fmla="*/ 11793760 w 65"/>
                <a:gd name="T7" fmla="*/ 5387677 h 9"/>
                <a:gd name="T8" fmla="*/ 58970704 w 65"/>
                <a:gd name="T9" fmla="*/ 606144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B965E872-057F-4536-B245-A3DBE42AC0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557403 h 4"/>
                <a:gd name="T2" fmla="*/ 0 w 29"/>
                <a:gd name="T3" fmla="*/ 2557403 h 4"/>
                <a:gd name="T4" fmla="*/ 8738038 w 29"/>
                <a:gd name="T5" fmla="*/ 3409562 h 4"/>
                <a:gd name="T6" fmla="*/ 28156228 w 29"/>
                <a:gd name="T7" fmla="*/ 0 h 4"/>
                <a:gd name="T8" fmla="*/ 0 w 29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1EE95267-EC16-4FF8-A42C-BDF4163294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6290250 w 40"/>
                <a:gd name="T1" fmla="*/ 2020481 h 3"/>
                <a:gd name="T2" fmla="*/ 36290250 w 40"/>
                <a:gd name="T3" fmla="*/ 2020481 h 3"/>
                <a:gd name="T4" fmla="*/ 0 w 40"/>
                <a:gd name="T5" fmla="*/ 0 h 3"/>
                <a:gd name="T6" fmla="*/ 36290250 w 40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31A9B256-9B8B-49C0-8F53-DCECDCC3D17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2157019 w 38"/>
                <a:gd name="T1" fmla="*/ 0 h 5"/>
                <a:gd name="T2" fmla="*/ 22157019 w 38"/>
                <a:gd name="T3" fmla="*/ 0 h 5"/>
                <a:gd name="T4" fmla="*/ 0 w 38"/>
                <a:gd name="T5" fmla="*/ 2727650 h 5"/>
                <a:gd name="T6" fmla="*/ 22157019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04705C0C-4A9B-48F2-997D-5C2C4D6029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58970704 w 65"/>
                <a:gd name="T1" fmla="*/ 2020481 h 6"/>
                <a:gd name="T2" fmla="*/ 58970704 w 65"/>
                <a:gd name="T3" fmla="*/ 2020481 h 6"/>
                <a:gd name="T4" fmla="*/ 0 w 65"/>
                <a:gd name="T5" fmla="*/ 0 h 6"/>
                <a:gd name="T6" fmla="*/ 58970704 w 65"/>
                <a:gd name="T7" fmla="*/ 2020481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2C62AF18-BDD7-4B6C-9E75-2642F7C870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4812736 w 21"/>
                <a:gd name="T1" fmla="*/ 0 h 2"/>
                <a:gd name="T2" fmla="*/ 14812736 w 21"/>
                <a:gd name="T3" fmla="*/ 0 h 2"/>
                <a:gd name="T4" fmla="*/ 0 w 21"/>
                <a:gd name="T5" fmla="*/ 3030722 h 2"/>
                <a:gd name="T6" fmla="*/ 14812736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65A9860B-B144-4E09-BEF7-B2C76D155B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557403 h 4"/>
                <a:gd name="T2" fmla="*/ 0 w 75"/>
                <a:gd name="T3" fmla="*/ 2557403 h 4"/>
                <a:gd name="T4" fmla="*/ 11793772 w 75"/>
                <a:gd name="T5" fmla="*/ 3409562 h 4"/>
                <a:gd name="T6" fmla="*/ 68043266 w 75"/>
                <a:gd name="T7" fmla="*/ 2557403 h 4"/>
                <a:gd name="T8" fmla="*/ 0 w 75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1">
              <a:extLst>
                <a:ext uri="{FF2B5EF4-FFF2-40B4-BE49-F238E27FC236}">
                  <a16:creationId xmlns:a16="http://schemas.microsoft.com/office/drawing/2014/main" id="{DC268FDB-1581-4EC1-B291-EA73EE8CF1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874496 w 8"/>
                <a:gd name="T1" fmla="*/ 1515361 h 1"/>
                <a:gd name="T2" fmla="*/ 7874496 w 8"/>
                <a:gd name="T3" fmla="*/ 1515361 h 1"/>
                <a:gd name="T4" fmla="*/ 984188 w 8"/>
                <a:gd name="T5" fmla="*/ 0 h 1"/>
                <a:gd name="T6" fmla="*/ 7874496 w 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2">
              <a:extLst>
                <a:ext uri="{FF2B5EF4-FFF2-40B4-BE49-F238E27FC236}">
                  <a16:creationId xmlns:a16="http://schemas.microsoft.com/office/drawing/2014/main" id="{A236CAD8-3D3F-4EA7-BEB0-C5C59C051D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515361 h 1"/>
                <a:gd name="T2" fmla="*/ 0 w 36"/>
                <a:gd name="T3" fmla="*/ 1515361 h 1"/>
                <a:gd name="T4" fmla="*/ 33882101 w 36"/>
                <a:gd name="T5" fmla="*/ 1515361 h 1"/>
                <a:gd name="T6" fmla="*/ 0 w 36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1083E540-E590-4FDE-AAFB-A6EC4E49FE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0 w 20"/>
                <a:gd name="T5" fmla="*/ 151536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C0F9AE7F-2097-4074-BA6F-D387760511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874496 w 8"/>
                <a:gd name="T1" fmla="*/ 0 h 3"/>
                <a:gd name="T2" fmla="*/ 7874496 w 8"/>
                <a:gd name="T3" fmla="*/ 0 h 3"/>
                <a:gd name="T4" fmla="*/ 0 w 8"/>
                <a:gd name="T5" fmla="*/ 2020481 h 3"/>
                <a:gd name="T6" fmla="*/ 7874496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5">
              <a:extLst>
                <a:ext uri="{FF2B5EF4-FFF2-40B4-BE49-F238E27FC236}">
                  <a16:creationId xmlns:a16="http://schemas.microsoft.com/office/drawing/2014/main" id="{09638AC2-2830-4D7D-B09C-80D592EBE8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06685 w 5"/>
                <a:gd name="T1" fmla="*/ 0 h 1"/>
                <a:gd name="T2" fmla="*/ 906685 w 5"/>
                <a:gd name="T3" fmla="*/ 0 h 1"/>
                <a:gd name="T4" fmla="*/ 0 w 5"/>
                <a:gd name="T5" fmla="*/ 0 h 1"/>
                <a:gd name="T6" fmla="*/ 906685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49CAE71A-8DF5-481F-9825-4BA07AB480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2680454 w 25"/>
                <a:gd name="T1" fmla="*/ 1 h 1"/>
                <a:gd name="T2" fmla="*/ 22680454 w 25"/>
                <a:gd name="T3" fmla="*/ 1 h 1"/>
                <a:gd name="T4" fmla="*/ 0 w 25"/>
                <a:gd name="T5" fmla="*/ 0 h 1"/>
                <a:gd name="T6" fmla="*/ 22680454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D500606B-5B61-459F-B310-F4C203F8EF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16330613 w 20"/>
                <a:gd name="T5" fmla="*/ 1515361 h 1"/>
                <a:gd name="T6" fmla="*/ 0 w 20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CC1E73B2-0760-4C85-8E81-9ED82B1B3D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29346653 w 31"/>
                <a:gd name="T5" fmla="*/ 1515361 h 1"/>
                <a:gd name="T6" fmla="*/ 25559863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8E3C5CBF-67B8-4E74-B526-9E19F83594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18516773 w 23"/>
                <a:gd name="T1" fmla="*/ 0 h 2"/>
                <a:gd name="T2" fmla="*/ 18516773 w 23"/>
                <a:gd name="T3" fmla="*/ 0 h 2"/>
                <a:gd name="T4" fmla="*/ 15296503 w 23"/>
                <a:gd name="T5" fmla="*/ 0 h 2"/>
                <a:gd name="T6" fmla="*/ 18516773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CD95B8CD-28B9-4455-9344-E8C899B451F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119717 w 3"/>
                <a:gd name="T1" fmla="*/ 1515361 h 1"/>
                <a:gd name="T2" fmla="*/ 1119717 w 3"/>
                <a:gd name="T3" fmla="*/ 1515361 h 1"/>
                <a:gd name="T4" fmla="*/ 3360208 w 3"/>
                <a:gd name="T5" fmla="*/ 0 h 1"/>
                <a:gd name="T6" fmla="*/ 0 w 3"/>
                <a:gd name="T7" fmla="*/ 0 h 1"/>
                <a:gd name="T8" fmla="*/ 1119717 w 3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1F9CDAA6-AC42-4EDF-8BF5-1A79C75F88F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2834261 h 17"/>
                <a:gd name="T2" fmla="*/ 0 w 69"/>
                <a:gd name="T3" fmla="*/ 12834261 h 17"/>
                <a:gd name="T4" fmla="*/ 64428342 w 69"/>
                <a:gd name="T5" fmla="*/ 9814026 h 17"/>
                <a:gd name="T6" fmla="*/ 42952228 w 69"/>
                <a:gd name="T7" fmla="*/ 0 h 17"/>
                <a:gd name="T8" fmla="*/ 0 w 69"/>
                <a:gd name="T9" fmla="*/ 128342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2">
              <a:extLst>
                <a:ext uri="{FF2B5EF4-FFF2-40B4-BE49-F238E27FC236}">
                  <a16:creationId xmlns:a16="http://schemas.microsoft.com/office/drawing/2014/main" id="{E3CB5FFE-D35F-4449-B49A-14C7A3BA229E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2147483646 w 10030"/>
                <a:gd name="T1" fmla="*/ 18208996 h 75"/>
                <a:gd name="T2" fmla="*/ 2147483646 w 10030"/>
                <a:gd name="T3" fmla="*/ 16752174 h 75"/>
                <a:gd name="T4" fmla="*/ 2147483646 w 10030"/>
                <a:gd name="T5" fmla="*/ 43701249 h 75"/>
                <a:gd name="T6" fmla="*/ 2147483646 w 10030"/>
                <a:gd name="T7" fmla="*/ 47343731 h 75"/>
                <a:gd name="T8" fmla="*/ 2147483646 w 10030"/>
                <a:gd name="T9" fmla="*/ 44430086 h 75"/>
                <a:gd name="T10" fmla="*/ 2147483646 w 10030"/>
                <a:gd name="T11" fmla="*/ 40788458 h 75"/>
                <a:gd name="T12" fmla="*/ 2147483646 w 10030"/>
                <a:gd name="T13" fmla="*/ 43701249 h 75"/>
                <a:gd name="T14" fmla="*/ 2147483646 w 10030"/>
                <a:gd name="T15" fmla="*/ 45158071 h 75"/>
                <a:gd name="T16" fmla="*/ 2147483646 w 10030"/>
                <a:gd name="T17" fmla="*/ 40788458 h 75"/>
                <a:gd name="T18" fmla="*/ 2147483646 w 10030"/>
                <a:gd name="T19" fmla="*/ 23307446 h 75"/>
                <a:gd name="T20" fmla="*/ 2147483646 w 10030"/>
                <a:gd name="T21" fmla="*/ 37874814 h 75"/>
                <a:gd name="T22" fmla="*/ 2147483646 w 10030"/>
                <a:gd name="T23" fmla="*/ 29862719 h 75"/>
                <a:gd name="T24" fmla="*/ 2147483646 w 10030"/>
                <a:gd name="T25" fmla="*/ 38602798 h 75"/>
                <a:gd name="T26" fmla="*/ 2147483646 w 10030"/>
                <a:gd name="T27" fmla="*/ 36417992 h 75"/>
                <a:gd name="T28" fmla="*/ 2147483646 w 10030"/>
                <a:gd name="T29" fmla="*/ 45158071 h 75"/>
                <a:gd name="T30" fmla="*/ 2147483646 w 10030"/>
                <a:gd name="T31" fmla="*/ 44430086 h 75"/>
                <a:gd name="T32" fmla="*/ 2147483646 w 10030"/>
                <a:gd name="T33" fmla="*/ 45886908 h 75"/>
                <a:gd name="T34" fmla="*/ 2147483646 w 10030"/>
                <a:gd name="T35" fmla="*/ 37145976 h 75"/>
                <a:gd name="T36" fmla="*/ 2147483646 w 10030"/>
                <a:gd name="T37" fmla="*/ 22579462 h 75"/>
                <a:gd name="T38" fmla="*/ 2147483646 w 10030"/>
                <a:gd name="T39" fmla="*/ 42245280 h 75"/>
                <a:gd name="T40" fmla="*/ 2147483646 w 10030"/>
                <a:gd name="T41" fmla="*/ 44430086 h 75"/>
                <a:gd name="T42" fmla="*/ 2147483646 w 10030"/>
                <a:gd name="T43" fmla="*/ 32047525 h 75"/>
                <a:gd name="T44" fmla="*/ 2147483646 w 10030"/>
                <a:gd name="T45" fmla="*/ 32776363 h 75"/>
                <a:gd name="T46" fmla="*/ 2147483646 w 10030"/>
                <a:gd name="T47" fmla="*/ 23307446 h 75"/>
                <a:gd name="T48" fmla="*/ 2147483646 w 10030"/>
                <a:gd name="T49" fmla="*/ 15295352 h 75"/>
                <a:gd name="T50" fmla="*/ 2147483646 w 10030"/>
                <a:gd name="T51" fmla="*/ 19665818 h 75"/>
                <a:gd name="T52" fmla="*/ 2147483646 w 10030"/>
                <a:gd name="T53" fmla="*/ 16024189 h 75"/>
                <a:gd name="T54" fmla="*/ 2147483646 w 10030"/>
                <a:gd name="T55" fmla="*/ 8740079 h 75"/>
                <a:gd name="T56" fmla="*/ 2147483646 w 10030"/>
                <a:gd name="T57" fmla="*/ 15295352 h 75"/>
                <a:gd name="T58" fmla="*/ 2147483646 w 10030"/>
                <a:gd name="T59" fmla="*/ 16024189 h 75"/>
                <a:gd name="T60" fmla="*/ 2147483646 w 10030"/>
                <a:gd name="T61" fmla="*/ 23307446 h 75"/>
                <a:gd name="T62" fmla="*/ 2147483646 w 10030"/>
                <a:gd name="T63" fmla="*/ 22579462 h 75"/>
                <a:gd name="T64" fmla="*/ 2147483646 w 10030"/>
                <a:gd name="T65" fmla="*/ 14567367 h 75"/>
                <a:gd name="T66" fmla="*/ 2147483646 w 10030"/>
                <a:gd name="T67" fmla="*/ 17481012 h 75"/>
                <a:gd name="T68" fmla="*/ 2147483646 w 10030"/>
                <a:gd name="T69" fmla="*/ 20393802 h 75"/>
                <a:gd name="T70" fmla="*/ 2147483646 w 10030"/>
                <a:gd name="T71" fmla="*/ 8012095 h 75"/>
                <a:gd name="T72" fmla="*/ 2147483646 w 10030"/>
                <a:gd name="T73" fmla="*/ 11653723 h 75"/>
                <a:gd name="T74" fmla="*/ 2147483646 w 10030"/>
                <a:gd name="T75" fmla="*/ 13110545 h 75"/>
                <a:gd name="T76" fmla="*/ 2147483646 w 10030"/>
                <a:gd name="T77" fmla="*/ 15295352 h 75"/>
                <a:gd name="T78" fmla="*/ 2147483646 w 10030"/>
                <a:gd name="T79" fmla="*/ 13110545 h 75"/>
                <a:gd name="T80" fmla="*/ 2147483646 w 10030"/>
                <a:gd name="T81" fmla="*/ 6555273 h 75"/>
                <a:gd name="T82" fmla="*/ 2147483646 w 10030"/>
                <a:gd name="T83" fmla="*/ 15295352 h 75"/>
                <a:gd name="T84" fmla="*/ 1423597581 w 10030"/>
                <a:gd name="T85" fmla="*/ 8012095 h 75"/>
                <a:gd name="T86" fmla="*/ 238175537 w 10030"/>
                <a:gd name="T87" fmla="*/ 5098451 h 75"/>
                <a:gd name="T88" fmla="*/ 94543114 w 10030"/>
                <a:gd name="T89" fmla="*/ 30590703 h 75"/>
                <a:gd name="T90" fmla="*/ 674527490 w 10030"/>
                <a:gd name="T91" fmla="*/ 34233185 h 75"/>
                <a:gd name="T92" fmla="*/ 963610564 w 10030"/>
                <a:gd name="T93" fmla="*/ 34233185 h 75"/>
                <a:gd name="T94" fmla="*/ 1448142235 w 10030"/>
                <a:gd name="T95" fmla="*/ 33504348 h 75"/>
                <a:gd name="T96" fmla="*/ 1838131746 w 10030"/>
                <a:gd name="T97" fmla="*/ 32776363 h 75"/>
                <a:gd name="T98" fmla="*/ 2147483646 w 10030"/>
                <a:gd name="T99" fmla="*/ 37145976 h 75"/>
                <a:gd name="T100" fmla="*/ 2147483646 w 10030"/>
                <a:gd name="T101" fmla="*/ 32776363 h 75"/>
                <a:gd name="T102" fmla="*/ 2147483646 w 10030"/>
                <a:gd name="T103" fmla="*/ 37874814 h 75"/>
                <a:gd name="T104" fmla="*/ 2147483646 w 10030"/>
                <a:gd name="T105" fmla="*/ 45158071 h 75"/>
                <a:gd name="T106" fmla="*/ 2147483646 w 10030"/>
                <a:gd name="T107" fmla="*/ 39331636 h 75"/>
                <a:gd name="T108" fmla="*/ 2147483646 w 10030"/>
                <a:gd name="T109" fmla="*/ 43701249 h 75"/>
                <a:gd name="T110" fmla="*/ 2147483646 w 10030"/>
                <a:gd name="T111" fmla="*/ 47343731 h 75"/>
                <a:gd name="T112" fmla="*/ 2147483646 w 10030"/>
                <a:gd name="T113" fmla="*/ 49528537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5FD02DE5-5F4C-42C3-B45F-E4706D241B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0289712 w 12"/>
                <a:gd name="T1" fmla="*/ 4546083 h 3"/>
                <a:gd name="T2" fmla="*/ 10289712 w 12"/>
                <a:gd name="T3" fmla="*/ 4546083 h 3"/>
                <a:gd name="T4" fmla="*/ 5144856 w 12"/>
                <a:gd name="T5" fmla="*/ 0 h 3"/>
                <a:gd name="T6" fmla="*/ 10289712 w 12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C0B307A5-2D44-4C83-BD74-B08B7D2376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535329 w 5"/>
                <a:gd name="T1" fmla="*/ 1515361 h 1"/>
                <a:gd name="T2" fmla="*/ 4535329 w 5"/>
                <a:gd name="T3" fmla="*/ 1515361 h 1"/>
                <a:gd name="T4" fmla="*/ 2721007 w 5"/>
                <a:gd name="T5" fmla="*/ 0 h 1"/>
                <a:gd name="T6" fmla="*/ 0 w 5"/>
                <a:gd name="T7" fmla="*/ 1515361 h 1"/>
                <a:gd name="T8" fmla="*/ 4535329 w 5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5">
              <a:extLst>
                <a:ext uri="{FF2B5EF4-FFF2-40B4-BE49-F238E27FC236}">
                  <a16:creationId xmlns:a16="http://schemas.microsoft.com/office/drawing/2014/main" id="{F17F840F-5548-4D72-A53B-BFE26D3848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3894815 w 27"/>
                <a:gd name="T1" fmla="*/ 2020481 h 3"/>
                <a:gd name="T2" fmla="*/ 23894815 w 27"/>
                <a:gd name="T3" fmla="*/ 2020481 h 3"/>
                <a:gd name="T4" fmla="*/ 885237 w 27"/>
                <a:gd name="T5" fmla="*/ 0 h 3"/>
                <a:gd name="T6" fmla="*/ 23894815 w 27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C0C5F8B7-A219-4049-8DEC-584CD3E839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7501380 w 42"/>
                <a:gd name="T1" fmla="*/ 0 h 3"/>
                <a:gd name="T2" fmla="*/ 37501380 w 42"/>
                <a:gd name="T3" fmla="*/ 0 h 3"/>
                <a:gd name="T4" fmla="*/ 0 w 42"/>
                <a:gd name="T5" fmla="*/ 673767 h 3"/>
                <a:gd name="T6" fmla="*/ 33929550 w 42"/>
                <a:gd name="T7" fmla="*/ 2020481 h 3"/>
                <a:gd name="T8" fmla="*/ 37501380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7">
              <a:extLst>
                <a:ext uri="{FF2B5EF4-FFF2-40B4-BE49-F238E27FC236}">
                  <a16:creationId xmlns:a16="http://schemas.microsoft.com/office/drawing/2014/main" id="{9635ECE7-743E-4755-A055-D3AB0CEA6A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5210880 w 46"/>
                <a:gd name="T1" fmla="*/ 2020481 h 3"/>
                <a:gd name="T2" fmla="*/ 25210880 w 46"/>
                <a:gd name="T3" fmla="*/ 2020481 h 3"/>
                <a:gd name="T4" fmla="*/ 42952228 w 46"/>
                <a:gd name="T5" fmla="*/ 1346714 h 3"/>
                <a:gd name="T6" fmla="*/ 41084362 w 46"/>
                <a:gd name="T7" fmla="*/ 0 h 3"/>
                <a:gd name="T8" fmla="*/ 25210880 w 46"/>
                <a:gd name="T9" fmla="*/ 2020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8">
              <a:extLst>
                <a:ext uri="{FF2B5EF4-FFF2-40B4-BE49-F238E27FC236}">
                  <a16:creationId xmlns:a16="http://schemas.microsoft.com/office/drawing/2014/main" id="{3EC060FC-4CCA-4EEF-9BA9-DDEB6A4171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319556 h 7"/>
                <a:gd name="T2" fmla="*/ 0 w 63"/>
                <a:gd name="T3" fmla="*/ 2319556 h 7"/>
                <a:gd name="T4" fmla="*/ 55012570 w 63"/>
                <a:gd name="T5" fmla="*/ 3865340 h 7"/>
                <a:gd name="T6" fmla="*/ 49511504 w 63"/>
                <a:gd name="T7" fmla="*/ 3865340 h 7"/>
                <a:gd name="T8" fmla="*/ 0 w 63"/>
                <a:gd name="T9" fmla="*/ 23195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9">
              <a:extLst>
                <a:ext uri="{FF2B5EF4-FFF2-40B4-BE49-F238E27FC236}">
                  <a16:creationId xmlns:a16="http://schemas.microsoft.com/office/drawing/2014/main" id="{7134B6CC-5955-4582-98A1-C39B58C099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757681 h 2"/>
                <a:gd name="T2" fmla="*/ 0 w 31"/>
                <a:gd name="T3" fmla="*/ 757681 h 2"/>
                <a:gd name="T4" fmla="*/ 23790992 w 31"/>
                <a:gd name="T5" fmla="*/ 757681 h 2"/>
                <a:gd name="T6" fmla="*/ 0 w 31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30D285A0-9D8A-40FA-BED5-8F7300BA18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69006543 w 109"/>
                <a:gd name="T1" fmla="*/ 6060008 h 12"/>
                <a:gd name="T2" fmla="*/ 69006543 w 109"/>
                <a:gd name="T3" fmla="*/ 6060008 h 12"/>
                <a:gd name="T4" fmla="*/ 84241299 w 109"/>
                <a:gd name="T5" fmla="*/ 4040552 h 12"/>
                <a:gd name="T6" fmla="*/ 69006543 w 109"/>
                <a:gd name="T7" fmla="*/ 6060008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3FFF8F3F-F857-42CF-B1A8-5DB2A606BBA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74006 w 27"/>
                <a:gd name="T1" fmla="*/ 4849155 h 5"/>
                <a:gd name="T2" fmla="*/ 26974006 w 27"/>
                <a:gd name="T3" fmla="*/ 4849155 h 5"/>
                <a:gd name="T4" fmla="*/ 15984300 w 27"/>
                <a:gd name="T5" fmla="*/ 0 h 5"/>
                <a:gd name="T6" fmla="*/ 0 w 27"/>
                <a:gd name="T7" fmla="*/ 3879127 h 5"/>
                <a:gd name="T8" fmla="*/ 26974006 w 27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23B9FAE5-C8C0-48A6-B66D-F619CC6998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27274 w 61"/>
                <a:gd name="T1" fmla="*/ 1346714 h 3"/>
                <a:gd name="T2" fmla="*/ 927274 w 61"/>
                <a:gd name="T3" fmla="*/ 1346714 h 3"/>
                <a:gd name="T4" fmla="*/ 45431625 w 61"/>
                <a:gd name="T5" fmla="*/ 2020481 h 3"/>
                <a:gd name="T6" fmla="*/ 56557954 w 61"/>
                <a:gd name="T7" fmla="*/ 1346714 h 3"/>
                <a:gd name="T8" fmla="*/ 927274 w 61"/>
                <a:gd name="T9" fmla="*/ 134671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3">
              <a:extLst>
                <a:ext uri="{FF2B5EF4-FFF2-40B4-BE49-F238E27FC236}">
                  <a16:creationId xmlns:a16="http://schemas.microsoft.com/office/drawing/2014/main" id="{28E66C8E-906A-4C1B-B5BF-EED69BC7FD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515361 h 1"/>
                <a:gd name="T2" fmla="*/ 0 w 38"/>
                <a:gd name="T3" fmla="*/ 1515361 h 1"/>
                <a:gd name="T4" fmla="*/ 35082267 w 38"/>
                <a:gd name="T5" fmla="*/ 0 h 1"/>
                <a:gd name="T6" fmla="*/ 0 w 3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46AF8C57-1DEE-4E20-89A7-803136ED1B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5093731 w 47"/>
                <a:gd name="T1" fmla="*/ 1 h 1"/>
                <a:gd name="T2" fmla="*/ 45093731 w 47"/>
                <a:gd name="T3" fmla="*/ 1 h 1"/>
                <a:gd name="T4" fmla="*/ 31661702 w 47"/>
                <a:gd name="T5" fmla="*/ 0 h 1"/>
                <a:gd name="T6" fmla="*/ 0 w 47"/>
                <a:gd name="T7" fmla="*/ 0 h 1"/>
                <a:gd name="T8" fmla="*/ 45093731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D07ACAD5-9F67-4ED7-8D47-383701B2951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1712712 w 65"/>
                <a:gd name="T1" fmla="*/ 0 h 4"/>
                <a:gd name="T2" fmla="*/ 51712712 w 65"/>
                <a:gd name="T3" fmla="*/ 0 h 4"/>
                <a:gd name="T4" fmla="*/ 4535768 w 65"/>
                <a:gd name="T5" fmla="*/ 852160 h 4"/>
                <a:gd name="T6" fmla="*/ 29938738 w 65"/>
                <a:gd name="T7" fmla="*/ 3409562 h 4"/>
                <a:gd name="T8" fmla="*/ 5171271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BB1A7E56-14FD-4CA8-8A10-0A59225ED1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2680454 w 25"/>
                <a:gd name="T1" fmla="*/ 3092448 h 7"/>
                <a:gd name="T2" fmla="*/ 22680454 w 25"/>
                <a:gd name="T3" fmla="*/ 3092448 h 7"/>
                <a:gd name="T4" fmla="*/ 1814474 w 25"/>
                <a:gd name="T5" fmla="*/ 0 h 7"/>
                <a:gd name="T6" fmla="*/ 0 w 25"/>
                <a:gd name="T7" fmla="*/ 5412004 h 7"/>
                <a:gd name="T8" fmla="*/ 22680454 w 25"/>
                <a:gd name="T9" fmla="*/ 309244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26891ECE-F75C-47F8-90F4-12C1BDFBD3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68413429 w 123"/>
                <a:gd name="T1" fmla="*/ 0 h 4"/>
                <a:gd name="T2" fmla="*/ 68413429 w 123"/>
                <a:gd name="T3" fmla="*/ 0 h 4"/>
                <a:gd name="T4" fmla="*/ 60203550 w 123"/>
                <a:gd name="T5" fmla="*/ 1515361 h 4"/>
                <a:gd name="T6" fmla="*/ 68413429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D1181072-2AA5-4618-A747-5CFAFB32A2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7425269 h 10"/>
                <a:gd name="T2" fmla="*/ 0 w 13"/>
                <a:gd name="T3" fmla="*/ 7425269 h 10"/>
                <a:gd name="T4" fmla="*/ 9498196 w 13"/>
                <a:gd name="T5" fmla="*/ 7425269 h 10"/>
                <a:gd name="T6" fmla="*/ 8767368 w 13"/>
                <a:gd name="T7" fmla="*/ 0 h 10"/>
                <a:gd name="T8" fmla="*/ 0 w 13"/>
                <a:gd name="T9" fmla="*/ 742526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36357304-07C5-4D39-BB70-F2359C5B01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4708677 w 101"/>
                <a:gd name="T1" fmla="*/ 5940560 h 10"/>
                <a:gd name="T2" fmla="*/ 14708677 w 101"/>
                <a:gd name="T3" fmla="*/ 5940560 h 10"/>
                <a:gd name="T4" fmla="*/ 79056385 w 101"/>
                <a:gd name="T5" fmla="*/ 2970280 h 10"/>
                <a:gd name="T6" fmla="*/ 51478933 w 101"/>
                <a:gd name="T7" fmla="*/ 0 h 10"/>
                <a:gd name="T8" fmla="*/ 14708677 w 101"/>
                <a:gd name="T9" fmla="*/ 594056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7C056CB6-1971-41A7-9215-55240075F4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3030722 h 2"/>
                <a:gd name="T2" fmla="*/ 0 w 19"/>
                <a:gd name="T3" fmla="*/ 3030722 h 2"/>
                <a:gd name="T4" fmla="*/ 16048497 w 19"/>
                <a:gd name="T5" fmla="*/ 0 h 2"/>
                <a:gd name="T6" fmla="*/ 0 w 19"/>
                <a:gd name="T7" fmla="*/ 303072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A3C710AE-B5EA-462C-B4CC-7BE870007E9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7220769 w 39"/>
                <a:gd name="T1" fmla="*/ 1705243 h 4"/>
                <a:gd name="T2" fmla="*/ 37220769 w 39"/>
                <a:gd name="T3" fmla="*/ 1705243 h 4"/>
                <a:gd name="T4" fmla="*/ 0 w 39"/>
                <a:gd name="T5" fmla="*/ 0 h 4"/>
                <a:gd name="T6" fmla="*/ 23859392 w 39"/>
                <a:gd name="T7" fmla="*/ 3409562 h 4"/>
                <a:gd name="T8" fmla="*/ 37220769 w 39"/>
                <a:gd name="T9" fmla="*/ 170524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4B3640D5-0833-4E73-810B-B1B3F1FA6C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28429570 w 32"/>
                <a:gd name="T1" fmla="*/ 4040963 h 6"/>
                <a:gd name="T2" fmla="*/ 28429570 w 32"/>
                <a:gd name="T3" fmla="*/ 4040963 h 6"/>
                <a:gd name="T4" fmla="*/ 20433812 w 32"/>
                <a:gd name="T5" fmla="*/ 0 h 6"/>
                <a:gd name="T6" fmla="*/ 0 w 32"/>
                <a:gd name="T7" fmla="*/ 3367195 h 6"/>
                <a:gd name="T8" fmla="*/ 28429570 w 32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68F839F1-B65C-4639-B164-C5F93FD9A6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29803278 w 34"/>
                <a:gd name="T1" fmla="*/ 3409562 h 4"/>
                <a:gd name="T2" fmla="*/ 29803278 w 34"/>
                <a:gd name="T3" fmla="*/ 3409562 h 4"/>
                <a:gd name="T4" fmla="*/ 32686929 w 34"/>
                <a:gd name="T5" fmla="*/ 1705243 h 4"/>
                <a:gd name="T6" fmla="*/ 0 w 34"/>
                <a:gd name="T7" fmla="*/ 0 h 4"/>
                <a:gd name="T8" fmla="*/ 29803278 w 34"/>
                <a:gd name="T9" fmla="*/ 34095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77F2E40E-12E8-4C6B-9210-58115AA20E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6976596 w 17"/>
                <a:gd name="T1" fmla="*/ 4040963 h 6"/>
                <a:gd name="T2" fmla="*/ 6976596 w 17"/>
                <a:gd name="T3" fmla="*/ 4040963 h 6"/>
                <a:gd name="T4" fmla="*/ 14824449 w 17"/>
                <a:gd name="T5" fmla="*/ 4040963 h 6"/>
                <a:gd name="T6" fmla="*/ 0 w 17"/>
                <a:gd name="T7" fmla="*/ 0 h 6"/>
                <a:gd name="T8" fmla="*/ 6976596 w 1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E6C70957-9747-429B-B26D-B46CFB897E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584700 w 63"/>
                <a:gd name="T1" fmla="*/ 4143854 h 8"/>
                <a:gd name="T2" fmla="*/ 4584700 w 63"/>
                <a:gd name="T3" fmla="*/ 4143854 h 8"/>
                <a:gd name="T4" fmla="*/ 57763581 w 63"/>
                <a:gd name="T5" fmla="*/ 4143854 h 8"/>
                <a:gd name="T6" fmla="*/ 4584700 w 63"/>
                <a:gd name="T7" fmla="*/ 414385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2" name="Footer Placeholder 7">
            <a:extLst>
              <a:ext uri="{FF2B5EF4-FFF2-40B4-BE49-F238E27FC236}">
                <a16:creationId xmlns:a16="http://schemas.microsoft.com/office/drawing/2014/main" id="{3B45A72F-D74F-45C8-AA4B-A89D20751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3" name="Date Placeholder 6">
            <a:extLst>
              <a:ext uri="{FF2B5EF4-FFF2-40B4-BE49-F238E27FC236}">
                <a16:creationId xmlns:a16="http://schemas.microsoft.com/office/drawing/2014/main" id="{514188C2-CB93-4C5F-AEDD-2CC1DC9885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9F34A-8CD8-40BB-B0E1-6839AB9E0472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84" name="Slide Number Placeholder 8">
            <a:extLst>
              <a:ext uri="{FF2B5EF4-FFF2-40B4-BE49-F238E27FC236}">
                <a16:creationId xmlns:a16="http://schemas.microsoft.com/office/drawing/2014/main" id="{70453B3A-5789-419E-9995-4EBF035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4F174-AF43-46B5-A6A5-BC1C4768994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4811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line" descr="Line graphic">
            <a:extLst>
              <a:ext uri="{FF2B5EF4-FFF2-40B4-BE49-F238E27FC236}">
                <a16:creationId xmlns:a16="http://schemas.microsoft.com/office/drawing/2014/main" id="{F19F69BD-1AFD-4EFC-B658-AB09E63061FA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1514475"/>
            <a:ext cx="10569575" cy="63500"/>
            <a:chOff x="1522413" y="1514475"/>
            <a:chExt cx="10569575" cy="64008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2B1C54C6-DB1D-42D8-A5A8-4448DEF52D9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6947694 w 67"/>
                <a:gd name="T1" fmla="*/ 4040963 h 6"/>
                <a:gd name="T2" fmla="*/ 26947694 w 67"/>
                <a:gd name="T3" fmla="*/ 4040963 h 6"/>
                <a:gd name="T4" fmla="*/ 60182836 w 67"/>
                <a:gd name="T5" fmla="*/ 2020481 h 6"/>
                <a:gd name="T6" fmla="*/ 35032097 w 67"/>
                <a:gd name="T7" fmla="*/ 0 h 6"/>
                <a:gd name="T8" fmla="*/ 26947694 w 6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C7FF9FD-1616-437B-8552-76D9250851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757681 h 2"/>
                <a:gd name="T2" fmla="*/ 0 w 20"/>
                <a:gd name="T3" fmla="*/ 757681 h 2"/>
                <a:gd name="T4" fmla="*/ 18145125 w 20"/>
                <a:gd name="T5" fmla="*/ 379148 h 2"/>
                <a:gd name="T6" fmla="*/ 0 w 2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22B53567-96FD-4373-9534-6B0F2129EC4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8416048 w 41"/>
                <a:gd name="T1" fmla="*/ 0 h 6"/>
                <a:gd name="T2" fmla="*/ 38416048 w 41"/>
                <a:gd name="T3" fmla="*/ 0 h 6"/>
                <a:gd name="T4" fmla="*/ 0 w 41"/>
                <a:gd name="T5" fmla="*/ 2105010 h 6"/>
                <a:gd name="T6" fmla="*/ 17803007 w 41"/>
                <a:gd name="T7" fmla="*/ 1052505 h 6"/>
                <a:gd name="T8" fmla="*/ 38416048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221BAC17-8FAA-4DD7-8E13-060FEAFD59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814491 w 45"/>
                <a:gd name="T1" fmla="*/ 0 h 6"/>
                <a:gd name="T2" fmla="*/ 1814491 w 45"/>
                <a:gd name="T3" fmla="*/ 0 h 6"/>
                <a:gd name="T4" fmla="*/ 16330422 w 45"/>
                <a:gd name="T5" fmla="*/ 4040963 h 6"/>
                <a:gd name="T6" fmla="*/ 40825579 w 45"/>
                <a:gd name="T7" fmla="*/ 2694249 h 6"/>
                <a:gd name="T8" fmla="*/ 1814491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BFD5106-A888-4766-97B8-AD568A5314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6958948 w 44"/>
                <a:gd name="T1" fmla="*/ 0 h 3"/>
                <a:gd name="T2" fmla="*/ 36958948 w 44"/>
                <a:gd name="T3" fmla="*/ 0 h 3"/>
                <a:gd name="T4" fmla="*/ 0 w 44"/>
                <a:gd name="T5" fmla="*/ 2020481 h 3"/>
                <a:gd name="T6" fmla="*/ 36958948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383FE744-7CF1-44AC-9F86-C6B9BF13EA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2598648 w 82"/>
                <a:gd name="T1" fmla="*/ 2727650 h 5"/>
                <a:gd name="T2" fmla="*/ 12598648 w 82"/>
                <a:gd name="T3" fmla="*/ 2727650 h 5"/>
                <a:gd name="T4" fmla="*/ 73790456 w 82"/>
                <a:gd name="T5" fmla="*/ 0 h 5"/>
                <a:gd name="T6" fmla="*/ 0 w 82"/>
                <a:gd name="T7" fmla="*/ 2727650 h 5"/>
                <a:gd name="T8" fmla="*/ 12598648 w 82"/>
                <a:gd name="T9" fmla="*/ 272765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67E05023-D68B-4862-BF55-270AA819B7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6965248 w 42"/>
                <a:gd name="T1" fmla="*/ 3879127 h 5"/>
                <a:gd name="T2" fmla="*/ 16965248 w 42"/>
                <a:gd name="T3" fmla="*/ 3879127 h 5"/>
                <a:gd name="T4" fmla="*/ 37501380 w 42"/>
                <a:gd name="T5" fmla="*/ 0 h 5"/>
                <a:gd name="T6" fmla="*/ 0 w 42"/>
                <a:gd name="T7" fmla="*/ 4849155 h 5"/>
                <a:gd name="T8" fmla="*/ 16965248 w 42"/>
                <a:gd name="T9" fmla="*/ 3879127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FD934FBF-61C2-4FE1-81AC-C145264C3D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1501875 w 98"/>
                <a:gd name="T1" fmla="*/ 4040963 h 6"/>
                <a:gd name="T2" fmla="*/ 71501875 w 98"/>
                <a:gd name="T3" fmla="*/ 4040963 h 6"/>
                <a:gd name="T4" fmla="*/ 66205683 w 98"/>
                <a:gd name="T5" fmla="*/ 0 h 6"/>
                <a:gd name="T6" fmla="*/ 0 w 98"/>
                <a:gd name="T7" fmla="*/ 3367195 h 6"/>
                <a:gd name="T8" fmla="*/ 71501875 w 98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83F4B82-E17D-4B42-94DC-68835043B43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4546083 h 3"/>
                <a:gd name="T2" fmla="*/ 0 w 36"/>
                <a:gd name="T3" fmla="*/ 4546083 h 3"/>
                <a:gd name="T4" fmla="*/ 33882101 w 36"/>
                <a:gd name="T5" fmla="*/ 0 h 3"/>
                <a:gd name="T6" fmla="*/ 0 w 36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84F30FF-8B07-43B5-8462-69F214C55A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28429570 w 32"/>
                <a:gd name="T1" fmla="*/ 4849155 h 5"/>
                <a:gd name="T2" fmla="*/ 28429570 w 32"/>
                <a:gd name="T3" fmla="*/ 4849155 h 5"/>
                <a:gd name="T4" fmla="*/ 0 w 32"/>
                <a:gd name="T5" fmla="*/ 0 h 5"/>
                <a:gd name="T6" fmla="*/ 14214785 w 32"/>
                <a:gd name="T7" fmla="*/ 4849155 h 5"/>
                <a:gd name="T8" fmla="*/ 28429570 w 32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BC0A13F-0FED-480F-BC86-8A23C34FC02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3882101 w 36"/>
                <a:gd name="T1" fmla="*/ 1515361 h 1"/>
                <a:gd name="T2" fmla="*/ 33882101 w 36"/>
                <a:gd name="T3" fmla="*/ 1515361 h 1"/>
                <a:gd name="T4" fmla="*/ 32941066 w 36"/>
                <a:gd name="T5" fmla="*/ 1515361 h 1"/>
                <a:gd name="T6" fmla="*/ 0 w 36"/>
                <a:gd name="T7" fmla="*/ 0 h 1"/>
                <a:gd name="T8" fmla="*/ 33882101 w 36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72B68CC2-669E-487B-8C48-D0C07C2EA7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535329 w 5"/>
                <a:gd name="T1" fmla="*/ 4535329 w 5"/>
                <a:gd name="T2" fmla="*/ 0 w 5"/>
                <a:gd name="T3" fmla="*/ 4535329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CCF313B-2773-473E-8E43-A09E409AD3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68043266 w 75"/>
                <a:gd name="T1" fmla="*/ 0 h 9"/>
                <a:gd name="T2" fmla="*/ 68043266 w 75"/>
                <a:gd name="T3" fmla="*/ 0 h 9"/>
                <a:gd name="T4" fmla="*/ 44454769 w 75"/>
                <a:gd name="T5" fmla="*/ 8250299 h 9"/>
                <a:gd name="T6" fmla="*/ 68043266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19283C77-8B9E-4BD6-80D1-097D3618C3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557403 h 4"/>
                <a:gd name="T2" fmla="*/ 0 w 47"/>
                <a:gd name="T3" fmla="*/ 2557403 h 4"/>
                <a:gd name="T4" fmla="*/ 39355273 w 47"/>
                <a:gd name="T5" fmla="*/ 3409562 h 4"/>
                <a:gd name="T6" fmla="*/ 42038351 w 47"/>
                <a:gd name="T7" fmla="*/ 0 h 4"/>
                <a:gd name="T8" fmla="*/ 0 w 47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33542ACF-3A8E-447A-9FD3-B157639735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3030722 h 2"/>
                <a:gd name="T2" fmla="*/ 0 w 22"/>
                <a:gd name="T3" fmla="*/ 3030722 h 2"/>
                <a:gd name="T4" fmla="*/ 19358444 w 22"/>
                <a:gd name="T5" fmla="*/ 0 h 2"/>
                <a:gd name="T6" fmla="*/ 4399433 w 22"/>
                <a:gd name="T7" fmla="*/ 0 h 2"/>
                <a:gd name="T8" fmla="*/ 0 w 22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BF602D30-3931-4362-BDF8-18035E0951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57157620 w 90"/>
                <a:gd name="T1" fmla="*/ 0 h 4"/>
                <a:gd name="T2" fmla="*/ 57157620 w 90"/>
                <a:gd name="T3" fmla="*/ 0 h 4"/>
                <a:gd name="T4" fmla="*/ 0 w 90"/>
                <a:gd name="T5" fmla="*/ 1705243 h 4"/>
                <a:gd name="T6" fmla="*/ 68951475 w 90"/>
                <a:gd name="T7" fmla="*/ 3409562 h 4"/>
                <a:gd name="T8" fmla="*/ 57157620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49BB1462-DFCA-482C-BD74-1B18768B7E3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535329 w 5"/>
                <a:gd name="T1" fmla="*/ 0 h 1"/>
                <a:gd name="T2" fmla="*/ 4535329 w 5"/>
                <a:gd name="T3" fmla="*/ 0 h 1"/>
                <a:gd name="T4" fmla="*/ 0 w 5"/>
                <a:gd name="T5" fmla="*/ 1515361 h 1"/>
                <a:gd name="T6" fmla="*/ 4535329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D13FE1B3-4EC7-4FF1-88C7-89323473FE5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628644 w 5"/>
                <a:gd name="T5" fmla="*/ 1 h 1"/>
                <a:gd name="T6" fmla="*/ 4535329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DAB5C810-1085-4B6C-9D86-42BFE0D084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366155 w 47"/>
                <a:gd name="T1" fmla="*/ 3030722 h 2"/>
                <a:gd name="T2" fmla="*/ 5366155 w 47"/>
                <a:gd name="T3" fmla="*/ 3030722 h 2"/>
                <a:gd name="T4" fmla="*/ 42038351 w 47"/>
                <a:gd name="T5" fmla="*/ 0 h 2"/>
                <a:gd name="T6" fmla="*/ 1788403 w 47"/>
                <a:gd name="T7" fmla="*/ 1515361 h 2"/>
                <a:gd name="T8" fmla="*/ 5366155 w 47"/>
                <a:gd name="T9" fmla="*/ 303072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CF1E44C7-F88C-421F-A87E-86BBE27271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673767 h 3"/>
                <a:gd name="T2" fmla="*/ 0 w 33"/>
                <a:gd name="T3" fmla="*/ 673767 h 3"/>
                <a:gd name="T4" fmla="*/ 30547348 w 33"/>
                <a:gd name="T5" fmla="*/ 2020481 h 3"/>
                <a:gd name="T6" fmla="*/ 0 w 33"/>
                <a:gd name="T7" fmla="*/ 673767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CD70A730-B484-41F4-AC6D-617BC22FF5F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360208 w 6"/>
                <a:gd name="T1" fmla="*/ 1 h 1"/>
                <a:gd name="T2" fmla="*/ 3360208 w 6"/>
                <a:gd name="T3" fmla="*/ 1 h 1"/>
                <a:gd name="T4" fmla="*/ 6720417 w 6"/>
                <a:gd name="T5" fmla="*/ 1 h 1"/>
                <a:gd name="T6" fmla="*/ 3360208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3C4BDD57-4B6F-424F-85A7-02BE046A73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1241365 w 31"/>
                <a:gd name="T1" fmla="*/ 0 h 3"/>
                <a:gd name="T2" fmla="*/ 21241365 w 31"/>
                <a:gd name="T3" fmla="*/ 0 h 3"/>
                <a:gd name="T4" fmla="*/ 0 w 31"/>
                <a:gd name="T5" fmla="*/ 2020481 h 3"/>
                <a:gd name="T6" fmla="*/ 26339698 w 31"/>
                <a:gd name="T7" fmla="*/ 1346714 h 3"/>
                <a:gd name="T8" fmla="*/ 21241365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7FC75B8A-8372-42D8-AF00-D056325A6E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4618466 w 198"/>
                <a:gd name="T1" fmla="*/ 20259205 h 27"/>
                <a:gd name="T2" fmla="*/ 54618466 w 198"/>
                <a:gd name="T3" fmla="*/ 20259205 h 27"/>
                <a:gd name="T4" fmla="*/ 142008394 w 198"/>
                <a:gd name="T5" fmla="*/ 18007894 h 27"/>
                <a:gd name="T6" fmla="*/ 121981814 w 198"/>
                <a:gd name="T7" fmla="*/ 0 h 27"/>
                <a:gd name="T8" fmla="*/ 81017487 w 198"/>
                <a:gd name="T9" fmla="*/ 4501757 h 27"/>
                <a:gd name="T10" fmla="*/ 135635954 w 198"/>
                <a:gd name="T11" fmla="*/ 10504677 h 27"/>
                <a:gd name="T12" fmla="*/ 67362394 w 198"/>
                <a:gd name="T13" fmla="*/ 8253365 h 27"/>
                <a:gd name="T14" fmla="*/ 11833715 w 198"/>
                <a:gd name="T15" fmla="*/ 18758908 h 27"/>
                <a:gd name="T16" fmla="*/ 57349104 w 198"/>
                <a:gd name="T17" fmla="*/ 17257745 h 27"/>
                <a:gd name="T18" fmla="*/ 54618466 w 198"/>
                <a:gd name="T19" fmla="*/ 20259205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98795FB3-D7CD-4801-A629-7E573A4C4B5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4395013 w 100"/>
                <a:gd name="T1" fmla="*/ 4040963 h 6"/>
                <a:gd name="T2" fmla="*/ 74395013 w 100"/>
                <a:gd name="T3" fmla="*/ 4040963 h 6"/>
                <a:gd name="T4" fmla="*/ 90725625 w 100"/>
                <a:gd name="T5" fmla="*/ 4040963 h 6"/>
                <a:gd name="T6" fmla="*/ 34475738 w 100"/>
                <a:gd name="T7" fmla="*/ 0 h 6"/>
                <a:gd name="T8" fmla="*/ 0 w 100"/>
                <a:gd name="T9" fmla="*/ 3367195 h 6"/>
                <a:gd name="T10" fmla="*/ 79838550 w 100"/>
                <a:gd name="T11" fmla="*/ 4040963 h 6"/>
                <a:gd name="T12" fmla="*/ 74395013 w 100"/>
                <a:gd name="T13" fmla="*/ 4040963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81077893-AF30-4D25-9F5E-8F96CA3874A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2239758 w 142"/>
                <a:gd name="T1" fmla="*/ 2319367 h 14"/>
                <a:gd name="T2" fmla="*/ 72239758 w 142"/>
                <a:gd name="T3" fmla="*/ 2319367 h 14"/>
                <a:gd name="T4" fmla="*/ 44246983 w 142"/>
                <a:gd name="T5" fmla="*/ 10822249 h 14"/>
                <a:gd name="T6" fmla="*/ 106553667 w 142"/>
                <a:gd name="T7" fmla="*/ 6184393 h 14"/>
                <a:gd name="T8" fmla="*/ 73142506 w 142"/>
                <a:gd name="T9" fmla="*/ 2319367 h 14"/>
                <a:gd name="T10" fmla="*/ 114680296 w 142"/>
                <a:gd name="T11" fmla="*/ 1545659 h 14"/>
                <a:gd name="T12" fmla="*/ 74948951 w 142"/>
                <a:gd name="T13" fmla="*/ 0 h 14"/>
                <a:gd name="T14" fmla="*/ 76754446 w 142"/>
                <a:gd name="T15" fmla="*/ 772829 h 14"/>
                <a:gd name="T16" fmla="*/ 76754446 w 142"/>
                <a:gd name="T17" fmla="*/ 772829 h 14"/>
                <a:gd name="T18" fmla="*/ 76754446 w 142"/>
                <a:gd name="T19" fmla="*/ 772829 h 14"/>
                <a:gd name="T20" fmla="*/ 77657194 w 142"/>
                <a:gd name="T21" fmla="*/ 772829 h 14"/>
                <a:gd name="T22" fmla="*/ 75851699 w 142"/>
                <a:gd name="T23" fmla="*/ 772829 h 14"/>
                <a:gd name="T24" fmla="*/ 72239758 w 142"/>
                <a:gd name="T25" fmla="*/ 2319367 h 14"/>
                <a:gd name="T26" fmla="*/ 75851699 w 142"/>
                <a:gd name="T27" fmla="*/ 772829 h 14"/>
                <a:gd name="T28" fmla="*/ 76754446 w 142"/>
                <a:gd name="T29" fmla="*/ 772829 h 14"/>
                <a:gd name="T30" fmla="*/ 76754446 w 142"/>
                <a:gd name="T31" fmla="*/ 772829 h 14"/>
                <a:gd name="T32" fmla="*/ 0 w 142"/>
                <a:gd name="T33" fmla="*/ 2319367 h 14"/>
                <a:gd name="T34" fmla="*/ 72239758 w 142"/>
                <a:gd name="T35" fmla="*/ 2319367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84077DC1-5245-4352-8B10-3F8B58A0D1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8247784 w 11"/>
                <a:gd name="T1" fmla="*/ 1515361 h 1"/>
                <a:gd name="T2" fmla="*/ 8247784 w 11"/>
                <a:gd name="T3" fmla="*/ 1515361 h 1"/>
                <a:gd name="T4" fmla="*/ 5998152 w 11"/>
                <a:gd name="T5" fmla="*/ 0 h 1"/>
                <a:gd name="T6" fmla="*/ 8247784 w 11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78C6C07D-8556-4AD1-BD84-C07DA0F515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4505693 w 122"/>
                <a:gd name="T1" fmla="*/ 7406585 h 12"/>
                <a:gd name="T2" fmla="*/ 44505693 w 122"/>
                <a:gd name="T3" fmla="*/ 7406585 h 12"/>
                <a:gd name="T4" fmla="*/ 73248551 w 122"/>
                <a:gd name="T5" fmla="*/ 6060008 h 12"/>
                <a:gd name="T6" fmla="*/ 74175833 w 122"/>
                <a:gd name="T7" fmla="*/ 8080284 h 12"/>
                <a:gd name="T8" fmla="*/ 77883999 w 122"/>
                <a:gd name="T9" fmla="*/ 4713431 h 12"/>
                <a:gd name="T10" fmla="*/ 72321269 w 122"/>
                <a:gd name="T11" fmla="*/ 5387130 h 12"/>
                <a:gd name="T12" fmla="*/ 5562730 w 122"/>
                <a:gd name="T13" fmla="*/ 0 h 12"/>
                <a:gd name="T14" fmla="*/ 44505693 w 122"/>
                <a:gd name="T15" fmla="*/ 7406585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0EFB55AC-B019-4090-AE76-C39775648A9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2368499 w 74"/>
                <a:gd name="T1" fmla="*/ 0 h 6"/>
                <a:gd name="T2" fmla="*/ 62368499 w 74"/>
                <a:gd name="T3" fmla="*/ 0 h 6"/>
                <a:gd name="T4" fmla="*/ 0 w 74"/>
                <a:gd name="T5" fmla="*/ 1346714 h 6"/>
                <a:gd name="T6" fmla="*/ 32075309 w 74"/>
                <a:gd name="T7" fmla="*/ 4040963 h 6"/>
                <a:gd name="T8" fmla="*/ 30293190 w 74"/>
                <a:gd name="T9" fmla="*/ 2694249 h 6"/>
                <a:gd name="T10" fmla="*/ 62368499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B190419-027C-49B8-88B9-B41F6FFDC9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8125420 w 40"/>
                <a:gd name="T1" fmla="*/ 3865340 h 7"/>
                <a:gd name="T2" fmla="*/ 28125420 w 40"/>
                <a:gd name="T3" fmla="*/ 3865340 h 7"/>
                <a:gd name="T4" fmla="*/ 36290250 w 40"/>
                <a:gd name="T5" fmla="*/ 0 h 7"/>
                <a:gd name="T6" fmla="*/ 0 w 40"/>
                <a:gd name="T7" fmla="*/ 5412004 h 7"/>
                <a:gd name="T8" fmla="*/ 28125420 w 40"/>
                <a:gd name="T9" fmla="*/ 386534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27F74CFC-F43D-43DB-943D-9BFD602751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8008732 w 24"/>
                <a:gd name="T1" fmla="*/ 1515361 h 4"/>
                <a:gd name="T2" fmla="*/ 18008732 w 24"/>
                <a:gd name="T3" fmla="*/ 1515361 h 4"/>
                <a:gd name="T4" fmla="*/ 20581276 w 24"/>
                <a:gd name="T5" fmla="*/ 0 h 4"/>
                <a:gd name="T6" fmla="*/ 0 w 24"/>
                <a:gd name="T7" fmla="*/ 1136829 h 4"/>
                <a:gd name="T8" fmla="*/ 18008732 w 24"/>
                <a:gd name="T9" fmla="*/ 151536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BABACC21-5A94-45F3-BDCD-822FC97D476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280275 w 21"/>
                <a:gd name="T1" fmla="*/ 0 h 1"/>
                <a:gd name="T2" fmla="*/ 20280275 w 21"/>
                <a:gd name="T3" fmla="*/ 0 h 1"/>
                <a:gd name="T4" fmla="*/ 0 w 21"/>
                <a:gd name="T5" fmla="*/ 1515361 h 1"/>
                <a:gd name="T6" fmla="*/ 20280275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B6574DBF-5CE6-485D-A403-F5B46DA91A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443538 w 10"/>
                <a:gd name="T1" fmla="*/ 757681 h 2"/>
                <a:gd name="T2" fmla="*/ 5443538 w 10"/>
                <a:gd name="T3" fmla="*/ 757681 h 2"/>
                <a:gd name="T4" fmla="*/ 9072563 w 10"/>
                <a:gd name="T5" fmla="*/ 0 h 2"/>
                <a:gd name="T6" fmla="*/ 5443538 w 10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E09960A9-E3B8-482D-A548-FFD98B4B0C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58970704 w 65"/>
                <a:gd name="T1" fmla="*/ 6061444 h 9"/>
                <a:gd name="T2" fmla="*/ 58970704 w 65"/>
                <a:gd name="T3" fmla="*/ 6061444 h 9"/>
                <a:gd name="T4" fmla="*/ 3628996 w 65"/>
                <a:gd name="T5" fmla="*/ 2694249 h 9"/>
                <a:gd name="T6" fmla="*/ 11793760 w 65"/>
                <a:gd name="T7" fmla="*/ 5387677 h 9"/>
                <a:gd name="T8" fmla="*/ 58970704 w 65"/>
                <a:gd name="T9" fmla="*/ 606144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A677C797-9E20-446A-A79D-573EA17074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557403 h 4"/>
                <a:gd name="T2" fmla="*/ 0 w 29"/>
                <a:gd name="T3" fmla="*/ 2557403 h 4"/>
                <a:gd name="T4" fmla="*/ 8738038 w 29"/>
                <a:gd name="T5" fmla="*/ 3409562 h 4"/>
                <a:gd name="T6" fmla="*/ 28156228 w 29"/>
                <a:gd name="T7" fmla="*/ 0 h 4"/>
                <a:gd name="T8" fmla="*/ 0 w 29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3FFA93A-F5AD-442D-8935-4DB6ABE5A6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6290250 w 40"/>
                <a:gd name="T1" fmla="*/ 2020481 h 3"/>
                <a:gd name="T2" fmla="*/ 36290250 w 40"/>
                <a:gd name="T3" fmla="*/ 2020481 h 3"/>
                <a:gd name="T4" fmla="*/ 0 w 40"/>
                <a:gd name="T5" fmla="*/ 0 h 3"/>
                <a:gd name="T6" fmla="*/ 36290250 w 40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9D75317B-7DEF-4F91-AC65-A0722C31BE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2157019 w 38"/>
                <a:gd name="T1" fmla="*/ 0 h 5"/>
                <a:gd name="T2" fmla="*/ 22157019 w 38"/>
                <a:gd name="T3" fmla="*/ 0 h 5"/>
                <a:gd name="T4" fmla="*/ 0 w 38"/>
                <a:gd name="T5" fmla="*/ 2727650 h 5"/>
                <a:gd name="T6" fmla="*/ 22157019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46D2409D-D120-4FEF-9742-F3D0F2B85F0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58970704 w 65"/>
                <a:gd name="T1" fmla="*/ 2020481 h 6"/>
                <a:gd name="T2" fmla="*/ 58970704 w 65"/>
                <a:gd name="T3" fmla="*/ 2020481 h 6"/>
                <a:gd name="T4" fmla="*/ 0 w 65"/>
                <a:gd name="T5" fmla="*/ 0 h 6"/>
                <a:gd name="T6" fmla="*/ 58970704 w 65"/>
                <a:gd name="T7" fmla="*/ 2020481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B80B4EB3-6149-475A-93DF-220D78AB9B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4812736 w 21"/>
                <a:gd name="T1" fmla="*/ 0 h 2"/>
                <a:gd name="T2" fmla="*/ 14812736 w 21"/>
                <a:gd name="T3" fmla="*/ 0 h 2"/>
                <a:gd name="T4" fmla="*/ 0 w 21"/>
                <a:gd name="T5" fmla="*/ 3030722 h 2"/>
                <a:gd name="T6" fmla="*/ 14812736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5F4E2F35-9590-40EE-8957-F6FB620EDC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557403 h 4"/>
                <a:gd name="T2" fmla="*/ 0 w 75"/>
                <a:gd name="T3" fmla="*/ 2557403 h 4"/>
                <a:gd name="T4" fmla="*/ 11793772 w 75"/>
                <a:gd name="T5" fmla="*/ 3409562 h 4"/>
                <a:gd name="T6" fmla="*/ 68043266 w 75"/>
                <a:gd name="T7" fmla="*/ 2557403 h 4"/>
                <a:gd name="T8" fmla="*/ 0 w 75"/>
                <a:gd name="T9" fmla="*/ 255740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765CF7AD-ADF9-43AD-A3A3-C5548700AF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874496 w 8"/>
                <a:gd name="T1" fmla="*/ 1515361 h 1"/>
                <a:gd name="T2" fmla="*/ 7874496 w 8"/>
                <a:gd name="T3" fmla="*/ 1515361 h 1"/>
                <a:gd name="T4" fmla="*/ 984188 w 8"/>
                <a:gd name="T5" fmla="*/ 0 h 1"/>
                <a:gd name="T6" fmla="*/ 7874496 w 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0F700066-5DCC-4EFD-AAE6-145521A59EA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515361 h 1"/>
                <a:gd name="T2" fmla="*/ 0 w 36"/>
                <a:gd name="T3" fmla="*/ 1515361 h 1"/>
                <a:gd name="T4" fmla="*/ 33882101 w 36"/>
                <a:gd name="T5" fmla="*/ 1515361 h 1"/>
                <a:gd name="T6" fmla="*/ 0 w 36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83DC2778-E5F5-4D12-9EBB-6FB1D33221F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0 w 20"/>
                <a:gd name="T5" fmla="*/ 151536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3585773C-A8A1-4BAE-AB2C-AAE2B5E795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874496 w 8"/>
                <a:gd name="T1" fmla="*/ 0 h 3"/>
                <a:gd name="T2" fmla="*/ 7874496 w 8"/>
                <a:gd name="T3" fmla="*/ 0 h 3"/>
                <a:gd name="T4" fmla="*/ 0 w 8"/>
                <a:gd name="T5" fmla="*/ 2020481 h 3"/>
                <a:gd name="T6" fmla="*/ 7874496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AAF5DEBF-8523-4E44-ABBB-FE303F7206F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06685 w 5"/>
                <a:gd name="T1" fmla="*/ 0 h 1"/>
                <a:gd name="T2" fmla="*/ 906685 w 5"/>
                <a:gd name="T3" fmla="*/ 0 h 1"/>
                <a:gd name="T4" fmla="*/ 0 w 5"/>
                <a:gd name="T5" fmla="*/ 0 h 1"/>
                <a:gd name="T6" fmla="*/ 906685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70505EBF-0000-4E44-AB73-1A9FA417C6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2680454 w 25"/>
                <a:gd name="T1" fmla="*/ 1 h 1"/>
                <a:gd name="T2" fmla="*/ 22680454 w 25"/>
                <a:gd name="T3" fmla="*/ 1 h 1"/>
                <a:gd name="T4" fmla="*/ 0 w 25"/>
                <a:gd name="T5" fmla="*/ 0 h 1"/>
                <a:gd name="T6" fmla="*/ 22680454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1F428F4F-7045-4D88-984F-65A82433A10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515361 h 1"/>
                <a:gd name="T2" fmla="*/ 0 w 20"/>
                <a:gd name="T3" fmla="*/ 1515361 h 1"/>
                <a:gd name="T4" fmla="*/ 16330613 w 20"/>
                <a:gd name="T5" fmla="*/ 1515361 h 1"/>
                <a:gd name="T6" fmla="*/ 0 w 20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51CE52F0-E691-474B-A1AC-B7D75C779DB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29346653 w 31"/>
                <a:gd name="T5" fmla="*/ 1515361 h 1"/>
                <a:gd name="T6" fmla="*/ 25559863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67006555-D5A1-41CE-A08B-57A008490E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18516773 w 23"/>
                <a:gd name="T1" fmla="*/ 0 h 2"/>
                <a:gd name="T2" fmla="*/ 18516773 w 23"/>
                <a:gd name="T3" fmla="*/ 0 h 2"/>
                <a:gd name="T4" fmla="*/ 15296503 w 23"/>
                <a:gd name="T5" fmla="*/ 0 h 2"/>
                <a:gd name="T6" fmla="*/ 18516773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3F4D11E9-8DAA-4964-90C5-E30137D8F6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119717 w 3"/>
                <a:gd name="T1" fmla="*/ 1515361 h 1"/>
                <a:gd name="T2" fmla="*/ 1119717 w 3"/>
                <a:gd name="T3" fmla="*/ 1515361 h 1"/>
                <a:gd name="T4" fmla="*/ 3360208 w 3"/>
                <a:gd name="T5" fmla="*/ 0 h 1"/>
                <a:gd name="T6" fmla="*/ 0 w 3"/>
                <a:gd name="T7" fmla="*/ 0 h 1"/>
                <a:gd name="T8" fmla="*/ 1119717 w 3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8911E017-29CB-458D-B614-8E4EB42ED5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2834261 h 17"/>
                <a:gd name="T2" fmla="*/ 0 w 69"/>
                <a:gd name="T3" fmla="*/ 12834261 h 17"/>
                <a:gd name="T4" fmla="*/ 64428342 w 69"/>
                <a:gd name="T5" fmla="*/ 9814026 h 17"/>
                <a:gd name="T6" fmla="*/ 42952228 w 69"/>
                <a:gd name="T7" fmla="*/ 0 h 17"/>
                <a:gd name="T8" fmla="*/ 0 w 69"/>
                <a:gd name="T9" fmla="*/ 128342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048BEC46-2850-450C-9349-147CC2017280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2147483646 w 10030"/>
                <a:gd name="T1" fmla="*/ 18208996 h 75"/>
                <a:gd name="T2" fmla="*/ 2147483646 w 10030"/>
                <a:gd name="T3" fmla="*/ 16752174 h 75"/>
                <a:gd name="T4" fmla="*/ 2147483646 w 10030"/>
                <a:gd name="T5" fmla="*/ 43701249 h 75"/>
                <a:gd name="T6" fmla="*/ 2147483646 w 10030"/>
                <a:gd name="T7" fmla="*/ 47343731 h 75"/>
                <a:gd name="T8" fmla="*/ 2147483646 w 10030"/>
                <a:gd name="T9" fmla="*/ 44430086 h 75"/>
                <a:gd name="T10" fmla="*/ 2147483646 w 10030"/>
                <a:gd name="T11" fmla="*/ 40788458 h 75"/>
                <a:gd name="T12" fmla="*/ 2147483646 w 10030"/>
                <a:gd name="T13" fmla="*/ 43701249 h 75"/>
                <a:gd name="T14" fmla="*/ 2147483646 w 10030"/>
                <a:gd name="T15" fmla="*/ 45158071 h 75"/>
                <a:gd name="T16" fmla="*/ 2147483646 w 10030"/>
                <a:gd name="T17" fmla="*/ 40788458 h 75"/>
                <a:gd name="T18" fmla="*/ 2147483646 w 10030"/>
                <a:gd name="T19" fmla="*/ 23307446 h 75"/>
                <a:gd name="T20" fmla="*/ 2147483646 w 10030"/>
                <a:gd name="T21" fmla="*/ 37874814 h 75"/>
                <a:gd name="T22" fmla="*/ 2147483646 w 10030"/>
                <a:gd name="T23" fmla="*/ 29862719 h 75"/>
                <a:gd name="T24" fmla="*/ 2147483646 w 10030"/>
                <a:gd name="T25" fmla="*/ 38602798 h 75"/>
                <a:gd name="T26" fmla="*/ 2147483646 w 10030"/>
                <a:gd name="T27" fmla="*/ 36417992 h 75"/>
                <a:gd name="T28" fmla="*/ 2147483646 w 10030"/>
                <a:gd name="T29" fmla="*/ 45158071 h 75"/>
                <a:gd name="T30" fmla="*/ 2147483646 w 10030"/>
                <a:gd name="T31" fmla="*/ 44430086 h 75"/>
                <a:gd name="T32" fmla="*/ 2147483646 w 10030"/>
                <a:gd name="T33" fmla="*/ 45886908 h 75"/>
                <a:gd name="T34" fmla="*/ 2147483646 w 10030"/>
                <a:gd name="T35" fmla="*/ 37145976 h 75"/>
                <a:gd name="T36" fmla="*/ 2147483646 w 10030"/>
                <a:gd name="T37" fmla="*/ 22579462 h 75"/>
                <a:gd name="T38" fmla="*/ 2147483646 w 10030"/>
                <a:gd name="T39" fmla="*/ 42245280 h 75"/>
                <a:gd name="T40" fmla="*/ 2147483646 w 10030"/>
                <a:gd name="T41" fmla="*/ 44430086 h 75"/>
                <a:gd name="T42" fmla="*/ 2147483646 w 10030"/>
                <a:gd name="T43" fmla="*/ 32047525 h 75"/>
                <a:gd name="T44" fmla="*/ 2147483646 w 10030"/>
                <a:gd name="T45" fmla="*/ 32776363 h 75"/>
                <a:gd name="T46" fmla="*/ 2147483646 w 10030"/>
                <a:gd name="T47" fmla="*/ 23307446 h 75"/>
                <a:gd name="T48" fmla="*/ 2147483646 w 10030"/>
                <a:gd name="T49" fmla="*/ 15295352 h 75"/>
                <a:gd name="T50" fmla="*/ 2147483646 w 10030"/>
                <a:gd name="T51" fmla="*/ 19665818 h 75"/>
                <a:gd name="T52" fmla="*/ 2147483646 w 10030"/>
                <a:gd name="T53" fmla="*/ 16024189 h 75"/>
                <a:gd name="T54" fmla="*/ 2147483646 w 10030"/>
                <a:gd name="T55" fmla="*/ 8740079 h 75"/>
                <a:gd name="T56" fmla="*/ 2147483646 w 10030"/>
                <a:gd name="T57" fmla="*/ 15295352 h 75"/>
                <a:gd name="T58" fmla="*/ 2147483646 w 10030"/>
                <a:gd name="T59" fmla="*/ 16024189 h 75"/>
                <a:gd name="T60" fmla="*/ 2147483646 w 10030"/>
                <a:gd name="T61" fmla="*/ 23307446 h 75"/>
                <a:gd name="T62" fmla="*/ 2147483646 w 10030"/>
                <a:gd name="T63" fmla="*/ 22579462 h 75"/>
                <a:gd name="T64" fmla="*/ 2147483646 w 10030"/>
                <a:gd name="T65" fmla="*/ 14567367 h 75"/>
                <a:gd name="T66" fmla="*/ 2147483646 w 10030"/>
                <a:gd name="T67" fmla="*/ 17481012 h 75"/>
                <a:gd name="T68" fmla="*/ 2147483646 w 10030"/>
                <a:gd name="T69" fmla="*/ 20393802 h 75"/>
                <a:gd name="T70" fmla="*/ 2147483646 w 10030"/>
                <a:gd name="T71" fmla="*/ 8012095 h 75"/>
                <a:gd name="T72" fmla="*/ 2147483646 w 10030"/>
                <a:gd name="T73" fmla="*/ 11653723 h 75"/>
                <a:gd name="T74" fmla="*/ 2147483646 w 10030"/>
                <a:gd name="T75" fmla="*/ 13110545 h 75"/>
                <a:gd name="T76" fmla="*/ 2147483646 w 10030"/>
                <a:gd name="T77" fmla="*/ 15295352 h 75"/>
                <a:gd name="T78" fmla="*/ 2147483646 w 10030"/>
                <a:gd name="T79" fmla="*/ 13110545 h 75"/>
                <a:gd name="T80" fmla="*/ 2147483646 w 10030"/>
                <a:gd name="T81" fmla="*/ 6555273 h 75"/>
                <a:gd name="T82" fmla="*/ 2147483646 w 10030"/>
                <a:gd name="T83" fmla="*/ 15295352 h 75"/>
                <a:gd name="T84" fmla="*/ 1423597581 w 10030"/>
                <a:gd name="T85" fmla="*/ 8012095 h 75"/>
                <a:gd name="T86" fmla="*/ 238175537 w 10030"/>
                <a:gd name="T87" fmla="*/ 5098451 h 75"/>
                <a:gd name="T88" fmla="*/ 94543114 w 10030"/>
                <a:gd name="T89" fmla="*/ 30590703 h 75"/>
                <a:gd name="T90" fmla="*/ 674527490 w 10030"/>
                <a:gd name="T91" fmla="*/ 34233185 h 75"/>
                <a:gd name="T92" fmla="*/ 963610564 w 10030"/>
                <a:gd name="T93" fmla="*/ 34233185 h 75"/>
                <a:gd name="T94" fmla="*/ 1448142235 w 10030"/>
                <a:gd name="T95" fmla="*/ 33504348 h 75"/>
                <a:gd name="T96" fmla="*/ 1838131746 w 10030"/>
                <a:gd name="T97" fmla="*/ 32776363 h 75"/>
                <a:gd name="T98" fmla="*/ 2147483646 w 10030"/>
                <a:gd name="T99" fmla="*/ 37145976 h 75"/>
                <a:gd name="T100" fmla="*/ 2147483646 w 10030"/>
                <a:gd name="T101" fmla="*/ 32776363 h 75"/>
                <a:gd name="T102" fmla="*/ 2147483646 w 10030"/>
                <a:gd name="T103" fmla="*/ 37874814 h 75"/>
                <a:gd name="T104" fmla="*/ 2147483646 w 10030"/>
                <a:gd name="T105" fmla="*/ 45158071 h 75"/>
                <a:gd name="T106" fmla="*/ 2147483646 w 10030"/>
                <a:gd name="T107" fmla="*/ 39331636 h 75"/>
                <a:gd name="T108" fmla="*/ 2147483646 w 10030"/>
                <a:gd name="T109" fmla="*/ 43701249 h 75"/>
                <a:gd name="T110" fmla="*/ 2147483646 w 10030"/>
                <a:gd name="T111" fmla="*/ 47343731 h 75"/>
                <a:gd name="T112" fmla="*/ 2147483646 w 10030"/>
                <a:gd name="T113" fmla="*/ 49528537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9B7A40E9-E32E-43C7-9909-AE232BD647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0289712 w 12"/>
                <a:gd name="T1" fmla="*/ 4546083 h 3"/>
                <a:gd name="T2" fmla="*/ 10289712 w 12"/>
                <a:gd name="T3" fmla="*/ 4546083 h 3"/>
                <a:gd name="T4" fmla="*/ 5144856 w 12"/>
                <a:gd name="T5" fmla="*/ 0 h 3"/>
                <a:gd name="T6" fmla="*/ 10289712 w 12"/>
                <a:gd name="T7" fmla="*/ 454608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66E9CA59-5616-4588-B84E-BD13797AFC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535329 w 5"/>
                <a:gd name="T1" fmla="*/ 1515361 h 1"/>
                <a:gd name="T2" fmla="*/ 4535329 w 5"/>
                <a:gd name="T3" fmla="*/ 1515361 h 1"/>
                <a:gd name="T4" fmla="*/ 2721007 w 5"/>
                <a:gd name="T5" fmla="*/ 0 h 1"/>
                <a:gd name="T6" fmla="*/ 0 w 5"/>
                <a:gd name="T7" fmla="*/ 1515361 h 1"/>
                <a:gd name="T8" fmla="*/ 4535329 w 5"/>
                <a:gd name="T9" fmla="*/ 151536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CB5D3D0D-DF5B-4D93-B494-522381777F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3894815 w 27"/>
                <a:gd name="T1" fmla="*/ 2020481 h 3"/>
                <a:gd name="T2" fmla="*/ 23894815 w 27"/>
                <a:gd name="T3" fmla="*/ 2020481 h 3"/>
                <a:gd name="T4" fmla="*/ 885237 w 27"/>
                <a:gd name="T5" fmla="*/ 0 h 3"/>
                <a:gd name="T6" fmla="*/ 23894815 w 27"/>
                <a:gd name="T7" fmla="*/ 202048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26BCA0D4-8891-4E71-A6F3-341B71E59F2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7501380 w 42"/>
                <a:gd name="T1" fmla="*/ 0 h 3"/>
                <a:gd name="T2" fmla="*/ 37501380 w 42"/>
                <a:gd name="T3" fmla="*/ 0 h 3"/>
                <a:gd name="T4" fmla="*/ 0 w 42"/>
                <a:gd name="T5" fmla="*/ 673767 h 3"/>
                <a:gd name="T6" fmla="*/ 33929550 w 42"/>
                <a:gd name="T7" fmla="*/ 2020481 h 3"/>
                <a:gd name="T8" fmla="*/ 37501380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id="{F17D3677-EB7B-49B8-82D6-E9E13E1CC2F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5210880 w 46"/>
                <a:gd name="T1" fmla="*/ 2020481 h 3"/>
                <a:gd name="T2" fmla="*/ 25210880 w 46"/>
                <a:gd name="T3" fmla="*/ 2020481 h 3"/>
                <a:gd name="T4" fmla="*/ 42952228 w 46"/>
                <a:gd name="T5" fmla="*/ 1346714 h 3"/>
                <a:gd name="T6" fmla="*/ 41084362 w 46"/>
                <a:gd name="T7" fmla="*/ 0 h 3"/>
                <a:gd name="T8" fmla="*/ 25210880 w 46"/>
                <a:gd name="T9" fmla="*/ 2020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963D3E09-5C77-4B64-8AB2-B73D4234FC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319556 h 7"/>
                <a:gd name="T2" fmla="*/ 0 w 63"/>
                <a:gd name="T3" fmla="*/ 2319556 h 7"/>
                <a:gd name="T4" fmla="*/ 55012570 w 63"/>
                <a:gd name="T5" fmla="*/ 3865340 h 7"/>
                <a:gd name="T6" fmla="*/ 49511504 w 63"/>
                <a:gd name="T7" fmla="*/ 3865340 h 7"/>
                <a:gd name="T8" fmla="*/ 0 w 63"/>
                <a:gd name="T9" fmla="*/ 231955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DC91138C-EBF3-4498-A2E9-A5E87648FB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757681 h 2"/>
                <a:gd name="T2" fmla="*/ 0 w 31"/>
                <a:gd name="T3" fmla="*/ 757681 h 2"/>
                <a:gd name="T4" fmla="*/ 23790992 w 31"/>
                <a:gd name="T5" fmla="*/ 757681 h 2"/>
                <a:gd name="T6" fmla="*/ 0 w 31"/>
                <a:gd name="T7" fmla="*/ 75768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8BF7AD35-2368-47E2-BC98-338AFF9B01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69006543 w 109"/>
                <a:gd name="T1" fmla="*/ 6060008 h 12"/>
                <a:gd name="T2" fmla="*/ 69006543 w 109"/>
                <a:gd name="T3" fmla="*/ 6060008 h 12"/>
                <a:gd name="T4" fmla="*/ 84241299 w 109"/>
                <a:gd name="T5" fmla="*/ 4040552 h 12"/>
                <a:gd name="T6" fmla="*/ 69006543 w 109"/>
                <a:gd name="T7" fmla="*/ 6060008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5A3DA0E9-E1BB-49F8-8B20-DFAB2C76AE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74006 w 27"/>
                <a:gd name="T1" fmla="*/ 4849155 h 5"/>
                <a:gd name="T2" fmla="*/ 26974006 w 27"/>
                <a:gd name="T3" fmla="*/ 4849155 h 5"/>
                <a:gd name="T4" fmla="*/ 15984300 w 27"/>
                <a:gd name="T5" fmla="*/ 0 h 5"/>
                <a:gd name="T6" fmla="*/ 0 w 27"/>
                <a:gd name="T7" fmla="*/ 3879127 h 5"/>
                <a:gd name="T8" fmla="*/ 26974006 w 27"/>
                <a:gd name="T9" fmla="*/ 484915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A24D0E27-A114-48D2-8039-1B9595622D9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27274 w 61"/>
                <a:gd name="T1" fmla="*/ 1346714 h 3"/>
                <a:gd name="T2" fmla="*/ 927274 w 61"/>
                <a:gd name="T3" fmla="*/ 1346714 h 3"/>
                <a:gd name="T4" fmla="*/ 45431625 w 61"/>
                <a:gd name="T5" fmla="*/ 2020481 h 3"/>
                <a:gd name="T6" fmla="*/ 56557954 w 61"/>
                <a:gd name="T7" fmla="*/ 1346714 h 3"/>
                <a:gd name="T8" fmla="*/ 927274 w 61"/>
                <a:gd name="T9" fmla="*/ 134671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id="{4C1DC872-49B6-4377-A919-F7D9ADCCDA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515361 h 1"/>
                <a:gd name="T2" fmla="*/ 0 w 38"/>
                <a:gd name="T3" fmla="*/ 1515361 h 1"/>
                <a:gd name="T4" fmla="*/ 35082267 w 38"/>
                <a:gd name="T5" fmla="*/ 0 h 1"/>
                <a:gd name="T6" fmla="*/ 0 w 38"/>
                <a:gd name="T7" fmla="*/ 151536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id="{47B1A924-9315-43CD-ADDC-1A5681F116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5093731 w 47"/>
                <a:gd name="T1" fmla="*/ 1 h 1"/>
                <a:gd name="T2" fmla="*/ 45093731 w 47"/>
                <a:gd name="T3" fmla="*/ 1 h 1"/>
                <a:gd name="T4" fmla="*/ 31661702 w 47"/>
                <a:gd name="T5" fmla="*/ 0 h 1"/>
                <a:gd name="T6" fmla="*/ 0 w 47"/>
                <a:gd name="T7" fmla="*/ 0 h 1"/>
                <a:gd name="T8" fmla="*/ 45093731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351C191C-F79F-4B26-B4CE-C0A9037F5D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1712712 w 65"/>
                <a:gd name="T1" fmla="*/ 0 h 4"/>
                <a:gd name="T2" fmla="*/ 51712712 w 65"/>
                <a:gd name="T3" fmla="*/ 0 h 4"/>
                <a:gd name="T4" fmla="*/ 4535768 w 65"/>
                <a:gd name="T5" fmla="*/ 852160 h 4"/>
                <a:gd name="T6" fmla="*/ 29938738 w 65"/>
                <a:gd name="T7" fmla="*/ 3409562 h 4"/>
                <a:gd name="T8" fmla="*/ 5171271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F7BF118A-D668-4839-858B-742A9014C5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2680454 w 25"/>
                <a:gd name="T1" fmla="*/ 3092448 h 7"/>
                <a:gd name="T2" fmla="*/ 22680454 w 25"/>
                <a:gd name="T3" fmla="*/ 3092448 h 7"/>
                <a:gd name="T4" fmla="*/ 1814474 w 25"/>
                <a:gd name="T5" fmla="*/ 0 h 7"/>
                <a:gd name="T6" fmla="*/ 0 w 25"/>
                <a:gd name="T7" fmla="*/ 5412004 h 7"/>
                <a:gd name="T8" fmla="*/ 22680454 w 25"/>
                <a:gd name="T9" fmla="*/ 309244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E5C27ACB-2A9F-46BB-8103-BEB2039F58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68413429 w 123"/>
                <a:gd name="T1" fmla="*/ 0 h 4"/>
                <a:gd name="T2" fmla="*/ 68413429 w 123"/>
                <a:gd name="T3" fmla="*/ 0 h 4"/>
                <a:gd name="T4" fmla="*/ 60203550 w 123"/>
                <a:gd name="T5" fmla="*/ 1515361 h 4"/>
                <a:gd name="T6" fmla="*/ 68413429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79F7CDBF-1AEE-4536-918D-CAE20BACD3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7425269 h 10"/>
                <a:gd name="T2" fmla="*/ 0 w 13"/>
                <a:gd name="T3" fmla="*/ 7425269 h 10"/>
                <a:gd name="T4" fmla="*/ 9498196 w 13"/>
                <a:gd name="T5" fmla="*/ 7425269 h 10"/>
                <a:gd name="T6" fmla="*/ 8767368 w 13"/>
                <a:gd name="T7" fmla="*/ 0 h 10"/>
                <a:gd name="T8" fmla="*/ 0 w 13"/>
                <a:gd name="T9" fmla="*/ 742526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D6D337F0-28B6-4F1F-9185-66DD8FA571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4708677 w 101"/>
                <a:gd name="T1" fmla="*/ 5940560 h 10"/>
                <a:gd name="T2" fmla="*/ 14708677 w 101"/>
                <a:gd name="T3" fmla="*/ 5940560 h 10"/>
                <a:gd name="T4" fmla="*/ 79056385 w 101"/>
                <a:gd name="T5" fmla="*/ 2970280 h 10"/>
                <a:gd name="T6" fmla="*/ 51478933 w 101"/>
                <a:gd name="T7" fmla="*/ 0 h 10"/>
                <a:gd name="T8" fmla="*/ 14708677 w 101"/>
                <a:gd name="T9" fmla="*/ 594056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D61D8C2F-57CF-4B44-BD0E-380D93A3FE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3030722 h 2"/>
                <a:gd name="T2" fmla="*/ 0 w 19"/>
                <a:gd name="T3" fmla="*/ 3030722 h 2"/>
                <a:gd name="T4" fmla="*/ 16048497 w 19"/>
                <a:gd name="T5" fmla="*/ 0 h 2"/>
                <a:gd name="T6" fmla="*/ 0 w 19"/>
                <a:gd name="T7" fmla="*/ 303072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25F96FF1-DAE3-4822-9EE9-968637A9AF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7220769 w 39"/>
                <a:gd name="T1" fmla="*/ 1705243 h 4"/>
                <a:gd name="T2" fmla="*/ 37220769 w 39"/>
                <a:gd name="T3" fmla="*/ 1705243 h 4"/>
                <a:gd name="T4" fmla="*/ 0 w 39"/>
                <a:gd name="T5" fmla="*/ 0 h 4"/>
                <a:gd name="T6" fmla="*/ 23859392 w 39"/>
                <a:gd name="T7" fmla="*/ 3409562 h 4"/>
                <a:gd name="T8" fmla="*/ 37220769 w 39"/>
                <a:gd name="T9" fmla="*/ 170524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CF77A315-74AE-4437-B3E1-2AE04423082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28429570 w 32"/>
                <a:gd name="T1" fmla="*/ 4040963 h 6"/>
                <a:gd name="T2" fmla="*/ 28429570 w 32"/>
                <a:gd name="T3" fmla="*/ 4040963 h 6"/>
                <a:gd name="T4" fmla="*/ 20433812 w 32"/>
                <a:gd name="T5" fmla="*/ 0 h 6"/>
                <a:gd name="T6" fmla="*/ 0 w 32"/>
                <a:gd name="T7" fmla="*/ 3367195 h 6"/>
                <a:gd name="T8" fmla="*/ 28429570 w 32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ACD2EB8C-8172-453C-BC7C-D94DCDAF18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29803278 w 34"/>
                <a:gd name="T1" fmla="*/ 3409562 h 4"/>
                <a:gd name="T2" fmla="*/ 29803278 w 34"/>
                <a:gd name="T3" fmla="*/ 3409562 h 4"/>
                <a:gd name="T4" fmla="*/ 32686929 w 34"/>
                <a:gd name="T5" fmla="*/ 1705243 h 4"/>
                <a:gd name="T6" fmla="*/ 0 w 34"/>
                <a:gd name="T7" fmla="*/ 0 h 4"/>
                <a:gd name="T8" fmla="*/ 29803278 w 34"/>
                <a:gd name="T9" fmla="*/ 34095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4">
              <a:extLst>
                <a:ext uri="{FF2B5EF4-FFF2-40B4-BE49-F238E27FC236}">
                  <a16:creationId xmlns:a16="http://schemas.microsoft.com/office/drawing/2014/main" id="{7E8F7F05-BCDC-4B0A-9E6A-37D027C26D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6976596 w 17"/>
                <a:gd name="T1" fmla="*/ 4040963 h 6"/>
                <a:gd name="T2" fmla="*/ 6976596 w 17"/>
                <a:gd name="T3" fmla="*/ 4040963 h 6"/>
                <a:gd name="T4" fmla="*/ 14824449 w 17"/>
                <a:gd name="T5" fmla="*/ 4040963 h 6"/>
                <a:gd name="T6" fmla="*/ 0 w 17"/>
                <a:gd name="T7" fmla="*/ 0 h 6"/>
                <a:gd name="T8" fmla="*/ 6976596 w 17"/>
                <a:gd name="T9" fmla="*/ 404096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5CEF5F3B-4B0B-4FBC-B87C-C03D88D44A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584700 w 63"/>
                <a:gd name="T1" fmla="*/ 4143854 h 8"/>
                <a:gd name="T2" fmla="*/ 4584700 w 63"/>
                <a:gd name="T3" fmla="*/ 4143854 h 8"/>
                <a:gd name="T4" fmla="*/ 57763581 w 63"/>
                <a:gd name="T5" fmla="*/ 4143854 h 8"/>
                <a:gd name="T6" fmla="*/ 4584700 w 63"/>
                <a:gd name="T7" fmla="*/ 414385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Footer Placeholder 3">
            <a:extLst>
              <a:ext uri="{FF2B5EF4-FFF2-40B4-BE49-F238E27FC236}">
                <a16:creationId xmlns:a16="http://schemas.microsoft.com/office/drawing/2014/main" id="{9D95DBA9-A8AD-46D8-83DC-0AB93E2C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9" name="Date Placeholder 2">
            <a:extLst>
              <a:ext uri="{FF2B5EF4-FFF2-40B4-BE49-F238E27FC236}">
                <a16:creationId xmlns:a16="http://schemas.microsoft.com/office/drawing/2014/main" id="{3E147852-341D-4099-9847-C875F5BF416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AA746-55EE-40D6-8553-3012EEBDCC4D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80" name="Slide Number Placeholder 4">
            <a:extLst>
              <a:ext uri="{FF2B5EF4-FFF2-40B4-BE49-F238E27FC236}">
                <a16:creationId xmlns:a16="http://schemas.microsoft.com/office/drawing/2014/main" id="{DB41CC9A-F9AF-4144-8DB2-486318B4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0C412-F3C1-47B3-9ED7-198BD317D0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5968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80AEF0F-5E38-4C0D-B72C-D540BA88F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0659A8D-AFC3-4144-8758-D2CA59D5A1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4D95-B49E-4EC8-A2D8-932F44B31D34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6E60-DDDF-4260-ACE5-8BE930AF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20BF8-BEFA-4A61-ACD6-472F32ECB0F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7042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rame" descr="Box graphic">
            <a:extLst>
              <a:ext uri="{FF2B5EF4-FFF2-40B4-BE49-F238E27FC236}">
                <a16:creationId xmlns:a16="http://schemas.microsoft.com/office/drawing/2014/main" id="{D036F6E3-82EC-4E51-A83E-3AEFD1A4857E}"/>
              </a:ext>
            </a:extLst>
          </p:cNvPr>
          <p:cNvGrpSpPr>
            <a:grpSpLocks/>
          </p:cNvGrpSpPr>
          <p:nvPr/>
        </p:nvGrpSpPr>
        <p:grpSpPr bwMode="auto">
          <a:xfrm>
            <a:off x="4418013" y="1630363"/>
            <a:ext cx="6291262" cy="4576762"/>
            <a:chOff x="4417839" y="1630821"/>
            <a:chExt cx="6291028" cy="4575885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C84C748C-D067-4F44-AA37-CAC03A78F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BCC0657-2CB7-47C6-B75B-0875D55F515C}"/>
                  </a:ext>
                </a:extLst>
              </p:cNvPr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AA73BC7A-D0E5-458E-90B8-687486D7D2C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A9069E00-6D99-4AAB-8770-921C794F76B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5957B313-FA25-4D81-B07E-24EE14538D0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7" name="Freeform 15">
                  <a:extLst>
                    <a:ext uri="{FF2B5EF4-FFF2-40B4-BE49-F238E27FC236}">
                      <a16:creationId xmlns:a16="http://schemas.microsoft.com/office/drawing/2014/main" id="{0B04ABE9-97F5-448B-BF87-325D2301F5F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8" name="Freeform 16">
                  <a:extLst>
                    <a:ext uri="{FF2B5EF4-FFF2-40B4-BE49-F238E27FC236}">
                      <a16:creationId xmlns:a16="http://schemas.microsoft.com/office/drawing/2014/main" id="{A77CEE4E-A3CA-4961-BB81-791E2A038C2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9" name="Freeform 17">
                  <a:extLst>
                    <a:ext uri="{FF2B5EF4-FFF2-40B4-BE49-F238E27FC236}">
                      <a16:creationId xmlns:a16="http://schemas.microsoft.com/office/drawing/2014/main" id="{4061E213-713D-40E6-BF85-1D5C1A6787B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0" name="Freeform 18">
                  <a:extLst>
                    <a:ext uri="{FF2B5EF4-FFF2-40B4-BE49-F238E27FC236}">
                      <a16:creationId xmlns:a16="http://schemas.microsoft.com/office/drawing/2014/main" id="{2CA02438-4A8A-48BB-95FB-34294DC3475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1" name="Freeform 19">
                  <a:extLst>
                    <a:ext uri="{FF2B5EF4-FFF2-40B4-BE49-F238E27FC236}">
                      <a16:creationId xmlns:a16="http://schemas.microsoft.com/office/drawing/2014/main" id="{779A95C8-5CF6-43F3-B882-5655ED71090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2" name="Freeform 20">
                  <a:extLst>
                    <a:ext uri="{FF2B5EF4-FFF2-40B4-BE49-F238E27FC236}">
                      <a16:creationId xmlns:a16="http://schemas.microsoft.com/office/drawing/2014/main" id="{5036DBB1-72A9-4FFC-AADC-82B84327BF1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3" name="Freeform 21">
                  <a:extLst>
                    <a:ext uri="{FF2B5EF4-FFF2-40B4-BE49-F238E27FC236}">
                      <a16:creationId xmlns:a16="http://schemas.microsoft.com/office/drawing/2014/main" id="{39DF0EE0-FC21-49C9-A99A-96C7A7B981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4" name="Freeform 22">
                  <a:extLst>
                    <a:ext uri="{FF2B5EF4-FFF2-40B4-BE49-F238E27FC236}">
                      <a16:creationId xmlns:a16="http://schemas.microsoft.com/office/drawing/2014/main" id="{70A13C5A-72C3-4A02-A6CE-54DA6B8A13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5" name="Freeform 23">
                  <a:extLst>
                    <a:ext uri="{FF2B5EF4-FFF2-40B4-BE49-F238E27FC236}">
                      <a16:creationId xmlns:a16="http://schemas.microsoft.com/office/drawing/2014/main" id="{7561D34A-A1E2-4A5A-9655-134E12AF4A0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6" name="Freeform 24">
                  <a:extLst>
                    <a:ext uri="{FF2B5EF4-FFF2-40B4-BE49-F238E27FC236}">
                      <a16:creationId xmlns:a16="http://schemas.microsoft.com/office/drawing/2014/main" id="{B968543F-66A3-4738-B31C-436DE00F7BC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7" name="Freeform 25">
                  <a:extLst>
                    <a:ext uri="{FF2B5EF4-FFF2-40B4-BE49-F238E27FC236}">
                      <a16:creationId xmlns:a16="http://schemas.microsoft.com/office/drawing/2014/main" id="{4F5BE391-F095-4A9B-AE15-B39A7EF4751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8" name="Freeform 26">
                  <a:extLst>
                    <a:ext uri="{FF2B5EF4-FFF2-40B4-BE49-F238E27FC236}">
                      <a16:creationId xmlns:a16="http://schemas.microsoft.com/office/drawing/2014/main" id="{D37C3F33-F412-481D-A928-80ECC4C22B8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9" name="Freeform 27">
                  <a:extLst>
                    <a:ext uri="{FF2B5EF4-FFF2-40B4-BE49-F238E27FC236}">
                      <a16:creationId xmlns:a16="http://schemas.microsoft.com/office/drawing/2014/main" id="{95A8425B-742F-454A-A4E2-0A6B88C1273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0" name="Freeform 28">
                  <a:extLst>
                    <a:ext uri="{FF2B5EF4-FFF2-40B4-BE49-F238E27FC236}">
                      <a16:creationId xmlns:a16="http://schemas.microsoft.com/office/drawing/2014/main" id="{CE0B5794-7455-4D09-B0FF-27F66EFB3B2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1" name="Freeform 29">
                  <a:extLst>
                    <a:ext uri="{FF2B5EF4-FFF2-40B4-BE49-F238E27FC236}">
                      <a16:creationId xmlns:a16="http://schemas.microsoft.com/office/drawing/2014/main" id="{52574671-979B-49B0-9643-5D2484A21DA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2" name="Freeform 30">
                  <a:extLst>
                    <a:ext uri="{FF2B5EF4-FFF2-40B4-BE49-F238E27FC236}">
                      <a16:creationId xmlns:a16="http://schemas.microsoft.com/office/drawing/2014/main" id="{7C43DC79-4DCE-4544-A9FD-01C3D7C1CA6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3" name="Freeform 31">
                  <a:extLst>
                    <a:ext uri="{FF2B5EF4-FFF2-40B4-BE49-F238E27FC236}">
                      <a16:creationId xmlns:a16="http://schemas.microsoft.com/office/drawing/2014/main" id="{411F0B76-A9A5-4958-B3F1-344A760274B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4" name="Freeform 32">
                  <a:extLst>
                    <a:ext uri="{FF2B5EF4-FFF2-40B4-BE49-F238E27FC236}">
                      <a16:creationId xmlns:a16="http://schemas.microsoft.com/office/drawing/2014/main" id="{4F5D39DC-9801-4431-8C96-80A23397E96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5" name="Freeform 33">
                  <a:extLst>
                    <a:ext uri="{FF2B5EF4-FFF2-40B4-BE49-F238E27FC236}">
                      <a16:creationId xmlns:a16="http://schemas.microsoft.com/office/drawing/2014/main" id="{918D7D27-3847-4AD9-933B-3706F8B2E77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6" name="Freeform 34">
                  <a:extLst>
                    <a:ext uri="{FF2B5EF4-FFF2-40B4-BE49-F238E27FC236}">
                      <a16:creationId xmlns:a16="http://schemas.microsoft.com/office/drawing/2014/main" id="{EED8A42B-1076-41A9-97D8-67F63D2F36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7" name="Freeform 35">
                  <a:extLst>
                    <a:ext uri="{FF2B5EF4-FFF2-40B4-BE49-F238E27FC236}">
                      <a16:creationId xmlns:a16="http://schemas.microsoft.com/office/drawing/2014/main" id="{D6951DD5-F026-4A87-8939-166219D6FE3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8" name="Freeform 36">
                  <a:extLst>
                    <a:ext uri="{FF2B5EF4-FFF2-40B4-BE49-F238E27FC236}">
                      <a16:creationId xmlns:a16="http://schemas.microsoft.com/office/drawing/2014/main" id="{C40C98EF-7BAE-411C-B75C-5D724EE33F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9" name="Freeform 37">
                  <a:extLst>
                    <a:ext uri="{FF2B5EF4-FFF2-40B4-BE49-F238E27FC236}">
                      <a16:creationId xmlns:a16="http://schemas.microsoft.com/office/drawing/2014/main" id="{0856F921-965C-4A83-AF82-1FFA0D12F0D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0" name="Freeform 38">
                  <a:extLst>
                    <a:ext uri="{FF2B5EF4-FFF2-40B4-BE49-F238E27FC236}">
                      <a16:creationId xmlns:a16="http://schemas.microsoft.com/office/drawing/2014/main" id="{70E10F71-304A-4EC3-8898-8DADFC86671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1" name="Freeform 39">
                  <a:extLst>
                    <a:ext uri="{FF2B5EF4-FFF2-40B4-BE49-F238E27FC236}">
                      <a16:creationId xmlns:a16="http://schemas.microsoft.com/office/drawing/2014/main" id="{E4AEFFFA-C07C-427E-A3FC-8EE491801BD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2" name="Freeform 40">
                  <a:extLst>
                    <a:ext uri="{FF2B5EF4-FFF2-40B4-BE49-F238E27FC236}">
                      <a16:creationId xmlns:a16="http://schemas.microsoft.com/office/drawing/2014/main" id="{3F0D59EB-8DAD-40A1-87A8-6F10590DD85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3" name="Freeform 41">
                  <a:extLst>
                    <a:ext uri="{FF2B5EF4-FFF2-40B4-BE49-F238E27FC236}">
                      <a16:creationId xmlns:a16="http://schemas.microsoft.com/office/drawing/2014/main" id="{9294DBFF-C1F6-4DB5-8EB8-8E93CD8F413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4" name="Freeform 42">
                  <a:extLst>
                    <a:ext uri="{FF2B5EF4-FFF2-40B4-BE49-F238E27FC236}">
                      <a16:creationId xmlns:a16="http://schemas.microsoft.com/office/drawing/2014/main" id="{4F57EF66-6C48-465D-A5BB-F638D5CC5E8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5" name="Freeform 43">
                  <a:extLst>
                    <a:ext uri="{FF2B5EF4-FFF2-40B4-BE49-F238E27FC236}">
                      <a16:creationId xmlns:a16="http://schemas.microsoft.com/office/drawing/2014/main" id="{B562B49B-DCD5-4E26-81FD-67B95643DA1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6" name="Freeform 44">
                  <a:extLst>
                    <a:ext uri="{FF2B5EF4-FFF2-40B4-BE49-F238E27FC236}">
                      <a16:creationId xmlns:a16="http://schemas.microsoft.com/office/drawing/2014/main" id="{B5E25B3F-7A09-442B-95E4-3948184AE78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7" name="Freeform 45">
                  <a:extLst>
                    <a:ext uri="{FF2B5EF4-FFF2-40B4-BE49-F238E27FC236}">
                      <a16:creationId xmlns:a16="http://schemas.microsoft.com/office/drawing/2014/main" id="{F78433A1-1E8A-4FDC-9562-E51D32FC9A4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8" name="Freeform 46">
                  <a:extLst>
                    <a:ext uri="{FF2B5EF4-FFF2-40B4-BE49-F238E27FC236}">
                      <a16:creationId xmlns:a16="http://schemas.microsoft.com/office/drawing/2014/main" id="{413D3B05-714F-4F2B-B9B6-C999A78FCCD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9" name="Freeform 47">
                  <a:extLst>
                    <a:ext uri="{FF2B5EF4-FFF2-40B4-BE49-F238E27FC236}">
                      <a16:creationId xmlns:a16="http://schemas.microsoft.com/office/drawing/2014/main" id="{C04F7559-D8FE-4586-9BCC-DF544B48886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0" name="Freeform 48">
                  <a:extLst>
                    <a:ext uri="{FF2B5EF4-FFF2-40B4-BE49-F238E27FC236}">
                      <a16:creationId xmlns:a16="http://schemas.microsoft.com/office/drawing/2014/main" id="{D51CD0EB-51DC-48AD-B34B-5C0058DD4C7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1" name="Freeform 49">
                  <a:extLst>
                    <a:ext uri="{FF2B5EF4-FFF2-40B4-BE49-F238E27FC236}">
                      <a16:creationId xmlns:a16="http://schemas.microsoft.com/office/drawing/2014/main" id="{B78853C6-0BB6-4DA2-94EE-0EB4F8B3C53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2" name="Freeform 50">
                  <a:extLst>
                    <a:ext uri="{FF2B5EF4-FFF2-40B4-BE49-F238E27FC236}">
                      <a16:creationId xmlns:a16="http://schemas.microsoft.com/office/drawing/2014/main" id="{5D1DD2B4-501A-4FE2-865A-04745569928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3" name="Freeform 51">
                  <a:extLst>
                    <a:ext uri="{FF2B5EF4-FFF2-40B4-BE49-F238E27FC236}">
                      <a16:creationId xmlns:a16="http://schemas.microsoft.com/office/drawing/2014/main" id="{DF4D5DED-1A62-4ED0-9BDF-4526E564AEB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4" name="Freeform 52">
                  <a:extLst>
                    <a:ext uri="{FF2B5EF4-FFF2-40B4-BE49-F238E27FC236}">
                      <a16:creationId xmlns:a16="http://schemas.microsoft.com/office/drawing/2014/main" id="{861E0C16-3AFF-4395-82D7-2DC3C967B82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5" name="Freeform 53">
                  <a:extLst>
                    <a:ext uri="{FF2B5EF4-FFF2-40B4-BE49-F238E27FC236}">
                      <a16:creationId xmlns:a16="http://schemas.microsoft.com/office/drawing/2014/main" id="{9D627064-BD02-4627-AC6F-F935BEBE30E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6" name="Freeform 54">
                  <a:extLst>
                    <a:ext uri="{FF2B5EF4-FFF2-40B4-BE49-F238E27FC236}">
                      <a16:creationId xmlns:a16="http://schemas.microsoft.com/office/drawing/2014/main" id="{7AE1DA6E-DF11-45A9-B107-831C77D4090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7" name="Freeform 55">
                  <a:extLst>
                    <a:ext uri="{FF2B5EF4-FFF2-40B4-BE49-F238E27FC236}">
                      <a16:creationId xmlns:a16="http://schemas.microsoft.com/office/drawing/2014/main" id="{DA7CB6FA-9FEC-4C40-9E0A-5EE2103BC65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8" name="Freeform 56">
                  <a:extLst>
                    <a:ext uri="{FF2B5EF4-FFF2-40B4-BE49-F238E27FC236}">
                      <a16:creationId xmlns:a16="http://schemas.microsoft.com/office/drawing/2014/main" id="{9EC8986B-D26D-48CD-95A1-4E2E8A4ED24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9" name="Freeform 57">
                  <a:extLst>
                    <a:ext uri="{FF2B5EF4-FFF2-40B4-BE49-F238E27FC236}">
                      <a16:creationId xmlns:a16="http://schemas.microsoft.com/office/drawing/2014/main" id="{A47BF109-ED7F-4459-96A2-738D0F6ED46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0" name="Freeform 58">
                  <a:extLst>
                    <a:ext uri="{FF2B5EF4-FFF2-40B4-BE49-F238E27FC236}">
                      <a16:creationId xmlns:a16="http://schemas.microsoft.com/office/drawing/2014/main" id="{B380804C-45D8-4054-A106-9BC9CB998EC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1" name="Freeform 59">
                  <a:extLst>
                    <a:ext uri="{FF2B5EF4-FFF2-40B4-BE49-F238E27FC236}">
                      <a16:creationId xmlns:a16="http://schemas.microsoft.com/office/drawing/2014/main" id="{8EA81C37-4677-4B50-8A3A-845D67C96F0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2" name="Freeform 60">
                  <a:extLst>
                    <a:ext uri="{FF2B5EF4-FFF2-40B4-BE49-F238E27FC236}">
                      <a16:creationId xmlns:a16="http://schemas.microsoft.com/office/drawing/2014/main" id="{26D962F0-72A7-4096-AD82-17D39F9A514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3" name="Freeform 61">
                  <a:extLst>
                    <a:ext uri="{FF2B5EF4-FFF2-40B4-BE49-F238E27FC236}">
                      <a16:creationId xmlns:a16="http://schemas.microsoft.com/office/drawing/2014/main" id="{C9CB662E-6E01-460F-BE18-6353036660B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4" name="Freeform 62">
                  <a:extLst>
                    <a:ext uri="{FF2B5EF4-FFF2-40B4-BE49-F238E27FC236}">
                      <a16:creationId xmlns:a16="http://schemas.microsoft.com/office/drawing/2014/main" id="{22AA5E27-D805-4E38-A6FB-E9AB74DBBD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5" name="Freeform 63">
                  <a:extLst>
                    <a:ext uri="{FF2B5EF4-FFF2-40B4-BE49-F238E27FC236}">
                      <a16:creationId xmlns:a16="http://schemas.microsoft.com/office/drawing/2014/main" id="{F9638962-E21F-431B-8325-20491EB122C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6" name="Freeform 64">
                  <a:extLst>
                    <a:ext uri="{FF2B5EF4-FFF2-40B4-BE49-F238E27FC236}">
                      <a16:creationId xmlns:a16="http://schemas.microsoft.com/office/drawing/2014/main" id="{E2943BD3-E40F-41F6-987B-46575144307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7" name="Freeform 65">
                  <a:extLst>
                    <a:ext uri="{FF2B5EF4-FFF2-40B4-BE49-F238E27FC236}">
                      <a16:creationId xmlns:a16="http://schemas.microsoft.com/office/drawing/2014/main" id="{37A58EB6-7A60-4530-BA84-33F49E5077B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8" name="Freeform 66">
                  <a:extLst>
                    <a:ext uri="{FF2B5EF4-FFF2-40B4-BE49-F238E27FC236}">
                      <a16:creationId xmlns:a16="http://schemas.microsoft.com/office/drawing/2014/main" id="{8392A732-F64E-4B17-B148-80B06809041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9" name="Freeform 67">
                  <a:extLst>
                    <a:ext uri="{FF2B5EF4-FFF2-40B4-BE49-F238E27FC236}">
                      <a16:creationId xmlns:a16="http://schemas.microsoft.com/office/drawing/2014/main" id="{77409F8B-B691-4061-9A64-32B1A2B9921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0" name="Freeform 68">
                  <a:extLst>
                    <a:ext uri="{FF2B5EF4-FFF2-40B4-BE49-F238E27FC236}">
                      <a16:creationId xmlns:a16="http://schemas.microsoft.com/office/drawing/2014/main" id="{2C17A732-D683-4F51-9760-435D6AF0884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1" name="Freeform 69">
                  <a:extLst>
                    <a:ext uri="{FF2B5EF4-FFF2-40B4-BE49-F238E27FC236}">
                      <a16:creationId xmlns:a16="http://schemas.microsoft.com/office/drawing/2014/main" id="{1F9A7D7A-7F95-4096-93B4-C54E5DD444A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2" name="Freeform 70">
                  <a:extLst>
                    <a:ext uri="{FF2B5EF4-FFF2-40B4-BE49-F238E27FC236}">
                      <a16:creationId xmlns:a16="http://schemas.microsoft.com/office/drawing/2014/main" id="{07711198-77FA-437B-A097-09C10299B0B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3" name="Freeform 71">
                  <a:extLst>
                    <a:ext uri="{FF2B5EF4-FFF2-40B4-BE49-F238E27FC236}">
                      <a16:creationId xmlns:a16="http://schemas.microsoft.com/office/drawing/2014/main" id="{32AB56BD-68D3-4EA9-B0F7-9B5B414DCF4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4" name="Freeform 72">
                  <a:extLst>
                    <a:ext uri="{FF2B5EF4-FFF2-40B4-BE49-F238E27FC236}">
                      <a16:creationId xmlns:a16="http://schemas.microsoft.com/office/drawing/2014/main" id="{44F9F5FC-1C86-42FC-8733-C04ECF3112D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5" name="Freeform 73">
                  <a:extLst>
                    <a:ext uri="{FF2B5EF4-FFF2-40B4-BE49-F238E27FC236}">
                      <a16:creationId xmlns:a16="http://schemas.microsoft.com/office/drawing/2014/main" id="{7274612D-3CFD-4DCD-B0CE-478630829FE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6" name="Freeform 74">
                  <a:extLst>
                    <a:ext uri="{FF2B5EF4-FFF2-40B4-BE49-F238E27FC236}">
                      <a16:creationId xmlns:a16="http://schemas.microsoft.com/office/drawing/2014/main" id="{E9C733F1-5FA8-4C9C-B4F7-FAB08C172A9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7" name="Freeform 75">
                  <a:extLst>
                    <a:ext uri="{FF2B5EF4-FFF2-40B4-BE49-F238E27FC236}">
                      <a16:creationId xmlns:a16="http://schemas.microsoft.com/office/drawing/2014/main" id="{3EF657AC-0336-4959-BBCD-2E30BC67254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8" name="Freeform 76">
                  <a:extLst>
                    <a:ext uri="{FF2B5EF4-FFF2-40B4-BE49-F238E27FC236}">
                      <a16:creationId xmlns:a16="http://schemas.microsoft.com/office/drawing/2014/main" id="{D19166A4-BE80-40BF-8A15-7C490BB18DD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9" name="Freeform 77">
                  <a:extLst>
                    <a:ext uri="{FF2B5EF4-FFF2-40B4-BE49-F238E27FC236}">
                      <a16:creationId xmlns:a16="http://schemas.microsoft.com/office/drawing/2014/main" id="{01E3E8A6-5FE3-4029-85B4-B1AF3A6C357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0" name="Freeform 78">
                  <a:extLst>
                    <a:ext uri="{FF2B5EF4-FFF2-40B4-BE49-F238E27FC236}">
                      <a16:creationId xmlns:a16="http://schemas.microsoft.com/office/drawing/2014/main" id="{B5B92A04-C174-4E8C-88BA-93F9785F069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1" name="Freeform 79">
                  <a:extLst>
                    <a:ext uri="{FF2B5EF4-FFF2-40B4-BE49-F238E27FC236}">
                      <a16:creationId xmlns:a16="http://schemas.microsoft.com/office/drawing/2014/main" id="{13B0B6C6-3892-4DA4-959C-D6FA4CEF7B1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2" name="Freeform 80">
                  <a:extLst>
                    <a:ext uri="{FF2B5EF4-FFF2-40B4-BE49-F238E27FC236}">
                      <a16:creationId xmlns:a16="http://schemas.microsoft.com/office/drawing/2014/main" id="{417E99D9-BFA0-46C1-9A8E-E92C55FC1B3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3" name="Freeform 81">
                  <a:extLst>
                    <a:ext uri="{FF2B5EF4-FFF2-40B4-BE49-F238E27FC236}">
                      <a16:creationId xmlns:a16="http://schemas.microsoft.com/office/drawing/2014/main" id="{3931B118-D801-4CB0-8007-4DC19F6A851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4" name="Freeform 82">
                  <a:extLst>
                    <a:ext uri="{FF2B5EF4-FFF2-40B4-BE49-F238E27FC236}">
                      <a16:creationId xmlns:a16="http://schemas.microsoft.com/office/drawing/2014/main" id="{EFD804F6-ADE0-4420-9390-5EBD76EB234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5" name="Freeform 83">
                  <a:extLst>
                    <a:ext uri="{FF2B5EF4-FFF2-40B4-BE49-F238E27FC236}">
                      <a16:creationId xmlns:a16="http://schemas.microsoft.com/office/drawing/2014/main" id="{A1D54267-210C-400D-9503-D8D9220F514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6" name="Freeform 84">
                  <a:extLst>
                    <a:ext uri="{FF2B5EF4-FFF2-40B4-BE49-F238E27FC236}">
                      <a16:creationId xmlns:a16="http://schemas.microsoft.com/office/drawing/2014/main" id="{645716C6-DBF0-403C-A54E-F3BCEB2B1D9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7" name="Freeform 85">
                  <a:extLst>
                    <a:ext uri="{FF2B5EF4-FFF2-40B4-BE49-F238E27FC236}">
                      <a16:creationId xmlns:a16="http://schemas.microsoft.com/office/drawing/2014/main" id="{8217FA0A-65D7-4298-ACCA-5B52E08D833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7F0105F-5A43-436C-971B-67F8F49D62EB}"/>
                  </a:ext>
                </a:extLst>
              </p:cNvPr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160" name="Freeform 769">
                  <a:extLst>
                    <a:ext uri="{FF2B5EF4-FFF2-40B4-BE49-F238E27FC236}">
                      <a16:creationId xmlns:a16="http://schemas.microsoft.com/office/drawing/2014/main" id="{DE4855FE-1CF5-4A41-B243-B24CBB814F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1" name="Freeform 770">
                  <a:extLst>
                    <a:ext uri="{FF2B5EF4-FFF2-40B4-BE49-F238E27FC236}">
                      <a16:creationId xmlns:a16="http://schemas.microsoft.com/office/drawing/2014/main" id="{85E5FA9A-C788-48DF-9F7C-D5414212B26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2" name="Freeform 771">
                  <a:extLst>
                    <a:ext uri="{FF2B5EF4-FFF2-40B4-BE49-F238E27FC236}">
                      <a16:creationId xmlns:a16="http://schemas.microsoft.com/office/drawing/2014/main" id="{4C0FE451-2730-4BBC-92E4-3B7FA76D2B8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3" name="Freeform 15">
                  <a:extLst>
                    <a:ext uri="{FF2B5EF4-FFF2-40B4-BE49-F238E27FC236}">
                      <a16:creationId xmlns:a16="http://schemas.microsoft.com/office/drawing/2014/main" id="{D2A9836E-726F-42CE-8780-1FF7EC1E924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4" name="Freeform 16">
                  <a:extLst>
                    <a:ext uri="{FF2B5EF4-FFF2-40B4-BE49-F238E27FC236}">
                      <a16:creationId xmlns:a16="http://schemas.microsoft.com/office/drawing/2014/main" id="{4AD6B820-F0BC-490F-8A34-755595D23C0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5" name="Freeform 17">
                  <a:extLst>
                    <a:ext uri="{FF2B5EF4-FFF2-40B4-BE49-F238E27FC236}">
                      <a16:creationId xmlns:a16="http://schemas.microsoft.com/office/drawing/2014/main" id="{0F83A663-9157-4D42-A393-3AAB07E510D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6" name="Freeform 18">
                  <a:extLst>
                    <a:ext uri="{FF2B5EF4-FFF2-40B4-BE49-F238E27FC236}">
                      <a16:creationId xmlns:a16="http://schemas.microsoft.com/office/drawing/2014/main" id="{C7996427-90F2-4F6B-86F7-DEF98491183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7" name="Freeform 19">
                  <a:extLst>
                    <a:ext uri="{FF2B5EF4-FFF2-40B4-BE49-F238E27FC236}">
                      <a16:creationId xmlns:a16="http://schemas.microsoft.com/office/drawing/2014/main" id="{877C2C2C-BD97-4F6A-87C8-A6B2A6D9808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8" name="Freeform 20">
                  <a:extLst>
                    <a:ext uri="{FF2B5EF4-FFF2-40B4-BE49-F238E27FC236}">
                      <a16:creationId xmlns:a16="http://schemas.microsoft.com/office/drawing/2014/main" id="{5A99A28E-C2C4-4753-81D9-ED718A11BD0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9" name="Freeform 21">
                  <a:extLst>
                    <a:ext uri="{FF2B5EF4-FFF2-40B4-BE49-F238E27FC236}">
                      <a16:creationId xmlns:a16="http://schemas.microsoft.com/office/drawing/2014/main" id="{9410CC44-8082-4649-B5BE-4C982767519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0" name="Freeform 22">
                  <a:extLst>
                    <a:ext uri="{FF2B5EF4-FFF2-40B4-BE49-F238E27FC236}">
                      <a16:creationId xmlns:a16="http://schemas.microsoft.com/office/drawing/2014/main" id="{5BD24249-B3B7-4E49-846D-6D3FE53FF1D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1" name="Freeform 23">
                  <a:extLst>
                    <a:ext uri="{FF2B5EF4-FFF2-40B4-BE49-F238E27FC236}">
                      <a16:creationId xmlns:a16="http://schemas.microsoft.com/office/drawing/2014/main" id="{7FCF620F-1F44-4B1F-A7BA-B5F14C274F1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2" name="Freeform 24">
                  <a:extLst>
                    <a:ext uri="{FF2B5EF4-FFF2-40B4-BE49-F238E27FC236}">
                      <a16:creationId xmlns:a16="http://schemas.microsoft.com/office/drawing/2014/main" id="{129E43B6-B274-4377-A41B-1A9992BCBB6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3" name="Freeform 25">
                  <a:extLst>
                    <a:ext uri="{FF2B5EF4-FFF2-40B4-BE49-F238E27FC236}">
                      <a16:creationId xmlns:a16="http://schemas.microsoft.com/office/drawing/2014/main" id="{4BBB040C-C789-469B-A41F-E85412082F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4" name="Freeform 26">
                  <a:extLst>
                    <a:ext uri="{FF2B5EF4-FFF2-40B4-BE49-F238E27FC236}">
                      <a16:creationId xmlns:a16="http://schemas.microsoft.com/office/drawing/2014/main" id="{C1E9ABB5-491E-4CE7-BBE7-941397B5C39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5" name="Freeform 27">
                  <a:extLst>
                    <a:ext uri="{FF2B5EF4-FFF2-40B4-BE49-F238E27FC236}">
                      <a16:creationId xmlns:a16="http://schemas.microsoft.com/office/drawing/2014/main" id="{78B4117B-F4DB-4D01-9A27-F7A8D60FBC3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6" name="Freeform 28">
                  <a:extLst>
                    <a:ext uri="{FF2B5EF4-FFF2-40B4-BE49-F238E27FC236}">
                      <a16:creationId xmlns:a16="http://schemas.microsoft.com/office/drawing/2014/main" id="{606490B2-74F1-4A82-B20F-F84233D4B58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7" name="Freeform 29">
                  <a:extLst>
                    <a:ext uri="{FF2B5EF4-FFF2-40B4-BE49-F238E27FC236}">
                      <a16:creationId xmlns:a16="http://schemas.microsoft.com/office/drawing/2014/main" id="{EBDDB03D-241A-486D-9518-931EF102A58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8" name="Freeform 30">
                  <a:extLst>
                    <a:ext uri="{FF2B5EF4-FFF2-40B4-BE49-F238E27FC236}">
                      <a16:creationId xmlns:a16="http://schemas.microsoft.com/office/drawing/2014/main" id="{C4B52B70-9A33-4FAE-B803-415518F240E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9" name="Freeform 31">
                  <a:extLst>
                    <a:ext uri="{FF2B5EF4-FFF2-40B4-BE49-F238E27FC236}">
                      <a16:creationId xmlns:a16="http://schemas.microsoft.com/office/drawing/2014/main" id="{C5CDEED1-9EFB-4A7E-9C61-45A845C8BC5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0" name="Freeform 32">
                  <a:extLst>
                    <a:ext uri="{FF2B5EF4-FFF2-40B4-BE49-F238E27FC236}">
                      <a16:creationId xmlns:a16="http://schemas.microsoft.com/office/drawing/2014/main" id="{73A3B24F-3A9B-47B5-82ED-E2F92763DED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1" name="Freeform 33">
                  <a:extLst>
                    <a:ext uri="{FF2B5EF4-FFF2-40B4-BE49-F238E27FC236}">
                      <a16:creationId xmlns:a16="http://schemas.microsoft.com/office/drawing/2014/main" id="{B9397EA4-AB77-4894-A5B6-2E4E21404F5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2" name="Freeform 34">
                  <a:extLst>
                    <a:ext uri="{FF2B5EF4-FFF2-40B4-BE49-F238E27FC236}">
                      <a16:creationId xmlns:a16="http://schemas.microsoft.com/office/drawing/2014/main" id="{758CB70D-AFFD-47A8-A404-CACC7320B8E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3" name="Freeform 35">
                  <a:extLst>
                    <a:ext uri="{FF2B5EF4-FFF2-40B4-BE49-F238E27FC236}">
                      <a16:creationId xmlns:a16="http://schemas.microsoft.com/office/drawing/2014/main" id="{06EF4666-9390-4D87-94B6-44A812239F5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4" name="Freeform 36">
                  <a:extLst>
                    <a:ext uri="{FF2B5EF4-FFF2-40B4-BE49-F238E27FC236}">
                      <a16:creationId xmlns:a16="http://schemas.microsoft.com/office/drawing/2014/main" id="{3B0BC3B6-3516-4090-964E-E640DC71742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5" name="Freeform 37">
                  <a:extLst>
                    <a:ext uri="{FF2B5EF4-FFF2-40B4-BE49-F238E27FC236}">
                      <a16:creationId xmlns:a16="http://schemas.microsoft.com/office/drawing/2014/main" id="{274F698C-DF44-49D9-9352-98AA8C073E5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6" name="Freeform 38">
                  <a:extLst>
                    <a:ext uri="{FF2B5EF4-FFF2-40B4-BE49-F238E27FC236}">
                      <a16:creationId xmlns:a16="http://schemas.microsoft.com/office/drawing/2014/main" id="{EF17DD73-51B9-461D-9B97-517072EE829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7" name="Freeform 39">
                  <a:extLst>
                    <a:ext uri="{FF2B5EF4-FFF2-40B4-BE49-F238E27FC236}">
                      <a16:creationId xmlns:a16="http://schemas.microsoft.com/office/drawing/2014/main" id="{7998C135-F0D4-4CFF-8EC6-C52504A72BB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8" name="Freeform 40">
                  <a:extLst>
                    <a:ext uri="{FF2B5EF4-FFF2-40B4-BE49-F238E27FC236}">
                      <a16:creationId xmlns:a16="http://schemas.microsoft.com/office/drawing/2014/main" id="{11597941-937D-4E27-8663-C17D924CA2D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9" name="Freeform 41">
                  <a:extLst>
                    <a:ext uri="{FF2B5EF4-FFF2-40B4-BE49-F238E27FC236}">
                      <a16:creationId xmlns:a16="http://schemas.microsoft.com/office/drawing/2014/main" id="{60126B8C-ADE2-4EBA-AC0E-DF0367A5626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0" name="Freeform 42">
                  <a:extLst>
                    <a:ext uri="{FF2B5EF4-FFF2-40B4-BE49-F238E27FC236}">
                      <a16:creationId xmlns:a16="http://schemas.microsoft.com/office/drawing/2014/main" id="{799F85C9-318E-4774-81A0-2CD6C72EAC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1" name="Freeform 43">
                  <a:extLst>
                    <a:ext uri="{FF2B5EF4-FFF2-40B4-BE49-F238E27FC236}">
                      <a16:creationId xmlns:a16="http://schemas.microsoft.com/office/drawing/2014/main" id="{49A44A0D-3DC1-49B6-A951-24C45A7B36F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2" name="Freeform 44">
                  <a:extLst>
                    <a:ext uri="{FF2B5EF4-FFF2-40B4-BE49-F238E27FC236}">
                      <a16:creationId xmlns:a16="http://schemas.microsoft.com/office/drawing/2014/main" id="{32F6DF0F-BBD6-401F-A8C7-40E7B901EED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3" name="Freeform 45">
                  <a:extLst>
                    <a:ext uri="{FF2B5EF4-FFF2-40B4-BE49-F238E27FC236}">
                      <a16:creationId xmlns:a16="http://schemas.microsoft.com/office/drawing/2014/main" id="{A28EC07E-F9FE-4939-AA9F-1A01AA2EFB3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4" name="Freeform 46">
                  <a:extLst>
                    <a:ext uri="{FF2B5EF4-FFF2-40B4-BE49-F238E27FC236}">
                      <a16:creationId xmlns:a16="http://schemas.microsoft.com/office/drawing/2014/main" id="{26B847C1-2027-46EF-8E66-8407E4D9F85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5" name="Freeform 47">
                  <a:extLst>
                    <a:ext uri="{FF2B5EF4-FFF2-40B4-BE49-F238E27FC236}">
                      <a16:creationId xmlns:a16="http://schemas.microsoft.com/office/drawing/2014/main" id="{23FAF58A-B063-4F2D-82E8-1B1CB146D43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6" name="Freeform 48">
                  <a:extLst>
                    <a:ext uri="{FF2B5EF4-FFF2-40B4-BE49-F238E27FC236}">
                      <a16:creationId xmlns:a16="http://schemas.microsoft.com/office/drawing/2014/main" id="{3EF4BD9D-5E35-438D-B519-89F72400DB5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7" name="Freeform 49">
                  <a:extLst>
                    <a:ext uri="{FF2B5EF4-FFF2-40B4-BE49-F238E27FC236}">
                      <a16:creationId xmlns:a16="http://schemas.microsoft.com/office/drawing/2014/main" id="{DE78FE93-D9F0-4818-9392-8FD1CB262E2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8" name="Freeform 50">
                  <a:extLst>
                    <a:ext uri="{FF2B5EF4-FFF2-40B4-BE49-F238E27FC236}">
                      <a16:creationId xmlns:a16="http://schemas.microsoft.com/office/drawing/2014/main" id="{A0233C28-58E9-4B68-A977-932281CCAC2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9" name="Freeform 51">
                  <a:extLst>
                    <a:ext uri="{FF2B5EF4-FFF2-40B4-BE49-F238E27FC236}">
                      <a16:creationId xmlns:a16="http://schemas.microsoft.com/office/drawing/2014/main" id="{7BC8AB04-E1F4-4261-B355-DE64C83744D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0" name="Freeform 52">
                  <a:extLst>
                    <a:ext uri="{FF2B5EF4-FFF2-40B4-BE49-F238E27FC236}">
                      <a16:creationId xmlns:a16="http://schemas.microsoft.com/office/drawing/2014/main" id="{9DD6DD91-6983-4E82-B33C-33F9F5FFD8D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1" name="Freeform 53">
                  <a:extLst>
                    <a:ext uri="{FF2B5EF4-FFF2-40B4-BE49-F238E27FC236}">
                      <a16:creationId xmlns:a16="http://schemas.microsoft.com/office/drawing/2014/main" id="{2F4A7598-00AC-4AD9-BB9A-B87BD1A7EC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2" name="Freeform 54">
                  <a:extLst>
                    <a:ext uri="{FF2B5EF4-FFF2-40B4-BE49-F238E27FC236}">
                      <a16:creationId xmlns:a16="http://schemas.microsoft.com/office/drawing/2014/main" id="{577D2E11-E4A4-41D0-8C32-7E55F84332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3" name="Freeform 55">
                  <a:extLst>
                    <a:ext uri="{FF2B5EF4-FFF2-40B4-BE49-F238E27FC236}">
                      <a16:creationId xmlns:a16="http://schemas.microsoft.com/office/drawing/2014/main" id="{1F76693E-D2E2-41FA-8FFA-59C62781F55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4" name="Freeform 56">
                  <a:extLst>
                    <a:ext uri="{FF2B5EF4-FFF2-40B4-BE49-F238E27FC236}">
                      <a16:creationId xmlns:a16="http://schemas.microsoft.com/office/drawing/2014/main" id="{661E1ECA-461B-4323-B42F-11D315B4FE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5" name="Freeform 57">
                  <a:extLst>
                    <a:ext uri="{FF2B5EF4-FFF2-40B4-BE49-F238E27FC236}">
                      <a16:creationId xmlns:a16="http://schemas.microsoft.com/office/drawing/2014/main" id="{BC7717E0-9413-40E7-BD21-7A83EC8569B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6" name="Freeform 58">
                  <a:extLst>
                    <a:ext uri="{FF2B5EF4-FFF2-40B4-BE49-F238E27FC236}">
                      <a16:creationId xmlns:a16="http://schemas.microsoft.com/office/drawing/2014/main" id="{270E3362-C1D0-496E-B70E-35C045A76C9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7" name="Freeform 59">
                  <a:extLst>
                    <a:ext uri="{FF2B5EF4-FFF2-40B4-BE49-F238E27FC236}">
                      <a16:creationId xmlns:a16="http://schemas.microsoft.com/office/drawing/2014/main" id="{A59EF716-6AF0-4336-B073-BE26FA924C0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8" name="Freeform 60">
                  <a:extLst>
                    <a:ext uri="{FF2B5EF4-FFF2-40B4-BE49-F238E27FC236}">
                      <a16:creationId xmlns:a16="http://schemas.microsoft.com/office/drawing/2014/main" id="{2CA0A56C-F4EB-493A-9417-01C831C350B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9" name="Freeform 61">
                  <a:extLst>
                    <a:ext uri="{FF2B5EF4-FFF2-40B4-BE49-F238E27FC236}">
                      <a16:creationId xmlns:a16="http://schemas.microsoft.com/office/drawing/2014/main" id="{7509C415-FE83-41DF-BC22-A19C42A8093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0" name="Freeform 62">
                  <a:extLst>
                    <a:ext uri="{FF2B5EF4-FFF2-40B4-BE49-F238E27FC236}">
                      <a16:creationId xmlns:a16="http://schemas.microsoft.com/office/drawing/2014/main" id="{F337B861-6091-4047-9E22-EF9C70E6D8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1" name="Freeform 63">
                  <a:extLst>
                    <a:ext uri="{FF2B5EF4-FFF2-40B4-BE49-F238E27FC236}">
                      <a16:creationId xmlns:a16="http://schemas.microsoft.com/office/drawing/2014/main" id="{2CCF23EF-8232-4502-83C0-13AD1CA1BE3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2" name="Freeform 64">
                  <a:extLst>
                    <a:ext uri="{FF2B5EF4-FFF2-40B4-BE49-F238E27FC236}">
                      <a16:creationId xmlns:a16="http://schemas.microsoft.com/office/drawing/2014/main" id="{BE90D846-0891-4F8F-97A6-C243BC8CE8A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3" name="Freeform 65">
                  <a:extLst>
                    <a:ext uri="{FF2B5EF4-FFF2-40B4-BE49-F238E27FC236}">
                      <a16:creationId xmlns:a16="http://schemas.microsoft.com/office/drawing/2014/main" id="{41D1B353-7E37-4026-9495-F3E4F065922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4" name="Freeform 66">
                  <a:extLst>
                    <a:ext uri="{FF2B5EF4-FFF2-40B4-BE49-F238E27FC236}">
                      <a16:creationId xmlns:a16="http://schemas.microsoft.com/office/drawing/2014/main" id="{8132B769-A3EB-4162-AC50-42F44DFD71E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5" name="Freeform 67">
                  <a:extLst>
                    <a:ext uri="{FF2B5EF4-FFF2-40B4-BE49-F238E27FC236}">
                      <a16:creationId xmlns:a16="http://schemas.microsoft.com/office/drawing/2014/main" id="{53B49405-0E90-4DD7-8421-75BC7E3A839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6" name="Freeform 68">
                  <a:extLst>
                    <a:ext uri="{FF2B5EF4-FFF2-40B4-BE49-F238E27FC236}">
                      <a16:creationId xmlns:a16="http://schemas.microsoft.com/office/drawing/2014/main" id="{4AE4E147-3393-474D-A05A-7C330D8716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7" name="Freeform 69">
                  <a:extLst>
                    <a:ext uri="{FF2B5EF4-FFF2-40B4-BE49-F238E27FC236}">
                      <a16:creationId xmlns:a16="http://schemas.microsoft.com/office/drawing/2014/main" id="{DAC27A78-1C4A-4E7F-BB37-2FEE3A229C0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8" name="Freeform 70">
                  <a:extLst>
                    <a:ext uri="{FF2B5EF4-FFF2-40B4-BE49-F238E27FC236}">
                      <a16:creationId xmlns:a16="http://schemas.microsoft.com/office/drawing/2014/main" id="{768FFB68-E1E6-4E88-B71A-5167CA7D3ED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9" name="Freeform 71">
                  <a:extLst>
                    <a:ext uri="{FF2B5EF4-FFF2-40B4-BE49-F238E27FC236}">
                      <a16:creationId xmlns:a16="http://schemas.microsoft.com/office/drawing/2014/main" id="{CEC0B911-EA56-493F-8CAB-BF5DCC3C5AF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0" name="Freeform 72">
                  <a:extLst>
                    <a:ext uri="{FF2B5EF4-FFF2-40B4-BE49-F238E27FC236}">
                      <a16:creationId xmlns:a16="http://schemas.microsoft.com/office/drawing/2014/main" id="{BB55AAB1-81EC-4490-B130-F2DF17991C1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1" name="Freeform 73">
                  <a:extLst>
                    <a:ext uri="{FF2B5EF4-FFF2-40B4-BE49-F238E27FC236}">
                      <a16:creationId xmlns:a16="http://schemas.microsoft.com/office/drawing/2014/main" id="{A8AB183B-1B22-4CB4-8AE0-BF4F8351970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2" name="Freeform 74">
                  <a:extLst>
                    <a:ext uri="{FF2B5EF4-FFF2-40B4-BE49-F238E27FC236}">
                      <a16:creationId xmlns:a16="http://schemas.microsoft.com/office/drawing/2014/main" id="{092BFDD2-29D6-450D-AE4E-B317A3CA09B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3" name="Freeform 75">
                  <a:extLst>
                    <a:ext uri="{FF2B5EF4-FFF2-40B4-BE49-F238E27FC236}">
                      <a16:creationId xmlns:a16="http://schemas.microsoft.com/office/drawing/2014/main" id="{DC004802-3AE4-49E7-9DA8-DB9DEC62B52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4" name="Freeform 76">
                  <a:extLst>
                    <a:ext uri="{FF2B5EF4-FFF2-40B4-BE49-F238E27FC236}">
                      <a16:creationId xmlns:a16="http://schemas.microsoft.com/office/drawing/2014/main" id="{D52E1B70-2945-4441-8332-50D24096326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5" name="Freeform 77">
                  <a:extLst>
                    <a:ext uri="{FF2B5EF4-FFF2-40B4-BE49-F238E27FC236}">
                      <a16:creationId xmlns:a16="http://schemas.microsoft.com/office/drawing/2014/main" id="{5BCEC96C-90DF-42BE-BC2F-345A7F8762F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6" name="Freeform 78">
                  <a:extLst>
                    <a:ext uri="{FF2B5EF4-FFF2-40B4-BE49-F238E27FC236}">
                      <a16:creationId xmlns:a16="http://schemas.microsoft.com/office/drawing/2014/main" id="{33515EB2-1E19-4668-B2A9-B9E609731F2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7" name="Freeform 79">
                  <a:extLst>
                    <a:ext uri="{FF2B5EF4-FFF2-40B4-BE49-F238E27FC236}">
                      <a16:creationId xmlns:a16="http://schemas.microsoft.com/office/drawing/2014/main" id="{6B949F95-75DE-42C8-866D-7290B44EF2C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8" name="Freeform 80">
                  <a:extLst>
                    <a:ext uri="{FF2B5EF4-FFF2-40B4-BE49-F238E27FC236}">
                      <a16:creationId xmlns:a16="http://schemas.microsoft.com/office/drawing/2014/main" id="{0B0D4826-3FFF-4BCA-A498-001B360BA61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9" name="Freeform 81">
                  <a:extLst>
                    <a:ext uri="{FF2B5EF4-FFF2-40B4-BE49-F238E27FC236}">
                      <a16:creationId xmlns:a16="http://schemas.microsoft.com/office/drawing/2014/main" id="{67605E85-F8C4-49E3-B227-D9A6348ED98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0" name="Freeform 82">
                  <a:extLst>
                    <a:ext uri="{FF2B5EF4-FFF2-40B4-BE49-F238E27FC236}">
                      <a16:creationId xmlns:a16="http://schemas.microsoft.com/office/drawing/2014/main" id="{7886CF4E-F2A3-4306-9909-FB56CD8592B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1" name="Freeform 83">
                  <a:extLst>
                    <a:ext uri="{FF2B5EF4-FFF2-40B4-BE49-F238E27FC236}">
                      <a16:creationId xmlns:a16="http://schemas.microsoft.com/office/drawing/2014/main" id="{4BAB4EE8-5BB2-4711-9874-38E98748360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2" name="Freeform 84">
                  <a:extLst>
                    <a:ext uri="{FF2B5EF4-FFF2-40B4-BE49-F238E27FC236}">
                      <a16:creationId xmlns:a16="http://schemas.microsoft.com/office/drawing/2014/main" id="{45C5244C-BB79-43DD-9E7F-AFD40FC5939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3" name="Freeform 85">
                  <a:extLst>
                    <a:ext uri="{FF2B5EF4-FFF2-40B4-BE49-F238E27FC236}">
                      <a16:creationId xmlns:a16="http://schemas.microsoft.com/office/drawing/2014/main" id="{A69DDC51-B187-4E50-8226-540E0D4D524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F8A0853D-169C-4E08-A51D-76D629C7994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20FDEBE-8AE9-4CF2-A9C2-94B8834A716F}"/>
                  </a:ext>
                </a:extLst>
              </p:cNvPr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" name="Freeform 693">
                  <a:extLst>
                    <a:ext uri="{FF2B5EF4-FFF2-40B4-BE49-F238E27FC236}">
                      <a16:creationId xmlns:a16="http://schemas.microsoft.com/office/drawing/2014/main" id="{9A938916-32F2-430E-9A71-F46F497B1F2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5" name="Freeform 694">
                  <a:extLst>
                    <a:ext uri="{FF2B5EF4-FFF2-40B4-BE49-F238E27FC236}">
                      <a16:creationId xmlns:a16="http://schemas.microsoft.com/office/drawing/2014/main" id="{0B73868F-D589-436F-9CD1-B47349FD71A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6" name="Freeform 695">
                  <a:extLst>
                    <a:ext uri="{FF2B5EF4-FFF2-40B4-BE49-F238E27FC236}">
                      <a16:creationId xmlns:a16="http://schemas.microsoft.com/office/drawing/2014/main" id="{13692414-F46D-458D-BB1B-16D49216B19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7" name="Freeform 15">
                  <a:extLst>
                    <a:ext uri="{FF2B5EF4-FFF2-40B4-BE49-F238E27FC236}">
                      <a16:creationId xmlns:a16="http://schemas.microsoft.com/office/drawing/2014/main" id="{76EC490A-4F6B-4D15-8559-209A9039663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8" name="Freeform 16">
                  <a:extLst>
                    <a:ext uri="{FF2B5EF4-FFF2-40B4-BE49-F238E27FC236}">
                      <a16:creationId xmlns:a16="http://schemas.microsoft.com/office/drawing/2014/main" id="{F032A92A-12FC-4119-9600-4E9AD79DAB3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9" name="Freeform 17">
                  <a:extLst>
                    <a:ext uri="{FF2B5EF4-FFF2-40B4-BE49-F238E27FC236}">
                      <a16:creationId xmlns:a16="http://schemas.microsoft.com/office/drawing/2014/main" id="{4DAE9232-B7F5-4200-AD22-61C0A5A0E5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0" name="Freeform 18">
                  <a:extLst>
                    <a:ext uri="{FF2B5EF4-FFF2-40B4-BE49-F238E27FC236}">
                      <a16:creationId xmlns:a16="http://schemas.microsoft.com/office/drawing/2014/main" id="{C0562EF4-0B1A-474F-A556-3B4ADC92DE1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1" name="Freeform 19">
                  <a:extLst>
                    <a:ext uri="{FF2B5EF4-FFF2-40B4-BE49-F238E27FC236}">
                      <a16:creationId xmlns:a16="http://schemas.microsoft.com/office/drawing/2014/main" id="{44D30C86-BFB4-4374-A018-BDDCB94701E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2" name="Freeform 20">
                  <a:extLst>
                    <a:ext uri="{FF2B5EF4-FFF2-40B4-BE49-F238E27FC236}">
                      <a16:creationId xmlns:a16="http://schemas.microsoft.com/office/drawing/2014/main" id="{BA0ED0DC-FBC2-4E18-9EBF-F42A2F882F2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3" name="Freeform 21">
                  <a:extLst>
                    <a:ext uri="{FF2B5EF4-FFF2-40B4-BE49-F238E27FC236}">
                      <a16:creationId xmlns:a16="http://schemas.microsoft.com/office/drawing/2014/main" id="{188D0B7B-B8DD-44DE-831B-170E085138D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4" name="Freeform 22">
                  <a:extLst>
                    <a:ext uri="{FF2B5EF4-FFF2-40B4-BE49-F238E27FC236}">
                      <a16:creationId xmlns:a16="http://schemas.microsoft.com/office/drawing/2014/main" id="{DC02A060-6742-49DB-9293-2E9A8ACAB3C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5" name="Freeform 23">
                  <a:extLst>
                    <a:ext uri="{FF2B5EF4-FFF2-40B4-BE49-F238E27FC236}">
                      <a16:creationId xmlns:a16="http://schemas.microsoft.com/office/drawing/2014/main" id="{A5B71750-2CA6-4F52-9364-C11C8E11A20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F7A60CC7-EAB2-409E-8645-7C6CB47D700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EBAD2B88-327F-45BC-A978-1983B1C648D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9D5C1C4A-45FA-41FC-ABAE-861073C6B20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D2097A0D-68E6-4102-A81F-0ADA8FCC04A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CBC45D23-F33D-42DB-9DB0-EBF8638803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36B561C9-5839-4882-9BE3-2334519B8E0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2" name="Freeform 30">
                  <a:extLst>
                    <a:ext uri="{FF2B5EF4-FFF2-40B4-BE49-F238E27FC236}">
                      <a16:creationId xmlns:a16="http://schemas.microsoft.com/office/drawing/2014/main" id="{8EC28FB7-FA91-4900-BF79-72609CB39DE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3" name="Freeform 31">
                  <a:extLst>
                    <a:ext uri="{FF2B5EF4-FFF2-40B4-BE49-F238E27FC236}">
                      <a16:creationId xmlns:a16="http://schemas.microsoft.com/office/drawing/2014/main" id="{FD9B5831-37B9-4BB6-A5DB-F1BBC6D80F2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4" name="Freeform 32">
                  <a:extLst>
                    <a:ext uri="{FF2B5EF4-FFF2-40B4-BE49-F238E27FC236}">
                      <a16:creationId xmlns:a16="http://schemas.microsoft.com/office/drawing/2014/main" id="{55BDA812-D011-4036-94D0-E7693C186D5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5" name="Freeform 33">
                  <a:extLst>
                    <a:ext uri="{FF2B5EF4-FFF2-40B4-BE49-F238E27FC236}">
                      <a16:creationId xmlns:a16="http://schemas.microsoft.com/office/drawing/2014/main" id="{F7487970-0940-4F68-9CCD-5695F6BA198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6" name="Freeform 34">
                  <a:extLst>
                    <a:ext uri="{FF2B5EF4-FFF2-40B4-BE49-F238E27FC236}">
                      <a16:creationId xmlns:a16="http://schemas.microsoft.com/office/drawing/2014/main" id="{814830E3-A7A6-414B-A7A0-C9B8C13450A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7" name="Freeform 35">
                  <a:extLst>
                    <a:ext uri="{FF2B5EF4-FFF2-40B4-BE49-F238E27FC236}">
                      <a16:creationId xmlns:a16="http://schemas.microsoft.com/office/drawing/2014/main" id="{90BFCE06-9B7A-42C4-AFF6-5658288D182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8" name="Freeform 36">
                  <a:extLst>
                    <a:ext uri="{FF2B5EF4-FFF2-40B4-BE49-F238E27FC236}">
                      <a16:creationId xmlns:a16="http://schemas.microsoft.com/office/drawing/2014/main" id="{29071682-74F6-4545-9865-A98A0C6B264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9" name="Freeform 37">
                  <a:extLst>
                    <a:ext uri="{FF2B5EF4-FFF2-40B4-BE49-F238E27FC236}">
                      <a16:creationId xmlns:a16="http://schemas.microsoft.com/office/drawing/2014/main" id="{75A03FBC-3C55-4132-A66C-AAB4A552DDD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0" name="Freeform 38">
                  <a:extLst>
                    <a:ext uri="{FF2B5EF4-FFF2-40B4-BE49-F238E27FC236}">
                      <a16:creationId xmlns:a16="http://schemas.microsoft.com/office/drawing/2014/main" id="{FF18DA30-F449-4275-AC5E-DB15081EEAA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1" name="Freeform 39">
                  <a:extLst>
                    <a:ext uri="{FF2B5EF4-FFF2-40B4-BE49-F238E27FC236}">
                      <a16:creationId xmlns:a16="http://schemas.microsoft.com/office/drawing/2014/main" id="{623AA496-85A7-400C-8127-45610D73811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2" name="Freeform 40">
                  <a:extLst>
                    <a:ext uri="{FF2B5EF4-FFF2-40B4-BE49-F238E27FC236}">
                      <a16:creationId xmlns:a16="http://schemas.microsoft.com/office/drawing/2014/main" id="{E632AAF5-1B3B-407C-87B0-70B2915BD0A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3" name="Freeform 41">
                  <a:extLst>
                    <a:ext uri="{FF2B5EF4-FFF2-40B4-BE49-F238E27FC236}">
                      <a16:creationId xmlns:a16="http://schemas.microsoft.com/office/drawing/2014/main" id="{C19EE007-426C-4DDD-9F55-CA2009741AA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4" name="Freeform 42">
                  <a:extLst>
                    <a:ext uri="{FF2B5EF4-FFF2-40B4-BE49-F238E27FC236}">
                      <a16:creationId xmlns:a16="http://schemas.microsoft.com/office/drawing/2014/main" id="{094C856B-4D0A-4889-8844-A8EA1AFE970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5" name="Freeform 43">
                  <a:extLst>
                    <a:ext uri="{FF2B5EF4-FFF2-40B4-BE49-F238E27FC236}">
                      <a16:creationId xmlns:a16="http://schemas.microsoft.com/office/drawing/2014/main" id="{061B9FB8-DE68-4101-AC47-0986B28FCB7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6" name="Freeform 44">
                  <a:extLst>
                    <a:ext uri="{FF2B5EF4-FFF2-40B4-BE49-F238E27FC236}">
                      <a16:creationId xmlns:a16="http://schemas.microsoft.com/office/drawing/2014/main" id="{F463CD89-3508-43C0-B2FC-C30300660E2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7" name="Freeform 45">
                  <a:extLst>
                    <a:ext uri="{FF2B5EF4-FFF2-40B4-BE49-F238E27FC236}">
                      <a16:creationId xmlns:a16="http://schemas.microsoft.com/office/drawing/2014/main" id="{493BE8D1-2369-4EBC-9771-8DEB5F734FE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EF16429B-318F-4093-B6CE-E40C3438064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9" name="Freeform 47">
                  <a:extLst>
                    <a:ext uri="{FF2B5EF4-FFF2-40B4-BE49-F238E27FC236}">
                      <a16:creationId xmlns:a16="http://schemas.microsoft.com/office/drawing/2014/main" id="{BB0E6FA2-86AD-49B3-A712-C89AFBB0C0E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0" name="Freeform 48">
                  <a:extLst>
                    <a:ext uri="{FF2B5EF4-FFF2-40B4-BE49-F238E27FC236}">
                      <a16:creationId xmlns:a16="http://schemas.microsoft.com/office/drawing/2014/main" id="{3530F453-E65A-43E1-A028-2C3CFC67E3C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1" name="Freeform 49">
                  <a:extLst>
                    <a:ext uri="{FF2B5EF4-FFF2-40B4-BE49-F238E27FC236}">
                      <a16:creationId xmlns:a16="http://schemas.microsoft.com/office/drawing/2014/main" id="{621107A0-1AD3-44D5-8268-553E1A42E7E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2" name="Freeform 50">
                  <a:extLst>
                    <a:ext uri="{FF2B5EF4-FFF2-40B4-BE49-F238E27FC236}">
                      <a16:creationId xmlns:a16="http://schemas.microsoft.com/office/drawing/2014/main" id="{D010E245-9F09-45E4-BA4B-50FEC34D2EF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3" name="Freeform 51">
                  <a:extLst>
                    <a:ext uri="{FF2B5EF4-FFF2-40B4-BE49-F238E27FC236}">
                      <a16:creationId xmlns:a16="http://schemas.microsoft.com/office/drawing/2014/main" id="{28DEB8ED-3216-4E8A-B297-92B9A6445DE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4" name="Freeform 52">
                  <a:extLst>
                    <a:ext uri="{FF2B5EF4-FFF2-40B4-BE49-F238E27FC236}">
                      <a16:creationId xmlns:a16="http://schemas.microsoft.com/office/drawing/2014/main" id="{74A2AE19-B5AC-4409-8F31-F001C2A4252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5" name="Freeform 53">
                  <a:extLst>
                    <a:ext uri="{FF2B5EF4-FFF2-40B4-BE49-F238E27FC236}">
                      <a16:creationId xmlns:a16="http://schemas.microsoft.com/office/drawing/2014/main" id="{3ADAFF39-A860-4BD2-92DC-7E117F87FA7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6" name="Freeform 54">
                  <a:extLst>
                    <a:ext uri="{FF2B5EF4-FFF2-40B4-BE49-F238E27FC236}">
                      <a16:creationId xmlns:a16="http://schemas.microsoft.com/office/drawing/2014/main" id="{345A55B5-1EF4-47B0-8952-6D12116E36F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7" name="Freeform 55">
                  <a:extLst>
                    <a:ext uri="{FF2B5EF4-FFF2-40B4-BE49-F238E27FC236}">
                      <a16:creationId xmlns:a16="http://schemas.microsoft.com/office/drawing/2014/main" id="{E1FB8603-E65E-42D1-8EE3-FA91D4DC68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8" name="Freeform 56">
                  <a:extLst>
                    <a:ext uri="{FF2B5EF4-FFF2-40B4-BE49-F238E27FC236}">
                      <a16:creationId xmlns:a16="http://schemas.microsoft.com/office/drawing/2014/main" id="{04EDC6AB-F926-4446-A5E1-87A182327AB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9" name="Freeform 57">
                  <a:extLst>
                    <a:ext uri="{FF2B5EF4-FFF2-40B4-BE49-F238E27FC236}">
                      <a16:creationId xmlns:a16="http://schemas.microsoft.com/office/drawing/2014/main" id="{1440D305-463F-4D14-BBAF-A8F3EC5D583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0" name="Freeform 58">
                  <a:extLst>
                    <a:ext uri="{FF2B5EF4-FFF2-40B4-BE49-F238E27FC236}">
                      <a16:creationId xmlns:a16="http://schemas.microsoft.com/office/drawing/2014/main" id="{426716E1-7FB0-43AA-B35A-51B582F8952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D711188-0E24-41F1-AF66-7004F8377D0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2" name="Freeform 60">
                  <a:extLst>
                    <a:ext uri="{FF2B5EF4-FFF2-40B4-BE49-F238E27FC236}">
                      <a16:creationId xmlns:a16="http://schemas.microsoft.com/office/drawing/2014/main" id="{68714299-1C5C-428B-A28B-420E908D08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3" name="Freeform 61">
                  <a:extLst>
                    <a:ext uri="{FF2B5EF4-FFF2-40B4-BE49-F238E27FC236}">
                      <a16:creationId xmlns:a16="http://schemas.microsoft.com/office/drawing/2014/main" id="{03ED40EF-83E1-49FA-8627-A55A2A53DC1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4" name="Freeform 62">
                  <a:extLst>
                    <a:ext uri="{FF2B5EF4-FFF2-40B4-BE49-F238E27FC236}">
                      <a16:creationId xmlns:a16="http://schemas.microsoft.com/office/drawing/2014/main" id="{FEB3EFDF-06F3-4ABB-ACF4-DF7BD0CC73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5" name="Freeform 63">
                  <a:extLst>
                    <a:ext uri="{FF2B5EF4-FFF2-40B4-BE49-F238E27FC236}">
                      <a16:creationId xmlns:a16="http://schemas.microsoft.com/office/drawing/2014/main" id="{A168CED0-F8ED-4090-9461-3EED4B9A11B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6" name="Freeform 64">
                  <a:extLst>
                    <a:ext uri="{FF2B5EF4-FFF2-40B4-BE49-F238E27FC236}">
                      <a16:creationId xmlns:a16="http://schemas.microsoft.com/office/drawing/2014/main" id="{9A2EDF95-DB94-47EB-8280-08AB240F94E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7" name="Freeform 65">
                  <a:extLst>
                    <a:ext uri="{FF2B5EF4-FFF2-40B4-BE49-F238E27FC236}">
                      <a16:creationId xmlns:a16="http://schemas.microsoft.com/office/drawing/2014/main" id="{885EA4E7-DD35-4F34-8A43-2099F513298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8" name="Freeform 66">
                  <a:extLst>
                    <a:ext uri="{FF2B5EF4-FFF2-40B4-BE49-F238E27FC236}">
                      <a16:creationId xmlns:a16="http://schemas.microsoft.com/office/drawing/2014/main" id="{54CBC4D4-5754-4D34-9E1C-2CDDC4F7C3E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9" name="Freeform 67">
                  <a:extLst>
                    <a:ext uri="{FF2B5EF4-FFF2-40B4-BE49-F238E27FC236}">
                      <a16:creationId xmlns:a16="http://schemas.microsoft.com/office/drawing/2014/main" id="{5E8F5A8E-7B0C-49CF-8855-53A74DC1F24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0" name="Freeform 68">
                  <a:extLst>
                    <a:ext uri="{FF2B5EF4-FFF2-40B4-BE49-F238E27FC236}">
                      <a16:creationId xmlns:a16="http://schemas.microsoft.com/office/drawing/2014/main" id="{2DBE428E-12FE-4A8D-B284-EBC870C1921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1" name="Freeform 69">
                  <a:extLst>
                    <a:ext uri="{FF2B5EF4-FFF2-40B4-BE49-F238E27FC236}">
                      <a16:creationId xmlns:a16="http://schemas.microsoft.com/office/drawing/2014/main" id="{9EBA012A-DE63-4E8F-884B-03E240B8057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2" name="Freeform 70">
                  <a:extLst>
                    <a:ext uri="{FF2B5EF4-FFF2-40B4-BE49-F238E27FC236}">
                      <a16:creationId xmlns:a16="http://schemas.microsoft.com/office/drawing/2014/main" id="{D873AD35-D216-418B-96A2-33E1B41F181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3" name="Freeform 71">
                  <a:extLst>
                    <a:ext uri="{FF2B5EF4-FFF2-40B4-BE49-F238E27FC236}">
                      <a16:creationId xmlns:a16="http://schemas.microsoft.com/office/drawing/2014/main" id="{F459BD58-DEBE-455B-B747-8E43B9533DC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4" name="Freeform 72">
                  <a:extLst>
                    <a:ext uri="{FF2B5EF4-FFF2-40B4-BE49-F238E27FC236}">
                      <a16:creationId xmlns:a16="http://schemas.microsoft.com/office/drawing/2014/main" id="{6E5B9FE9-B4D1-49F3-8901-2F96B3F11EF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5" name="Freeform 73">
                  <a:extLst>
                    <a:ext uri="{FF2B5EF4-FFF2-40B4-BE49-F238E27FC236}">
                      <a16:creationId xmlns:a16="http://schemas.microsoft.com/office/drawing/2014/main" id="{DA413DDE-1669-4611-814A-21A74995EC1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6" name="Freeform 74">
                  <a:extLst>
                    <a:ext uri="{FF2B5EF4-FFF2-40B4-BE49-F238E27FC236}">
                      <a16:creationId xmlns:a16="http://schemas.microsoft.com/office/drawing/2014/main" id="{BB1EC0E2-DB0E-4B84-B261-FD3C9462A7B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7" name="Freeform 75">
                  <a:extLst>
                    <a:ext uri="{FF2B5EF4-FFF2-40B4-BE49-F238E27FC236}">
                      <a16:creationId xmlns:a16="http://schemas.microsoft.com/office/drawing/2014/main" id="{3EBE3CEB-D7D2-4FCC-AC7F-B8861CD1945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8" name="Freeform 76">
                  <a:extLst>
                    <a:ext uri="{FF2B5EF4-FFF2-40B4-BE49-F238E27FC236}">
                      <a16:creationId xmlns:a16="http://schemas.microsoft.com/office/drawing/2014/main" id="{D2B986C7-7544-43A8-8034-3B1FCF7C5C9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9" name="Freeform 77">
                  <a:extLst>
                    <a:ext uri="{FF2B5EF4-FFF2-40B4-BE49-F238E27FC236}">
                      <a16:creationId xmlns:a16="http://schemas.microsoft.com/office/drawing/2014/main" id="{D5569227-2E65-4C2A-9E47-378E3DAAE3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0" name="Freeform 78">
                  <a:extLst>
                    <a:ext uri="{FF2B5EF4-FFF2-40B4-BE49-F238E27FC236}">
                      <a16:creationId xmlns:a16="http://schemas.microsoft.com/office/drawing/2014/main" id="{89B96F1C-BBE8-4918-B98D-0C6EAC90E64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1" name="Freeform 79">
                  <a:extLst>
                    <a:ext uri="{FF2B5EF4-FFF2-40B4-BE49-F238E27FC236}">
                      <a16:creationId xmlns:a16="http://schemas.microsoft.com/office/drawing/2014/main" id="{3FE96C6A-1D6B-4336-A87D-E090A808580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2" name="Freeform 80">
                  <a:extLst>
                    <a:ext uri="{FF2B5EF4-FFF2-40B4-BE49-F238E27FC236}">
                      <a16:creationId xmlns:a16="http://schemas.microsoft.com/office/drawing/2014/main" id="{6B43F2D8-796F-4C9B-A3CE-B45CB645023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3" name="Freeform 81">
                  <a:extLst>
                    <a:ext uri="{FF2B5EF4-FFF2-40B4-BE49-F238E27FC236}">
                      <a16:creationId xmlns:a16="http://schemas.microsoft.com/office/drawing/2014/main" id="{D489778B-AF7C-4944-BA7B-C2816E76AD3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4" name="Freeform 82">
                  <a:extLst>
                    <a:ext uri="{FF2B5EF4-FFF2-40B4-BE49-F238E27FC236}">
                      <a16:creationId xmlns:a16="http://schemas.microsoft.com/office/drawing/2014/main" id="{9F06A9AD-6505-4371-BE77-D2F846CB4E2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5" name="Freeform 83">
                  <a:extLst>
                    <a:ext uri="{FF2B5EF4-FFF2-40B4-BE49-F238E27FC236}">
                      <a16:creationId xmlns:a16="http://schemas.microsoft.com/office/drawing/2014/main" id="{B83A1570-66CB-40E1-9E6D-67A5F005979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6" name="Freeform 84">
                  <a:extLst>
                    <a:ext uri="{FF2B5EF4-FFF2-40B4-BE49-F238E27FC236}">
                      <a16:creationId xmlns:a16="http://schemas.microsoft.com/office/drawing/2014/main" id="{36A06BC1-6CAD-4BFB-A9B7-26204A08BC2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7" name="Freeform 85">
                  <a:extLst>
                    <a:ext uri="{FF2B5EF4-FFF2-40B4-BE49-F238E27FC236}">
                      <a16:creationId xmlns:a16="http://schemas.microsoft.com/office/drawing/2014/main" id="{FDCBD80A-11D1-49FF-B625-6577250CF61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58B1061-D3F0-4D33-9ADA-06814DC7926C}"/>
                  </a:ext>
                </a:extLst>
              </p:cNvPr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10" name="Freeform 619">
                  <a:extLst>
                    <a:ext uri="{FF2B5EF4-FFF2-40B4-BE49-F238E27FC236}">
                      <a16:creationId xmlns:a16="http://schemas.microsoft.com/office/drawing/2014/main" id="{EE940419-C17F-400C-B8F7-7965B931DB4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" name="Freeform 620">
                  <a:extLst>
                    <a:ext uri="{FF2B5EF4-FFF2-40B4-BE49-F238E27FC236}">
                      <a16:creationId xmlns:a16="http://schemas.microsoft.com/office/drawing/2014/main" id="{6DC86151-8F86-4115-BD7D-01F648C2E5C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" name="Freeform 621">
                  <a:extLst>
                    <a:ext uri="{FF2B5EF4-FFF2-40B4-BE49-F238E27FC236}">
                      <a16:creationId xmlns:a16="http://schemas.microsoft.com/office/drawing/2014/main" id="{2B2C9E06-07DF-42A4-BADE-9A5094F13EF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" name="Freeform 15">
                  <a:extLst>
                    <a:ext uri="{FF2B5EF4-FFF2-40B4-BE49-F238E27FC236}">
                      <a16:creationId xmlns:a16="http://schemas.microsoft.com/office/drawing/2014/main" id="{B40CA85E-903A-438B-A6FC-D7A1F347B61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" name="Freeform 16">
                  <a:extLst>
                    <a:ext uri="{FF2B5EF4-FFF2-40B4-BE49-F238E27FC236}">
                      <a16:creationId xmlns:a16="http://schemas.microsoft.com/office/drawing/2014/main" id="{C7E77CD0-1049-4A89-B19E-75C5EA9A7AF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" name="Freeform 17">
                  <a:extLst>
                    <a:ext uri="{FF2B5EF4-FFF2-40B4-BE49-F238E27FC236}">
                      <a16:creationId xmlns:a16="http://schemas.microsoft.com/office/drawing/2014/main" id="{6B08564C-7C05-470D-BD2F-A8E78084965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" name="Freeform 18">
                  <a:extLst>
                    <a:ext uri="{FF2B5EF4-FFF2-40B4-BE49-F238E27FC236}">
                      <a16:creationId xmlns:a16="http://schemas.microsoft.com/office/drawing/2014/main" id="{0545BEE7-BE94-4A51-937C-CDB1340E75D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" name="Freeform 19">
                  <a:extLst>
                    <a:ext uri="{FF2B5EF4-FFF2-40B4-BE49-F238E27FC236}">
                      <a16:creationId xmlns:a16="http://schemas.microsoft.com/office/drawing/2014/main" id="{51D562A9-3F2D-4E0F-8B34-6C87D8208D1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" name="Freeform 20">
                  <a:extLst>
                    <a:ext uri="{FF2B5EF4-FFF2-40B4-BE49-F238E27FC236}">
                      <a16:creationId xmlns:a16="http://schemas.microsoft.com/office/drawing/2014/main" id="{EA2DA5B2-E804-4BA5-9CCC-FD93E8A24B5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" name="Freeform 21">
                  <a:extLst>
                    <a:ext uri="{FF2B5EF4-FFF2-40B4-BE49-F238E27FC236}">
                      <a16:creationId xmlns:a16="http://schemas.microsoft.com/office/drawing/2014/main" id="{B328F698-3965-4805-BE6F-B2B76F3B399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" name="Freeform 22">
                  <a:extLst>
                    <a:ext uri="{FF2B5EF4-FFF2-40B4-BE49-F238E27FC236}">
                      <a16:creationId xmlns:a16="http://schemas.microsoft.com/office/drawing/2014/main" id="{5D39D709-6025-4246-BBB4-691EB52526A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" name="Freeform 23">
                  <a:extLst>
                    <a:ext uri="{FF2B5EF4-FFF2-40B4-BE49-F238E27FC236}">
                      <a16:creationId xmlns:a16="http://schemas.microsoft.com/office/drawing/2014/main" id="{162BB894-7894-4F3B-8BC0-4697F2FC801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" name="Freeform 24">
                  <a:extLst>
                    <a:ext uri="{FF2B5EF4-FFF2-40B4-BE49-F238E27FC236}">
                      <a16:creationId xmlns:a16="http://schemas.microsoft.com/office/drawing/2014/main" id="{D1248862-FD7B-4EFB-B459-2A0F7979799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" name="Freeform 25">
                  <a:extLst>
                    <a:ext uri="{FF2B5EF4-FFF2-40B4-BE49-F238E27FC236}">
                      <a16:creationId xmlns:a16="http://schemas.microsoft.com/office/drawing/2014/main" id="{943AC8BF-5035-4F5E-BA1B-7BAA98A5200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" name="Freeform 26">
                  <a:extLst>
                    <a:ext uri="{FF2B5EF4-FFF2-40B4-BE49-F238E27FC236}">
                      <a16:creationId xmlns:a16="http://schemas.microsoft.com/office/drawing/2014/main" id="{9F0BDC19-6776-4F1F-90D6-F3D187DD4F4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" name="Freeform 27">
                  <a:extLst>
                    <a:ext uri="{FF2B5EF4-FFF2-40B4-BE49-F238E27FC236}">
                      <a16:creationId xmlns:a16="http://schemas.microsoft.com/office/drawing/2014/main" id="{397EC97B-97B6-42C5-B1B5-DA61B99A692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" name="Freeform 28">
                  <a:extLst>
                    <a:ext uri="{FF2B5EF4-FFF2-40B4-BE49-F238E27FC236}">
                      <a16:creationId xmlns:a16="http://schemas.microsoft.com/office/drawing/2014/main" id="{B5A1527C-FB25-4274-ABEB-EAA1D38DC61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15FB0D0D-FA5C-47D0-95B5-C5332E06560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33529A8E-B894-44A2-98BC-3A0B464DD77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" name="Freeform 31">
                  <a:extLst>
                    <a:ext uri="{FF2B5EF4-FFF2-40B4-BE49-F238E27FC236}">
                      <a16:creationId xmlns:a16="http://schemas.microsoft.com/office/drawing/2014/main" id="{8F08DE60-E4B8-4EE2-A898-920A1301685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58E6DEA5-9EA2-4F92-8182-CF1EC17EAF3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1" name="Freeform 33">
                  <a:extLst>
                    <a:ext uri="{FF2B5EF4-FFF2-40B4-BE49-F238E27FC236}">
                      <a16:creationId xmlns:a16="http://schemas.microsoft.com/office/drawing/2014/main" id="{A1E66B67-0DC3-4F1A-AC41-90D2599898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8E0BDAE0-A1F6-432B-8EDF-E018814865F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BF00445-E061-4705-AC03-ABF998AD67D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4" name="Freeform 36">
                  <a:extLst>
                    <a:ext uri="{FF2B5EF4-FFF2-40B4-BE49-F238E27FC236}">
                      <a16:creationId xmlns:a16="http://schemas.microsoft.com/office/drawing/2014/main" id="{10FB3249-E528-49F0-95B5-CB721B7A2E6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5" name="Freeform 37">
                  <a:extLst>
                    <a:ext uri="{FF2B5EF4-FFF2-40B4-BE49-F238E27FC236}">
                      <a16:creationId xmlns:a16="http://schemas.microsoft.com/office/drawing/2014/main" id="{5ED0FE62-5162-4CCF-BE8D-2F023B34C41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6" name="Freeform 38">
                  <a:extLst>
                    <a:ext uri="{FF2B5EF4-FFF2-40B4-BE49-F238E27FC236}">
                      <a16:creationId xmlns:a16="http://schemas.microsoft.com/office/drawing/2014/main" id="{33FAC0DA-A555-43B5-998D-39698DCAE87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7" name="Freeform 39">
                  <a:extLst>
                    <a:ext uri="{FF2B5EF4-FFF2-40B4-BE49-F238E27FC236}">
                      <a16:creationId xmlns:a16="http://schemas.microsoft.com/office/drawing/2014/main" id="{8D1F0751-923B-42CF-9C6D-3825065A56E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8" name="Freeform 40">
                  <a:extLst>
                    <a:ext uri="{FF2B5EF4-FFF2-40B4-BE49-F238E27FC236}">
                      <a16:creationId xmlns:a16="http://schemas.microsoft.com/office/drawing/2014/main" id="{A87E9A00-A848-404D-960F-26DFAC7E39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:a16="http://schemas.microsoft.com/office/drawing/2014/main" id="{4BBD10C3-5DB0-4830-B7EE-F9EFBCB0FDC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0" name="Freeform 42">
                  <a:extLst>
                    <a:ext uri="{FF2B5EF4-FFF2-40B4-BE49-F238E27FC236}">
                      <a16:creationId xmlns:a16="http://schemas.microsoft.com/office/drawing/2014/main" id="{3ADF789A-C22F-4BC5-B0AD-7623FAE98F3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1" name="Freeform 43">
                  <a:extLst>
                    <a:ext uri="{FF2B5EF4-FFF2-40B4-BE49-F238E27FC236}">
                      <a16:creationId xmlns:a16="http://schemas.microsoft.com/office/drawing/2014/main" id="{9BDD9B05-2A39-4FB7-B571-B35E50FE56E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2" name="Freeform 44">
                  <a:extLst>
                    <a:ext uri="{FF2B5EF4-FFF2-40B4-BE49-F238E27FC236}">
                      <a16:creationId xmlns:a16="http://schemas.microsoft.com/office/drawing/2014/main" id="{9A0BFF1F-CDB1-4B2A-B33F-817165DA58B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3" name="Freeform 45">
                  <a:extLst>
                    <a:ext uri="{FF2B5EF4-FFF2-40B4-BE49-F238E27FC236}">
                      <a16:creationId xmlns:a16="http://schemas.microsoft.com/office/drawing/2014/main" id="{20315DF0-C8F9-4029-8ED4-84AAD5586AD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4" name="Freeform 46">
                  <a:extLst>
                    <a:ext uri="{FF2B5EF4-FFF2-40B4-BE49-F238E27FC236}">
                      <a16:creationId xmlns:a16="http://schemas.microsoft.com/office/drawing/2014/main" id="{4BD77A86-3A69-4FE6-853D-E8C3066783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5" name="Freeform 47">
                  <a:extLst>
                    <a:ext uri="{FF2B5EF4-FFF2-40B4-BE49-F238E27FC236}">
                      <a16:creationId xmlns:a16="http://schemas.microsoft.com/office/drawing/2014/main" id="{C87E9D23-A5DB-4088-9160-11FD6041DDF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6" name="Freeform 48">
                  <a:extLst>
                    <a:ext uri="{FF2B5EF4-FFF2-40B4-BE49-F238E27FC236}">
                      <a16:creationId xmlns:a16="http://schemas.microsoft.com/office/drawing/2014/main" id="{601BD59E-7F3F-4E0D-954B-709DACE5C3E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7" name="Freeform 49">
                  <a:extLst>
                    <a:ext uri="{FF2B5EF4-FFF2-40B4-BE49-F238E27FC236}">
                      <a16:creationId xmlns:a16="http://schemas.microsoft.com/office/drawing/2014/main" id="{0A846C3E-8A74-4D92-9EC1-AAE63176DE7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8" name="Freeform 50">
                  <a:extLst>
                    <a:ext uri="{FF2B5EF4-FFF2-40B4-BE49-F238E27FC236}">
                      <a16:creationId xmlns:a16="http://schemas.microsoft.com/office/drawing/2014/main" id="{ABF91BE7-9B5A-4C0C-B8DE-EB5A0AD1E2C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9" name="Freeform 51">
                  <a:extLst>
                    <a:ext uri="{FF2B5EF4-FFF2-40B4-BE49-F238E27FC236}">
                      <a16:creationId xmlns:a16="http://schemas.microsoft.com/office/drawing/2014/main" id="{B751D52D-3E5D-4446-8F85-2CD1EC732BE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0" name="Freeform 52">
                  <a:extLst>
                    <a:ext uri="{FF2B5EF4-FFF2-40B4-BE49-F238E27FC236}">
                      <a16:creationId xmlns:a16="http://schemas.microsoft.com/office/drawing/2014/main" id="{E40B9B1F-13FE-4A1F-A1F2-67A4EA37AD7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1" name="Freeform 53">
                  <a:extLst>
                    <a:ext uri="{FF2B5EF4-FFF2-40B4-BE49-F238E27FC236}">
                      <a16:creationId xmlns:a16="http://schemas.microsoft.com/office/drawing/2014/main" id="{9A92DD40-324C-44F6-8305-C9B75F253B1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2" name="Freeform 54">
                  <a:extLst>
                    <a:ext uri="{FF2B5EF4-FFF2-40B4-BE49-F238E27FC236}">
                      <a16:creationId xmlns:a16="http://schemas.microsoft.com/office/drawing/2014/main" id="{D8710EA2-C388-4D8B-B130-429A8499520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3" name="Freeform 55">
                  <a:extLst>
                    <a:ext uri="{FF2B5EF4-FFF2-40B4-BE49-F238E27FC236}">
                      <a16:creationId xmlns:a16="http://schemas.microsoft.com/office/drawing/2014/main" id="{AB79D498-B00F-45F9-9B84-738DE41337B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4" name="Freeform 56">
                  <a:extLst>
                    <a:ext uri="{FF2B5EF4-FFF2-40B4-BE49-F238E27FC236}">
                      <a16:creationId xmlns:a16="http://schemas.microsoft.com/office/drawing/2014/main" id="{F997B553-6EB0-4920-9A48-58F54B49F43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5" name="Freeform 57">
                  <a:extLst>
                    <a:ext uri="{FF2B5EF4-FFF2-40B4-BE49-F238E27FC236}">
                      <a16:creationId xmlns:a16="http://schemas.microsoft.com/office/drawing/2014/main" id="{E461E763-49E6-41C8-8D10-7CEF4B02F1A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6" name="Freeform 58">
                  <a:extLst>
                    <a:ext uri="{FF2B5EF4-FFF2-40B4-BE49-F238E27FC236}">
                      <a16:creationId xmlns:a16="http://schemas.microsoft.com/office/drawing/2014/main" id="{30A2BE7E-329C-4E88-AE1E-B7BA5F3C5E2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7" name="Freeform 59">
                  <a:extLst>
                    <a:ext uri="{FF2B5EF4-FFF2-40B4-BE49-F238E27FC236}">
                      <a16:creationId xmlns:a16="http://schemas.microsoft.com/office/drawing/2014/main" id="{F6F561B8-4FD9-49B5-B512-26CC89D9E61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8" name="Freeform 60">
                  <a:extLst>
                    <a:ext uri="{FF2B5EF4-FFF2-40B4-BE49-F238E27FC236}">
                      <a16:creationId xmlns:a16="http://schemas.microsoft.com/office/drawing/2014/main" id="{E661367E-4530-42D9-A818-47E355547C1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9" name="Freeform 61">
                  <a:extLst>
                    <a:ext uri="{FF2B5EF4-FFF2-40B4-BE49-F238E27FC236}">
                      <a16:creationId xmlns:a16="http://schemas.microsoft.com/office/drawing/2014/main" id="{1B1AC246-4ECD-483A-8E09-BFF4492CF80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0" name="Freeform 62">
                  <a:extLst>
                    <a:ext uri="{FF2B5EF4-FFF2-40B4-BE49-F238E27FC236}">
                      <a16:creationId xmlns:a16="http://schemas.microsoft.com/office/drawing/2014/main" id="{3D478DDB-4CD4-4A37-8878-284FF89667E1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1" name="Freeform 63">
                  <a:extLst>
                    <a:ext uri="{FF2B5EF4-FFF2-40B4-BE49-F238E27FC236}">
                      <a16:creationId xmlns:a16="http://schemas.microsoft.com/office/drawing/2014/main" id="{AF876826-8DE7-498D-9016-6F5AE5683C7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2" name="Freeform 64">
                  <a:extLst>
                    <a:ext uri="{FF2B5EF4-FFF2-40B4-BE49-F238E27FC236}">
                      <a16:creationId xmlns:a16="http://schemas.microsoft.com/office/drawing/2014/main" id="{7440AED5-0A7B-4C6D-83AB-3C080DE229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3" name="Freeform 65">
                  <a:extLst>
                    <a:ext uri="{FF2B5EF4-FFF2-40B4-BE49-F238E27FC236}">
                      <a16:creationId xmlns:a16="http://schemas.microsoft.com/office/drawing/2014/main" id="{E2862B73-AEB1-4922-B674-A0A4407FE9A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4" name="Freeform 66">
                  <a:extLst>
                    <a:ext uri="{FF2B5EF4-FFF2-40B4-BE49-F238E27FC236}">
                      <a16:creationId xmlns:a16="http://schemas.microsoft.com/office/drawing/2014/main" id="{AB5272F3-4972-45E4-8E53-A40DF42C4A8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5" name="Freeform 67">
                  <a:extLst>
                    <a:ext uri="{FF2B5EF4-FFF2-40B4-BE49-F238E27FC236}">
                      <a16:creationId xmlns:a16="http://schemas.microsoft.com/office/drawing/2014/main" id="{89A1BDDC-B46A-4022-A068-0C17AC323F3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1158EF63-9094-4B0B-A7F8-DB78C78E6F9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56AD8E41-4B30-46E6-BD5A-80BF201A5B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8" name="Freeform 70">
                  <a:extLst>
                    <a:ext uri="{FF2B5EF4-FFF2-40B4-BE49-F238E27FC236}">
                      <a16:creationId xmlns:a16="http://schemas.microsoft.com/office/drawing/2014/main" id="{EAB2A3C7-F7A6-40FA-AA0B-177622837A0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9" name="Freeform 71">
                  <a:extLst>
                    <a:ext uri="{FF2B5EF4-FFF2-40B4-BE49-F238E27FC236}">
                      <a16:creationId xmlns:a16="http://schemas.microsoft.com/office/drawing/2014/main" id="{AB1F2BF6-99A3-403C-8BA4-B7573B4FE4C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0" name="Freeform 72">
                  <a:extLst>
                    <a:ext uri="{FF2B5EF4-FFF2-40B4-BE49-F238E27FC236}">
                      <a16:creationId xmlns:a16="http://schemas.microsoft.com/office/drawing/2014/main" id="{D0E0F2AB-2F82-4BAD-9E54-FC4F8DEEA82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1" name="Freeform 73">
                  <a:extLst>
                    <a:ext uri="{FF2B5EF4-FFF2-40B4-BE49-F238E27FC236}">
                      <a16:creationId xmlns:a16="http://schemas.microsoft.com/office/drawing/2014/main" id="{1041F7D3-3C75-4D2D-8D5E-79909DDD911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2" name="Freeform 74">
                  <a:extLst>
                    <a:ext uri="{FF2B5EF4-FFF2-40B4-BE49-F238E27FC236}">
                      <a16:creationId xmlns:a16="http://schemas.microsoft.com/office/drawing/2014/main" id="{B4B2FD8D-6A27-49DC-BF2D-39EEC4D1CC6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3" name="Freeform 75">
                  <a:extLst>
                    <a:ext uri="{FF2B5EF4-FFF2-40B4-BE49-F238E27FC236}">
                      <a16:creationId xmlns:a16="http://schemas.microsoft.com/office/drawing/2014/main" id="{DC257966-F171-4F4D-BA05-A6534A7A1C3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4" name="Freeform 76">
                  <a:extLst>
                    <a:ext uri="{FF2B5EF4-FFF2-40B4-BE49-F238E27FC236}">
                      <a16:creationId xmlns:a16="http://schemas.microsoft.com/office/drawing/2014/main" id="{7393CFC9-9CB6-4E4B-B601-A1BEAC554B7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5" name="Freeform 77">
                  <a:extLst>
                    <a:ext uri="{FF2B5EF4-FFF2-40B4-BE49-F238E27FC236}">
                      <a16:creationId xmlns:a16="http://schemas.microsoft.com/office/drawing/2014/main" id="{F9B41ADF-CFFC-4C33-93F0-981758B6F4E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6" name="Freeform 78">
                  <a:extLst>
                    <a:ext uri="{FF2B5EF4-FFF2-40B4-BE49-F238E27FC236}">
                      <a16:creationId xmlns:a16="http://schemas.microsoft.com/office/drawing/2014/main" id="{FDC0B474-81C6-4F5F-ACEF-1E4D230B18F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7" name="Freeform 79">
                  <a:extLst>
                    <a:ext uri="{FF2B5EF4-FFF2-40B4-BE49-F238E27FC236}">
                      <a16:creationId xmlns:a16="http://schemas.microsoft.com/office/drawing/2014/main" id="{9EF4B738-41BF-4221-9766-935513AFAB0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8" name="Freeform 80">
                  <a:extLst>
                    <a:ext uri="{FF2B5EF4-FFF2-40B4-BE49-F238E27FC236}">
                      <a16:creationId xmlns:a16="http://schemas.microsoft.com/office/drawing/2014/main" id="{66158A7A-D89B-42F8-BFBE-E16E7645CF7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9" name="Freeform 81">
                  <a:extLst>
                    <a:ext uri="{FF2B5EF4-FFF2-40B4-BE49-F238E27FC236}">
                      <a16:creationId xmlns:a16="http://schemas.microsoft.com/office/drawing/2014/main" id="{6F707BBD-B2C3-406D-901D-22670729CB8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0" name="Freeform 82">
                  <a:extLst>
                    <a:ext uri="{FF2B5EF4-FFF2-40B4-BE49-F238E27FC236}">
                      <a16:creationId xmlns:a16="http://schemas.microsoft.com/office/drawing/2014/main" id="{B9C4DB3F-0351-4CD9-85C6-C5116ABA883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1" name="Freeform 83">
                  <a:extLst>
                    <a:ext uri="{FF2B5EF4-FFF2-40B4-BE49-F238E27FC236}">
                      <a16:creationId xmlns:a16="http://schemas.microsoft.com/office/drawing/2014/main" id="{C3351685-1F9A-4344-B77A-AEF148221EA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2" name="Freeform 84">
                  <a:extLst>
                    <a:ext uri="{FF2B5EF4-FFF2-40B4-BE49-F238E27FC236}">
                      <a16:creationId xmlns:a16="http://schemas.microsoft.com/office/drawing/2014/main" id="{E13658EB-CE79-4BDB-8E49-7A2CF2A2FF3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3" name="Freeform 85">
                  <a:extLst>
                    <a:ext uri="{FF2B5EF4-FFF2-40B4-BE49-F238E27FC236}">
                      <a16:creationId xmlns:a16="http://schemas.microsoft.com/office/drawing/2014/main" id="{F9929259-F628-4DC7-9F9D-C19D96C4B56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08" name="Footer Placeholder 5">
            <a:extLst>
              <a:ext uri="{FF2B5EF4-FFF2-40B4-BE49-F238E27FC236}">
                <a16:creationId xmlns:a16="http://schemas.microsoft.com/office/drawing/2014/main" id="{7C344FFA-ABB9-4E80-ADE6-95D6B2453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09" name="Date Placeholder 4">
            <a:extLst>
              <a:ext uri="{FF2B5EF4-FFF2-40B4-BE49-F238E27FC236}">
                <a16:creationId xmlns:a16="http://schemas.microsoft.com/office/drawing/2014/main" id="{643A1B43-15E0-4126-9C78-D54E513F7F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16A5-349D-45F4-946E-F184CA35111C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310" name="Slide Number Placeholder 6">
            <a:extLst>
              <a:ext uri="{FF2B5EF4-FFF2-40B4-BE49-F238E27FC236}">
                <a16:creationId xmlns:a16="http://schemas.microsoft.com/office/drawing/2014/main" id="{E192FF57-793D-4B85-A6BC-DAF0CF50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182E4-547A-4DA7-A009-32FBA7742CA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40608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rame" descr="Box graphic">
            <a:extLst>
              <a:ext uri="{FF2B5EF4-FFF2-40B4-BE49-F238E27FC236}">
                <a16:creationId xmlns:a16="http://schemas.microsoft.com/office/drawing/2014/main" id="{861B35CF-24BC-4916-87DF-CFF009AE48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7800" y="1630363"/>
            <a:ext cx="6291263" cy="4576762"/>
            <a:chOff x="4417839" y="1630821"/>
            <a:chExt cx="6291028" cy="4575885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CA06F40E-B03F-4CAC-B439-3BE64BE90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9AFFFBA-D138-4130-9E29-D258C4E6EC88}"/>
                  </a:ext>
                </a:extLst>
              </p:cNvPr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234" name="Freeform 842">
                  <a:extLst>
                    <a:ext uri="{FF2B5EF4-FFF2-40B4-BE49-F238E27FC236}">
                      <a16:creationId xmlns:a16="http://schemas.microsoft.com/office/drawing/2014/main" id="{70CC48BE-A99F-41E3-8556-7CA6D3492FD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5" name="Freeform 843">
                  <a:extLst>
                    <a:ext uri="{FF2B5EF4-FFF2-40B4-BE49-F238E27FC236}">
                      <a16:creationId xmlns:a16="http://schemas.microsoft.com/office/drawing/2014/main" id="{7FB6209A-AAB3-40CD-8787-80C02C9DECB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6" name="Freeform 844">
                  <a:extLst>
                    <a:ext uri="{FF2B5EF4-FFF2-40B4-BE49-F238E27FC236}">
                      <a16:creationId xmlns:a16="http://schemas.microsoft.com/office/drawing/2014/main" id="{AAA9ECFD-46A9-4D10-B5BA-ACDB4DC9B0F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7" name="Freeform 15">
                  <a:extLst>
                    <a:ext uri="{FF2B5EF4-FFF2-40B4-BE49-F238E27FC236}">
                      <a16:creationId xmlns:a16="http://schemas.microsoft.com/office/drawing/2014/main" id="{B937C951-1767-4BF8-A7F5-D36B56ACDFC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8" name="Freeform 16">
                  <a:extLst>
                    <a:ext uri="{FF2B5EF4-FFF2-40B4-BE49-F238E27FC236}">
                      <a16:creationId xmlns:a16="http://schemas.microsoft.com/office/drawing/2014/main" id="{C16F31C5-602C-4781-A839-4E55B967C6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9" name="Freeform 17">
                  <a:extLst>
                    <a:ext uri="{FF2B5EF4-FFF2-40B4-BE49-F238E27FC236}">
                      <a16:creationId xmlns:a16="http://schemas.microsoft.com/office/drawing/2014/main" id="{003D440B-7679-411D-839D-D955FFBE45A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0" name="Freeform 18">
                  <a:extLst>
                    <a:ext uri="{FF2B5EF4-FFF2-40B4-BE49-F238E27FC236}">
                      <a16:creationId xmlns:a16="http://schemas.microsoft.com/office/drawing/2014/main" id="{C3FAA388-0D72-4809-B695-D414A6867C7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1" name="Freeform 19">
                  <a:extLst>
                    <a:ext uri="{FF2B5EF4-FFF2-40B4-BE49-F238E27FC236}">
                      <a16:creationId xmlns:a16="http://schemas.microsoft.com/office/drawing/2014/main" id="{2F37E792-9425-42EC-B098-A9D88CBD507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2" name="Freeform 20">
                  <a:extLst>
                    <a:ext uri="{FF2B5EF4-FFF2-40B4-BE49-F238E27FC236}">
                      <a16:creationId xmlns:a16="http://schemas.microsoft.com/office/drawing/2014/main" id="{A32D48FD-EE19-4FB4-B8A4-C7A2211D5B1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3" name="Freeform 21">
                  <a:extLst>
                    <a:ext uri="{FF2B5EF4-FFF2-40B4-BE49-F238E27FC236}">
                      <a16:creationId xmlns:a16="http://schemas.microsoft.com/office/drawing/2014/main" id="{ED780F0A-FB18-46DA-A5AF-A15BFFC68AF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4" name="Freeform 22">
                  <a:extLst>
                    <a:ext uri="{FF2B5EF4-FFF2-40B4-BE49-F238E27FC236}">
                      <a16:creationId xmlns:a16="http://schemas.microsoft.com/office/drawing/2014/main" id="{171C52C3-F5CE-47E0-B98A-8AB86A04F7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5" name="Freeform 23">
                  <a:extLst>
                    <a:ext uri="{FF2B5EF4-FFF2-40B4-BE49-F238E27FC236}">
                      <a16:creationId xmlns:a16="http://schemas.microsoft.com/office/drawing/2014/main" id="{87879D9D-B66A-4BAB-B354-6390C2E8CBF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6" name="Freeform 24">
                  <a:extLst>
                    <a:ext uri="{FF2B5EF4-FFF2-40B4-BE49-F238E27FC236}">
                      <a16:creationId xmlns:a16="http://schemas.microsoft.com/office/drawing/2014/main" id="{A12204A3-81DB-4AA4-B653-284990A38B9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7" name="Freeform 25">
                  <a:extLst>
                    <a:ext uri="{FF2B5EF4-FFF2-40B4-BE49-F238E27FC236}">
                      <a16:creationId xmlns:a16="http://schemas.microsoft.com/office/drawing/2014/main" id="{ACB9298C-9D64-487F-81E6-7E95E50FC2E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8" name="Freeform 26">
                  <a:extLst>
                    <a:ext uri="{FF2B5EF4-FFF2-40B4-BE49-F238E27FC236}">
                      <a16:creationId xmlns:a16="http://schemas.microsoft.com/office/drawing/2014/main" id="{CFD573F1-C285-4FB8-874E-A815872DCAB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9" name="Freeform 27">
                  <a:extLst>
                    <a:ext uri="{FF2B5EF4-FFF2-40B4-BE49-F238E27FC236}">
                      <a16:creationId xmlns:a16="http://schemas.microsoft.com/office/drawing/2014/main" id="{8ED730FA-E9B3-4937-8A46-C1A8ABAEBE0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0" name="Freeform 28">
                  <a:extLst>
                    <a:ext uri="{FF2B5EF4-FFF2-40B4-BE49-F238E27FC236}">
                      <a16:creationId xmlns:a16="http://schemas.microsoft.com/office/drawing/2014/main" id="{E9F26264-D071-4FC7-BDB2-58AB42A4D37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1" name="Freeform 29">
                  <a:extLst>
                    <a:ext uri="{FF2B5EF4-FFF2-40B4-BE49-F238E27FC236}">
                      <a16:creationId xmlns:a16="http://schemas.microsoft.com/office/drawing/2014/main" id="{842F5DCF-D228-4505-88FD-F8A09010375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2" name="Freeform 30">
                  <a:extLst>
                    <a:ext uri="{FF2B5EF4-FFF2-40B4-BE49-F238E27FC236}">
                      <a16:creationId xmlns:a16="http://schemas.microsoft.com/office/drawing/2014/main" id="{0478446D-BEB7-4990-A997-DF7DEA163B7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3" name="Freeform 31">
                  <a:extLst>
                    <a:ext uri="{FF2B5EF4-FFF2-40B4-BE49-F238E27FC236}">
                      <a16:creationId xmlns:a16="http://schemas.microsoft.com/office/drawing/2014/main" id="{29DE37D6-65D4-42B1-A5C9-BB33C224BE5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4" name="Freeform 32">
                  <a:extLst>
                    <a:ext uri="{FF2B5EF4-FFF2-40B4-BE49-F238E27FC236}">
                      <a16:creationId xmlns:a16="http://schemas.microsoft.com/office/drawing/2014/main" id="{A5B2DCFC-4790-4953-9AB2-D5CE955D7EB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5" name="Freeform 33">
                  <a:extLst>
                    <a:ext uri="{FF2B5EF4-FFF2-40B4-BE49-F238E27FC236}">
                      <a16:creationId xmlns:a16="http://schemas.microsoft.com/office/drawing/2014/main" id="{8509134A-1442-407D-8118-D3AA21D7866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6" name="Freeform 34">
                  <a:extLst>
                    <a:ext uri="{FF2B5EF4-FFF2-40B4-BE49-F238E27FC236}">
                      <a16:creationId xmlns:a16="http://schemas.microsoft.com/office/drawing/2014/main" id="{7009DC05-00F5-4505-B6CC-F0E2FA09ECB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7" name="Freeform 35">
                  <a:extLst>
                    <a:ext uri="{FF2B5EF4-FFF2-40B4-BE49-F238E27FC236}">
                      <a16:creationId xmlns:a16="http://schemas.microsoft.com/office/drawing/2014/main" id="{1CF732B5-6B9D-4E05-B47B-F1B0B48DBB6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8" name="Freeform 36">
                  <a:extLst>
                    <a:ext uri="{FF2B5EF4-FFF2-40B4-BE49-F238E27FC236}">
                      <a16:creationId xmlns:a16="http://schemas.microsoft.com/office/drawing/2014/main" id="{CAA66954-841A-4984-8982-61A5B8A06DF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9" name="Freeform 37">
                  <a:extLst>
                    <a:ext uri="{FF2B5EF4-FFF2-40B4-BE49-F238E27FC236}">
                      <a16:creationId xmlns:a16="http://schemas.microsoft.com/office/drawing/2014/main" id="{CC6A8EE7-D55D-4F13-898E-1F18A9A236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0" name="Freeform 38">
                  <a:extLst>
                    <a:ext uri="{FF2B5EF4-FFF2-40B4-BE49-F238E27FC236}">
                      <a16:creationId xmlns:a16="http://schemas.microsoft.com/office/drawing/2014/main" id="{DEDBDA57-0C59-45F3-AAB1-82837DCC5CC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1" name="Freeform 39">
                  <a:extLst>
                    <a:ext uri="{FF2B5EF4-FFF2-40B4-BE49-F238E27FC236}">
                      <a16:creationId xmlns:a16="http://schemas.microsoft.com/office/drawing/2014/main" id="{09ED7983-D5AD-4D50-9720-2D91F3172AA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2" name="Freeform 40">
                  <a:extLst>
                    <a:ext uri="{FF2B5EF4-FFF2-40B4-BE49-F238E27FC236}">
                      <a16:creationId xmlns:a16="http://schemas.microsoft.com/office/drawing/2014/main" id="{8EAC5447-3427-4E87-940E-9C31453EAA1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3" name="Freeform 41">
                  <a:extLst>
                    <a:ext uri="{FF2B5EF4-FFF2-40B4-BE49-F238E27FC236}">
                      <a16:creationId xmlns:a16="http://schemas.microsoft.com/office/drawing/2014/main" id="{7339367E-A8D4-4E5B-A73B-D7D4E830015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4" name="Freeform 42">
                  <a:extLst>
                    <a:ext uri="{FF2B5EF4-FFF2-40B4-BE49-F238E27FC236}">
                      <a16:creationId xmlns:a16="http://schemas.microsoft.com/office/drawing/2014/main" id="{35D74186-954B-4E2B-ACFC-6E4322676E2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5" name="Freeform 43">
                  <a:extLst>
                    <a:ext uri="{FF2B5EF4-FFF2-40B4-BE49-F238E27FC236}">
                      <a16:creationId xmlns:a16="http://schemas.microsoft.com/office/drawing/2014/main" id="{D9698BC5-9708-4632-9817-311B89A330C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6" name="Freeform 44">
                  <a:extLst>
                    <a:ext uri="{FF2B5EF4-FFF2-40B4-BE49-F238E27FC236}">
                      <a16:creationId xmlns:a16="http://schemas.microsoft.com/office/drawing/2014/main" id="{2EC782E5-4171-48D1-9017-82BDF260EB2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7" name="Freeform 45">
                  <a:extLst>
                    <a:ext uri="{FF2B5EF4-FFF2-40B4-BE49-F238E27FC236}">
                      <a16:creationId xmlns:a16="http://schemas.microsoft.com/office/drawing/2014/main" id="{3EA75D07-DB15-4E7A-8CFE-A4983A9D42D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8" name="Freeform 46">
                  <a:extLst>
                    <a:ext uri="{FF2B5EF4-FFF2-40B4-BE49-F238E27FC236}">
                      <a16:creationId xmlns:a16="http://schemas.microsoft.com/office/drawing/2014/main" id="{FC291DF5-B3D9-41CC-87E6-E035EB5774F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9" name="Freeform 47">
                  <a:extLst>
                    <a:ext uri="{FF2B5EF4-FFF2-40B4-BE49-F238E27FC236}">
                      <a16:creationId xmlns:a16="http://schemas.microsoft.com/office/drawing/2014/main" id="{FAD2FB89-2DA0-4207-AF68-90E4E033757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0" name="Freeform 48">
                  <a:extLst>
                    <a:ext uri="{FF2B5EF4-FFF2-40B4-BE49-F238E27FC236}">
                      <a16:creationId xmlns:a16="http://schemas.microsoft.com/office/drawing/2014/main" id="{7CE0D4DF-DD95-4FB8-96EC-AD6BA24D50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1" name="Freeform 49">
                  <a:extLst>
                    <a:ext uri="{FF2B5EF4-FFF2-40B4-BE49-F238E27FC236}">
                      <a16:creationId xmlns:a16="http://schemas.microsoft.com/office/drawing/2014/main" id="{BD40542F-DCF0-4738-A325-D55F8434B8E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2" name="Freeform 50">
                  <a:extLst>
                    <a:ext uri="{FF2B5EF4-FFF2-40B4-BE49-F238E27FC236}">
                      <a16:creationId xmlns:a16="http://schemas.microsoft.com/office/drawing/2014/main" id="{CB102C79-BE8F-44CD-AFF4-4909E4900F9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3" name="Freeform 51">
                  <a:extLst>
                    <a:ext uri="{FF2B5EF4-FFF2-40B4-BE49-F238E27FC236}">
                      <a16:creationId xmlns:a16="http://schemas.microsoft.com/office/drawing/2014/main" id="{083AB407-8E17-47DD-B88A-880710D52A8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4" name="Freeform 52">
                  <a:extLst>
                    <a:ext uri="{FF2B5EF4-FFF2-40B4-BE49-F238E27FC236}">
                      <a16:creationId xmlns:a16="http://schemas.microsoft.com/office/drawing/2014/main" id="{888A4018-6621-45C6-9801-567EBF7D675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5" name="Freeform 53">
                  <a:extLst>
                    <a:ext uri="{FF2B5EF4-FFF2-40B4-BE49-F238E27FC236}">
                      <a16:creationId xmlns:a16="http://schemas.microsoft.com/office/drawing/2014/main" id="{C5E92D2F-5D6F-4E5E-9F44-BFD75DA3769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6" name="Freeform 54">
                  <a:extLst>
                    <a:ext uri="{FF2B5EF4-FFF2-40B4-BE49-F238E27FC236}">
                      <a16:creationId xmlns:a16="http://schemas.microsoft.com/office/drawing/2014/main" id="{705AF4F1-0859-43BA-8CC2-3E252FF3024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7" name="Freeform 55">
                  <a:extLst>
                    <a:ext uri="{FF2B5EF4-FFF2-40B4-BE49-F238E27FC236}">
                      <a16:creationId xmlns:a16="http://schemas.microsoft.com/office/drawing/2014/main" id="{C11D0328-B8BD-4A60-B526-5707A798634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8" name="Freeform 56">
                  <a:extLst>
                    <a:ext uri="{FF2B5EF4-FFF2-40B4-BE49-F238E27FC236}">
                      <a16:creationId xmlns:a16="http://schemas.microsoft.com/office/drawing/2014/main" id="{C7FB3025-B0B0-427D-8F3D-9DAE6D7155A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9" name="Freeform 57">
                  <a:extLst>
                    <a:ext uri="{FF2B5EF4-FFF2-40B4-BE49-F238E27FC236}">
                      <a16:creationId xmlns:a16="http://schemas.microsoft.com/office/drawing/2014/main" id="{B3040A0E-8495-4E06-B9A3-479338695A9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0" name="Freeform 58">
                  <a:extLst>
                    <a:ext uri="{FF2B5EF4-FFF2-40B4-BE49-F238E27FC236}">
                      <a16:creationId xmlns:a16="http://schemas.microsoft.com/office/drawing/2014/main" id="{C0F6BB41-1D57-4F0B-A7A9-95A897FF114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1" name="Freeform 59">
                  <a:extLst>
                    <a:ext uri="{FF2B5EF4-FFF2-40B4-BE49-F238E27FC236}">
                      <a16:creationId xmlns:a16="http://schemas.microsoft.com/office/drawing/2014/main" id="{30C15301-6A12-4888-B566-3C466C9F66F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2" name="Freeform 60">
                  <a:extLst>
                    <a:ext uri="{FF2B5EF4-FFF2-40B4-BE49-F238E27FC236}">
                      <a16:creationId xmlns:a16="http://schemas.microsoft.com/office/drawing/2014/main" id="{216B2840-3FC7-4F7A-9AFD-140939F9A81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3" name="Freeform 61">
                  <a:extLst>
                    <a:ext uri="{FF2B5EF4-FFF2-40B4-BE49-F238E27FC236}">
                      <a16:creationId xmlns:a16="http://schemas.microsoft.com/office/drawing/2014/main" id="{F44C3C2D-52D2-45F0-8A0C-14882051551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4" name="Freeform 62">
                  <a:extLst>
                    <a:ext uri="{FF2B5EF4-FFF2-40B4-BE49-F238E27FC236}">
                      <a16:creationId xmlns:a16="http://schemas.microsoft.com/office/drawing/2014/main" id="{6B559639-595C-4FDD-BA25-2A9BB126E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5" name="Freeform 63">
                  <a:extLst>
                    <a:ext uri="{FF2B5EF4-FFF2-40B4-BE49-F238E27FC236}">
                      <a16:creationId xmlns:a16="http://schemas.microsoft.com/office/drawing/2014/main" id="{DB5F748F-7410-4996-96FD-FFF682582F2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6" name="Freeform 64">
                  <a:extLst>
                    <a:ext uri="{FF2B5EF4-FFF2-40B4-BE49-F238E27FC236}">
                      <a16:creationId xmlns:a16="http://schemas.microsoft.com/office/drawing/2014/main" id="{7920689A-6171-4A52-A174-ECE94D875D6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7" name="Freeform 65">
                  <a:extLst>
                    <a:ext uri="{FF2B5EF4-FFF2-40B4-BE49-F238E27FC236}">
                      <a16:creationId xmlns:a16="http://schemas.microsoft.com/office/drawing/2014/main" id="{8604C4AB-B1AC-44C5-A19B-860E945533D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8" name="Freeform 66">
                  <a:extLst>
                    <a:ext uri="{FF2B5EF4-FFF2-40B4-BE49-F238E27FC236}">
                      <a16:creationId xmlns:a16="http://schemas.microsoft.com/office/drawing/2014/main" id="{AF6214A0-3989-47A0-BDAC-E5911E65A36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9" name="Freeform 67">
                  <a:extLst>
                    <a:ext uri="{FF2B5EF4-FFF2-40B4-BE49-F238E27FC236}">
                      <a16:creationId xmlns:a16="http://schemas.microsoft.com/office/drawing/2014/main" id="{BFAFC7E6-ACF8-443A-9D28-913CBD32BF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0" name="Freeform 68">
                  <a:extLst>
                    <a:ext uri="{FF2B5EF4-FFF2-40B4-BE49-F238E27FC236}">
                      <a16:creationId xmlns:a16="http://schemas.microsoft.com/office/drawing/2014/main" id="{E88BE8EE-0187-4733-B0CD-EBD618E8FA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1" name="Freeform 69">
                  <a:extLst>
                    <a:ext uri="{FF2B5EF4-FFF2-40B4-BE49-F238E27FC236}">
                      <a16:creationId xmlns:a16="http://schemas.microsoft.com/office/drawing/2014/main" id="{11713248-0D86-4590-A988-0B86EF19050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2" name="Freeform 70">
                  <a:extLst>
                    <a:ext uri="{FF2B5EF4-FFF2-40B4-BE49-F238E27FC236}">
                      <a16:creationId xmlns:a16="http://schemas.microsoft.com/office/drawing/2014/main" id="{6921965F-6547-4634-8087-7895C3628C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3" name="Freeform 71">
                  <a:extLst>
                    <a:ext uri="{FF2B5EF4-FFF2-40B4-BE49-F238E27FC236}">
                      <a16:creationId xmlns:a16="http://schemas.microsoft.com/office/drawing/2014/main" id="{4A7886F4-658F-4659-9625-09C56E47AA0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4" name="Freeform 72">
                  <a:extLst>
                    <a:ext uri="{FF2B5EF4-FFF2-40B4-BE49-F238E27FC236}">
                      <a16:creationId xmlns:a16="http://schemas.microsoft.com/office/drawing/2014/main" id="{5A0492B7-B854-4AC2-9011-98ABFE8681D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5" name="Freeform 73">
                  <a:extLst>
                    <a:ext uri="{FF2B5EF4-FFF2-40B4-BE49-F238E27FC236}">
                      <a16:creationId xmlns:a16="http://schemas.microsoft.com/office/drawing/2014/main" id="{0970A43B-9485-494A-B1AE-AA0D653752F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6" name="Freeform 74">
                  <a:extLst>
                    <a:ext uri="{FF2B5EF4-FFF2-40B4-BE49-F238E27FC236}">
                      <a16:creationId xmlns:a16="http://schemas.microsoft.com/office/drawing/2014/main" id="{A70D1121-EB9D-4906-9263-6AA274F3C43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7" name="Freeform 75">
                  <a:extLst>
                    <a:ext uri="{FF2B5EF4-FFF2-40B4-BE49-F238E27FC236}">
                      <a16:creationId xmlns:a16="http://schemas.microsoft.com/office/drawing/2014/main" id="{9161DDAE-5C55-4037-A2E7-611E6A7A5F1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8" name="Freeform 76">
                  <a:extLst>
                    <a:ext uri="{FF2B5EF4-FFF2-40B4-BE49-F238E27FC236}">
                      <a16:creationId xmlns:a16="http://schemas.microsoft.com/office/drawing/2014/main" id="{5A09E925-5DA9-4DE7-8700-4AA1CA3CDDD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9" name="Freeform 77">
                  <a:extLst>
                    <a:ext uri="{FF2B5EF4-FFF2-40B4-BE49-F238E27FC236}">
                      <a16:creationId xmlns:a16="http://schemas.microsoft.com/office/drawing/2014/main" id="{D57179CC-D926-4EED-B0E0-7A820ABE6FE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0" name="Freeform 78">
                  <a:extLst>
                    <a:ext uri="{FF2B5EF4-FFF2-40B4-BE49-F238E27FC236}">
                      <a16:creationId xmlns:a16="http://schemas.microsoft.com/office/drawing/2014/main" id="{A05E06C9-B2E6-40DA-A79A-5E828038D12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1" name="Freeform 79">
                  <a:extLst>
                    <a:ext uri="{FF2B5EF4-FFF2-40B4-BE49-F238E27FC236}">
                      <a16:creationId xmlns:a16="http://schemas.microsoft.com/office/drawing/2014/main" id="{77A75FD8-1807-423D-A19C-F09B8DF0E56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2" name="Freeform 80">
                  <a:extLst>
                    <a:ext uri="{FF2B5EF4-FFF2-40B4-BE49-F238E27FC236}">
                      <a16:creationId xmlns:a16="http://schemas.microsoft.com/office/drawing/2014/main" id="{22C41C0E-8D32-49E3-9E15-91DDCEA34A6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3" name="Freeform 81">
                  <a:extLst>
                    <a:ext uri="{FF2B5EF4-FFF2-40B4-BE49-F238E27FC236}">
                      <a16:creationId xmlns:a16="http://schemas.microsoft.com/office/drawing/2014/main" id="{7F70189E-D224-462F-9B7A-E0E88D3A0AF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4" name="Freeform 82">
                  <a:extLst>
                    <a:ext uri="{FF2B5EF4-FFF2-40B4-BE49-F238E27FC236}">
                      <a16:creationId xmlns:a16="http://schemas.microsoft.com/office/drawing/2014/main" id="{D0A05544-A898-43C0-9C42-C99C5CE197A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5" name="Freeform 83">
                  <a:extLst>
                    <a:ext uri="{FF2B5EF4-FFF2-40B4-BE49-F238E27FC236}">
                      <a16:creationId xmlns:a16="http://schemas.microsoft.com/office/drawing/2014/main" id="{DD8704BF-19BA-4DCC-9556-EC22F527B4D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6" name="Freeform 84">
                  <a:extLst>
                    <a:ext uri="{FF2B5EF4-FFF2-40B4-BE49-F238E27FC236}">
                      <a16:creationId xmlns:a16="http://schemas.microsoft.com/office/drawing/2014/main" id="{3A48B744-0D9A-42C7-9529-1CB5873727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7" name="Freeform 85">
                  <a:extLst>
                    <a:ext uri="{FF2B5EF4-FFF2-40B4-BE49-F238E27FC236}">
                      <a16:creationId xmlns:a16="http://schemas.microsoft.com/office/drawing/2014/main" id="{63BB0491-30E9-40B6-86A9-87DEFEEBCC4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21B3EFB-847D-4231-855A-EEAF1C075B99}"/>
                  </a:ext>
                </a:extLst>
              </p:cNvPr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160" name="Freeform 768">
                  <a:extLst>
                    <a:ext uri="{FF2B5EF4-FFF2-40B4-BE49-F238E27FC236}">
                      <a16:creationId xmlns:a16="http://schemas.microsoft.com/office/drawing/2014/main" id="{8B430E7B-C381-4EA2-9F12-52882BEA0F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1" name="Freeform 769">
                  <a:extLst>
                    <a:ext uri="{FF2B5EF4-FFF2-40B4-BE49-F238E27FC236}">
                      <a16:creationId xmlns:a16="http://schemas.microsoft.com/office/drawing/2014/main" id="{EB6932A7-D9EC-4C36-803A-8A0D87A9B85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2" name="Freeform 770">
                  <a:extLst>
                    <a:ext uri="{FF2B5EF4-FFF2-40B4-BE49-F238E27FC236}">
                      <a16:creationId xmlns:a16="http://schemas.microsoft.com/office/drawing/2014/main" id="{EEA1F17B-7A53-4C07-A215-C3052013051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3" name="Freeform 15">
                  <a:extLst>
                    <a:ext uri="{FF2B5EF4-FFF2-40B4-BE49-F238E27FC236}">
                      <a16:creationId xmlns:a16="http://schemas.microsoft.com/office/drawing/2014/main" id="{D0E7947E-7B8F-415E-BE84-85BEF79DB68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4" name="Freeform 16">
                  <a:extLst>
                    <a:ext uri="{FF2B5EF4-FFF2-40B4-BE49-F238E27FC236}">
                      <a16:creationId xmlns:a16="http://schemas.microsoft.com/office/drawing/2014/main" id="{FA17F368-1C70-40A4-9234-6F072D5D5D8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5" name="Freeform 17">
                  <a:extLst>
                    <a:ext uri="{FF2B5EF4-FFF2-40B4-BE49-F238E27FC236}">
                      <a16:creationId xmlns:a16="http://schemas.microsoft.com/office/drawing/2014/main" id="{E1733153-4FF0-4EBD-B67E-03D6E07DAD0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6" name="Freeform 18">
                  <a:extLst>
                    <a:ext uri="{FF2B5EF4-FFF2-40B4-BE49-F238E27FC236}">
                      <a16:creationId xmlns:a16="http://schemas.microsoft.com/office/drawing/2014/main" id="{A049E50F-CEA6-4732-85AF-D2B57346E50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7" name="Freeform 19">
                  <a:extLst>
                    <a:ext uri="{FF2B5EF4-FFF2-40B4-BE49-F238E27FC236}">
                      <a16:creationId xmlns:a16="http://schemas.microsoft.com/office/drawing/2014/main" id="{B0C66AFD-5CAE-4B38-841A-B3FC06D9A3B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8" name="Freeform 20">
                  <a:extLst>
                    <a:ext uri="{FF2B5EF4-FFF2-40B4-BE49-F238E27FC236}">
                      <a16:creationId xmlns:a16="http://schemas.microsoft.com/office/drawing/2014/main" id="{4017224F-5E73-4F67-8C43-F159AEC8844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9" name="Freeform 21">
                  <a:extLst>
                    <a:ext uri="{FF2B5EF4-FFF2-40B4-BE49-F238E27FC236}">
                      <a16:creationId xmlns:a16="http://schemas.microsoft.com/office/drawing/2014/main" id="{C26305EC-FF70-41A5-A60D-ED2CBC3B78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0" name="Freeform 22">
                  <a:extLst>
                    <a:ext uri="{FF2B5EF4-FFF2-40B4-BE49-F238E27FC236}">
                      <a16:creationId xmlns:a16="http://schemas.microsoft.com/office/drawing/2014/main" id="{7D7CC4F0-89CF-4673-AD2E-7E9FAC59328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1" name="Freeform 23">
                  <a:extLst>
                    <a:ext uri="{FF2B5EF4-FFF2-40B4-BE49-F238E27FC236}">
                      <a16:creationId xmlns:a16="http://schemas.microsoft.com/office/drawing/2014/main" id="{D51297C9-5A56-4791-9314-10CCECE026B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2" name="Freeform 24">
                  <a:extLst>
                    <a:ext uri="{FF2B5EF4-FFF2-40B4-BE49-F238E27FC236}">
                      <a16:creationId xmlns:a16="http://schemas.microsoft.com/office/drawing/2014/main" id="{B392F1F3-A8A5-45C4-98C8-48B1E322719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3" name="Freeform 25">
                  <a:extLst>
                    <a:ext uri="{FF2B5EF4-FFF2-40B4-BE49-F238E27FC236}">
                      <a16:creationId xmlns:a16="http://schemas.microsoft.com/office/drawing/2014/main" id="{22DC6C5C-FA9A-4788-8B5C-892476B11FA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4" name="Freeform 26">
                  <a:extLst>
                    <a:ext uri="{FF2B5EF4-FFF2-40B4-BE49-F238E27FC236}">
                      <a16:creationId xmlns:a16="http://schemas.microsoft.com/office/drawing/2014/main" id="{BBBA0A38-B04F-40EF-AF82-63D66DE68DD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5" name="Freeform 27">
                  <a:extLst>
                    <a:ext uri="{FF2B5EF4-FFF2-40B4-BE49-F238E27FC236}">
                      <a16:creationId xmlns:a16="http://schemas.microsoft.com/office/drawing/2014/main" id="{4673327A-55F9-4567-9A37-B643AFBAA6D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6" name="Freeform 28">
                  <a:extLst>
                    <a:ext uri="{FF2B5EF4-FFF2-40B4-BE49-F238E27FC236}">
                      <a16:creationId xmlns:a16="http://schemas.microsoft.com/office/drawing/2014/main" id="{40044721-9579-4E00-B17A-22B868869C4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7" name="Freeform 29">
                  <a:extLst>
                    <a:ext uri="{FF2B5EF4-FFF2-40B4-BE49-F238E27FC236}">
                      <a16:creationId xmlns:a16="http://schemas.microsoft.com/office/drawing/2014/main" id="{ED5DF4F9-7143-4AA9-8092-829E4FC725B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8" name="Freeform 30">
                  <a:extLst>
                    <a:ext uri="{FF2B5EF4-FFF2-40B4-BE49-F238E27FC236}">
                      <a16:creationId xmlns:a16="http://schemas.microsoft.com/office/drawing/2014/main" id="{14FC0CEB-0AAC-4EE0-BD0C-C1CE989AB7D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9" name="Freeform 31">
                  <a:extLst>
                    <a:ext uri="{FF2B5EF4-FFF2-40B4-BE49-F238E27FC236}">
                      <a16:creationId xmlns:a16="http://schemas.microsoft.com/office/drawing/2014/main" id="{119C173E-3728-4218-A4E8-D142F97AB83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0" name="Freeform 32">
                  <a:extLst>
                    <a:ext uri="{FF2B5EF4-FFF2-40B4-BE49-F238E27FC236}">
                      <a16:creationId xmlns:a16="http://schemas.microsoft.com/office/drawing/2014/main" id="{331F4EF4-7473-4F6C-A122-CCC4D01CC05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1" name="Freeform 33">
                  <a:extLst>
                    <a:ext uri="{FF2B5EF4-FFF2-40B4-BE49-F238E27FC236}">
                      <a16:creationId xmlns:a16="http://schemas.microsoft.com/office/drawing/2014/main" id="{4580B5DE-FACB-423F-9017-487481E8F7F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2" name="Freeform 34">
                  <a:extLst>
                    <a:ext uri="{FF2B5EF4-FFF2-40B4-BE49-F238E27FC236}">
                      <a16:creationId xmlns:a16="http://schemas.microsoft.com/office/drawing/2014/main" id="{1FACDBD4-D247-498D-BDFF-4A153D66314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3" name="Freeform 35">
                  <a:extLst>
                    <a:ext uri="{FF2B5EF4-FFF2-40B4-BE49-F238E27FC236}">
                      <a16:creationId xmlns:a16="http://schemas.microsoft.com/office/drawing/2014/main" id="{A4C733F4-6A52-42CB-BCCD-4715F7E1E1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4" name="Freeform 36">
                  <a:extLst>
                    <a:ext uri="{FF2B5EF4-FFF2-40B4-BE49-F238E27FC236}">
                      <a16:creationId xmlns:a16="http://schemas.microsoft.com/office/drawing/2014/main" id="{98DF23AF-40E1-4D75-BFF2-98A1EE04C4C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5" name="Freeform 37">
                  <a:extLst>
                    <a:ext uri="{FF2B5EF4-FFF2-40B4-BE49-F238E27FC236}">
                      <a16:creationId xmlns:a16="http://schemas.microsoft.com/office/drawing/2014/main" id="{E9E862E2-DEFB-4CF0-A431-7AD467E6CF5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6" name="Freeform 38">
                  <a:extLst>
                    <a:ext uri="{FF2B5EF4-FFF2-40B4-BE49-F238E27FC236}">
                      <a16:creationId xmlns:a16="http://schemas.microsoft.com/office/drawing/2014/main" id="{D36E5320-C1AA-4D76-BD6E-0ADF71F59B6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7" name="Freeform 39">
                  <a:extLst>
                    <a:ext uri="{FF2B5EF4-FFF2-40B4-BE49-F238E27FC236}">
                      <a16:creationId xmlns:a16="http://schemas.microsoft.com/office/drawing/2014/main" id="{DB31A3A5-0E82-4D1A-AD1F-38AE9D02C5D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8" name="Freeform 40">
                  <a:extLst>
                    <a:ext uri="{FF2B5EF4-FFF2-40B4-BE49-F238E27FC236}">
                      <a16:creationId xmlns:a16="http://schemas.microsoft.com/office/drawing/2014/main" id="{739D20EE-D646-4C1E-93C3-7BF0534F8F1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9" name="Freeform 41">
                  <a:extLst>
                    <a:ext uri="{FF2B5EF4-FFF2-40B4-BE49-F238E27FC236}">
                      <a16:creationId xmlns:a16="http://schemas.microsoft.com/office/drawing/2014/main" id="{6B94A891-FA0E-4D41-9C79-01628A55894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0" name="Freeform 42">
                  <a:extLst>
                    <a:ext uri="{FF2B5EF4-FFF2-40B4-BE49-F238E27FC236}">
                      <a16:creationId xmlns:a16="http://schemas.microsoft.com/office/drawing/2014/main" id="{7908D5F5-16C9-4FAE-824B-E2033F46790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1" name="Freeform 43">
                  <a:extLst>
                    <a:ext uri="{FF2B5EF4-FFF2-40B4-BE49-F238E27FC236}">
                      <a16:creationId xmlns:a16="http://schemas.microsoft.com/office/drawing/2014/main" id="{47549F76-E81D-483E-ABFF-5580BE43875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2" name="Freeform 44">
                  <a:extLst>
                    <a:ext uri="{FF2B5EF4-FFF2-40B4-BE49-F238E27FC236}">
                      <a16:creationId xmlns:a16="http://schemas.microsoft.com/office/drawing/2014/main" id="{5824AED0-3057-4FB9-8A48-54CA95FD067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3" name="Freeform 45">
                  <a:extLst>
                    <a:ext uri="{FF2B5EF4-FFF2-40B4-BE49-F238E27FC236}">
                      <a16:creationId xmlns:a16="http://schemas.microsoft.com/office/drawing/2014/main" id="{DA39CB23-CD49-459F-9C9B-E69608645DB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4" name="Freeform 46">
                  <a:extLst>
                    <a:ext uri="{FF2B5EF4-FFF2-40B4-BE49-F238E27FC236}">
                      <a16:creationId xmlns:a16="http://schemas.microsoft.com/office/drawing/2014/main" id="{63D377D3-3B46-4834-B58F-B45C0989A09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5" name="Freeform 47">
                  <a:extLst>
                    <a:ext uri="{FF2B5EF4-FFF2-40B4-BE49-F238E27FC236}">
                      <a16:creationId xmlns:a16="http://schemas.microsoft.com/office/drawing/2014/main" id="{D57C4FE1-5157-4CBB-BA0B-7C092FC9F1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6" name="Freeform 48">
                  <a:extLst>
                    <a:ext uri="{FF2B5EF4-FFF2-40B4-BE49-F238E27FC236}">
                      <a16:creationId xmlns:a16="http://schemas.microsoft.com/office/drawing/2014/main" id="{0CE83AB1-4224-4064-A9D5-C8602958D68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7" name="Freeform 49">
                  <a:extLst>
                    <a:ext uri="{FF2B5EF4-FFF2-40B4-BE49-F238E27FC236}">
                      <a16:creationId xmlns:a16="http://schemas.microsoft.com/office/drawing/2014/main" id="{FCEE600C-8F54-4C70-9718-8DCDF6B4DCD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8" name="Freeform 50">
                  <a:extLst>
                    <a:ext uri="{FF2B5EF4-FFF2-40B4-BE49-F238E27FC236}">
                      <a16:creationId xmlns:a16="http://schemas.microsoft.com/office/drawing/2014/main" id="{D185605D-9EAA-4C72-9E58-36BB942790E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9" name="Freeform 51">
                  <a:extLst>
                    <a:ext uri="{FF2B5EF4-FFF2-40B4-BE49-F238E27FC236}">
                      <a16:creationId xmlns:a16="http://schemas.microsoft.com/office/drawing/2014/main" id="{B8F010E8-10D5-4D79-B739-A5434469043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0" name="Freeform 52">
                  <a:extLst>
                    <a:ext uri="{FF2B5EF4-FFF2-40B4-BE49-F238E27FC236}">
                      <a16:creationId xmlns:a16="http://schemas.microsoft.com/office/drawing/2014/main" id="{28B1E466-4004-4D4E-9E57-879A5D01D8F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1" name="Freeform 53">
                  <a:extLst>
                    <a:ext uri="{FF2B5EF4-FFF2-40B4-BE49-F238E27FC236}">
                      <a16:creationId xmlns:a16="http://schemas.microsoft.com/office/drawing/2014/main" id="{8313710C-1A05-4BA2-BEB9-353471A620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2" name="Freeform 54">
                  <a:extLst>
                    <a:ext uri="{FF2B5EF4-FFF2-40B4-BE49-F238E27FC236}">
                      <a16:creationId xmlns:a16="http://schemas.microsoft.com/office/drawing/2014/main" id="{23A9E140-90D9-4D7C-8C48-12CE9ACF29C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3" name="Freeform 55">
                  <a:extLst>
                    <a:ext uri="{FF2B5EF4-FFF2-40B4-BE49-F238E27FC236}">
                      <a16:creationId xmlns:a16="http://schemas.microsoft.com/office/drawing/2014/main" id="{401C46E2-7B5E-4A59-A6DB-8C4E47AA509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4" name="Freeform 56">
                  <a:extLst>
                    <a:ext uri="{FF2B5EF4-FFF2-40B4-BE49-F238E27FC236}">
                      <a16:creationId xmlns:a16="http://schemas.microsoft.com/office/drawing/2014/main" id="{294BF158-D95A-4C9E-B4BA-FB4BA97FEDC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5" name="Freeform 57">
                  <a:extLst>
                    <a:ext uri="{FF2B5EF4-FFF2-40B4-BE49-F238E27FC236}">
                      <a16:creationId xmlns:a16="http://schemas.microsoft.com/office/drawing/2014/main" id="{DC3E5CC3-3B70-4B8B-A1B2-688F55DA40C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6" name="Freeform 58">
                  <a:extLst>
                    <a:ext uri="{FF2B5EF4-FFF2-40B4-BE49-F238E27FC236}">
                      <a16:creationId xmlns:a16="http://schemas.microsoft.com/office/drawing/2014/main" id="{4BB7AE09-6615-48FA-81E0-8A0ADE09096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7" name="Freeform 59">
                  <a:extLst>
                    <a:ext uri="{FF2B5EF4-FFF2-40B4-BE49-F238E27FC236}">
                      <a16:creationId xmlns:a16="http://schemas.microsoft.com/office/drawing/2014/main" id="{E778B346-6EA0-4528-803B-8DBEC776359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8" name="Freeform 60">
                  <a:extLst>
                    <a:ext uri="{FF2B5EF4-FFF2-40B4-BE49-F238E27FC236}">
                      <a16:creationId xmlns:a16="http://schemas.microsoft.com/office/drawing/2014/main" id="{0E155CB9-6CD8-41B9-BC71-D75256198FA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9" name="Freeform 61">
                  <a:extLst>
                    <a:ext uri="{FF2B5EF4-FFF2-40B4-BE49-F238E27FC236}">
                      <a16:creationId xmlns:a16="http://schemas.microsoft.com/office/drawing/2014/main" id="{7D8C87BF-393C-4651-8847-CC547338466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0" name="Freeform 62">
                  <a:extLst>
                    <a:ext uri="{FF2B5EF4-FFF2-40B4-BE49-F238E27FC236}">
                      <a16:creationId xmlns:a16="http://schemas.microsoft.com/office/drawing/2014/main" id="{73621116-07C5-4E2F-A8DC-79FEEA49B1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1" name="Freeform 63">
                  <a:extLst>
                    <a:ext uri="{FF2B5EF4-FFF2-40B4-BE49-F238E27FC236}">
                      <a16:creationId xmlns:a16="http://schemas.microsoft.com/office/drawing/2014/main" id="{FD0CDD17-9C05-4303-9B6E-28595DC8DC0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2" name="Freeform 64">
                  <a:extLst>
                    <a:ext uri="{FF2B5EF4-FFF2-40B4-BE49-F238E27FC236}">
                      <a16:creationId xmlns:a16="http://schemas.microsoft.com/office/drawing/2014/main" id="{7B4DE470-5B29-4B85-B496-C7AA3A6E3C4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3" name="Freeform 65">
                  <a:extLst>
                    <a:ext uri="{FF2B5EF4-FFF2-40B4-BE49-F238E27FC236}">
                      <a16:creationId xmlns:a16="http://schemas.microsoft.com/office/drawing/2014/main" id="{60806D2D-E16E-44C8-8ABB-577028990AE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4" name="Freeform 66">
                  <a:extLst>
                    <a:ext uri="{FF2B5EF4-FFF2-40B4-BE49-F238E27FC236}">
                      <a16:creationId xmlns:a16="http://schemas.microsoft.com/office/drawing/2014/main" id="{D49F9266-D3D6-4366-A345-8A001910C30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5" name="Freeform 67">
                  <a:extLst>
                    <a:ext uri="{FF2B5EF4-FFF2-40B4-BE49-F238E27FC236}">
                      <a16:creationId xmlns:a16="http://schemas.microsoft.com/office/drawing/2014/main" id="{EBA986A0-1F76-4EFA-A09F-9C65E4F611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6" name="Freeform 68">
                  <a:extLst>
                    <a:ext uri="{FF2B5EF4-FFF2-40B4-BE49-F238E27FC236}">
                      <a16:creationId xmlns:a16="http://schemas.microsoft.com/office/drawing/2014/main" id="{453B8563-AACC-4E86-B17A-A78B88AA2D6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7" name="Freeform 69">
                  <a:extLst>
                    <a:ext uri="{FF2B5EF4-FFF2-40B4-BE49-F238E27FC236}">
                      <a16:creationId xmlns:a16="http://schemas.microsoft.com/office/drawing/2014/main" id="{64E49BFD-4C17-4BBC-A64A-0C535349343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8" name="Freeform 70">
                  <a:extLst>
                    <a:ext uri="{FF2B5EF4-FFF2-40B4-BE49-F238E27FC236}">
                      <a16:creationId xmlns:a16="http://schemas.microsoft.com/office/drawing/2014/main" id="{211D61A6-704A-45F4-AE75-DEF3D6D2312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9" name="Freeform 71">
                  <a:extLst>
                    <a:ext uri="{FF2B5EF4-FFF2-40B4-BE49-F238E27FC236}">
                      <a16:creationId xmlns:a16="http://schemas.microsoft.com/office/drawing/2014/main" id="{1AE61052-CC2E-4953-B5F3-0F556E43978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0" name="Freeform 72">
                  <a:extLst>
                    <a:ext uri="{FF2B5EF4-FFF2-40B4-BE49-F238E27FC236}">
                      <a16:creationId xmlns:a16="http://schemas.microsoft.com/office/drawing/2014/main" id="{DF01E710-7A9B-4D01-9C08-677022D3C58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1" name="Freeform 73">
                  <a:extLst>
                    <a:ext uri="{FF2B5EF4-FFF2-40B4-BE49-F238E27FC236}">
                      <a16:creationId xmlns:a16="http://schemas.microsoft.com/office/drawing/2014/main" id="{7DF7961A-1EC2-4307-9C4C-D33660672BB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2" name="Freeform 74">
                  <a:extLst>
                    <a:ext uri="{FF2B5EF4-FFF2-40B4-BE49-F238E27FC236}">
                      <a16:creationId xmlns:a16="http://schemas.microsoft.com/office/drawing/2014/main" id="{2DD93AF4-0086-4396-BB0F-BF0D7452537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3" name="Freeform 75">
                  <a:extLst>
                    <a:ext uri="{FF2B5EF4-FFF2-40B4-BE49-F238E27FC236}">
                      <a16:creationId xmlns:a16="http://schemas.microsoft.com/office/drawing/2014/main" id="{36C7D54B-1918-4425-8D33-C9CD91DE99A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4" name="Freeform 76">
                  <a:extLst>
                    <a:ext uri="{FF2B5EF4-FFF2-40B4-BE49-F238E27FC236}">
                      <a16:creationId xmlns:a16="http://schemas.microsoft.com/office/drawing/2014/main" id="{4228136B-6F13-4D73-843C-0F3807C2A83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5" name="Freeform 77">
                  <a:extLst>
                    <a:ext uri="{FF2B5EF4-FFF2-40B4-BE49-F238E27FC236}">
                      <a16:creationId xmlns:a16="http://schemas.microsoft.com/office/drawing/2014/main" id="{07E2A411-E671-41B9-BB83-BA2E4782398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6" name="Freeform 78">
                  <a:extLst>
                    <a:ext uri="{FF2B5EF4-FFF2-40B4-BE49-F238E27FC236}">
                      <a16:creationId xmlns:a16="http://schemas.microsoft.com/office/drawing/2014/main" id="{ED1D1BAB-8C03-4AF5-9983-432B7A7299A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7" name="Freeform 79">
                  <a:extLst>
                    <a:ext uri="{FF2B5EF4-FFF2-40B4-BE49-F238E27FC236}">
                      <a16:creationId xmlns:a16="http://schemas.microsoft.com/office/drawing/2014/main" id="{75A57336-4554-4159-B87C-99C266DBE36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8" name="Freeform 80">
                  <a:extLst>
                    <a:ext uri="{FF2B5EF4-FFF2-40B4-BE49-F238E27FC236}">
                      <a16:creationId xmlns:a16="http://schemas.microsoft.com/office/drawing/2014/main" id="{9CA1E54A-602C-4FB8-8D95-2C14EC75523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9" name="Freeform 81">
                  <a:extLst>
                    <a:ext uri="{FF2B5EF4-FFF2-40B4-BE49-F238E27FC236}">
                      <a16:creationId xmlns:a16="http://schemas.microsoft.com/office/drawing/2014/main" id="{B2FC0484-F366-4107-B53F-1C3CA661189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0" name="Freeform 82">
                  <a:extLst>
                    <a:ext uri="{FF2B5EF4-FFF2-40B4-BE49-F238E27FC236}">
                      <a16:creationId xmlns:a16="http://schemas.microsoft.com/office/drawing/2014/main" id="{FE4484DC-C53D-4F73-A5D6-DE17A449331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1" name="Freeform 83">
                  <a:extLst>
                    <a:ext uri="{FF2B5EF4-FFF2-40B4-BE49-F238E27FC236}">
                      <a16:creationId xmlns:a16="http://schemas.microsoft.com/office/drawing/2014/main" id="{D36E1416-C6F9-4EE7-8346-6BF4940D554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2" name="Freeform 84">
                  <a:extLst>
                    <a:ext uri="{FF2B5EF4-FFF2-40B4-BE49-F238E27FC236}">
                      <a16:creationId xmlns:a16="http://schemas.microsoft.com/office/drawing/2014/main" id="{8FBC2A1B-D8FF-40CF-B558-94E02F05DAF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3" name="Freeform 85">
                  <a:extLst>
                    <a:ext uri="{FF2B5EF4-FFF2-40B4-BE49-F238E27FC236}">
                      <a16:creationId xmlns:a16="http://schemas.microsoft.com/office/drawing/2014/main" id="{8B72264A-CF49-411A-AC89-9980BDEE9FC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7001C856-1F36-410C-96DC-C62F89B54BB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6C11C29-96B6-41F1-ADE8-1DC4169F844C}"/>
                  </a:ext>
                </a:extLst>
              </p:cNvPr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" name="Freeform 692">
                  <a:extLst>
                    <a:ext uri="{FF2B5EF4-FFF2-40B4-BE49-F238E27FC236}">
                      <a16:creationId xmlns:a16="http://schemas.microsoft.com/office/drawing/2014/main" id="{AFF4ADD9-FF21-476F-884C-4149AEE354C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5" name="Freeform 693">
                  <a:extLst>
                    <a:ext uri="{FF2B5EF4-FFF2-40B4-BE49-F238E27FC236}">
                      <a16:creationId xmlns:a16="http://schemas.microsoft.com/office/drawing/2014/main" id="{37F0F23A-E157-4BB3-A431-AC53C8224C7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6" name="Freeform 694">
                  <a:extLst>
                    <a:ext uri="{FF2B5EF4-FFF2-40B4-BE49-F238E27FC236}">
                      <a16:creationId xmlns:a16="http://schemas.microsoft.com/office/drawing/2014/main" id="{A1D94B48-38B2-4167-B097-8DCE45D3B16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7" name="Freeform 15">
                  <a:extLst>
                    <a:ext uri="{FF2B5EF4-FFF2-40B4-BE49-F238E27FC236}">
                      <a16:creationId xmlns:a16="http://schemas.microsoft.com/office/drawing/2014/main" id="{7EC2127A-5DD7-4137-B68B-91A2A87AAB4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8" name="Freeform 16">
                  <a:extLst>
                    <a:ext uri="{FF2B5EF4-FFF2-40B4-BE49-F238E27FC236}">
                      <a16:creationId xmlns:a16="http://schemas.microsoft.com/office/drawing/2014/main" id="{C2FA4258-0A80-4555-87B2-5499BC8AF10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9" name="Freeform 17">
                  <a:extLst>
                    <a:ext uri="{FF2B5EF4-FFF2-40B4-BE49-F238E27FC236}">
                      <a16:creationId xmlns:a16="http://schemas.microsoft.com/office/drawing/2014/main" id="{10EDEA5B-ACEC-4D3A-B597-8A4628A3D63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0" name="Freeform 18">
                  <a:extLst>
                    <a:ext uri="{FF2B5EF4-FFF2-40B4-BE49-F238E27FC236}">
                      <a16:creationId xmlns:a16="http://schemas.microsoft.com/office/drawing/2014/main" id="{1AB0BC7D-1EE5-45D6-99DC-6CBF92C4D39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1" name="Freeform 19">
                  <a:extLst>
                    <a:ext uri="{FF2B5EF4-FFF2-40B4-BE49-F238E27FC236}">
                      <a16:creationId xmlns:a16="http://schemas.microsoft.com/office/drawing/2014/main" id="{2DBD3C14-7849-45E1-BBF4-70D1A66F064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2" name="Freeform 20">
                  <a:extLst>
                    <a:ext uri="{FF2B5EF4-FFF2-40B4-BE49-F238E27FC236}">
                      <a16:creationId xmlns:a16="http://schemas.microsoft.com/office/drawing/2014/main" id="{A1913812-C9B9-474A-9727-61BDDC821F6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3" name="Freeform 21">
                  <a:extLst>
                    <a:ext uri="{FF2B5EF4-FFF2-40B4-BE49-F238E27FC236}">
                      <a16:creationId xmlns:a16="http://schemas.microsoft.com/office/drawing/2014/main" id="{90087EBA-45A4-4CE3-9D0E-3F9877001DE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4" name="Freeform 22">
                  <a:extLst>
                    <a:ext uri="{FF2B5EF4-FFF2-40B4-BE49-F238E27FC236}">
                      <a16:creationId xmlns:a16="http://schemas.microsoft.com/office/drawing/2014/main" id="{2A579DA9-CC1E-40C3-88DD-10CC833BD16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5" name="Freeform 23">
                  <a:extLst>
                    <a:ext uri="{FF2B5EF4-FFF2-40B4-BE49-F238E27FC236}">
                      <a16:creationId xmlns:a16="http://schemas.microsoft.com/office/drawing/2014/main" id="{DE128E1E-10CD-4EF6-AAF5-D8D02B0F6B2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3CDF1E99-197D-4D55-8195-54D638ACF2F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F59C2200-33FE-4D5F-9B1D-40846F4C6D8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65DC9432-17DE-4985-B350-C3C11F4FBFA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2415DE17-1911-4A82-949A-9599CA19D5A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509B8257-42CB-4DB5-852E-9FBA5790264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801A10AD-3497-43E0-8979-30152E1B724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2" name="Freeform 30">
                  <a:extLst>
                    <a:ext uri="{FF2B5EF4-FFF2-40B4-BE49-F238E27FC236}">
                      <a16:creationId xmlns:a16="http://schemas.microsoft.com/office/drawing/2014/main" id="{936ADBC2-9635-4D8C-BDD5-3BEBBA8008C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3" name="Freeform 31">
                  <a:extLst>
                    <a:ext uri="{FF2B5EF4-FFF2-40B4-BE49-F238E27FC236}">
                      <a16:creationId xmlns:a16="http://schemas.microsoft.com/office/drawing/2014/main" id="{18C727B1-E6A6-4F78-92CB-ABCEFF7CE9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4" name="Freeform 32">
                  <a:extLst>
                    <a:ext uri="{FF2B5EF4-FFF2-40B4-BE49-F238E27FC236}">
                      <a16:creationId xmlns:a16="http://schemas.microsoft.com/office/drawing/2014/main" id="{8A6D1833-4BDB-4C0F-AC8A-428BB43E0D0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5" name="Freeform 33">
                  <a:extLst>
                    <a:ext uri="{FF2B5EF4-FFF2-40B4-BE49-F238E27FC236}">
                      <a16:creationId xmlns:a16="http://schemas.microsoft.com/office/drawing/2014/main" id="{37976159-9D0C-4D9B-A0EE-CDB33402291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6" name="Freeform 34">
                  <a:extLst>
                    <a:ext uri="{FF2B5EF4-FFF2-40B4-BE49-F238E27FC236}">
                      <a16:creationId xmlns:a16="http://schemas.microsoft.com/office/drawing/2014/main" id="{B27D97EA-EE22-46FA-8A33-58AD97FD38A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7" name="Freeform 35">
                  <a:extLst>
                    <a:ext uri="{FF2B5EF4-FFF2-40B4-BE49-F238E27FC236}">
                      <a16:creationId xmlns:a16="http://schemas.microsoft.com/office/drawing/2014/main" id="{7E674246-8B28-4B2B-BC7F-13CBA518853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8" name="Freeform 36">
                  <a:extLst>
                    <a:ext uri="{FF2B5EF4-FFF2-40B4-BE49-F238E27FC236}">
                      <a16:creationId xmlns:a16="http://schemas.microsoft.com/office/drawing/2014/main" id="{A5E1356D-E902-4DE0-BA32-386CD2C17C5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09" name="Freeform 37">
                  <a:extLst>
                    <a:ext uri="{FF2B5EF4-FFF2-40B4-BE49-F238E27FC236}">
                      <a16:creationId xmlns:a16="http://schemas.microsoft.com/office/drawing/2014/main" id="{C726B454-DA2F-4424-91E9-AC778CF3F6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0" name="Freeform 38">
                  <a:extLst>
                    <a:ext uri="{FF2B5EF4-FFF2-40B4-BE49-F238E27FC236}">
                      <a16:creationId xmlns:a16="http://schemas.microsoft.com/office/drawing/2014/main" id="{8927F304-1F45-4B53-A306-77FD52599DD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1" name="Freeform 39">
                  <a:extLst>
                    <a:ext uri="{FF2B5EF4-FFF2-40B4-BE49-F238E27FC236}">
                      <a16:creationId xmlns:a16="http://schemas.microsoft.com/office/drawing/2014/main" id="{DDB35AB9-E4E9-4DB4-BFA4-8716FC925D3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2" name="Freeform 40">
                  <a:extLst>
                    <a:ext uri="{FF2B5EF4-FFF2-40B4-BE49-F238E27FC236}">
                      <a16:creationId xmlns:a16="http://schemas.microsoft.com/office/drawing/2014/main" id="{1B71D110-6FB2-4B92-8847-975ECCE5CC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3" name="Freeform 41">
                  <a:extLst>
                    <a:ext uri="{FF2B5EF4-FFF2-40B4-BE49-F238E27FC236}">
                      <a16:creationId xmlns:a16="http://schemas.microsoft.com/office/drawing/2014/main" id="{E84D353E-DC4A-49DE-96CA-785E34A1597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4" name="Freeform 42">
                  <a:extLst>
                    <a:ext uri="{FF2B5EF4-FFF2-40B4-BE49-F238E27FC236}">
                      <a16:creationId xmlns:a16="http://schemas.microsoft.com/office/drawing/2014/main" id="{F073762B-3FA3-449F-A62D-5A71BDFF963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5" name="Freeform 43">
                  <a:extLst>
                    <a:ext uri="{FF2B5EF4-FFF2-40B4-BE49-F238E27FC236}">
                      <a16:creationId xmlns:a16="http://schemas.microsoft.com/office/drawing/2014/main" id="{38DA44AC-D687-4C4D-99CF-61DC21138F8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6" name="Freeform 44">
                  <a:extLst>
                    <a:ext uri="{FF2B5EF4-FFF2-40B4-BE49-F238E27FC236}">
                      <a16:creationId xmlns:a16="http://schemas.microsoft.com/office/drawing/2014/main" id="{CC685751-E0D0-4674-B24E-712EC5027E7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7" name="Freeform 45">
                  <a:extLst>
                    <a:ext uri="{FF2B5EF4-FFF2-40B4-BE49-F238E27FC236}">
                      <a16:creationId xmlns:a16="http://schemas.microsoft.com/office/drawing/2014/main" id="{3E5E7ECC-32F7-4EDB-B7E3-D4E8D6220F5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453CE584-7D9D-4DE3-8791-4FC425598A7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9" name="Freeform 47">
                  <a:extLst>
                    <a:ext uri="{FF2B5EF4-FFF2-40B4-BE49-F238E27FC236}">
                      <a16:creationId xmlns:a16="http://schemas.microsoft.com/office/drawing/2014/main" id="{D243A6EB-5E00-4018-82A0-66BE27D764F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0" name="Freeform 48">
                  <a:extLst>
                    <a:ext uri="{FF2B5EF4-FFF2-40B4-BE49-F238E27FC236}">
                      <a16:creationId xmlns:a16="http://schemas.microsoft.com/office/drawing/2014/main" id="{322F6B72-4DCA-4852-A72D-360F25861AF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1" name="Freeform 49">
                  <a:extLst>
                    <a:ext uri="{FF2B5EF4-FFF2-40B4-BE49-F238E27FC236}">
                      <a16:creationId xmlns:a16="http://schemas.microsoft.com/office/drawing/2014/main" id="{6EB3692E-716D-4E3D-B706-09ED4AFBF13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2" name="Freeform 50">
                  <a:extLst>
                    <a:ext uri="{FF2B5EF4-FFF2-40B4-BE49-F238E27FC236}">
                      <a16:creationId xmlns:a16="http://schemas.microsoft.com/office/drawing/2014/main" id="{B9E65066-3464-4CD7-BB9E-1967B407E46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3" name="Freeform 51">
                  <a:extLst>
                    <a:ext uri="{FF2B5EF4-FFF2-40B4-BE49-F238E27FC236}">
                      <a16:creationId xmlns:a16="http://schemas.microsoft.com/office/drawing/2014/main" id="{08A9C810-F948-4C15-ABAC-DDB39F34913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4" name="Freeform 52">
                  <a:extLst>
                    <a:ext uri="{FF2B5EF4-FFF2-40B4-BE49-F238E27FC236}">
                      <a16:creationId xmlns:a16="http://schemas.microsoft.com/office/drawing/2014/main" id="{0A1A376F-203D-46D4-B593-A18EA3A2C0A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5" name="Freeform 53">
                  <a:extLst>
                    <a:ext uri="{FF2B5EF4-FFF2-40B4-BE49-F238E27FC236}">
                      <a16:creationId xmlns:a16="http://schemas.microsoft.com/office/drawing/2014/main" id="{FD8155D3-B40A-4339-98F8-B6A8B71B75E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6" name="Freeform 54">
                  <a:extLst>
                    <a:ext uri="{FF2B5EF4-FFF2-40B4-BE49-F238E27FC236}">
                      <a16:creationId xmlns:a16="http://schemas.microsoft.com/office/drawing/2014/main" id="{D16B9821-B09F-4357-BE18-2B2D45017F5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7" name="Freeform 55">
                  <a:extLst>
                    <a:ext uri="{FF2B5EF4-FFF2-40B4-BE49-F238E27FC236}">
                      <a16:creationId xmlns:a16="http://schemas.microsoft.com/office/drawing/2014/main" id="{6E232219-4C88-4619-82AD-F4180490B47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8" name="Freeform 56">
                  <a:extLst>
                    <a:ext uri="{FF2B5EF4-FFF2-40B4-BE49-F238E27FC236}">
                      <a16:creationId xmlns:a16="http://schemas.microsoft.com/office/drawing/2014/main" id="{46C800FC-AE6E-4B1C-835C-8610F5EB70E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9" name="Freeform 57">
                  <a:extLst>
                    <a:ext uri="{FF2B5EF4-FFF2-40B4-BE49-F238E27FC236}">
                      <a16:creationId xmlns:a16="http://schemas.microsoft.com/office/drawing/2014/main" id="{ACF14AED-305E-429E-A187-111D3CA201D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0" name="Freeform 58">
                  <a:extLst>
                    <a:ext uri="{FF2B5EF4-FFF2-40B4-BE49-F238E27FC236}">
                      <a16:creationId xmlns:a16="http://schemas.microsoft.com/office/drawing/2014/main" id="{B10CCBB1-081F-499D-9406-428DAF33972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304FBDFF-2385-49D3-80C1-CA7CFB79747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2" name="Freeform 60">
                  <a:extLst>
                    <a:ext uri="{FF2B5EF4-FFF2-40B4-BE49-F238E27FC236}">
                      <a16:creationId xmlns:a16="http://schemas.microsoft.com/office/drawing/2014/main" id="{DFDF5ED8-7373-4217-9BFA-341B7DEC17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3" name="Freeform 61">
                  <a:extLst>
                    <a:ext uri="{FF2B5EF4-FFF2-40B4-BE49-F238E27FC236}">
                      <a16:creationId xmlns:a16="http://schemas.microsoft.com/office/drawing/2014/main" id="{D441839B-39A2-4A97-9E70-B8309F61F21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4" name="Freeform 62">
                  <a:extLst>
                    <a:ext uri="{FF2B5EF4-FFF2-40B4-BE49-F238E27FC236}">
                      <a16:creationId xmlns:a16="http://schemas.microsoft.com/office/drawing/2014/main" id="{454A555A-F611-4B4B-9F83-C7FBC69C38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5" name="Freeform 63">
                  <a:extLst>
                    <a:ext uri="{FF2B5EF4-FFF2-40B4-BE49-F238E27FC236}">
                      <a16:creationId xmlns:a16="http://schemas.microsoft.com/office/drawing/2014/main" id="{B03ABB86-DAF0-4D80-9E1C-ECF12D93A54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6" name="Freeform 64">
                  <a:extLst>
                    <a:ext uri="{FF2B5EF4-FFF2-40B4-BE49-F238E27FC236}">
                      <a16:creationId xmlns:a16="http://schemas.microsoft.com/office/drawing/2014/main" id="{EC9EB635-D540-49CF-9814-DBB02516D5F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7" name="Freeform 65">
                  <a:extLst>
                    <a:ext uri="{FF2B5EF4-FFF2-40B4-BE49-F238E27FC236}">
                      <a16:creationId xmlns:a16="http://schemas.microsoft.com/office/drawing/2014/main" id="{0E2AB31F-2A0D-40FC-A7F1-AF2985DB362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8" name="Freeform 66">
                  <a:extLst>
                    <a:ext uri="{FF2B5EF4-FFF2-40B4-BE49-F238E27FC236}">
                      <a16:creationId xmlns:a16="http://schemas.microsoft.com/office/drawing/2014/main" id="{0DBEBBAC-C0F6-4ED0-A12F-0F9631573D6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9" name="Freeform 67">
                  <a:extLst>
                    <a:ext uri="{FF2B5EF4-FFF2-40B4-BE49-F238E27FC236}">
                      <a16:creationId xmlns:a16="http://schemas.microsoft.com/office/drawing/2014/main" id="{C4BD49EA-D7ED-4538-850E-6C6C8851588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0" name="Freeform 68">
                  <a:extLst>
                    <a:ext uri="{FF2B5EF4-FFF2-40B4-BE49-F238E27FC236}">
                      <a16:creationId xmlns:a16="http://schemas.microsoft.com/office/drawing/2014/main" id="{862529C2-7773-4BB2-895B-589E5DEC22F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1" name="Freeform 69">
                  <a:extLst>
                    <a:ext uri="{FF2B5EF4-FFF2-40B4-BE49-F238E27FC236}">
                      <a16:creationId xmlns:a16="http://schemas.microsoft.com/office/drawing/2014/main" id="{E68D534F-8064-431D-91FA-4554E45B52D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2" name="Freeform 70">
                  <a:extLst>
                    <a:ext uri="{FF2B5EF4-FFF2-40B4-BE49-F238E27FC236}">
                      <a16:creationId xmlns:a16="http://schemas.microsoft.com/office/drawing/2014/main" id="{3DA6DD8F-4294-440D-BC01-D90D38A86A9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3" name="Freeform 71">
                  <a:extLst>
                    <a:ext uri="{FF2B5EF4-FFF2-40B4-BE49-F238E27FC236}">
                      <a16:creationId xmlns:a16="http://schemas.microsoft.com/office/drawing/2014/main" id="{D52905A8-39E2-4A14-8DBC-58218848D47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4" name="Freeform 72">
                  <a:extLst>
                    <a:ext uri="{FF2B5EF4-FFF2-40B4-BE49-F238E27FC236}">
                      <a16:creationId xmlns:a16="http://schemas.microsoft.com/office/drawing/2014/main" id="{9DA68442-BC89-4B08-84CB-1186D2EEAC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5" name="Freeform 73">
                  <a:extLst>
                    <a:ext uri="{FF2B5EF4-FFF2-40B4-BE49-F238E27FC236}">
                      <a16:creationId xmlns:a16="http://schemas.microsoft.com/office/drawing/2014/main" id="{DBCA298B-80DC-4003-B071-1A3A5FF01C3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6" name="Freeform 74">
                  <a:extLst>
                    <a:ext uri="{FF2B5EF4-FFF2-40B4-BE49-F238E27FC236}">
                      <a16:creationId xmlns:a16="http://schemas.microsoft.com/office/drawing/2014/main" id="{E05A60D1-1352-45FB-BF75-6FBC2668452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7" name="Freeform 75">
                  <a:extLst>
                    <a:ext uri="{FF2B5EF4-FFF2-40B4-BE49-F238E27FC236}">
                      <a16:creationId xmlns:a16="http://schemas.microsoft.com/office/drawing/2014/main" id="{D77BC173-A979-4587-AB27-C2471C5839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8" name="Freeform 76">
                  <a:extLst>
                    <a:ext uri="{FF2B5EF4-FFF2-40B4-BE49-F238E27FC236}">
                      <a16:creationId xmlns:a16="http://schemas.microsoft.com/office/drawing/2014/main" id="{3779676F-8E5B-456F-AA58-2638F89B290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9" name="Freeform 77">
                  <a:extLst>
                    <a:ext uri="{FF2B5EF4-FFF2-40B4-BE49-F238E27FC236}">
                      <a16:creationId xmlns:a16="http://schemas.microsoft.com/office/drawing/2014/main" id="{1FADE6E5-FB81-481F-A885-CE827A285CF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0" name="Freeform 78">
                  <a:extLst>
                    <a:ext uri="{FF2B5EF4-FFF2-40B4-BE49-F238E27FC236}">
                      <a16:creationId xmlns:a16="http://schemas.microsoft.com/office/drawing/2014/main" id="{E76FDCAC-F47C-4CE7-8D58-41D53F166AC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1" name="Freeform 79">
                  <a:extLst>
                    <a:ext uri="{FF2B5EF4-FFF2-40B4-BE49-F238E27FC236}">
                      <a16:creationId xmlns:a16="http://schemas.microsoft.com/office/drawing/2014/main" id="{B84C8682-4C55-4E02-AE3C-B4927EBA3BA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2" name="Freeform 80">
                  <a:extLst>
                    <a:ext uri="{FF2B5EF4-FFF2-40B4-BE49-F238E27FC236}">
                      <a16:creationId xmlns:a16="http://schemas.microsoft.com/office/drawing/2014/main" id="{207BDF82-63A5-4DEF-9660-BD5818507E2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3" name="Freeform 81">
                  <a:extLst>
                    <a:ext uri="{FF2B5EF4-FFF2-40B4-BE49-F238E27FC236}">
                      <a16:creationId xmlns:a16="http://schemas.microsoft.com/office/drawing/2014/main" id="{528ED3AF-E209-4B40-99ED-E8F3B20301F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4" name="Freeform 82">
                  <a:extLst>
                    <a:ext uri="{FF2B5EF4-FFF2-40B4-BE49-F238E27FC236}">
                      <a16:creationId xmlns:a16="http://schemas.microsoft.com/office/drawing/2014/main" id="{A66DCB48-935B-4182-A4E1-0706ADE025A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5" name="Freeform 83">
                  <a:extLst>
                    <a:ext uri="{FF2B5EF4-FFF2-40B4-BE49-F238E27FC236}">
                      <a16:creationId xmlns:a16="http://schemas.microsoft.com/office/drawing/2014/main" id="{E5B2AF7B-8819-4D69-95E5-2C4ABAA0038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6" name="Freeform 84">
                  <a:extLst>
                    <a:ext uri="{FF2B5EF4-FFF2-40B4-BE49-F238E27FC236}">
                      <a16:creationId xmlns:a16="http://schemas.microsoft.com/office/drawing/2014/main" id="{C4E12EB7-3781-4674-9C65-93DB845CAA4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7" name="Freeform 85">
                  <a:extLst>
                    <a:ext uri="{FF2B5EF4-FFF2-40B4-BE49-F238E27FC236}">
                      <a16:creationId xmlns:a16="http://schemas.microsoft.com/office/drawing/2014/main" id="{5D5F91EF-63E1-4F63-A405-33F9862D914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344C8-29DC-449D-A3A6-0067F7F6086C}"/>
                  </a:ext>
                </a:extLst>
              </p:cNvPr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10" name="Freeform 618">
                  <a:extLst>
                    <a:ext uri="{FF2B5EF4-FFF2-40B4-BE49-F238E27FC236}">
                      <a16:creationId xmlns:a16="http://schemas.microsoft.com/office/drawing/2014/main" id="{C648C577-5352-40AE-B4FF-FCFD557C3D6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1" name="Freeform 619">
                  <a:extLst>
                    <a:ext uri="{FF2B5EF4-FFF2-40B4-BE49-F238E27FC236}">
                      <a16:creationId xmlns:a16="http://schemas.microsoft.com/office/drawing/2014/main" id="{16C77C30-5A5A-4702-AD7A-6AD1FF3A88A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2" name="Freeform 620">
                  <a:extLst>
                    <a:ext uri="{FF2B5EF4-FFF2-40B4-BE49-F238E27FC236}">
                      <a16:creationId xmlns:a16="http://schemas.microsoft.com/office/drawing/2014/main" id="{83F36CD2-E9C1-4794-8C46-3C9DEEF4C8A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3" name="Freeform 621">
                  <a:extLst>
                    <a:ext uri="{FF2B5EF4-FFF2-40B4-BE49-F238E27FC236}">
                      <a16:creationId xmlns:a16="http://schemas.microsoft.com/office/drawing/2014/main" id="{6D58D802-300C-4C58-943C-1DDC2430A2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4" name="Freeform 622">
                  <a:extLst>
                    <a:ext uri="{FF2B5EF4-FFF2-40B4-BE49-F238E27FC236}">
                      <a16:creationId xmlns:a16="http://schemas.microsoft.com/office/drawing/2014/main" id="{5252E655-5902-46E1-AE57-0400BEA989F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5" name="Freeform 623">
                  <a:extLst>
                    <a:ext uri="{FF2B5EF4-FFF2-40B4-BE49-F238E27FC236}">
                      <a16:creationId xmlns:a16="http://schemas.microsoft.com/office/drawing/2014/main" id="{17718D07-8A9B-4FDF-BF24-906D5BB4D47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6" name="Freeform 624">
                  <a:extLst>
                    <a:ext uri="{FF2B5EF4-FFF2-40B4-BE49-F238E27FC236}">
                      <a16:creationId xmlns:a16="http://schemas.microsoft.com/office/drawing/2014/main" id="{EE5B7EEF-6919-41AD-8909-3A9EAC6D45E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7" name="Freeform 625">
                  <a:extLst>
                    <a:ext uri="{FF2B5EF4-FFF2-40B4-BE49-F238E27FC236}">
                      <a16:creationId xmlns:a16="http://schemas.microsoft.com/office/drawing/2014/main" id="{CE7A41F4-68E8-40C1-805A-A9402CD01D9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8" name="Freeform 626">
                  <a:extLst>
                    <a:ext uri="{FF2B5EF4-FFF2-40B4-BE49-F238E27FC236}">
                      <a16:creationId xmlns:a16="http://schemas.microsoft.com/office/drawing/2014/main" id="{9C839460-C89B-48B1-AED6-A18883B9475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19" name="Freeform 627">
                  <a:extLst>
                    <a:ext uri="{FF2B5EF4-FFF2-40B4-BE49-F238E27FC236}">
                      <a16:creationId xmlns:a16="http://schemas.microsoft.com/office/drawing/2014/main" id="{0F82D859-2E6C-4044-A364-AE37C2BBAB1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0" name="Freeform 628">
                  <a:extLst>
                    <a:ext uri="{FF2B5EF4-FFF2-40B4-BE49-F238E27FC236}">
                      <a16:creationId xmlns:a16="http://schemas.microsoft.com/office/drawing/2014/main" id="{F8F207BC-5292-4591-98AE-ADB78E624D6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1" name="Freeform 629">
                  <a:extLst>
                    <a:ext uri="{FF2B5EF4-FFF2-40B4-BE49-F238E27FC236}">
                      <a16:creationId xmlns:a16="http://schemas.microsoft.com/office/drawing/2014/main" id="{62F5E371-07DD-4DCD-9551-E6E5CDE34C3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2" name="Freeform 630">
                  <a:extLst>
                    <a:ext uri="{FF2B5EF4-FFF2-40B4-BE49-F238E27FC236}">
                      <a16:creationId xmlns:a16="http://schemas.microsoft.com/office/drawing/2014/main" id="{CB05CA02-5AF9-4027-B986-27A0B50CD5C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3" name="Freeform 631">
                  <a:extLst>
                    <a:ext uri="{FF2B5EF4-FFF2-40B4-BE49-F238E27FC236}">
                      <a16:creationId xmlns:a16="http://schemas.microsoft.com/office/drawing/2014/main" id="{87B66464-7F5B-4A2E-8B3E-ED180ED78BA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4" name="Freeform 632">
                  <a:extLst>
                    <a:ext uri="{FF2B5EF4-FFF2-40B4-BE49-F238E27FC236}">
                      <a16:creationId xmlns:a16="http://schemas.microsoft.com/office/drawing/2014/main" id="{54199E8A-7BEF-4DE8-A31A-BB9678F9034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5" name="Freeform 633">
                  <a:extLst>
                    <a:ext uri="{FF2B5EF4-FFF2-40B4-BE49-F238E27FC236}">
                      <a16:creationId xmlns:a16="http://schemas.microsoft.com/office/drawing/2014/main" id="{DB3643A9-802F-45FB-8DC0-7229E79FACC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6" name="Freeform 634">
                  <a:extLst>
                    <a:ext uri="{FF2B5EF4-FFF2-40B4-BE49-F238E27FC236}">
                      <a16:creationId xmlns:a16="http://schemas.microsoft.com/office/drawing/2014/main" id="{93715E7F-5050-4FCC-962F-EE516F002AB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7" name="Freeform 635">
                  <a:extLst>
                    <a:ext uri="{FF2B5EF4-FFF2-40B4-BE49-F238E27FC236}">
                      <a16:creationId xmlns:a16="http://schemas.microsoft.com/office/drawing/2014/main" id="{58DFB094-021D-43EE-9773-BEE3E89575E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8" name="Freeform 636">
                  <a:extLst>
                    <a:ext uri="{FF2B5EF4-FFF2-40B4-BE49-F238E27FC236}">
                      <a16:creationId xmlns:a16="http://schemas.microsoft.com/office/drawing/2014/main" id="{4D5CDEF3-44F6-49B2-83C5-9984A899841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29" name="Freeform 637">
                  <a:extLst>
                    <a:ext uri="{FF2B5EF4-FFF2-40B4-BE49-F238E27FC236}">
                      <a16:creationId xmlns:a16="http://schemas.microsoft.com/office/drawing/2014/main" id="{E3628FF1-1538-4C11-9848-B39744337FF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0" name="Freeform 638">
                  <a:extLst>
                    <a:ext uri="{FF2B5EF4-FFF2-40B4-BE49-F238E27FC236}">
                      <a16:creationId xmlns:a16="http://schemas.microsoft.com/office/drawing/2014/main" id="{94B4619E-D699-459C-BE80-AB0117F4E7E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1" name="Freeform 639">
                  <a:extLst>
                    <a:ext uri="{FF2B5EF4-FFF2-40B4-BE49-F238E27FC236}">
                      <a16:creationId xmlns:a16="http://schemas.microsoft.com/office/drawing/2014/main" id="{30C8031E-711D-42A4-B1C4-A9A0E914042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2" name="Freeform 640">
                  <a:extLst>
                    <a:ext uri="{FF2B5EF4-FFF2-40B4-BE49-F238E27FC236}">
                      <a16:creationId xmlns:a16="http://schemas.microsoft.com/office/drawing/2014/main" id="{E397C31C-5387-47EF-81E0-B67E6A92A86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3" name="Freeform 641">
                  <a:extLst>
                    <a:ext uri="{FF2B5EF4-FFF2-40B4-BE49-F238E27FC236}">
                      <a16:creationId xmlns:a16="http://schemas.microsoft.com/office/drawing/2014/main" id="{339C106B-4AB1-448A-916A-75557531996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4" name="Freeform 642">
                  <a:extLst>
                    <a:ext uri="{FF2B5EF4-FFF2-40B4-BE49-F238E27FC236}">
                      <a16:creationId xmlns:a16="http://schemas.microsoft.com/office/drawing/2014/main" id="{7AEDBC4F-667C-4C0D-8D4C-66ED6C2A7D8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5" name="Freeform 643">
                  <a:extLst>
                    <a:ext uri="{FF2B5EF4-FFF2-40B4-BE49-F238E27FC236}">
                      <a16:creationId xmlns:a16="http://schemas.microsoft.com/office/drawing/2014/main" id="{285F5F7A-C2C7-4C54-80FC-20CB715DEEC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6" name="Freeform 644">
                  <a:extLst>
                    <a:ext uri="{FF2B5EF4-FFF2-40B4-BE49-F238E27FC236}">
                      <a16:creationId xmlns:a16="http://schemas.microsoft.com/office/drawing/2014/main" id="{90C1C07E-163C-442F-9FA0-E67DF52D8AE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7" name="Freeform 645">
                  <a:extLst>
                    <a:ext uri="{FF2B5EF4-FFF2-40B4-BE49-F238E27FC236}">
                      <a16:creationId xmlns:a16="http://schemas.microsoft.com/office/drawing/2014/main" id="{85B13E59-0DCD-4ED7-8160-7788B10FA9F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8" name="Freeform 646">
                  <a:extLst>
                    <a:ext uri="{FF2B5EF4-FFF2-40B4-BE49-F238E27FC236}">
                      <a16:creationId xmlns:a16="http://schemas.microsoft.com/office/drawing/2014/main" id="{39FE13F6-317F-43F6-BDD0-C7AE9F427EF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9" name="Freeform 647">
                  <a:extLst>
                    <a:ext uri="{FF2B5EF4-FFF2-40B4-BE49-F238E27FC236}">
                      <a16:creationId xmlns:a16="http://schemas.microsoft.com/office/drawing/2014/main" id="{48007E1E-8A38-439D-8481-46061244A80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0" name="Freeform 648">
                  <a:extLst>
                    <a:ext uri="{FF2B5EF4-FFF2-40B4-BE49-F238E27FC236}">
                      <a16:creationId xmlns:a16="http://schemas.microsoft.com/office/drawing/2014/main" id="{70089757-7609-4B77-90E0-86E9A3AF41C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1" name="Freeform 649">
                  <a:extLst>
                    <a:ext uri="{FF2B5EF4-FFF2-40B4-BE49-F238E27FC236}">
                      <a16:creationId xmlns:a16="http://schemas.microsoft.com/office/drawing/2014/main" id="{E1E66837-80D4-46B5-B1A4-ACCFA11F068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2" name="Freeform 650">
                  <a:extLst>
                    <a:ext uri="{FF2B5EF4-FFF2-40B4-BE49-F238E27FC236}">
                      <a16:creationId xmlns:a16="http://schemas.microsoft.com/office/drawing/2014/main" id="{BFB5529D-57AA-41CB-BC15-F4C82F4140E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3" name="Freeform 651">
                  <a:extLst>
                    <a:ext uri="{FF2B5EF4-FFF2-40B4-BE49-F238E27FC236}">
                      <a16:creationId xmlns:a16="http://schemas.microsoft.com/office/drawing/2014/main" id="{49DC9DA3-9AA6-4D62-9AE3-DAAB0A0F265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4" name="Freeform 652">
                  <a:extLst>
                    <a:ext uri="{FF2B5EF4-FFF2-40B4-BE49-F238E27FC236}">
                      <a16:creationId xmlns:a16="http://schemas.microsoft.com/office/drawing/2014/main" id="{014CBE83-00A3-447F-B609-E59977464BA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5" name="Freeform 653">
                  <a:extLst>
                    <a:ext uri="{FF2B5EF4-FFF2-40B4-BE49-F238E27FC236}">
                      <a16:creationId xmlns:a16="http://schemas.microsoft.com/office/drawing/2014/main" id="{37776360-F5EC-4035-821C-1E309A52C2F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6" name="Freeform 654">
                  <a:extLst>
                    <a:ext uri="{FF2B5EF4-FFF2-40B4-BE49-F238E27FC236}">
                      <a16:creationId xmlns:a16="http://schemas.microsoft.com/office/drawing/2014/main" id="{3CD9D4F1-4C3E-44EE-80BF-4AEC3554549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7" name="Freeform 655">
                  <a:extLst>
                    <a:ext uri="{FF2B5EF4-FFF2-40B4-BE49-F238E27FC236}">
                      <a16:creationId xmlns:a16="http://schemas.microsoft.com/office/drawing/2014/main" id="{23AF0A75-59C8-482F-8DB9-F6E2322B5F5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8" name="Freeform 656">
                  <a:extLst>
                    <a:ext uri="{FF2B5EF4-FFF2-40B4-BE49-F238E27FC236}">
                      <a16:creationId xmlns:a16="http://schemas.microsoft.com/office/drawing/2014/main" id="{EE207CA9-D6DD-4DD1-B418-882619128B3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49" name="Freeform 657">
                  <a:extLst>
                    <a:ext uri="{FF2B5EF4-FFF2-40B4-BE49-F238E27FC236}">
                      <a16:creationId xmlns:a16="http://schemas.microsoft.com/office/drawing/2014/main" id="{567524A4-8C2C-484A-B56B-06D7E04EA7A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0" name="Freeform 658">
                  <a:extLst>
                    <a:ext uri="{FF2B5EF4-FFF2-40B4-BE49-F238E27FC236}">
                      <a16:creationId xmlns:a16="http://schemas.microsoft.com/office/drawing/2014/main" id="{30797BA5-459C-40D1-9BC8-0A2007A6FA60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1" name="Freeform 659">
                  <a:extLst>
                    <a:ext uri="{FF2B5EF4-FFF2-40B4-BE49-F238E27FC236}">
                      <a16:creationId xmlns:a16="http://schemas.microsoft.com/office/drawing/2014/main" id="{9049E697-D070-4ECD-AD47-FC8A2930864D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2" name="Freeform 660">
                  <a:extLst>
                    <a:ext uri="{FF2B5EF4-FFF2-40B4-BE49-F238E27FC236}">
                      <a16:creationId xmlns:a16="http://schemas.microsoft.com/office/drawing/2014/main" id="{41905399-C967-47BE-82DD-20EA7AF553D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3" name="Freeform 661">
                  <a:extLst>
                    <a:ext uri="{FF2B5EF4-FFF2-40B4-BE49-F238E27FC236}">
                      <a16:creationId xmlns:a16="http://schemas.microsoft.com/office/drawing/2014/main" id="{D8C075A3-B1B0-47F3-9335-661486E8040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4" name="Freeform 662">
                  <a:extLst>
                    <a:ext uri="{FF2B5EF4-FFF2-40B4-BE49-F238E27FC236}">
                      <a16:creationId xmlns:a16="http://schemas.microsoft.com/office/drawing/2014/main" id="{53A0F7DA-11BD-4446-B74C-2D65FAA7355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5" name="Freeform 663">
                  <a:extLst>
                    <a:ext uri="{FF2B5EF4-FFF2-40B4-BE49-F238E27FC236}">
                      <a16:creationId xmlns:a16="http://schemas.microsoft.com/office/drawing/2014/main" id="{91D84AA8-358D-40D0-B690-2408AAEF684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6" name="Freeform 664">
                  <a:extLst>
                    <a:ext uri="{FF2B5EF4-FFF2-40B4-BE49-F238E27FC236}">
                      <a16:creationId xmlns:a16="http://schemas.microsoft.com/office/drawing/2014/main" id="{CAF824E1-59F3-48E5-A28D-3200C4F94F45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7" name="Freeform 665">
                  <a:extLst>
                    <a:ext uri="{FF2B5EF4-FFF2-40B4-BE49-F238E27FC236}">
                      <a16:creationId xmlns:a16="http://schemas.microsoft.com/office/drawing/2014/main" id="{EF8B8131-7C20-4190-8B9D-108EB73B368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8" name="Freeform 666">
                  <a:extLst>
                    <a:ext uri="{FF2B5EF4-FFF2-40B4-BE49-F238E27FC236}">
                      <a16:creationId xmlns:a16="http://schemas.microsoft.com/office/drawing/2014/main" id="{4FE04FED-0D1A-4B60-B567-2F006E5596F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59" name="Freeform 667">
                  <a:extLst>
                    <a:ext uri="{FF2B5EF4-FFF2-40B4-BE49-F238E27FC236}">
                      <a16:creationId xmlns:a16="http://schemas.microsoft.com/office/drawing/2014/main" id="{8706DC4D-9CAC-4305-8D43-B6144858F08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0" name="Freeform 668">
                  <a:extLst>
                    <a:ext uri="{FF2B5EF4-FFF2-40B4-BE49-F238E27FC236}">
                      <a16:creationId xmlns:a16="http://schemas.microsoft.com/office/drawing/2014/main" id="{192AAEF3-9915-4A6E-89C2-2AB4527DB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1" name="Freeform 669">
                  <a:extLst>
                    <a:ext uri="{FF2B5EF4-FFF2-40B4-BE49-F238E27FC236}">
                      <a16:creationId xmlns:a16="http://schemas.microsoft.com/office/drawing/2014/main" id="{F488240E-BFAD-42C5-8CD5-AAEBA3E8C9E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2" name="Freeform 670">
                  <a:extLst>
                    <a:ext uri="{FF2B5EF4-FFF2-40B4-BE49-F238E27FC236}">
                      <a16:creationId xmlns:a16="http://schemas.microsoft.com/office/drawing/2014/main" id="{584CED3D-6C97-4FA6-9F71-C5E038B016E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3" name="Freeform 671">
                  <a:extLst>
                    <a:ext uri="{FF2B5EF4-FFF2-40B4-BE49-F238E27FC236}">
                      <a16:creationId xmlns:a16="http://schemas.microsoft.com/office/drawing/2014/main" id="{19698951-9922-4A0D-8848-D3CEC4B0E09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4" name="Freeform 672">
                  <a:extLst>
                    <a:ext uri="{FF2B5EF4-FFF2-40B4-BE49-F238E27FC236}">
                      <a16:creationId xmlns:a16="http://schemas.microsoft.com/office/drawing/2014/main" id="{5F8AEC2D-8A72-4B24-A844-DF5E56104D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5" name="Freeform 673">
                  <a:extLst>
                    <a:ext uri="{FF2B5EF4-FFF2-40B4-BE49-F238E27FC236}">
                      <a16:creationId xmlns:a16="http://schemas.microsoft.com/office/drawing/2014/main" id="{986E5F5A-72DD-412E-B2B0-1CBF38B5940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6" name="Freeform 674">
                  <a:extLst>
                    <a:ext uri="{FF2B5EF4-FFF2-40B4-BE49-F238E27FC236}">
                      <a16:creationId xmlns:a16="http://schemas.microsoft.com/office/drawing/2014/main" id="{FECD6A49-A1B1-4CAF-AE0E-6ADA4FA1EF69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7" name="Freeform 675">
                  <a:extLst>
                    <a:ext uri="{FF2B5EF4-FFF2-40B4-BE49-F238E27FC236}">
                      <a16:creationId xmlns:a16="http://schemas.microsoft.com/office/drawing/2014/main" id="{523B5538-BC67-42C9-A4DD-5B8CD8E9633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8" name="Freeform 676">
                  <a:extLst>
                    <a:ext uri="{FF2B5EF4-FFF2-40B4-BE49-F238E27FC236}">
                      <a16:creationId xmlns:a16="http://schemas.microsoft.com/office/drawing/2014/main" id="{95F10FC4-DBBF-4858-9CC7-2260A43BB7C3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69" name="Freeform 677">
                  <a:extLst>
                    <a:ext uri="{FF2B5EF4-FFF2-40B4-BE49-F238E27FC236}">
                      <a16:creationId xmlns:a16="http://schemas.microsoft.com/office/drawing/2014/main" id="{1A785528-628F-4A96-8ACC-B456ADF6218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0" name="Freeform 678">
                  <a:extLst>
                    <a:ext uri="{FF2B5EF4-FFF2-40B4-BE49-F238E27FC236}">
                      <a16:creationId xmlns:a16="http://schemas.microsoft.com/office/drawing/2014/main" id="{6C06CBEA-F8E6-43AA-8354-3F868BFAFC5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1" name="Freeform 679">
                  <a:extLst>
                    <a:ext uri="{FF2B5EF4-FFF2-40B4-BE49-F238E27FC236}">
                      <a16:creationId xmlns:a16="http://schemas.microsoft.com/office/drawing/2014/main" id="{12663C97-455D-44A2-9CDC-165A71B9868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2" name="Freeform 680">
                  <a:extLst>
                    <a:ext uri="{FF2B5EF4-FFF2-40B4-BE49-F238E27FC236}">
                      <a16:creationId xmlns:a16="http://schemas.microsoft.com/office/drawing/2014/main" id="{069BCCF0-2D7C-4C35-8C9D-C6BC4A09E0DB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3" name="Freeform 681">
                  <a:extLst>
                    <a:ext uri="{FF2B5EF4-FFF2-40B4-BE49-F238E27FC236}">
                      <a16:creationId xmlns:a16="http://schemas.microsoft.com/office/drawing/2014/main" id="{20FF96D2-43D7-4A67-BBD2-D77F8316E25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4" name="Freeform 682">
                  <a:extLst>
                    <a:ext uri="{FF2B5EF4-FFF2-40B4-BE49-F238E27FC236}">
                      <a16:creationId xmlns:a16="http://schemas.microsoft.com/office/drawing/2014/main" id="{68D48718-04E5-4B68-A0EB-9AF0AFD8C6A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5" name="Freeform 683">
                  <a:extLst>
                    <a:ext uri="{FF2B5EF4-FFF2-40B4-BE49-F238E27FC236}">
                      <a16:creationId xmlns:a16="http://schemas.microsoft.com/office/drawing/2014/main" id="{36CCE923-0CFE-400B-8F13-83125EE2CA4F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6" name="Freeform 684">
                  <a:extLst>
                    <a:ext uri="{FF2B5EF4-FFF2-40B4-BE49-F238E27FC236}">
                      <a16:creationId xmlns:a16="http://schemas.microsoft.com/office/drawing/2014/main" id="{9D5119AB-F3B7-4684-ADC3-ED7827EE81C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7" name="Freeform 685">
                  <a:extLst>
                    <a:ext uri="{FF2B5EF4-FFF2-40B4-BE49-F238E27FC236}">
                      <a16:creationId xmlns:a16="http://schemas.microsoft.com/office/drawing/2014/main" id="{A24DC5DF-0B02-42A8-8831-B14F561AED86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8" name="Freeform 686">
                  <a:extLst>
                    <a:ext uri="{FF2B5EF4-FFF2-40B4-BE49-F238E27FC236}">
                      <a16:creationId xmlns:a16="http://schemas.microsoft.com/office/drawing/2014/main" id="{CE112ABD-11C3-4997-9933-E24F5C0FDD2E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79" name="Freeform 687">
                  <a:extLst>
                    <a:ext uri="{FF2B5EF4-FFF2-40B4-BE49-F238E27FC236}">
                      <a16:creationId xmlns:a16="http://schemas.microsoft.com/office/drawing/2014/main" id="{120D3BF5-3B4D-4974-B345-E08174D4F8D7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0" name="Freeform 688">
                  <a:extLst>
                    <a:ext uri="{FF2B5EF4-FFF2-40B4-BE49-F238E27FC236}">
                      <a16:creationId xmlns:a16="http://schemas.microsoft.com/office/drawing/2014/main" id="{0EDC79B8-87A4-44F2-A66B-C05BAE3C6DC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1" name="Freeform 689">
                  <a:extLst>
                    <a:ext uri="{FF2B5EF4-FFF2-40B4-BE49-F238E27FC236}">
                      <a16:creationId xmlns:a16="http://schemas.microsoft.com/office/drawing/2014/main" id="{15E3F452-8ADF-4BAE-994A-1949F3E28E7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2" name="Freeform 690">
                  <a:extLst>
                    <a:ext uri="{FF2B5EF4-FFF2-40B4-BE49-F238E27FC236}">
                      <a16:creationId xmlns:a16="http://schemas.microsoft.com/office/drawing/2014/main" id="{D54F599D-71EB-4254-8442-8F1E6832640C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83" name="Freeform 691">
                  <a:extLst>
                    <a:ext uri="{FF2B5EF4-FFF2-40B4-BE49-F238E27FC236}">
                      <a16:creationId xmlns:a16="http://schemas.microsoft.com/office/drawing/2014/main" id="{36AA852E-B421-483E-B82E-15C11994925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>
                    <a:latin typeface="+mn-lt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8" name="Footer Placeholder 5">
            <a:extLst>
              <a:ext uri="{FF2B5EF4-FFF2-40B4-BE49-F238E27FC236}">
                <a16:creationId xmlns:a16="http://schemas.microsoft.com/office/drawing/2014/main" id="{55359CD4-B14C-4540-BAE4-A6B0B3DCC4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09" name="Date Placeholder 4">
            <a:extLst>
              <a:ext uri="{FF2B5EF4-FFF2-40B4-BE49-F238E27FC236}">
                <a16:creationId xmlns:a16="http://schemas.microsoft.com/office/drawing/2014/main" id="{E2D1DFB1-C206-4969-860F-BA9D8DA2CF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700FA-2F31-4389-A92B-E7F02BD31386}" type="datetimeFigureOut">
              <a:rPr lang="en-US"/>
              <a:pPr>
                <a:defRPr/>
              </a:pPr>
              <a:t>8/11/2019</a:t>
            </a:fld>
            <a:endParaRPr/>
          </a:p>
        </p:txBody>
      </p:sp>
      <p:sp>
        <p:nvSpPr>
          <p:cNvPr id="310" name="Slide Number Placeholder 6">
            <a:extLst>
              <a:ext uri="{FF2B5EF4-FFF2-40B4-BE49-F238E27FC236}">
                <a16:creationId xmlns:a16="http://schemas.microsoft.com/office/drawing/2014/main" id="{76178464-8A8C-40DA-99CB-D3484D8A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E7944-6088-4E7E-84D8-E168CAD5080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04059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D14A56C-1786-4E2A-BEFF-EAFD81204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2413" y="274638"/>
            <a:ext cx="91440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2DB6D7B-F59C-42CC-A1F0-4E6981F2E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F64F-E2C2-42C7-B69A-95FCEF301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324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4BB2-829F-4A68-B81F-1BE36D98A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400800"/>
            <a:ext cx="1244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AC690C-2BDF-4A5D-A65A-5560013C1437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BC11-BDCC-4EE7-AC37-2A8251642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3413" y="6400800"/>
            <a:ext cx="11430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7042E-FE37-4C00-9E53-54A94348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olas" panose="020B0609020204030204" pitchFamily="49" charset="0"/>
        </a:defRPr>
      </a:lvl9pPr>
    </p:titleStyle>
    <p:bodyStyle>
      <a:lvl1pPr marL="273050" indent="-27305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7305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475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52431AC-BF0C-4C56-8794-F9651CD91C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464E3-D3D0-44CA-A541-9BAB62E76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066800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5364" name="Picture 9">
            <a:extLst>
              <a:ext uri="{FF2B5EF4-FFF2-40B4-BE49-F238E27FC236}">
                <a16:creationId xmlns:a16="http://schemas.microsoft.com/office/drawing/2014/main" id="{B16E7432-272B-4641-A504-5742F7FA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2471C3C-F311-4876-9BF4-108CF2F2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354013"/>
            <a:ext cx="2886075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2BFE67C-F7E9-4C4E-8DC9-8CF27FEEB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5400" b="1"/>
              <a:t>Mercy</a:t>
            </a:r>
            <a:endParaRPr lang="en-US" altLang="en-US" sz="540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1401-2883-49BC-ADE7-BFE3EA64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Just take a deep breath and realize that God has been merciful to us up to this day!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He has been patient with us (</a:t>
            </a:r>
            <a:r>
              <a:rPr lang="en-US" sz="4000" b="1" dirty="0"/>
              <a:t>Hebrews 8:12</a:t>
            </a:r>
            <a:r>
              <a:rPr lang="en-US" sz="40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B43CEC6-4CC6-4BB1-B907-98F0A6571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274638"/>
            <a:ext cx="9906000" cy="1020762"/>
          </a:xfrm>
        </p:spPr>
        <p:txBody>
          <a:bodyPr/>
          <a:lstStyle/>
          <a:p>
            <a:pPr eaLnBrk="1" hangingPunct="1"/>
            <a:r>
              <a:rPr lang="en-US" altLang="en-US" sz="4000"/>
              <a:t>Jesus was compassionate on many occasions during His life on earth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FC6-D526-4629-9BA7-19831152E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413" y="1905000"/>
            <a:ext cx="9144000" cy="4678363"/>
          </a:xfrm>
        </p:spPr>
        <p:txBody>
          <a:bodyPr/>
          <a:lstStyle/>
          <a:p>
            <a:pPr eaLnBrk="1" hangingPunct="1"/>
            <a:r>
              <a:rPr lang="en-US" altLang="en-US" sz="3200" b="1"/>
              <a:t>Matthew 9:36</a:t>
            </a:r>
            <a:endParaRPr lang="en-US" altLang="en-US" sz="3200"/>
          </a:p>
          <a:p>
            <a:pPr eaLnBrk="1" hangingPunct="1"/>
            <a:r>
              <a:rPr lang="en-US" altLang="en-US" sz="3200" b="1"/>
              <a:t>Matthew 14:14</a:t>
            </a:r>
            <a:endParaRPr lang="en-US" altLang="en-US" sz="3200"/>
          </a:p>
          <a:p>
            <a:pPr eaLnBrk="1" hangingPunct="1"/>
            <a:r>
              <a:rPr lang="en-US" altLang="en-US" sz="3200" b="1"/>
              <a:t>Matthew 15:32</a:t>
            </a:r>
            <a:endParaRPr lang="en-US" altLang="en-US" sz="3200"/>
          </a:p>
          <a:p>
            <a:pPr eaLnBrk="1" hangingPunct="1"/>
            <a:r>
              <a:rPr lang="en-US" altLang="en-US" sz="3200" b="1"/>
              <a:t>Mark 1:41</a:t>
            </a:r>
            <a:endParaRPr lang="en-US" altLang="en-US" sz="3200"/>
          </a:p>
          <a:p>
            <a:pPr eaLnBrk="1" hangingPunct="1"/>
            <a:r>
              <a:rPr lang="en-US" altLang="en-US" sz="3200" b="1"/>
              <a:t>Mark 6:34</a:t>
            </a:r>
            <a:endParaRPr lang="en-US" altLang="en-US" sz="3200"/>
          </a:p>
          <a:p>
            <a:pPr eaLnBrk="1" hangingPunct="1"/>
            <a:r>
              <a:rPr lang="en-US" altLang="en-US" sz="3200" b="1"/>
              <a:t>Luke 7:13</a:t>
            </a:r>
            <a:endParaRPr lang="en-US" altLang="en-US" sz="3200"/>
          </a:p>
          <a:p>
            <a:pPr eaLnBrk="1" hangingPunct="1"/>
            <a:r>
              <a:rPr lang="en-US" altLang="en-US" sz="3200" b="1"/>
              <a:t>James 5:11</a:t>
            </a:r>
            <a:endParaRPr lang="en-US" altLang="en-US" sz="32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695-7D22-4588-BE1C-614DCE422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413" y="1905000"/>
            <a:ext cx="9144000" cy="4678363"/>
          </a:xfrm>
        </p:spPr>
        <p:txBody>
          <a:bodyPr/>
          <a:lstStyle/>
          <a:p>
            <a:pPr eaLnBrk="1" hangingPunct="1"/>
            <a:r>
              <a:rPr lang="en-US" altLang="en-US" sz="4000"/>
              <a:t>He also taught about being merciful to others (</a:t>
            </a:r>
            <a:r>
              <a:rPr lang="en-US" altLang="en-US" sz="4000" b="1"/>
              <a:t>Matthew 18:21-35</a:t>
            </a:r>
            <a:r>
              <a:rPr lang="en-US" altLang="en-US" sz="4000"/>
              <a:t>)</a:t>
            </a:r>
          </a:p>
          <a:p>
            <a:pPr marL="547688" lvl="1" eaLnBrk="1" hangingPunct="1"/>
            <a:r>
              <a:rPr lang="en-US" altLang="en-US" sz="4000"/>
              <a:t>If we are merciful to others </a:t>
            </a:r>
          </a:p>
          <a:p>
            <a:pPr marL="776288" lvl="2" eaLnBrk="1" hangingPunct="1"/>
            <a:r>
              <a:rPr lang="en-US" altLang="en-US" sz="4000"/>
              <a:t>God will be merciful to us!</a:t>
            </a:r>
          </a:p>
          <a:p>
            <a:pPr marL="776288" lvl="2" eaLnBrk="1" hangingPunct="1"/>
            <a:r>
              <a:rPr lang="en-US" altLang="en-US" sz="4000"/>
              <a:t>It encourages others and can help draw them to Christ! (</a:t>
            </a:r>
            <a:r>
              <a:rPr lang="en-US" altLang="en-US" sz="4000" b="1"/>
              <a:t>I Timothy 4:16</a:t>
            </a:r>
            <a:r>
              <a:rPr lang="en-US" altLang="en-US" sz="4000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EB14348-DD25-4F3C-866E-60D803AD5E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5213" y="1905000"/>
            <a:ext cx="10515600" cy="2667000"/>
          </a:xfrm>
        </p:spPr>
        <p:txBody>
          <a:bodyPr/>
          <a:lstStyle/>
          <a:p>
            <a:pPr algn="ctr" eaLnBrk="1" hangingPunct="1"/>
            <a:r>
              <a:rPr lang="en-US" altLang="en-US" sz="6600"/>
              <a:t>Powerful But Can’t See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97EB1-CE31-4E8D-AC25-15F681ED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Hebrews 11:1-6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E3AF5B3-4E2D-45ED-8D75-4C0EA36EF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/>
              <a:t>Kindness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302B-50F9-48C5-B62F-79540DA92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5213" y="1981200"/>
            <a:ext cx="10287000" cy="4267200"/>
          </a:xfrm>
        </p:spPr>
        <p:txBody>
          <a:bodyPr/>
          <a:lstStyle/>
          <a:p>
            <a:pPr eaLnBrk="1" hangingPunct="1"/>
            <a:r>
              <a:rPr lang="en-US" altLang="en-US" sz="4000"/>
              <a:t>Have you ever thought of much 1 small kind act can do to and for someone?</a:t>
            </a:r>
          </a:p>
          <a:p>
            <a:pPr marL="547688" lvl="1" eaLnBrk="1" hangingPunct="1"/>
            <a:r>
              <a:rPr lang="en-US" altLang="en-US" sz="4000"/>
              <a:t>Think about:</a:t>
            </a:r>
          </a:p>
          <a:p>
            <a:pPr marL="776288" lvl="2" eaLnBrk="1" hangingPunct="1"/>
            <a:r>
              <a:rPr lang="en-US" altLang="en-US" sz="4000"/>
              <a:t>A smile, a word, a hug, a visit, a phone call, offering to help, </a:t>
            </a:r>
            <a:r>
              <a:rPr lang="en-US" altLang="en-US" sz="4000" b="1" i="1"/>
              <a:t>etc.</a:t>
            </a:r>
            <a:endParaRPr lang="en-US" altLang="en-US" sz="4000"/>
          </a:p>
          <a:p>
            <a:pPr marL="776288" lvl="2" eaLnBrk="1" hangingPunct="1"/>
            <a:r>
              <a:rPr lang="en-US" altLang="en-US" sz="4000"/>
              <a:t>These all play an impactful role in our service to God and to others!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F5DD-54C5-4E56-98D8-90480F395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We are to follow the command of Christ (</a:t>
            </a:r>
            <a:r>
              <a:rPr lang="en-US" altLang="en-US" sz="4000" b="1"/>
              <a:t>Mark 12:31</a:t>
            </a:r>
            <a:r>
              <a:rPr lang="en-US" altLang="en-US" sz="4000"/>
              <a:t>)</a:t>
            </a:r>
          </a:p>
          <a:p>
            <a:pPr eaLnBrk="1" hangingPunct="1"/>
            <a:endParaRPr lang="en-US" altLang="en-US" sz="4000"/>
          </a:p>
          <a:p>
            <a:pPr eaLnBrk="1" hangingPunct="1"/>
            <a:endParaRPr lang="en-US" altLang="en-US" sz="4000"/>
          </a:p>
          <a:p>
            <a:pPr eaLnBrk="1" hangingPunct="1"/>
            <a:r>
              <a:rPr lang="en-US" altLang="en-US" sz="4000"/>
              <a:t>We are to be kind to another (</a:t>
            </a:r>
            <a:r>
              <a:rPr lang="en-US" altLang="en-US" sz="4000" b="1"/>
              <a:t>Matthew 25:34-46</a:t>
            </a:r>
            <a:r>
              <a:rPr lang="en-US" altLang="en-US" sz="4000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CCFA46B-D996-4860-B40C-60D951B9C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274638"/>
            <a:ext cx="11353800" cy="1020762"/>
          </a:xfrm>
        </p:spPr>
        <p:txBody>
          <a:bodyPr/>
          <a:lstStyle/>
          <a:p>
            <a:pPr algn="ctr" eaLnBrk="1" hangingPunct="1"/>
            <a:r>
              <a:rPr lang="en-US" altLang="en-US" sz="4800" b="1"/>
              <a:t>The Joy and Hope of Eternal Life</a:t>
            </a:r>
            <a:endParaRPr lang="en-US" altLang="en-US" sz="480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1D29-FDAA-4161-B0C4-C72A08895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1676400"/>
            <a:ext cx="11049000" cy="4800600"/>
          </a:xfrm>
        </p:spPr>
        <p:txBody>
          <a:bodyPr/>
          <a:lstStyle/>
          <a:p>
            <a:pPr eaLnBrk="1" hangingPunct="1"/>
            <a:r>
              <a:rPr lang="en-US" altLang="en-US" sz="4000"/>
              <a:t>None of us here on earth have saw heaven with our own eyes </a:t>
            </a:r>
          </a:p>
          <a:p>
            <a:pPr marL="547688" lvl="1" eaLnBrk="1" hangingPunct="1"/>
            <a:r>
              <a:rPr lang="en-US" altLang="en-US" sz="4000"/>
              <a:t>But we have beautiful pictures of it described for us in </a:t>
            </a:r>
            <a:r>
              <a:rPr lang="en-US" altLang="en-US" sz="4000" b="1"/>
              <a:t>Revelation 21</a:t>
            </a:r>
            <a:endParaRPr lang="en-US" altLang="en-US" sz="4000"/>
          </a:p>
          <a:p>
            <a:pPr marL="547688" lvl="1" eaLnBrk="1" hangingPunct="1"/>
            <a:r>
              <a:rPr lang="en-US" altLang="en-US" sz="4000"/>
              <a:t>But with those descriptions is to give us a glimpse of what it will be</a:t>
            </a:r>
          </a:p>
          <a:p>
            <a:pPr marL="776288" lvl="2" eaLnBrk="1" hangingPunct="1"/>
            <a:r>
              <a:rPr lang="en-US" altLang="en-US" sz="4000"/>
              <a:t>That place Jesus has prepared will be even more precious and beautiful (</a:t>
            </a:r>
            <a:r>
              <a:rPr lang="en-US" altLang="en-US" sz="4000" b="1"/>
              <a:t>John 14:1-6</a:t>
            </a:r>
            <a:r>
              <a:rPr lang="en-US" altLang="en-US" sz="4000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7C8B23-CEE1-41AE-B5F0-FFF68520E4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5213" y="1905000"/>
            <a:ext cx="10515600" cy="2667000"/>
          </a:xfrm>
        </p:spPr>
        <p:txBody>
          <a:bodyPr/>
          <a:lstStyle/>
          <a:p>
            <a:pPr algn="ctr" eaLnBrk="1" hangingPunct="1"/>
            <a:r>
              <a:rPr lang="en-US" altLang="en-US" sz="6600"/>
              <a:t>Light Lesson 15</a:t>
            </a:r>
            <a:br>
              <a:rPr lang="en-US" altLang="en-US" sz="6600"/>
            </a:br>
            <a:r>
              <a:rPr lang="en-US" altLang="en-US" sz="6600"/>
              <a:t>Powerful But Can’t See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3B6CE-A4A3-47F4-96B4-D5979C87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Hebrews 11:1-6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7293-47C0-4C52-88C7-D1415C4B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906000" cy="44958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If we could see heaven, then why would we hope for it (</a:t>
            </a:r>
            <a:r>
              <a:rPr lang="en-US" sz="4000" b="1" dirty="0"/>
              <a:t>Romans 8:24</a:t>
            </a:r>
            <a:r>
              <a:rPr lang="en-US" sz="4000" dirty="0"/>
              <a:t>)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This is where faith comes in to play more (</a:t>
            </a:r>
            <a:r>
              <a:rPr lang="en-US" sz="4000" b="1" dirty="0"/>
              <a:t>Hebrews 11:1</a:t>
            </a:r>
            <a:r>
              <a:rPr lang="en-US" sz="4000" dirty="0"/>
              <a:t>)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The things that we see here on earth are temporary (</a:t>
            </a:r>
            <a:r>
              <a:rPr lang="en-US" sz="4000" b="1" dirty="0"/>
              <a:t>II Corinthians 4:18</a:t>
            </a:r>
            <a:r>
              <a:rPr lang="en-US" sz="4000" dirty="0"/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4000" dirty="0"/>
              <a:t>They will fade and pass away (</a:t>
            </a:r>
            <a:r>
              <a:rPr lang="en-US" sz="4000" b="1" dirty="0"/>
              <a:t>Matthew 6:19-21</a:t>
            </a:r>
            <a:r>
              <a:rPr lang="en-US" sz="40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EFB6-9C56-41CD-9045-386AAF0C0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There is a living hope being built in us (</a:t>
            </a:r>
            <a:r>
              <a:rPr lang="en-US" altLang="en-US" sz="4000" b="1"/>
              <a:t>I Peter 1:3</a:t>
            </a:r>
            <a:r>
              <a:rPr lang="en-US" altLang="en-US" sz="4000"/>
              <a:t>)</a:t>
            </a:r>
          </a:p>
          <a:p>
            <a:pPr eaLnBrk="1" hangingPunct="1"/>
            <a:endParaRPr lang="en-US" altLang="en-US" sz="4000"/>
          </a:p>
          <a:p>
            <a:pPr eaLnBrk="1" hangingPunct="1"/>
            <a:endParaRPr lang="en-US" altLang="en-US" sz="4000"/>
          </a:p>
          <a:p>
            <a:pPr marL="547688" lvl="1" eaLnBrk="1" hangingPunct="1"/>
            <a:r>
              <a:rPr lang="en-US" altLang="en-US" sz="4000"/>
              <a:t>A hope that God has placed in our heart if we will believe (</a:t>
            </a:r>
            <a:r>
              <a:rPr lang="en-US" altLang="en-US" sz="4000" b="1"/>
              <a:t>I Corinthians 2:9</a:t>
            </a:r>
            <a:r>
              <a:rPr lang="en-US" altLang="en-US" sz="4000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76DF73A-F438-4D0A-AEBF-0A48CA089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algn="ctr" eaLnBrk="1" hangingPunct="1"/>
            <a:r>
              <a:rPr lang="en-US" altLang="en-US" sz="4800"/>
              <a:t>John 1:17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F5-42BE-4E97-B4F9-BC43EF5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For the law was given through Moses, </a:t>
            </a:r>
            <a:r>
              <a:rPr lang="en-US" sz="4000" i="1" dirty="0"/>
              <a:t>but</a:t>
            </a:r>
            <a:r>
              <a:rPr lang="en-US" sz="4000" dirty="0"/>
              <a:t> grace and truth came through Jesus Christ.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E942516-355F-400A-A962-8B646CB5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algn="ctr" eaLnBrk="1" hangingPunct="1"/>
            <a:r>
              <a:rPr lang="en-US" altLang="en-US" sz="4800"/>
              <a:t>Hebrews 2:17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F5-42BE-4E97-B4F9-BC43EF5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Therefore, in all things He had to be made like </a:t>
            </a:r>
            <a:r>
              <a:rPr lang="en-US" sz="4000" i="1" dirty="0"/>
              <a:t>His</a:t>
            </a:r>
            <a:r>
              <a:rPr lang="en-US" sz="4000" dirty="0"/>
              <a:t> brethren, that He might be a merciful and faithful High Priest in things </a:t>
            </a:r>
            <a:r>
              <a:rPr lang="en-US" sz="4000" i="1" dirty="0"/>
              <a:t>pertaining</a:t>
            </a:r>
            <a:r>
              <a:rPr lang="en-US" sz="4000" dirty="0"/>
              <a:t> to God, to make propitiation for the sins of the people.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413E773-6F49-4A7C-85DB-4D0856FDB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algn="ctr" eaLnBrk="1" hangingPunct="1"/>
            <a:r>
              <a:rPr lang="en-US" altLang="en-US" sz="4800"/>
              <a:t>Ephesians 4:32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F5-42BE-4E97-B4F9-BC43EF5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And be kind to one another, tenderhearted, forgiving one another, even as God in Christ forgave you.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5183A13-9E93-4094-AAC9-C99C36FDD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algn="ctr" eaLnBrk="1" hangingPunct="1"/>
            <a:r>
              <a:rPr lang="en-US" altLang="en-US" sz="4800"/>
              <a:t>I Peter 1:8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F5-42BE-4E97-B4F9-BC43EF5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whom having not seen you love. Though now you do not see </a:t>
            </a:r>
            <a:r>
              <a:rPr lang="en-US" sz="4000" i="1" dirty="0"/>
              <a:t>Him,</a:t>
            </a:r>
            <a:r>
              <a:rPr lang="en-US" sz="4000" dirty="0"/>
              <a:t> yet believing, you rejoice with joy inexpressible and full of glory,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9940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B8BAE3-18DE-4DF5-A806-A6BE654D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888" y="6264275"/>
            <a:ext cx="7588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C0CC4FF-2378-471E-A7D3-4066CAEC9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eaLnBrk="1" hangingPunct="1"/>
            <a:r>
              <a:rPr lang="en-US" altLang="en-US" sz="4800"/>
              <a:t>I Corinthians 1:25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5F41-FE2B-4D6A-949E-1022C4C7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Because the foolishness of God is wiser than men, and the weakness of God is stronger than men.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2038CA5-F9D4-4FBD-878E-56B5F0F6A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eaLnBrk="1" hangingPunct="1"/>
            <a:r>
              <a:rPr lang="en-US" altLang="en-US" sz="4800"/>
              <a:t>Hebrews 11:1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5F41-FE2B-4D6A-949E-1022C4C7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Now faith is the substance of things hoped for, the evidence of things not seen.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27B3F7C-8C7A-4912-A3FE-24EC313A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3" y="274638"/>
            <a:ext cx="9144000" cy="1020762"/>
          </a:xfrm>
        </p:spPr>
        <p:txBody>
          <a:bodyPr/>
          <a:lstStyle/>
          <a:p>
            <a:pPr eaLnBrk="1" hangingPunct="1"/>
            <a:r>
              <a:rPr lang="en-US" altLang="en-US" sz="4800"/>
              <a:t>Hebrews 11:6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5F41-FE2B-4D6A-949E-1022C4C7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But without faith </a:t>
            </a:r>
            <a:r>
              <a:rPr lang="en-US" sz="4000" i="1" dirty="0"/>
              <a:t>it is</a:t>
            </a:r>
            <a:r>
              <a:rPr lang="en-US" sz="4000" dirty="0"/>
              <a:t> impossible to please </a:t>
            </a:r>
            <a:r>
              <a:rPr lang="en-US" sz="4000" i="1" dirty="0"/>
              <a:t>Him,</a:t>
            </a:r>
            <a:r>
              <a:rPr lang="en-US" sz="4000" dirty="0"/>
              <a:t> for he who comes to God must believe that He is, and </a:t>
            </a:r>
            <a:r>
              <a:rPr lang="en-US" sz="4000" i="1" dirty="0"/>
              <a:t>that</a:t>
            </a:r>
            <a:r>
              <a:rPr lang="en-US" sz="4000" dirty="0"/>
              <a:t> He is a rewarder of those who diligently seek Him. 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3451321-BF81-4A04-9DFD-1AF893801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5400" b="1"/>
              <a:t>Grace</a:t>
            </a:r>
            <a:endParaRPr lang="en-US" altLang="en-US" sz="540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596EE3B5-45E2-4479-A4EF-1FD31E526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3813" y="2667000"/>
            <a:ext cx="10439400" cy="3505200"/>
          </a:xfrm>
        </p:spPr>
        <p:txBody>
          <a:bodyPr/>
          <a:lstStyle/>
          <a:p>
            <a:pPr algn="ctr" eaLnBrk="1" hangingPunct="1"/>
            <a:r>
              <a:rPr lang="en-US" altLang="en-US" sz="6000"/>
              <a:t>It is by the grace of God that the hope of heaven has been offered to us (</a:t>
            </a:r>
            <a:r>
              <a:rPr lang="en-US" altLang="en-US" sz="6000" b="1"/>
              <a:t>I Peter 1:3</a:t>
            </a:r>
            <a:r>
              <a:rPr lang="en-US" altLang="en-US" sz="6000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0A083CD-844C-4F2F-8AAA-634E9F695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3" y="274638"/>
            <a:ext cx="12039600" cy="1020762"/>
          </a:xfrm>
        </p:spPr>
        <p:txBody>
          <a:bodyPr/>
          <a:lstStyle/>
          <a:p>
            <a:pPr eaLnBrk="1" hangingPunct="1"/>
            <a:r>
              <a:rPr lang="en-US" altLang="en-US" sz="3600"/>
              <a:t>Grace has been given by God and we can be saved by grace through faith (</a:t>
            </a:r>
            <a:r>
              <a:rPr lang="en-US" altLang="en-US" sz="3600" b="1"/>
              <a:t>Ephesians 2:1-10</a:t>
            </a:r>
            <a:r>
              <a:rPr lang="en-US" altLang="en-US" sz="360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90ED-7FFE-4005-84FD-836A5165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676400"/>
            <a:ext cx="10591800" cy="472440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Paul mentions the fact that we have been saved by Grace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Even being dead in sin Grace has abounded (</a:t>
            </a:r>
            <a:r>
              <a:rPr lang="en-US" sz="4000" b="1" dirty="0"/>
              <a:t>Romans 5:6-11</a:t>
            </a:r>
            <a:r>
              <a:rPr lang="en-US" sz="40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We are to make a transformation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We are to open our eyes to no longer walk as the rest of the world walks (</a:t>
            </a:r>
            <a:r>
              <a:rPr lang="en-US" sz="4000" b="1" dirty="0"/>
              <a:t>Ephesians 4:17-24</a:t>
            </a:r>
            <a:r>
              <a:rPr lang="en-US" sz="40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We are His workmanship created in Christ (</a:t>
            </a:r>
            <a:r>
              <a:rPr lang="en-US" sz="4000" b="1" dirty="0"/>
              <a:t>Romans 6:1-4</a:t>
            </a:r>
            <a:r>
              <a:rPr lang="en-US" sz="4000" dirty="0"/>
              <a:t>) through baptism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4BDF-C288-4A12-969E-35B55542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676400"/>
            <a:ext cx="9144000" cy="4724400"/>
          </a:xfrm>
        </p:spPr>
        <p:txBody>
          <a:bodyPr rtlCol="0"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We have found favor and we can be called blessed even though we have not seen with our own eyes Jesus Christ our Lord and Savior (</a:t>
            </a:r>
            <a:r>
              <a:rPr lang="en-US" sz="4000" b="1" dirty="0"/>
              <a:t>John 20:29</a:t>
            </a:r>
            <a:r>
              <a:rPr lang="en-US" sz="40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4000" dirty="0"/>
              <a:t>We have not seen the Lord but if we will follow, we can be called blessed and have the hope of eternal life (</a:t>
            </a:r>
            <a:r>
              <a:rPr lang="en-US" sz="4000" b="1" dirty="0"/>
              <a:t>II Corinthians 5:7</a:t>
            </a:r>
            <a:r>
              <a:rPr lang="en-US" sz="40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697</Words>
  <Application>Microsoft Office PowerPoint</Application>
  <PresentationFormat>Custom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Corbel</vt:lpstr>
      <vt:lpstr>Chalkboard 16x9</vt:lpstr>
      <vt:lpstr>PowerPoint Presentation</vt:lpstr>
      <vt:lpstr>Light Lesson 15 Powerful But Can’t See</vt:lpstr>
      <vt:lpstr>I Corinthians 1:25</vt:lpstr>
      <vt:lpstr>Hebrews 11:1</vt:lpstr>
      <vt:lpstr>Hebrews 11:6</vt:lpstr>
      <vt:lpstr>Grace</vt:lpstr>
      <vt:lpstr>PowerPoint Presentation</vt:lpstr>
      <vt:lpstr>Grace has been given by God and we can be saved by grace through faith (Ephesians 2:1-10)</vt:lpstr>
      <vt:lpstr>PowerPoint Presentation</vt:lpstr>
      <vt:lpstr>Mercy</vt:lpstr>
      <vt:lpstr>PowerPoint Presentation</vt:lpstr>
      <vt:lpstr>Jesus was compassionate on many occasions during His life on earth </vt:lpstr>
      <vt:lpstr>PowerPoint Presentation</vt:lpstr>
      <vt:lpstr>Powerful But Can’t See</vt:lpstr>
      <vt:lpstr>Kindness</vt:lpstr>
      <vt:lpstr>PowerPoint Presentation</vt:lpstr>
      <vt:lpstr>PowerPoint Presentation</vt:lpstr>
      <vt:lpstr>The Joy and Hope of Eternal Life</vt:lpstr>
      <vt:lpstr>PowerPoint Presentation</vt:lpstr>
      <vt:lpstr>PowerPoint Presentation</vt:lpstr>
      <vt:lpstr>PowerPoint Presentation</vt:lpstr>
      <vt:lpstr>John 1:17</vt:lpstr>
      <vt:lpstr>Hebrews 2:17</vt:lpstr>
      <vt:lpstr>Ephesians 4:32</vt:lpstr>
      <vt:lpstr>I Peter 1:8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2019-08-11T23:06:34Z</dcterms:created>
  <dcterms:modified xsi:type="dcterms:W3CDTF">2019-08-11T23:06:52Z</dcterms:modified>
</cp:coreProperties>
</file>