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sldIdLst>
    <p:sldId id="268" r:id="rId2"/>
    <p:sldId id="256" r:id="rId3"/>
    <p:sldId id="257" r:id="rId4"/>
    <p:sldId id="258" r:id="rId5"/>
    <p:sldId id="259" r:id="rId6"/>
    <p:sldId id="260" r:id="rId7"/>
    <p:sldId id="261" r:id="rId8"/>
    <p:sldId id="270" r:id="rId9"/>
    <p:sldId id="262" r:id="rId10"/>
    <p:sldId id="264" r:id="rId11"/>
    <p:sldId id="263" r:id="rId12"/>
    <p:sldId id="265" r:id="rId13"/>
    <p:sldId id="266" r:id="rId14"/>
    <p:sldId id="269" r:id="rId15"/>
    <p:sldId id="267" r:id="rId16"/>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42" y="84"/>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816B769A-6E40-48DA-ABC4-95FAB8C86FB9}"/>
              </a:ext>
            </a:extLst>
          </p:cNvPr>
          <p:cNvGrpSpPr>
            <a:grpSpLocks/>
          </p:cNvGrpSpPr>
          <p:nvPr/>
        </p:nvGrpSpPr>
        <p:grpSpPr bwMode="auto">
          <a:xfrm>
            <a:off x="0" y="0"/>
            <a:ext cx="12209463" cy="6870700"/>
            <a:chOff x="0" y="0"/>
            <a:chExt cx="5770" cy="4328"/>
          </a:xfrm>
        </p:grpSpPr>
        <p:sp>
          <p:nvSpPr>
            <p:cNvPr id="5123" name="Rectangle 3">
              <a:extLst>
                <a:ext uri="{FF2B5EF4-FFF2-40B4-BE49-F238E27FC236}">
                  <a16:creationId xmlns:a16="http://schemas.microsoft.com/office/drawing/2014/main" id="{9859E0F9-84B2-4783-BB40-5941F9AF2AA5}"/>
                </a:ext>
              </a:extLst>
            </p:cNvPr>
            <p:cNvSpPr>
              <a:spLocks noChangeArrowheads="1"/>
            </p:cNvSpPr>
            <p:nvPr/>
          </p:nvSpPr>
          <p:spPr bwMode="hidden">
            <a:xfrm>
              <a:off x="0" y="4186"/>
              <a:ext cx="5089" cy="142"/>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5124" name="Rectangle 4">
              <a:extLst>
                <a:ext uri="{FF2B5EF4-FFF2-40B4-BE49-F238E27FC236}">
                  <a16:creationId xmlns:a16="http://schemas.microsoft.com/office/drawing/2014/main" id="{DE3E5463-EB17-443A-8FA1-CA12C3755DBA}"/>
                </a:ext>
              </a:extLst>
            </p:cNvPr>
            <p:cNvSpPr>
              <a:spLocks noChangeArrowheads="1"/>
            </p:cNvSpPr>
            <p:nvPr/>
          </p:nvSpPr>
          <p:spPr bwMode="hidden">
            <a:xfrm>
              <a:off x="0" y="0"/>
              <a:ext cx="5089" cy="12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5125" name="Rectangle 5">
              <a:extLst>
                <a:ext uri="{FF2B5EF4-FFF2-40B4-BE49-F238E27FC236}">
                  <a16:creationId xmlns:a16="http://schemas.microsoft.com/office/drawing/2014/main" id="{AAF1D28A-C6BE-4400-8DFD-E452913382C1}"/>
                </a:ext>
              </a:extLst>
            </p:cNvPr>
            <p:cNvSpPr>
              <a:spLocks noChangeArrowheads="1"/>
            </p:cNvSpPr>
            <p:nvPr/>
          </p:nvSpPr>
          <p:spPr bwMode="auto">
            <a:xfrm>
              <a:off x="5010" y="0"/>
              <a:ext cx="758" cy="4320"/>
            </a:xfrm>
            <a:prstGeom prst="rect">
              <a:avLst/>
            </a:prstGeom>
            <a:gradFill rotWithShape="0">
              <a:gsLst>
                <a:gs pos="0">
                  <a:schemeClr val="accent1">
                    <a:gamma/>
                    <a:shade val="84706"/>
                    <a:invGamma/>
                  </a:schemeClr>
                </a:gs>
                <a:gs pos="50000">
                  <a:schemeClr val="accent1"/>
                </a:gs>
                <a:gs pos="100000">
                  <a:schemeClr val="accent1">
                    <a:gamma/>
                    <a:shade val="84706"/>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grpSp>
          <p:nvGrpSpPr>
            <p:cNvPr id="5126" name="Group 6">
              <a:extLst>
                <a:ext uri="{FF2B5EF4-FFF2-40B4-BE49-F238E27FC236}">
                  <a16:creationId xmlns:a16="http://schemas.microsoft.com/office/drawing/2014/main" id="{ED874717-EFDA-48C6-8327-B760D7901427}"/>
                </a:ext>
              </a:extLst>
            </p:cNvPr>
            <p:cNvGrpSpPr>
              <a:grpSpLocks/>
            </p:cNvGrpSpPr>
            <p:nvPr/>
          </p:nvGrpSpPr>
          <p:grpSpPr bwMode="auto">
            <a:xfrm>
              <a:off x="4944" y="1"/>
              <a:ext cx="816" cy="3974"/>
              <a:chOff x="4944" y="1"/>
              <a:chExt cx="816" cy="3974"/>
            </a:xfrm>
          </p:grpSpPr>
          <p:grpSp>
            <p:nvGrpSpPr>
              <p:cNvPr id="5127" name="Group 7">
                <a:extLst>
                  <a:ext uri="{FF2B5EF4-FFF2-40B4-BE49-F238E27FC236}">
                    <a16:creationId xmlns:a16="http://schemas.microsoft.com/office/drawing/2014/main" id="{F2EB529F-6670-4204-B258-A33F0583F412}"/>
                  </a:ext>
                </a:extLst>
              </p:cNvPr>
              <p:cNvGrpSpPr>
                <a:grpSpLocks/>
              </p:cNvGrpSpPr>
              <p:nvPr userDrawn="1"/>
            </p:nvGrpSpPr>
            <p:grpSpPr bwMode="auto">
              <a:xfrm>
                <a:off x="5280" y="1"/>
                <a:ext cx="480" cy="1430"/>
                <a:chOff x="5280" y="1"/>
                <a:chExt cx="480" cy="1430"/>
              </a:xfrm>
            </p:grpSpPr>
            <p:grpSp>
              <p:nvGrpSpPr>
                <p:cNvPr id="5128" name="Group 8">
                  <a:extLst>
                    <a:ext uri="{FF2B5EF4-FFF2-40B4-BE49-F238E27FC236}">
                      <a16:creationId xmlns:a16="http://schemas.microsoft.com/office/drawing/2014/main" id="{32AFE672-CECA-4B0A-AB63-60C7DE69ED3F}"/>
                    </a:ext>
                  </a:extLst>
                </p:cNvPr>
                <p:cNvGrpSpPr>
                  <a:grpSpLocks/>
                </p:cNvGrpSpPr>
                <p:nvPr userDrawn="1"/>
              </p:nvGrpSpPr>
              <p:grpSpPr bwMode="auto">
                <a:xfrm rot="-5400000">
                  <a:off x="5484" y="0"/>
                  <a:ext cx="174" cy="176"/>
                  <a:chOff x="1657" y="323"/>
                  <a:chExt cx="1691" cy="2560"/>
                </a:xfrm>
              </p:grpSpPr>
              <p:grpSp>
                <p:nvGrpSpPr>
                  <p:cNvPr id="5129" name="Group 9">
                    <a:extLst>
                      <a:ext uri="{FF2B5EF4-FFF2-40B4-BE49-F238E27FC236}">
                        <a16:creationId xmlns:a16="http://schemas.microsoft.com/office/drawing/2014/main" id="{09D9F22E-D8DD-46B7-BBE4-19A143720406}"/>
                      </a:ext>
                    </a:extLst>
                  </p:cNvPr>
                  <p:cNvGrpSpPr>
                    <a:grpSpLocks/>
                  </p:cNvGrpSpPr>
                  <p:nvPr/>
                </p:nvGrpSpPr>
                <p:grpSpPr bwMode="auto">
                  <a:xfrm>
                    <a:off x="1657" y="323"/>
                    <a:ext cx="1691" cy="2560"/>
                    <a:chOff x="1657" y="323"/>
                    <a:chExt cx="1691" cy="2560"/>
                  </a:xfrm>
                </p:grpSpPr>
                <p:sp>
                  <p:nvSpPr>
                    <p:cNvPr id="5130" name="Freeform 10">
                      <a:extLst>
                        <a:ext uri="{FF2B5EF4-FFF2-40B4-BE49-F238E27FC236}">
                          <a16:creationId xmlns:a16="http://schemas.microsoft.com/office/drawing/2014/main" id="{2DED0946-A351-48D2-97CD-3D40E539DF0E}"/>
                        </a:ext>
                      </a:extLst>
                    </p:cNvPr>
                    <p:cNvSpPr>
                      <a:spLocks/>
                    </p:cNvSpPr>
                    <p:nvPr/>
                  </p:nvSpPr>
                  <p:spPr bwMode="auto">
                    <a:xfrm>
                      <a:off x="2117" y="323"/>
                      <a:ext cx="1231" cy="2560"/>
                    </a:xfrm>
                    <a:custGeom>
                      <a:avLst/>
                      <a:gdLst>
                        <a:gd name="T0" fmla="*/ 337 w 1231"/>
                        <a:gd name="T1" fmla="*/ 283 h 2560"/>
                        <a:gd name="T2" fmla="*/ 415 w 1231"/>
                        <a:gd name="T3" fmla="*/ 115 h 2560"/>
                        <a:gd name="T4" fmla="*/ 583 w 1231"/>
                        <a:gd name="T5" fmla="*/ 7 h 2560"/>
                        <a:gd name="T6" fmla="*/ 895 w 1231"/>
                        <a:gd name="T7" fmla="*/ 61 h 2560"/>
                        <a:gd name="T8" fmla="*/ 1051 w 1231"/>
                        <a:gd name="T9" fmla="*/ 349 h 2560"/>
                        <a:gd name="T10" fmla="*/ 979 w 1231"/>
                        <a:gd name="T11" fmla="*/ 769 h 2560"/>
                        <a:gd name="T12" fmla="*/ 943 w 1231"/>
                        <a:gd name="T13" fmla="*/ 943 h 2560"/>
                        <a:gd name="T14" fmla="*/ 1105 w 1231"/>
                        <a:gd name="T15" fmla="*/ 1075 h 2560"/>
                        <a:gd name="T16" fmla="*/ 1231 w 1231"/>
                        <a:gd name="T17" fmla="*/ 1525 h 2560"/>
                        <a:gd name="T18" fmla="*/ 1123 w 1231"/>
                        <a:gd name="T19" fmla="*/ 1969 h 2560"/>
                        <a:gd name="T20" fmla="*/ 907 w 1231"/>
                        <a:gd name="T21" fmla="*/ 2077 h 2560"/>
                        <a:gd name="T22" fmla="*/ 721 w 1231"/>
                        <a:gd name="T23" fmla="*/ 2059 h 2560"/>
                        <a:gd name="T24" fmla="*/ 655 w 1231"/>
                        <a:gd name="T25" fmla="*/ 2251 h 2560"/>
                        <a:gd name="T26" fmla="*/ 529 w 1231"/>
                        <a:gd name="T27" fmla="*/ 2527 h 2560"/>
                        <a:gd name="T28" fmla="*/ 211 w 1231"/>
                        <a:gd name="T29" fmla="*/ 2509 h 2560"/>
                        <a:gd name="T30" fmla="*/ 31 w 1231"/>
                        <a:gd name="T31" fmla="*/ 2227 h 2560"/>
                        <a:gd name="T32" fmla="*/ 25 w 1231"/>
                        <a:gd name="T33" fmla="*/ 1969 h 2560"/>
                        <a:gd name="T34" fmla="*/ 145 w 1231"/>
                        <a:gd name="T35" fmla="*/ 1651 h 2560"/>
                        <a:gd name="T36" fmla="*/ 259 w 1231"/>
                        <a:gd name="T37" fmla="*/ 1513 h 2560"/>
                        <a:gd name="T38" fmla="*/ 217 w 1231"/>
                        <a:gd name="T39" fmla="*/ 1729 h 2560"/>
                        <a:gd name="T40" fmla="*/ 73 w 1231"/>
                        <a:gd name="T41" fmla="*/ 2023 h 2560"/>
                        <a:gd name="T42" fmla="*/ 169 w 1231"/>
                        <a:gd name="T43" fmla="*/ 2323 h 2560"/>
                        <a:gd name="T44" fmla="*/ 439 w 1231"/>
                        <a:gd name="T45" fmla="*/ 2431 h 2560"/>
                        <a:gd name="T46" fmla="*/ 595 w 1231"/>
                        <a:gd name="T47" fmla="*/ 2227 h 2560"/>
                        <a:gd name="T48" fmla="*/ 577 w 1231"/>
                        <a:gd name="T49" fmla="*/ 1807 h 2560"/>
                        <a:gd name="T50" fmla="*/ 493 w 1231"/>
                        <a:gd name="T51" fmla="*/ 1531 h 2560"/>
                        <a:gd name="T52" fmla="*/ 535 w 1231"/>
                        <a:gd name="T53" fmla="*/ 1459 h 2560"/>
                        <a:gd name="T54" fmla="*/ 625 w 1231"/>
                        <a:gd name="T55" fmla="*/ 1633 h 2560"/>
                        <a:gd name="T56" fmla="*/ 721 w 1231"/>
                        <a:gd name="T57" fmla="*/ 1933 h 2560"/>
                        <a:gd name="T58" fmla="*/ 967 w 1231"/>
                        <a:gd name="T59" fmla="*/ 1963 h 2560"/>
                        <a:gd name="T60" fmla="*/ 1135 w 1231"/>
                        <a:gd name="T61" fmla="*/ 1687 h 2560"/>
                        <a:gd name="T62" fmla="*/ 1117 w 1231"/>
                        <a:gd name="T63" fmla="*/ 1273 h 2560"/>
                        <a:gd name="T64" fmla="*/ 883 w 1231"/>
                        <a:gd name="T65" fmla="*/ 1057 h 2560"/>
                        <a:gd name="T66" fmla="*/ 679 w 1231"/>
                        <a:gd name="T67" fmla="*/ 1129 h 2560"/>
                        <a:gd name="T68" fmla="*/ 577 w 1231"/>
                        <a:gd name="T69" fmla="*/ 1117 h 2560"/>
                        <a:gd name="T70" fmla="*/ 619 w 1231"/>
                        <a:gd name="T71" fmla="*/ 1033 h 2560"/>
                        <a:gd name="T72" fmla="*/ 811 w 1231"/>
                        <a:gd name="T73" fmla="*/ 937 h 2560"/>
                        <a:gd name="T74" fmla="*/ 949 w 1231"/>
                        <a:gd name="T75" fmla="*/ 613 h 2560"/>
                        <a:gd name="T76" fmla="*/ 883 w 1231"/>
                        <a:gd name="T77" fmla="*/ 175 h 2560"/>
                        <a:gd name="T78" fmla="*/ 619 w 1231"/>
                        <a:gd name="T79" fmla="*/ 103 h 2560"/>
                        <a:gd name="T80" fmla="*/ 391 w 1231"/>
                        <a:gd name="T81" fmla="*/ 355 h 2560"/>
                        <a:gd name="T82" fmla="*/ 403 w 1231"/>
                        <a:gd name="T83" fmla="*/ 763 h 2560"/>
                        <a:gd name="T84" fmla="*/ 343 w 1231"/>
                        <a:gd name="T85" fmla="*/ 949 h 2560"/>
                        <a:gd name="T86" fmla="*/ 289 w 1231"/>
                        <a:gd name="T87" fmla="*/ 685 h 2560"/>
                        <a:gd name="T88" fmla="*/ 307 w 1231"/>
                        <a:gd name="T89" fmla="*/ 36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1" h="2560">
                          <a:moveTo>
                            <a:pt x="307" y="367"/>
                          </a:moveTo>
                          <a:cubicBezTo>
                            <a:pt x="317" y="336"/>
                            <a:pt x="326" y="303"/>
                            <a:pt x="337" y="283"/>
                          </a:cubicBezTo>
                          <a:cubicBezTo>
                            <a:pt x="348" y="263"/>
                            <a:pt x="360" y="275"/>
                            <a:pt x="373" y="247"/>
                          </a:cubicBezTo>
                          <a:cubicBezTo>
                            <a:pt x="386" y="219"/>
                            <a:pt x="400" y="147"/>
                            <a:pt x="415" y="115"/>
                          </a:cubicBezTo>
                          <a:cubicBezTo>
                            <a:pt x="430" y="83"/>
                            <a:pt x="435" y="73"/>
                            <a:pt x="463" y="55"/>
                          </a:cubicBezTo>
                          <a:cubicBezTo>
                            <a:pt x="491" y="37"/>
                            <a:pt x="536" y="14"/>
                            <a:pt x="583" y="7"/>
                          </a:cubicBezTo>
                          <a:cubicBezTo>
                            <a:pt x="630" y="0"/>
                            <a:pt x="693" y="4"/>
                            <a:pt x="745" y="13"/>
                          </a:cubicBezTo>
                          <a:cubicBezTo>
                            <a:pt x="797" y="22"/>
                            <a:pt x="852" y="34"/>
                            <a:pt x="895" y="61"/>
                          </a:cubicBezTo>
                          <a:cubicBezTo>
                            <a:pt x="938" y="88"/>
                            <a:pt x="977" y="127"/>
                            <a:pt x="1003" y="175"/>
                          </a:cubicBezTo>
                          <a:cubicBezTo>
                            <a:pt x="1029" y="223"/>
                            <a:pt x="1044" y="287"/>
                            <a:pt x="1051" y="349"/>
                          </a:cubicBezTo>
                          <a:cubicBezTo>
                            <a:pt x="1058" y="411"/>
                            <a:pt x="1057" y="477"/>
                            <a:pt x="1045" y="547"/>
                          </a:cubicBezTo>
                          <a:cubicBezTo>
                            <a:pt x="1033" y="617"/>
                            <a:pt x="995" y="712"/>
                            <a:pt x="979" y="769"/>
                          </a:cubicBezTo>
                          <a:cubicBezTo>
                            <a:pt x="963" y="826"/>
                            <a:pt x="955" y="860"/>
                            <a:pt x="949" y="889"/>
                          </a:cubicBezTo>
                          <a:cubicBezTo>
                            <a:pt x="943" y="918"/>
                            <a:pt x="936" y="925"/>
                            <a:pt x="943" y="943"/>
                          </a:cubicBezTo>
                          <a:cubicBezTo>
                            <a:pt x="950" y="961"/>
                            <a:pt x="964" y="975"/>
                            <a:pt x="991" y="997"/>
                          </a:cubicBezTo>
                          <a:cubicBezTo>
                            <a:pt x="1018" y="1019"/>
                            <a:pt x="1069" y="1033"/>
                            <a:pt x="1105" y="1075"/>
                          </a:cubicBezTo>
                          <a:cubicBezTo>
                            <a:pt x="1141" y="1117"/>
                            <a:pt x="1186" y="1174"/>
                            <a:pt x="1207" y="1249"/>
                          </a:cubicBezTo>
                          <a:cubicBezTo>
                            <a:pt x="1228" y="1324"/>
                            <a:pt x="1231" y="1441"/>
                            <a:pt x="1231" y="1525"/>
                          </a:cubicBezTo>
                          <a:cubicBezTo>
                            <a:pt x="1231" y="1609"/>
                            <a:pt x="1225" y="1679"/>
                            <a:pt x="1207" y="1753"/>
                          </a:cubicBezTo>
                          <a:cubicBezTo>
                            <a:pt x="1189" y="1827"/>
                            <a:pt x="1153" y="1917"/>
                            <a:pt x="1123" y="1969"/>
                          </a:cubicBezTo>
                          <a:cubicBezTo>
                            <a:pt x="1093" y="2021"/>
                            <a:pt x="1063" y="2047"/>
                            <a:pt x="1027" y="2065"/>
                          </a:cubicBezTo>
                          <a:cubicBezTo>
                            <a:pt x="991" y="2083"/>
                            <a:pt x="951" y="2079"/>
                            <a:pt x="907" y="2077"/>
                          </a:cubicBezTo>
                          <a:cubicBezTo>
                            <a:pt x="863" y="2075"/>
                            <a:pt x="794" y="2056"/>
                            <a:pt x="763" y="2053"/>
                          </a:cubicBezTo>
                          <a:cubicBezTo>
                            <a:pt x="732" y="2050"/>
                            <a:pt x="733" y="2050"/>
                            <a:pt x="721" y="2059"/>
                          </a:cubicBezTo>
                          <a:cubicBezTo>
                            <a:pt x="709" y="2068"/>
                            <a:pt x="702" y="2075"/>
                            <a:pt x="691" y="2107"/>
                          </a:cubicBezTo>
                          <a:cubicBezTo>
                            <a:pt x="680" y="2139"/>
                            <a:pt x="665" y="2205"/>
                            <a:pt x="655" y="2251"/>
                          </a:cubicBezTo>
                          <a:cubicBezTo>
                            <a:pt x="645" y="2297"/>
                            <a:pt x="652" y="2337"/>
                            <a:pt x="631" y="2383"/>
                          </a:cubicBezTo>
                          <a:cubicBezTo>
                            <a:pt x="610" y="2429"/>
                            <a:pt x="574" y="2498"/>
                            <a:pt x="529" y="2527"/>
                          </a:cubicBezTo>
                          <a:cubicBezTo>
                            <a:pt x="484" y="2556"/>
                            <a:pt x="414" y="2560"/>
                            <a:pt x="361" y="2557"/>
                          </a:cubicBezTo>
                          <a:cubicBezTo>
                            <a:pt x="308" y="2554"/>
                            <a:pt x="256" y="2537"/>
                            <a:pt x="211" y="2509"/>
                          </a:cubicBezTo>
                          <a:cubicBezTo>
                            <a:pt x="166" y="2481"/>
                            <a:pt x="121" y="2436"/>
                            <a:pt x="91" y="2389"/>
                          </a:cubicBezTo>
                          <a:cubicBezTo>
                            <a:pt x="61" y="2342"/>
                            <a:pt x="46" y="2275"/>
                            <a:pt x="31" y="2227"/>
                          </a:cubicBezTo>
                          <a:cubicBezTo>
                            <a:pt x="16" y="2179"/>
                            <a:pt x="2" y="2144"/>
                            <a:pt x="1" y="2101"/>
                          </a:cubicBezTo>
                          <a:cubicBezTo>
                            <a:pt x="0" y="2058"/>
                            <a:pt x="13" y="2018"/>
                            <a:pt x="25" y="1969"/>
                          </a:cubicBezTo>
                          <a:cubicBezTo>
                            <a:pt x="37" y="1920"/>
                            <a:pt x="53" y="1860"/>
                            <a:pt x="73" y="1807"/>
                          </a:cubicBezTo>
                          <a:cubicBezTo>
                            <a:pt x="93" y="1754"/>
                            <a:pt x="122" y="1698"/>
                            <a:pt x="145" y="1651"/>
                          </a:cubicBezTo>
                          <a:cubicBezTo>
                            <a:pt x="168" y="1604"/>
                            <a:pt x="192" y="1548"/>
                            <a:pt x="211" y="1525"/>
                          </a:cubicBezTo>
                          <a:cubicBezTo>
                            <a:pt x="230" y="1502"/>
                            <a:pt x="249" y="1502"/>
                            <a:pt x="259" y="1513"/>
                          </a:cubicBezTo>
                          <a:cubicBezTo>
                            <a:pt x="269" y="1524"/>
                            <a:pt x="278" y="1555"/>
                            <a:pt x="271" y="1591"/>
                          </a:cubicBezTo>
                          <a:cubicBezTo>
                            <a:pt x="264" y="1627"/>
                            <a:pt x="242" y="1682"/>
                            <a:pt x="217" y="1729"/>
                          </a:cubicBezTo>
                          <a:cubicBezTo>
                            <a:pt x="192" y="1776"/>
                            <a:pt x="145" y="1824"/>
                            <a:pt x="121" y="1873"/>
                          </a:cubicBezTo>
                          <a:cubicBezTo>
                            <a:pt x="97" y="1922"/>
                            <a:pt x="76" y="1970"/>
                            <a:pt x="73" y="2023"/>
                          </a:cubicBezTo>
                          <a:cubicBezTo>
                            <a:pt x="70" y="2076"/>
                            <a:pt x="87" y="2141"/>
                            <a:pt x="103" y="2191"/>
                          </a:cubicBezTo>
                          <a:cubicBezTo>
                            <a:pt x="119" y="2241"/>
                            <a:pt x="140" y="2285"/>
                            <a:pt x="169" y="2323"/>
                          </a:cubicBezTo>
                          <a:cubicBezTo>
                            <a:pt x="198" y="2361"/>
                            <a:pt x="232" y="2401"/>
                            <a:pt x="277" y="2419"/>
                          </a:cubicBezTo>
                          <a:cubicBezTo>
                            <a:pt x="322" y="2437"/>
                            <a:pt x="395" y="2440"/>
                            <a:pt x="439" y="2431"/>
                          </a:cubicBezTo>
                          <a:cubicBezTo>
                            <a:pt x="483" y="2422"/>
                            <a:pt x="515" y="2399"/>
                            <a:pt x="541" y="2365"/>
                          </a:cubicBezTo>
                          <a:cubicBezTo>
                            <a:pt x="567" y="2331"/>
                            <a:pt x="583" y="2280"/>
                            <a:pt x="595" y="2227"/>
                          </a:cubicBezTo>
                          <a:cubicBezTo>
                            <a:pt x="607" y="2174"/>
                            <a:pt x="616" y="2117"/>
                            <a:pt x="613" y="2047"/>
                          </a:cubicBezTo>
                          <a:cubicBezTo>
                            <a:pt x="610" y="1977"/>
                            <a:pt x="589" y="1871"/>
                            <a:pt x="577" y="1807"/>
                          </a:cubicBezTo>
                          <a:cubicBezTo>
                            <a:pt x="565" y="1743"/>
                            <a:pt x="555" y="1709"/>
                            <a:pt x="541" y="1663"/>
                          </a:cubicBezTo>
                          <a:cubicBezTo>
                            <a:pt x="527" y="1617"/>
                            <a:pt x="502" y="1561"/>
                            <a:pt x="493" y="1531"/>
                          </a:cubicBezTo>
                          <a:cubicBezTo>
                            <a:pt x="484" y="1501"/>
                            <a:pt x="480" y="1495"/>
                            <a:pt x="487" y="1483"/>
                          </a:cubicBezTo>
                          <a:cubicBezTo>
                            <a:pt x="494" y="1471"/>
                            <a:pt x="519" y="1455"/>
                            <a:pt x="535" y="1459"/>
                          </a:cubicBezTo>
                          <a:cubicBezTo>
                            <a:pt x="551" y="1463"/>
                            <a:pt x="568" y="1478"/>
                            <a:pt x="583" y="1507"/>
                          </a:cubicBezTo>
                          <a:cubicBezTo>
                            <a:pt x="598" y="1536"/>
                            <a:pt x="610" y="1583"/>
                            <a:pt x="625" y="1633"/>
                          </a:cubicBezTo>
                          <a:cubicBezTo>
                            <a:pt x="640" y="1683"/>
                            <a:pt x="657" y="1757"/>
                            <a:pt x="673" y="1807"/>
                          </a:cubicBezTo>
                          <a:cubicBezTo>
                            <a:pt x="689" y="1857"/>
                            <a:pt x="697" y="1905"/>
                            <a:pt x="721" y="1933"/>
                          </a:cubicBezTo>
                          <a:cubicBezTo>
                            <a:pt x="745" y="1961"/>
                            <a:pt x="776" y="1970"/>
                            <a:pt x="817" y="1975"/>
                          </a:cubicBezTo>
                          <a:cubicBezTo>
                            <a:pt x="858" y="1980"/>
                            <a:pt x="926" y="1980"/>
                            <a:pt x="967" y="1963"/>
                          </a:cubicBezTo>
                          <a:cubicBezTo>
                            <a:pt x="1008" y="1946"/>
                            <a:pt x="1035" y="1919"/>
                            <a:pt x="1063" y="1873"/>
                          </a:cubicBezTo>
                          <a:cubicBezTo>
                            <a:pt x="1091" y="1827"/>
                            <a:pt x="1122" y="1761"/>
                            <a:pt x="1135" y="1687"/>
                          </a:cubicBezTo>
                          <a:cubicBezTo>
                            <a:pt x="1148" y="1613"/>
                            <a:pt x="1144" y="1498"/>
                            <a:pt x="1141" y="1429"/>
                          </a:cubicBezTo>
                          <a:cubicBezTo>
                            <a:pt x="1138" y="1360"/>
                            <a:pt x="1140" y="1325"/>
                            <a:pt x="1117" y="1273"/>
                          </a:cubicBezTo>
                          <a:cubicBezTo>
                            <a:pt x="1094" y="1221"/>
                            <a:pt x="1042" y="1153"/>
                            <a:pt x="1003" y="1117"/>
                          </a:cubicBezTo>
                          <a:cubicBezTo>
                            <a:pt x="964" y="1081"/>
                            <a:pt x="919" y="1064"/>
                            <a:pt x="883" y="1057"/>
                          </a:cubicBezTo>
                          <a:cubicBezTo>
                            <a:pt x="847" y="1050"/>
                            <a:pt x="821" y="1063"/>
                            <a:pt x="787" y="1075"/>
                          </a:cubicBezTo>
                          <a:cubicBezTo>
                            <a:pt x="753" y="1087"/>
                            <a:pt x="706" y="1117"/>
                            <a:pt x="679" y="1129"/>
                          </a:cubicBezTo>
                          <a:cubicBezTo>
                            <a:pt x="652" y="1141"/>
                            <a:pt x="642" y="1149"/>
                            <a:pt x="625" y="1147"/>
                          </a:cubicBezTo>
                          <a:cubicBezTo>
                            <a:pt x="608" y="1145"/>
                            <a:pt x="584" y="1130"/>
                            <a:pt x="577" y="1117"/>
                          </a:cubicBezTo>
                          <a:cubicBezTo>
                            <a:pt x="570" y="1104"/>
                            <a:pt x="576" y="1083"/>
                            <a:pt x="583" y="1069"/>
                          </a:cubicBezTo>
                          <a:cubicBezTo>
                            <a:pt x="590" y="1055"/>
                            <a:pt x="599" y="1043"/>
                            <a:pt x="619" y="1033"/>
                          </a:cubicBezTo>
                          <a:cubicBezTo>
                            <a:pt x="639" y="1023"/>
                            <a:pt x="671" y="1025"/>
                            <a:pt x="703" y="1009"/>
                          </a:cubicBezTo>
                          <a:cubicBezTo>
                            <a:pt x="735" y="993"/>
                            <a:pt x="780" y="965"/>
                            <a:pt x="811" y="937"/>
                          </a:cubicBezTo>
                          <a:cubicBezTo>
                            <a:pt x="842" y="909"/>
                            <a:pt x="866" y="895"/>
                            <a:pt x="889" y="841"/>
                          </a:cubicBezTo>
                          <a:cubicBezTo>
                            <a:pt x="912" y="787"/>
                            <a:pt x="939" y="696"/>
                            <a:pt x="949" y="613"/>
                          </a:cubicBezTo>
                          <a:cubicBezTo>
                            <a:pt x="959" y="530"/>
                            <a:pt x="960" y="416"/>
                            <a:pt x="949" y="343"/>
                          </a:cubicBezTo>
                          <a:cubicBezTo>
                            <a:pt x="938" y="270"/>
                            <a:pt x="914" y="215"/>
                            <a:pt x="883" y="175"/>
                          </a:cubicBezTo>
                          <a:cubicBezTo>
                            <a:pt x="852" y="135"/>
                            <a:pt x="807" y="115"/>
                            <a:pt x="763" y="103"/>
                          </a:cubicBezTo>
                          <a:cubicBezTo>
                            <a:pt x="719" y="91"/>
                            <a:pt x="665" y="90"/>
                            <a:pt x="619" y="103"/>
                          </a:cubicBezTo>
                          <a:cubicBezTo>
                            <a:pt x="573" y="116"/>
                            <a:pt x="525" y="139"/>
                            <a:pt x="487" y="181"/>
                          </a:cubicBezTo>
                          <a:cubicBezTo>
                            <a:pt x="449" y="223"/>
                            <a:pt x="412" y="301"/>
                            <a:pt x="391" y="355"/>
                          </a:cubicBezTo>
                          <a:cubicBezTo>
                            <a:pt x="370" y="409"/>
                            <a:pt x="359" y="437"/>
                            <a:pt x="361" y="505"/>
                          </a:cubicBezTo>
                          <a:cubicBezTo>
                            <a:pt x="363" y="573"/>
                            <a:pt x="399" y="691"/>
                            <a:pt x="403" y="763"/>
                          </a:cubicBezTo>
                          <a:cubicBezTo>
                            <a:pt x="407" y="835"/>
                            <a:pt x="395" y="906"/>
                            <a:pt x="385" y="937"/>
                          </a:cubicBezTo>
                          <a:cubicBezTo>
                            <a:pt x="375" y="968"/>
                            <a:pt x="356" y="957"/>
                            <a:pt x="343" y="949"/>
                          </a:cubicBezTo>
                          <a:cubicBezTo>
                            <a:pt x="330" y="941"/>
                            <a:pt x="316" y="933"/>
                            <a:pt x="307" y="889"/>
                          </a:cubicBezTo>
                          <a:cubicBezTo>
                            <a:pt x="298" y="845"/>
                            <a:pt x="294" y="755"/>
                            <a:pt x="289" y="685"/>
                          </a:cubicBezTo>
                          <a:cubicBezTo>
                            <a:pt x="284" y="615"/>
                            <a:pt x="273" y="523"/>
                            <a:pt x="277" y="469"/>
                          </a:cubicBezTo>
                          <a:cubicBezTo>
                            <a:pt x="281" y="415"/>
                            <a:pt x="297" y="398"/>
                            <a:pt x="307" y="367"/>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Freeform 11">
                      <a:extLst>
                        <a:ext uri="{FF2B5EF4-FFF2-40B4-BE49-F238E27FC236}">
                          <a16:creationId xmlns:a16="http://schemas.microsoft.com/office/drawing/2014/main" id="{98146B2B-FE7C-46EB-9BFA-6641CC813B6D}"/>
                        </a:ext>
                      </a:extLst>
                    </p:cNvPr>
                    <p:cNvSpPr>
                      <a:spLocks/>
                    </p:cNvSpPr>
                    <p:nvPr/>
                  </p:nvSpPr>
                  <p:spPr bwMode="auto">
                    <a:xfrm>
                      <a:off x="1657" y="376"/>
                      <a:ext cx="865" cy="2071"/>
                    </a:xfrm>
                    <a:custGeom>
                      <a:avLst/>
                      <a:gdLst>
                        <a:gd name="T0" fmla="*/ 785 w 865"/>
                        <a:gd name="T1" fmla="*/ 530 h 2071"/>
                        <a:gd name="T2" fmla="*/ 797 w 865"/>
                        <a:gd name="T3" fmla="*/ 350 h 2071"/>
                        <a:gd name="T4" fmla="*/ 863 w 865"/>
                        <a:gd name="T5" fmla="*/ 206 h 2071"/>
                        <a:gd name="T6" fmla="*/ 809 w 865"/>
                        <a:gd name="T7" fmla="*/ 218 h 2071"/>
                        <a:gd name="T8" fmla="*/ 749 w 865"/>
                        <a:gd name="T9" fmla="*/ 218 h 2071"/>
                        <a:gd name="T10" fmla="*/ 683 w 865"/>
                        <a:gd name="T11" fmla="*/ 116 h 2071"/>
                        <a:gd name="T12" fmla="*/ 611 w 865"/>
                        <a:gd name="T13" fmla="*/ 32 h 2071"/>
                        <a:gd name="T14" fmla="*/ 509 w 865"/>
                        <a:gd name="T15" fmla="*/ 2 h 2071"/>
                        <a:gd name="T16" fmla="*/ 407 w 865"/>
                        <a:gd name="T17" fmla="*/ 20 h 2071"/>
                        <a:gd name="T18" fmla="*/ 281 w 865"/>
                        <a:gd name="T19" fmla="*/ 74 h 2071"/>
                        <a:gd name="T20" fmla="*/ 173 w 865"/>
                        <a:gd name="T21" fmla="*/ 206 h 2071"/>
                        <a:gd name="T22" fmla="*/ 119 w 865"/>
                        <a:gd name="T23" fmla="*/ 404 h 2071"/>
                        <a:gd name="T24" fmla="*/ 131 w 865"/>
                        <a:gd name="T25" fmla="*/ 590 h 2071"/>
                        <a:gd name="T26" fmla="*/ 173 w 865"/>
                        <a:gd name="T27" fmla="*/ 782 h 2071"/>
                        <a:gd name="T28" fmla="*/ 197 w 865"/>
                        <a:gd name="T29" fmla="*/ 884 h 2071"/>
                        <a:gd name="T30" fmla="*/ 167 w 865"/>
                        <a:gd name="T31" fmla="*/ 986 h 2071"/>
                        <a:gd name="T32" fmla="*/ 65 w 865"/>
                        <a:gd name="T33" fmla="*/ 1124 h 2071"/>
                        <a:gd name="T34" fmla="*/ 17 w 865"/>
                        <a:gd name="T35" fmla="*/ 1298 h 2071"/>
                        <a:gd name="T36" fmla="*/ 5 w 865"/>
                        <a:gd name="T37" fmla="*/ 1550 h 2071"/>
                        <a:gd name="T38" fmla="*/ 47 w 865"/>
                        <a:gd name="T39" fmla="*/ 1748 h 2071"/>
                        <a:gd name="T40" fmla="*/ 131 w 865"/>
                        <a:gd name="T41" fmla="*/ 1898 h 2071"/>
                        <a:gd name="T42" fmla="*/ 299 w 865"/>
                        <a:gd name="T43" fmla="*/ 1988 h 2071"/>
                        <a:gd name="T44" fmla="*/ 425 w 865"/>
                        <a:gd name="T45" fmla="*/ 1982 h 2071"/>
                        <a:gd name="T46" fmla="*/ 467 w 865"/>
                        <a:gd name="T47" fmla="*/ 1994 h 2071"/>
                        <a:gd name="T48" fmla="*/ 497 w 865"/>
                        <a:gd name="T49" fmla="*/ 2066 h 2071"/>
                        <a:gd name="T50" fmla="*/ 497 w 865"/>
                        <a:gd name="T51" fmla="*/ 1964 h 2071"/>
                        <a:gd name="T52" fmla="*/ 557 w 865"/>
                        <a:gd name="T53" fmla="*/ 1778 h 2071"/>
                        <a:gd name="T54" fmla="*/ 617 w 865"/>
                        <a:gd name="T55" fmla="*/ 1658 h 2071"/>
                        <a:gd name="T56" fmla="*/ 581 w 865"/>
                        <a:gd name="T57" fmla="*/ 1700 h 2071"/>
                        <a:gd name="T58" fmla="*/ 515 w 865"/>
                        <a:gd name="T59" fmla="*/ 1820 h 2071"/>
                        <a:gd name="T60" fmla="*/ 407 w 865"/>
                        <a:gd name="T61" fmla="*/ 1904 h 2071"/>
                        <a:gd name="T62" fmla="*/ 269 w 865"/>
                        <a:gd name="T63" fmla="*/ 1898 h 2071"/>
                        <a:gd name="T64" fmla="*/ 179 w 865"/>
                        <a:gd name="T65" fmla="*/ 1814 h 2071"/>
                        <a:gd name="T66" fmla="*/ 113 w 865"/>
                        <a:gd name="T67" fmla="*/ 1640 h 2071"/>
                        <a:gd name="T68" fmla="*/ 107 w 865"/>
                        <a:gd name="T69" fmla="*/ 1394 h 2071"/>
                        <a:gd name="T70" fmla="*/ 137 w 865"/>
                        <a:gd name="T71" fmla="*/ 1190 h 2071"/>
                        <a:gd name="T72" fmla="*/ 203 w 865"/>
                        <a:gd name="T73" fmla="*/ 1070 h 2071"/>
                        <a:gd name="T74" fmla="*/ 323 w 865"/>
                        <a:gd name="T75" fmla="*/ 1022 h 2071"/>
                        <a:gd name="T76" fmla="*/ 509 w 865"/>
                        <a:gd name="T77" fmla="*/ 1076 h 2071"/>
                        <a:gd name="T78" fmla="*/ 611 w 865"/>
                        <a:gd name="T79" fmla="*/ 1124 h 2071"/>
                        <a:gd name="T80" fmla="*/ 665 w 865"/>
                        <a:gd name="T81" fmla="*/ 1100 h 2071"/>
                        <a:gd name="T82" fmla="*/ 659 w 865"/>
                        <a:gd name="T83" fmla="*/ 1046 h 2071"/>
                        <a:gd name="T84" fmla="*/ 611 w 865"/>
                        <a:gd name="T85" fmla="*/ 1004 h 2071"/>
                        <a:gd name="T86" fmla="*/ 497 w 865"/>
                        <a:gd name="T87" fmla="*/ 980 h 2071"/>
                        <a:gd name="T88" fmla="*/ 323 w 865"/>
                        <a:gd name="T89" fmla="*/ 896 h 2071"/>
                        <a:gd name="T90" fmla="*/ 233 w 865"/>
                        <a:gd name="T91" fmla="*/ 680 h 2071"/>
                        <a:gd name="T92" fmla="*/ 209 w 865"/>
                        <a:gd name="T93" fmla="*/ 416 h 2071"/>
                        <a:gd name="T94" fmla="*/ 317 w 865"/>
                        <a:gd name="T95" fmla="*/ 170 h 2071"/>
                        <a:gd name="T96" fmla="*/ 485 w 865"/>
                        <a:gd name="T97" fmla="*/ 110 h 2071"/>
                        <a:gd name="T98" fmla="*/ 617 w 865"/>
                        <a:gd name="T99" fmla="*/ 164 h 2071"/>
                        <a:gd name="T100" fmla="*/ 707 w 865"/>
                        <a:gd name="T101" fmla="*/ 290 h 2071"/>
                        <a:gd name="T102" fmla="*/ 737 w 865"/>
                        <a:gd name="T103" fmla="*/ 428 h 2071"/>
                        <a:gd name="T104" fmla="*/ 773 w 865"/>
                        <a:gd name="T105" fmla="*/ 602 h 2071"/>
                        <a:gd name="T106" fmla="*/ 809 w 865"/>
                        <a:gd name="T107" fmla="*/ 584 h 2071"/>
                        <a:gd name="T108" fmla="*/ 785 w 865"/>
                        <a:gd name="T109" fmla="*/ 530 h 2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5" h="2071">
                          <a:moveTo>
                            <a:pt x="785" y="530"/>
                          </a:moveTo>
                          <a:cubicBezTo>
                            <a:pt x="783" y="491"/>
                            <a:pt x="784" y="404"/>
                            <a:pt x="797" y="350"/>
                          </a:cubicBezTo>
                          <a:cubicBezTo>
                            <a:pt x="810" y="296"/>
                            <a:pt x="861" y="228"/>
                            <a:pt x="863" y="206"/>
                          </a:cubicBezTo>
                          <a:cubicBezTo>
                            <a:pt x="865" y="184"/>
                            <a:pt x="828" y="216"/>
                            <a:pt x="809" y="218"/>
                          </a:cubicBezTo>
                          <a:cubicBezTo>
                            <a:pt x="790" y="220"/>
                            <a:pt x="770" y="235"/>
                            <a:pt x="749" y="218"/>
                          </a:cubicBezTo>
                          <a:cubicBezTo>
                            <a:pt x="728" y="201"/>
                            <a:pt x="706" y="147"/>
                            <a:pt x="683" y="116"/>
                          </a:cubicBezTo>
                          <a:cubicBezTo>
                            <a:pt x="660" y="85"/>
                            <a:pt x="640" y="51"/>
                            <a:pt x="611" y="32"/>
                          </a:cubicBezTo>
                          <a:cubicBezTo>
                            <a:pt x="582" y="13"/>
                            <a:pt x="543" y="4"/>
                            <a:pt x="509" y="2"/>
                          </a:cubicBezTo>
                          <a:cubicBezTo>
                            <a:pt x="475" y="0"/>
                            <a:pt x="445" y="8"/>
                            <a:pt x="407" y="20"/>
                          </a:cubicBezTo>
                          <a:cubicBezTo>
                            <a:pt x="369" y="32"/>
                            <a:pt x="320" y="43"/>
                            <a:pt x="281" y="74"/>
                          </a:cubicBezTo>
                          <a:cubicBezTo>
                            <a:pt x="242" y="105"/>
                            <a:pt x="200" y="151"/>
                            <a:pt x="173" y="206"/>
                          </a:cubicBezTo>
                          <a:cubicBezTo>
                            <a:pt x="146" y="261"/>
                            <a:pt x="126" y="340"/>
                            <a:pt x="119" y="404"/>
                          </a:cubicBezTo>
                          <a:cubicBezTo>
                            <a:pt x="112" y="468"/>
                            <a:pt x="122" y="527"/>
                            <a:pt x="131" y="590"/>
                          </a:cubicBezTo>
                          <a:cubicBezTo>
                            <a:pt x="140" y="653"/>
                            <a:pt x="162" y="733"/>
                            <a:pt x="173" y="782"/>
                          </a:cubicBezTo>
                          <a:cubicBezTo>
                            <a:pt x="184" y="831"/>
                            <a:pt x="198" y="850"/>
                            <a:pt x="197" y="884"/>
                          </a:cubicBezTo>
                          <a:cubicBezTo>
                            <a:pt x="196" y="918"/>
                            <a:pt x="189" y="946"/>
                            <a:pt x="167" y="986"/>
                          </a:cubicBezTo>
                          <a:cubicBezTo>
                            <a:pt x="145" y="1026"/>
                            <a:pt x="90" y="1072"/>
                            <a:pt x="65" y="1124"/>
                          </a:cubicBezTo>
                          <a:cubicBezTo>
                            <a:pt x="40" y="1176"/>
                            <a:pt x="27" y="1227"/>
                            <a:pt x="17" y="1298"/>
                          </a:cubicBezTo>
                          <a:cubicBezTo>
                            <a:pt x="7" y="1369"/>
                            <a:pt x="0" y="1475"/>
                            <a:pt x="5" y="1550"/>
                          </a:cubicBezTo>
                          <a:cubicBezTo>
                            <a:pt x="10" y="1625"/>
                            <a:pt x="26" y="1690"/>
                            <a:pt x="47" y="1748"/>
                          </a:cubicBezTo>
                          <a:cubicBezTo>
                            <a:pt x="68" y="1806"/>
                            <a:pt x="89" y="1858"/>
                            <a:pt x="131" y="1898"/>
                          </a:cubicBezTo>
                          <a:cubicBezTo>
                            <a:pt x="173" y="1938"/>
                            <a:pt x="250" y="1974"/>
                            <a:pt x="299" y="1988"/>
                          </a:cubicBezTo>
                          <a:cubicBezTo>
                            <a:pt x="348" y="2002"/>
                            <a:pt x="397" y="1981"/>
                            <a:pt x="425" y="1982"/>
                          </a:cubicBezTo>
                          <a:cubicBezTo>
                            <a:pt x="453" y="1983"/>
                            <a:pt x="455" y="1980"/>
                            <a:pt x="467" y="1994"/>
                          </a:cubicBezTo>
                          <a:cubicBezTo>
                            <a:pt x="479" y="2008"/>
                            <a:pt x="492" y="2071"/>
                            <a:pt x="497" y="2066"/>
                          </a:cubicBezTo>
                          <a:cubicBezTo>
                            <a:pt x="502" y="2061"/>
                            <a:pt x="487" y="2012"/>
                            <a:pt x="497" y="1964"/>
                          </a:cubicBezTo>
                          <a:cubicBezTo>
                            <a:pt x="507" y="1916"/>
                            <a:pt x="537" y="1829"/>
                            <a:pt x="557" y="1778"/>
                          </a:cubicBezTo>
                          <a:cubicBezTo>
                            <a:pt x="577" y="1727"/>
                            <a:pt x="613" y="1671"/>
                            <a:pt x="617" y="1658"/>
                          </a:cubicBezTo>
                          <a:cubicBezTo>
                            <a:pt x="621" y="1645"/>
                            <a:pt x="598" y="1673"/>
                            <a:pt x="581" y="1700"/>
                          </a:cubicBezTo>
                          <a:cubicBezTo>
                            <a:pt x="564" y="1727"/>
                            <a:pt x="544" y="1786"/>
                            <a:pt x="515" y="1820"/>
                          </a:cubicBezTo>
                          <a:cubicBezTo>
                            <a:pt x="486" y="1854"/>
                            <a:pt x="448" y="1891"/>
                            <a:pt x="407" y="1904"/>
                          </a:cubicBezTo>
                          <a:cubicBezTo>
                            <a:pt x="366" y="1917"/>
                            <a:pt x="307" y="1913"/>
                            <a:pt x="269" y="1898"/>
                          </a:cubicBezTo>
                          <a:cubicBezTo>
                            <a:pt x="231" y="1883"/>
                            <a:pt x="205" y="1857"/>
                            <a:pt x="179" y="1814"/>
                          </a:cubicBezTo>
                          <a:cubicBezTo>
                            <a:pt x="153" y="1771"/>
                            <a:pt x="125" y="1710"/>
                            <a:pt x="113" y="1640"/>
                          </a:cubicBezTo>
                          <a:cubicBezTo>
                            <a:pt x="101" y="1570"/>
                            <a:pt x="103" y="1469"/>
                            <a:pt x="107" y="1394"/>
                          </a:cubicBezTo>
                          <a:cubicBezTo>
                            <a:pt x="111" y="1319"/>
                            <a:pt x="121" y="1244"/>
                            <a:pt x="137" y="1190"/>
                          </a:cubicBezTo>
                          <a:cubicBezTo>
                            <a:pt x="153" y="1136"/>
                            <a:pt x="172" y="1098"/>
                            <a:pt x="203" y="1070"/>
                          </a:cubicBezTo>
                          <a:cubicBezTo>
                            <a:pt x="234" y="1042"/>
                            <a:pt x="272" y="1021"/>
                            <a:pt x="323" y="1022"/>
                          </a:cubicBezTo>
                          <a:cubicBezTo>
                            <a:pt x="374" y="1023"/>
                            <a:pt x="461" y="1059"/>
                            <a:pt x="509" y="1076"/>
                          </a:cubicBezTo>
                          <a:cubicBezTo>
                            <a:pt x="557" y="1093"/>
                            <a:pt x="585" y="1120"/>
                            <a:pt x="611" y="1124"/>
                          </a:cubicBezTo>
                          <a:cubicBezTo>
                            <a:pt x="637" y="1128"/>
                            <a:pt x="657" y="1113"/>
                            <a:pt x="665" y="1100"/>
                          </a:cubicBezTo>
                          <a:cubicBezTo>
                            <a:pt x="673" y="1087"/>
                            <a:pt x="668" y="1062"/>
                            <a:pt x="659" y="1046"/>
                          </a:cubicBezTo>
                          <a:cubicBezTo>
                            <a:pt x="650" y="1030"/>
                            <a:pt x="638" y="1015"/>
                            <a:pt x="611" y="1004"/>
                          </a:cubicBezTo>
                          <a:cubicBezTo>
                            <a:pt x="584" y="993"/>
                            <a:pt x="545" y="998"/>
                            <a:pt x="497" y="980"/>
                          </a:cubicBezTo>
                          <a:cubicBezTo>
                            <a:pt x="449" y="962"/>
                            <a:pt x="367" y="946"/>
                            <a:pt x="323" y="896"/>
                          </a:cubicBezTo>
                          <a:cubicBezTo>
                            <a:pt x="279" y="846"/>
                            <a:pt x="252" y="760"/>
                            <a:pt x="233" y="680"/>
                          </a:cubicBezTo>
                          <a:cubicBezTo>
                            <a:pt x="214" y="600"/>
                            <a:pt x="195" y="501"/>
                            <a:pt x="209" y="416"/>
                          </a:cubicBezTo>
                          <a:cubicBezTo>
                            <a:pt x="223" y="331"/>
                            <a:pt x="271" y="221"/>
                            <a:pt x="317" y="170"/>
                          </a:cubicBezTo>
                          <a:cubicBezTo>
                            <a:pt x="363" y="119"/>
                            <a:pt x="435" y="111"/>
                            <a:pt x="485" y="110"/>
                          </a:cubicBezTo>
                          <a:cubicBezTo>
                            <a:pt x="535" y="109"/>
                            <a:pt x="580" y="134"/>
                            <a:pt x="617" y="164"/>
                          </a:cubicBezTo>
                          <a:cubicBezTo>
                            <a:pt x="654" y="194"/>
                            <a:pt x="687" y="246"/>
                            <a:pt x="707" y="290"/>
                          </a:cubicBezTo>
                          <a:cubicBezTo>
                            <a:pt x="727" y="334"/>
                            <a:pt x="726" y="376"/>
                            <a:pt x="737" y="428"/>
                          </a:cubicBezTo>
                          <a:cubicBezTo>
                            <a:pt x="748" y="480"/>
                            <a:pt x="761" y="576"/>
                            <a:pt x="773" y="602"/>
                          </a:cubicBezTo>
                          <a:cubicBezTo>
                            <a:pt x="785" y="628"/>
                            <a:pt x="807" y="597"/>
                            <a:pt x="809" y="584"/>
                          </a:cubicBezTo>
                          <a:cubicBezTo>
                            <a:pt x="811" y="571"/>
                            <a:pt x="787" y="569"/>
                            <a:pt x="785" y="530"/>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32" name="Oval 12">
                    <a:extLst>
                      <a:ext uri="{FF2B5EF4-FFF2-40B4-BE49-F238E27FC236}">
                        <a16:creationId xmlns:a16="http://schemas.microsoft.com/office/drawing/2014/main" id="{677AF638-7047-498F-9368-0AA188EF9D66}"/>
                      </a:ext>
                    </a:extLst>
                  </p:cNvPr>
                  <p:cNvSpPr>
                    <a:spLocks noChangeArrowheads="1"/>
                  </p:cNvSpPr>
                  <p:nvPr/>
                </p:nvSpPr>
                <p:spPr bwMode="auto">
                  <a:xfrm>
                    <a:off x="2400" y="1428"/>
                    <a:ext cx="168" cy="246"/>
                  </a:xfrm>
                  <a:prstGeom prst="ellipse">
                    <a:avLst/>
                  </a:prstGeom>
                  <a:solidFill>
                    <a:srgbClr val="E7D6B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Freeform 13">
                    <a:extLst>
                      <a:ext uri="{FF2B5EF4-FFF2-40B4-BE49-F238E27FC236}">
                        <a16:creationId xmlns:a16="http://schemas.microsoft.com/office/drawing/2014/main" id="{58058C71-CF23-43BA-AA5D-B01577341D87}"/>
                      </a:ext>
                    </a:extLst>
                  </p:cNvPr>
                  <p:cNvSpPr>
                    <a:spLocks/>
                  </p:cNvSpPr>
                  <p:nvPr/>
                </p:nvSpPr>
                <p:spPr bwMode="auto">
                  <a:xfrm>
                    <a:off x="2595" y="741"/>
                    <a:ext cx="266" cy="521"/>
                  </a:xfrm>
                  <a:custGeom>
                    <a:avLst/>
                    <a:gdLst>
                      <a:gd name="T0" fmla="*/ 3 w 266"/>
                      <a:gd name="T1" fmla="*/ 483 h 521"/>
                      <a:gd name="T2" fmla="*/ 27 w 266"/>
                      <a:gd name="T3" fmla="*/ 273 h 521"/>
                      <a:gd name="T4" fmla="*/ 111 w 266"/>
                      <a:gd name="T5" fmla="*/ 45 h 521"/>
                      <a:gd name="T6" fmla="*/ 183 w 266"/>
                      <a:gd name="T7" fmla="*/ 3 h 521"/>
                      <a:gd name="T8" fmla="*/ 237 w 266"/>
                      <a:gd name="T9" fmla="*/ 39 h 521"/>
                      <a:gd name="T10" fmla="*/ 261 w 266"/>
                      <a:gd name="T11" fmla="*/ 129 h 521"/>
                      <a:gd name="T12" fmla="*/ 207 w 266"/>
                      <a:gd name="T13" fmla="*/ 273 h 521"/>
                      <a:gd name="T14" fmla="*/ 105 w 266"/>
                      <a:gd name="T15" fmla="*/ 477 h 521"/>
                      <a:gd name="T16" fmla="*/ 45 w 266"/>
                      <a:gd name="T17" fmla="*/ 501 h 521"/>
                      <a:gd name="T18" fmla="*/ 3 w 266"/>
                      <a:gd name="T19" fmla="*/ 48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521">
                        <a:moveTo>
                          <a:pt x="3" y="483"/>
                        </a:moveTo>
                        <a:cubicBezTo>
                          <a:pt x="0" y="445"/>
                          <a:pt x="9" y="346"/>
                          <a:pt x="27" y="273"/>
                        </a:cubicBezTo>
                        <a:cubicBezTo>
                          <a:pt x="45" y="200"/>
                          <a:pt x="85" y="90"/>
                          <a:pt x="111" y="45"/>
                        </a:cubicBezTo>
                        <a:cubicBezTo>
                          <a:pt x="137" y="0"/>
                          <a:pt x="162" y="4"/>
                          <a:pt x="183" y="3"/>
                        </a:cubicBezTo>
                        <a:cubicBezTo>
                          <a:pt x="204" y="2"/>
                          <a:pt x="224" y="18"/>
                          <a:pt x="237" y="39"/>
                        </a:cubicBezTo>
                        <a:cubicBezTo>
                          <a:pt x="250" y="60"/>
                          <a:pt x="266" y="90"/>
                          <a:pt x="261" y="129"/>
                        </a:cubicBezTo>
                        <a:cubicBezTo>
                          <a:pt x="256" y="168"/>
                          <a:pt x="233" y="215"/>
                          <a:pt x="207" y="273"/>
                        </a:cubicBezTo>
                        <a:cubicBezTo>
                          <a:pt x="181" y="331"/>
                          <a:pt x="132" y="439"/>
                          <a:pt x="105" y="477"/>
                        </a:cubicBezTo>
                        <a:cubicBezTo>
                          <a:pt x="78" y="515"/>
                          <a:pt x="61" y="501"/>
                          <a:pt x="45" y="501"/>
                        </a:cubicBezTo>
                        <a:cubicBezTo>
                          <a:pt x="29" y="501"/>
                          <a:pt x="6" y="521"/>
                          <a:pt x="3" y="483"/>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Freeform 14">
                    <a:extLst>
                      <a:ext uri="{FF2B5EF4-FFF2-40B4-BE49-F238E27FC236}">
                        <a16:creationId xmlns:a16="http://schemas.microsoft.com/office/drawing/2014/main" id="{499CB21D-1FAB-4C4C-8422-7742D1953F44}"/>
                      </a:ext>
                    </a:extLst>
                  </p:cNvPr>
                  <p:cNvSpPr>
                    <a:spLocks/>
                  </p:cNvSpPr>
                  <p:nvPr/>
                </p:nvSpPr>
                <p:spPr bwMode="auto">
                  <a:xfrm>
                    <a:off x="2672" y="1593"/>
                    <a:ext cx="392" cy="340"/>
                  </a:xfrm>
                  <a:custGeom>
                    <a:avLst/>
                    <a:gdLst>
                      <a:gd name="T0" fmla="*/ 100 w 392"/>
                      <a:gd name="T1" fmla="*/ 201 h 340"/>
                      <a:gd name="T2" fmla="*/ 16 w 392"/>
                      <a:gd name="T3" fmla="*/ 87 h 340"/>
                      <a:gd name="T4" fmla="*/ 4 w 392"/>
                      <a:gd name="T5" fmla="*/ 45 h 340"/>
                      <a:gd name="T6" fmla="*/ 28 w 392"/>
                      <a:gd name="T7" fmla="*/ 3 h 340"/>
                      <a:gd name="T8" fmla="*/ 130 w 392"/>
                      <a:gd name="T9" fmla="*/ 27 h 340"/>
                      <a:gd name="T10" fmla="*/ 250 w 392"/>
                      <a:gd name="T11" fmla="*/ 75 h 340"/>
                      <a:gd name="T12" fmla="*/ 364 w 392"/>
                      <a:gd name="T13" fmla="*/ 159 h 340"/>
                      <a:gd name="T14" fmla="*/ 388 w 392"/>
                      <a:gd name="T15" fmla="*/ 273 h 340"/>
                      <a:gd name="T16" fmla="*/ 340 w 392"/>
                      <a:gd name="T17" fmla="*/ 333 h 340"/>
                      <a:gd name="T18" fmla="*/ 244 w 392"/>
                      <a:gd name="T19" fmla="*/ 315 h 340"/>
                      <a:gd name="T20" fmla="*/ 100 w 392"/>
                      <a:gd name="T21" fmla="*/ 20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340">
                        <a:moveTo>
                          <a:pt x="100" y="201"/>
                        </a:moveTo>
                        <a:cubicBezTo>
                          <a:pt x="62" y="163"/>
                          <a:pt x="32" y="113"/>
                          <a:pt x="16" y="87"/>
                        </a:cubicBezTo>
                        <a:cubicBezTo>
                          <a:pt x="0" y="61"/>
                          <a:pt x="2" y="59"/>
                          <a:pt x="4" y="45"/>
                        </a:cubicBezTo>
                        <a:cubicBezTo>
                          <a:pt x="6" y="31"/>
                          <a:pt x="7" y="6"/>
                          <a:pt x="28" y="3"/>
                        </a:cubicBezTo>
                        <a:cubicBezTo>
                          <a:pt x="49" y="0"/>
                          <a:pt x="93" y="15"/>
                          <a:pt x="130" y="27"/>
                        </a:cubicBezTo>
                        <a:cubicBezTo>
                          <a:pt x="167" y="39"/>
                          <a:pt x="211" y="53"/>
                          <a:pt x="250" y="75"/>
                        </a:cubicBezTo>
                        <a:cubicBezTo>
                          <a:pt x="289" y="97"/>
                          <a:pt x="341" y="126"/>
                          <a:pt x="364" y="159"/>
                        </a:cubicBezTo>
                        <a:cubicBezTo>
                          <a:pt x="387" y="192"/>
                          <a:pt x="392" y="244"/>
                          <a:pt x="388" y="273"/>
                        </a:cubicBezTo>
                        <a:cubicBezTo>
                          <a:pt x="384" y="302"/>
                          <a:pt x="364" y="326"/>
                          <a:pt x="340" y="333"/>
                        </a:cubicBezTo>
                        <a:cubicBezTo>
                          <a:pt x="316" y="340"/>
                          <a:pt x="282" y="336"/>
                          <a:pt x="244" y="315"/>
                        </a:cubicBezTo>
                        <a:cubicBezTo>
                          <a:pt x="206" y="294"/>
                          <a:pt x="138" y="239"/>
                          <a:pt x="100" y="201"/>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Freeform 15">
                    <a:extLst>
                      <a:ext uri="{FF2B5EF4-FFF2-40B4-BE49-F238E27FC236}">
                        <a16:creationId xmlns:a16="http://schemas.microsoft.com/office/drawing/2014/main" id="{085F43C4-62CD-48AB-B659-047AEECEB9A4}"/>
                      </a:ext>
                    </a:extLst>
                  </p:cNvPr>
                  <p:cNvSpPr>
                    <a:spLocks/>
                  </p:cNvSpPr>
                  <p:nvPr/>
                </p:nvSpPr>
                <p:spPr bwMode="auto">
                  <a:xfrm>
                    <a:off x="2412" y="1929"/>
                    <a:ext cx="151" cy="558"/>
                  </a:xfrm>
                  <a:custGeom>
                    <a:avLst/>
                    <a:gdLst>
                      <a:gd name="T0" fmla="*/ 18 w 151"/>
                      <a:gd name="T1" fmla="*/ 165 h 558"/>
                      <a:gd name="T2" fmla="*/ 42 w 151"/>
                      <a:gd name="T3" fmla="*/ 39 h 558"/>
                      <a:gd name="T4" fmla="*/ 66 w 151"/>
                      <a:gd name="T5" fmla="*/ 3 h 558"/>
                      <a:gd name="T6" fmla="*/ 108 w 151"/>
                      <a:gd name="T7" fmla="*/ 27 h 558"/>
                      <a:gd name="T8" fmla="*/ 138 w 151"/>
                      <a:gd name="T9" fmla="*/ 165 h 558"/>
                      <a:gd name="T10" fmla="*/ 144 w 151"/>
                      <a:gd name="T11" fmla="*/ 423 h 558"/>
                      <a:gd name="T12" fmla="*/ 96 w 151"/>
                      <a:gd name="T13" fmla="*/ 543 h 558"/>
                      <a:gd name="T14" fmla="*/ 24 w 151"/>
                      <a:gd name="T15" fmla="*/ 513 h 558"/>
                      <a:gd name="T16" fmla="*/ 0 w 151"/>
                      <a:gd name="T17" fmla="*/ 315 h 558"/>
                      <a:gd name="T18" fmla="*/ 18 w 151"/>
                      <a:gd name="T19" fmla="*/ 165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558">
                        <a:moveTo>
                          <a:pt x="18" y="165"/>
                        </a:moveTo>
                        <a:cubicBezTo>
                          <a:pt x="25" y="119"/>
                          <a:pt x="34" y="66"/>
                          <a:pt x="42" y="39"/>
                        </a:cubicBezTo>
                        <a:cubicBezTo>
                          <a:pt x="50" y="12"/>
                          <a:pt x="55" y="5"/>
                          <a:pt x="66" y="3"/>
                        </a:cubicBezTo>
                        <a:cubicBezTo>
                          <a:pt x="77" y="1"/>
                          <a:pt x="96" y="0"/>
                          <a:pt x="108" y="27"/>
                        </a:cubicBezTo>
                        <a:cubicBezTo>
                          <a:pt x="120" y="54"/>
                          <a:pt x="132" y="99"/>
                          <a:pt x="138" y="165"/>
                        </a:cubicBezTo>
                        <a:cubicBezTo>
                          <a:pt x="144" y="231"/>
                          <a:pt x="151" y="360"/>
                          <a:pt x="144" y="423"/>
                        </a:cubicBezTo>
                        <a:cubicBezTo>
                          <a:pt x="137" y="486"/>
                          <a:pt x="116" y="528"/>
                          <a:pt x="96" y="543"/>
                        </a:cubicBezTo>
                        <a:cubicBezTo>
                          <a:pt x="76" y="558"/>
                          <a:pt x="40" y="551"/>
                          <a:pt x="24" y="513"/>
                        </a:cubicBezTo>
                        <a:cubicBezTo>
                          <a:pt x="8" y="475"/>
                          <a:pt x="0" y="372"/>
                          <a:pt x="0" y="315"/>
                        </a:cubicBezTo>
                        <a:cubicBezTo>
                          <a:pt x="0" y="258"/>
                          <a:pt x="11" y="211"/>
                          <a:pt x="18" y="165"/>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Freeform 16">
                    <a:extLst>
                      <a:ext uri="{FF2B5EF4-FFF2-40B4-BE49-F238E27FC236}">
                        <a16:creationId xmlns:a16="http://schemas.microsoft.com/office/drawing/2014/main" id="{530F7B56-7367-4530-87B2-6084267C8D90}"/>
                      </a:ext>
                    </a:extLst>
                  </p:cNvPr>
                  <p:cNvSpPr>
                    <a:spLocks/>
                  </p:cNvSpPr>
                  <p:nvPr/>
                </p:nvSpPr>
                <p:spPr bwMode="auto">
                  <a:xfrm>
                    <a:off x="1907" y="1589"/>
                    <a:ext cx="392" cy="253"/>
                  </a:xfrm>
                  <a:custGeom>
                    <a:avLst/>
                    <a:gdLst>
                      <a:gd name="T0" fmla="*/ 175 w 392"/>
                      <a:gd name="T1" fmla="*/ 61 h 253"/>
                      <a:gd name="T2" fmla="*/ 307 w 392"/>
                      <a:gd name="T3" fmla="*/ 19 h 253"/>
                      <a:gd name="T4" fmla="*/ 367 w 392"/>
                      <a:gd name="T5" fmla="*/ 7 h 253"/>
                      <a:gd name="T6" fmla="*/ 385 w 392"/>
                      <a:gd name="T7" fmla="*/ 61 h 253"/>
                      <a:gd name="T8" fmla="*/ 325 w 392"/>
                      <a:gd name="T9" fmla="*/ 133 h 253"/>
                      <a:gd name="T10" fmla="*/ 193 w 392"/>
                      <a:gd name="T11" fmla="*/ 223 h 253"/>
                      <a:gd name="T12" fmla="*/ 37 w 392"/>
                      <a:gd name="T13" fmla="*/ 247 h 253"/>
                      <a:gd name="T14" fmla="*/ 1 w 392"/>
                      <a:gd name="T15" fmla="*/ 187 h 253"/>
                      <a:gd name="T16" fmla="*/ 43 w 392"/>
                      <a:gd name="T17" fmla="*/ 115 h 253"/>
                      <a:gd name="T18" fmla="*/ 175 w 392"/>
                      <a:gd name="T19" fmla="*/ 6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253">
                        <a:moveTo>
                          <a:pt x="175" y="61"/>
                        </a:moveTo>
                        <a:cubicBezTo>
                          <a:pt x="219" y="45"/>
                          <a:pt x="275" y="28"/>
                          <a:pt x="307" y="19"/>
                        </a:cubicBezTo>
                        <a:cubicBezTo>
                          <a:pt x="339" y="10"/>
                          <a:pt x="354" y="0"/>
                          <a:pt x="367" y="7"/>
                        </a:cubicBezTo>
                        <a:cubicBezTo>
                          <a:pt x="380" y="14"/>
                          <a:pt x="392" y="40"/>
                          <a:pt x="385" y="61"/>
                        </a:cubicBezTo>
                        <a:cubicBezTo>
                          <a:pt x="378" y="82"/>
                          <a:pt x="357" y="106"/>
                          <a:pt x="325" y="133"/>
                        </a:cubicBezTo>
                        <a:cubicBezTo>
                          <a:pt x="293" y="160"/>
                          <a:pt x="241" y="204"/>
                          <a:pt x="193" y="223"/>
                        </a:cubicBezTo>
                        <a:cubicBezTo>
                          <a:pt x="145" y="242"/>
                          <a:pt x="69" y="253"/>
                          <a:pt x="37" y="247"/>
                        </a:cubicBezTo>
                        <a:cubicBezTo>
                          <a:pt x="5" y="241"/>
                          <a:pt x="0" y="209"/>
                          <a:pt x="1" y="187"/>
                        </a:cubicBezTo>
                        <a:cubicBezTo>
                          <a:pt x="2" y="165"/>
                          <a:pt x="15" y="136"/>
                          <a:pt x="43" y="115"/>
                        </a:cubicBezTo>
                        <a:cubicBezTo>
                          <a:pt x="71" y="94"/>
                          <a:pt x="131" y="77"/>
                          <a:pt x="175" y="61"/>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Freeform 17">
                    <a:extLst>
                      <a:ext uri="{FF2B5EF4-FFF2-40B4-BE49-F238E27FC236}">
                        <a16:creationId xmlns:a16="http://schemas.microsoft.com/office/drawing/2014/main" id="{FD123ECE-37A9-4CBB-90F5-F7AE206CE69A}"/>
                      </a:ext>
                    </a:extLst>
                  </p:cNvPr>
                  <p:cNvSpPr>
                    <a:spLocks/>
                  </p:cNvSpPr>
                  <p:nvPr/>
                </p:nvSpPr>
                <p:spPr bwMode="auto">
                  <a:xfrm>
                    <a:off x="2094" y="930"/>
                    <a:ext cx="238" cy="386"/>
                  </a:xfrm>
                  <a:custGeom>
                    <a:avLst/>
                    <a:gdLst>
                      <a:gd name="T0" fmla="*/ 78 w 238"/>
                      <a:gd name="T1" fmla="*/ 270 h 386"/>
                      <a:gd name="T2" fmla="*/ 24 w 238"/>
                      <a:gd name="T3" fmla="*/ 192 h 386"/>
                      <a:gd name="T4" fmla="*/ 0 w 238"/>
                      <a:gd name="T5" fmla="*/ 96 h 386"/>
                      <a:gd name="T6" fmla="*/ 24 w 238"/>
                      <a:gd name="T7" fmla="*/ 12 h 386"/>
                      <a:gd name="T8" fmla="*/ 120 w 238"/>
                      <a:gd name="T9" fmla="*/ 24 h 386"/>
                      <a:gd name="T10" fmla="*/ 180 w 238"/>
                      <a:gd name="T11" fmla="*/ 132 h 386"/>
                      <a:gd name="T12" fmla="*/ 234 w 238"/>
                      <a:gd name="T13" fmla="*/ 306 h 386"/>
                      <a:gd name="T14" fmla="*/ 204 w 238"/>
                      <a:gd name="T15" fmla="*/ 378 h 386"/>
                      <a:gd name="T16" fmla="*/ 168 w 238"/>
                      <a:gd name="T17" fmla="*/ 354 h 386"/>
                      <a:gd name="T18" fmla="*/ 78 w 238"/>
                      <a:gd name="T19" fmla="*/ 27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386">
                        <a:moveTo>
                          <a:pt x="78" y="270"/>
                        </a:moveTo>
                        <a:cubicBezTo>
                          <a:pt x="54" y="243"/>
                          <a:pt x="37" y="221"/>
                          <a:pt x="24" y="192"/>
                        </a:cubicBezTo>
                        <a:cubicBezTo>
                          <a:pt x="11" y="163"/>
                          <a:pt x="0" y="126"/>
                          <a:pt x="0" y="96"/>
                        </a:cubicBezTo>
                        <a:cubicBezTo>
                          <a:pt x="0" y="66"/>
                          <a:pt x="4" y="24"/>
                          <a:pt x="24" y="12"/>
                        </a:cubicBezTo>
                        <a:cubicBezTo>
                          <a:pt x="44" y="0"/>
                          <a:pt x="94" y="4"/>
                          <a:pt x="120" y="24"/>
                        </a:cubicBezTo>
                        <a:cubicBezTo>
                          <a:pt x="146" y="44"/>
                          <a:pt x="161" y="85"/>
                          <a:pt x="180" y="132"/>
                        </a:cubicBezTo>
                        <a:cubicBezTo>
                          <a:pt x="199" y="179"/>
                          <a:pt x="230" y="265"/>
                          <a:pt x="234" y="306"/>
                        </a:cubicBezTo>
                        <a:cubicBezTo>
                          <a:pt x="238" y="347"/>
                          <a:pt x="215" y="370"/>
                          <a:pt x="204" y="378"/>
                        </a:cubicBezTo>
                        <a:cubicBezTo>
                          <a:pt x="193" y="386"/>
                          <a:pt x="190" y="372"/>
                          <a:pt x="168" y="354"/>
                        </a:cubicBezTo>
                        <a:cubicBezTo>
                          <a:pt x="146" y="336"/>
                          <a:pt x="102" y="297"/>
                          <a:pt x="78" y="270"/>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138" name="Picture 18">
                  <a:extLst>
                    <a:ext uri="{FF2B5EF4-FFF2-40B4-BE49-F238E27FC236}">
                      <a16:creationId xmlns:a16="http://schemas.microsoft.com/office/drawing/2014/main" id="{9676EFF8-A202-4ECD-8102-041D31155A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80" y="14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9" name="Picture 19">
                  <a:extLst>
                    <a:ext uri="{FF2B5EF4-FFF2-40B4-BE49-F238E27FC236}">
                      <a16:creationId xmlns:a16="http://schemas.microsoft.com/office/drawing/2014/main" id="{A39004E8-BB43-4595-99CD-E5FA9EEB06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74" y="14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0" name="Picture 20">
                  <a:extLst>
                    <a:ext uri="{FF2B5EF4-FFF2-40B4-BE49-F238E27FC236}">
                      <a16:creationId xmlns:a16="http://schemas.microsoft.com/office/drawing/2014/main" id="{75468712-AEF9-4B5A-8A9E-778EBD128C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24" y="33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1" name="Picture 21">
                  <a:extLst>
                    <a:ext uri="{FF2B5EF4-FFF2-40B4-BE49-F238E27FC236}">
                      <a16:creationId xmlns:a16="http://schemas.microsoft.com/office/drawing/2014/main" id="{72116D2F-3D48-4C30-9F86-898E285D3D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6" y="57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2" name="Picture 22">
                  <a:extLst>
                    <a:ext uri="{FF2B5EF4-FFF2-40B4-BE49-F238E27FC236}">
                      <a16:creationId xmlns:a16="http://schemas.microsoft.com/office/drawing/2014/main" id="{3E37D9D9-7942-43D9-9784-D653BB23CD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74" y="52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3" name="Picture 23">
                  <a:extLst>
                    <a:ext uri="{FF2B5EF4-FFF2-40B4-BE49-F238E27FC236}">
                      <a16:creationId xmlns:a16="http://schemas.microsoft.com/office/drawing/2014/main" id="{DF6B1DD5-6583-4CD3-B704-29A20809FF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2" y="76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4" name="Picture 24">
                  <a:extLst>
                    <a:ext uri="{FF2B5EF4-FFF2-40B4-BE49-F238E27FC236}">
                      <a16:creationId xmlns:a16="http://schemas.microsoft.com/office/drawing/2014/main" id="{25E337F1-3123-4853-B12C-2EBD906BC5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74" y="100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5" name="Picture 25">
                  <a:extLst>
                    <a:ext uri="{FF2B5EF4-FFF2-40B4-BE49-F238E27FC236}">
                      <a16:creationId xmlns:a16="http://schemas.microsoft.com/office/drawing/2014/main" id="{F8268141-B050-48DE-8083-1B9B643DCB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74" y="124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46" name="Group 26">
                <a:extLst>
                  <a:ext uri="{FF2B5EF4-FFF2-40B4-BE49-F238E27FC236}">
                    <a16:creationId xmlns:a16="http://schemas.microsoft.com/office/drawing/2014/main" id="{A3F88E08-1510-4626-B93F-F1BE610AEB88}"/>
                  </a:ext>
                </a:extLst>
              </p:cNvPr>
              <p:cNvGrpSpPr>
                <a:grpSpLocks/>
              </p:cNvGrpSpPr>
              <p:nvPr userDrawn="1"/>
            </p:nvGrpSpPr>
            <p:grpSpPr bwMode="auto">
              <a:xfrm>
                <a:off x="4944" y="1008"/>
                <a:ext cx="522" cy="2967"/>
                <a:chOff x="4944" y="1008"/>
                <a:chExt cx="522" cy="2967"/>
              </a:xfrm>
            </p:grpSpPr>
            <p:pic>
              <p:nvPicPr>
                <p:cNvPr id="5147" name="Picture 27">
                  <a:extLst>
                    <a:ext uri="{FF2B5EF4-FFF2-40B4-BE49-F238E27FC236}">
                      <a16:creationId xmlns:a16="http://schemas.microsoft.com/office/drawing/2014/main" id="{3253F981-2DA8-4CBA-AD77-A3EB403E36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36" y="100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8" name="Picture 28">
                  <a:extLst>
                    <a:ext uri="{FF2B5EF4-FFF2-40B4-BE49-F238E27FC236}">
                      <a16:creationId xmlns:a16="http://schemas.microsoft.com/office/drawing/2014/main" id="{F58FC2E0-AC66-4BC3-A531-8A2283014D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84" y="1200"/>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49" name="Picture 29">
                  <a:extLst>
                    <a:ext uri="{FF2B5EF4-FFF2-40B4-BE49-F238E27FC236}">
                      <a16:creationId xmlns:a16="http://schemas.microsoft.com/office/drawing/2014/main" id="{BDAF85F4-5DFC-4661-A305-34CBB7BA0B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36" y="158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0" name="Picture 30">
                  <a:extLst>
                    <a:ext uri="{FF2B5EF4-FFF2-40B4-BE49-F238E27FC236}">
                      <a16:creationId xmlns:a16="http://schemas.microsoft.com/office/drawing/2014/main" id="{1DCD7155-AC51-42F7-B6A8-6D0AB1892F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80" y="172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1" name="Picture 31">
                  <a:extLst>
                    <a:ext uri="{FF2B5EF4-FFF2-40B4-BE49-F238E27FC236}">
                      <a16:creationId xmlns:a16="http://schemas.microsoft.com/office/drawing/2014/main" id="{51434A5F-74EE-41DE-BF71-E56C9118E5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40" y="182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2" name="Picture 32">
                  <a:extLst>
                    <a:ext uri="{FF2B5EF4-FFF2-40B4-BE49-F238E27FC236}">
                      <a16:creationId xmlns:a16="http://schemas.microsoft.com/office/drawing/2014/main" id="{A45928C1-CBC4-44E0-8F53-A0667EFAEB4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8" y="201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3" name="Picture 33">
                  <a:extLst>
                    <a:ext uri="{FF2B5EF4-FFF2-40B4-BE49-F238E27FC236}">
                      <a16:creationId xmlns:a16="http://schemas.microsoft.com/office/drawing/2014/main" id="{4D7E4E11-0C41-4131-A6FC-466EE1C9929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80" y="206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4" name="Picture 34">
                  <a:extLst>
                    <a:ext uri="{FF2B5EF4-FFF2-40B4-BE49-F238E27FC236}">
                      <a16:creationId xmlns:a16="http://schemas.microsoft.com/office/drawing/2014/main" id="{8991734A-646B-4558-9D44-DE18F11A538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 y="235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5" name="Picture 35">
                  <a:extLst>
                    <a:ext uri="{FF2B5EF4-FFF2-40B4-BE49-F238E27FC236}">
                      <a16:creationId xmlns:a16="http://schemas.microsoft.com/office/drawing/2014/main" id="{670F6942-7E1E-4226-9D11-BE43489E54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2" y="220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6" name="Picture 36">
                  <a:extLst>
                    <a:ext uri="{FF2B5EF4-FFF2-40B4-BE49-F238E27FC236}">
                      <a16:creationId xmlns:a16="http://schemas.microsoft.com/office/drawing/2014/main" id="{E94A2222-F852-446F-9828-39A12C6A43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2" y="244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7" name="Picture 37">
                  <a:extLst>
                    <a:ext uri="{FF2B5EF4-FFF2-40B4-BE49-F238E27FC236}">
                      <a16:creationId xmlns:a16="http://schemas.microsoft.com/office/drawing/2014/main" id="{925195AD-CCC0-468C-AA34-4E214D8216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36" y="259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8" name="Picture 38">
                  <a:extLst>
                    <a:ext uri="{FF2B5EF4-FFF2-40B4-BE49-F238E27FC236}">
                      <a16:creationId xmlns:a16="http://schemas.microsoft.com/office/drawing/2014/main" id="{68ABCEC6-2F7F-4BCA-9D88-BA18900630C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 y="139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9" name="Picture 39">
                  <a:extLst>
                    <a:ext uri="{FF2B5EF4-FFF2-40B4-BE49-F238E27FC236}">
                      <a16:creationId xmlns:a16="http://schemas.microsoft.com/office/drawing/2014/main" id="{FC2E5988-0F8C-4C50-AE59-67B4F3019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44" y="273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0" name="Picture 40">
                  <a:extLst>
                    <a:ext uri="{FF2B5EF4-FFF2-40B4-BE49-F238E27FC236}">
                      <a16:creationId xmlns:a16="http://schemas.microsoft.com/office/drawing/2014/main" id="{F100149C-D50D-48B9-9030-EBF16AFD07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2" y="307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 name="Picture 41">
                  <a:extLst>
                    <a:ext uri="{FF2B5EF4-FFF2-40B4-BE49-F238E27FC236}">
                      <a16:creationId xmlns:a16="http://schemas.microsoft.com/office/drawing/2014/main" id="{B8625978-BE2F-4424-88EE-AD17FCF9DB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 y="331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2" name="Picture 42">
                  <a:extLst>
                    <a:ext uri="{FF2B5EF4-FFF2-40B4-BE49-F238E27FC236}">
                      <a16:creationId xmlns:a16="http://schemas.microsoft.com/office/drawing/2014/main" id="{3E4E7C91-F722-4E86-B7EB-7AF449BA68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2" y="340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3" name="Picture 43">
                  <a:extLst>
                    <a:ext uri="{FF2B5EF4-FFF2-40B4-BE49-F238E27FC236}">
                      <a16:creationId xmlns:a16="http://schemas.microsoft.com/office/drawing/2014/main" id="{EDB70992-5ACD-4419-B278-131922FD3B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8" y="355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4" name="Picture 44">
                  <a:extLst>
                    <a:ext uri="{FF2B5EF4-FFF2-40B4-BE49-F238E27FC236}">
                      <a16:creationId xmlns:a16="http://schemas.microsoft.com/office/drawing/2014/main" id="{4684AEE4-78FD-49C4-A0A7-3EEAD5F47A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2" y="379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5" name="Picture 45">
                  <a:extLst>
                    <a:ext uri="{FF2B5EF4-FFF2-40B4-BE49-F238E27FC236}">
                      <a16:creationId xmlns:a16="http://schemas.microsoft.com/office/drawing/2014/main" id="{D08D73A8-92A7-4012-84EE-370B6F505A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84" y="369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5166" name="Freeform 46">
              <a:extLst>
                <a:ext uri="{FF2B5EF4-FFF2-40B4-BE49-F238E27FC236}">
                  <a16:creationId xmlns:a16="http://schemas.microsoft.com/office/drawing/2014/main" id="{08F4EEB2-F708-423F-81BA-CDEED8D51173}"/>
                </a:ext>
              </a:extLst>
            </p:cNvPr>
            <p:cNvSpPr>
              <a:spLocks/>
            </p:cNvSpPr>
            <p:nvPr/>
          </p:nvSpPr>
          <p:spPr bwMode="auto">
            <a:xfrm>
              <a:off x="5010" y="3092"/>
              <a:ext cx="750" cy="1222"/>
            </a:xfrm>
            <a:custGeom>
              <a:avLst/>
              <a:gdLst>
                <a:gd name="T0" fmla="*/ 372 w 750"/>
                <a:gd name="T1" fmla="*/ 154 h 1222"/>
                <a:gd name="T2" fmla="*/ 378 w 750"/>
                <a:gd name="T3" fmla="*/ 412 h 1222"/>
                <a:gd name="T4" fmla="*/ 312 w 750"/>
                <a:gd name="T5" fmla="*/ 724 h 1222"/>
                <a:gd name="T6" fmla="*/ 138 w 750"/>
                <a:gd name="T7" fmla="*/ 928 h 1222"/>
                <a:gd name="T8" fmla="*/ 0 w 750"/>
                <a:gd name="T9" fmla="*/ 976 h 1222"/>
                <a:gd name="T10" fmla="*/ 0 w 750"/>
                <a:gd name="T11" fmla="*/ 1222 h 1222"/>
                <a:gd name="T12" fmla="*/ 750 w 750"/>
                <a:gd name="T13" fmla="*/ 1222 h 1222"/>
                <a:gd name="T14" fmla="*/ 750 w 750"/>
                <a:gd name="T15" fmla="*/ 178 h 1222"/>
                <a:gd name="T16" fmla="*/ 372 w 750"/>
                <a:gd name="T17" fmla="*/ 154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222">
                  <a:moveTo>
                    <a:pt x="372" y="154"/>
                  </a:moveTo>
                  <a:cubicBezTo>
                    <a:pt x="309" y="193"/>
                    <a:pt x="388" y="317"/>
                    <a:pt x="378" y="412"/>
                  </a:cubicBezTo>
                  <a:cubicBezTo>
                    <a:pt x="368" y="507"/>
                    <a:pt x="352" y="638"/>
                    <a:pt x="312" y="724"/>
                  </a:cubicBezTo>
                  <a:cubicBezTo>
                    <a:pt x="272" y="810"/>
                    <a:pt x="190" y="886"/>
                    <a:pt x="138" y="928"/>
                  </a:cubicBezTo>
                  <a:cubicBezTo>
                    <a:pt x="86" y="970"/>
                    <a:pt x="23" y="927"/>
                    <a:pt x="0" y="976"/>
                  </a:cubicBezTo>
                  <a:lnTo>
                    <a:pt x="0" y="1222"/>
                  </a:lnTo>
                  <a:lnTo>
                    <a:pt x="750" y="1222"/>
                  </a:lnTo>
                  <a:lnTo>
                    <a:pt x="750" y="178"/>
                  </a:lnTo>
                  <a:cubicBezTo>
                    <a:pt x="687" y="0"/>
                    <a:pt x="451" y="159"/>
                    <a:pt x="372" y="15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Freeform 47">
              <a:extLst>
                <a:ext uri="{FF2B5EF4-FFF2-40B4-BE49-F238E27FC236}">
                  <a16:creationId xmlns:a16="http://schemas.microsoft.com/office/drawing/2014/main" id="{5A6A986D-F4A4-4334-87F0-BA2735976034}"/>
                </a:ext>
              </a:extLst>
            </p:cNvPr>
            <p:cNvSpPr>
              <a:spLocks/>
            </p:cNvSpPr>
            <p:nvPr/>
          </p:nvSpPr>
          <p:spPr bwMode="auto">
            <a:xfrm>
              <a:off x="5001" y="3060"/>
              <a:ext cx="768" cy="1260"/>
            </a:xfrm>
            <a:custGeom>
              <a:avLst/>
              <a:gdLst>
                <a:gd name="T0" fmla="*/ 0 w 768"/>
                <a:gd name="T1" fmla="*/ 1260 h 1260"/>
                <a:gd name="T2" fmla="*/ 0 w 768"/>
                <a:gd name="T3" fmla="*/ 1134 h 1260"/>
                <a:gd name="T4" fmla="*/ 210 w 768"/>
                <a:gd name="T5" fmla="*/ 1032 h 1260"/>
                <a:gd name="T6" fmla="*/ 324 w 768"/>
                <a:gd name="T7" fmla="*/ 918 h 1260"/>
                <a:gd name="T8" fmla="*/ 414 w 768"/>
                <a:gd name="T9" fmla="*/ 714 h 1260"/>
                <a:gd name="T10" fmla="*/ 450 w 768"/>
                <a:gd name="T11" fmla="*/ 456 h 1260"/>
                <a:gd name="T12" fmla="*/ 438 w 768"/>
                <a:gd name="T13" fmla="*/ 258 h 1260"/>
                <a:gd name="T14" fmla="*/ 684 w 768"/>
                <a:gd name="T15" fmla="*/ 0 h 1260"/>
                <a:gd name="T16" fmla="*/ 768 w 768"/>
                <a:gd name="T17" fmla="*/ 18 h 1260"/>
                <a:gd name="T18" fmla="*/ 768 w 768"/>
                <a:gd name="T19" fmla="*/ 1254 h 1260"/>
                <a:gd name="T20" fmla="*/ 0 w 768"/>
                <a:gd name="T21" fmla="*/ 126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8" h="1260">
                  <a:moveTo>
                    <a:pt x="0" y="1260"/>
                  </a:moveTo>
                  <a:lnTo>
                    <a:pt x="0" y="1134"/>
                  </a:lnTo>
                  <a:lnTo>
                    <a:pt x="210" y="1032"/>
                  </a:lnTo>
                  <a:lnTo>
                    <a:pt x="324" y="918"/>
                  </a:lnTo>
                  <a:lnTo>
                    <a:pt x="414" y="714"/>
                  </a:lnTo>
                  <a:lnTo>
                    <a:pt x="450" y="456"/>
                  </a:lnTo>
                  <a:lnTo>
                    <a:pt x="438" y="258"/>
                  </a:lnTo>
                  <a:lnTo>
                    <a:pt x="684" y="0"/>
                  </a:lnTo>
                  <a:lnTo>
                    <a:pt x="768" y="18"/>
                  </a:lnTo>
                  <a:lnTo>
                    <a:pt x="768" y="1254"/>
                  </a:lnTo>
                  <a:lnTo>
                    <a:pt x="0" y="1260"/>
                  </a:lnTo>
                  <a:close/>
                </a:path>
              </a:pathLst>
            </a:custGeom>
            <a:gradFill rotWithShape="0">
              <a:gsLst>
                <a:gs pos="0">
                  <a:schemeClr val="folHlink"/>
                </a:gs>
                <a:gs pos="50000">
                  <a:schemeClr val="hlink"/>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Freeform 48">
              <a:extLst>
                <a:ext uri="{FF2B5EF4-FFF2-40B4-BE49-F238E27FC236}">
                  <a16:creationId xmlns:a16="http://schemas.microsoft.com/office/drawing/2014/main" id="{A700A080-DC89-4E18-B904-520D7F550E5D}"/>
                </a:ext>
              </a:extLst>
            </p:cNvPr>
            <p:cNvSpPr>
              <a:spLocks/>
            </p:cNvSpPr>
            <p:nvPr/>
          </p:nvSpPr>
          <p:spPr bwMode="auto">
            <a:xfrm>
              <a:off x="4994" y="1775"/>
              <a:ext cx="776" cy="2543"/>
            </a:xfrm>
            <a:custGeom>
              <a:avLst/>
              <a:gdLst>
                <a:gd name="T0" fmla="*/ 550 w 776"/>
                <a:gd name="T1" fmla="*/ 115 h 2543"/>
                <a:gd name="T2" fmla="*/ 460 w 776"/>
                <a:gd name="T3" fmla="*/ 529 h 2543"/>
                <a:gd name="T4" fmla="*/ 298 w 776"/>
                <a:gd name="T5" fmla="*/ 925 h 2543"/>
                <a:gd name="T6" fmla="*/ 76 w 776"/>
                <a:gd name="T7" fmla="*/ 1267 h 2543"/>
                <a:gd name="T8" fmla="*/ 4 w 776"/>
                <a:gd name="T9" fmla="*/ 1339 h 2543"/>
                <a:gd name="T10" fmla="*/ 100 w 776"/>
                <a:gd name="T11" fmla="*/ 1351 h 2543"/>
                <a:gd name="T12" fmla="*/ 286 w 776"/>
                <a:gd name="T13" fmla="*/ 1399 h 2543"/>
                <a:gd name="T14" fmla="*/ 394 w 776"/>
                <a:gd name="T15" fmla="*/ 1525 h 2543"/>
                <a:gd name="T16" fmla="*/ 478 w 776"/>
                <a:gd name="T17" fmla="*/ 1705 h 2543"/>
                <a:gd name="T18" fmla="*/ 478 w 776"/>
                <a:gd name="T19" fmla="*/ 1969 h 2543"/>
                <a:gd name="T20" fmla="*/ 370 w 776"/>
                <a:gd name="T21" fmla="*/ 2263 h 2543"/>
                <a:gd name="T22" fmla="*/ 124 w 776"/>
                <a:gd name="T23" fmla="*/ 2479 h 2543"/>
                <a:gd name="T24" fmla="*/ 22 w 776"/>
                <a:gd name="T25" fmla="*/ 2515 h 2543"/>
                <a:gd name="T26" fmla="*/ 196 w 776"/>
                <a:gd name="T27" fmla="*/ 2533 h 2543"/>
                <a:gd name="T28" fmla="*/ 388 w 776"/>
                <a:gd name="T29" fmla="*/ 2455 h 2543"/>
                <a:gd name="T30" fmla="*/ 502 w 776"/>
                <a:gd name="T31" fmla="*/ 2299 h 2543"/>
                <a:gd name="T32" fmla="*/ 598 w 776"/>
                <a:gd name="T33" fmla="*/ 2197 h 2543"/>
                <a:gd name="T34" fmla="*/ 694 w 776"/>
                <a:gd name="T35" fmla="*/ 2197 h 2543"/>
                <a:gd name="T36" fmla="*/ 742 w 776"/>
                <a:gd name="T37" fmla="*/ 2230 h 2543"/>
                <a:gd name="T38" fmla="*/ 712 w 776"/>
                <a:gd name="T39" fmla="*/ 2137 h 2543"/>
                <a:gd name="T40" fmla="*/ 664 w 776"/>
                <a:gd name="T41" fmla="*/ 1807 h 2543"/>
                <a:gd name="T42" fmla="*/ 670 w 776"/>
                <a:gd name="T43" fmla="*/ 1561 h 2543"/>
                <a:gd name="T44" fmla="*/ 718 w 776"/>
                <a:gd name="T45" fmla="*/ 1393 h 2543"/>
                <a:gd name="T46" fmla="*/ 748 w 776"/>
                <a:gd name="T47" fmla="*/ 1219 h 2543"/>
                <a:gd name="T48" fmla="*/ 550 w 776"/>
                <a:gd name="T49" fmla="*/ 115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6" h="2543">
                  <a:moveTo>
                    <a:pt x="550" y="115"/>
                  </a:moveTo>
                  <a:cubicBezTo>
                    <a:pt x="502" y="0"/>
                    <a:pt x="502" y="394"/>
                    <a:pt x="460" y="529"/>
                  </a:cubicBezTo>
                  <a:cubicBezTo>
                    <a:pt x="418" y="664"/>
                    <a:pt x="362" y="802"/>
                    <a:pt x="298" y="925"/>
                  </a:cubicBezTo>
                  <a:cubicBezTo>
                    <a:pt x="234" y="1048"/>
                    <a:pt x="125" y="1198"/>
                    <a:pt x="76" y="1267"/>
                  </a:cubicBezTo>
                  <a:cubicBezTo>
                    <a:pt x="27" y="1336"/>
                    <a:pt x="0" y="1325"/>
                    <a:pt x="4" y="1339"/>
                  </a:cubicBezTo>
                  <a:cubicBezTo>
                    <a:pt x="8" y="1353"/>
                    <a:pt x="53" y="1341"/>
                    <a:pt x="100" y="1351"/>
                  </a:cubicBezTo>
                  <a:cubicBezTo>
                    <a:pt x="147" y="1361"/>
                    <a:pt x="237" y="1370"/>
                    <a:pt x="286" y="1399"/>
                  </a:cubicBezTo>
                  <a:cubicBezTo>
                    <a:pt x="335" y="1428"/>
                    <a:pt x="362" y="1474"/>
                    <a:pt x="394" y="1525"/>
                  </a:cubicBezTo>
                  <a:cubicBezTo>
                    <a:pt x="426" y="1576"/>
                    <a:pt x="464" y="1631"/>
                    <a:pt x="478" y="1705"/>
                  </a:cubicBezTo>
                  <a:cubicBezTo>
                    <a:pt x="492" y="1779"/>
                    <a:pt x="496" y="1876"/>
                    <a:pt x="478" y="1969"/>
                  </a:cubicBezTo>
                  <a:cubicBezTo>
                    <a:pt x="460" y="2062"/>
                    <a:pt x="429" y="2178"/>
                    <a:pt x="370" y="2263"/>
                  </a:cubicBezTo>
                  <a:cubicBezTo>
                    <a:pt x="311" y="2348"/>
                    <a:pt x="238" y="2428"/>
                    <a:pt x="124" y="2479"/>
                  </a:cubicBezTo>
                  <a:cubicBezTo>
                    <a:pt x="66" y="2521"/>
                    <a:pt x="10" y="2506"/>
                    <a:pt x="22" y="2515"/>
                  </a:cubicBezTo>
                  <a:cubicBezTo>
                    <a:pt x="34" y="2524"/>
                    <a:pt x="135" y="2543"/>
                    <a:pt x="196" y="2533"/>
                  </a:cubicBezTo>
                  <a:cubicBezTo>
                    <a:pt x="257" y="2523"/>
                    <a:pt x="337" y="2494"/>
                    <a:pt x="388" y="2455"/>
                  </a:cubicBezTo>
                  <a:cubicBezTo>
                    <a:pt x="439" y="2416"/>
                    <a:pt x="467" y="2342"/>
                    <a:pt x="502" y="2299"/>
                  </a:cubicBezTo>
                  <a:cubicBezTo>
                    <a:pt x="537" y="2256"/>
                    <a:pt x="566" y="2214"/>
                    <a:pt x="598" y="2197"/>
                  </a:cubicBezTo>
                  <a:cubicBezTo>
                    <a:pt x="630" y="2180"/>
                    <a:pt x="670" y="2191"/>
                    <a:pt x="694" y="2197"/>
                  </a:cubicBezTo>
                  <a:cubicBezTo>
                    <a:pt x="718" y="2203"/>
                    <a:pt x="739" y="2240"/>
                    <a:pt x="742" y="2230"/>
                  </a:cubicBezTo>
                  <a:cubicBezTo>
                    <a:pt x="745" y="2220"/>
                    <a:pt x="725" y="2207"/>
                    <a:pt x="712" y="2137"/>
                  </a:cubicBezTo>
                  <a:cubicBezTo>
                    <a:pt x="699" y="2067"/>
                    <a:pt x="671" y="1903"/>
                    <a:pt x="664" y="1807"/>
                  </a:cubicBezTo>
                  <a:cubicBezTo>
                    <a:pt x="657" y="1711"/>
                    <a:pt x="661" y="1630"/>
                    <a:pt x="670" y="1561"/>
                  </a:cubicBezTo>
                  <a:cubicBezTo>
                    <a:pt x="679" y="1492"/>
                    <a:pt x="705" y="1450"/>
                    <a:pt x="718" y="1393"/>
                  </a:cubicBezTo>
                  <a:cubicBezTo>
                    <a:pt x="731" y="1336"/>
                    <a:pt x="776" y="1427"/>
                    <a:pt x="748" y="1219"/>
                  </a:cubicBezTo>
                  <a:cubicBezTo>
                    <a:pt x="720" y="1011"/>
                    <a:pt x="598" y="230"/>
                    <a:pt x="550" y="115"/>
                  </a:cubicBezTo>
                  <a:close/>
                </a:path>
              </a:pathLst>
            </a:custGeom>
            <a:gradFill rotWithShape="0">
              <a:gsLst>
                <a:gs pos="0">
                  <a:schemeClr val="accent2">
                    <a:gamma/>
                    <a:shade val="46275"/>
                    <a:invGamma/>
                  </a:schemeClr>
                </a:gs>
                <a:gs pos="50000">
                  <a:schemeClr val="accent2"/>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Freeform 49" descr="kimonopat1">
              <a:extLst>
                <a:ext uri="{FF2B5EF4-FFF2-40B4-BE49-F238E27FC236}">
                  <a16:creationId xmlns:a16="http://schemas.microsoft.com/office/drawing/2014/main" id="{D780A8F3-3417-4675-936E-9097B9960CE4}"/>
                </a:ext>
              </a:extLst>
            </p:cNvPr>
            <p:cNvSpPr>
              <a:spLocks/>
            </p:cNvSpPr>
            <p:nvPr/>
          </p:nvSpPr>
          <p:spPr bwMode="auto">
            <a:xfrm>
              <a:off x="5046" y="2229"/>
              <a:ext cx="617" cy="1376"/>
            </a:xfrm>
            <a:custGeom>
              <a:avLst/>
              <a:gdLst>
                <a:gd name="T0" fmla="*/ 486 w 617"/>
                <a:gd name="T1" fmla="*/ 3 h 1376"/>
                <a:gd name="T2" fmla="*/ 402 w 617"/>
                <a:gd name="T3" fmla="*/ 381 h 1376"/>
                <a:gd name="T4" fmla="*/ 216 w 617"/>
                <a:gd name="T5" fmla="*/ 777 h 1376"/>
                <a:gd name="T6" fmla="*/ 0 w 617"/>
                <a:gd name="T7" fmla="*/ 1119 h 1376"/>
                <a:gd name="T8" fmla="*/ 102 w 617"/>
                <a:gd name="T9" fmla="*/ 1101 h 1376"/>
                <a:gd name="T10" fmla="*/ 282 w 617"/>
                <a:gd name="T11" fmla="*/ 1119 h 1376"/>
                <a:gd name="T12" fmla="*/ 378 w 617"/>
                <a:gd name="T13" fmla="*/ 1185 h 1376"/>
                <a:gd name="T14" fmla="*/ 432 w 617"/>
                <a:gd name="T15" fmla="*/ 1269 h 1376"/>
                <a:gd name="T16" fmla="*/ 444 w 617"/>
                <a:gd name="T17" fmla="*/ 1365 h 1376"/>
                <a:gd name="T18" fmla="*/ 498 w 617"/>
                <a:gd name="T19" fmla="*/ 1203 h 1376"/>
                <a:gd name="T20" fmla="*/ 564 w 617"/>
                <a:gd name="T21" fmla="*/ 825 h 1376"/>
                <a:gd name="T22" fmla="*/ 606 w 617"/>
                <a:gd name="T23" fmla="*/ 363 h 1376"/>
                <a:gd name="T24" fmla="*/ 486 w 617"/>
                <a:gd name="T25" fmla="*/ 3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7" h="1376">
                  <a:moveTo>
                    <a:pt x="486" y="3"/>
                  </a:moveTo>
                  <a:cubicBezTo>
                    <a:pt x="452" y="6"/>
                    <a:pt x="447" y="252"/>
                    <a:pt x="402" y="381"/>
                  </a:cubicBezTo>
                  <a:cubicBezTo>
                    <a:pt x="357" y="510"/>
                    <a:pt x="283" y="654"/>
                    <a:pt x="216" y="777"/>
                  </a:cubicBezTo>
                  <a:cubicBezTo>
                    <a:pt x="149" y="900"/>
                    <a:pt x="19" y="1065"/>
                    <a:pt x="0" y="1119"/>
                  </a:cubicBezTo>
                  <a:cubicBezTo>
                    <a:pt x="48" y="1119"/>
                    <a:pt x="55" y="1101"/>
                    <a:pt x="102" y="1101"/>
                  </a:cubicBezTo>
                  <a:cubicBezTo>
                    <a:pt x="149" y="1101"/>
                    <a:pt x="236" y="1105"/>
                    <a:pt x="282" y="1119"/>
                  </a:cubicBezTo>
                  <a:cubicBezTo>
                    <a:pt x="328" y="1133"/>
                    <a:pt x="353" y="1160"/>
                    <a:pt x="378" y="1185"/>
                  </a:cubicBezTo>
                  <a:cubicBezTo>
                    <a:pt x="403" y="1210"/>
                    <a:pt x="421" y="1239"/>
                    <a:pt x="432" y="1269"/>
                  </a:cubicBezTo>
                  <a:cubicBezTo>
                    <a:pt x="443" y="1299"/>
                    <a:pt x="433" y="1376"/>
                    <a:pt x="444" y="1365"/>
                  </a:cubicBezTo>
                  <a:cubicBezTo>
                    <a:pt x="455" y="1354"/>
                    <a:pt x="478" y="1293"/>
                    <a:pt x="498" y="1203"/>
                  </a:cubicBezTo>
                  <a:cubicBezTo>
                    <a:pt x="518" y="1113"/>
                    <a:pt x="546" y="965"/>
                    <a:pt x="564" y="825"/>
                  </a:cubicBezTo>
                  <a:cubicBezTo>
                    <a:pt x="582" y="685"/>
                    <a:pt x="617" y="496"/>
                    <a:pt x="606" y="363"/>
                  </a:cubicBezTo>
                  <a:cubicBezTo>
                    <a:pt x="595" y="230"/>
                    <a:pt x="520" y="0"/>
                    <a:pt x="486" y="3"/>
                  </a:cubicBez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Freeform 50" descr="kimonopat1">
              <a:extLst>
                <a:ext uri="{FF2B5EF4-FFF2-40B4-BE49-F238E27FC236}">
                  <a16:creationId xmlns:a16="http://schemas.microsoft.com/office/drawing/2014/main" id="{35B6350F-EEF6-4901-9450-B4F43880D70F}"/>
                </a:ext>
              </a:extLst>
            </p:cNvPr>
            <p:cNvSpPr>
              <a:spLocks/>
            </p:cNvSpPr>
            <p:nvPr/>
          </p:nvSpPr>
          <p:spPr bwMode="auto">
            <a:xfrm>
              <a:off x="5193" y="269"/>
              <a:ext cx="576" cy="3180"/>
            </a:xfrm>
            <a:custGeom>
              <a:avLst/>
              <a:gdLst>
                <a:gd name="T0" fmla="*/ 42 w 576"/>
                <a:gd name="T1" fmla="*/ 61 h 3180"/>
                <a:gd name="T2" fmla="*/ 156 w 576"/>
                <a:gd name="T3" fmla="*/ 517 h 3180"/>
                <a:gd name="T4" fmla="*/ 288 w 576"/>
                <a:gd name="T5" fmla="*/ 991 h 3180"/>
                <a:gd name="T6" fmla="*/ 414 w 576"/>
                <a:gd name="T7" fmla="*/ 1435 h 3180"/>
                <a:gd name="T8" fmla="*/ 576 w 576"/>
                <a:gd name="T9" fmla="*/ 1807 h 3180"/>
                <a:gd name="T10" fmla="*/ 576 w 576"/>
                <a:gd name="T11" fmla="*/ 3055 h 3180"/>
                <a:gd name="T12" fmla="*/ 414 w 576"/>
                <a:gd name="T13" fmla="*/ 2557 h 3180"/>
                <a:gd name="T14" fmla="*/ 252 w 576"/>
                <a:gd name="T15" fmla="*/ 1765 h 3180"/>
                <a:gd name="T16" fmla="*/ 126 w 576"/>
                <a:gd name="T17" fmla="*/ 961 h 3180"/>
                <a:gd name="T18" fmla="*/ 12 w 576"/>
                <a:gd name="T19" fmla="*/ 151 h 3180"/>
                <a:gd name="T20" fmla="*/ 42 w 576"/>
                <a:gd name="T21" fmla="*/ 61 h 3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6" h="3180">
                  <a:moveTo>
                    <a:pt x="42" y="61"/>
                  </a:moveTo>
                  <a:cubicBezTo>
                    <a:pt x="66" y="122"/>
                    <a:pt x="115" y="362"/>
                    <a:pt x="156" y="517"/>
                  </a:cubicBezTo>
                  <a:cubicBezTo>
                    <a:pt x="197" y="672"/>
                    <a:pt x="245" y="838"/>
                    <a:pt x="288" y="991"/>
                  </a:cubicBezTo>
                  <a:cubicBezTo>
                    <a:pt x="331" y="1144"/>
                    <a:pt x="366" y="1299"/>
                    <a:pt x="414" y="1435"/>
                  </a:cubicBezTo>
                  <a:cubicBezTo>
                    <a:pt x="462" y="1571"/>
                    <a:pt x="549" y="1537"/>
                    <a:pt x="576" y="1807"/>
                  </a:cubicBezTo>
                  <a:lnTo>
                    <a:pt x="576" y="3055"/>
                  </a:lnTo>
                  <a:cubicBezTo>
                    <a:pt x="549" y="3180"/>
                    <a:pt x="468" y="2772"/>
                    <a:pt x="414" y="2557"/>
                  </a:cubicBezTo>
                  <a:cubicBezTo>
                    <a:pt x="360" y="2342"/>
                    <a:pt x="300" y="2031"/>
                    <a:pt x="252" y="1765"/>
                  </a:cubicBezTo>
                  <a:cubicBezTo>
                    <a:pt x="204" y="1499"/>
                    <a:pt x="166" y="1230"/>
                    <a:pt x="126" y="961"/>
                  </a:cubicBezTo>
                  <a:cubicBezTo>
                    <a:pt x="86" y="692"/>
                    <a:pt x="24" y="299"/>
                    <a:pt x="12" y="151"/>
                  </a:cubicBezTo>
                  <a:cubicBezTo>
                    <a:pt x="0" y="3"/>
                    <a:pt x="18" y="0"/>
                    <a:pt x="42" y="61"/>
                  </a:cubicBez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Freeform 51">
              <a:extLst>
                <a:ext uri="{FF2B5EF4-FFF2-40B4-BE49-F238E27FC236}">
                  <a16:creationId xmlns:a16="http://schemas.microsoft.com/office/drawing/2014/main" id="{1C3CB9C1-1A85-4744-AE2D-84BA1365AB49}"/>
                </a:ext>
              </a:extLst>
            </p:cNvPr>
            <p:cNvSpPr>
              <a:spLocks/>
            </p:cNvSpPr>
            <p:nvPr/>
          </p:nvSpPr>
          <p:spPr bwMode="auto">
            <a:xfrm>
              <a:off x="5197" y="165"/>
              <a:ext cx="573" cy="1935"/>
            </a:xfrm>
            <a:custGeom>
              <a:avLst/>
              <a:gdLst>
                <a:gd name="T0" fmla="*/ 69 w 573"/>
                <a:gd name="T1" fmla="*/ 63 h 1935"/>
                <a:gd name="T2" fmla="*/ 207 w 573"/>
                <a:gd name="T3" fmla="*/ 549 h 1935"/>
                <a:gd name="T4" fmla="*/ 381 w 573"/>
                <a:gd name="T5" fmla="*/ 1101 h 1935"/>
                <a:gd name="T6" fmla="*/ 573 w 573"/>
                <a:gd name="T7" fmla="*/ 1575 h 1935"/>
                <a:gd name="T8" fmla="*/ 573 w 573"/>
                <a:gd name="T9" fmla="*/ 1935 h 1935"/>
                <a:gd name="T10" fmla="*/ 321 w 573"/>
                <a:gd name="T11" fmla="*/ 1449 h 1935"/>
                <a:gd name="T12" fmla="*/ 147 w 573"/>
                <a:gd name="T13" fmla="*/ 699 h 1935"/>
                <a:gd name="T14" fmla="*/ 15 w 573"/>
                <a:gd name="T15" fmla="*/ 171 h 1935"/>
                <a:gd name="T16" fmla="*/ 69 w 573"/>
                <a:gd name="T17" fmla="*/ 63 h 1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1935">
                  <a:moveTo>
                    <a:pt x="69" y="63"/>
                  </a:moveTo>
                  <a:cubicBezTo>
                    <a:pt x="101" y="126"/>
                    <a:pt x="155" y="376"/>
                    <a:pt x="207" y="549"/>
                  </a:cubicBezTo>
                  <a:cubicBezTo>
                    <a:pt x="259" y="722"/>
                    <a:pt x="320" y="930"/>
                    <a:pt x="381" y="1101"/>
                  </a:cubicBezTo>
                  <a:cubicBezTo>
                    <a:pt x="442" y="1272"/>
                    <a:pt x="541" y="1436"/>
                    <a:pt x="573" y="1575"/>
                  </a:cubicBezTo>
                  <a:lnTo>
                    <a:pt x="573" y="1935"/>
                  </a:lnTo>
                  <a:cubicBezTo>
                    <a:pt x="531" y="1914"/>
                    <a:pt x="392" y="1655"/>
                    <a:pt x="321" y="1449"/>
                  </a:cubicBezTo>
                  <a:cubicBezTo>
                    <a:pt x="250" y="1243"/>
                    <a:pt x="198" y="912"/>
                    <a:pt x="147" y="699"/>
                  </a:cubicBezTo>
                  <a:cubicBezTo>
                    <a:pt x="96" y="486"/>
                    <a:pt x="30" y="274"/>
                    <a:pt x="15" y="171"/>
                  </a:cubicBezTo>
                  <a:cubicBezTo>
                    <a:pt x="0" y="68"/>
                    <a:pt x="37" y="0"/>
                    <a:pt x="69" y="63"/>
                  </a:cubicBez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2" name="Freeform 52">
              <a:extLst>
                <a:ext uri="{FF2B5EF4-FFF2-40B4-BE49-F238E27FC236}">
                  <a16:creationId xmlns:a16="http://schemas.microsoft.com/office/drawing/2014/main" id="{BBEB857D-7F63-48AF-BF4D-EE12B1955FDA}"/>
                </a:ext>
              </a:extLst>
            </p:cNvPr>
            <p:cNvSpPr>
              <a:spLocks/>
            </p:cNvSpPr>
            <p:nvPr/>
          </p:nvSpPr>
          <p:spPr bwMode="auto">
            <a:xfrm>
              <a:off x="5004" y="0"/>
              <a:ext cx="363" cy="2112"/>
            </a:xfrm>
            <a:custGeom>
              <a:avLst/>
              <a:gdLst>
                <a:gd name="T0" fmla="*/ 0 w 363"/>
                <a:gd name="T1" fmla="*/ 2094 h 2112"/>
                <a:gd name="T2" fmla="*/ 66 w 363"/>
                <a:gd name="T3" fmla="*/ 1992 h 2112"/>
                <a:gd name="T4" fmla="*/ 150 w 363"/>
                <a:gd name="T5" fmla="*/ 1464 h 2112"/>
                <a:gd name="T6" fmla="*/ 234 w 363"/>
                <a:gd name="T7" fmla="*/ 678 h 2112"/>
                <a:gd name="T8" fmla="*/ 324 w 363"/>
                <a:gd name="T9" fmla="*/ 0 h 2112"/>
                <a:gd name="T10" fmla="*/ 0 w 363"/>
                <a:gd name="T11" fmla="*/ 0 h 2112"/>
                <a:gd name="T12" fmla="*/ 0 w 363"/>
                <a:gd name="T13" fmla="*/ 2094 h 2112"/>
              </a:gdLst>
              <a:ahLst/>
              <a:cxnLst>
                <a:cxn ang="0">
                  <a:pos x="T0" y="T1"/>
                </a:cxn>
                <a:cxn ang="0">
                  <a:pos x="T2" y="T3"/>
                </a:cxn>
                <a:cxn ang="0">
                  <a:pos x="T4" y="T5"/>
                </a:cxn>
                <a:cxn ang="0">
                  <a:pos x="T6" y="T7"/>
                </a:cxn>
                <a:cxn ang="0">
                  <a:pos x="T8" y="T9"/>
                </a:cxn>
                <a:cxn ang="0">
                  <a:pos x="T10" y="T11"/>
                </a:cxn>
                <a:cxn ang="0">
                  <a:pos x="T12" y="T13"/>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3" name="Freeform 53">
              <a:extLst>
                <a:ext uri="{FF2B5EF4-FFF2-40B4-BE49-F238E27FC236}">
                  <a16:creationId xmlns:a16="http://schemas.microsoft.com/office/drawing/2014/main" id="{FBB871B4-59DA-4385-B798-278F928E472E}"/>
                </a:ext>
              </a:extLst>
            </p:cNvPr>
            <p:cNvSpPr>
              <a:spLocks/>
            </p:cNvSpPr>
            <p:nvPr/>
          </p:nvSpPr>
          <p:spPr bwMode="auto">
            <a:xfrm>
              <a:off x="5004" y="1"/>
              <a:ext cx="189" cy="2112"/>
            </a:xfrm>
            <a:custGeom>
              <a:avLst/>
              <a:gdLst>
                <a:gd name="T0" fmla="*/ 0 w 363"/>
                <a:gd name="T1" fmla="*/ 2094 h 2112"/>
                <a:gd name="T2" fmla="*/ 66 w 363"/>
                <a:gd name="T3" fmla="*/ 1992 h 2112"/>
                <a:gd name="T4" fmla="*/ 150 w 363"/>
                <a:gd name="T5" fmla="*/ 1464 h 2112"/>
                <a:gd name="T6" fmla="*/ 234 w 363"/>
                <a:gd name="T7" fmla="*/ 678 h 2112"/>
                <a:gd name="T8" fmla="*/ 324 w 363"/>
                <a:gd name="T9" fmla="*/ 0 h 2112"/>
                <a:gd name="T10" fmla="*/ 0 w 363"/>
                <a:gd name="T11" fmla="*/ 0 h 2112"/>
                <a:gd name="T12" fmla="*/ 0 w 363"/>
                <a:gd name="T13" fmla="*/ 2094 h 2112"/>
              </a:gdLst>
              <a:ahLst/>
              <a:cxnLst>
                <a:cxn ang="0">
                  <a:pos x="T0" y="T1"/>
                </a:cxn>
                <a:cxn ang="0">
                  <a:pos x="T2" y="T3"/>
                </a:cxn>
                <a:cxn ang="0">
                  <a:pos x="T4" y="T5"/>
                </a:cxn>
                <a:cxn ang="0">
                  <a:pos x="T6" y="T7"/>
                </a:cxn>
                <a:cxn ang="0">
                  <a:pos x="T8" y="T9"/>
                </a:cxn>
                <a:cxn ang="0">
                  <a:pos x="T10" y="T11"/>
                </a:cxn>
                <a:cxn ang="0">
                  <a:pos x="T12" y="T13"/>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chemeClr val="folHlink"/>
                </a:gs>
                <a:gs pos="5000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4" name="Rectangle 54">
              <a:extLst>
                <a:ext uri="{FF2B5EF4-FFF2-40B4-BE49-F238E27FC236}">
                  <a16:creationId xmlns:a16="http://schemas.microsoft.com/office/drawing/2014/main" id="{23CA8BA0-D061-483C-94A7-0B04B6CEC158}"/>
                </a:ext>
              </a:extLst>
            </p:cNvPr>
            <p:cNvSpPr>
              <a:spLocks noChangeArrowheads="1"/>
            </p:cNvSpPr>
            <p:nvPr/>
          </p:nvSpPr>
          <p:spPr bwMode="auto">
            <a:xfrm>
              <a:off x="4955" y="1"/>
              <a:ext cx="56" cy="4320"/>
            </a:xfrm>
            <a:prstGeom prst="rect">
              <a:avLst/>
            </a:pr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5175" name="Freeform 55">
              <a:extLst>
                <a:ext uri="{FF2B5EF4-FFF2-40B4-BE49-F238E27FC236}">
                  <a16:creationId xmlns:a16="http://schemas.microsoft.com/office/drawing/2014/main" id="{15782ACD-C73D-4309-83D5-C17134385924}"/>
                </a:ext>
              </a:extLst>
            </p:cNvPr>
            <p:cNvSpPr>
              <a:spLocks/>
            </p:cNvSpPr>
            <p:nvPr/>
          </p:nvSpPr>
          <p:spPr bwMode="auto">
            <a:xfrm>
              <a:off x="5013" y="3924"/>
              <a:ext cx="734" cy="390"/>
            </a:xfrm>
            <a:custGeom>
              <a:avLst/>
              <a:gdLst>
                <a:gd name="T0" fmla="*/ 1 w 692"/>
                <a:gd name="T1" fmla="*/ 357 h 378"/>
                <a:gd name="T2" fmla="*/ 109 w 692"/>
                <a:gd name="T3" fmla="*/ 341 h 378"/>
                <a:gd name="T4" fmla="*/ 241 w 692"/>
                <a:gd name="T5" fmla="*/ 305 h 378"/>
                <a:gd name="T6" fmla="*/ 353 w 692"/>
                <a:gd name="T7" fmla="*/ 209 h 378"/>
                <a:gd name="T8" fmla="*/ 429 w 692"/>
                <a:gd name="T9" fmla="*/ 89 h 378"/>
                <a:gd name="T10" fmla="*/ 493 w 692"/>
                <a:gd name="T11" fmla="*/ 17 h 378"/>
                <a:gd name="T12" fmla="*/ 577 w 692"/>
                <a:gd name="T13" fmla="*/ 1 h 378"/>
                <a:gd name="T14" fmla="*/ 629 w 692"/>
                <a:gd name="T15" fmla="*/ 21 h 378"/>
                <a:gd name="T16" fmla="*/ 673 w 692"/>
                <a:gd name="T17" fmla="*/ 65 h 378"/>
                <a:gd name="T18" fmla="*/ 673 w 692"/>
                <a:gd name="T19" fmla="*/ 137 h 378"/>
                <a:gd name="T20" fmla="*/ 561 w 692"/>
                <a:gd name="T21" fmla="*/ 225 h 378"/>
                <a:gd name="T22" fmla="*/ 425 w 692"/>
                <a:gd name="T23" fmla="*/ 297 h 378"/>
                <a:gd name="T24" fmla="*/ 245 w 692"/>
                <a:gd name="T25" fmla="*/ 357 h 378"/>
                <a:gd name="T26" fmla="*/ 113 w 692"/>
                <a:gd name="T27" fmla="*/ 377 h 378"/>
                <a:gd name="T28" fmla="*/ 1 w 692"/>
                <a:gd name="T29" fmla="*/ 35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378">
                  <a:moveTo>
                    <a:pt x="1" y="357"/>
                  </a:moveTo>
                  <a:cubicBezTo>
                    <a:pt x="0" y="351"/>
                    <a:pt x="69" y="350"/>
                    <a:pt x="109" y="341"/>
                  </a:cubicBezTo>
                  <a:cubicBezTo>
                    <a:pt x="149" y="332"/>
                    <a:pt x="200" y="327"/>
                    <a:pt x="241" y="305"/>
                  </a:cubicBezTo>
                  <a:cubicBezTo>
                    <a:pt x="282" y="283"/>
                    <a:pt x="322" y="245"/>
                    <a:pt x="353" y="209"/>
                  </a:cubicBezTo>
                  <a:cubicBezTo>
                    <a:pt x="384" y="173"/>
                    <a:pt x="406" y="121"/>
                    <a:pt x="429" y="89"/>
                  </a:cubicBezTo>
                  <a:cubicBezTo>
                    <a:pt x="452" y="57"/>
                    <a:pt x="468" y="32"/>
                    <a:pt x="493" y="17"/>
                  </a:cubicBezTo>
                  <a:cubicBezTo>
                    <a:pt x="518" y="2"/>
                    <a:pt x="554" y="0"/>
                    <a:pt x="577" y="1"/>
                  </a:cubicBezTo>
                  <a:cubicBezTo>
                    <a:pt x="600" y="2"/>
                    <a:pt x="613" y="10"/>
                    <a:pt x="629" y="21"/>
                  </a:cubicBezTo>
                  <a:cubicBezTo>
                    <a:pt x="645" y="32"/>
                    <a:pt x="666" y="46"/>
                    <a:pt x="673" y="65"/>
                  </a:cubicBezTo>
                  <a:cubicBezTo>
                    <a:pt x="680" y="84"/>
                    <a:pt x="692" y="110"/>
                    <a:pt x="673" y="137"/>
                  </a:cubicBezTo>
                  <a:cubicBezTo>
                    <a:pt x="654" y="164"/>
                    <a:pt x="602" y="198"/>
                    <a:pt x="561" y="225"/>
                  </a:cubicBezTo>
                  <a:cubicBezTo>
                    <a:pt x="520" y="252"/>
                    <a:pt x="478" y="275"/>
                    <a:pt x="425" y="297"/>
                  </a:cubicBezTo>
                  <a:cubicBezTo>
                    <a:pt x="372" y="319"/>
                    <a:pt x="297" y="344"/>
                    <a:pt x="245" y="357"/>
                  </a:cubicBezTo>
                  <a:cubicBezTo>
                    <a:pt x="193" y="370"/>
                    <a:pt x="156" y="376"/>
                    <a:pt x="113" y="377"/>
                  </a:cubicBezTo>
                  <a:cubicBezTo>
                    <a:pt x="70" y="378"/>
                    <a:pt x="2" y="363"/>
                    <a:pt x="1" y="357"/>
                  </a:cubicBezTo>
                  <a:close/>
                </a:path>
              </a:pathLst>
            </a:custGeom>
            <a:gradFill rotWithShape="0">
              <a:gsLst>
                <a:gs pos="0">
                  <a:schemeClr val="bg1"/>
                </a:gs>
                <a:gs pos="50000">
                  <a:schemeClr val="folHlink"/>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6" name="AutoShape 56">
              <a:extLst>
                <a:ext uri="{FF2B5EF4-FFF2-40B4-BE49-F238E27FC236}">
                  <a16:creationId xmlns:a16="http://schemas.microsoft.com/office/drawing/2014/main" id="{114C2895-D4D4-433A-9A7A-60413F4C4959}"/>
                </a:ext>
              </a:extLst>
            </p:cNvPr>
            <p:cNvSpPr>
              <a:spLocks noChangeArrowheads="1"/>
            </p:cNvSpPr>
            <p:nvPr/>
          </p:nvSpPr>
          <p:spPr bwMode="hidden">
            <a:xfrm rot="5400000">
              <a:off x="2724" y="2089"/>
              <a:ext cx="4320" cy="142"/>
            </a:xfrm>
            <a:custGeom>
              <a:avLst/>
              <a:gdLst>
                <a:gd name="G0" fmla="+- 607 0 0"/>
                <a:gd name="G1" fmla="+- 21600 0 607"/>
                <a:gd name="G2" fmla="*/ 607 1 2"/>
                <a:gd name="G3" fmla="+- 21600 0 G2"/>
                <a:gd name="G4" fmla="+/ 607 21600 2"/>
                <a:gd name="G5" fmla="+/ G1 0 2"/>
                <a:gd name="G6" fmla="*/ 21600 21600 607"/>
                <a:gd name="G7" fmla="*/ G6 1 2"/>
                <a:gd name="G8" fmla="+- 21600 0 G7"/>
                <a:gd name="G9" fmla="*/ 21600 1 2"/>
                <a:gd name="G10" fmla="+- 607 0 G9"/>
                <a:gd name="G11" fmla="?: G10 G8 0"/>
                <a:gd name="G12" fmla="?: G10 G7 21600"/>
                <a:gd name="T0" fmla="*/ 21296 w 21600"/>
                <a:gd name="T1" fmla="*/ 10800 h 21600"/>
                <a:gd name="T2" fmla="*/ 10800 w 21600"/>
                <a:gd name="T3" fmla="*/ 21600 h 21600"/>
                <a:gd name="T4" fmla="*/ 304 w 21600"/>
                <a:gd name="T5" fmla="*/ 10800 h 21600"/>
                <a:gd name="T6" fmla="*/ 10800 w 21600"/>
                <a:gd name="T7" fmla="*/ 0 h 21600"/>
                <a:gd name="T8" fmla="*/ 2104 w 21600"/>
                <a:gd name="T9" fmla="*/ 2104 h 21600"/>
                <a:gd name="T10" fmla="*/ 19496 w 21600"/>
                <a:gd name="T11" fmla="*/ 19496 h 21600"/>
              </a:gdLst>
              <a:ahLst/>
              <a:cxnLst>
                <a:cxn ang="0">
                  <a:pos x="T0" y="T1"/>
                </a:cxn>
                <a:cxn ang="0">
                  <a:pos x="T2" y="T3"/>
                </a:cxn>
                <a:cxn ang="0">
                  <a:pos x="T4" y="T5"/>
                </a:cxn>
                <a:cxn ang="0">
                  <a:pos x="T6" y="T7"/>
                </a:cxn>
              </a:cxnLst>
              <a:rect l="T8" t="T9" r="T10" b="T11"/>
              <a:pathLst>
                <a:path w="21600" h="21600">
                  <a:moveTo>
                    <a:pt x="0" y="0"/>
                  </a:moveTo>
                  <a:lnTo>
                    <a:pt x="607" y="21600"/>
                  </a:lnTo>
                  <a:lnTo>
                    <a:pt x="20993" y="21600"/>
                  </a:lnTo>
                  <a:lnTo>
                    <a:pt x="21600" y="0"/>
                  </a:lnTo>
                  <a:close/>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1" lang="en-US" altLang="en-US"/>
            </a:p>
          </p:txBody>
        </p:sp>
      </p:grpSp>
      <p:sp>
        <p:nvSpPr>
          <p:cNvPr id="5177" name="Rectangle 57">
            <a:extLst>
              <a:ext uri="{FF2B5EF4-FFF2-40B4-BE49-F238E27FC236}">
                <a16:creationId xmlns:a16="http://schemas.microsoft.com/office/drawing/2014/main" id="{3EAA65DE-2562-4D84-95C7-EDC5C65FC45A}"/>
              </a:ext>
            </a:extLst>
          </p:cNvPr>
          <p:cNvSpPr>
            <a:spLocks noGrp="1" noChangeArrowheads="1"/>
          </p:cNvSpPr>
          <p:nvPr>
            <p:ph type="ctrTitle" sz="quarter"/>
          </p:nvPr>
        </p:nvSpPr>
        <p:spPr>
          <a:xfrm>
            <a:off x="914400" y="1370013"/>
            <a:ext cx="9285288" cy="2057400"/>
          </a:xfrm>
        </p:spPr>
        <p:txBody>
          <a:bodyPr/>
          <a:lstStyle>
            <a:lvl1pPr>
              <a:defRPr/>
            </a:lvl1pPr>
          </a:lstStyle>
          <a:p>
            <a:pPr lvl="0"/>
            <a:r>
              <a:rPr lang="en-US" altLang="en-US" noProof="0"/>
              <a:t>Click to edit Master title style</a:t>
            </a:r>
          </a:p>
        </p:txBody>
      </p:sp>
      <p:sp>
        <p:nvSpPr>
          <p:cNvPr id="5178" name="Rectangle 58">
            <a:extLst>
              <a:ext uri="{FF2B5EF4-FFF2-40B4-BE49-F238E27FC236}">
                <a16:creationId xmlns:a16="http://schemas.microsoft.com/office/drawing/2014/main" id="{F90158D6-D7A7-418E-8545-1DF97B7E86FC}"/>
              </a:ext>
            </a:extLst>
          </p:cNvPr>
          <p:cNvSpPr>
            <a:spLocks noGrp="1" noChangeArrowheads="1"/>
          </p:cNvSpPr>
          <p:nvPr>
            <p:ph type="subTitle" sz="quarter" idx="1"/>
          </p:nvPr>
        </p:nvSpPr>
        <p:spPr>
          <a:xfrm>
            <a:off x="2301875" y="3886200"/>
            <a:ext cx="7518400" cy="1752600"/>
          </a:xfrm>
        </p:spPr>
        <p:txBody>
          <a:bodyPr/>
          <a:lstStyle>
            <a:lvl1pPr marL="0" indent="0" algn="ctr">
              <a:buFontTx/>
              <a:buNone/>
              <a:defRPr/>
            </a:lvl1pPr>
          </a:lstStyle>
          <a:p>
            <a:pPr lvl="0"/>
            <a:r>
              <a:rPr lang="en-US" altLang="en-US" noProof="0"/>
              <a:t>Click to edit Master subtitle style</a:t>
            </a:r>
          </a:p>
        </p:txBody>
      </p:sp>
      <p:sp>
        <p:nvSpPr>
          <p:cNvPr id="5179" name="Rectangle 59">
            <a:extLst>
              <a:ext uri="{FF2B5EF4-FFF2-40B4-BE49-F238E27FC236}">
                <a16:creationId xmlns:a16="http://schemas.microsoft.com/office/drawing/2014/main" id="{A92B6CCF-F863-46F8-A8F1-56566C15C105}"/>
              </a:ext>
            </a:extLst>
          </p:cNvPr>
          <p:cNvSpPr>
            <a:spLocks noGrp="1" noChangeArrowheads="1"/>
          </p:cNvSpPr>
          <p:nvPr>
            <p:ph type="dt" sz="quarter" idx="2"/>
          </p:nvPr>
        </p:nvSpPr>
        <p:spPr/>
        <p:txBody>
          <a:bodyPr/>
          <a:lstStyle>
            <a:lvl1pPr>
              <a:defRPr/>
            </a:lvl1pPr>
          </a:lstStyle>
          <a:p>
            <a:endParaRPr lang="en-US" altLang="en-US"/>
          </a:p>
        </p:txBody>
      </p:sp>
      <p:sp>
        <p:nvSpPr>
          <p:cNvPr id="5180" name="Rectangle 60">
            <a:extLst>
              <a:ext uri="{FF2B5EF4-FFF2-40B4-BE49-F238E27FC236}">
                <a16:creationId xmlns:a16="http://schemas.microsoft.com/office/drawing/2014/main" id="{1AFA3C58-8D64-429A-B008-0086D8E69C8D}"/>
              </a:ext>
            </a:extLst>
          </p:cNvPr>
          <p:cNvSpPr>
            <a:spLocks noGrp="1" noChangeArrowheads="1"/>
          </p:cNvSpPr>
          <p:nvPr>
            <p:ph type="ftr" sz="quarter" idx="3"/>
          </p:nvPr>
        </p:nvSpPr>
        <p:spPr/>
        <p:txBody>
          <a:bodyPr/>
          <a:lstStyle>
            <a:lvl1pPr>
              <a:defRPr/>
            </a:lvl1pPr>
          </a:lstStyle>
          <a:p>
            <a:endParaRPr lang="en-US" altLang="en-US"/>
          </a:p>
        </p:txBody>
      </p:sp>
      <p:sp>
        <p:nvSpPr>
          <p:cNvPr id="5181" name="Rectangle 61">
            <a:extLst>
              <a:ext uri="{FF2B5EF4-FFF2-40B4-BE49-F238E27FC236}">
                <a16:creationId xmlns:a16="http://schemas.microsoft.com/office/drawing/2014/main" id="{02AC9252-ECF9-4324-B8F5-A786E6A78931}"/>
              </a:ext>
            </a:extLst>
          </p:cNvPr>
          <p:cNvSpPr>
            <a:spLocks noGrp="1" noChangeArrowheads="1"/>
          </p:cNvSpPr>
          <p:nvPr>
            <p:ph type="sldNum" sz="quarter" idx="4"/>
          </p:nvPr>
        </p:nvSpPr>
        <p:spPr/>
        <p:txBody>
          <a:bodyPr/>
          <a:lstStyle>
            <a:lvl1pPr>
              <a:defRPr/>
            </a:lvl1pPr>
          </a:lstStyle>
          <a:p>
            <a:fld id="{43317F99-8DED-4CC1-8112-F5C672A50E5D}" type="slidenum">
              <a:rPr lang="en-US" altLang="en-US"/>
              <a:pPr/>
              <a:t>‹#›</a:t>
            </a:fld>
            <a:endParaRPr lang="en-US" altLang="en-US"/>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B4CE-B645-453C-8DC7-C4B6868450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0E3428-C12A-46C6-ACA2-ADD1E23CD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65DC5-8721-4879-A52D-660C68E344B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02BA862-E401-4843-B911-83E93D032D2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13DD457-B3E7-4D01-85AC-414E66C79E58}"/>
              </a:ext>
            </a:extLst>
          </p:cNvPr>
          <p:cNvSpPr>
            <a:spLocks noGrp="1"/>
          </p:cNvSpPr>
          <p:nvPr>
            <p:ph type="sldNum" sz="quarter" idx="12"/>
          </p:nvPr>
        </p:nvSpPr>
        <p:spPr/>
        <p:txBody>
          <a:bodyPr/>
          <a:lstStyle>
            <a:lvl1pPr>
              <a:defRPr/>
            </a:lvl1pPr>
          </a:lstStyle>
          <a:p>
            <a:fld id="{71AFF545-9D6A-40FD-B421-2B4E4FC720A3}" type="slidenum">
              <a:rPr lang="en-US" altLang="en-US"/>
              <a:pPr/>
              <a:t>‹#›</a:t>
            </a:fld>
            <a:endParaRPr lang="en-US" altLang="en-US"/>
          </a:p>
        </p:txBody>
      </p:sp>
    </p:spTree>
    <p:extLst>
      <p:ext uri="{BB962C8B-B14F-4D97-AF65-F5344CB8AC3E}">
        <p14:creationId xmlns:p14="http://schemas.microsoft.com/office/powerpoint/2010/main" val="249349970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0F035B-6C54-4B9B-94CB-E4D971C28064}"/>
              </a:ext>
            </a:extLst>
          </p:cNvPr>
          <p:cNvSpPr>
            <a:spLocks noGrp="1"/>
          </p:cNvSpPr>
          <p:nvPr>
            <p:ph type="title" orient="vert"/>
          </p:nvPr>
        </p:nvSpPr>
        <p:spPr>
          <a:xfrm>
            <a:off x="7769225" y="227013"/>
            <a:ext cx="2490788" cy="58689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6F37F-0025-4140-B376-1B1E0D88E7F8}"/>
              </a:ext>
            </a:extLst>
          </p:cNvPr>
          <p:cNvSpPr>
            <a:spLocks noGrp="1"/>
          </p:cNvSpPr>
          <p:nvPr>
            <p:ph type="body" orient="vert" idx="1"/>
          </p:nvPr>
        </p:nvSpPr>
        <p:spPr>
          <a:xfrm>
            <a:off x="292100" y="227013"/>
            <a:ext cx="7324725"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FEDFF-A28C-433B-9D71-5416843F66B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07C2FAF-990E-4A1D-AC08-F888D3E837C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25294FE-DDF1-48CA-922A-1E6BED26B6DE}"/>
              </a:ext>
            </a:extLst>
          </p:cNvPr>
          <p:cNvSpPr>
            <a:spLocks noGrp="1"/>
          </p:cNvSpPr>
          <p:nvPr>
            <p:ph type="sldNum" sz="quarter" idx="12"/>
          </p:nvPr>
        </p:nvSpPr>
        <p:spPr/>
        <p:txBody>
          <a:bodyPr/>
          <a:lstStyle>
            <a:lvl1pPr>
              <a:defRPr/>
            </a:lvl1pPr>
          </a:lstStyle>
          <a:p>
            <a:fld id="{7AA5EBAF-ABC9-423F-ACBD-5F91102A7F78}" type="slidenum">
              <a:rPr lang="en-US" altLang="en-US"/>
              <a:pPr/>
              <a:t>‹#›</a:t>
            </a:fld>
            <a:endParaRPr lang="en-US" altLang="en-US"/>
          </a:p>
        </p:txBody>
      </p:sp>
    </p:spTree>
    <p:extLst>
      <p:ext uri="{BB962C8B-B14F-4D97-AF65-F5344CB8AC3E}">
        <p14:creationId xmlns:p14="http://schemas.microsoft.com/office/powerpoint/2010/main" val="3840921861"/>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911F-B385-4992-9B5F-8341E52AB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6B017-04F3-45CA-B138-8A80AFA67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813E0-6485-4980-86A9-A834870072A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A9791E7-ABBA-495A-B342-2AA2312C462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DB4DA26-9800-4724-BCF3-DD0D8BFD1B7C}"/>
              </a:ext>
            </a:extLst>
          </p:cNvPr>
          <p:cNvSpPr>
            <a:spLocks noGrp="1"/>
          </p:cNvSpPr>
          <p:nvPr>
            <p:ph type="sldNum" sz="quarter" idx="12"/>
          </p:nvPr>
        </p:nvSpPr>
        <p:spPr/>
        <p:txBody>
          <a:bodyPr/>
          <a:lstStyle>
            <a:lvl1pPr>
              <a:defRPr/>
            </a:lvl1pPr>
          </a:lstStyle>
          <a:p>
            <a:fld id="{E06CCA43-1A8A-484A-9985-C4A3E97F7116}" type="slidenum">
              <a:rPr lang="en-US" altLang="en-US"/>
              <a:pPr/>
              <a:t>‹#›</a:t>
            </a:fld>
            <a:endParaRPr lang="en-US" altLang="en-US"/>
          </a:p>
        </p:txBody>
      </p:sp>
    </p:spTree>
    <p:extLst>
      <p:ext uri="{BB962C8B-B14F-4D97-AF65-F5344CB8AC3E}">
        <p14:creationId xmlns:p14="http://schemas.microsoft.com/office/powerpoint/2010/main" val="1537865149"/>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A7F3-CE6F-4CCF-87A7-2C08924C65BE}"/>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82B17B-7657-4679-8C9A-7DADD21FA91D}"/>
              </a:ext>
            </a:extLst>
          </p:cNvPr>
          <p:cNvSpPr>
            <a:spLocks noGrp="1"/>
          </p:cNvSpPr>
          <p:nvPr>
            <p:ph type="body" idx="1"/>
          </p:nvPr>
        </p:nvSpPr>
        <p:spPr>
          <a:xfrm>
            <a:off x="831850" y="4589463"/>
            <a:ext cx="105124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687AD1D-DCCE-4E8B-ADA5-25CA7AA4774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490086A-3F41-44CF-8843-F3795CA470E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68B761F-9251-446E-BC2C-9E2502156C40}"/>
              </a:ext>
            </a:extLst>
          </p:cNvPr>
          <p:cNvSpPr>
            <a:spLocks noGrp="1"/>
          </p:cNvSpPr>
          <p:nvPr>
            <p:ph type="sldNum" sz="quarter" idx="12"/>
          </p:nvPr>
        </p:nvSpPr>
        <p:spPr/>
        <p:txBody>
          <a:bodyPr/>
          <a:lstStyle>
            <a:lvl1pPr>
              <a:defRPr/>
            </a:lvl1pPr>
          </a:lstStyle>
          <a:p>
            <a:fld id="{443897D8-455E-4C25-91B2-F3F137386B53}" type="slidenum">
              <a:rPr lang="en-US" altLang="en-US"/>
              <a:pPr/>
              <a:t>‹#›</a:t>
            </a:fld>
            <a:endParaRPr lang="en-US" altLang="en-US"/>
          </a:p>
        </p:txBody>
      </p:sp>
    </p:spTree>
    <p:extLst>
      <p:ext uri="{BB962C8B-B14F-4D97-AF65-F5344CB8AC3E}">
        <p14:creationId xmlns:p14="http://schemas.microsoft.com/office/powerpoint/2010/main" val="4135037063"/>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0666-331E-4897-A259-F1956117B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89BBF-E554-43CB-A4B2-59AD849B461B}"/>
              </a:ext>
            </a:extLst>
          </p:cNvPr>
          <p:cNvSpPr>
            <a:spLocks noGrp="1"/>
          </p:cNvSpPr>
          <p:nvPr>
            <p:ph sz="half" idx="1"/>
          </p:nvPr>
        </p:nvSpPr>
        <p:spPr>
          <a:xfrm>
            <a:off x="352425" y="1598613"/>
            <a:ext cx="4846638" cy="4497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11294E-4BA6-4D1F-809E-94C39F22BE94}"/>
              </a:ext>
            </a:extLst>
          </p:cNvPr>
          <p:cNvSpPr>
            <a:spLocks noGrp="1"/>
          </p:cNvSpPr>
          <p:nvPr>
            <p:ph sz="half" idx="2"/>
          </p:nvPr>
        </p:nvSpPr>
        <p:spPr>
          <a:xfrm>
            <a:off x="5351463" y="1598613"/>
            <a:ext cx="4846637" cy="4497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82507A-024B-4BAF-879F-A4DC912B5A9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B844927-CF48-44AC-A871-41898D83304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495A026-FDDC-423B-B865-A87DB5BA49E2}"/>
              </a:ext>
            </a:extLst>
          </p:cNvPr>
          <p:cNvSpPr>
            <a:spLocks noGrp="1"/>
          </p:cNvSpPr>
          <p:nvPr>
            <p:ph type="sldNum" sz="quarter" idx="12"/>
          </p:nvPr>
        </p:nvSpPr>
        <p:spPr/>
        <p:txBody>
          <a:bodyPr/>
          <a:lstStyle>
            <a:lvl1pPr>
              <a:defRPr/>
            </a:lvl1pPr>
          </a:lstStyle>
          <a:p>
            <a:fld id="{35D6D42E-6623-4F7A-8F04-D79262BD4B4B}" type="slidenum">
              <a:rPr lang="en-US" altLang="en-US"/>
              <a:pPr/>
              <a:t>‹#›</a:t>
            </a:fld>
            <a:endParaRPr lang="en-US" altLang="en-US"/>
          </a:p>
        </p:txBody>
      </p:sp>
    </p:spTree>
    <p:extLst>
      <p:ext uri="{BB962C8B-B14F-4D97-AF65-F5344CB8AC3E}">
        <p14:creationId xmlns:p14="http://schemas.microsoft.com/office/powerpoint/2010/main" val="34628995"/>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D106-37A3-49BE-A15C-8B3EA259679B}"/>
              </a:ext>
            </a:extLst>
          </p:cNvPr>
          <p:cNvSpPr>
            <a:spLocks noGrp="1"/>
          </p:cNvSpPr>
          <p:nvPr>
            <p:ph type="title"/>
          </p:nvPr>
        </p:nvSpPr>
        <p:spPr>
          <a:xfrm>
            <a:off x="839788" y="365125"/>
            <a:ext cx="105124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05F2F-F9D8-4EC5-9B39-290A23E011B7}"/>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5CD69-76E0-4667-BC37-2BE63092CD74}"/>
              </a:ext>
            </a:extLst>
          </p:cNvPr>
          <p:cNvSpPr>
            <a:spLocks noGrp="1"/>
          </p:cNvSpPr>
          <p:nvPr>
            <p:ph sz="half" idx="2"/>
          </p:nvPr>
        </p:nvSpPr>
        <p:spPr>
          <a:xfrm>
            <a:off x="839788" y="2505075"/>
            <a:ext cx="5156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054466-1872-482B-8F08-A355CC473732}"/>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07AA3B-CDC4-42D2-ADE0-20FEB8612E2C}"/>
              </a:ext>
            </a:extLst>
          </p:cNvPr>
          <p:cNvSpPr>
            <a:spLocks noGrp="1"/>
          </p:cNvSpPr>
          <p:nvPr>
            <p:ph sz="quarter" idx="4"/>
          </p:nvPr>
        </p:nvSpPr>
        <p:spPr>
          <a:xfrm>
            <a:off x="6170613" y="2505075"/>
            <a:ext cx="51816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A2489-4DED-4229-BE0F-3651F1D951C9}"/>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0B083A7-20EA-4F96-A617-F5DD81BB56AD}"/>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B8F6B779-7BC9-4E00-ADB5-A6C0EB8C38BD}"/>
              </a:ext>
            </a:extLst>
          </p:cNvPr>
          <p:cNvSpPr>
            <a:spLocks noGrp="1"/>
          </p:cNvSpPr>
          <p:nvPr>
            <p:ph type="sldNum" sz="quarter" idx="12"/>
          </p:nvPr>
        </p:nvSpPr>
        <p:spPr/>
        <p:txBody>
          <a:bodyPr/>
          <a:lstStyle>
            <a:lvl1pPr>
              <a:defRPr/>
            </a:lvl1pPr>
          </a:lstStyle>
          <a:p>
            <a:fld id="{622C7450-599D-468B-A941-E4C0A7EA7243}" type="slidenum">
              <a:rPr lang="en-US" altLang="en-US"/>
              <a:pPr/>
              <a:t>‹#›</a:t>
            </a:fld>
            <a:endParaRPr lang="en-US" altLang="en-US"/>
          </a:p>
        </p:txBody>
      </p:sp>
    </p:spTree>
    <p:extLst>
      <p:ext uri="{BB962C8B-B14F-4D97-AF65-F5344CB8AC3E}">
        <p14:creationId xmlns:p14="http://schemas.microsoft.com/office/powerpoint/2010/main" val="2730822031"/>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88F9-FAB5-45C7-8D4C-B9BBD0394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E19047-E4D5-40B3-BE65-1C35EB5B55D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432B7BA6-A1EE-4238-A224-C7BF51DC7C64}"/>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1E20F81D-2A6B-4DFB-8B2E-E7C4B30C400A}"/>
              </a:ext>
            </a:extLst>
          </p:cNvPr>
          <p:cNvSpPr>
            <a:spLocks noGrp="1"/>
          </p:cNvSpPr>
          <p:nvPr>
            <p:ph type="sldNum" sz="quarter" idx="12"/>
          </p:nvPr>
        </p:nvSpPr>
        <p:spPr/>
        <p:txBody>
          <a:bodyPr/>
          <a:lstStyle>
            <a:lvl1pPr>
              <a:defRPr/>
            </a:lvl1pPr>
          </a:lstStyle>
          <a:p>
            <a:fld id="{98AC1566-ECBF-4368-9AC2-6EF8B533178D}" type="slidenum">
              <a:rPr lang="en-US" altLang="en-US"/>
              <a:pPr/>
              <a:t>‹#›</a:t>
            </a:fld>
            <a:endParaRPr lang="en-US" altLang="en-US"/>
          </a:p>
        </p:txBody>
      </p:sp>
    </p:spTree>
    <p:extLst>
      <p:ext uri="{BB962C8B-B14F-4D97-AF65-F5344CB8AC3E}">
        <p14:creationId xmlns:p14="http://schemas.microsoft.com/office/powerpoint/2010/main" val="1784963545"/>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CB38B-DA5B-44C0-9BEF-74E9B0AD6213}"/>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45AC56BF-5B5B-4536-8F18-CA565E2E3E3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590E7095-BB23-4382-B8E1-5F183A8B7208}"/>
              </a:ext>
            </a:extLst>
          </p:cNvPr>
          <p:cNvSpPr>
            <a:spLocks noGrp="1"/>
          </p:cNvSpPr>
          <p:nvPr>
            <p:ph type="sldNum" sz="quarter" idx="12"/>
          </p:nvPr>
        </p:nvSpPr>
        <p:spPr/>
        <p:txBody>
          <a:bodyPr/>
          <a:lstStyle>
            <a:lvl1pPr>
              <a:defRPr/>
            </a:lvl1pPr>
          </a:lstStyle>
          <a:p>
            <a:fld id="{7982FE6C-08F9-4C34-9FDF-E8393F5CAE90}" type="slidenum">
              <a:rPr lang="en-US" altLang="en-US"/>
              <a:pPr/>
              <a:t>‹#›</a:t>
            </a:fld>
            <a:endParaRPr lang="en-US" altLang="en-US"/>
          </a:p>
        </p:txBody>
      </p:sp>
    </p:spTree>
    <p:extLst>
      <p:ext uri="{BB962C8B-B14F-4D97-AF65-F5344CB8AC3E}">
        <p14:creationId xmlns:p14="http://schemas.microsoft.com/office/powerpoint/2010/main" val="2311099410"/>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8922-924E-47C7-B1CA-5397DE2A1FE8}"/>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43AEEF-FC62-45F9-A066-0AB2A8D63794}"/>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884BB-AAC0-48F1-AA5B-2C952C771CC4}"/>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3602AD-4DF8-4ADC-9BDD-27E5441C76D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BE29650-19C3-4CB5-B076-F1724B29AFA4}"/>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BF3A010-640C-437D-8924-559660122E0A}"/>
              </a:ext>
            </a:extLst>
          </p:cNvPr>
          <p:cNvSpPr>
            <a:spLocks noGrp="1"/>
          </p:cNvSpPr>
          <p:nvPr>
            <p:ph type="sldNum" sz="quarter" idx="12"/>
          </p:nvPr>
        </p:nvSpPr>
        <p:spPr/>
        <p:txBody>
          <a:bodyPr/>
          <a:lstStyle>
            <a:lvl1pPr>
              <a:defRPr/>
            </a:lvl1pPr>
          </a:lstStyle>
          <a:p>
            <a:fld id="{8AB0EAE8-9016-4F53-94A9-77FEF2A0EEE3}" type="slidenum">
              <a:rPr lang="en-US" altLang="en-US"/>
              <a:pPr/>
              <a:t>‹#›</a:t>
            </a:fld>
            <a:endParaRPr lang="en-US" altLang="en-US"/>
          </a:p>
        </p:txBody>
      </p:sp>
    </p:spTree>
    <p:extLst>
      <p:ext uri="{BB962C8B-B14F-4D97-AF65-F5344CB8AC3E}">
        <p14:creationId xmlns:p14="http://schemas.microsoft.com/office/powerpoint/2010/main" val="3447667254"/>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5BFA-B8B6-4A85-BDC5-E7C2AA746200}"/>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384CD5-664A-4A07-A292-ECC5E1E02D70}"/>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612BF8-A8E2-41A5-97C8-BD656D89CC3F}"/>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1DC24-FF32-4CC0-B6B8-6D7978D918E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4365315-66C5-464D-891F-306BC35F564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43C0476-397F-4657-939E-D79F1AE485C5}"/>
              </a:ext>
            </a:extLst>
          </p:cNvPr>
          <p:cNvSpPr>
            <a:spLocks noGrp="1"/>
          </p:cNvSpPr>
          <p:nvPr>
            <p:ph type="sldNum" sz="quarter" idx="12"/>
          </p:nvPr>
        </p:nvSpPr>
        <p:spPr/>
        <p:txBody>
          <a:bodyPr/>
          <a:lstStyle>
            <a:lvl1pPr>
              <a:defRPr/>
            </a:lvl1pPr>
          </a:lstStyle>
          <a:p>
            <a:fld id="{6BB67D40-2C42-4784-B2B2-53935C8E21F6}" type="slidenum">
              <a:rPr lang="en-US" altLang="en-US"/>
              <a:pPr/>
              <a:t>‹#›</a:t>
            </a:fld>
            <a:endParaRPr lang="en-US" altLang="en-US"/>
          </a:p>
        </p:txBody>
      </p:sp>
    </p:spTree>
    <p:extLst>
      <p:ext uri="{BB962C8B-B14F-4D97-AF65-F5344CB8AC3E}">
        <p14:creationId xmlns:p14="http://schemas.microsoft.com/office/powerpoint/2010/main" val="2328860073"/>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669BAB8F-261A-40F3-AC85-2B540864F642}"/>
              </a:ext>
            </a:extLst>
          </p:cNvPr>
          <p:cNvGrpSpPr>
            <a:grpSpLocks/>
          </p:cNvGrpSpPr>
          <p:nvPr/>
        </p:nvGrpSpPr>
        <p:grpSpPr bwMode="auto">
          <a:xfrm>
            <a:off x="0" y="0"/>
            <a:ext cx="12209463" cy="6870700"/>
            <a:chOff x="0" y="0"/>
            <a:chExt cx="5770" cy="4328"/>
          </a:xfrm>
        </p:grpSpPr>
        <p:sp>
          <p:nvSpPr>
            <p:cNvPr id="4099" name="Rectangle 3">
              <a:extLst>
                <a:ext uri="{FF2B5EF4-FFF2-40B4-BE49-F238E27FC236}">
                  <a16:creationId xmlns:a16="http://schemas.microsoft.com/office/drawing/2014/main" id="{5F64578B-073D-4012-8B2E-9961A976ECE4}"/>
                </a:ext>
              </a:extLst>
            </p:cNvPr>
            <p:cNvSpPr>
              <a:spLocks noChangeArrowheads="1"/>
            </p:cNvSpPr>
            <p:nvPr/>
          </p:nvSpPr>
          <p:spPr bwMode="hidden">
            <a:xfrm>
              <a:off x="0" y="4186"/>
              <a:ext cx="5089" cy="142"/>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4100" name="Rectangle 4">
              <a:extLst>
                <a:ext uri="{FF2B5EF4-FFF2-40B4-BE49-F238E27FC236}">
                  <a16:creationId xmlns:a16="http://schemas.microsoft.com/office/drawing/2014/main" id="{1C8952AD-E9FF-427B-9A37-E90D75E05829}"/>
                </a:ext>
              </a:extLst>
            </p:cNvPr>
            <p:cNvSpPr>
              <a:spLocks noChangeArrowheads="1"/>
            </p:cNvSpPr>
            <p:nvPr/>
          </p:nvSpPr>
          <p:spPr bwMode="hidden">
            <a:xfrm>
              <a:off x="0" y="0"/>
              <a:ext cx="5089" cy="12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4101" name="Rectangle 5">
              <a:extLst>
                <a:ext uri="{FF2B5EF4-FFF2-40B4-BE49-F238E27FC236}">
                  <a16:creationId xmlns:a16="http://schemas.microsoft.com/office/drawing/2014/main" id="{72B35662-E42A-434D-9196-78083BD86B53}"/>
                </a:ext>
              </a:extLst>
            </p:cNvPr>
            <p:cNvSpPr>
              <a:spLocks noChangeArrowheads="1"/>
            </p:cNvSpPr>
            <p:nvPr/>
          </p:nvSpPr>
          <p:spPr bwMode="auto">
            <a:xfrm>
              <a:off x="5010" y="0"/>
              <a:ext cx="758" cy="4320"/>
            </a:xfrm>
            <a:prstGeom prst="rect">
              <a:avLst/>
            </a:prstGeom>
            <a:gradFill rotWithShape="0">
              <a:gsLst>
                <a:gs pos="0">
                  <a:schemeClr val="accent1">
                    <a:gamma/>
                    <a:shade val="84706"/>
                    <a:invGamma/>
                  </a:schemeClr>
                </a:gs>
                <a:gs pos="50000">
                  <a:schemeClr val="accent1"/>
                </a:gs>
                <a:gs pos="100000">
                  <a:schemeClr val="accent1">
                    <a:gamma/>
                    <a:shade val="84706"/>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grpSp>
          <p:nvGrpSpPr>
            <p:cNvPr id="4102" name="Group 6">
              <a:extLst>
                <a:ext uri="{FF2B5EF4-FFF2-40B4-BE49-F238E27FC236}">
                  <a16:creationId xmlns:a16="http://schemas.microsoft.com/office/drawing/2014/main" id="{D380DBE7-1BB4-4353-9468-05925A57503B}"/>
                </a:ext>
              </a:extLst>
            </p:cNvPr>
            <p:cNvGrpSpPr>
              <a:grpSpLocks/>
            </p:cNvGrpSpPr>
            <p:nvPr/>
          </p:nvGrpSpPr>
          <p:grpSpPr bwMode="auto">
            <a:xfrm>
              <a:off x="4944" y="1"/>
              <a:ext cx="816" cy="3974"/>
              <a:chOff x="4944" y="1"/>
              <a:chExt cx="816" cy="3974"/>
            </a:xfrm>
          </p:grpSpPr>
          <p:grpSp>
            <p:nvGrpSpPr>
              <p:cNvPr id="4103" name="Group 7">
                <a:extLst>
                  <a:ext uri="{FF2B5EF4-FFF2-40B4-BE49-F238E27FC236}">
                    <a16:creationId xmlns:a16="http://schemas.microsoft.com/office/drawing/2014/main" id="{6D9C4D96-60D1-4892-928F-94F401BDF7A7}"/>
                  </a:ext>
                </a:extLst>
              </p:cNvPr>
              <p:cNvGrpSpPr>
                <a:grpSpLocks/>
              </p:cNvGrpSpPr>
              <p:nvPr userDrawn="1"/>
            </p:nvGrpSpPr>
            <p:grpSpPr bwMode="auto">
              <a:xfrm>
                <a:off x="5280" y="1"/>
                <a:ext cx="480" cy="1430"/>
                <a:chOff x="5280" y="1"/>
                <a:chExt cx="480" cy="1430"/>
              </a:xfrm>
            </p:grpSpPr>
            <p:grpSp>
              <p:nvGrpSpPr>
                <p:cNvPr id="4104" name="Group 8">
                  <a:extLst>
                    <a:ext uri="{FF2B5EF4-FFF2-40B4-BE49-F238E27FC236}">
                      <a16:creationId xmlns:a16="http://schemas.microsoft.com/office/drawing/2014/main" id="{ACD31FAB-2551-4C14-947F-A83B8E4EEECB}"/>
                    </a:ext>
                  </a:extLst>
                </p:cNvPr>
                <p:cNvGrpSpPr>
                  <a:grpSpLocks/>
                </p:cNvGrpSpPr>
                <p:nvPr userDrawn="1"/>
              </p:nvGrpSpPr>
              <p:grpSpPr bwMode="auto">
                <a:xfrm rot="-5400000">
                  <a:off x="5484" y="0"/>
                  <a:ext cx="174" cy="176"/>
                  <a:chOff x="1657" y="323"/>
                  <a:chExt cx="1691" cy="2560"/>
                </a:xfrm>
              </p:grpSpPr>
              <p:grpSp>
                <p:nvGrpSpPr>
                  <p:cNvPr id="4105" name="Group 9">
                    <a:extLst>
                      <a:ext uri="{FF2B5EF4-FFF2-40B4-BE49-F238E27FC236}">
                        <a16:creationId xmlns:a16="http://schemas.microsoft.com/office/drawing/2014/main" id="{7C5AC5D0-ECA2-4E6D-95BE-7978709292A5}"/>
                      </a:ext>
                    </a:extLst>
                  </p:cNvPr>
                  <p:cNvGrpSpPr>
                    <a:grpSpLocks/>
                  </p:cNvGrpSpPr>
                  <p:nvPr/>
                </p:nvGrpSpPr>
                <p:grpSpPr bwMode="auto">
                  <a:xfrm>
                    <a:off x="1657" y="323"/>
                    <a:ext cx="1691" cy="2560"/>
                    <a:chOff x="1657" y="323"/>
                    <a:chExt cx="1691" cy="2560"/>
                  </a:xfrm>
                </p:grpSpPr>
                <p:sp>
                  <p:nvSpPr>
                    <p:cNvPr id="4106" name="Freeform 10">
                      <a:extLst>
                        <a:ext uri="{FF2B5EF4-FFF2-40B4-BE49-F238E27FC236}">
                          <a16:creationId xmlns:a16="http://schemas.microsoft.com/office/drawing/2014/main" id="{CD30806C-1810-473B-8350-0A02928ED406}"/>
                        </a:ext>
                      </a:extLst>
                    </p:cNvPr>
                    <p:cNvSpPr>
                      <a:spLocks/>
                    </p:cNvSpPr>
                    <p:nvPr/>
                  </p:nvSpPr>
                  <p:spPr bwMode="auto">
                    <a:xfrm>
                      <a:off x="2117" y="323"/>
                      <a:ext cx="1231" cy="2560"/>
                    </a:xfrm>
                    <a:custGeom>
                      <a:avLst/>
                      <a:gdLst>
                        <a:gd name="T0" fmla="*/ 337 w 1231"/>
                        <a:gd name="T1" fmla="*/ 283 h 2560"/>
                        <a:gd name="T2" fmla="*/ 415 w 1231"/>
                        <a:gd name="T3" fmla="*/ 115 h 2560"/>
                        <a:gd name="T4" fmla="*/ 583 w 1231"/>
                        <a:gd name="T5" fmla="*/ 7 h 2560"/>
                        <a:gd name="T6" fmla="*/ 895 w 1231"/>
                        <a:gd name="T7" fmla="*/ 61 h 2560"/>
                        <a:gd name="T8" fmla="*/ 1051 w 1231"/>
                        <a:gd name="T9" fmla="*/ 349 h 2560"/>
                        <a:gd name="T10" fmla="*/ 979 w 1231"/>
                        <a:gd name="T11" fmla="*/ 769 h 2560"/>
                        <a:gd name="T12" fmla="*/ 943 w 1231"/>
                        <a:gd name="T13" fmla="*/ 943 h 2560"/>
                        <a:gd name="T14" fmla="*/ 1105 w 1231"/>
                        <a:gd name="T15" fmla="*/ 1075 h 2560"/>
                        <a:gd name="T16" fmla="*/ 1231 w 1231"/>
                        <a:gd name="T17" fmla="*/ 1525 h 2560"/>
                        <a:gd name="T18" fmla="*/ 1123 w 1231"/>
                        <a:gd name="T19" fmla="*/ 1969 h 2560"/>
                        <a:gd name="T20" fmla="*/ 907 w 1231"/>
                        <a:gd name="T21" fmla="*/ 2077 h 2560"/>
                        <a:gd name="T22" fmla="*/ 721 w 1231"/>
                        <a:gd name="T23" fmla="*/ 2059 h 2560"/>
                        <a:gd name="T24" fmla="*/ 655 w 1231"/>
                        <a:gd name="T25" fmla="*/ 2251 h 2560"/>
                        <a:gd name="T26" fmla="*/ 529 w 1231"/>
                        <a:gd name="T27" fmla="*/ 2527 h 2560"/>
                        <a:gd name="T28" fmla="*/ 211 w 1231"/>
                        <a:gd name="T29" fmla="*/ 2509 h 2560"/>
                        <a:gd name="T30" fmla="*/ 31 w 1231"/>
                        <a:gd name="T31" fmla="*/ 2227 h 2560"/>
                        <a:gd name="T32" fmla="*/ 25 w 1231"/>
                        <a:gd name="T33" fmla="*/ 1969 h 2560"/>
                        <a:gd name="T34" fmla="*/ 145 w 1231"/>
                        <a:gd name="T35" fmla="*/ 1651 h 2560"/>
                        <a:gd name="T36" fmla="*/ 259 w 1231"/>
                        <a:gd name="T37" fmla="*/ 1513 h 2560"/>
                        <a:gd name="T38" fmla="*/ 217 w 1231"/>
                        <a:gd name="T39" fmla="*/ 1729 h 2560"/>
                        <a:gd name="T40" fmla="*/ 73 w 1231"/>
                        <a:gd name="T41" fmla="*/ 2023 h 2560"/>
                        <a:gd name="T42" fmla="*/ 169 w 1231"/>
                        <a:gd name="T43" fmla="*/ 2323 h 2560"/>
                        <a:gd name="T44" fmla="*/ 439 w 1231"/>
                        <a:gd name="T45" fmla="*/ 2431 h 2560"/>
                        <a:gd name="T46" fmla="*/ 595 w 1231"/>
                        <a:gd name="T47" fmla="*/ 2227 h 2560"/>
                        <a:gd name="T48" fmla="*/ 577 w 1231"/>
                        <a:gd name="T49" fmla="*/ 1807 h 2560"/>
                        <a:gd name="T50" fmla="*/ 493 w 1231"/>
                        <a:gd name="T51" fmla="*/ 1531 h 2560"/>
                        <a:gd name="T52" fmla="*/ 535 w 1231"/>
                        <a:gd name="T53" fmla="*/ 1459 h 2560"/>
                        <a:gd name="T54" fmla="*/ 625 w 1231"/>
                        <a:gd name="T55" fmla="*/ 1633 h 2560"/>
                        <a:gd name="T56" fmla="*/ 721 w 1231"/>
                        <a:gd name="T57" fmla="*/ 1933 h 2560"/>
                        <a:gd name="T58" fmla="*/ 967 w 1231"/>
                        <a:gd name="T59" fmla="*/ 1963 h 2560"/>
                        <a:gd name="T60" fmla="*/ 1135 w 1231"/>
                        <a:gd name="T61" fmla="*/ 1687 h 2560"/>
                        <a:gd name="T62" fmla="*/ 1117 w 1231"/>
                        <a:gd name="T63" fmla="*/ 1273 h 2560"/>
                        <a:gd name="T64" fmla="*/ 883 w 1231"/>
                        <a:gd name="T65" fmla="*/ 1057 h 2560"/>
                        <a:gd name="T66" fmla="*/ 679 w 1231"/>
                        <a:gd name="T67" fmla="*/ 1129 h 2560"/>
                        <a:gd name="T68" fmla="*/ 577 w 1231"/>
                        <a:gd name="T69" fmla="*/ 1117 h 2560"/>
                        <a:gd name="T70" fmla="*/ 619 w 1231"/>
                        <a:gd name="T71" fmla="*/ 1033 h 2560"/>
                        <a:gd name="T72" fmla="*/ 811 w 1231"/>
                        <a:gd name="T73" fmla="*/ 937 h 2560"/>
                        <a:gd name="T74" fmla="*/ 949 w 1231"/>
                        <a:gd name="T75" fmla="*/ 613 h 2560"/>
                        <a:gd name="T76" fmla="*/ 883 w 1231"/>
                        <a:gd name="T77" fmla="*/ 175 h 2560"/>
                        <a:gd name="T78" fmla="*/ 619 w 1231"/>
                        <a:gd name="T79" fmla="*/ 103 h 2560"/>
                        <a:gd name="T80" fmla="*/ 391 w 1231"/>
                        <a:gd name="T81" fmla="*/ 355 h 2560"/>
                        <a:gd name="T82" fmla="*/ 403 w 1231"/>
                        <a:gd name="T83" fmla="*/ 763 h 2560"/>
                        <a:gd name="T84" fmla="*/ 343 w 1231"/>
                        <a:gd name="T85" fmla="*/ 949 h 2560"/>
                        <a:gd name="T86" fmla="*/ 289 w 1231"/>
                        <a:gd name="T87" fmla="*/ 685 h 2560"/>
                        <a:gd name="T88" fmla="*/ 307 w 1231"/>
                        <a:gd name="T89" fmla="*/ 36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1" h="2560">
                          <a:moveTo>
                            <a:pt x="307" y="367"/>
                          </a:moveTo>
                          <a:cubicBezTo>
                            <a:pt x="317" y="336"/>
                            <a:pt x="326" y="303"/>
                            <a:pt x="337" y="283"/>
                          </a:cubicBezTo>
                          <a:cubicBezTo>
                            <a:pt x="348" y="263"/>
                            <a:pt x="360" y="275"/>
                            <a:pt x="373" y="247"/>
                          </a:cubicBezTo>
                          <a:cubicBezTo>
                            <a:pt x="386" y="219"/>
                            <a:pt x="400" y="147"/>
                            <a:pt x="415" y="115"/>
                          </a:cubicBezTo>
                          <a:cubicBezTo>
                            <a:pt x="430" y="83"/>
                            <a:pt x="435" y="73"/>
                            <a:pt x="463" y="55"/>
                          </a:cubicBezTo>
                          <a:cubicBezTo>
                            <a:pt x="491" y="37"/>
                            <a:pt x="536" y="14"/>
                            <a:pt x="583" y="7"/>
                          </a:cubicBezTo>
                          <a:cubicBezTo>
                            <a:pt x="630" y="0"/>
                            <a:pt x="693" y="4"/>
                            <a:pt x="745" y="13"/>
                          </a:cubicBezTo>
                          <a:cubicBezTo>
                            <a:pt x="797" y="22"/>
                            <a:pt x="852" y="34"/>
                            <a:pt x="895" y="61"/>
                          </a:cubicBezTo>
                          <a:cubicBezTo>
                            <a:pt x="938" y="88"/>
                            <a:pt x="977" y="127"/>
                            <a:pt x="1003" y="175"/>
                          </a:cubicBezTo>
                          <a:cubicBezTo>
                            <a:pt x="1029" y="223"/>
                            <a:pt x="1044" y="287"/>
                            <a:pt x="1051" y="349"/>
                          </a:cubicBezTo>
                          <a:cubicBezTo>
                            <a:pt x="1058" y="411"/>
                            <a:pt x="1057" y="477"/>
                            <a:pt x="1045" y="547"/>
                          </a:cubicBezTo>
                          <a:cubicBezTo>
                            <a:pt x="1033" y="617"/>
                            <a:pt x="995" y="712"/>
                            <a:pt x="979" y="769"/>
                          </a:cubicBezTo>
                          <a:cubicBezTo>
                            <a:pt x="963" y="826"/>
                            <a:pt x="955" y="860"/>
                            <a:pt x="949" y="889"/>
                          </a:cubicBezTo>
                          <a:cubicBezTo>
                            <a:pt x="943" y="918"/>
                            <a:pt x="936" y="925"/>
                            <a:pt x="943" y="943"/>
                          </a:cubicBezTo>
                          <a:cubicBezTo>
                            <a:pt x="950" y="961"/>
                            <a:pt x="964" y="975"/>
                            <a:pt x="991" y="997"/>
                          </a:cubicBezTo>
                          <a:cubicBezTo>
                            <a:pt x="1018" y="1019"/>
                            <a:pt x="1069" y="1033"/>
                            <a:pt x="1105" y="1075"/>
                          </a:cubicBezTo>
                          <a:cubicBezTo>
                            <a:pt x="1141" y="1117"/>
                            <a:pt x="1186" y="1174"/>
                            <a:pt x="1207" y="1249"/>
                          </a:cubicBezTo>
                          <a:cubicBezTo>
                            <a:pt x="1228" y="1324"/>
                            <a:pt x="1231" y="1441"/>
                            <a:pt x="1231" y="1525"/>
                          </a:cubicBezTo>
                          <a:cubicBezTo>
                            <a:pt x="1231" y="1609"/>
                            <a:pt x="1225" y="1679"/>
                            <a:pt x="1207" y="1753"/>
                          </a:cubicBezTo>
                          <a:cubicBezTo>
                            <a:pt x="1189" y="1827"/>
                            <a:pt x="1153" y="1917"/>
                            <a:pt x="1123" y="1969"/>
                          </a:cubicBezTo>
                          <a:cubicBezTo>
                            <a:pt x="1093" y="2021"/>
                            <a:pt x="1063" y="2047"/>
                            <a:pt x="1027" y="2065"/>
                          </a:cubicBezTo>
                          <a:cubicBezTo>
                            <a:pt x="991" y="2083"/>
                            <a:pt x="951" y="2079"/>
                            <a:pt x="907" y="2077"/>
                          </a:cubicBezTo>
                          <a:cubicBezTo>
                            <a:pt x="863" y="2075"/>
                            <a:pt x="794" y="2056"/>
                            <a:pt x="763" y="2053"/>
                          </a:cubicBezTo>
                          <a:cubicBezTo>
                            <a:pt x="732" y="2050"/>
                            <a:pt x="733" y="2050"/>
                            <a:pt x="721" y="2059"/>
                          </a:cubicBezTo>
                          <a:cubicBezTo>
                            <a:pt x="709" y="2068"/>
                            <a:pt x="702" y="2075"/>
                            <a:pt x="691" y="2107"/>
                          </a:cubicBezTo>
                          <a:cubicBezTo>
                            <a:pt x="680" y="2139"/>
                            <a:pt x="665" y="2205"/>
                            <a:pt x="655" y="2251"/>
                          </a:cubicBezTo>
                          <a:cubicBezTo>
                            <a:pt x="645" y="2297"/>
                            <a:pt x="652" y="2337"/>
                            <a:pt x="631" y="2383"/>
                          </a:cubicBezTo>
                          <a:cubicBezTo>
                            <a:pt x="610" y="2429"/>
                            <a:pt x="574" y="2498"/>
                            <a:pt x="529" y="2527"/>
                          </a:cubicBezTo>
                          <a:cubicBezTo>
                            <a:pt x="484" y="2556"/>
                            <a:pt x="414" y="2560"/>
                            <a:pt x="361" y="2557"/>
                          </a:cubicBezTo>
                          <a:cubicBezTo>
                            <a:pt x="308" y="2554"/>
                            <a:pt x="256" y="2537"/>
                            <a:pt x="211" y="2509"/>
                          </a:cubicBezTo>
                          <a:cubicBezTo>
                            <a:pt x="166" y="2481"/>
                            <a:pt x="121" y="2436"/>
                            <a:pt x="91" y="2389"/>
                          </a:cubicBezTo>
                          <a:cubicBezTo>
                            <a:pt x="61" y="2342"/>
                            <a:pt x="46" y="2275"/>
                            <a:pt x="31" y="2227"/>
                          </a:cubicBezTo>
                          <a:cubicBezTo>
                            <a:pt x="16" y="2179"/>
                            <a:pt x="2" y="2144"/>
                            <a:pt x="1" y="2101"/>
                          </a:cubicBezTo>
                          <a:cubicBezTo>
                            <a:pt x="0" y="2058"/>
                            <a:pt x="13" y="2018"/>
                            <a:pt x="25" y="1969"/>
                          </a:cubicBezTo>
                          <a:cubicBezTo>
                            <a:pt x="37" y="1920"/>
                            <a:pt x="53" y="1860"/>
                            <a:pt x="73" y="1807"/>
                          </a:cubicBezTo>
                          <a:cubicBezTo>
                            <a:pt x="93" y="1754"/>
                            <a:pt x="122" y="1698"/>
                            <a:pt x="145" y="1651"/>
                          </a:cubicBezTo>
                          <a:cubicBezTo>
                            <a:pt x="168" y="1604"/>
                            <a:pt x="192" y="1548"/>
                            <a:pt x="211" y="1525"/>
                          </a:cubicBezTo>
                          <a:cubicBezTo>
                            <a:pt x="230" y="1502"/>
                            <a:pt x="249" y="1502"/>
                            <a:pt x="259" y="1513"/>
                          </a:cubicBezTo>
                          <a:cubicBezTo>
                            <a:pt x="269" y="1524"/>
                            <a:pt x="278" y="1555"/>
                            <a:pt x="271" y="1591"/>
                          </a:cubicBezTo>
                          <a:cubicBezTo>
                            <a:pt x="264" y="1627"/>
                            <a:pt x="242" y="1682"/>
                            <a:pt x="217" y="1729"/>
                          </a:cubicBezTo>
                          <a:cubicBezTo>
                            <a:pt x="192" y="1776"/>
                            <a:pt x="145" y="1824"/>
                            <a:pt x="121" y="1873"/>
                          </a:cubicBezTo>
                          <a:cubicBezTo>
                            <a:pt x="97" y="1922"/>
                            <a:pt x="76" y="1970"/>
                            <a:pt x="73" y="2023"/>
                          </a:cubicBezTo>
                          <a:cubicBezTo>
                            <a:pt x="70" y="2076"/>
                            <a:pt x="87" y="2141"/>
                            <a:pt x="103" y="2191"/>
                          </a:cubicBezTo>
                          <a:cubicBezTo>
                            <a:pt x="119" y="2241"/>
                            <a:pt x="140" y="2285"/>
                            <a:pt x="169" y="2323"/>
                          </a:cubicBezTo>
                          <a:cubicBezTo>
                            <a:pt x="198" y="2361"/>
                            <a:pt x="232" y="2401"/>
                            <a:pt x="277" y="2419"/>
                          </a:cubicBezTo>
                          <a:cubicBezTo>
                            <a:pt x="322" y="2437"/>
                            <a:pt x="395" y="2440"/>
                            <a:pt x="439" y="2431"/>
                          </a:cubicBezTo>
                          <a:cubicBezTo>
                            <a:pt x="483" y="2422"/>
                            <a:pt x="515" y="2399"/>
                            <a:pt x="541" y="2365"/>
                          </a:cubicBezTo>
                          <a:cubicBezTo>
                            <a:pt x="567" y="2331"/>
                            <a:pt x="583" y="2280"/>
                            <a:pt x="595" y="2227"/>
                          </a:cubicBezTo>
                          <a:cubicBezTo>
                            <a:pt x="607" y="2174"/>
                            <a:pt x="616" y="2117"/>
                            <a:pt x="613" y="2047"/>
                          </a:cubicBezTo>
                          <a:cubicBezTo>
                            <a:pt x="610" y="1977"/>
                            <a:pt x="589" y="1871"/>
                            <a:pt x="577" y="1807"/>
                          </a:cubicBezTo>
                          <a:cubicBezTo>
                            <a:pt x="565" y="1743"/>
                            <a:pt x="555" y="1709"/>
                            <a:pt x="541" y="1663"/>
                          </a:cubicBezTo>
                          <a:cubicBezTo>
                            <a:pt x="527" y="1617"/>
                            <a:pt x="502" y="1561"/>
                            <a:pt x="493" y="1531"/>
                          </a:cubicBezTo>
                          <a:cubicBezTo>
                            <a:pt x="484" y="1501"/>
                            <a:pt x="480" y="1495"/>
                            <a:pt x="487" y="1483"/>
                          </a:cubicBezTo>
                          <a:cubicBezTo>
                            <a:pt x="494" y="1471"/>
                            <a:pt x="519" y="1455"/>
                            <a:pt x="535" y="1459"/>
                          </a:cubicBezTo>
                          <a:cubicBezTo>
                            <a:pt x="551" y="1463"/>
                            <a:pt x="568" y="1478"/>
                            <a:pt x="583" y="1507"/>
                          </a:cubicBezTo>
                          <a:cubicBezTo>
                            <a:pt x="598" y="1536"/>
                            <a:pt x="610" y="1583"/>
                            <a:pt x="625" y="1633"/>
                          </a:cubicBezTo>
                          <a:cubicBezTo>
                            <a:pt x="640" y="1683"/>
                            <a:pt x="657" y="1757"/>
                            <a:pt x="673" y="1807"/>
                          </a:cubicBezTo>
                          <a:cubicBezTo>
                            <a:pt x="689" y="1857"/>
                            <a:pt x="697" y="1905"/>
                            <a:pt x="721" y="1933"/>
                          </a:cubicBezTo>
                          <a:cubicBezTo>
                            <a:pt x="745" y="1961"/>
                            <a:pt x="776" y="1970"/>
                            <a:pt x="817" y="1975"/>
                          </a:cubicBezTo>
                          <a:cubicBezTo>
                            <a:pt x="858" y="1980"/>
                            <a:pt x="926" y="1980"/>
                            <a:pt x="967" y="1963"/>
                          </a:cubicBezTo>
                          <a:cubicBezTo>
                            <a:pt x="1008" y="1946"/>
                            <a:pt x="1035" y="1919"/>
                            <a:pt x="1063" y="1873"/>
                          </a:cubicBezTo>
                          <a:cubicBezTo>
                            <a:pt x="1091" y="1827"/>
                            <a:pt x="1122" y="1761"/>
                            <a:pt x="1135" y="1687"/>
                          </a:cubicBezTo>
                          <a:cubicBezTo>
                            <a:pt x="1148" y="1613"/>
                            <a:pt x="1144" y="1498"/>
                            <a:pt x="1141" y="1429"/>
                          </a:cubicBezTo>
                          <a:cubicBezTo>
                            <a:pt x="1138" y="1360"/>
                            <a:pt x="1140" y="1325"/>
                            <a:pt x="1117" y="1273"/>
                          </a:cubicBezTo>
                          <a:cubicBezTo>
                            <a:pt x="1094" y="1221"/>
                            <a:pt x="1042" y="1153"/>
                            <a:pt x="1003" y="1117"/>
                          </a:cubicBezTo>
                          <a:cubicBezTo>
                            <a:pt x="964" y="1081"/>
                            <a:pt x="919" y="1064"/>
                            <a:pt x="883" y="1057"/>
                          </a:cubicBezTo>
                          <a:cubicBezTo>
                            <a:pt x="847" y="1050"/>
                            <a:pt x="821" y="1063"/>
                            <a:pt x="787" y="1075"/>
                          </a:cubicBezTo>
                          <a:cubicBezTo>
                            <a:pt x="753" y="1087"/>
                            <a:pt x="706" y="1117"/>
                            <a:pt x="679" y="1129"/>
                          </a:cubicBezTo>
                          <a:cubicBezTo>
                            <a:pt x="652" y="1141"/>
                            <a:pt x="642" y="1149"/>
                            <a:pt x="625" y="1147"/>
                          </a:cubicBezTo>
                          <a:cubicBezTo>
                            <a:pt x="608" y="1145"/>
                            <a:pt x="584" y="1130"/>
                            <a:pt x="577" y="1117"/>
                          </a:cubicBezTo>
                          <a:cubicBezTo>
                            <a:pt x="570" y="1104"/>
                            <a:pt x="576" y="1083"/>
                            <a:pt x="583" y="1069"/>
                          </a:cubicBezTo>
                          <a:cubicBezTo>
                            <a:pt x="590" y="1055"/>
                            <a:pt x="599" y="1043"/>
                            <a:pt x="619" y="1033"/>
                          </a:cubicBezTo>
                          <a:cubicBezTo>
                            <a:pt x="639" y="1023"/>
                            <a:pt x="671" y="1025"/>
                            <a:pt x="703" y="1009"/>
                          </a:cubicBezTo>
                          <a:cubicBezTo>
                            <a:pt x="735" y="993"/>
                            <a:pt x="780" y="965"/>
                            <a:pt x="811" y="937"/>
                          </a:cubicBezTo>
                          <a:cubicBezTo>
                            <a:pt x="842" y="909"/>
                            <a:pt x="866" y="895"/>
                            <a:pt x="889" y="841"/>
                          </a:cubicBezTo>
                          <a:cubicBezTo>
                            <a:pt x="912" y="787"/>
                            <a:pt x="939" y="696"/>
                            <a:pt x="949" y="613"/>
                          </a:cubicBezTo>
                          <a:cubicBezTo>
                            <a:pt x="959" y="530"/>
                            <a:pt x="960" y="416"/>
                            <a:pt x="949" y="343"/>
                          </a:cubicBezTo>
                          <a:cubicBezTo>
                            <a:pt x="938" y="270"/>
                            <a:pt x="914" y="215"/>
                            <a:pt x="883" y="175"/>
                          </a:cubicBezTo>
                          <a:cubicBezTo>
                            <a:pt x="852" y="135"/>
                            <a:pt x="807" y="115"/>
                            <a:pt x="763" y="103"/>
                          </a:cubicBezTo>
                          <a:cubicBezTo>
                            <a:pt x="719" y="91"/>
                            <a:pt x="665" y="90"/>
                            <a:pt x="619" y="103"/>
                          </a:cubicBezTo>
                          <a:cubicBezTo>
                            <a:pt x="573" y="116"/>
                            <a:pt x="525" y="139"/>
                            <a:pt x="487" y="181"/>
                          </a:cubicBezTo>
                          <a:cubicBezTo>
                            <a:pt x="449" y="223"/>
                            <a:pt x="412" y="301"/>
                            <a:pt x="391" y="355"/>
                          </a:cubicBezTo>
                          <a:cubicBezTo>
                            <a:pt x="370" y="409"/>
                            <a:pt x="359" y="437"/>
                            <a:pt x="361" y="505"/>
                          </a:cubicBezTo>
                          <a:cubicBezTo>
                            <a:pt x="363" y="573"/>
                            <a:pt x="399" y="691"/>
                            <a:pt x="403" y="763"/>
                          </a:cubicBezTo>
                          <a:cubicBezTo>
                            <a:pt x="407" y="835"/>
                            <a:pt x="395" y="906"/>
                            <a:pt x="385" y="937"/>
                          </a:cubicBezTo>
                          <a:cubicBezTo>
                            <a:pt x="375" y="968"/>
                            <a:pt x="356" y="957"/>
                            <a:pt x="343" y="949"/>
                          </a:cubicBezTo>
                          <a:cubicBezTo>
                            <a:pt x="330" y="941"/>
                            <a:pt x="316" y="933"/>
                            <a:pt x="307" y="889"/>
                          </a:cubicBezTo>
                          <a:cubicBezTo>
                            <a:pt x="298" y="845"/>
                            <a:pt x="294" y="755"/>
                            <a:pt x="289" y="685"/>
                          </a:cubicBezTo>
                          <a:cubicBezTo>
                            <a:pt x="284" y="615"/>
                            <a:pt x="273" y="523"/>
                            <a:pt x="277" y="469"/>
                          </a:cubicBezTo>
                          <a:cubicBezTo>
                            <a:pt x="281" y="415"/>
                            <a:pt x="297" y="398"/>
                            <a:pt x="307" y="367"/>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Freeform 11">
                      <a:extLst>
                        <a:ext uri="{FF2B5EF4-FFF2-40B4-BE49-F238E27FC236}">
                          <a16:creationId xmlns:a16="http://schemas.microsoft.com/office/drawing/2014/main" id="{8A5450B4-D921-46FF-A335-9178792561CA}"/>
                        </a:ext>
                      </a:extLst>
                    </p:cNvPr>
                    <p:cNvSpPr>
                      <a:spLocks/>
                    </p:cNvSpPr>
                    <p:nvPr/>
                  </p:nvSpPr>
                  <p:spPr bwMode="auto">
                    <a:xfrm>
                      <a:off x="1657" y="376"/>
                      <a:ext cx="865" cy="2071"/>
                    </a:xfrm>
                    <a:custGeom>
                      <a:avLst/>
                      <a:gdLst>
                        <a:gd name="T0" fmla="*/ 785 w 865"/>
                        <a:gd name="T1" fmla="*/ 530 h 2071"/>
                        <a:gd name="T2" fmla="*/ 797 w 865"/>
                        <a:gd name="T3" fmla="*/ 350 h 2071"/>
                        <a:gd name="T4" fmla="*/ 863 w 865"/>
                        <a:gd name="T5" fmla="*/ 206 h 2071"/>
                        <a:gd name="T6" fmla="*/ 809 w 865"/>
                        <a:gd name="T7" fmla="*/ 218 h 2071"/>
                        <a:gd name="T8" fmla="*/ 749 w 865"/>
                        <a:gd name="T9" fmla="*/ 218 h 2071"/>
                        <a:gd name="T10" fmla="*/ 683 w 865"/>
                        <a:gd name="T11" fmla="*/ 116 h 2071"/>
                        <a:gd name="T12" fmla="*/ 611 w 865"/>
                        <a:gd name="T13" fmla="*/ 32 h 2071"/>
                        <a:gd name="T14" fmla="*/ 509 w 865"/>
                        <a:gd name="T15" fmla="*/ 2 h 2071"/>
                        <a:gd name="T16" fmla="*/ 407 w 865"/>
                        <a:gd name="T17" fmla="*/ 20 h 2071"/>
                        <a:gd name="T18" fmla="*/ 281 w 865"/>
                        <a:gd name="T19" fmla="*/ 74 h 2071"/>
                        <a:gd name="T20" fmla="*/ 173 w 865"/>
                        <a:gd name="T21" fmla="*/ 206 h 2071"/>
                        <a:gd name="T22" fmla="*/ 119 w 865"/>
                        <a:gd name="T23" fmla="*/ 404 h 2071"/>
                        <a:gd name="T24" fmla="*/ 131 w 865"/>
                        <a:gd name="T25" fmla="*/ 590 h 2071"/>
                        <a:gd name="T26" fmla="*/ 173 w 865"/>
                        <a:gd name="T27" fmla="*/ 782 h 2071"/>
                        <a:gd name="T28" fmla="*/ 197 w 865"/>
                        <a:gd name="T29" fmla="*/ 884 h 2071"/>
                        <a:gd name="T30" fmla="*/ 167 w 865"/>
                        <a:gd name="T31" fmla="*/ 986 h 2071"/>
                        <a:gd name="T32" fmla="*/ 65 w 865"/>
                        <a:gd name="T33" fmla="*/ 1124 h 2071"/>
                        <a:gd name="T34" fmla="*/ 17 w 865"/>
                        <a:gd name="T35" fmla="*/ 1298 h 2071"/>
                        <a:gd name="T36" fmla="*/ 5 w 865"/>
                        <a:gd name="T37" fmla="*/ 1550 h 2071"/>
                        <a:gd name="T38" fmla="*/ 47 w 865"/>
                        <a:gd name="T39" fmla="*/ 1748 h 2071"/>
                        <a:gd name="T40" fmla="*/ 131 w 865"/>
                        <a:gd name="T41" fmla="*/ 1898 h 2071"/>
                        <a:gd name="T42" fmla="*/ 299 w 865"/>
                        <a:gd name="T43" fmla="*/ 1988 h 2071"/>
                        <a:gd name="T44" fmla="*/ 425 w 865"/>
                        <a:gd name="T45" fmla="*/ 1982 h 2071"/>
                        <a:gd name="T46" fmla="*/ 467 w 865"/>
                        <a:gd name="T47" fmla="*/ 1994 h 2071"/>
                        <a:gd name="T48" fmla="*/ 497 w 865"/>
                        <a:gd name="T49" fmla="*/ 2066 h 2071"/>
                        <a:gd name="T50" fmla="*/ 497 w 865"/>
                        <a:gd name="T51" fmla="*/ 1964 h 2071"/>
                        <a:gd name="T52" fmla="*/ 557 w 865"/>
                        <a:gd name="T53" fmla="*/ 1778 h 2071"/>
                        <a:gd name="T54" fmla="*/ 617 w 865"/>
                        <a:gd name="T55" fmla="*/ 1658 h 2071"/>
                        <a:gd name="T56" fmla="*/ 581 w 865"/>
                        <a:gd name="T57" fmla="*/ 1700 h 2071"/>
                        <a:gd name="T58" fmla="*/ 515 w 865"/>
                        <a:gd name="T59" fmla="*/ 1820 h 2071"/>
                        <a:gd name="T60" fmla="*/ 407 w 865"/>
                        <a:gd name="T61" fmla="*/ 1904 h 2071"/>
                        <a:gd name="T62" fmla="*/ 269 w 865"/>
                        <a:gd name="T63" fmla="*/ 1898 h 2071"/>
                        <a:gd name="T64" fmla="*/ 179 w 865"/>
                        <a:gd name="T65" fmla="*/ 1814 h 2071"/>
                        <a:gd name="T66" fmla="*/ 113 w 865"/>
                        <a:gd name="T67" fmla="*/ 1640 h 2071"/>
                        <a:gd name="T68" fmla="*/ 107 w 865"/>
                        <a:gd name="T69" fmla="*/ 1394 h 2071"/>
                        <a:gd name="T70" fmla="*/ 137 w 865"/>
                        <a:gd name="T71" fmla="*/ 1190 h 2071"/>
                        <a:gd name="T72" fmla="*/ 203 w 865"/>
                        <a:gd name="T73" fmla="*/ 1070 h 2071"/>
                        <a:gd name="T74" fmla="*/ 323 w 865"/>
                        <a:gd name="T75" fmla="*/ 1022 h 2071"/>
                        <a:gd name="T76" fmla="*/ 509 w 865"/>
                        <a:gd name="T77" fmla="*/ 1076 h 2071"/>
                        <a:gd name="T78" fmla="*/ 611 w 865"/>
                        <a:gd name="T79" fmla="*/ 1124 h 2071"/>
                        <a:gd name="T80" fmla="*/ 665 w 865"/>
                        <a:gd name="T81" fmla="*/ 1100 h 2071"/>
                        <a:gd name="T82" fmla="*/ 659 w 865"/>
                        <a:gd name="T83" fmla="*/ 1046 h 2071"/>
                        <a:gd name="T84" fmla="*/ 611 w 865"/>
                        <a:gd name="T85" fmla="*/ 1004 h 2071"/>
                        <a:gd name="T86" fmla="*/ 497 w 865"/>
                        <a:gd name="T87" fmla="*/ 980 h 2071"/>
                        <a:gd name="T88" fmla="*/ 323 w 865"/>
                        <a:gd name="T89" fmla="*/ 896 h 2071"/>
                        <a:gd name="T90" fmla="*/ 233 w 865"/>
                        <a:gd name="T91" fmla="*/ 680 h 2071"/>
                        <a:gd name="T92" fmla="*/ 209 w 865"/>
                        <a:gd name="T93" fmla="*/ 416 h 2071"/>
                        <a:gd name="T94" fmla="*/ 317 w 865"/>
                        <a:gd name="T95" fmla="*/ 170 h 2071"/>
                        <a:gd name="T96" fmla="*/ 485 w 865"/>
                        <a:gd name="T97" fmla="*/ 110 h 2071"/>
                        <a:gd name="T98" fmla="*/ 617 w 865"/>
                        <a:gd name="T99" fmla="*/ 164 h 2071"/>
                        <a:gd name="T100" fmla="*/ 707 w 865"/>
                        <a:gd name="T101" fmla="*/ 290 h 2071"/>
                        <a:gd name="T102" fmla="*/ 737 w 865"/>
                        <a:gd name="T103" fmla="*/ 428 h 2071"/>
                        <a:gd name="T104" fmla="*/ 773 w 865"/>
                        <a:gd name="T105" fmla="*/ 602 h 2071"/>
                        <a:gd name="T106" fmla="*/ 809 w 865"/>
                        <a:gd name="T107" fmla="*/ 584 h 2071"/>
                        <a:gd name="T108" fmla="*/ 785 w 865"/>
                        <a:gd name="T109" fmla="*/ 530 h 2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5" h="2071">
                          <a:moveTo>
                            <a:pt x="785" y="530"/>
                          </a:moveTo>
                          <a:cubicBezTo>
                            <a:pt x="783" y="491"/>
                            <a:pt x="784" y="404"/>
                            <a:pt x="797" y="350"/>
                          </a:cubicBezTo>
                          <a:cubicBezTo>
                            <a:pt x="810" y="296"/>
                            <a:pt x="861" y="228"/>
                            <a:pt x="863" y="206"/>
                          </a:cubicBezTo>
                          <a:cubicBezTo>
                            <a:pt x="865" y="184"/>
                            <a:pt x="828" y="216"/>
                            <a:pt x="809" y="218"/>
                          </a:cubicBezTo>
                          <a:cubicBezTo>
                            <a:pt x="790" y="220"/>
                            <a:pt x="770" y="235"/>
                            <a:pt x="749" y="218"/>
                          </a:cubicBezTo>
                          <a:cubicBezTo>
                            <a:pt x="728" y="201"/>
                            <a:pt x="706" y="147"/>
                            <a:pt x="683" y="116"/>
                          </a:cubicBezTo>
                          <a:cubicBezTo>
                            <a:pt x="660" y="85"/>
                            <a:pt x="640" y="51"/>
                            <a:pt x="611" y="32"/>
                          </a:cubicBezTo>
                          <a:cubicBezTo>
                            <a:pt x="582" y="13"/>
                            <a:pt x="543" y="4"/>
                            <a:pt x="509" y="2"/>
                          </a:cubicBezTo>
                          <a:cubicBezTo>
                            <a:pt x="475" y="0"/>
                            <a:pt x="445" y="8"/>
                            <a:pt x="407" y="20"/>
                          </a:cubicBezTo>
                          <a:cubicBezTo>
                            <a:pt x="369" y="32"/>
                            <a:pt x="320" y="43"/>
                            <a:pt x="281" y="74"/>
                          </a:cubicBezTo>
                          <a:cubicBezTo>
                            <a:pt x="242" y="105"/>
                            <a:pt x="200" y="151"/>
                            <a:pt x="173" y="206"/>
                          </a:cubicBezTo>
                          <a:cubicBezTo>
                            <a:pt x="146" y="261"/>
                            <a:pt x="126" y="340"/>
                            <a:pt x="119" y="404"/>
                          </a:cubicBezTo>
                          <a:cubicBezTo>
                            <a:pt x="112" y="468"/>
                            <a:pt x="122" y="527"/>
                            <a:pt x="131" y="590"/>
                          </a:cubicBezTo>
                          <a:cubicBezTo>
                            <a:pt x="140" y="653"/>
                            <a:pt x="162" y="733"/>
                            <a:pt x="173" y="782"/>
                          </a:cubicBezTo>
                          <a:cubicBezTo>
                            <a:pt x="184" y="831"/>
                            <a:pt x="198" y="850"/>
                            <a:pt x="197" y="884"/>
                          </a:cubicBezTo>
                          <a:cubicBezTo>
                            <a:pt x="196" y="918"/>
                            <a:pt x="189" y="946"/>
                            <a:pt x="167" y="986"/>
                          </a:cubicBezTo>
                          <a:cubicBezTo>
                            <a:pt x="145" y="1026"/>
                            <a:pt x="90" y="1072"/>
                            <a:pt x="65" y="1124"/>
                          </a:cubicBezTo>
                          <a:cubicBezTo>
                            <a:pt x="40" y="1176"/>
                            <a:pt x="27" y="1227"/>
                            <a:pt x="17" y="1298"/>
                          </a:cubicBezTo>
                          <a:cubicBezTo>
                            <a:pt x="7" y="1369"/>
                            <a:pt x="0" y="1475"/>
                            <a:pt x="5" y="1550"/>
                          </a:cubicBezTo>
                          <a:cubicBezTo>
                            <a:pt x="10" y="1625"/>
                            <a:pt x="26" y="1690"/>
                            <a:pt x="47" y="1748"/>
                          </a:cubicBezTo>
                          <a:cubicBezTo>
                            <a:pt x="68" y="1806"/>
                            <a:pt x="89" y="1858"/>
                            <a:pt x="131" y="1898"/>
                          </a:cubicBezTo>
                          <a:cubicBezTo>
                            <a:pt x="173" y="1938"/>
                            <a:pt x="250" y="1974"/>
                            <a:pt x="299" y="1988"/>
                          </a:cubicBezTo>
                          <a:cubicBezTo>
                            <a:pt x="348" y="2002"/>
                            <a:pt x="397" y="1981"/>
                            <a:pt x="425" y="1982"/>
                          </a:cubicBezTo>
                          <a:cubicBezTo>
                            <a:pt x="453" y="1983"/>
                            <a:pt x="455" y="1980"/>
                            <a:pt x="467" y="1994"/>
                          </a:cubicBezTo>
                          <a:cubicBezTo>
                            <a:pt x="479" y="2008"/>
                            <a:pt x="492" y="2071"/>
                            <a:pt x="497" y="2066"/>
                          </a:cubicBezTo>
                          <a:cubicBezTo>
                            <a:pt x="502" y="2061"/>
                            <a:pt x="487" y="2012"/>
                            <a:pt x="497" y="1964"/>
                          </a:cubicBezTo>
                          <a:cubicBezTo>
                            <a:pt x="507" y="1916"/>
                            <a:pt x="537" y="1829"/>
                            <a:pt x="557" y="1778"/>
                          </a:cubicBezTo>
                          <a:cubicBezTo>
                            <a:pt x="577" y="1727"/>
                            <a:pt x="613" y="1671"/>
                            <a:pt x="617" y="1658"/>
                          </a:cubicBezTo>
                          <a:cubicBezTo>
                            <a:pt x="621" y="1645"/>
                            <a:pt x="598" y="1673"/>
                            <a:pt x="581" y="1700"/>
                          </a:cubicBezTo>
                          <a:cubicBezTo>
                            <a:pt x="564" y="1727"/>
                            <a:pt x="544" y="1786"/>
                            <a:pt x="515" y="1820"/>
                          </a:cubicBezTo>
                          <a:cubicBezTo>
                            <a:pt x="486" y="1854"/>
                            <a:pt x="448" y="1891"/>
                            <a:pt x="407" y="1904"/>
                          </a:cubicBezTo>
                          <a:cubicBezTo>
                            <a:pt x="366" y="1917"/>
                            <a:pt x="307" y="1913"/>
                            <a:pt x="269" y="1898"/>
                          </a:cubicBezTo>
                          <a:cubicBezTo>
                            <a:pt x="231" y="1883"/>
                            <a:pt x="205" y="1857"/>
                            <a:pt x="179" y="1814"/>
                          </a:cubicBezTo>
                          <a:cubicBezTo>
                            <a:pt x="153" y="1771"/>
                            <a:pt x="125" y="1710"/>
                            <a:pt x="113" y="1640"/>
                          </a:cubicBezTo>
                          <a:cubicBezTo>
                            <a:pt x="101" y="1570"/>
                            <a:pt x="103" y="1469"/>
                            <a:pt x="107" y="1394"/>
                          </a:cubicBezTo>
                          <a:cubicBezTo>
                            <a:pt x="111" y="1319"/>
                            <a:pt x="121" y="1244"/>
                            <a:pt x="137" y="1190"/>
                          </a:cubicBezTo>
                          <a:cubicBezTo>
                            <a:pt x="153" y="1136"/>
                            <a:pt x="172" y="1098"/>
                            <a:pt x="203" y="1070"/>
                          </a:cubicBezTo>
                          <a:cubicBezTo>
                            <a:pt x="234" y="1042"/>
                            <a:pt x="272" y="1021"/>
                            <a:pt x="323" y="1022"/>
                          </a:cubicBezTo>
                          <a:cubicBezTo>
                            <a:pt x="374" y="1023"/>
                            <a:pt x="461" y="1059"/>
                            <a:pt x="509" y="1076"/>
                          </a:cubicBezTo>
                          <a:cubicBezTo>
                            <a:pt x="557" y="1093"/>
                            <a:pt x="585" y="1120"/>
                            <a:pt x="611" y="1124"/>
                          </a:cubicBezTo>
                          <a:cubicBezTo>
                            <a:pt x="637" y="1128"/>
                            <a:pt x="657" y="1113"/>
                            <a:pt x="665" y="1100"/>
                          </a:cubicBezTo>
                          <a:cubicBezTo>
                            <a:pt x="673" y="1087"/>
                            <a:pt x="668" y="1062"/>
                            <a:pt x="659" y="1046"/>
                          </a:cubicBezTo>
                          <a:cubicBezTo>
                            <a:pt x="650" y="1030"/>
                            <a:pt x="638" y="1015"/>
                            <a:pt x="611" y="1004"/>
                          </a:cubicBezTo>
                          <a:cubicBezTo>
                            <a:pt x="584" y="993"/>
                            <a:pt x="545" y="998"/>
                            <a:pt x="497" y="980"/>
                          </a:cubicBezTo>
                          <a:cubicBezTo>
                            <a:pt x="449" y="962"/>
                            <a:pt x="367" y="946"/>
                            <a:pt x="323" y="896"/>
                          </a:cubicBezTo>
                          <a:cubicBezTo>
                            <a:pt x="279" y="846"/>
                            <a:pt x="252" y="760"/>
                            <a:pt x="233" y="680"/>
                          </a:cubicBezTo>
                          <a:cubicBezTo>
                            <a:pt x="214" y="600"/>
                            <a:pt x="195" y="501"/>
                            <a:pt x="209" y="416"/>
                          </a:cubicBezTo>
                          <a:cubicBezTo>
                            <a:pt x="223" y="331"/>
                            <a:pt x="271" y="221"/>
                            <a:pt x="317" y="170"/>
                          </a:cubicBezTo>
                          <a:cubicBezTo>
                            <a:pt x="363" y="119"/>
                            <a:pt x="435" y="111"/>
                            <a:pt x="485" y="110"/>
                          </a:cubicBezTo>
                          <a:cubicBezTo>
                            <a:pt x="535" y="109"/>
                            <a:pt x="580" y="134"/>
                            <a:pt x="617" y="164"/>
                          </a:cubicBezTo>
                          <a:cubicBezTo>
                            <a:pt x="654" y="194"/>
                            <a:pt x="687" y="246"/>
                            <a:pt x="707" y="290"/>
                          </a:cubicBezTo>
                          <a:cubicBezTo>
                            <a:pt x="727" y="334"/>
                            <a:pt x="726" y="376"/>
                            <a:pt x="737" y="428"/>
                          </a:cubicBezTo>
                          <a:cubicBezTo>
                            <a:pt x="748" y="480"/>
                            <a:pt x="761" y="576"/>
                            <a:pt x="773" y="602"/>
                          </a:cubicBezTo>
                          <a:cubicBezTo>
                            <a:pt x="785" y="628"/>
                            <a:pt x="807" y="597"/>
                            <a:pt x="809" y="584"/>
                          </a:cubicBezTo>
                          <a:cubicBezTo>
                            <a:pt x="811" y="571"/>
                            <a:pt x="787" y="569"/>
                            <a:pt x="785" y="530"/>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8" name="Oval 12">
                    <a:extLst>
                      <a:ext uri="{FF2B5EF4-FFF2-40B4-BE49-F238E27FC236}">
                        <a16:creationId xmlns:a16="http://schemas.microsoft.com/office/drawing/2014/main" id="{FAA0DDE7-9167-44E0-BA66-55540FE20894}"/>
                      </a:ext>
                    </a:extLst>
                  </p:cNvPr>
                  <p:cNvSpPr>
                    <a:spLocks noChangeArrowheads="1"/>
                  </p:cNvSpPr>
                  <p:nvPr/>
                </p:nvSpPr>
                <p:spPr bwMode="auto">
                  <a:xfrm>
                    <a:off x="2400" y="1428"/>
                    <a:ext cx="168" cy="246"/>
                  </a:xfrm>
                  <a:prstGeom prst="ellipse">
                    <a:avLst/>
                  </a:prstGeom>
                  <a:solidFill>
                    <a:srgbClr val="E7D6B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Freeform 13">
                    <a:extLst>
                      <a:ext uri="{FF2B5EF4-FFF2-40B4-BE49-F238E27FC236}">
                        <a16:creationId xmlns:a16="http://schemas.microsoft.com/office/drawing/2014/main" id="{DB870EBF-508C-4362-9E82-3940EBF3CB45}"/>
                      </a:ext>
                    </a:extLst>
                  </p:cNvPr>
                  <p:cNvSpPr>
                    <a:spLocks/>
                  </p:cNvSpPr>
                  <p:nvPr/>
                </p:nvSpPr>
                <p:spPr bwMode="auto">
                  <a:xfrm>
                    <a:off x="2595" y="741"/>
                    <a:ext cx="266" cy="521"/>
                  </a:xfrm>
                  <a:custGeom>
                    <a:avLst/>
                    <a:gdLst>
                      <a:gd name="T0" fmla="*/ 3 w 266"/>
                      <a:gd name="T1" fmla="*/ 483 h 521"/>
                      <a:gd name="T2" fmla="*/ 27 w 266"/>
                      <a:gd name="T3" fmla="*/ 273 h 521"/>
                      <a:gd name="T4" fmla="*/ 111 w 266"/>
                      <a:gd name="T5" fmla="*/ 45 h 521"/>
                      <a:gd name="T6" fmla="*/ 183 w 266"/>
                      <a:gd name="T7" fmla="*/ 3 h 521"/>
                      <a:gd name="T8" fmla="*/ 237 w 266"/>
                      <a:gd name="T9" fmla="*/ 39 h 521"/>
                      <a:gd name="T10" fmla="*/ 261 w 266"/>
                      <a:gd name="T11" fmla="*/ 129 h 521"/>
                      <a:gd name="T12" fmla="*/ 207 w 266"/>
                      <a:gd name="T13" fmla="*/ 273 h 521"/>
                      <a:gd name="T14" fmla="*/ 105 w 266"/>
                      <a:gd name="T15" fmla="*/ 477 h 521"/>
                      <a:gd name="T16" fmla="*/ 45 w 266"/>
                      <a:gd name="T17" fmla="*/ 501 h 521"/>
                      <a:gd name="T18" fmla="*/ 3 w 266"/>
                      <a:gd name="T19" fmla="*/ 48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521">
                        <a:moveTo>
                          <a:pt x="3" y="483"/>
                        </a:moveTo>
                        <a:cubicBezTo>
                          <a:pt x="0" y="445"/>
                          <a:pt x="9" y="346"/>
                          <a:pt x="27" y="273"/>
                        </a:cubicBezTo>
                        <a:cubicBezTo>
                          <a:pt x="45" y="200"/>
                          <a:pt x="85" y="90"/>
                          <a:pt x="111" y="45"/>
                        </a:cubicBezTo>
                        <a:cubicBezTo>
                          <a:pt x="137" y="0"/>
                          <a:pt x="162" y="4"/>
                          <a:pt x="183" y="3"/>
                        </a:cubicBezTo>
                        <a:cubicBezTo>
                          <a:pt x="204" y="2"/>
                          <a:pt x="224" y="18"/>
                          <a:pt x="237" y="39"/>
                        </a:cubicBezTo>
                        <a:cubicBezTo>
                          <a:pt x="250" y="60"/>
                          <a:pt x="266" y="90"/>
                          <a:pt x="261" y="129"/>
                        </a:cubicBezTo>
                        <a:cubicBezTo>
                          <a:pt x="256" y="168"/>
                          <a:pt x="233" y="215"/>
                          <a:pt x="207" y="273"/>
                        </a:cubicBezTo>
                        <a:cubicBezTo>
                          <a:pt x="181" y="331"/>
                          <a:pt x="132" y="439"/>
                          <a:pt x="105" y="477"/>
                        </a:cubicBezTo>
                        <a:cubicBezTo>
                          <a:pt x="78" y="515"/>
                          <a:pt x="61" y="501"/>
                          <a:pt x="45" y="501"/>
                        </a:cubicBezTo>
                        <a:cubicBezTo>
                          <a:pt x="29" y="501"/>
                          <a:pt x="6" y="521"/>
                          <a:pt x="3" y="483"/>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Freeform 14">
                    <a:extLst>
                      <a:ext uri="{FF2B5EF4-FFF2-40B4-BE49-F238E27FC236}">
                        <a16:creationId xmlns:a16="http://schemas.microsoft.com/office/drawing/2014/main" id="{A4F56765-C9E4-4EC5-8FEC-DD8E9D56B365}"/>
                      </a:ext>
                    </a:extLst>
                  </p:cNvPr>
                  <p:cNvSpPr>
                    <a:spLocks/>
                  </p:cNvSpPr>
                  <p:nvPr/>
                </p:nvSpPr>
                <p:spPr bwMode="auto">
                  <a:xfrm>
                    <a:off x="2672" y="1593"/>
                    <a:ext cx="392" cy="340"/>
                  </a:xfrm>
                  <a:custGeom>
                    <a:avLst/>
                    <a:gdLst>
                      <a:gd name="T0" fmla="*/ 100 w 392"/>
                      <a:gd name="T1" fmla="*/ 201 h 340"/>
                      <a:gd name="T2" fmla="*/ 16 w 392"/>
                      <a:gd name="T3" fmla="*/ 87 h 340"/>
                      <a:gd name="T4" fmla="*/ 4 w 392"/>
                      <a:gd name="T5" fmla="*/ 45 h 340"/>
                      <a:gd name="T6" fmla="*/ 28 w 392"/>
                      <a:gd name="T7" fmla="*/ 3 h 340"/>
                      <a:gd name="T8" fmla="*/ 130 w 392"/>
                      <a:gd name="T9" fmla="*/ 27 h 340"/>
                      <a:gd name="T10" fmla="*/ 250 w 392"/>
                      <a:gd name="T11" fmla="*/ 75 h 340"/>
                      <a:gd name="T12" fmla="*/ 364 w 392"/>
                      <a:gd name="T13" fmla="*/ 159 h 340"/>
                      <a:gd name="T14" fmla="*/ 388 w 392"/>
                      <a:gd name="T15" fmla="*/ 273 h 340"/>
                      <a:gd name="T16" fmla="*/ 340 w 392"/>
                      <a:gd name="T17" fmla="*/ 333 h 340"/>
                      <a:gd name="T18" fmla="*/ 244 w 392"/>
                      <a:gd name="T19" fmla="*/ 315 h 340"/>
                      <a:gd name="T20" fmla="*/ 100 w 392"/>
                      <a:gd name="T21" fmla="*/ 20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340">
                        <a:moveTo>
                          <a:pt x="100" y="201"/>
                        </a:moveTo>
                        <a:cubicBezTo>
                          <a:pt x="62" y="163"/>
                          <a:pt x="32" y="113"/>
                          <a:pt x="16" y="87"/>
                        </a:cubicBezTo>
                        <a:cubicBezTo>
                          <a:pt x="0" y="61"/>
                          <a:pt x="2" y="59"/>
                          <a:pt x="4" y="45"/>
                        </a:cubicBezTo>
                        <a:cubicBezTo>
                          <a:pt x="6" y="31"/>
                          <a:pt x="7" y="6"/>
                          <a:pt x="28" y="3"/>
                        </a:cubicBezTo>
                        <a:cubicBezTo>
                          <a:pt x="49" y="0"/>
                          <a:pt x="93" y="15"/>
                          <a:pt x="130" y="27"/>
                        </a:cubicBezTo>
                        <a:cubicBezTo>
                          <a:pt x="167" y="39"/>
                          <a:pt x="211" y="53"/>
                          <a:pt x="250" y="75"/>
                        </a:cubicBezTo>
                        <a:cubicBezTo>
                          <a:pt x="289" y="97"/>
                          <a:pt x="341" y="126"/>
                          <a:pt x="364" y="159"/>
                        </a:cubicBezTo>
                        <a:cubicBezTo>
                          <a:pt x="387" y="192"/>
                          <a:pt x="392" y="244"/>
                          <a:pt x="388" y="273"/>
                        </a:cubicBezTo>
                        <a:cubicBezTo>
                          <a:pt x="384" y="302"/>
                          <a:pt x="364" y="326"/>
                          <a:pt x="340" y="333"/>
                        </a:cubicBezTo>
                        <a:cubicBezTo>
                          <a:pt x="316" y="340"/>
                          <a:pt x="282" y="336"/>
                          <a:pt x="244" y="315"/>
                        </a:cubicBezTo>
                        <a:cubicBezTo>
                          <a:pt x="206" y="294"/>
                          <a:pt x="138" y="239"/>
                          <a:pt x="100" y="201"/>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Freeform 15">
                    <a:extLst>
                      <a:ext uri="{FF2B5EF4-FFF2-40B4-BE49-F238E27FC236}">
                        <a16:creationId xmlns:a16="http://schemas.microsoft.com/office/drawing/2014/main" id="{4A4BF519-92D2-4C92-8836-AA7DCADEB74F}"/>
                      </a:ext>
                    </a:extLst>
                  </p:cNvPr>
                  <p:cNvSpPr>
                    <a:spLocks/>
                  </p:cNvSpPr>
                  <p:nvPr/>
                </p:nvSpPr>
                <p:spPr bwMode="auto">
                  <a:xfrm>
                    <a:off x="2412" y="1929"/>
                    <a:ext cx="151" cy="558"/>
                  </a:xfrm>
                  <a:custGeom>
                    <a:avLst/>
                    <a:gdLst>
                      <a:gd name="T0" fmla="*/ 18 w 151"/>
                      <a:gd name="T1" fmla="*/ 165 h 558"/>
                      <a:gd name="T2" fmla="*/ 42 w 151"/>
                      <a:gd name="T3" fmla="*/ 39 h 558"/>
                      <a:gd name="T4" fmla="*/ 66 w 151"/>
                      <a:gd name="T5" fmla="*/ 3 h 558"/>
                      <a:gd name="T6" fmla="*/ 108 w 151"/>
                      <a:gd name="T7" fmla="*/ 27 h 558"/>
                      <a:gd name="T8" fmla="*/ 138 w 151"/>
                      <a:gd name="T9" fmla="*/ 165 h 558"/>
                      <a:gd name="T10" fmla="*/ 144 w 151"/>
                      <a:gd name="T11" fmla="*/ 423 h 558"/>
                      <a:gd name="T12" fmla="*/ 96 w 151"/>
                      <a:gd name="T13" fmla="*/ 543 h 558"/>
                      <a:gd name="T14" fmla="*/ 24 w 151"/>
                      <a:gd name="T15" fmla="*/ 513 h 558"/>
                      <a:gd name="T16" fmla="*/ 0 w 151"/>
                      <a:gd name="T17" fmla="*/ 315 h 558"/>
                      <a:gd name="T18" fmla="*/ 18 w 151"/>
                      <a:gd name="T19" fmla="*/ 165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558">
                        <a:moveTo>
                          <a:pt x="18" y="165"/>
                        </a:moveTo>
                        <a:cubicBezTo>
                          <a:pt x="25" y="119"/>
                          <a:pt x="34" y="66"/>
                          <a:pt x="42" y="39"/>
                        </a:cubicBezTo>
                        <a:cubicBezTo>
                          <a:pt x="50" y="12"/>
                          <a:pt x="55" y="5"/>
                          <a:pt x="66" y="3"/>
                        </a:cubicBezTo>
                        <a:cubicBezTo>
                          <a:pt x="77" y="1"/>
                          <a:pt x="96" y="0"/>
                          <a:pt x="108" y="27"/>
                        </a:cubicBezTo>
                        <a:cubicBezTo>
                          <a:pt x="120" y="54"/>
                          <a:pt x="132" y="99"/>
                          <a:pt x="138" y="165"/>
                        </a:cubicBezTo>
                        <a:cubicBezTo>
                          <a:pt x="144" y="231"/>
                          <a:pt x="151" y="360"/>
                          <a:pt x="144" y="423"/>
                        </a:cubicBezTo>
                        <a:cubicBezTo>
                          <a:pt x="137" y="486"/>
                          <a:pt x="116" y="528"/>
                          <a:pt x="96" y="543"/>
                        </a:cubicBezTo>
                        <a:cubicBezTo>
                          <a:pt x="76" y="558"/>
                          <a:pt x="40" y="551"/>
                          <a:pt x="24" y="513"/>
                        </a:cubicBezTo>
                        <a:cubicBezTo>
                          <a:pt x="8" y="475"/>
                          <a:pt x="0" y="372"/>
                          <a:pt x="0" y="315"/>
                        </a:cubicBezTo>
                        <a:cubicBezTo>
                          <a:pt x="0" y="258"/>
                          <a:pt x="11" y="211"/>
                          <a:pt x="18" y="165"/>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Freeform 16">
                    <a:extLst>
                      <a:ext uri="{FF2B5EF4-FFF2-40B4-BE49-F238E27FC236}">
                        <a16:creationId xmlns:a16="http://schemas.microsoft.com/office/drawing/2014/main" id="{687E3D94-DA8D-4149-A396-FB40CD8B8140}"/>
                      </a:ext>
                    </a:extLst>
                  </p:cNvPr>
                  <p:cNvSpPr>
                    <a:spLocks/>
                  </p:cNvSpPr>
                  <p:nvPr/>
                </p:nvSpPr>
                <p:spPr bwMode="auto">
                  <a:xfrm>
                    <a:off x="1907" y="1589"/>
                    <a:ext cx="392" cy="253"/>
                  </a:xfrm>
                  <a:custGeom>
                    <a:avLst/>
                    <a:gdLst>
                      <a:gd name="T0" fmla="*/ 175 w 392"/>
                      <a:gd name="T1" fmla="*/ 61 h 253"/>
                      <a:gd name="T2" fmla="*/ 307 w 392"/>
                      <a:gd name="T3" fmla="*/ 19 h 253"/>
                      <a:gd name="T4" fmla="*/ 367 w 392"/>
                      <a:gd name="T5" fmla="*/ 7 h 253"/>
                      <a:gd name="T6" fmla="*/ 385 w 392"/>
                      <a:gd name="T7" fmla="*/ 61 h 253"/>
                      <a:gd name="T8" fmla="*/ 325 w 392"/>
                      <a:gd name="T9" fmla="*/ 133 h 253"/>
                      <a:gd name="T10" fmla="*/ 193 w 392"/>
                      <a:gd name="T11" fmla="*/ 223 h 253"/>
                      <a:gd name="T12" fmla="*/ 37 w 392"/>
                      <a:gd name="T13" fmla="*/ 247 h 253"/>
                      <a:gd name="T14" fmla="*/ 1 w 392"/>
                      <a:gd name="T15" fmla="*/ 187 h 253"/>
                      <a:gd name="T16" fmla="*/ 43 w 392"/>
                      <a:gd name="T17" fmla="*/ 115 h 253"/>
                      <a:gd name="T18" fmla="*/ 175 w 392"/>
                      <a:gd name="T19" fmla="*/ 6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253">
                        <a:moveTo>
                          <a:pt x="175" y="61"/>
                        </a:moveTo>
                        <a:cubicBezTo>
                          <a:pt x="219" y="45"/>
                          <a:pt x="275" y="28"/>
                          <a:pt x="307" y="19"/>
                        </a:cubicBezTo>
                        <a:cubicBezTo>
                          <a:pt x="339" y="10"/>
                          <a:pt x="354" y="0"/>
                          <a:pt x="367" y="7"/>
                        </a:cubicBezTo>
                        <a:cubicBezTo>
                          <a:pt x="380" y="14"/>
                          <a:pt x="392" y="40"/>
                          <a:pt x="385" y="61"/>
                        </a:cubicBezTo>
                        <a:cubicBezTo>
                          <a:pt x="378" y="82"/>
                          <a:pt x="357" y="106"/>
                          <a:pt x="325" y="133"/>
                        </a:cubicBezTo>
                        <a:cubicBezTo>
                          <a:pt x="293" y="160"/>
                          <a:pt x="241" y="204"/>
                          <a:pt x="193" y="223"/>
                        </a:cubicBezTo>
                        <a:cubicBezTo>
                          <a:pt x="145" y="242"/>
                          <a:pt x="69" y="253"/>
                          <a:pt x="37" y="247"/>
                        </a:cubicBezTo>
                        <a:cubicBezTo>
                          <a:pt x="5" y="241"/>
                          <a:pt x="0" y="209"/>
                          <a:pt x="1" y="187"/>
                        </a:cubicBezTo>
                        <a:cubicBezTo>
                          <a:pt x="2" y="165"/>
                          <a:pt x="15" y="136"/>
                          <a:pt x="43" y="115"/>
                        </a:cubicBezTo>
                        <a:cubicBezTo>
                          <a:pt x="71" y="94"/>
                          <a:pt x="131" y="77"/>
                          <a:pt x="175" y="61"/>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Freeform 17">
                    <a:extLst>
                      <a:ext uri="{FF2B5EF4-FFF2-40B4-BE49-F238E27FC236}">
                        <a16:creationId xmlns:a16="http://schemas.microsoft.com/office/drawing/2014/main" id="{B434DE93-534D-4235-B0EE-9D36B7570236}"/>
                      </a:ext>
                    </a:extLst>
                  </p:cNvPr>
                  <p:cNvSpPr>
                    <a:spLocks/>
                  </p:cNvSpPr>
                  <p:nvPr/>
                </p:nvSpPr>
                <p:spPr bwMode="auto">
                  <a:xfrm>
                    <a:off x="2094" y="930"/>
                    <a:ext cx="238" cy="386"/>
                  </a:xfrm>
                  <a:custGeom>
                    <a:avLst/>
                    <a:gdLst>
                      <a:gd name="T0" fmla="*/ 78 w 238"/>
                      <a:gd name="T1" fmla="*/ 270 h 386"/>
                      <a:gd name="T2" fmla="*/ 24 w 238"/>
                      <a:gd name="T3" fmla="*/ 192 h 386"/>
                      <a:gd name="T4" fmla="*/ 0 w 238"/>
                      <a:gd name="T5" fmla="*/ 96 h 386"/>
                      <a:gd name="T6" fmla="*/ 24 w 238"/>
                      <a:gd name="T7" fmla="*/ 12 h 386"/>
                      <a:gd name="T8" fmla="*/ 120 w 238"/>
                      <a:gd name="T9" fmla="*/ 24 h 386"/>
                      <a:gd name="T10" fmla="*/ 180 w 238"/>
                      <a:gd name="T11" fmla="*/ 132 h 386"/>
                      <a:gd name="T12" fmla="*/ 234 w 238"/>
                      <a:gd name="T13" fmla="*/ 306 h 386"/>
                      <a:gd name="T14" fmla="*/ 204 w 238"/>
                      <a:gd name="T15" fmla="*/ 378 h 386"/>
                      <a:gd name="T16" fmla="*/ 168 w 238"/>
                      <a:gd name="T17" fmla="*/ 354 h 386"/>
                      <a:gd name="T18" fmla="*/ 78 w 238"/>
                      <a:gd name="T19" fmla="*/ 27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386">
                        <a:moveTo>
                          <a:pt x="78" y="270"/>
                        </a:moveTo>
                        <a:cubicBezTo>
                          <a:pt x="54" y="243"/>
                          <a:pt x="37" y="221"/>
                          <a:pt x="24" y="192"/>
                        </a:cubicBezTo>
                        <a:cubicBezTo>
                          <a:pt x="11" y="163"/>
                          <a:pt x="0" y="126"/>
                          <a:pt x="0" y="96"/>
                        </a:cubicBezTo>
                        <a:cubicBezTo>
                          <a:pt x="0" y="66"/>
                          <a:pt x="4" y="24"/>
                          <a:pt x="24" y="12"/>
                        </a:cubicBezTo>
                        <a:cubicBezTo>
                          <a:pt x="44" y="0"/>
                          <a:pt x="94" y="4"/>
                          <a:pt x="120" y="24"/>
                        </a:cubicBezTo>
                        <a:cubicBezTo>
                          <a:pt x="146" y="44"/>
                          <a:pt x="161" y="85"/>
                          <a:pt x="180" y="132"/>
                        </a:cubicBezTo>
                        <a:cubicBezTo>
                          <a:pt x="199" y="179"/>
                          <a:pt x="230" y="265"/>
                          <a:pt x="234" y="306"/>
                        </a:cubicBezTo>
                        <a:cubicBezTo>
                          <a:pt x="238" y="347"/>
                          <a:pt x="215" y="370"/>
                          <a:pt x="204" y="378"/>
                        </a:cubicBezTo>
                        <a:cubicBezTo>
                          <a:pt x="193" y="386"/>
                          <a:pt x="190" y="372"/>
                          <a:pt x="168" y="354"/>
                        </a:cubicBezTo>
                        <a:cubicBezTo>
                          <a:pt x="146" y="336"/>
                          <a:pt x="102" y="297"/>
                          <a:pt x="78" y="270"/>
                        </a:cubicBezTo>
                        <a:close/>
                      </a:path>
                    </a:pathLst>
                  </a:custGeom>
                  <a:solidFill>
                    <a:srgbClr val="E7D6B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4" name="Picture 18">
                  <a:extLst>
                    <a:ext uri="{FF2B5EF4-FFF2-40B4-BE49-F238E27FC236}">
                      <a16:creationId xmlns:a16="http://schemas.microsoft.com/office/drawing/2014/main" id="{FB78CE45-341B-457B-9E5D-6CC94C1BEF2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80" y="14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5" name="Picture 19">
                  <a:extLst>
                    <a:ext uri="{FF2B5EF4-FFF2-40B4-BE49-F238E27FC236}">
                      <a16:creationId xmlns:a16="http://schemas.microsoft.com/office/drawing/2014/main" id="{9FFB995C-1215-4DE4-BB93-D024DAE2B44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574" y="14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6" name="Picture 20">
                  <a:extLst>
                    <a:ext uri="{FF2B5EF4-FFF2-40B4-BE49-F238E27FC236}">
                      <a16:creationId xmlns:a16="http://schemas.microsoft.com/office/drawing/2014/main" id="{110457E8-5C10-4C5C-B4E7-BC8EFE05D8C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424" y="33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7" name="Picture 21">
                  <a:extLst>
                    <a:ext uri="{FF2B5EF4-FFF2-40B4-BE49-F238E27FC236}">
                      <a16:creationId xmlns:a16="http://schemas.microsoft.com/office/drawing/2014/main" id="{5339D6CC-D369-4351-B8A6-1DA1CF01339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76" y="57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8" name="Picture 22">
                  <a:extLst>
                    <a:ext uri="{FF2B5EF4-FFF2-40B4-BE49-F238E27FC236}">
                      <a16:creationId xmlns:a16="http://schemas.microsoft.com/office/drawing/2014/main" id="{8FBC2F54-F1B9-4AC0-BE04-932CB5CFA06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574" y="52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9" name="Picture 23">
                  <a:extLst>
                    <a:ext uri="{FF2B5EF4-FFF2-40B4-BE49-F238E27FC236}">
                      <a16:creationId xmlns:a16="http://schemas.microsoft.com/office/drawing/2014/main" id="{103556B3-B2E6-4071-AEED-33C44241380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472" y="76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0" name="Picture 24">
                  <a:extLst>
                    <a:ext uri="{FF2B5EF4-FFF2-40B4-BE49-F238E27FC236}">
                      <a16:creationId xmlns:a16="http://schemas.microsoft.com/office/drawing/2014/main" id="{8DB64EA2-6B5F-4630-B846-C27230637A7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574" y="100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1" name="Picture 25">
                  <a:extLst>
                    <a:ext uri="{FF2B5EF4-FFF2-40B4-BE49-F238E27FC236}">
                      <a16:creationId xmlns:a16="http://schemas.microsoft.com/office/drawing/2014/main" id="{8742F82A-1865-41A0-BE35-B3018804490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574" y="124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122" name="Group 26">
                <a:extLst>
                  <a:ext uri="{FF2B5EF4-FFF2-40B4-BE49-F238E27FC236}">
                    <a16:creationId xmlns:a16="http://schemas.microsoft.com/office/drawing/2014/main" id="{229F3E28-1102-4A66-85D2-B95BB0AA6645}"/>
                  </a:ext>
                </a:extLst>
              </p:cNvPr>
              <p:cNvGrpSpPr>
                <a:grpSpLocks/>
              </p:cNvGrpSpPr>
              <p:nvPr userDrawn="1"/>
            </p:nvGrpSpPr>
            <p:grpSpPr bwMode="auto">
              <a:xfrm>
                <a:off x="4944" y="1008"/>
                <a:ext cx="522" cy="2967"/>
                <a:chOff x="4944" y="1008"/>
                <a:chExt cx="522" cy="2967"/>
              </a:xfrm>
            </p:grpSpPr>
            <p:pic>
              <p:nvPicPr>
                <p:cNvPr id="4123" name="Picture 27">
                  <a:extLst>
                    <a:ext uri="{FF2B5EF4-FFF2-40B4-BE49-F238E27FC236}">
                      <a16:creationId xmlns:a16="http://schemas.microsoft.com/office/drawing/2014/main" id="{36E59D8E-5C01-43B1-9B23-707AA950885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36" y="100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4" name="Picture 28">
                  <a:extLst>
                    <a:ext uri="{FF2B5EF4-FFF2-40B4-BE49-F238E27FC236}">
                      <a16:creationId xmlns:a16="http://schemas.microsoft.com/office/drawing/2014/main" id="{E54E0AE7-A228-48F9-9D5F-6B6577C2C95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84" y="1200"/>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5" name="Picture 29">
                  <a:extLst>
                    <a:ext uri="{FF2B5EF4-FFF2-40B4-BE49-F238E27FC236}">
                      <a16:creationId xmlns:a16="http://schemas.microsoft.com/office/drawing/2014/main" id="{01458237-0B12-400F-BC90-4CAD480AFD1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36" y="158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6" name="Picture 30">
                  <a:extLst>
                    <a:ext uri="{FF2B5EF4-FFF2-40B4-BE49-F238E27FC236}">
                      <a16:creationId xmlns:a16="http://schemas.microsoft.com/office/drawing/2014/main" id="{0FC9C674-C992-4F0D-874C-0EF24E0901D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80" y="172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7" name="Picture 31">
                  <a:extLst>
                    <a:ext uri="{FF2B5EF4-FFF2-40B4-BE49-F238E27FC236}">
                      <a16:creationId xmlns:a16="http://schemas.microsoft.com/office/drawing/2014/main" id="{9B950A21-D992-43F2-949C-8CE78926034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040" y="182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8" name="Picture 32">
                  <a:extLst>
                    <a:ext uri="{FF2B5EF4-FFF2-40B4-BE49-F238E27FC236}">
                      <a16:creationId xmlns:a16="http://schemas.microsoft.com/office/drawing/2014/main" id="{4C48ED43-0136-42D8-9C5F-0B8B981CFC7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088" y="201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9" name="Picture 33">
                  <a:extLst>
                    <a:ext uri="{FF2B5EF4-FFF2-40B4-BE49-F238E27FC236}">
                      <a16:creationId xmlns:a16="http://schemas.microsoft.com/office/drawing/2014/main" id="{2AE849A2-CA72-48FB-A364-E37806D8E8B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80" y="2064"/>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0" name="Picture 34">
                  <a:extLst>
                    <a:ext uri="{FF2B5EF4-FFF2-40B4-BE49-F238E27FC236}">
                      <a16:creationId xmlns:a16="http://schemas.microsoft.com/office/drawing/2014/main" id="{357CAA4C-F9E5-4B67-B353-E904603869D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32" y="235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1" name="Picture 35">
                  <a:extLst>
                    <a:ext uri="{FF2B5EF4-FFF2-40B4-BE49-F238E27FC236}">
                      <a16:creationId xmlns:a16="http://schemas.microsoft.com/office/drawing/2014/main" id="{263E5743-3B4E-4B8D-986D-363CBD8CD8E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2" y="220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2" name="Picture 36">
                  <a:extLst>
                    <a:ext uri="{FF2B5EF4-FFF2-40B4-BE49-F238E27FC236}">
                      <a16:creationId xmlns:a16="http://schemas.microsoft.com/office/drawing/2014/main" id="{BE005730-C7BE-4CA9-B20F-526D0FE9552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2" y="244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3" name="Picture 37">
                  <a:extLst>
                    <a:ext uri="{FF2B5EF4-FFF2-40B4-BE49-F238E27FC236}">
                      <a16:creationId xmlns:a16="http://schemas.microsoft.com/office/drawing/2014/main" id="{D03534E8-E8D7-450E-97B8-F156CE8B5F2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36" y="259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4" name="Picture 38">
                  <a:extLst>
                    <a:ext uri="{FF2B5EF4-FFF2-40B4-BE49-F238E27FC236}">
                      <a16:creationId xmlns:a16="http://schemas.microsoft.com/office/drawing/2014/main" id="{74D623A1-7FC1-4B29-ACA6-13BBCDF09E0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32" y="139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5" name="Picture 39">
                  <a:extLst>
                    <a:ext uri="{FF2B5EF4-FFF2-40B4-BE49-F238E27FC236}">
                      <a16:creationId xmlns:a16="http://schemas.microsoft.com/office/drawing/2014/main" id="{2BA20724-3396-4564-BD1B-C2CDE74088F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44" y="273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6" name="Picture 40">
                  <a:extLst>
                    <a:ext uri="{FF2B5EF4-FFF2-40B4-BE49-F238E27FC236}">
                      <a16:creationId xmlns:a16="http://schemas.microsoft.com/office/drawing/2014/main" id="{D22D8233-5112-450F-A094-56C41BB9A0B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2" y="307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7" name="Picture 41">
                  <a:extLst>
                    <a:ext uri="{FF2B5EF4-FFF2-40B4-BE49-F238E27FC236}">
                      <a16:creationId xmlns:a16="http://schemas.microsoft.com/office/drawing/2014/main" id="{30643ED8-B5F0-4186-AEDC-775A6E15B45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32" y="331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8" name="Picture 42">
                  <a:extLst>
                    <a:ext uri="{FF2B5EF4-FFF2-40B4-BE49-F238E27FC236}">
                      <a16:creationId xmlns:a16="http://schemas.microsoft.com/office/drawing/2014/main" id="{874FA2A4-3F57-408D-9998-099D27FB824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2" y="3408"/>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39" name="Picture 43">
                  <a:extLst>
                    <a:ext uri="{FF2B5EF4-FFF2-40B4-BE49-F238E27FC236}">
                      <a16:creationId xmlns:a16="http://schemas.microsoft.com/office/drawing/2014/main" id="{8ED04DBE-F3E3-4ADD-AD6B-D1B43927C8B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088" y="355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40" name="Picture 44">
                  <a:extLst>
                    <a:ext uri="{FF2B5EF4-FFF2-40B4-BE49-F238E27FC236}">
                      <a16:creationId xmlns:a16="http://schemas.microsoft.com/office/drawing/2014/main" id="{AD87F8EF-AAD7-4F9B-8B65-8C5F570C931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2" y="3792"/>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41" name="Picture 45">
                  <a:extLst>
                    <a:ext uri="{FF2B5EF4-FFF2-40B4-BE49-F238E27FC236}">
                      <a16:creationId xmlns:a16="http://schemas.microsoft.com/office/drawing/2014/main" id="{5A3FCC98-6CE4-4C8C-A19E-EF759BEA4AB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84" y="3696"/>
                  <a:ext cx="18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4142" name="Freeform 46">
              <a:extLst>
                <a:ext uri="{FF2B5EF4-FFF2-40B4-BE49-F238E27FC236}">
                  <a16:creationId xmlns:a16="http://schemas.microsoft.com/office/drawing/2014/main" id="{7A25A145-4A6E-4546-A522-CFB1DF85019E}"/>
                </a:ext>
              </a:extLst>
            </p:cNvPr>
            <p:cNvSpPr>
              <a:spLocks/>
            </p:cNvSpPr>
            <p:nvPr/>
          </p:nvSpPr>
          <p:spPr bwMode="auto">
            <a:xfrm>
              <a:off x="5010" y="3092"/>
              <a:ext cx="750" cy="1222"/>
            </a:xfrm>
            <a:custGeom>
              <a:avLst/>
              <a:gdLst>
                <a:gd name="T0" fmla="*/ 372 w 750"/>
                <a:gd name="T1" fmla="*/ 154 h 1222"/>
                <a:gd name="T2" fmla="*/ 378 w 750"/>
                <a:gd name="T3" fmla="*/ 412 h 1222"/>
                <a:gd name="T4" fmla="*/ 312 w 750"/>
                <a:gd name="T5" fmla="*/ 724 h 1222"/>
                <a:gd name="T6" fmla="*/ 138 w 750"/>
                <a:gd name="T7" fmla="*/ 928 h 1222"/>
                <a:gd name="T8" fmla="*/ 0 w 750"/>
                <a:gd name="T9" fmla="*/ 976 h 1222"/>
                <a:gd name="T10" fmla="*/ 0 w 750"/>
                <a:gd name="T11" fmla="*/ 1222 h 1222"/>
                <a:gd name="T12" fmla="*/ 750 w 750"/>
                <a:gd name="T13" fmla="*/ 1222 h 1222"/>
                <a:gd name="T14" fmla="*/ 750 w 750"/>
                <a:gd name="T15" fmla="*/ 178 h 1222"/>
                <a:gd name="T16" fmla="*/ 372 w 750"/>
                <a:gd name="T17" fmla="*/ 154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222">
                  <a:moveTo>
                    <a:pt x="372" y="154"/>
                  </a:moveTo>
                  <a:cubicBezTo>
                    <a:pt x="309" y="193"/>
                    <a:pt x="388" y="317"/>
                    <a:pt x="378" y="412"/>
                  </a:cubicBezTo>
                  <a:cubicBezTo>
                    <a:pt x="368" y="507"/>
                    <a:pt x="352" y="638"/>
                    <a:pt x="312" y="724"/>
                  </a:cubicBezTo>
                  <a:cubicBezTo>
                    <a:pt x="272" y="810"/>
                    <a:pt x="190" y="886"/>
                    <a:pt x="138" y="928"/>
                  </a:cubicBezTo>
                  <a:cubicBezTo>
                    <a:pt x="86" y="970"/>
                    <a:pt x="23" y="927"/>
                    <a:pt x="0" y="976"/>
                  </a:cubicBezTo>
                  <a:lnTo>
                    <a:pt x="0" y="1222"/>
                  </a:lnTo>
                  <a:lnTo>
                    <a:pt x="750" y="1222"/>
                  </a:lnTo>
                  <a:lnTo>
                    <a:pt x="750" y="178"/>
                  </a:lnTo>
                  <a:cubicBezTo>
                    <a:pt x="687" y="0"/>
                    <a:pt x="451" y="159"/>
                    <a:pt x="372" y="15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Freeform 47">
              <a:extLst>
                <a:ext uri="{FF2B5EF4-FFF2-40B4-BE49-F238E27FC236}">
                  <a16:creationId xmlns:a16="http://schemas.microsoft.com/office/drawing/2014/main" id="{FD9AEE0D-2CC1-4BFF-BCAB-13056B2C3877}"/>
                </a:ext>
              </a:extLst>
            </p:cNvPr>
            <p:cNvSpPr>
              <a:spLocks/>
            </p:cNvSpPr>
            <p:nvPr/>
          </p:nvSpPr>
          <p:spPr bwMode="auto">
            <a:xfrm>
              <a:off x="5001" y="3060"/>
              <a:ext cx="768" cy="1260"/>
            </a:xfrm>
            <a:custGeom>
              <a:avLst/>
              <a:gdLst>
                <a:gd name="T0" fmla="*/ 0 w 768"/>
                <a:gd name="T1" fmla="*/ 1260 h 1260"/>
                <a:gd name="T2" fmla="*/ 0 w 768"/>
                <a:gd name="T3" fmla="*/ 1134 h 1260"/>
                <a:gd name="T4" fmla="*/ 210 w 768"/>
                <a:gd name="T5" fmla="*/ 1032 h 1260"/>
                <a:gd name="T6" fmla="*/ 324 w 768"/>
                <a:gd name="T7" fmla="*/ 918 h 1260"/>
                <a:gd name="T8" fmla="*/ 414 w 768"/>
                <a:gd name="T9" fmla="*/ 714 h 1260"/>
                <a:gd name="T10" fmla="*/ 450 w 768"/>
                <a:gd name="T11" fmla="*/ 456 h 1260"/>
                <a:gd name="T12" fmla="*/ 438 w 768"/>
                <a:gd name="T13" fmla="*/ 258 h 1260"/>
                <a:gd name="T14" fmla="*/ 684 w 768"/>
                <a:gd name="T15" fmla="*/ 0 h 1260"/>
                <a:gd name="T16" fmla="*/ 768 w 768"/>
                <a:gd name="T17" fmla="*/ 18 h 1260"/>
                <a:gd name="T18" fmla="*/ 768 w 768"/>
                <a:gd name="T19" fmla="*/ 1254 h 1260"/>
                <a:gd name="T20" fmla="*/ 0 w 768"/>
                <a:gd name="T21" fmla="*/ 126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8" h="1260">
                  <a:moveTo>
                    <a:pt x="0" y="1260"/>
                  </a:moveTo>
                  <a:lnTo>
                    <a:pt x="0" y="1134"/>
                  </a:lnTo>
                  <a:lnTo>
                    <a:pt x="210" y="1032"/>
                  </a:lnTo>
                  <a:lnTo>
                    <a:pt x="324" y="918"/>
                  </a:lnTo>
                  <a:lnTo>
                    <a:pt x="414" y="714"/>
                  </a:lnTo>
                  <a:lnTo>
                    <a:pt x="450" y="456"/>
                  </a:lnTo>
                  <a:lnTo>
                    <a:pt x="438" y="258"/>
                  </a:lnTo>
                  <a:lnTo>
                    <a:pt x="684" y="0"/>
                  </a:lnTo>
                  <a:lnTo>
                    <a:pt x="768" y="18"/>
                  </a:lnTo>
                  <a:lnTo>
                    <a:pt x="768" y="1254"/>
                  </a:lnTo>
                  <a:lnTo>
                    <a:pt x="0" y="1260"/>
                  </a:lnTo>
                  <a:close/>
                </a:path>
              </a:pathLst>
            </a:custGeom>
            <a:gradFill rotWithShape="0">
              <a:gsLst>
                <a:gs pos="0">
                  <a:schemeClr val="folHlink"/>
                </a:gs>
                <a:gs pos="50000">
                  <a:schemeClr val="hlink"/>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Freeform 48">
              <a:extLst>
                <a:ext uri="{FF2B5EF4-FFF2-40B4-BE49-F238E27FC236}">
                  <a16:creationId xmlns:a16="http://schemas.microsoft.com/office/drawing/2014/main" id="{AA8A23AE-9E68-4170-95E3-81AFEA1871F4}"/>
                </a:ext>
              </a:extLst>
            </p:cNvPr>
            <p:cNvSpPr>
              <a:spLocks/>
            </p:cNvSpPr>
            <p:nvPr/>
          </p:nvSpPr>
          <p:spPr bwMode="auto">
            <a:xfrm>
              <a:off x="4994" y="1775"/>
              <a:ext cx="776" cy="2543"/>
            </a:xfrm>
            <a:custGeom>
              <a:avLst/>
              <a:gdLst>
                <a:gd name="T0" fmla="*/ 550 w 776"/>
                <a:gd name="T1" fmla="*/ 115 h 2543"/>
                <a:gd name="T2" fmla="*/ 460 w 776"/>
                <a:gd name="T3" fmla="*/ 529 h 2543"/>
                <a:gd name="T4" fmla="*/ 298 w 776"/>
                <a:gd name="T5" fmla="*/ 925 h 2543"/>
                <a:gd name="T6" fmla="*/ 76 w 776"/>
                <a:gd name="T7" fmla="*/ 1267 h 2543"/>
                <a:gd name="T8" fmla="*/ 4 w 776"/>
                <a:gd name="T9" fmla="*/ 1339 h 2543"/>
                <a:gd name="T10" fmla="*/ 100 w 776"/>
                <a:gd name="T11" fmla="*/ 1351 h 2543"/>
                <a:gd name="T12" fmla="*/ 286 w 776"/>
                <a:gd name="T13" fmla="*/ 1399 h 2543"/>
                <a:gd name="T14" fmla="*/ 394 w 776"/>
                <a:gd name="T15" fmla="*/ 1525 h 2543"/>
                <a:gd name="T16" fmla="*/ 478 w 776"/>
                <a:gd name="T17" fmla="*/ 1705 h 2543"/>
                <a:gd name="T18" fmla="*/ 478 w 776"/>
                <a:gd name="T19" fmla="*/ 1969 h 2543"/>
                <a:gd name="T20" fmla="*/ 370 w 776"/>
                <a:gd name="T21" fmla="*/ 2263 h 2543"/>
                <a:gd name="T22" fmla="*/ 124 w 776"/>
                <a:gd name="T23" fmla="*/ 2479 h 2543"/>
                <a:gd name="T24" fmla="*/ 22 w 776"/>
                <a:gd name="T25" fmla="*/ 2515 h 2543"/>
                <a:gd name="T26" fmla="*/ 196 w 776"/>
                <a:gd name="T27" fmla="*/ 2533 h 2543"/>
                <a:gd name="T28" fmla="*/ 388 w 776"/>
                <a:gd name="T29" fmla="*/ 2455 h 2543"/>
                <a:gd name="T30" fmla="*/ 502 w 776"/>
                <a:gd name="T31" fmla="*/ 2299 h 2543"/>
                <a:gd name="T32" fmla="*/ 598 w 776"/>
                <a:gd name="T33" fmla="*/ 2197 h 2543"/>
                <a:gd name="T34" fmla="*/ 694 w 776"/>
                <a:gd name="T35" fmla="*/ 2197 h 2543"/>
                <a:gd name="T36" fmla="*/ 742 w 776"/>
                <a:gd name="T37" fmla="*/ 2230 h 2543"/>
                <a:gd name="T38" fmla="*/ 712 w 776"/>
                <a:gd name="T39" fmla="*/ 2137 h 2543"/>
                <a:gd name="T40" fmla="*/ 664 w 776"/>
                <a:gd name="T41" fmla="*/ 1807 h 2543"/>
                <a:gd name="T42" fmla="*/ 670 w 776"/>
                <a:gd name="T43" fmla="*/ 1561 h 2543"/>
                <a:gd name="T44" fmla="*/ 718 w 776"/>
                <a:gd name="T45" fmla="*/ 1393 h 2543"/>
                <a:gd name="T46" fmla="*/ 748 w 776"/>
                <a:gd name="T47" fmla="*/ 1219 h 2543"/>
                <a:gd name="T48" fmla="*/ 550 w 776"/>
                <a:gd name="T49" fmla="*/ 115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6" h="2543">
                  <a:moveTo>
                    <a:pt x="550" y="115"/>
                  </a:moveTo>
                  <a:cubicBezTo>
                    <a:pt x="502" y="0"/>
                    <a:pt x="502" y="394"/>
                    <a:pt x="460" y="529"/>
                  </a:cubicBezTo>
                  <a:cubicBezTo>
                    <a:pt x="418" y="664"/>
                    <a:pt x="362" y="802"/>
                    <a:pt x="298" y="925"/>
                  </a:cubicBezTo>
                  <a:cubicBezTo>
                    <a:pt x="234" y="1048"/>
                    <a:pt x="125" y="1198"/>
                    <a:pt x="76" y="1267"/>
                  </a:cubicBezTo>
                  <a:cubicBezTo>
                    <a:pt x="27" y="1336"/>
                    <a:pt x="0" y="1325"/>
                    <a:pt x="4" y="1339"/>
                  </a:cubicBezTo>
                  <a:cubicBezTo>
                    <a:pt x="8" y="1353"/>
                    <a:pt x="53" y="1341"/>
                    <a:pt x="100" y="1351"/>
                  </a:cubicBezTo>
                  <a:cubicBezTo>
                    <a:pt x="147" y="1361"/>
                    <a:pt x="237" y="1370"/>
                    <a:pt x="286" y="1399"/>
                  </a:cubicBezTo>
                  <a:cubicBezTo>
                    <a:pt x="335" y="1428"/>
                    <a:pt x="362" y="1474"/>
                    <a:pt x="394" y="1525"/>
                  </a:cubicBezTo>
                  <a:cubicBezTo>
                    <a:pt x="426" y="1576"/>
                    <a:pt x="464" y="1631"/>
                    <a:pt x="478" y="1705"/>
                  </a:cubicBezTo>
                  <a:cubicBezTo>
                    <a:pt x="492" y="1779"/>
                    <a:pt x="496" y="1876"/>
                    <a:pt x="478" y="1969"/>
                  </a:cubicBezTo>
                  <a:cubicBezTo>
                    <a:pt x="460" y="2062"/>
                    <a:pt x="429" y="2178"/>
                    <a:pt x="370" y="2263"/>
                  </a:cubicBezTo>
                  <a:cubicBezTo>
                    <a:pt x="311" y="2348"/>
                    <a:pt x="238" y="2428"/>
                    <a:pt x="124" y="2479"/>
                  </a:cubicBezTo>
                  <a:cubicBezTo>
                    <a:pt x="66" y="2521"/>
                    <a:pt x="10" y="2506"/>
                    <a:pt x="22" y="2515"/>
                  </a:cubicBezTo>
                  <a:cubicBezTo>
                    <a:pt x="34" y="2524"/>
                    <a:pt x="135" y="2543"/>
                    <a:pt x="196" y="2533"/>
                  </a:cubicBezTo>
                  <a:cubicBezTo>
                    <a:pt x="257" y="2523"/>
                    <a:pt x="337" y="2494"/>
                    <a:pt x="388" y="2455"/>
                  </a:cubicBezTo>
                  <a:cubicBezTo>
                    <a:pt x="439" y="2416"/>
                    <a:pt x="467" y="2342"/>
                    <a:pt x="502" y="2299"/>
                  </a:cubicBezTo>
                  <a:cubicBezTo>
                    <a:pt x="537" y="2256"/>
                    <a:pt x="566" y="2214"/>
                    <a:pt x="598" y="2197"/>
                  </a:cubicBezTo>
                  <a:cubicBezTo>
                    <a:pt x="630" y="2180"/>
                    <a:pt x="670" y="2191"/>
                    <a:pt x="694" y="2197"/>
                  </a:cubicBezTo>
                  <a:cubicBezTo>
                    <a:pt x="718" y="2203"/>
                    <a:pt x="739" y="2240"/>
                    <a:pt x="742" y="2230"/>
                  </a:cubicBezTo>
                  <a:cubicBezTo>
                    <a:pt x="745" y="2220"/>
                    <a:pt x="725" y="2207"/>
                    <a:pt x="712" y="2137"/>
                  </a:cubicBezTo>
                  <a:cubicBezTo>
                    <a:pt x="699" y="2067"/>
                    <a:pt x="671" y="1903"/>
                    <a:pt x="664" y="1807"/>
                  </a:cubicBezTo>
                  <a:cubicBezTo>
                    <a:pt x="657" y="1711"/>
                    <a:pt x="661" y="1630"/>
                    <a:pt x="670" y="1561"/>
                  </a:cubicBezTo>
                  <a:cubicBezTo>
                    <a:pt x="679" y="1492"/>
                    <a:pt x="705" y="1450"/>
                    <a:pt x="718" y="1393"/>
                  </a:cubicBezTo>
                  <a:cubicBezTo>
                    <a:pt x="731" y="1336"/>
                    <a:pt x="776" y="1427"/>
                    <a:pt x="748" y="1219"/>
                  </a:cubicBezTo>
                  <a:cubicBezTo>
                    <a:pt x="720" y="1011"/>
                    <a:pt x="598" y="230"/>
                    <a:pt x="550" y="115"/>
                  </a:cubicBezTo>
                  <a:close/>
                </a:path>
              </a:pathLst>
            </a:custGeom>
            <a:gradFill rotWithShape="0">
              <a:gsLst>
                <a:gs pos="0">
                  <a:schemeClr val="accent2">
                    <a:gamma/>
                    <a:shade val="46275"/>
                    <a:invGamma/>
                  </a:schemeClr>
                </a:gs>
                <a:gs pos="50000">
                  <a:schemeClr val="accent2"/>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5" name="Freeform 49" descr="kimonopat1">
              <a:extLst>
                <a:ext uri="{FF2B5EF4-FFF2-40B4-BE49-F238E27FC236}">
                  <a16:creationId xmlns:a16="http://schemas.microsoft.com/office/drawing/2014/main" id="{EE0E664D-3CF4-4B43-A55A-5665ADD6B969}"/>
                </a:ext>
              </a:extLst>
            </p:cNvPr>
            <p:cNvSpPr>
              <a:spLocks/>
            </p:cNvSpPr>
            <p:nvPr/>
          </p:nvSpPr>
          <p:spPr bwMode="auto">
            <a:xfrm>
              <a:off x="5046" y="2229"/>
              <a:ext cx="617" cy="1376"/>
            </a:xfrm>
            <a:custGeom>
              <a:avLst/>
              <a:gdLst>
                <a:gd name="T0" fmla="*/ 486 w 617"/>
                <a:gd name="T1" fmla="*/ 3 h 1376"/>
                <a:gd name="T2" fmla="*/ 402 w 617"/>
                <a:gd name="T3" fmla="*/ 381 h 1376"/>
                <a:gd name="T4" fmla="*/ 216 w 617"/>
                <a:gd name="T5" fmla="*/ 777 h 1376"/>
                <a:gd name="T6" fmla="*/ 0 w 617"/>
                <a:gd name="T7" fmla="*/ 1119 h 1376"/>
                <a:gd name="T8" fmla="*/ 102 w 617"/>
                <a:gd name="T9" fmla="*/ 1101 h 1376"/>
                <a:gd name="T10" fmla="*/ 282 w 617"/>
                <a:gd name="T11" fmla="*/ 1119 h 1376"/>
                <a:gd name="T12" fmla="*/ 378 w 617"/>
                <a:gd name="T13" fmla="*/ 1185 h 1376"/>
                <a:gd name="T14" fmla="*/ 432 w 617"/>
                <a:gd name="T15" fmla="*/ 1269 h 1376"/>
                <a:gd name="T16" fmla="*/ 444 w 617"/>
                <a:gd name="T17" fmla="*/ 1365 h 1376"/>
                <a:gd name="T18" fmla="*/ 498 w 617"/>
                <a:gd name="T19" fmla="*/ 1203 h 1376"/>
                <a:gd name="T20" fmla="*/ 564 w 617"/>
                <a:gd name="T21" fmla="*/ 825 h 1376"/>
                <a:gd name="T22" fmla="*/ 606 w 617"/>
                <a:gd name="T23" fmla="*/ 363 h 1376"/>
                <a:gd name="T24" fmla="*/ 486 w 617"/>
                <a:gd name="T25" fmla="*/ 3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7" h="1376">
                  <a:moveTo>
                    <a:pt x="486" y="3"/>
                  </a:moveTo>
                  <a:cubicBezTo>
                    <a:pt x="452" y="6"/>
                    <a:pt x="447" y="252"/>
                    <a:pt x="402" y="381"/>
                  </a:cubicBezTo>
                  <a:cubicBezTo>
                    <a:pt x="357" y="510"/>
                    <a:pt x="283" y="654"/>
                    <a:pt x="216" y="777"/>
                  </a:cubicBezTo>
                  <a:cubicBezTo>
                    <a:pt x="149" y="900"/>
                    <a:pt x="19" y="1065"/>
                    <a:pt x="0" y="1119"/>
                  </a:cubicBezTo>
                  <a:cubicBezTo>
                    <a:pt x="48" y="1119"/>
                    <a:pt x="55" y="1101"/>
                    <a:pt x="102" y="1101"/>
                  </a:cubicBezTo>
                  <a:cubicBezTo>
                    <a:pt x="149" y="1101"/>
                    <a:pt x="236" y="1105"/>
                    <a:pt x="282" y="1119"/>
                  </a:cubicBezTo>
                  <a:cubicBezTo>
                    <a:pt x="328" y="1133"/>
                    <a:pt x="353" y="1160"/>
                    <a:pt x="378" y="1185"/>
                  </a:cubicBezTo>
                  <a:cubicBezTo>
                    <a:pt x="403" y="1210"/>
                    <a:pt x="421" y="1239"/>
                    <a:pt x="432" y="1269"/>
                  </a:cubicBezTo>
                  <a:cubicBezTo>
                    <a:pt x="443" y="1299"/>
                    <a:pt x="433" y="1376"/>
                    <a:pt x="444" y="1365"/>
                  </a:cubicBezTo>
                  <a:cubicBezTo>
                    <a:pt x="455" y="1354"/>
                    <a:pt x="478" y="1293"/>
                    <a:pt x="498" y="1203"/>
                  </a:cubicBezTo>
                  <a:cubicBezTo>
                    <a:pt x="518" y="1113"/>
                    <a:pt x="546" y="965"/>
                    <a:pt x="564" y="825"/>
                  </a:cubicBezTo>
                  <a:cubicBezTo>
                    <a:pt x="582" y="685"/>
                    <a:pt x="617" y="496"/>
                    <a:pt x="606" y="363"/>
                  </a:cubicBezTo>
                  <a:cubicBezTo>
                    <a:pt x="595" y="230"/>
                    <a:pt x="520" y="0"/>
                    <a:pt x="486" y="3"/>
                  </a:cubicBezTo>
                  <a:close/>
                </a:path>
              </a:pathLst>
            </a:custGeom>
            <a:blipFill dpi="0" rotWithShape="0">
              <a:blip r:embed="rId14"/>
              <a:srcRect/>
              <a:tile tx="0" ty="0" sx="100000" sy="100000" flip="none" algn="tl"/>
            </a:blip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6" name="Freeform 50" descr="kimonopat1">
              <a:extLst>
                <a:ext uri="{FF2B5EF4-FFF2-40B4-BE49-F238E27FC236}">
                  <a16:creationId xmlns:a16="http://schemas.microsoft.com/office/drawing/2014/main" id="{C9C6FFE7-2BC5-4F24-A359-34B08153DBF5}"/>
                </a:ext>
              </a:extLst>
            </p:cNvPr>
            <p:cNvSpPr>
              <a:spLocks/>
            </p:cNvSpPr>
            <p:nvPr/>
          </p:nvSpPr>
          <p:spPr bwMode="auto">
            <a:xfrm>
              <a:off x="5193" y="269"/>
              <a:ext cx="576" cy="3180"/>
            </a:xfrm>
            <a:custGeom>
              <a:avLst/>
              <a:gdLst>
                <a:gd name="T0" fmla="*/ 42 w 576"/>
                <a:gd name="T1" fmla="*/ 61 h 3180"/>
                <a:gd name="T2" fmla="*/ 156 w 576"/>
                <a:gd name="T3" fmla="*/ 517 h 3180"/>
                <a:gd name="T4" fmla="*/ 288 w 576"/>
                <a:gd name="T5" fmla="*/ 991 h 3180"/>
                <a:gd name="T6" fmla="*/ 414 w 576"/>
                <a:gd name="T7" fmla="*/ 1435 h 3180"/>
                <a:gd name="T8" fmla="*/ 576 w 576"/>
                <a:gd name="T9" fmla="*/ 1807 h 3180"/>
                <a:gd name="T10" fmla="*/ 576 w 576"/>
                <a:gd name="T11" fmla="*/ 3055 h 3180"/>
                <a:gd name="T12" fmla="*/ 414 w 576"/>
                <a:gd name="T13" fmla="*/ 2557 h 3180"/>
                <a:gd name="T14" fmla="*/ 252 w 576"/>
                <a:gd name="T15" fmla="*/ 1765 h 3180"/>
                <a:gd name="T16" fmla="*/ 126 w 576"/>
                <a:gd name="T17" fmla="*/ 961 h 3180"/>
                <a:gd name="T18" fmla="*/ 12 w 576"/>
                <a:gd name="T19" fmla="*/ 151 h 3180"/>
                <a:gd name="T20" fmla="*/ 42 w 576"/>
                <a:gd name="T21" fmla="*/ 61 h 3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6" h="3180">
                  <a:moveTo>
                    <a:pt x="42" y="61"/>
                  </a:moveTo>
                  <a:cubicBezTo>
                    <a:pt x="66" y="122"/>
                    <a:pt x="115" y="362"/>
                    <a:pt x="156" y="517"/>
                  </a:cubicBezTo>
                  <a:cubicBezTo>
                    <a:pt x="197" y="672"/>
                    <a:pt x="245" y="838"/>
                    <a:pt x="288" y="991"/>
                  </a:cubicBezTo>
                  <a:cubicBezTo>
                    <a:pt x="331" y="1144"/>
                    <a:pt x="366" y="1299"/>
                    <a:pt x="414" y="1435"/>
                  </a:cubicBezTo>
                  <a:cubicBezTo>
                    <a:pt x="462" y="1571"/>
                    <a:pt x="549" y="1537"/>
                    <a:pt x="576" y="1807"/>
                  </a:cubicBezTo>
                  <a:lnTo>
                    <a:pt x="576" y="3055"/>
                  </a:lnTo>
                  <a:cubicBezTo>
                    <a:pt x="549" y="3180"/>
                    <a:pt x="468" y="2772"/>
                    <a:pt x="414" y="2557"/>
                  </a:cubicBezTo>
                  <a:cubicBezTo>
                    <a:pt x="360" y="2342"/>
                    <a:pt x="300" y="2031"/>
                    <a:pt x="252" y="1765"/>
                  </a:cubicBezTo>
                  <a:cubicBezTo>
                    <a:pt x="204" y="1499"/>
                    <a:pt x="166" y="1230"/>
                    <a:pt x="126" y="961"/>
                  </a:cubicBezTo>
                  <a:cubicBezTo>
                    <a:pt x="86" y="692"/>
                    <a:pt x="24" y="299"/>
                    <a:pt x="12" y="151"/>
                  </a:cubicBezTo>
                  <a:cubicBezTo>
                    <a:pt x="0" y="3"/>
                    <a:pt x="18" y="0"/>
                    <a:pt x="42" y="61"/>
                  </a:cubicBezTo>
                  <a:close/>
                </a:path>
              </a:pathLst>
            </a:custGeom>
            <a:blipFill dpi="0" rotWithShape="0">
              <a:blip r:embed="rId14"/>
              <a:srcRect/>
              <a:tile tx="0" ty="0" sx="100000" sy="100000" flip="none" algn="tl"/>
            </a:blip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 name="Freeform 51">
              <a:extLst>
                <a:ext uri="{FF2B5EF4-FFF2-40B4-BE49-F238E27FC236}">
                  <a16:creationId xmlns:a16="http://schemas.microsoft.com/office/drawing/2014/main" id="{B03778B3-2BCA-4510-8F1C-9DD415BFBAFA}"/>
                </a:ext>
              </a:extLst>
            </p:cNvPr>
            <p:cNvSpPr>
              <a:spLocks/>
            </p:cNvSpPr>
            <p:nvPr/>
          </p:nvSpPr>
          <p:spPr bwMode="auto">
            <a:xfrm>
              <a:off x="5197" y="165"/>
              <a:ext cx="573" cy="1935"/>
            </a:xfrm>
            <a:custGeom>
              <a:avLst/>
              <a:gdLst>
                <a:gd name="T0" fmla="*/ 69 w 573"/>
                <a:gd name="T1" fmla="*/ 63 h 1935"/>
                <a:gd name="T2" fmla="*/ 207 w 573"/>
                <a:gd name="T3" fmla="*/ 549 h 1935"/>
                <a:gd name="T4" fmla="*/ 381 w 573"/>
                <a:gd name="T5" fmla="*/ 1101 h 1935"/>
                <a:gd name="T6" fmla="*/ 573 w 573"/>
                <a:gd name="T7" fmla="*/ 1575 h 1935"/>
                <a:gd name="T8" fmla="*/ 573 w 573"/>
                <a:gd name="T9" fmla="*/ 1935 h 1935"/>
                <a:gd name="T10" fmla="*/ 321 w 573"/>
                <a:gd name="T11" fmla="*/ 1449 h 1935"/>
                <a:gd name="T12" fmla="*/ 147 w 573"/>
                <a:gd name="T13" fmla="*/ 699 h 1935"/>
                <a:gd name="T14" fmla="*/ 15 w 573"/>
                <a:gd name="T15" fmla="*/ 171 h 1935"/>
                <a:gd name="T16" fmla="*/ 69 w 573"/>
                <a:gd name="T17" fmla="*/ 63 h 1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1935">
                  <a:moveTo>
                    <a:pt x="69" y="63"/>
                  </a:moveTo>
                  <a:cubicBezTo>
                    <a:pt x="101" y="126"/>
                    <a:pt x="155" y="376"/>
                    <a:pt x="207" y="549"/>
                  </a:cubicBezTo>
                  <a:cubicBezTo>
                    <a:pt x="259" y="722"/>
                    <a:pt x="320" y="930"/>
                    <a:pt x="381" y="1101"/>
                  </a:cubicBezTo>
                  <a:cubicBezTo>
                    <a:pt x="442" y="1272"/>
                    <a:pt x="541" y="1436"/>
                    <a:pt x="573" y="1575"/>
                  </a:cubicBezTo>
                  <a:lnTo>
                    <a:pt x="573" y="1935"/>
                  </a:lnTo>
                  <a:cubicBezTo>
                    <a:pt x="531" y="1914"/>
                    <a:pt x="392" y="1655"/>
                    <a:pt x="321" y="1449"/>
                  </a:cubicBezTo>
                  <a:cubicBezTo>
                    <a:pt x="250" y="1243"/>
                    <a:pt x="198" y="912"/>
                    <a:pt x="147" y="699"/>
                  </a:cubicBezTo>
                  <a:cubicBezTo>
                    <a:pt x="96" y="486"/>
                    <a:pt x="30" y="274"/>
                    <a:pt x="15" y="171"/>
                  </a:cubicBezTo>
                  <a:cubicBezTo>
                    <a:pt x="0" y="68"/>
                    <a:pt x="37" y="0"/>
                    <a:pt x="69" y="63"/>
                  </a:cubicBez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8" name="Freeform 52">
              <a:extLst>
                <a:ext uri="{FF2B5EF4-FFF2-40B4-BE49-F238E27FC236}">
                  <a16:creationId xmlns:a16="http://schemas.microsoft.com/office/drawing/2014/main" id="{C6487FBF-F092-4279-8130-CE6FB93F3624}"/>
                </a:ext>
              </a:extLst>
            </p:cNvPr>
            <p:cNvSpPr>
              <a:spLocks/>
            </p:cNvSpPr>
            <p:nvPr/>
          </p:nvSpPr>
          <p:spPr bwMode="auto">
            <a:xfrm>
              <a:off x="5004" y="0"/>
              <a:ext cx="363" cy="2112"/>
            </a:xfrm>
            <a:custGeom>
              <a:avLst/>
              <a:gdLst>
                <a:gd name="T0" fmla="*/ 0 w 363"/>
                <a:gd name="T1" fmla="*/ 2094 h 2112"/>
                <a:gd name="T2" fmla="*/ 66 w 363"/>
                <a:gd name="T3" fmla="*/ 1992 h 2112"/>
                <a:gd name="T4" fmla="*/ 150 w 363"/>
                <a:gd name="T5" fmla="*/ 1464 h 2112"/>
                <a:gd name="T6" fmla="*/ 234 w 363"/>
                <a:gd name="T7" fmla="*/ 678 h 2112"/>
                <a:gd name="T8" fmla="*/ 324 w 363"/>
                <a:gd name="T9" fmla="*/ 0 h 2112"/>
                <a:gd name="T10" fmla="*/ 0 w 363"/>
                <a:gd name="T11" fmla="*/ 0 h 2112"/>
                <a:gd name="T12" fmla="*/ 0 w 363"/>
                <a:gd name="T13" fmla="*/ 2094 h 2112"/>
              </a:gdLst>
              <a:ahLst/>
              <a:cxnLst>
                <a:cxn ang="0">
                  <a:pos x="T0" y="T1"/>
                </a:cxn>
                <a:cxn ang="0">
                  <a:pos x="T2" y="T3"/>
                </a:cxn>
                <a:cxn ang="0">
                  <a:pos x="T4" y="T5"/>
                </a:cxn>
                <a:cxn ang="0">
                  <a:pos x="T6" y="T7"/>
                </a:cxn>
                <a:cxn ang="0">
                  <a:pos x="T8" y="T9"/>
                </a:cxn>
                <a:cxn ang="0">
                  <a:pos x="T10" y="T11"/>
                </a:cxn>
                <a:cxn ang="0">
                  <a:pos x="T12" y="T13"/>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9" name="Freeform 53">
              <a:extLst>
                <a:ext uri="{FF2B5EF4-FFF2-40B4-BE49-F238E27FC236}">
                  <a16:creationId xmlns:a16="http://schemas.microsoft.com/office/drawing/2014/main" id="{2F5B55F2-2B00-49DE-9194-2E06FCF555C8}"/>
                </a:ext>
              </a:extLst>
            </p:cNvPr>
            <p:cNvSpPr>
              <a:spLocks/>
            </p:cNvSpPr>
            <p:nvPr/>
          </p:nvSpPr>
          <p:spPr bwMode="auto">
            <a:xfrm>
              <a:off x="5004" y="1"/>
              <a:ext cx="189" cy="2112"/>
            </a:xfrm>
            <a:custGeom>
              <a:avLst/>
              <a:gdLst>
                <a:gd name="T0" fmla="*/ 0 w 363"/>
                <a:gd name="T1" fmla="*/ 2094 h 2112"/>
                <a:gd name="T2" fmla="*/ 66 w 363"/>
                <a:gd name="T3" fmla="*/ 1992 h 2112"/>
                <a:gd name="T4" fmla="*/ 150 w 363"/>
                <a:gd name="T5" fmla="*/ 1464 h 2112"/>
                <a:gd name="T6" fmla="*/ 234 w 363"/>
                <a:gd name="T7" fmla="*/ 678 h 2112"/>
                <a:gd name="T8" fmla="*/ 324 w 363"/>
                <a:gd name="T9" fmla="*/ 0 h 2112"/>
                <a:gd name="T10" fmla="*/ 0 w 363"/>
                <a:gd name="T11" fmla="*/ 0 h 2112"/>
                <a:gd name="T12" fmla="*/ 0 w 363"/>
                <a:gd name="T13" fmla="*/ 2094 h 2112"/>
              </a:gdLst>
              <a:ahLst/>
              <a:cxnLst>
                <a:cxn ang="0">
                  <a:pos x="T0" y="T1"/>
                </a:cxn>
                <a:cxn ang="0">
                  <a:pos x="T2" y="T3"/>
                </a:cxn>
                <a:cxn ang="0">
                  <a:pos x="T4" y="T5"/>
                </a:cxn>
                <a:cxn ang="0">
                  <a:pos x="T6" y="T7"/>
                </a:cxn>
                <a:cxn ang="0">
                  <a:pos x="T8" y="T9"/>
                </a:cxn>
                <a:cxn ang="0">
                  <a:pos x="T10" y="T11"/>
                </a:cxn>
                <a:cxn ang="0">
                  <a:pos x="T12" y="T13"/>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chemeClr val="folHlink"/>
                </a:gs>
                <a:gs pos="5000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0" name="Rectangle 54">
              <a:extLst>
                <a:ext uri="{FF2B5EF4-FFF2-40B4-BE49-F238E27FC236}">
                  <a16:creationId xmlns:a16="http://schemas.microsoft.com/office/drawing/2014/main" id="{39480E7C-96D6-45F9-A679-79020C9937B6}"/>
                </a:ext>
              </a:extLst>
            </p:cNvPr>
            <p:cNvSpPr>
              <a:spLocks noChangeArrowheads="1"/>
            </p:cNvSpPr>
            <p:nvPr/>
          </p:nvSpPr>
          <p:spPr bwMode="auto">
            <a:xfrm>
              <a:off x="4955" y="1"/>
              <a:ext cx="56" cy="4320"/>
            </a:xfrm>
            <a:prstGeom prst="rect">
              <a:avLst/>
            </a:pr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4151" name="Freeform 55">
              <a:extLst>
                <a:ext uri="{FF2B5EF4-FFF2-40B4-BE49-F238E27FC236}">
                  <a16:creationId xmlns:a16="http://schemas.microsoft.com/office/drawing/2014/main" id="{CC8D2FC5-C407-4544-80A9-9A45D9F4F699}"/>
                </a:ext>
              </a:extLst>
            </p:cNvPr>
            <p:cNvSpPr>
              <a:spLocks/>
            </p:cNvSpPr>
            <p:nvPr/>
          </p:nvSpPr>
          <p:spPr bwMode="auto">
            <a:xfrm>
              <a:off x="5013" y="3924"/>
              <a:ext cx="734" cy="390"/>
            </a:xfrm>
            <a:custGeom>
              <a:avLst/>
              <a:gdLst>
                <a:gd name="T0" fmla="*/ 1 w 692"/>
                <a:gd name="T1" fmla="*/ 357 h 378"/>
                <a:gd name="T2" fmla="*/ 109 w 692"/>
                <a:gd name="T3" fmla="*/ 341 h 378"/>
                <a:gd name="T4" fmla="*/ 241 w 692"/>
                <a:gd name="T5" fmla="*/ 305 h 378"/>
                <a:gd name="T6" fmla="*/ 353 w 692"/>
                <a:gd name="T7" fmla="*/ 209 h 378"/>
                <a:gd name="T8" fmla="*/ 429 w 692"/>
                <a:gd name="T9" fmla="*/ 89 h 378"/>
                <a:gd name="T10" fmla="*/ 493 w 692"/>
                <a:gd name="T11" fmla="*/ 17 h 378"/>
                <a:gd name="T12" fmla="*/ 577 w 692"/>
                <a:gd name="T13" fmla="*/ 1 h 378"/>
                <a:gd name="T14" fmla="*/ 629 w 692"/>
                <a:gd name="T15" fmla="*/ 21 h 378"/>
                <a:gd name="T16" fmla="*/ 673 w 692"/>
                <a:gd name="T17" fmla="*/ 65 h 378"/>
                <a:gd name="T18" fmla="*/ 673 w 692"/>
                <a:gd name="T19" fmla="*/ 137 h 378"/>
                <a:gd name="T20" fmla="*/ 561 w 692"/>
                <a:gd name="T21" fmla="*/ 225 h 378"/>
                <a:gd name="T22" fmla="*/ 425 w 692"/>
                <a:gd name="T23" fmla="*/ 297 h 378"/>
                <a:gd name="T24" fmla="*/ 245 w 692"/>
                <a:gd name="T25" fmla="*/ 357 h 378"/>
                <a:gd name="T26" fmla="*/ 113 w 692"/>
                <a:gd name="T27" fmla="*/ 377 h 378"/>
                <a:gd name="T28" fmla="*/ 1 w 692"/>
                <a:gd name="T29" fmla="*/ 35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378">
                  <a:moveTo>
                    <a:pt x="1" y="357"/>
                  </a:moveTo>
                  <a:cubicBezTo>
                    <a:pt x="0" y="351"/>
                    <a:pt x="69" y="350"/>
                    <a:pt x="109" y="341"/>
                  </a:cubicBezTo>
                  <a:cubicBezTo>
                    <a:pt x="149" y="332"/>
                    <a:pt x="200" y="327"/>
                    <a:pt x="241" y="305"/>
                  </a:cubicBezTo>
                  <a:cubicBezTo>
                    <a:pt x="282" y="283"/>
                    <a:pt x="322" y="245"/>
                    <a:pt x="353" y="209"/>
                  </a:cubicBezTo>
                  <a:cubicBezTo>
                    <a:pt x="384" y="173"/>
                    <a:pt x="406" y="121"/>
                    <a:pt x="429" y="89"/>
                  </a:cubicBezTo>
                  <a:cubicBezTo>
                    <a:pt x="452" y="57"/>
                    <a:pt x="468" y="32"/>
                    <a:pt x="493" y="17"/>
                  </a:cubicBezTo>
                  <a:cubicBezTo>
                    <a:pt x="518" y="2"/>
                    <a:pt x="554" y="0"/>
                    <a:pt x="577" y="1"/>
                  </a:cubicBezTo>
                  <a:cubicBezTo>
                    <a:pt x="600" y="2"/>
                    <a:pt x="613" y="10"/>
                    <a:pt x="629" y="21"/>
                  </a:cubicBezTo>
                  <a:cubicBezTo>
                    <a:pt x="645" y="32"/>
                    <a:pt x="666" y="46"/>
                    <a:pt x="673" y="65"/>
                  </a:cubicBezTo>
                  <a:cubicBezTo>
                    <a:pt x="680" y="84"/>
                    <a:pt x="692" y="110"/>
                    <a:pt x="673" y="137"/>
                  </a:cubicBezTo>
                  <a:cubicBezTo>
                    <a:pt x="654" y="164"/>
                    <a:pt x="602" y="198"/>
                    <a:pt x="561" y="225"/>
                  </a:cubicBezTo>
                  <a:cubicBezTo>
                    <a:pt x="520" y="252"/>
                    <a:pt x="478" y="275"/>
                    <a:pt x="425" y="297"/>
                  </a:cubicBezTo>
                  <a:cubicBezTo>
                    <a:pt x="372" y="319"/>
                    <a:pt x="297" y="344"/>
                    <a:pt x="245" y="357"/>
                  </a:cubicBezTo>
                  <a:cubicBezTo>
                    <a:pt x="193" y="370"/>
                    <a:pt x="156" y="376"/>
                    <a:pt x="113" y="377"/>
                  </a:cubicBezTo>
                  <a:cubicBezTo>
                    <a:pt x="70" y="378"/>
                    <a:pt x="2" y="363"/>
                    <a:pt x="1" y="357"/>
                  </a:cubicBezTo>
                  <a:close/>
                </a:path>
              </a:pathLst>
            </a:custGeom>
            <a:gradFill rotWithShape="0">
              <a:gsLst>
                <a:gs pos="0">
                  <a:schemeClr val="bg1"/>
                </a:gs>
                <a:gs pos="50000">
                  <a:schemeClr val="folHlink"/>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2" name="AutoShape 56">
              <a:extLst>
                <a:ext uri="{FF2B5EF4-FFF2-40B4-BE49-F238E27FC236}">
                  <a16:creationId xmlns:a16="http://schemas.microsoft.com/office/drawing/2014/main" id="{CC420B11-E6A2-4F9B-A350-8A45FC6FAD2F}"/>
                </a:ext>
              </a:extLst>
            </p:cNvPr>
            <p:cNvSpPr>
              <a:spLocks noChangeArrowheads="1"/>
            </p:cNvSpPr>
            <p:nvPr/>
          </p:nvSpPr>
          <p:spPr bwMode="hidden">
            <a:xfrm rot="5400000">
              <a:off x="2724" y="2089"/>
              <a:ext cx="4320" cy="142"/>
            </a:xfrm>
            <a:custGeom>
              <a:avLst/>
              <a:gdLst>
                <a:gd name="G0" fmla="+- 607 0 0"/>
                <a:gd name="G1" fmla="+- 21600 0 607"/>
                <a:gd name="G2" fmla="*/ 607 1 2"/>
                <a:gd name="G3" fmla="+- 21600 0 G2"/>
                <a:gd name="G4" fmla="+/ 607 21600 2"/>
                <a:gd name="G5" fmla="+/ G1 0 2"/>
                <a:gd name="G6" fmla="*/ 21600 21600 607"/>
                <a:gd name="G7" fmla="*/ G6 1 2"/>
                <a:gd name="G8" fmla="+- 21600 0 G7"/>
                <a:gd name="G9" fmla="*/ 21600 1 2"/>
                <a:gd name="G10" fmla="+- 607 0 G9"/>
                <a:gd name="G11" fmla="?: G10 G8 0"/>
                <a:gd name="G12" fmla="?: G10 G7 21600"/>
                <a:gd name="T0" fmla="*/ 21296 w 21600"/>
                <a:gd name="T1" fmla="*/ 10800 h 21600"/>
                <a:gd name="T2" fmla="*/ 10800 w 21600"/>
                <a:gd name="T3" fmla="*/ 21600 h 21600"/>
                <a:gd name="T4" fmla="*/ 304 w 21600"/>
                <a:gd name="T5" fmla="*/ 10800 h 21600"/>
                <a:gd name="T6" fmla="*/ 10800 w 21600"/>
                <a:gd name="T7" fmla="*/ 0 h 21600"/>
                <a:gd name="T8" fmla="*/ 2104 w 21600"/>
                <a:gd name="T9" fmla="*/ 2104 h 21600"/>
                <a:gd name="T10" fmla="*/ 19496 w 21600"/>
                <a:gd name="T11" fmla="*/ 19496 h 21600"/>
              </a:gdLst>
              <a:ahLst/>
              <a:cxnLst>
                <a:cxn ang="0">
                  <a:pos x="T0" y="T1"/>
                </a:cxn>
                <a:cxn ang="0">
                  <a:pos x="T2" y="T3"/>
                </a:cxn>
                <a:cxn ang="0">
                  <a:pos x="T4" y="T5"/>
                </a:cxn>
                <a:cxn ang="0">
                  <a:pos x="T6" y="T7"/>
                </a:cxn>
              </a:cxnLst>
              <a:rect l="T8" t="T9" r="T10" b="T11"/>
              <a:pathLst>
                <a:path w="21600" h="21600">
                  <a:moveTo>
                    <a:pt x="0" y="0"/>
                  </a:moveTo>
                  <a:lnTo>
                    <a:pt x="607" y="21600"/>
                  </a:lnTo>
                  <a:lnTo>
                    <a:pt x="20993" y="21600"/>
                  </a:lnTo>
                  <a:lnTo>
                    <a:pt x="21600" y="0"/>
                  </a:lnTo>
                  <a:close/>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kumimoji="1" lang="en-US" altLang="en-US"/>
            </a:p>
          </p:txBody>
        </p:sp>
      </p:grpSp>
      <p:sp>
        <p:nvSpPr>
          <p:cNvPr id="4153" name="Rectangle 57">
            <a:extLst>
              <a:ext uri="{FF2B5EF4-FFF2-40B4-BE49-F238E27FC236}">
                <a16:creationId xmlns:a16="http://schemas.microsoft.com/office/drawing/2014/main" id="{A909F065-21FE-47AD-B5B4-B46798756F9B}"/>
              </a:ext>
            </a:extLst>
          </p:cNvPr>
          <p:cNvSpPr>
            <a:spLocks noGrp="1" noChangeArrowheads="1"/>
          </p:cNvSpPr>
          <p:nvPr>
            <p:ph type="title"/>
          </p:nvPr>
        </p:nvSpPr>
        <p:spPr bwMode="auto">
          <a:xfrm>
            <a:off x="292100" y="227013"/>
            <a:ext cx="99679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54" name="Rectangle 58">
            <a:extLst>
              <a:ext uri="{FF2B5EF4-FFF2-40B4-BE49-F238E27FC236}">
                <a16:creationId xmlns:a16="http://schemas.microsoft.com/office/drawing/2014/main" id="{309D6852-1CE0-42F6-A1A1-51589B21F419}"/>
              </a:ext>
            </a:extLst>
          </p:cNvPr>
          <p:cNvSpPr>
            <a:spLocks noGrp="1" noChangeArrowheads="1"/>
          </p:cNvSpPr>
          <p:nvPr>
            <p:ph type="body" idx="1"/>
          </p:nvPr>
        </p:nvSpPr>
        <p:spPr bwMode="auto">
          <a:xfrm>
            <a:off x="352425" y="1598613"/>
            <a:ext cx="9845675" cy="44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55" name="Rectangle 59">
            <a:extLst>
              <a:ext uri="{FF2B5EF4-FFF2-40B4-BE49-F238E27FC236}">
                <a16:creationId xmlns:a16="http://schemas.microsoft.com/office/drawing/2014/main" id="{78EE878D-E65F-4B29-BE9C-0B6914ADBE4E}"/>
              </a:ext>
            </a:extLst>
          </p:cNvPr>
          <p:cNvSpPr>
            <a:spLocks noGrp="1" noChangeArrowheads="1"/>
          </p:cNvSpPr>
          <p:nvPr>
            <p:ph type="dt" sz="half" idx="2"/>
          </p:nvPr>
        </p:nvSpPr>
        <p:spPr bwMode="auto">
          <a:xfrm>
            <a:off x="401638" y="6242050"/>
            <a:ext cx="237648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4156" name="Rectangle 60">
            <a:extLst>
              <a:ext uri="{FF2B5EF4-FFF2-40B4-BE49-F238E27FC236}">
                <a16:creationId xmlns:a16="http://schemas.microsoft.com/office/drawing/2014/main" id="{CFCAA047-1577-468B-BF4B-68F24D809CB3}"/>
              </a:ext>
            </a:extLst>
          </p:cNvPr>
          <p:cNvSpPr>
            <a:spLocks noGrp="1" noChangeArrowheads="1"/>
          </p:cNvSpPr>
          <p:nvPr>
            <p:ph type="ftr" sz="quarter" idx="3"/>
          </p:nvPr>
        </p:nvSpPr>
        <p:spPr bwMode="auto">
          <a:xfrm>
            <a:off x="3008313" y="6248400"/>
            <a:ext cx="460851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4157" name="Rectangle 61">
            <a:extLst>
              <a:ext uri="{FF2B5EF4-FFF2-40B4-BE49-F238E27FC236}">
                <a16:creationId xmlns:a16="http://schemas.microsoft.com/office/drawing/2014/main" id="{C96E156D-692C-453F-9D49-C2CDBC360101}"/>
              </a:ext>
            </a:extLst>
          </p:cNvPr>
          <p:cNvSpPr>
            <a:spLocks noGrp="1" noChangeArrowheads="1"/>
          </p:cNvSpPr>
          <p:nvPr>
            <p:ph type="sldNum" sz="quarter" idx="4"/>
          </p:nvPr>
        </p:nvSpPr>
        <p:spPr bwMode="auto">
          <a:xfrm>
            <a:off x="7821613" y="6248400"/>
            <a:ext cx="233997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28B956F1-DD4C-42BF-AD3D-5BE6E69CB36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random/>
  </p:transition>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Blip>
          <a:blip r:embed="rId15"/>
        </a:buBlip>
        <a:defRPr sz="3200" kern="1200">
          <a:solidFill>
            <a:schemeClr val="tx1"/>
          </a:solidFill>
          <a:latin typeface="+mn-lt"/>
          <a:ea typeface="+mn-ea"/>
          <a:cs typeface="+mn-cs"/>
        </a:defRPr>
      </a:lvl1pPr>
      <a:lvl2pPr marL="742950" indent="-285750" algn="l" rtl="0" fontAlgn="base">
        <a:spcBef>
          <a:spcPct val="20000"/>
        </a:spcBef>
        <a:spcAft>
          <a:spcPct val="0"/>
        </a:spcAft>
        <a:buSzPct val="80000"/>
        <a:buBlip>
          <a:blip r:embed="rId16"/>
        </a:buBlip>
        <a:defRPr sz="2800" kern="1200">
          <a:solidFill>
            <a:schemeClr val="tx1"/>
          </a:solidFill>
          <a:latin typeface="+mn-lt"/>
          <a:ea typeface="+mn-ea"/>
          <a:cs typeface="+mn-cs"/>
        </a:defRPr>
      </a:lvl2pPr>
      <a:lvl3pPr marL="1143000" indent="-228600" algn="l" rtl="0" fontAlgn="base">
        <a:spcBef>
          <a:spcPct val="20000"/>
        </a:spcBef>
        <a:spcAft>
          <a:spcPct val="0"/>
        </a:spcAft>
        <a:buSzPct val="70000"/>
        <a:buBlip>
          <a:blip r:embed="rId17"/>
        </a:buBlip>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google.com/url?sa=i&amp;rct=j&amp;q=&amp;esrc=s&amp;source=images&amp;cd=&amp;ved=2ahUKEwiGjuCVm-XjAhUIXc0KHZAxD5kQjRx6BAgBEAU&amp;url=https%3A%2F%2Fwww.thehindu.com%2Fbusiness%2FEconomy%2Frbi-on-the-horns-of-a-dilemma%2Farticle26044091.ece&amp;psig=AOvVaw0Ks1AiSxW0UaIBgnBUONxt&amp;ust=156487052126752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google.com/url?sa=i&amp;rct=j&amp;q=&amp;esrc=s&amp;source=images&amp;cd=&amp;ved=2ahUKEwjxzcenneXjAhVQGs0KHRkiBpMQjRx6BAgBEAU&amp;url=https%3A%2F%2Fwww.lightstock.com%2Fvectors%2Fwe-walk-by-faith-not-by-sight-2-corinthians-5-7&amp;psig=AOvVaw2NI0kp7y-At7xFdqbKabeB&amp;ust=156487108622805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google.com/url?sa=i&amp;rct=j&amp;q=&amp;esrc=s&amp;source=images&amp;cd=&amp;ved=2ahUKEwiSzYWwmuXjAhXCUs0KHZ1ZCpkQjRx6BAgBEAU&amp;url=https%3A%2F%2Flifeteen.com%2Fblog%2F10-ways-that-doubting-thomas-is-all-of-us%2F&amp;psig=AOvVaw35EAG18BXg8w1hc1QVyBGU&amp;ust=156487031380164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3A5C779-FC38-4A88-A713-E4753E896D1B}"/>
              </a:ext>
            </a:extLst>
          </p:cNvPr>
          <p:cNvSpPr>
            <a:spLocks noGrp="1" noChangeArrowheads="1"/>
          </p:cNvSpPr>
          <p:nvPr>
            <p:ph type="ctrTitle"/>
          </p:nvPr>
        </p:nvSpPr>
        <p:spPr/>
        <p:txBody>
          <a:bodyPr/>
          <a:lstStyle/>
          <a:p>
            <a:endParaRPr lang="en-US" altLang="en-US"/>
          </a:p>
        </p:txBody>
      </p:sp>
      <p:sp>
        <p:nvSpPr>
          <p:cNvPr id="17411" name="Rectangle 3">
            <a:extLst>
              <a:ext uri="{FF2B5EF4-FFF2-40B4-BE49-F238E27FC236}">
                <a16:creationId xmlns:a16="http://schemas.microsoft.com/office/drawing/2014/main" id="{75C4B9E2-9B98-4213-9C0D-4DF6A9CE7E18}"/>
              </a:ext>
            </a:extLst>
          </p:cNvPr>
          <p:cNvSpPr>
            <a:spLocks noGrp="1" noChangeArrowheads="1"/>
          </p:cNvSpPr>
          <p:nvPr>
            <p:ph type="subTitle" idx="1"/>
          </p:nvPr>
        </p:nvSpPr>
        <p:spPr/>
        <p:txBody>
          <a:bodyPr/>
          <a:lstStyle/>
          <a:p>
            <a:endParaRPr lang="en-US" altLang="en-US"/>
          </a:p>
        </p:txBody>
      </p:sp>
      <p:pic>
        <p:nvPicPr>
          <p:cNvPr id="17414" name="Picture 9">
            <a:extLst>
              <a:ext uri="{FF2B5EF4-FFF2-40B4-BE49-F238E27FC236}">
                <a16:creationId xmlns:a16="http://schemas.microsoft.com/office/drawing/2014/main" id="{15FEADD1-5ACB-417C-90A7-33CA63248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0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4" descr="A close up of a logo&#10;&#10;Description automatically generated">
            <a:extLst>
              <a:ext uri="{FF2B5EF4-FFF2-40B4-BE49-F238E27FC236}">
                <a16:creationId xmlns:a16="http://schemas.microsoft.com/office/drawing/2014/main" id="{AC595B90-8D69-4DAE-A89B-1F34B05B2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3" y="381000"/>
            <a:ext cx="2886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DF8F3A3-0D3D-4389-94DC-EEACD9043780}"/>
              </a:ext>
            </a:extLst>
          </p:cNvPr>
          <p:cNvSpPr>
            <a:spLocks noGrp="1" noChangeArrowheads="1"/>
          </p:cNvSpPr>
          <p:nvPr>
            <p:ph type="title"/>
          </p:nvPr>
        </p:nvSpPr>
        <p:spPr/>
        <p:txBody>
          <a:bodyPr/>
          <a:lstStyle/>
          <a:p>
            <a:r>
              <a:rPr lang="en-US" altLang="en-US" b="1"/>
              <a:t>Faith and Sight</a:t>
            </a:r>
          </a:p>
        </p:txBody>
      </p:sp>
      <p:sp>
        <p:nvSpPr>
          <p:cNvPr id="13315" name="Rectangle 3">
            <a:extLst>
              <a:ext uri="{FF2B5EF4-FFF2-40B4-BE49-F238E27FC236}">
                <a16:creationId xmlns:a16="http://schemas.microsoft.com/office/drawing/2014/main" id="{F0A64205-491C-445F-90B4-EE7076686FF6}"/>
              </a:ext>
            </a:extLst>
          </p:cNvPr>
          <p:cNvSpPr>
            <a:spLocks noGrp="1" noChangeArrowheads="1"/>
          </p:cNvSpPr>
          <p:nvPr>
            <p:ph type="body" idx="1"/>
          </p:nvPr>
        </p:nvSpPr>
        <p:spPr>
          <a:xfrm>
            <a:off x="352425" y="1598613"/>
            <a:ext cx="9845675" cy="5106987"/>
          </a:xfrm>
        </p:spPr>
        <p:txBody>
          <a:bodyPr/>
          <a:lstStyle/>
          <a:p>
            <a:r>
              <a:rPr lang="en-US" altLang="en-US" sz="2800"/>
              <a:t>None of us have seen a resurrection like Jesus’ resurrection;</a:t>
            </a:r>
          </a:p>
          <a:p>
            <a:pPr lvl="1"/>
            <a:r>
              <a:rPr lang="en-US" altLang="en-US" sz="2400"/>
              <a:t>The scientific world considers it an impossibility.  </a:t>
            </a:r>
          </a:p>
          <a:p>
            <a:r>
              <a:rPr lang="en-US" altLang="en-US" sz="2800"/>
              <a:t>When we hear the claim that Jesus is risen from the dead, and all those who trust in Jesus will likewise obtain the resurrection from the dead on the final day, we either can accept the witness of the Apostles and other eyewitnesses and believe it or go with what seems to make sense to us according to the ways of the world and deny it.  </a:t>
            </a:r>
          </a:p>
          <a:p>
            <a:r>
              <a:rPr lang="en-US" altLang="en-US" sz="2800"/>
              <a:t>We either walk by faith, or we walk by sight. </a:t>
            </a:r>
          </a:p>
          <a:p>
            <a:pPr>
              <a:buFontTx/>
              <a:buNone/>
            </a:pPr>
            <a:endParaRPr lang="en-US" altLang="en-US" sz="2800"/>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EF5801C-9CB3-44E7-9EA2-436AF1E43789}"/>
              </a:ext>
            </a:extLst>
          </p:cNvPr>
          <p:cNvSpPr>
            <a:spLocks noGrp="1" noChangeArrowheads="1"/>
          </p:cNvSpPr>
          <p:nvPr>
            <p:ph type="title"/>
          </p:nvPr>
        </p:nvSpPr>
        <p:spPr/>
        <p:txBody>
          <a:bodyPr/>
          <a:lstStyle/>
          <a:p>
            <a:r>
              <a:rPr lang="en-US" altLang="en-US" b="1"/>
              <a:t>Faith and Sight</a:t>
            </a:r>
          </a:p>
        </p:txBody>
      </p:sp>
      <p:sp>
        <p:nvSpPr>
          <p:cNvPr id="12291" name="Rectangle 3">
            <a:extLst>
              <a:ext uri="{FF2B5EF4-FFF2-40B4-BE49-F238E27FC236}">
                <a16:creationId xmlns:a16="http://schemas.microsoft.com/office/drawing/2014/main" id="{372E8F10-F051-4C24-AC5E-56B08F999105}"/>
              </a:ext>
            </a:extLst>
          </p:cNvPr>
          <p:cNvSpPr>
            <a:spLocks noGrp="1" noChangeArrowheads="1"/>
          </p:cNvSpPr>
          <p:nvPr>
            <p:ph type="body" idx="1"/>
          </p:nvPr>
        </p:nvSpPr>
        <p:spPr>
          <a:xfrm>
            <a:off x="379413" y="1295400"/>
            <a:ext cx="9818687" cy="5562600"/>
          </a:xfrm>
        </p:spPr>
        <p:txBody>
          <a:bodyPr/>
          <a:lstStyle/>
          <a:p>
            <a:pPr>
              <a:lnSpc>
                <a:spcPct val="90000"/>
              </a:lnSpc>
            </a:pPr>
            <a:r>
              <a:rPr lang="en-US" altLang="en-US" sz="2400"/>
              <a:t>Walking by faith involves much more than trusting that God has raised Jesus from the dead</a:t>
            </a:r>
          </a:p>
          <a:p>
            <a:pPr>
              <a:lnSpc>
                <a:spcPct val="90000"/>
              </a:lnSpc>
            </a:pPr>
            <a:r>
              <a:rPr lang="en-US" altLang="en-US" sz="2400"/>
              <a:t>It also demands confidence that God has made Jesus both Lord and Christ (Acts 2:36).  </a:t>
            </a:r>
          </a:p>
          <a:p>
            <a:pPr>
              <a:lnSpc>
                <a:spcPct val="90000"/>
              </a:lnSpc>
            </a:pPr>
            <a:r>
              <a:rPr lang="en-US" altLang="en-US" sz="2400"/>
              <a:t>If Jesus is Lord and Christ, then He reigns as King of kings and Lord of lords; we must serve Him and do what He says (1 Tim 6:14-16).  </a:t>
            </a:r>
          </a:p>
          <a:p>
            <a:pPr>
              <a:lnSpc>
                <a:spcPct val="90000"/>
              </a:lnSpc>
            </a:pPr>
            <a:r>
              <a:rPr lang="en-US" altLang="en-US" sz="2400"/>
              <a:t>Yes, we must mentally accept the proposition that Jesus is Lord and Christ, but we must also act like it, and this is where the difficulty enters.  </a:t>
            </a:r>
          </a:p>
          <a:p>
            <a:pPr>
              <a:lnSpc>
                <a:spcPct val="90000"/>
              </a:lnSpc>
            </a:pPr>
            <a:r>
              <a:rPr lang="en-US" altLang="en-US" sz="2400"/>
              <a:t>Jesus and the Apostles said, taught, and practiced things which prove very difficult. </a:t>
            </a:r>
          </a:p>
          <a:p>
            <a:pPr>
              <a:lnSpc>
                <a:spcPct val="90000"/>
              </a:lnSpc>
            </a:pPr>
            <a:r>
              <a:rPr lang="en-US" altLang="en-US" sz="2400"/>
              <a:t>Jesus demands us to love our neighbor, to pray for those who persecute us, to take up our cross daily and to follow Him in the way of suffering, humiliation, and shame, perhaps unto death (Matt 5:21-48; 16:24-27; Luke 6:27-36). </a:t>
            </a: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descr="Image result for horns of a dilemma">
            <a:hlinkClick r:id="rId2"/>
            <a:extLst>
              <a:ext uri="{FF2B5EF4-FFF2-40B4-BE49-F238E27FC236}">
                <a16:creationId xmlns:a16="http://schemas.microsoft.com/office/drawing/2014/main" id="{DAB36042-E9BA-4E44-9E1D-F005C5D6625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2436813" cy="1336675"/>
          </a:xfrm>
          <a:prstGeom prst="rect">
            <a:avLst/>
          </a:prstGeom>
          <a:noFill/>
          <a:extLst>
            <a:ext uri="{909E8E84-426E-40DD-AFC4-6F175D3DCCD1}">
              <a14:hiddenFill xmlns:a14="http://schemas.microsoft.com/office/drawing/2010/main">
                <a:solidFill>
                  <a:srgbClr val="FFFFFF"/>
                </a:solidFill>
              </a14:hiddenFill>
            </a:ext>
          </a:extLst>
        </p:spPr>
      </p:pic>
      <p:sp>
        <p:nvSpPr>
          <p:cNvPr id="14338" name="Rectangle 2">
            <a:extLst>
              <a:ext uri="{FF2B5EF4-FFF2-40B4-BE49-F238E27FC236}">
                <a16:creationId xmlns:a16="http://schemas.microsoft.com/office/drawing/2014/main" id="{0506DF40-E3BE-438B-AE11-2726459E08C5}"/>
              </a:ext>
            </a:extLst>
          </p:cNvPr>
          <p:cNvSpPr>
            <a:spLocks noGrp="1" noChangeArrowheads="1"/>
          </p:cNvSpPr>
          <p:nvPr>
            <p:ph type="title"/>
          </p:nvPr>
        </p:nvSpPr>
        <p:spPr>
          <a:xfrm>
            <a:off x="3046413" y="227013"/>
            <a:ext cx="7213600" cy="1143000"/>
          </a:xfrm>
        </p:spPr>
        <p:txBody>
          <a:bodyPr/>
          <a:lstStyle/>
          <a:p>
            <a:r>
              <a:rPr lang="en-US" altLang="en-US" b="1"/>
              <a:t>Faith and Sight</a:t>
            </a:r>
          </a:p>
        </p:txBody>
      </p:sp>
      <p:sp>
        <p:nvSpPr>
          <p:cNvPr id="14339" name="Rectangle 3">
            <a:extLst>
              <a:ext uri="{FF2B5EF4-FFF2-40B4-BE49-F238E27FC236}">
                <a16:creationId xmlns:a16="http://schemas.microsoft.com/office/drawing/2014/main" id="{4A585B0F-1859-421D-B12A-63B78D22118F}"/>
              </a:ext>
            </a:extLst>
          </p:cNvPr>
          <p:cNvSpPr>
            <a:spLocks noGrp="1" noChangeArrowheads="1"/>
          </p:cNvSpPr>
          <p:nvPr>
            <p:ph type="body" idx="1"/>
          </p:nvPr>
        </p:nvSpPr>
        <p:spPr>
          <a:xfrm>
            <a:off x="303213" y="1219200"/>
            <a:ext cx="9894887" cy="5410200"/>
          </a:xfrm>
        </p:spPr>
        <p:txBody>
          <a:bodyPr/>
          <a:lstStyle/>
          <a:p>
            <a:pPr>
              <a:lnSpc>
                <a:spcPct val="80000"/>
              </a:lnSpc>
            </a:pPr>
            <a:r>
              <a:rPr lang="en-US" altLang="en-US" sz="2400"/>
              <a:t>The issue is never in those situations and circumstances in which people agree with Jesus’ teachings; </a:t>
            </a:r>
          </a:p>
          <a:p>
            <a:pPr>
              <a:lnSpc>
                <a:spcPct val="80000"/>
              </a:lnSpc>
            </a:pPr>
            <a:r>
              <a:rPr lang="en-US" altLang="en-US" sz="2400"/>
              <a:t>The issue is always where Jesus’ teachings go against what people have been taught by their families, cultures, teachers, etc.  </a:t>
            </a:r>
          </a:p>
          <a:p>
            <a:pPr>
              <a:lnSpc>
                <a:spcPct val="80000"/>
              </a:lnSpc>
            </a:pPr>
            <a:r>
              <a:rPr lang="en-US" altLang="en-US" sz="2400"/>
              <a:t>What happens when everything we “know” comes up against what Jesus has taught?  </a:t>
            </a:r>
          </a:p>
          <a:p>
            <a:pPr>
              <a:lnSpc>
                <a:spcPct val="80000"/>
              </a:lnSpc>
            </a:pPr>
            <a:r>
              <a:rPr lang="en-US" altLang="en-US" sz="2400"/>
              <a:t>Most people, unfortunately, will again choose to walk by sight: they will follow what they think is right and good, based on what they have learned from family, culture, education, etc., and thus reject Jesus as Lord by their deeds (Matthew 7:13-14, 21-27).  </a:t>
            </a:r>
          </a:p>
          <a:p>
            <a:pPr>
              <a:lnSpc>
                <a:spcPct val="80000"/>
              </a:lnSpc>
            </a:pPr>
            <a:r>
              <a:rPr lang="en-US" altLang="en-US" sz="2400"/>
              <a:t>A few, however, will be like Peter in John 6:68-69, and ask where else they could go, for they know Jesus has the words of life, and have come to believe that He is the Holy One of God.  </a:t>
            </a:r>
          </a:p>
          <a:p>
            <a:pPr>
              <a:lnSpc>
                <a:spcPct val="80000"/>
              </a:lnSpc>
            </a:pPr>
            <a:r>
              <a:rPr lang="en-US" altLang="en-US" sz="2400"/>
              <a:t>Peter did not declare that he had perfect understanding and insight as to what Jesus taught; Peter declared His trust and confidence that Jesus is who He said He is.</a:t>
            </a: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56AD989-E43D-4E06-8E9D-33F1E0833199}"/>
              </a:ext>
            </a:extLst>
          </p:cNvPr>
          <p:cNvSpPr>
            <a:spLocks noGrp="1" noChangeArrowheads="1"/>
          </p:cNvSpPr>
          <p:nvPr>
            <p:ph type="title"/>
          </p:nvPr>
        </p:nvSpPr>
        <p:spPr/>
        <p:txBody>
          <a:bodyPr/>
          <a:lstStyle/>
          <a:p>
            <a:r>
              <a:rPr lang="en-US" altLang="en-US" b="1"/>
              <a:t>Faith and Sight</a:t>
            </a:r>
          </a:p>
        </p:txBody>
      </p:sp>
      <p:sp>
        <p:nvSpPr>
          <p:cNvPr id="15363" name="Rectangle 3">
            <a:extLst>
              <a:ext uri="{FF2B5EF4-FFF2-40B4-BE49-F238E27FC236}">
                <a16:creationId xmlns:a16="http://schemas.microsoft.com/office/drawing/2014/main" id="{E5F1D979-187B-425F-B73B-9374E076E102}"/>
              </a:ext>
            </a:extLst>
          </p:cNvPr>
          <p:cNvSpPr>
            <a:spLocks noGrp="1" noChangeArrowheads="1"/>
          </p:cNvSpPr>
          <p:nvPr>
            <p:ph type="body" idx="1"/>
          </p:nvPr>
        </p:nvSpPr>
        <p:spPr>
          <a:xfrm>
            <a:off x="352425" y="1598613"/>
            <a:ext cx="9323388" cy="5259387"/>
          </a:xfrm>
        </p:spPr>
        <p:txBody>
          <a:bodyPr/>
          <a:lstStyle/>
          <a:p>
            <a:r>
              <a:rPr lang="en-US" altLang="en-US"/>
              <a:t>Ultimately, to walk by faith is to maintain the same posture as Peter did in John 6:68-69.  </a:t>
            </a:r>
          </a:p>
          <a:p>
            <a:r>
              <a:rPr lang="en-US" altLang="en-US"/>
              <a:t>It is easy for us to think we are walking by faith when we are really still walking by sight, only going as far as we feel comfortable trusting in Jesus.  </a:t>
            </a:r>
          </a:p>
          <a:p>
            <a:r>
              <a:rPr lang="en-US" altLang="en-US"/>
              <a:t>Walking by faith is not blind faith: we have every reason for confidence in God based on what He has promised and done for our fathers through the prophets and in Jesus (Heb 1:1-3).  </a:t>
            </a:r>
          </a:p>
          <a:p>
            <a:endParaRPr lang="en-US" altLang="en-US"/>
          </a:p>
        </p:txBody>
      </p:sp>
      <p:pic>
        <p:nvPicPr>
          <p:cNvPr id="15365" name="Picture 5" descr="Image result for walk by faith not sight">
            <a:hlinkClick r:id="rId2"/>
            <a:extLst>
              <a:ext uri="{FF2B5EF4-FFF2-40B4-BE49-F238E27FC236}">
                <a16:creationId xmlns:a16="http://schemas.microsoft.com/office/drawing/2014/main" id="{7F409C7E-53F3-46FD-B548-6D9724D5D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8613" y="1219200"/>
            <a:ext cx="2970212" cy="2970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70ABE8A-5782-48A4-89B7-075A923EA1CF}"/>
              </a:ext>
            </a:extLst>
          </p:cNvPr>
          <p:cNvSpPr>
            <a:spLocks noGrp="1" noChangeArrowheads="1"/>
          </p:cNvSpPr>
          <p:nvPr>
            <p:ph type="title"/>
          </p:nvPr>
        </p:nvSpPr>
        <p:spPr>
          <a:xfrm>
            <a:off x="230189" y="-4666"/>
            <a:ext cx="9967913" cy="1143000"/>
          </a:xfrm>
        </p:spPr>
        <p:txBody>
          <a:bodyPr/>
          <a:lstStyle/>
          <a:p>
            <a:r>
              <a:rPr lang="en-US" altLang="en-US" b="1" dirty="0"/>
              <a:t>Faith and Sight</a:t>
            </a:r>
          </a:p>
        </p:txBody>
      </p:sp>
      <p:sp>
        <p:nvSpPr>
          <p:cNvPr id="19459" name="Rectangle 3">
            <a:extLst>
              <a:ext uri="{FF2B5EF4-FFF2-40B4-BE49-F238E27FC236}">
                <a16:creationId xmlns:a16="http://schemas.microsoft.com/office/drawing/2014/main" id="{41CA2B30-93B4-4DD6-8844-0B498CA41BFD}"/>
              </a:ext>
            </a:extLst>
          </p:cNvPr>
          <p:cNvSpPr>
            <a:spLocks noGrp="1" noChangeArrowheads="1"/>
          </p:cNvSpPr>
          <p:nvPr>
            <p:ph type="body" idx="1"/>
          </p:nvPr>
        </p:nvSpPr>
        <p:spPr>
          <a:xfrm>
            <a:off x="220825" y="838200"/>
            <a:ext cx="8531223" cy="5791200"/>
          </a:xfrm>
        </p:spPr>
        <p:txBody>
          <a:bodyPr/>
          <a:lstStyle/>
          <a:p>
            <a:pPr>
              <a:lnSpc>
                <a:spcPct val="80000"/>
              </a:lnSpc>
            </a:pPr>
            <a:r>
              <a:rPr lang="en-US" altLang="en-US" sz="2800" dirty="0"/>
              <a:t>Instead, walking by faith is trust: trust in God in Christ not only when it makes complete sense to us to trust in God, but especially when it seems to no longer make any sense.  </a:t>
            </a:r>
          </a:p>
          <a:p>
            <a:pPr>
              <a:lnSpc>
                <a:spcPct val="80000"/>
              </a:lnSpc>
            </a:pPr>
            <a:r>
              <a:rPr lang="en-US" altLang="en-US" sz="2800" dirty="0"/>
              <a:t>As the heavens are higher and greater than the earth, so God and His ways are higher than our ways (Isa 55:8-9).  </a:t>
            </a:r>
          </a:p>
          <a:p>
            <a:pPr>
              <a:lnSpc>
                <a:spcPct val="80000"/>
              </a:lnSpc>
            </a:pPr>
            <a:r>
              <a:rPr lang="en-US" altLang="en-US" sz="2800" dirty="0"/>
              <a:t>There is so much going on in the creation which we will never understand no matter how far we look or how deep we plumb (</a:t>
            </a:r>
            <a:r>
              <a:rPr lang="en-US" altLang="en-US" sz="2800" dirty="0" err="1"/>
              <a:t>Deut</a:t>
            </a:r>
            <a:r>
              <a:rPr lang="en-US" altLang="en-US" sz="2800" dirty="0"/>
              <a:t> 29:29; Job 38:1-41:34).  </a:t>
            </a:r>
          </a:p>
          <a:p>
            <a:pPr>
              <a:lnSpc>
                <a:spcPct val="80000"/>
              </a:lnSpc>
            </a:pPr>
            <a:r>
              <a:rPr lang="en-US" altLang="en-US" sz="2800" dirty="0"/>
              <a:t>We become puffed up when we think we know things (1 Cor 8:1); </a:t>
            </a:r>
          </a:p>
          <a:p>
            <a:pPr>
              <a:lnSpc>
                <a:spcPct val="80000"/>
              </a:lnSpc>
            </a:pPr>
            <a:r>
              <a:rPr lang="en-US" altLang="en-US" sz="2800" dirty="0"/>
              <a:t>We do better to repent in dust and ashes like Job and recognize we often think and speak of things well beyond us (Job 42:1-6).</a:t>
            </a:r>
          </a:p>
        </p:txBody>
      </p:sp>
      <p:pic>
        <p:nvPicPr>
          <p:cNvPr id="3" name="Picture 2" descr="A picture containing floor, chair, indoor, building&#10;&#10;Description automatically generated">
            <a:extLst>
              <a:ext uri="{FF2B5EF4-FFF2-40B4-BE49-F238E27FC236}">
                <a16:creationId xmlns:a16="http://schemas.microsoft.com/office/drawing/2014/main" id="{E32D3B53-66F2-43CA-A1FB-911FE4D8A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012" y="2009192"/>
            <a:ext cx="3579813" cy="2447732"/>
          </a:xfrm>
          <a:prstGeom prst="rect">
            <a:avLst/>
          </a:prstGeom>
        </p:spPr>
      </p:pic>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B3C3663-ECEF-436F-897D-F33C22FCFE94}"/>
              </a:ext>
            </a:extLst>
          </p:cNvPr>
          <p:cNvSpPr>
            <a:spLocks noGrp="1" noChangeArrowheads="1"/>
          </p:cNvSpPr>
          <p:nvPr>
            <p:ph type="title"/>
          </p:nvPr>
        </p:nvSpPr>
        <p:spPr/>
        <p:txBody>
          <a:bodyPr/>
          <a:lstStyle/>
          <a:p>
            <a:r>
              <a:rPr lang="en-US" altLang="en-US" b="1"/>
              <a:t>Faith and Sight</a:t>
            </a:r>
          </a:p>
        </p:txBody>
      </p:sp>
      <p:sp>
        <p:nvSpPr>
          <p:cNvPr id="16387" name="Rectangle 3">
            <a:extLst>
              <a:ext uri="{FF2B5EF4-FFF2-40B4-BE49-F238E27FC236}">
                <a16:creationId xmlns:a16="http://schemas.microsoft.com/office/drawing/2014/main" id="{5F64C09D-86B6-4CEF-B770-BEA662C4B956}"/>
              </a:ext>
            </a:extLst>
          </p:cNvPr>
          <p:cNvSpPr>
            <a:spLocks noGrp="1" noChangeArrowheads="1"/>
          </p:cNvSpPr>
          <p:nvPr>
            <p:ph type="body" idx="1"/>
          </p:nvPr>
        </p:nvSpPr>
        <p:spPr>
          <a:xfrm>
            <a:off x="352425" y="1598613"/>
            <a:ext cx="8789987" cy="5259387"/>
          </a:xfrm>
        </p:spPr>
        <p:txBody>
          <a:bodyPr/>
          <a:lstStyle/>
          <a:p>
            <a:pPr>
              <a:lnSpc>
                <a:spcPct val="90000"/>
              </a:lnSpc>
            </a:pPr>
            <a:r>
              <a:rPr lang="en-US" altLang="en-US" sz="2800" dirty="0"/>
              <a:t>God does not expect us to see everything or know everything; </a:t>
            </a:r>
          </a:p>
          <a:p>
            <a:pPr>
              <a:lnSpc>
                <a:spcPct val="90000"/>
              </a:lnSpc>
            </a:pPr>
            <a:r>
              <a:rPr lang="en-US" altLang="en-US" sz="2800" dirty="0"/>
              <a:t>God knows our limitations, for He has made us, and takes pleasure in us as His creation (</a:t>
            </a:r>
            <a:r>
              <a:rPr lang="en-US" altLang="en-US" sz="2800" dirty="0" err="1"/>
              <a:t>Psa</a:t>
            </a:r>
            <a:r>
              <a:rPr lang="en-US" altLang="en-US" sz="2800" dirty="0"/>
              <a:t> 8:1-9).  </a:t>
            </a:r>
          </a:p>
          <a:p>
            <a:pPr>
              <a:lnSpc>
                <a:spcPct val="90000"/>
              </a:lnSpc>
            </a:pPr>
            <a:r>
              <a:rPr lang="en-US" altLang="en-US" sz="2800" dirty="0"/>
              <a:t>But God does expect us to realize there is far more going on out there than we can understand, and to perceive trusting our senses alone will fail us.  </a:t>
            </a:r>
          </a:p>
          <a:p>
            <a:pPr>
              <a:lnSpc>
                <a:spcPct val="90000"/>
              </a:lnSpc>
            </a:pPr>
            <a:r>
              <a:rPr lang="en-US" altLang="en-US" sz="2800" dirty="0"/>
              <a:t>And so, we do well to walk by faith, not by sight trusting in God no matter what the circumstance looks like, and seeking to live like Jesus in thought, word, and deed, to obtain the resurrection of life and to see God face to face for all eternity!</a:t>
            </a:r>
          </a:p>
        </p:txBody>
      </p:sp>
      <p:pic>
        <p:nvPicPr>
          <p:cNvPr id="3" name="Picture 2" descr="A picture containing clock, object, monitor&#10;&#10;Description automatically generated">
            <a:extLst>
              <a:ext uri="{FF2B5EF4-FFF2-40B4-BE49-F238E27FC236}">
                <a16:creationId xmlns:a16="http://schemas.microsoft.com/office/drawing/2014/main" id="{B7F1A253-F8E9-4D75-BE3C-830A1A18D9C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142412" y="1752600"/>
            <a:ext cx="2970212" cy="40831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footsteps">
            <a:extLst>
              <a:ext uri="{FF2B5EF4-FFF2-40B4-BE49-F238E27FC236}">
                <a16:creationId xmlns:a16="http://schemas.microsoft.com/office/drawing/2014/main" id="{D0E438E2-8033-4EC2-8012-D99023A87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533400"/>
            <a:ext cx="8153400" cy="5435600"/>
          </a:xfrm>
          <a:prstGeom prst="rect">
            <a:avLst/>
          </a:prstGeom>
          <a:noFill/>
          <a:extLst>
            <a:ext uri="{909E8E84-426E-40DD-AFC4-6F175D3DCCD1}">
              <a14:hiddenFill xmlns:a14="http://schemas.microsoft.com/office/drawing/2010/main">
                <a:solidFill>
                  <a:srgbClr val="FFFFFF"/>
                </a:solidFill>
              </a14:hiddenFill>
            </a:ext>
          </a:extLst>
        </p:spPr>
      </p:pic>
      <p:sp>
        <p:nvSpPr>
          <p:cNvPr id="2050" name="Rectangle 2">
            <a:extLst>
              <a:ext uri="{FF2B5EF4-FFF2-40B4-BE49-F238E27FC236}">
                <a16:creationId xmlns:a16="http://schemas.microsoft.com/office/drawing/2014/main" id="{04AAE59D-4A39-4E4F-AE92-37599B7EE24C}"/>
              </a:ext>
            </a:extLst>
          </p:cNvPr>
          <p:cNvSpPr>
            <a:spLocks noGrp="1" noChangeArrowheads="1"/>
          </p:cNvSpPr>
          <p:nvPr>
            <p:ph type="ctrTitle"/>
          </p:nvPr>
        </p:nvSpPr>
        <p:spPr>
          <a:xfrm>
            <a:off x="1304925" y="2057400"/>
            <a:ext cx="9285288" cy="2057400"/>
          </a:xfrm>
        </p:spPr>
        <p:txBody>
          <a:bodyPr/>
          <a:lstStyle/>
          <a:p>
            <a:r>
              <a:rPr lang="en-US" altLang="en-US" b="1">
                <a:solidFill>
                  <a:schemeClr val="tx1"/>
                </a:solidFill>
              </a:rPr>
              <a:t>Light Lesson 16 </a:t>
            </a:r>
            <a:br>
              <a:rPr lang="en-US" altLang="en-US" b="1">
                <a:solidFill>
                  <a:schemeClr val="tx1"/>
                </a:solidFill>
              </a:rPr>
            </a:br>
            <a:r>
              <a:rPr lang="en-US" altLang="en-US" b="1">
                <a:solidFill>
                  <a:schemeClr val="tx1"/>
                </a:solidFill>
              </a:rPr>
              <a:t>Walking by Faith, Not by Sight</a:t>
            </a:r>
          </a:p>
        </p:txBody>
      </p:sp>
      <p:sp>
        <p:nvSpPr>
          <p:cNvPr id="2051" name="Rectangle 3">
            <a:extLst>
              <a:ext uri="{FF2B5EF4-FFF2-40B4-BE49-F238E27FC236}">
                <a16:creationId xmlns:a16="http://schemas.microsoft.com/office/drawing/2014/main" id="{9A659BBF-8218-461B-8469-2FB2DE90FD09}"/>
              </a:ext>
            </a:extLst>
          </p:cNvPr>
          <p:cNvSpPr>
            <a:spLocks noGrp="1" noChangeArrowheads="1"/>
          </p:cNvSpPr>
          <p:nvPr>
            <p:ph type="subTitle" idx="1"/>
          </p:nvPr>
        </p:nvSpPr>
        <p:spPr/>
        <p:txBody>
          <a:bodyPr/>
          <a:lstStyle/>
          <a:p>
            <a:endParaRPr lang="en-US" altLang="en-US"/>
          </a:p>
        </p:txBody>
      </p:sp>
      <p:pic>
        <p:nvPicPr>
          <p:cNvPr id="2052" name="Picture 4" descr="A close up of a logo&#10;&#10;Description automatically generated">
            <a:extLst>
              <a:ext uri="{FF2B5EF4-FFF2-40B4-BE49-F238E27FC236}">
                <a16:creationId xmlns:a16="http://schemas.microsoft.com/office/drawing/2014/main" id="{5E9E3D09-D7A9-4814-B7B1-BF13E8C4C64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5843588"/>
            <a:ext cx="12954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1EC4E22-AF69-4C9B-84DC-5C69055DD2FA}"/>
              </a:ext>
            </a:extLst>
          </p:cNvPr>
          <p:cNvSpPr>
            <a:spLocks noGrp="1" noChangeArrowheads="1"/>
          </p:cNvSpPr>
          <p:nvPr>
            <p:ph type="title"/>
          </p:nvPr>
        </p:nvSpPr>
        <p:spPr>
          <a:xfrm>
            <a:off x="912813" y="762000"/>
            <a:ext cx="9967912" cy="1143000"/>
          </a:xfrm>
        </p:spPr>
        <p:txBody>
          <a:bodyPr/>
          <a:lstStyle/>
          <a:p>
            <a:r>
              <a:rPr lang="en-US" altLang="en-US" b="1"/>
              <a:t>Introduction</a:t>
            </a:r>
          </a:p>
        </p:txBody>
      </p:sp>
      <p:sp>
        <p:nvSpPr>
          <p:cNvPr id="6147" name="Rectangle 3">
            <a:extLst>
              <a:ext uri="{FF2B5EF4-FFF2-40B4-BE49-F238E27FC236}">
                <a16:creationId xmlns:a16="http://schemas.microsoft.com/office/drawing/2014/main" id="{383C47A9-7C4F-4B54-8D98-A6AB41351139}"/>
              </a:ext>
            </a:extLst>
          </p:cNvPr>
          <p:cNvSpPr>
            <a:spLocks noGrp="1" noChangeArrowheads="1"/>
          </p:cNvSpPr>
          <p:nvPr>
            <p:ph type="body" idx="1"/>
          </p:nvPr>
        </p:nvSpPr>
        <p:spPr>
          <a:xfrm>
            <a:off x="352425" y="2362200"/>
            <a:ext cx="9845675" cy="4495800"/>
          </a:xfrm>
        </p:spPr>
        <p:txBody>
          <a:bodyPr/>
          <a:lstStyle/>
          <a:p>
            <a:r>
              <a:rPr lang="en-US" altLang="en-US"/>
              <a:t>The human eye remains a marvel. </a:t>
            </a:r>
          </a:p>
          <a:p>
            <a:r>
              <a:rPr lang="en-US" altLang="en-US"/>
              <a:t>The more we learn about how the eye and the brain function, the more impressed we are at its complexity and amazed that we can even see at all.  </a:t>
            </a:r>
          </a:p>
          <a:p>
            <a:r>
              <a:rPr lang="en-US" altLang="en-US"/>
              <a:t>Through enhancements people can see stars and galaxies millions of light years away; they can also see down to the atomic level. </a:t>
            </a:r>
          </a:p>
        </p:txBody>
      </p:sp>
      <p:pic>
        <p:nvPicPr>
          <p:cNvPr id="6149" name="Picture 5" descr="Image result for eye">
            <a:extLst>
              <a:ext uri="{FF2B5EF4-FFF2-40B4-BE49-F238E27FC236}">
                <a16:creationId xmlns:a16="http://schemas.microsoft.com/office/drawing/2014/main" id="{9D408276-8692-4207-8947-C02A125A9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013" y="0"/>
            <a:ext cx="5143500" cy="2308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6C76C0-1724-431F-A5A7-67E5007C14B4}"/>
              </a:ext>
            </a:extLst>
          </p:cNvPr>
          <p:cNvSpPr>
            <a:spLocks noGrp="1" noChangeArrowheads="1"/>
          </p:cNvSpPr>
          <p:nvPr>
            <p:ph type="title"/>
          </p:nvPr>
        </p:nvSpPr>
        <p:spPr/>
        <p:txBody>
          <a:bodyPr/>
          <a:lstStyle/>
          <a:p>
            <a:r>
              <a:rPr lang="en-US" altLang="en-US" b="1"/>
              <a:t>Introduction</a:t>
            </a:r>
          </a:p>
        </p:txBody>
      </p:sp>
      <p:sp>
        <p:nvSpPr>
          <p:cNvPr id="7171" name="Rectangle 3">
            <a:extLst>
              <a:ext uri="{FF2B5EF4-FFF2-40B4-BE49-F238E27FC236}">
                <a16:creationId xmlns:a16="http://schemas.microsoft.com/office/drawing/2014/main" id="{6ED2DB6F-3363-4D66-98BB-F3D95C784924}"/>
              </a:ext>
            </a:extLst>
          </p:cNvPr>
          <p:cNvSpPr>
            <a:spLocks noGrp="1" noChangeArrowheads="1"/>
          </p:cNvSpPr>
          <p:nvPr>
            <p:ph type="body" idx="1"/>
          </p:nvPr>
        </p:nvSpPr>
        <p:spPr>
          <a:xfrm>
            <a:off x="303213" y="1371600"/>
            <a:ext cx="9845675" cy="5259388"/>
          </a:xfrm>
        </p:spPr>
        <p:txBody>
          <a:bodyPr/>
          <a:lstStyle/>
          <a:p>
            <a:pPr>
              <a:lnSpc>
                <a:spcPct val="90000"/>
              </a:lnSpc>
            </a:pPr>
            <a:r>
              <a:rPr lang="en-US" altLang="en-US"/>
              <a:t>We tend to take vision for granted and rely on it by default.  </a:t>
            </a:r>
          </a:p>
          <a:p>
            <a:pPr>
              <a:lnSpc>
                <a:spcPct val="90000"/>
              </a:lnSpc>
            </a:pPr>
            <a:r>
              <a:rPr lang="en-US" altLang="en-US"/>
              <a:t>The old adage “seeing is believing” exists for a reason; we tend to trust what we see with our eyes and have difficulty imagining anything beyond what we can see.  </a:t>
            </a:r>
          </a:p>
          <a:p>
            <a:pPr>
              <a:lnSpc>
                <a:spcPct val="90000"/>
              </a:lnSpc>
            </a:pPr>
            <a:r>
              <a:rPr lang="en-US" altLang="en-US"/>
              <a:t>By default, we tend to want to walk by sight: to see where we are going and to see what is ahead.  </a:t>
            </a:r>
          </a:p>
          <a:p>
            <a:pPr>
              <a:lnSpc>
                <a:spcPct val="90000"/>
              </a:lnSpc>
            </a:pPr>
            <a:r>
              <a:rPr lang="en-US" altLang="en-US"/>
              <a:t>Few things terrify us more than the prospect of some lurking danger or hazard which we cannot see.</a:t>
            </a:r>
          </a:p>
        </p:txBody>
      </p:sp>
      <p:pic>
        <p:nvPicPr>
          <p:cNvPr id="7173" name="Picture 5" descr="Image result for blind person">
            <a:extLst>
              <a:ext uri="{FF2B5EF4-FFF2-40B4-BE49-F238E27FC236}">
                <a16:creationId xmlns:a16="http://schemas.microsoft.com/office/drawing/2014/main" id="{018182BC-C3AA-40FB-AD8F-09E7B17A695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61413" y="2667000"/>
            <a:ext cx="3652837" cy="41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6C5BE5D-4F63-48F7-B517-6CE562F00E31}"/>
              </a:ext>
            </a:extLst>
          </p:cNvPr>
          <p:cNvSpPr>
            <a:spLocks noGrp="1" noChangeArrowheads="1"/>
          </p:cNvSpPr>
          <p:nvPr>
            <p:ph type="title"/>
          </p:nvPr>
        </p:nvSpPr>
        <p:spPr/>
        <p:txBody>
          <a:bodyPr/>
          <a:lstStyle/>
          <a:p>
            <a:r>
              <a:rPr lang="en-US" altLang="en-US" b="1"/>
              <a:t>Introduction</a:t>
            </a:r>
          </a:p>
        </p:txBody>
      </p:sp>
      <p:sp>
        <p:nvSpPr>
          <p:cNvPr id="8195" name="Rectangle 3">
            <a:extLst>
              <a:ext uri="{FF2B5EF4-FFF2-40B4-BE49-F238E27FC236}">
                <a16:creationId xmlns:a16="http://schemas.microsoft.com/office/drawing/2014/main" id="{17DCD17C-C827-40DE-BEB5-C76B9CF72A2A}"/>
              </a:ext>
            </a:extLst>
          </p:cNvPr>
          <p:cNvSpPr>
            <a:spLocks noGrp="1" noChangeArrowheads="1"/>
          </p:cNvSpPr>
          <p:nvPr>
            <p:ph type="body" idx="1"/>
          </p:nvPr>
        </p:nvSpPr>
        <p:spPr>
          <a:xfrm>
            <a:off x="379413" y="1219200"/>
            <a:ext cx="9818687" cy="5638800"/>
          </a:xfrm>
        </p:spPr>
        <p:txBody>
          <a:bodyPr/>
          <a:lstStyle/>
          <a:p>
            <a:pPr>
              <a:lnSpc>
                <a:spcPct val="90000"/>
              </a:lnSpc>
            </a:pPr>
            <a:r>
              <a:rPr lang="en-US" altLang="en-US" sz="2800"/>
              <a:t>Meanwhile, the more we can “see,” the more we learn just how limited our vision proves to be.  </a:t>
            </a:r>
          </a:p>
          <a:p>
            <a:pPr>
              <a:lnSpc>
                <a:spcPct val="90000"/>
              </a:lnSpc>
            </a:pPr>
            <a:r>
              <a:rPr lang="en-US" altLang="en-US" sz="2800"/>
              <a:t>We have learned how other animals have a greater depth of visions than humans do.  </a:t>
            </a:r>
          </a:p>
          <a:p>
            <a:pPr>
              <a:lnSpc>
                <a:spcPct val="90000"/>
              </a:lnSpc>
            </a:pPr>
            <a:r>
              <a:rPr lang="en-US" altLang="en-US" sz="2800"/>
              <a:t>We may be able to see all kinds of things thanks to enhancements like telescopes or microscopes, yet that knowledge only magnifies how little we are actually able to see just with our naked eye.  </a:t>
            </a:r>
          </a:p>
          <a:p>
            <a:pPr>
              <a:lnSpc>
                <a:spcPct val="90000"/>
              </a:lnSpc>
            </a:pPr>
            <a:r>
              <a:rPr lang="en-US" altLang="en-US" sz="2800"/>
              <a:t>We are also learning how our brain sometimes plays tricks on us and “sees” things that are not really there or forms the image of things in ways that are not consistent with how they look in reality.  </a:t>
            </a:r>
          </a:p>
          <a:p>
            <a:pPr>
              <a:lnSpc>
                <a:spcPct val="90000"/>
              </a:lnSpc>
            </a:pPr>
            <a:r>
              <a:rPr lang="en-US" altLang="en-US" sz="2800"/>
              <a:t>“Seeing is believing” leads to a warped sense of reality!</a:t>
            </a: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D0167EE-1F5C-4FBF-AB9B-B654C3F896E0}"/>
              </a:ext>
            </a:extLst>
          </p:cNvPr>
          <p:cNvSpPr>
            <a:spLocks noGrp="1" noChangeArrowheads="1"/>
          </p:cNvSpPr>
          <p:nvPr>
            <p:ph type="title"/>
          </p:nvPr>
        </p:nvSpPr>
        <p:spPr/>
        <p:txBody>
          <a:bodyPr/>
          <a:lstStyle/>
          <a:p>
            <a:r>
              <a:rPr lang="en-US" altLang="en-US" b="1"/>
              <a:t>Faith and Sight</a:t>
            </a:r>
          </a:p>
        </p:txBody>
      </p:sp>
      <p:sp>
        <p:nvSpPr>
          <p:cNvPr id="9219" name="Rectangle 3">
            <a:extLst>
              <a:ext uri="{FF2B5EF4-FFF2-40B4-BE49-F238E27FC236}">
                <a16:creationId xmlns:a16="http://schemas.microsoft.com/office/drawing/2014/main" id="{69D4CEB7-D4C8-40EB-AE77-5000984DF704}"/>
              </a:ext>
            </a:extLst>
          </p:cNvPr>
          <p:cNvSpPr>
            <a:spLocks noGrp="1" noChangeArrowheads="1"/>
          </p:cNvSpPr>
          <p:nvPr>
            <p:ph type="body" idx="1"/>
          </p:nvPr>
        </p:nvSpPr>
        <p:spPr>
          <a:xfrm>
            <a:off x="352425" y="1598613"/>
            <a:ext cx="9845675" cy="5259387"/>
          </a:xfrm>
        </p:spPr>
        <p:txBody>
          <a:bodyPr/>
          <a:lstStyle/>
          <a:p>
            <a:r>
              <a:rPr lang="en-US" altLang="en-US"/>
              <a:t>What is true about our physical sight is also true about our spiritual faith and knowledge.  </a:t>
            </a:r>
          </a:p>
          <a:p>
            <a:r>
              <a:rPr lang="en-US" altLang="en-US"/>
              <a:t>The Apostle Paul declared that Christians walk by faith, not by sight, in 2 Corinthians 5:7.  </a:t>
            </a:r>
          </a:p>
          <a:p>
            <a:r>
              <a:rPr lang="en-US" altLang="en-US"/>
              <a:t>He did so while encouraging the Christians in Corinth regarding their hope that Jesus would return one day to judge the world in righteousness and raise and transform the dead for immortality (2 Cor 4:7-5:10). </a:t>
            </a:r>
          </a:p>
        </p:txBody>
      </p:sp>
      <p:pic>
        <p:nvPicPr>
          <p:cNvPr id="6" name="Picture 5" descr="A picture containing clock, object, monitor&#10;&#10;Description automatically generated">
            <a:extLst>
              <a:ext uri="{FF2B5EF4-FFF2-40B4-BE49-F238E27FC236}">
                <a16:creationId xmlns:a16="http://schemas.microsoft.com/office/drawing/2014/main" id="{76203376-B2D3-4DFD-8ED2-0447AAABCB4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828212" y="1370012"/>
            <a:ext cx="2360613" cy="3245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4586C40-6C21-40C0-AFFA-0526E0E408B8}"/>
              </a:ext>
            </a:extLst>
          </p:cNvPr>
          <p:cNvSpPr>
            <a:spLocks noGrp="1" noChangeArrowheads="1"/>
          </p:cNvSpPr>
          <p:nvPr>
            <p:ph type="title"/>
          </p:nvPr>
        </p:nvSpPr>
        <p:spPr>
          <a:xfrm>
            <a:off x="6246813" y="227013"/>
            <a:ext cx="4013200" cy="1143000"/>
          </a:xfrm>
        </p:spPr>
        <p:txBody>
          <a:bodyPr/>
          <a:lstStyle/>
          <a:p>
            <a:r>
              <a:rPr lang="en-US" altLang="en-US" b="1"/>
              <a:t>Faith and Sight</a:t>
            </a:r>
          </a:p>
        </p:txBody>
      </p:sp>
      <p:sp>
        <p:nvSpPr>
          <p:cNvPr id="10243" name="Rectangle 3">
            <a:extLst>
              <a:ext uri="{FF2B5EF4-FFF2-40B4-BE49-F238E27FC236}">
                <a16:creationId xmlns:a16="http://schemas.microsoft.com/office/drawing/2014/main" id="{DB0D4552-2663-42FC-9582-E6935C7C2448}"/>
              </a:ext>
            </a:extLst>
          </p:cNvPr>
          <p:cNvSpPr>
            <a:spLocks noGrp="1" noChangeArrowheads="1"/>
          </p:cNvSpPr>
          <p:nvPr>
            <p:ph type="body" idx="1"/>
          </p:nvPr>
        </p:nvSpPr>
        <p:spPr>
          <a:xfrm>
            <a:off x="303213" y="76200"/>
            <a:ext cx="5867400" cy="6629400"/>
          </a:xfrm>
        </p:spPr>
        <p:txBody>
          <a:bodyPr/>
          <a:lstStyle/>
          <a:p>
            <a:r>
              <a:rPr lang="en-US" altLang="en-US" sz="3000"/>
              <a:t>Throughout time mankind has known, for certain, that everyone dies, and the dead stay dead.  </a:t>
            </a:r>
          </a:p>
          <a:p>
            <a:r>
              <a:rPr lang="en-US" altLang="en-US" sz="3000"/>
              <a:t>We know this because we have seen that everyone has died, and those who have died stay dead.  </a:t>
            </a:r>
          </a:p>
          <a:p>
            <a:r>
              <a:rPr lang="en-US" altLang="en-US" sz="3000"/>
              <a:t>The disciples who followed Jesus knew this as well and were astonished when confronted with all the evidence that Jesus arose from the dead (Luke 24:36-43). </a:t>
            </a:r>
          </a:p>
          <a:p>
            <a:endParaRPr lang="en-US" altLang="en-US" sz="3000"/>
          </a:p>
        </p:txBody>
      </p:sp>
      <p:pic>
        <p:nvPicPr>
          <p:cNvPr id="10245" name="Picture 5" descr="Image result for Jesus raised">
            <a:extLst>
              <a:ext uri="{FF2B5EF4-FFF2-40B4-BE49-F238E27FC236}">
                <a16:creationId xmlns:a16="http://schemas.microsoft.com/office/drawing/2014/main" id="{570F9600-1F45-4718-97C6-FCC8E1F50F55}"/>
              </a:ext>
            </a:extLst>
          </p:cNvPr>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6094413" y="1447800"/>
            <a:ext cx="6094412" cy="3795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301BE15-4AEC-437D-96A1-6EA3A49DA248}"/>
              </a:ext>
            </a:extLst>
          </p:cNvPr>
          <p:cNvSpPr>
            <a:spLocks noGrp="1" noChangeArrowheads="1"/>
          </p:cNvSpPr>
          <p:nvPr>
            <p:ph type="title"/>
          </p:nvPr>
        </p:nvSpPr>
        <p:spPr>
          <a:xfrm>
            <a:off x="5103813" y="227013"/>
            <a:ext cx="5156200" cy="1143000"/>
          </a:xfrm>
        </p:spPr>
        <p:txBody>
          <a:bodyPr/>
          <a:lstStyle/>
          <a:p>
            <a:r>
              <a:rPr lang="en-US" altLang="en-US" b="1"/>
              <a:t>Faith and Sight</a:t>
            </a:r>
          </a:p>
        </p:txBody>
      </p:sp>
      <p:sp>
        <p:nvSpPr>
          <p:cNvPr id="20483" name="Rectangle 3">
            <a:extLst>
              <a:ext uri="{FF2B5EF4-FFF2-40B4-BE49-F238E27FC236}">
                <a16:creationId xmlns:a16="http://schemas.microsoft.com/office/drawing/2014/main" id="{3B6D28DC-D3D8-481D-8820-919AC210B85F}"/>
              </a:ext>
            </a:extLst>
          </p:cNvPr>
          <p:cNvSpPr>
            <a:spLocks noGrp="1" noChangeArrowheads="1"/>
          </p:cNvSpPr>
          <p:nvPr>
            <p:ph type="body" idx="1"/>
          </p:nvPr>
        </p:nvSpPr>
        <p:spPr>
          <a:xfrm>
            <a:off x="0" y="304800"/>
            <a:ext cx="4722813" cy="6400800"/>
          </a:xfrm>
        </p:spPr>
        <p:txBody>
          <a:bodyPr/>
          <a:lstStyle/>
          <a:p>
            <a:pPr>
              <a:lnSpc>
                <a:spcPct val="80000"/>
              </a:lnSpc>
            </a:pPr>
            <a:r>
              <a:rPr lang="en-US" altLang="en-US" sz="2400"/>
              <a:t>Upon hearing the claim of Jesus’ resurrection from fellow disciples, Thomas insisted he would not believe unless he had concrete, physical evidence.  </a:t>
            </a:r>
          </a:p>
          <a:p>
            <a:pPr>
              <a:lnSpc>
                <a:spcPct val="80000"/>
              </a:lnSpc>
            </a:pPr>
            <a:r>
              <a:rPr lang="en-US" altLang="en-US" sz="2400"/>
              <a:t>Jesus appeared to him and gave him every reason to believe; </a:t>
            </a:r>
          </a:p>
          <a:p>
            <a:pPr>
              <a:lnSpc>
                <a:spcPct val="80000"/>
              </a:lnSpc>
            </a:pPr>
            <a:r>
              <a:rPr lang="en-US" altLang="en-US" sz="2400"/>
              <a:t>Thomas declared Jesus was his Lord and God (John 20:24-28).  </a:t>
            </a:r>
          </a:p>
          <a:p>
            <a:pPr>
              <a:lnSpc>
                <a:spcPct val="80000"/>
              </a:lnSpc>
            </a:pPr>
            <a:r>
              <a:rPr lang="en-US" altLang="en-US" sz="2400"/>
              <a:t>Jesus asked Thomas if he believed because he saw, and then Jesus pronounced a powerful blessing: blessed are those who have not seen and yet have believed (John 20:29).</a:t>
            </a:r>
          </a:p>
        </p:txBody>
      </p:sp>
      <p:pic>
        <p:nvPicPr>
          <p:cNvPr id="20485" name="Picture 5" descr="Image result for doubting thomas">
            <a:hlinkClick r:id="rId2"/>
            <a:extLst>
              <a:ext uri="{FF2B5EF4-FFF2-40B4-BE49-F238E27FC236}">
                <a16:creationId xmlns:a16="http://schemas.microsoft.com/office/drawing/2014/main" id="{336D412C-139F-42B9-B098-C1D014779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013" y="1524000"/>
            <a:ext cx="55245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416868C-A50E-4DCA-AF11-741C96402D3E}"/>
              </a:ext>
            </a:extLst>
          </p:cNvPr>
          <p:cNvSpPr>
            <a:spLocks noGrp="1" noChangeArrowheads="1"/>
          </p:cNvSpPr>
          <p:nvPr>
            <p:ph type="title"/>
          </p:nvPr>
        </p:nvSpPr>
        <p:spPr/>
        <p:txBody>
          <a:bodyPr/>
          <a:lstStyle/>
          <a:p>
            <a:r>
              <a:rPr lang="en-US" altLang="en-US" b="1"/>
              <a:t>Faith and Sight</a:t>
            </a:r>
          </a:p>
        </p:txBody>
      </p:sp>
      <p:sp>
        <p:nvSpPr>
          <p:cNvPr id="11267" name="Rectangle 3">
            <a:extLst>
              <a:ext uri="{FF2B5EF4-FFF2-40B4-BE49-F238E27FC236}">
                <a16:creationId xmlns:a16="http://schemas.microsoft.com/office/drawing/2014/main" id="{FA00453E-4E2B-4E26-8C53-BDB6E99F044C}"/>
              </a:ext>
            </a:extLst>
          </p:cNvPr>
          <p:cNvSpPr>
            <a:spLocks noGrp="1" noChangeArrowheads="1"/>
          </p:cNvSpPr>
          <p:nvPr>
            <p:ph type="body" idx="1"/>
          </p:nvPr>
        </p:nvSpPr>
        <p:spPr>
          <a:xfrm>
            <a:off x="352425" y="1295400"/>
            <a:ext cx="9845675" cy="5562600"/>
          </a:xfrm>
        </p:spPr>
        <p:txBody>
          <a:bodyPr/>
          <a:lstStyle/>
          <a:p>
            <a:pPr>
              <a:lnSpc>
                <a:spcPct val="90000"/>
              </a:lnSpc>
            </a:pPr>
            <a:r>
              <a:rPr lang="en-US" altLang="en-US"/>
              <a:t>The resurrection of the dead therefore well demonstrates the difference between walking by faith and walking by sight.  </a:t>
            </a:r>
          </a:p>
          <a:p>
            <a:pPr>
              <a:lnSpc>
                <a:spcPct val="90000"/>
              </a:lnSpc>
            </a:pPr>
            <a:r>
              <a:rPr lang="en-US" altLang="en-US"/>
              <a:t>It has been almost 2,000 years since anyone has seen the Lord Jesus in the resurrection (1 Cor 15:1-11).  </a:t>
            </a:r>
          </a:p>
          <a:p>
            <a:pPr>
              <a:lnSpc>
                <a:spcPct val="90000"/>
              </a:lnSpc>
            </a:pPr>
            <a:r>
              <a:rPr lang="en-US" altLang="en-US"/>
              <a:t>The entire Christian faith is dependent on the truth of the resurrection: </a:t>
            </a:r>
          </a:p>
          <a:p>
            <a:pPr lvl="1">
              <a:lnSpc>
                <a:spcPct val="90000"/>
              </a:lnSpc>
            </a:pPr>
            <a:r>
              <a:rPr lang="en-US" altLang="en-US"/>
              <a:t>if Jesus is not risen from the dead, then their faith is a lie, </a:t>
            </a:r>
          </a:p>
          <a:p>
            <a:pPr lvl="1">
              <a:lnSpc>
                <a:spcPct val="90000"/>
              </a:lnSpc>
            </a:pPr>
            <a:r>
              <a:rPr lang="en-US" altLang="en-US"/>
              <a:t>and those who believe it are to be most pitied in the world (1 Cor 15:12-20).  </a:t>
            </a:r>
          </a:p>
        </p:txBody>
      </p:sp>
    </p:spTree>
  </p:cSld>
  <p:clrMapOvr>
    <a:masterClrMapping/>
  </p:clrMapOvr>
  <p:transition spd="med">
    <p:random/>
  </p:transition>
</p:sld>
</file>

<file path=ppt/theme/theme1.xml><?xml version="1.0" encoding="utf-8"?>
<a:theme xmlns:a="http://schemas.openxmlformats.org/drawingml/2006/main" name="Kimono">
  <a:themeElements>
    <a:clrScheme name="Kimono 1">
      <a:dk1>
        <a:srgbClr val="2F1311"/>
      </a:dk1>
      <a:lt1>
        <a:srgbClr val="C16059"/>
      </a:lt1>
      <a:dk2>
        <a:srgbClr val="F7D47D"/>
      </a:dk2>
      <a:lt2>
        <a:srgbClr val="000000"/>
      </a:lt2>
      <a:accent1>
        <a:srgbClr val="D5B781"/>
      </a:accent1>
      <a:accent2>
        <a:srgbClr val="79AF7D"/>
      </a:accent2>
      <a:accent3>
        <a:srgbClr val="DDB6B5"/>
      </a:accent3>
      <a:accent4>
        <a:srgbClr val="270E0D"/>
      </a:accent4>
      <a:accent5>
        <a:srgbClr val="E7D8C1"/>
      </a:accent5>
      <a:accent6>
        <a:srgbClr val="6D9E71"/>
      </a:accent6>
      <a:hlink>
        <a:srgbClr val="F0B854"/>
      </a:hlink>
      <a:folHlink>
        <a:srgbClr val="DC893E"/>
      </a:folHlink>
    </a:clrScheme>
    <a:fontScheme name="Kimon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imono 1">
        <a:dk1>
          <a:srgbClr val="2F1311"/>
        </a:dk1>
        <a:lt1>
          <a:srgbClr val="C16059"/>
        </a:lt1>
        <a:dk2>
          <a:srgbClr val="F7D47D"/>
        </a:dk2>
        <a:lt2>
          <a:srgbClr val="000000"/>
        </a:lt2>
        <a:accent1>
          <a:srgbClr val="D5B781"/>
        </a:accent1>
        <a:accent2>
          <a:srgbClr val="79AF7D"/>
        </a:accent2>
        <a:accent3>
          <a:srgbClr val="DDB6B5"/>
        </a:accent3>
        <a:accent4>
          <a:srgbClr val="270E0D"/>
        </a:accent4>
        <a:accent5>
          <a:srgbClr val="E7D8C1"/>
        </a:accent5>
        <a:accent6>
          <a:srgbClr val="6D9E71"/>
        </a:accent6>
        <a:hlink>
          <a:srgbClr val="F0B854"/>
        </a:hlink>
        <a:folHlink>
          <a:srgbClr val="DC893E"/>
        </a:folHlink>
      </a:clrScheme>
      <a:clrMap bg1="lt1" tx1="dk1" bg2="lt2" tx2="dk2" accent1="accent1" accent2="accent2" accent3="accent3" accent4="accent4" accent5="accent5" accent6="accent6" hlink="hlink" folHlink="folHlink"/>
    </a:extraClrScheme>
    <a:extraClrScheme>
      <a:clrScheme name="Kimono 2">
        <a:dk1>
          <a:srgbClr val="000000"/>
        </a:dk1>
        <a:lt1>
          <a:srgbClr val="FFFFFF"/>
        </a:lt1>
        <a:dk2>
          <a:srgbClr val="000000"/>
        </a:dk2>
        <a:lt2>
          <a:srgbClr val="F7D47D"/>
        </a:lt2>
        <a:accent1>
          <a:srgbClr val="C19341"/>
        </a:accent1>
        <a:accent2>
          <a:srgbClr val="60A265"/>
        </a:accent2>
        <a:accent3>
          <a:srgbClr val="AAAAAA"/>
        </a:accent3>
        <a:accent4>
          <a:srgbClr val="DADADA"/>
        </a:accent4>
        <a:accent5>
          <a:srgbClr val="DDC8B0"/>
        </a:accent5>
        <a:accent6>
          <a:srgbClr val="56925B"/>
        </a:accent6>
        <a:hlink>
          <a:srgbClr val="EB9F17"/>
        </a:hlink>
        <a:folHlink>
          <a:srgbClr val="CF7625"/>
        </a:folHlink>
      </a:clrScheme>
      <a:clrMap bg1="dk2" tx1="lt1" bg2="dk1" tx2="lt2" accent1="accent1" accent2="accent2" accent3="accent3" accent4="accent4" accent5="accent5" accent6="accent6" hlink="hlink" folHlink="folHlink"/>
    </a:extraClrScheme>
    <a:extraClrScheme>
      <a:clrScheme name="Kimono 3">
        <a:dk1>
          <a:srgbClr val="00002E"/>
        </a:dk1>
        <a:lt1>
          <a:srgbClr val="FFFFFF"/>
        </a:lt1>
        <a:dk2>
          <a:srgbClr val="003399"/>
        </a:dk2>
        <a:lt2>
          <a:srgbClr val="F4BC40"/>
        </a:lt2>
        <a:accent1>
          <a:srgbClr val="9280CC"/>
        </a:accent1>
        <a:accent2>
          <a:srgbClr val="BD51A1"/>
        </a:accent2>
        <a:accent3>
          <a:srgbClr val="AAADCA"/>
        </a:accent3>
        <a:accent4>
          <a:srgbClr val="DADADA"/>
        </a:accent4>
        <a:accent5>
          <a:srgbClr val="C7C0E2"/>
        </a:accent5>
        <a:accent6>
          <a:srgbClr val="AB4991"/>
        </a:accent6>
        <a:hlink>
          <a:srgbClr val="CC66FF"/>
        </a:hlink>
        <a:folHlink>
          <a:srgbClr val="824F99"/>
        </a:folHlink>
      </a:clrScheme>
      <a:clrMap bg1="dk2" tx1="lt1" bg2="dk1" tx2="lt2" accent1="accent1" accent2="accent2" accent3="accent3" accent4="accent4" accent5="accent5" accent6="accent6" hlink="hlink" folHlink="folHlink"/>
    </a:extraClrScheme>
    <a:extraClrScheme>
      <a:clrScheme name="Kimono 4">
        <a:dk1>
          <a:srgbClr val="2F1311"/>
        </a:dk1>
        <a:lt1>
          <a:srgbClr val="7A8E9C"/>
        </a:lt1>
        <a:dk2>
          <a:srgbClr val="FDF4DF"/>
        </a:dk2>
        <a:lt2>
          <a:srgbClr val="3E4A52"/>
        </a:lt2>
        <a:accent1>
          <a:srgbClr val="81ABA0"/>
        </a:accent1>
        <a:accent2>
          <a:srgbClr val="CD817B"/>
        </a:accent2>
        <a:accent3>
          <a:srgbClr val="BEC6CB"/>
        </a:accent3>
        <a:accent4>
          <a:srgbClr val="270E0D"/>
        </a:accent4>
        <a:accent5>
          <a:srgbClr val="C1D2CD"/>
        </a:accent5>
        <a:accent6>
          <a:srgbClr val="BA746F"/>
        </a:accent6>
        <a:hlink>
          <a:srgbClr val="BEBC76"/>
        </a:hlink>
        <a:folHlink>
          <a:srgbClr val="668E69"/>
        </a:folHlink>
      </a:clrScheme>
      <a:clrMap bg1="lt1" tx1="dk1" bg2="lt2" tx2="dk2" accent1="accent1" accent2="accent2" accent3="accent3" accent4="accent4" accent5="accent5" accent6="accent6" hlink="hlink" folHlink="folHlink"/>
    </a:extraClrScheme>
    <a:extraClrScheme>
      <a:clrScheme name="Kimono 5">
        <a:dk1>
          <a:srgbClr val="2F1311"/>
        </a:dk1>
        <a:lt1>
          <a:srgbClr val="7A9C7C"/>
        </a:lt1>
        <a:dk2>
          <a:srgbClr val="FBEBC3"/>
        </a:dk2>
        <a:lt2>
          <a:srgbClr val="3C503D"/>
        </a:lt2>
        <a:accent1>
          <a:srgbClr val="D5B781"/>
        </a:accent1>
        <a:accent2>
          <a:srgbClr val="C16059"/>
        </a:accent2>
        <a:accent3>
          <a:srgbClr val="BECBBF"/>
        </a:accent3>
        <a:accent4>
          <a:srgbClr val="270E0D"/>
        </a:accent4>
        <a:accent5>
          <a:srgbClr val="E7D8C1"/>
        </a:accent5>
        <a:accent6>
          <a:srgbClr val="AF5650"/>
        </a:accent6>
        <a:hlink>
          <a:srgbClr val="F0B854"/>
        </a:hlink>
        <a:folHlink>
          <a:srgbClr val="DC893E"/>
        </a:folHlink>
      </a:clrScheme>
      <a:clrMap bg1="lt1" tx1="dk1" bg2="lt2" tx2="dk2" accent1="accent1" accent2="accent2" accent3="accent3" accent4="accent4" accent5="accent5" accent6="accent6" hlink="hlink" folHlink="folHlink"/>
    </a:extraClrScheme>
    <a:extraClrScheme>
      <a:clrScheme name="Kimono 6">
        <a:dk1>
          <a:srgbClr val="000000"/>
        </a:dk1>
        <a:lt1>
          <a:srgbClr val="D9EFE0"/>
        </a:lt1>
        <a:dk2>
          <a:srgbClr val="30605A"/>
        </a:dk2>
        <a:lt2>
          <a:srgbClr val="15331E"/>
        </a:lt2>
        <a:accent1>
          <a:srgbClr val="A4C6BA"/>
        </a:accent1>
        <a:accent2>
          <a:srgbClr val="558F7D"/>
        </a:accent2>
        <a:accent3>
          <a:srgbClr val="E9F6ED"/>
        </a:accent3>
        <a:accent4>
          <a:srgbClr val="000000"/>
        </a:accent4>
        <a:accent5>
          <a:srgbClr val="CFDFD9"/>
        </a:accent5>
        <a:accent6>
          <a:srgbClr val="4C8171"/>
        </a:accent6>
        <a:hlink>
          <a:srgbClr val="C1C177"/>
        </a:hlink>
        <a:folHlink>
          <a:srgbClr val="A08F5E"/>
        </a:folHlink>
      </a:clrScheme>
      <a:clrMap bg1="lt1" tx1="dk1" bg2="lt2" tx2="dk2" accent1="accent1" accent2="accent2" accent3="accent3" accent4="accent4" accent5="accent5" accent6="accent6" hlink="hlink" folHlink="folHlink"/>
    </a:extraClrScheme>
    <a:extraClrScheme>
      <a:clrScheme name="Kimono 7">
        <a:dk1>
          <a:srgbClr val="2F1311"/>
        </a:dk1>
        <a:lt1>
          <a:srgbClr val="CFC7B5"/>
        </a:lt1>
        <a:dk2>
          <a:srgbClr val="853F35"/>
        </a:dk2>
        <a:lt2>
          <a:srgbClr val="8E7F5E"/>
        </a:lt2>
        <a:accent1>
          <a:srgbClr val="EBD2A5"/>
        </a:accent1>
        <a:accent2>
          <a:srgbClr val="A5C9A8"/>
        </a:accent2>
        <a:accent3>
          <a:srgbClr val="E4E0D7"/>
        </a:accent3>
        <a:accent4>
          <a:srgbClr val="270E0D"/>
        </a:accent4>
        <a:accent5>
          <a:srgbClr val="F3E5CF"/>
        </a:accent5>
        <a:accent6>
          <a:srgbClr val="95B698"/>
        </a:accent6>
        <a:hlink>
          <a:srgbClr val="C68510"/>
        </a:hlink>
        <a:folHlink>
          <a:srgbClr val="E5A871"/>
        </a:folHlink>
      </a:clrScheme>
      <a:clrMap bg1="lt1" tx1="dk1" bg2="lt2" tx2="dk2" accent1="accent1" accent2="accent2" accent3="accent3" accent4="accent4" accent5="accent5" accent6="accent6" hlink="hlink" folHlink="folHlink"/>
    </a:extraClrScheme>
    <a:extraClrScheme>
      <a:clrScheme name="Kimono 8">
        <a:dk1>
          <a:srgbClr val="000000"/>
        </a:dk1>
        <a:lt1>
          <a:srgbClr val="F0EED8"/>
        </a:lt1>
        <a:dk2>
          <a:srgbClr val="666729"/>
        </a:dk2>
        <a:lt2>
          <a:srgbClr val="3F3B19"/>
        </a:lt2>
        <a:accent1>
          <a:srgbClr val="E9D47D"/>
        </a:accent1>
        <a:accent2>
          <a:srgbClr val="D4DD91"/>
        </a:accent2>
        <a:accent3>
          <a:srgbClr val="F6F5E9"/>
        </a:accent3>
        <a:accent4>
          <a:srgbClr val="000000"/>
        </a:accent4>
        <a:accent5>
          <a:srgbClr val="F2E6BF"/>
        </a:accent5>
        <a:accent6>
          <a:srgbClr val="C0C883"/>
        </a:accent6>
        <a:hlink>
          <a:srgbClr val="9D943F"/>
        </a:hlink>
        <a:folHlink>
          <a:srgbClr val="C9C1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Kimono</Template>
  <TotalTime>0</TotalTime>
  <Words>1431</Words>
  <Application>Microsoft Office PowerPoint</Application>
  <PresentationFormat>Custom</PresentationFormat>
  <Paragraphs>69</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Kimono</vt:lpstr>
      <vt:lpstr>PowerPoint Presentation</vt:lpstr>
      <vt:lpstr>Light Lesson 16  Walking by Faith, Not by Sight</vt:lpstr>
      <vt:lpstr>Introduction</vt:lpstr>
      <vt:lpstr>Introduction</vt:lpstr>
      <vt:lpstr>Introduction</vt:lpstr>
      <vt:lpstr>Faith and Sight</vt:lpstr>
      <vt:lpstr>Faith and Sight</vt:lpstr>
      <vt:lpstr>Faith and Sight</vt:lpstr>
      <vt:lpstr>Faith and Sight</vt:lpstr>
      <vt:lpstr>Faith and Sight</vt:lpstr>
      <vt:lpstr>Faith and Sight</vt:lpstr>
      <vt:lpstr>Faith and Sight</vt:lpstr>
      <vt:lpstr>Faith and Sight</vt:lpstr>
      <vt:lpstr>Faith and Sight</vt:lpstr>
      <vt:lpstr>Faith and Sight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2019-08-11T23:07:21Z</dcterms:created>
  <dcterms:modified xsi:type="dcterms:W3CDTF">2019-08-11T23:07:50Z</dcterms:modified>
</cp:coreProperties>
</file>