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8" r:id="rId1"/>
  </p:sldMasterIdLst>
  <p:notesMasterIdLst>
    <p:notesMasterId r:id="rId19"/>
  </p:notesMasterIdLst>
  <p:sldIdLst>
    <p:sldId id="300" r:id="rId2"/>
    <p:sldId id="256"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Lst>
  <p:sldSz cx="112744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55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27" autoAdjust="0"/>
  </p:normalViewPr>
  <p:slideViewPr>
    <p:cSldViewPr>
      <p:cViewPr varScale="1">
        <p:scale>
          <a:sx n="80" d="100"/>
          <a:sy n="80" d="100"/>
        </p:scale>
        <p:origin x="768" y="78"/>
      </p:cViewPr>
      <p:guideLst>
        <p:guide orient="horz" pos="2160"/>
        <p:guide pos="3551"/>
      </p:guideLst>
    </p:cSldViewPr>
  </p:slideViewPr>
  <p:notesTextViewPr>
    <p:cViewPr>
      <p:scale>
        <a:sx n="100" d="100"/>
        <a:sy n="100" d="100"/>
      </p:scale>
      <p:origin x="0" y="0"/>
    </p:cViewPr>
  </p:notesTextViewPr>
  <p:notesViewPr>
    <p:cSldViewPr>
      <p:cViewPr varScale="1">
        <p:scale>
          <a:sx n="68" d="100"/>
          <a:sy n="68" d="100"/>
        </p:scale>
        <p:origin x="280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EE9A9-5406-4C01-A2D2-0DEFD781BE0D}" type="datetimeFigureOut">
              <a:rPr lang="en-US" smtClean="0"/>
              <a:t>8/11/2019</a:t>
            </a:fld>
            <a:endParaRPr lang="en-US"/>
          </a:p>
        </p:txBody>
      </p:sp>
      <p:sp>
        <p:nvSpPr>
          <p:cNvPr id="4" name="Slide Image Placeholder 3"/>
          <p:cNvSpPr>
            <a:spLocks noGrp="1" noRot="1" noChangeAspect="1"/>
          </p:cNvSpPr>
          <p:nvPr>
            <p:ph type="sldImg" idx="2"/>
          </p:nvPr>
        </p:nvSpPr>
        <p:spPr>
          <a:xfrm>
            <a:off x="892175" y="1143000"/>
            <a:ext cx="50736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5DFF8-5771-4EDF-AF7D-A5851F3632E8}" type="slidenum">
              <a:rPr lang="en-US" smtClean="0"/>
              <a:t>‹#›</a:t>
            </a:fld>
            <a:endParaRPr lang="en-US"/>
          </a:p>
        </p:txBody>
      </p:sp>
    </p:spTree>
    <p:extLst>
      <p:ext uri="{BB962C8B-B14F-4D97-AF65-F5344CB8AC3E}">
        <p14:creationId xmlns:p14="http://schemas.microsoft.com/office/powerpoint/2010/main" val="1429792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75209" y="1122363"/>
            <a:ext cx="8324008" cy="2387600"/>
          </a:xfrm>
        </p:spPr>
        <p:txBody>
          <a:bodyPr anchor="b">
            <a:normAutofit/>
          </a:bodyPr>
          <a:lstStyle>
            <a:lvl1pPr algn="ctr">
              <a:defRPr sz="4439"/>
            </a:lvl1pPr>
          </a:lstStyle>
          <a:p>
            <a:r>
              <a:rPr lang="en-US"/>
              <a:t>Click to edit Master title style</a:t>
            </a:r>
            <a:endParaRPr lang="en-US" dirty="0"/>
          </a:p>
        </p:txBody>
      </p:sp>
      <p:sp>
        <p:nvSpPr>
          <p:cNvPr id="3" name="Subtitle 2"/>
          <p:cNvSpPr>
            <a:spLocks noGrp="1"/>
          </p:cNvSpPr>
          <p:nvPr>
            <p:ph type="subTitle" idx="1"/>
          </p:nvPr>
        </p:nvSpPr>
        <p:spPr>
          <a:xfrm>
            <a:off x="1475209" y="3602038"/>
            <a:ext cx="8324008" cy="1655762"/>
          </a:xfrm>
        </p:spPr>
        <p:txBody>
          <a:bodyPr/>
          <a:lstStyle>
            <a:lvl1pPr marL="0" indent="0" algn="ctr">
              <a:buNone/>
              <a:defRPr sz="2219"/>
            </a:lvl1pPr>
            <a:lvl2pPr marL="422773" indent="0" algn="ctr">
              <a:buNone/>
              <a:defRPr sz="1849"/>
            </a:lvl2pPr>
            <a:lvl3pPr marL="845546" indent="0" algn="ctr">
              <a:buNone/>
              <a:defRPr sz="1664"/>
            </a:lvl3pPr>
            <a:lvl4pPr marL="1268319" indent="0" algn="ctr">
              <a:buNone/>
              <a:defRPr sz="1480"/>
            </a:lvl4pPr>
            <a:lvl5pPr marL="1691091" indent="0" algn="ctr">
              <a:buNone/>
              <a:defRPr sz="1480"/>
            </a:lvl5pPr>
            <a:lvl6pPr marL="2113864" indent="0" algn="ctr">
              <a:buNone/>
              <a:defRPr sz="1480"/>
            </a:lvl6pPr>
            <a:lvl7pPr marL="2536637" indent="0" algn="ctr">
              <a:buNone/>
              <a:defRPr sz="1480"/>
            </a:lvl7pPr>
            <a:lvl8pPr marL="2959410" indent="0" algn="ctr">
              <a:buNone/>
              <a:defRPr sz="1480"/>
            </a:lvl8pPr>
            <a:lvl9pPr marL="3382183" indent="0" algn="ctr">
              <a:buNone/>
              <a:defRPr sz="1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348DB9A-EF1A-46FF-AA53-ADD3680057A9}" type="slidenum">
              <a:rPr lang="en-US" altLang="en-US" smtClean="0"/>
              <a:pPr/>
              <a:t>‹#›</a:t>
            </a:fld>
            <a:endParaRPr lang="en-US" altLang="en-US"/>
          </a:p>
        </p:txBody>
      </p:sp>
    </p:spTree>
    <p:extLst>
      <p:ext uri="{BB962C8B-B14F-4D97-AF65-F5344CB8AC3E}">
        <p14:creationId xmlns:p14="http://schemas.microsoft.com/office/powerpoint/2010/main" val="1536920136"/>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5032" y="4289373"/>
            <a:ext cx="9587297" cy="819355"/>
          </a:xfrm>
        </p:spPr>
        <p:txBody>
          <a:bodyPr anchor="b">
            <a:normAutofit/>
          </a:bodyPr>
          <a:lstStyle>
            <a:lvl1pPr>
              <a:defRPr sz="25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45032" y="621322"/>
            <a:ext cx="9587297"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959"/>
            </a:lvl1pPr>
            <a:lvl2pPr marL="422773" indent="0">
              <a:buNone/>
              <a:defRPr sz="2589"/>
            </a:lvl2pPr>
            <a:lvl3pPr marL="845546" indent="0">
              <a:buNone/>
              <a:defRPr sz="2219"/>
            </a:lvl3pPr>
            <a:lvl4pPr marL="1268319" indent="0">
              <a:buNone/>
              <a:defRPr sz="1849"/>
            </a:lvl4pPr>
            <a:lvl5pPr marL="1691091" indent="0">
              <a:buNone/>
              <a:defRPr sz="1849"/>
            </a:lvl5pPr>
            <a:lvl6pPr marL="2113864" indent="0">
              <a:buNone/>
              <a:defRPr sz="1849"/>
            </a:lvl6pPr>
            <a:lvl7pPr marL="2536637" indent="0">
              <a:buNone/>
              <a:defRPr sz="1849"/>
            </a:lvl7pPr>
            <a:lvl8pPr marL="2959410" indent="0">
              <a:buNone/>
              <a:defRPr sz="1849"/>
            </a:lvl8pPr>
            <a:lvl9pPr marL="3382183" indent="0">
              <a:buNone/>
              <a:defRPr sz="1849"/>
            </a:lvl9pPr>
          </a:lstStyle>
          <a:p>
            <a:r>
              <a:rPr lang="en-US"/>
              <a:t>Click icon to add picture</a:t>
            </a:r>
            <a:endParaRPr lang="en-US" dirty="0"/>
          </a:p>
        </p:txBody>
      </p:sp>
      <p:sp>
        <p:nvSpPr>
          <p:cNvPr id="4" name="Text Placeholder 3"/>
          <p:cNvSpPr>
            <a:spLocks noGrp="1"/>
          </p:cNvSpPr>
          <p:nvPr>
            <p:ph type="body" sz="half" idx="2"/>
          </p:nvPr>
        </p:nvSpPr>
        <p:spPr>
          <a:xfrm>
            <a:off x="845022" y="5108728"/>
            <a:ext cx="9585849" cy="682472"/>
          </a:xfrm>
        </p:spPr>
        <p:txBody>
          <a:bodyPr>
            <a:normAutofit/>
          </a:bodyPr>
          <a:lstStyle>
            <a:lvl1pPr marL="0" indent="0" algn="ctr">
              <a:buNone/>
              <a:defRPr sz="1664"/>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2939173868"/>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45022" y="609601"/>
            <a:ext cx="9574534" cy="3424859"/>
          </a:xfrm>
        </p:spPr>
        <p:txBody>
          <a:bodyPr anchor="ctr"/>
          <a:lstStyle>
            <a:lvl1pPr>
              <a:defRPr sz="2959"/>
            </a:lvl1pPr>
          </a:lstStyle>
          <a:p>
            <a:r>
              <a:rPr lang="en-US"/>
              <a:t>Click to edit Master title style</a:t>
            </a:r>
            <a:endParaRPr lang="en-US" dirty="0"/>
          </a:p>
        </p:txBody>
      </p:sp>
      <p:sp>
        <p:nvSpPr>
          <p:cNvPr id="4" name="Text Placeholder 3"/>
          <p:cNvSpPr>
            <a:spLocks noGrp="1"/>
          </p:cNvSpPr>
          <p:nvPr>
            <p:ph type="body" sz="half" idx="2"/>
          </p:nvPr>
        </p:nvSpPr>
        <p:spPr>
          <a:xfrm>
            <a:off x="845023" y="4204820"/>
            <a:ext cx="9574533" cy="1592186"/>
          </a:xfrm>
        </p:spPr>
        <p:txBody>
          <a:bodyPr anchor="ctr"/>
          <a:lstStyle>
            <a:lvl1pPr marL="0" indent="0" algn="ctr">
              <a:buNone/>
              <a:defRPr sz="1480"/>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3939513882"/>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7369" y="609600"/>
            <a:ext cx="8602623" cy="2992904"/>
          </a:xfrm>
        </p:spPr>
        <p:txBody>
          <a:bodyPr anchor="ctr"/>
          <a:lstStyle>
            <a:lvl1pPr>
              <a:defRPr sz="2959"/>
            </a:lvl1pPr>
          </a:lstStyle>
          <a:p>
            <a:r>
              <a:rPr lang="en-US"/>
              <a:t>Click to edit Master title style</a:t>
            </a:r>
            <a:endParaRPr lang="en-US" dirty="0"/>
          </a:p>
        </p:txBody>
      </p:sp>
      <p:sp>
        <p:nvSpPr>
          <p:cNvPr id="12" name="Text Placeholder 3"/>
          <p:cNvSpPr>
            <a:spLocks noGrp="1"/>
          </p:cNvSpPr>
          <p:nvPr>
            <p:ph type="body" sz="half" idx="13"/>
          </p:nvPr>
        </p:nvSpPr>
        <p:spPr>
          <a:xfrm>
            <a:off x="1591148" y="3610032"/>
            <a:ext cx="8093597" cy="426812"/>
          </a:xfrm>
        </p:spPr>
        <p:txBody>
          <a:bodyPr anchor="t">
            <a:normAutofit/>
          </a:bodyPr>
          <a:lstStyle>
            <a:lvl1pPr marL="0" indent="0" algn="r">
              <a:buNone/>
              <a:defRPr sz="1295"/>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4" name="Text Placeholder 3"/>
          <p:cNvSpPr>
            <a:spLocks noGrp="1"/>
          </p:cNvSpPr>
          <p:nvPr>
            <p:ph type="body" sz="half" idx="2"/>
          </p:nvPr>
        </p:nvSpPr>
        <p:spPr>
          <a:xfrm>
            <a:off x="845021" y="4204821"/>
            <a:ext cx="9574534" cy="1586380"/>
          </a:xfrm>
        </p:spPr>
        <p:txBody>
          <a:bodyPr anchor="ctr">
            <a:normAutofit/>
          </a:bodyPr>
          <a:lstStyle>
            <a:lvl1pPr marL="0" indent="0" algn="ctr">
              <a:buNone/>
              <a:defRPr sz="1480"/>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5DA007F-61F8-476D-B8F9-8E763DBC154C}" type="slidenum">
              <a:rPr lang="en-US" altLang="en-US" smtClean="0"/>
              <a:pPr/>
              <a:t>‹#›</a:t>
            </a:fld>
            <a:endParaRPr lang="en-US" altLang="en-US"/>
          </a:p>
        </p:txBody>
      </p:sp>
      <p:sp>
        <p:nvSpPr>
          <p:cNvPr id="11" name="TextBox 10"/>
          <p:cNvSpPr txBox="1"/>
          <p:nvPr/>
        </p:nvSpPr>
        <p:spPr>
          <a:xfrm>
            <a:off x="773648" y="735241"/>
            <a:ext cx="563721" cy="584776"/>
          </a:xfrm>
          <a:prstGeom prst="rect">
            <a:avLst/>
          </a:prstGeom>
        </p:spPr>
        <p:txBody>
          <a:bodyPr vert="horz" lIns="84558" tIns="42279" rIns="84558" bIns="4227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398" dirty="0">
                <a:solidFill>
                  <a:schemeClr val="tx1"/>
                </a:solidFill>
                <a:effectLst/>
              </a:rPr>
              <a:t>“</a:t>
            </a:r>
          </a:p>
        </p:txBody>
      </p:sp>
      <p:sp>
        <p:nvSpPr>
          <p:cNvPr id="13" name="TextBox 12"/>
          <p:cNvSpPr txBox="1"/>
          <p:nvPr/>
        </p:nvSpPr>
        <p:spPr>
          <a:xfrm>
            <a:off x="9855834" y="2972093"/>
            <a:ext cx="563721" cy="584776"/>
          </a:xfrm>
          <a:prstGeom prst="rect">
            <a:avLst/>
          </a:prstGeom>
        </p:spPr>
        <p:txBody>
          <a:bodyPr vert="horz" lIns="84558" tIns="42279" rIns="84558" bIns="42279"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398" dirty="0">
                <a:solidFill>
                  <a:schemeClr val="tx1"/>
                </a:solidFill>
                <a:effectLst/>
              </a:rPr>
              <a:t>”</a:t>
            </a:r>
          </a:p>
        </p:txBody>
      </p:sp>
    </p:spTree>
    <p:extLst>
      <p:ext uri="{BB962C8B-B14F-4D97-AF65-F5344CB8AC3E}">
        <p14:creationId xmlns:p14="http://schemas.microsoft.com/office/powerpoint/2010/main" val="3287630222"/>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45033" y="2126943"/>
            <a:ext cx="9575981" cy="2511835"/>
          </a:xfrm>
        </p:spPr>
        <p:txBody>
          <a:bodyPr anchor="b"/>
          <a:lstStyle>
            <a:lvl1pPr>
              <a:defRPr sz="2959"/>
            </a:lvl1pPr>
          </a:lstStyle>
          <a:p>
            <a:r>
              <a:rPr lang="en-US"/>
              <a:t>Click to edit Master title style</a:t>
            </a:r>
            <a:endParaRPr lang="en-US" dirty="0"/>
          </a:p>
        </p:txBody>
      </p:sp>
      <p:sp>
        <p:nvSpPr>
          <p:cNvPr id="4" name="Text Placeholder 3"/>
          <p:cNvSpPr>
            <a:spLocks noGrp="1"/>
          </p:cNvSpPr>
          <p:nvPr>
            <p:ph type="body" sz="half" idx="2"/>
          </p:nvPr>
        </p:nvSpPr>
        <p:spPr>
          <a:xfrm>
            <a:off x="845022" y="4650556"/>
            <a:ext cx="9574534" cy="1140644"/>
          </a:xfrm>
        </p:spPr>
        <p:txBody>
          <a:bodyPr anchor="t"/>
          <a:lstStyle>
            <a:lvl1pPr marL="0" indent="0" algn="ctr">
              <a:buNone/>
              <a:defRPr sz="1480"/>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1425168896"/>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45021" y="609601"/>
            <a:ext cx="9574534"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845022" y="2088320"/>
            <a:ext cx="3050675" cy="823305"/>
          </a:xfrm>
        </p:spPr>
        <p:txBody>
          <a:bodyPr anchor="b">
            <a:noAutofit/>
          </a:bodyPr>
          <a:lstStyle>
            <a:lvl1pPr marL="0" indent="0" algn="ctr">
              <a:lnSpc>
                <a:spcPct val="100000"/>
              </a:lnSpc>
              <a:buNone/>
              <a:defRPr sz="221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8" name="Text Placeholder 3"/>
          <p:cNvSpPr>
            <a:spLocks noGrp="1"/>
          </p:cNvSpPr>
          <p:nvPr>
            <p:ph type="body" sz="half" idx="15"/>
          </p:nvPr>
        </p:nvSpPr>
        <p:spPr>
          <a:xfrm>
            <a:off x="845022" y="2911624"/>
            <a:ext cx="3050675" cy="2879576"/>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9" name="Text Placeholder 4"/>
          <p:cNvSpPr>
            <a:spLocks noGrp="1"/>
          </p:cNvSpPr>
          <p:nvPr>
            <p:ph type="body" sz="quarter" idx="3"/>
          </p:nvPr>
        </p:nvSpPr>
        <p:spPr>
          <a:xfrm>
            <a:off x="4110355" y="2088320"/>
            <a:ext cx="3050307" cy="823304"/>
          </a:xfrm>
        </p:spPr>
        <p:txBody>
          <a:bodyPr anchor="b">
            <a:noAutofit/>
          </a:bodyPr>
          <a:lstStyle>
            <a:lvl1pPr marL="0" indent="0" algn="ctr">
              <a:lnSpc>
                <a:spcPct val="100000"/>
              </a:lnSpc>
              <a:buNone/>
              <a:defRPr sz="221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10" name="Text Placeholder 3"/>
          <p:cNvSpPr>
            <a:spLocks noGrp="1"/>
          </p:cNvSpPr>
          <p:nvPr>
            <p:ph type="body" sz="half" idx="16"/>
          </p:nvPr>
        </p:nvSpPr>
        <p:spPr>
          <a:xfrm>
            <a:off x="4110355" y="2911624"/>
            <a:ext cx="3051475" cy="2879576"/>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11" name="Text Placeholder 4"/>
          <p:cNvSpPr>
            <a:spLocks noGrp="1"/>
          </p:cNvSpPr>
          <p:nvPr>
            <p:ph type="body" sz="quarter" idx="13"/>
          </p:nvPr>
        </p:nvSpPr>
        <p:spPr>
          <a:xfrm>
            <a:off x="7373225" y="2088320"/>
            <a:ext cx="3043513" cy="823304"/>
          </a:xfrm>
        </p:spPr>
        <p:txBody>
          <a:bodyPr anchor="b">
            <a:noAutofit/>
          </a:bodyPr>
          <a:lstStyle>
            <a:lvl1pPr marL="0" indent="0" algn="ctr">
              <a:lnSpc>
                <a:spcPct val="100000"/>
              </a:lnSpc>
              <a:buNone/>
              <a:defRPr sz="221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12" name="Text Placeholder 3"/>
          <p:cNvSpPr>
            <a:spLocks noGrp="1"/>
          </p:cNvSpPr>
          <p:nvPr>
            <p:ph type="body" sz="half" idx="17"/>
          </p:nvPr>
        </p:nvSpPr>
        <p:spPr>
          <a:xfrm>
            <a:off x="7376043" y="2911624"/>
            <a:ext cx="3043513" cy="2879576"/>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3855507321"/>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45022" y="609601"/>
            <a:ext cx="9574534"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45023" y="4195899"/>
            <a:ext cx="3050674" cy="576262"/>
          </a:xfrm>
        </p:spPr>
        <p:txBody>
          <a:bodyPr anchor="b">
            <a:noAutofit/>
          </a:bodyPr>
          <a:lstStyle>
            <a:lvl1pPr marL="0" indent="0" algn="ctr">
              <a:lnSpc>
                <a:spcPct val="100000"/>
              </a:lnSpc>
              <a:buNone/>
              <a:defRPr sz="184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20" name="Picture Placeholder 2"/>
          <p:cNvSpPr>
            <a:spLocks noGrp="1" noChangeAspect="1"/>
          </p:cNvSpPr>
          <p:nvPr>
            <p:ph type="pic" idx="15"/>
          </p:nvPr>
        </p:nvSpPr>
        <p:spPr>
          <a:xfrm>
            <a:off x="1009834" y="2298987"/>
            <a:ext cx="271878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480"/>
            </a:lvl1pPr>
            <a:lvl2pPr marL="422773" indent="0">
              <a:buNone/>
              <a:defRPr sz="1480"/>
            </a:lvl2pPr>
            <a:lvl3pPr marL="845546" indent="0">
              <a:buNone/>
              <a:defRPr sz="1480"/>
            </a:lvl3pPr>
            <a:lvl4pPr marL="1268319" indent="0">
              <a:buNone/>
              <a:defRPr sz="1480"/>
            </a:lvl4pPr>
            <a:lvl5pPr marL="1691091" indent="0">
              <a:buNone/>
              <a:defRPr sz="1480"/>
            </a:lvl5pPr>
            <a:lvl6pPr marL="2113864" indent="0">
              <a:buNone/>
              <a:defRPr sz="1480"/>
            </a:lvl6pPr>
            <a:lvl7pPr marL="2536637" indent="0">
              <a:buNone/>
              <a:defRPr sz="1480"/>
            </a:lvl7pPr>
            <a:lvl8pPr marL="2959410" indent="0">
              <a:buNone/>
              <a:defRPr sz="1480"/>
            </a:lvl8pPr>
            <a:lvl9pPr marL="3382183" indent="0">
              <a:buNone/>
              <a:defRPr sz="1480"/>
            </a:lvl9pPr>
          </a:lstStyle>
          <a:p>
            <a:r>
              <a:rPr lang="en-US"/>
              <a:t>Click icon to add picture</a:t>
            </a:r>
            <a:endParaRPr lang="en-US" dirty="0"/>
          </a:p>
        </p:txBody>
      </p:sp>
      <p:sp>
        <p:nvSpPr>
          <p:cNvPr id="21" name="Text Placeholder 3"/>
          <p:cNvSpPr>
            <a:spLocks noGrp="1"/>
          </p:cNvSpPr>
          <p:nvPr>
            <p:ph type="body" sz="half" idx="18"/>
          </p:nvPr>
        </p:nvSpPr>
        <p:spPr>
          <a:xfrm>
            <a:off x="845023" y="4772161"/>
            <a:ext cx="3050674" cy="1019038"/>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22" name="Text Placeholder 4"/>
          <p:cNvSpPr>
            <a:spLocks noGrp="1"/>
          </p:cNvSpPr>
          <p:nvPr>
            <p:ph type="body" sz="quarter" idx="3"/>
          </p:nvPr>
        </p:nvSpPr>
        <p:spPr>
          <a:xfrm>
            <a:off x="4108342" y="4195899"/>
            <a:ext cx="3050700" cy="576262"/>
          </a:xfrm>
        </p:spPr>
        <p:txBody>
          <a:bodyPr anchor="b">
            <a:noAutofit/>
          </a:bodyPr>
          <a:lstStyle>
            <a:lvl1pPr marL="0" indent="0" algn="ctr">
              <a:lnSpc>
                <a:spcPct val="100000"/>
              </a:lnSpc>
              <a:buNone/>
              <a:defRPr sz="184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23" name="Picture Placeholder 2"/>
          <p:cNvSpPr>
            <a:spLocks noGrp="1" noChangeAspect="1"/>
          </p:cNvSpPr>
          <p:nvPr>
            <p:ph type="pic" idx="21"/>
          </p:nvPr>
        </p:nvSpPr>
        <p:spPr>
          <a:xfrm>
            <a:off x="4225132" y="2298987"/>
            <a:ext cx="2709972"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480"/>
            </a:lvl1pPr>
            <a:lvl2pPr marL="422773" indent="0">
              <a:buNone/>
              <a:defRPr sz="1480"/>
            </a:lvl2pPr>
            <a:lvl3pPr marL="845546" indent="0">
              <a:buNone/>
              <a:defRPr sz="1480"/>
            </a:lvl3pPr>
            <a:lvl4pPr marL="1268319" indent="0">
              <a:buNone/>
              <a:defRPr sz="1480"/>
            </a:lvl4pPr>
            <a:lvl5pPr marL="1691091" indent="0">
              <a:buNone/>
              <a:defRPr sz="1480"/>
            </a:lvl5pPr>
            <a:lvl6pPr marL="2113864" indent="0">
              <a:buNone/>
              <a:defRPr sz="1480"/>
            </a:lvl6pPr>
            <a:lvl7pPr marL="2536637" indent="0">
              <a:buNone/>
              <a:defRPr sz="1480"/>
            </a:lvl7pPr>
            <a:lvl8pPr marL="2959410" indent="0">
              <a:buNone/>
              <a:defRPr sz="1480"/>
            </a:lvl8pPr>
            <a:lvl9pPr marL="3382183" indent="0">
              <a:buNone/>
              <a:defRPr sz="1480"/>
            </a:lvl9pPr>
          </a:lstStyle>
          <a:p>
            <a:r>
              <a:rPr lang="en-US"/>
              <a:t>Click icon to add picture</a:t>
            </a:r>
            <a:endParaRPr lang="en-US" dirty="0"/>
          </a:p>
        </p:txBody>
      </p:sp>
      <p:sp>
        <p:nvSpPr>
          <p:cNvPr id="24" name="Text Placeholder 3"/>
          <p:cNvSpPr>
            <a:spLocks noGrp="1"/>
          </p:cNvSpPr>
          <p:nvPr>
            <p:ph type="body" sz="half" idx="19"/>
          </p:nvPr>
        </p:nvSpPr>
        <p:spPr>
          <a:xfrm>
            <a:off x="4107090" y="4772160"/>
            <a:ext cx="3051951" cy="1019038"/>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25" name="Text Placeholder 4"/>
          <p:cNvSpPr>
            <a:spLocks noGrp="1"/>
          </p:cNvSpPr>
          <p:nvPr>
            <p:ph type="body" sz="quarter" idx="13"/>
          </p:nvPr>
        </p:nvSpPr>
        <p:spPr>
          <a:xfrm>
            <a:off x="7373340" y="4195899"/>
            <a:ext cx="3042301" cy="576262"/>
          </a:xfrm>
        </p:spPr>
        <p:txBody>
          <a:bodyPr anchor="b">
            <a:noAutofit/>
          </a:bodyPr>
          <a:lstStyle>
            <a:lvl1pPr marL="0" indent="0" algn="ctr">
              <a:lnSpc>
                <a:spcPct val="100000"/>
              </a:lnSpc>
              <a:buNone/>
              <a:defRPr sz="1849" b="0">
                <a:solidFill>
                  <a:schemeClr val="tx1"/>
                </a:solidFill>
              </a:defRPr>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26" name="Picture Placeholder 2"/>
          <p:cNvSpPr>
            <a:spLocks noGrp="1" noChangeAspect="1"/>
          </p:cNvSpPr>
          <p:nvPr>
            <p:ph type="pic" idx="22"/>
          </p:nvPr>
        </p:nvSpPr>
        <p:spPr>
          <a:xfrm>
            <a:off x="7539220" y="2298987"/>
            <a:ext cx="2711441"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480"/>
            </a:lvl1pPr>
            <a:lvl2pPr marL="422773" indent="0">
              <a:buNone/>
              <a:defRPr sz="1480"/>
            </a:lvl2pPr>
            <a:lvl3pPr marL="845546" indent="0">
              <a:buNone/>
              <a:defRPr sz="1480"/>
            </a:lvl3pPr>
            <a:lvl4pPr marL="1268319" indent="0">
              <a:buNone/>
              <a:defRPr sz="1480"/>
            </a:lvl4pPr>
            <a:lvl5pPr marL="1691091" indent="0">
              <a:buNone/>
              <a:defRPr sz="1480"/>
            </a:lvl5pPr>
            <a:lvl6pPr marL="2113864" indent="0">
              <a:buNone/>
              <a:defRPr sz="1480"/>
            </a:lvl6pPr>
            <a:lvl7pPr marL="2536637" indent="0">
              <a:buNone/>
              <a:defRPr sz="1480"/>
            </a:lvl7pPr>
            <a:lvl8pPr marL="2959410" indent="0">
              <a:buNone/>
              <a:defRPr sz="1480"/>
            </a:lvl8pPr>
            <a:lvl9pPr marL="3382183" indent="0">
              <a:buNone/>
              <a:defRPr sz="1480"/>
            </a:lvl9pPr>
          </a:lstStyle>
          <a:p>
            <a:r>
              <a:rPr lang="en-US"/>
              <a:t>Click icon to add picture</a:t>
            </a:r>
            <a:endParaRPr lang="en-US" dirty="0"/>
          </a:p>
        </p:txBody>
      </p:sp>
      <p:sp>
        <p:nvSpPr>
          <p:cNvPr id="27" name="Text Placeholder 3"/>
          <p:cNvSpPr>
            <a:spLocks noGrp="1"/>
          </p:cNvSpPr>
          <p:nvPr>
            <p:ph type="body" sz="half" idx="20"/>
          </p:nvPr>
        </p:nvSpPr>
        <p:spPr>
          <a:xfrm>
            <a:off x="7373224" y="4772162"/>
            <a:ext cx="3046331" cy="1019037"/>
          </a:xfrm>
        </p:spPr>
        <p:txBody>
          <a:bodyPr anchor="t">
            <a:normAutofit/>
          </a:bodyPr>
          <a:lstStyle>
            <a:lvl1pPr marL="0" indent="0" algn="ctr">
              <a:buNone/>
              <a:defRPr sz="1295"/>
            </a:lvl1pPr>
            <a:lvl2pPr marL="422773" indent="0">
              <a:buNone/>
              <a:defRPr sz="1110"/>
            </a:lvl2pPr>
            <a:lvl3pPr marL="845546" indent="0">
              <a:buNone/>
              <a:defRPr sz="925"/>
            </a:lvl3pPr>
            <a:lvl4pPr marL="1268319" indent="0">
              <a:buNone/>
              <a:defRPr sz="832"/>
            </a:lvl4pPr>
            <a:lvl5pPr marL="1691091" indent="0">
              <a:buNone/>
              <a:defRPr sz="832"/>
            </a:lvl5pPr>
            <a:lvl6pPr marL="2113864" indent="0">
              <a:buNone/>
              <a:defRPr sz="832"/>
            </a:lvl6pPr>
            <a:lvl7pPr marL="2536637" indent="0">
              <a:buNone/>
              <a:defRPr sz="832"/>
            </a:lvl7pPr>
            <a:lvl8pPr marL="2959410" indent="0">
              <a:buNone/>
              <a:defRPr sz="832"/>
            </a:lvl8pPr>
            <a:lvl9pPr marL="3382183" indent="0">
              <a:buNone/>
              <a:defRPr sz="832"/>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494895478"/>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52C8DFC-B15D-4A32-BE79-73C001C1E32A}" type="slidenum">
              <a:rPr lang="en-US" altLang="en-US" smtClean="0"/>
              <a:pPr/>
              <a:t>‹#›</a:t>
            </a:fld>
            <a:endParaRPr lang="en-US" altLang="en-US"/>
          </a:p>
        </p:txBody>
      </p:sp>
    </p:spTree>
    <p:extLst>
      <p:ext uri="{BB962C8B-B14F-4D97-AF65-F5344CB8AC3E}">
        <p14:creationId xmlns:p14="http://schemas.microsoft.com/office/powerpoint/2010/main" val="2525371273"/>
      </p:ext>
    </p:extLst>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68261" y="609600"/>
            <a:ext cx="2351296"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45022" y="609600"/>
            <a:ext cx="7082308"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270C6D02-7EF7-4A59-8C6E-4B4C78E3DF40}" type="slidenum">
              <a:rPr lang="en-US" altLang="en-US" smtClean="0"/>
              <a:pPr/>
              <a:t>‹#›</a:t>
            </a:fld>
            <a:endParaRPr lang="en-US" altLang="en-US"/>
          </a:p>
        </p:txBody>
      </p:sp>
    </p:spTree>
    <p:extLst>
      <p:ext uri="{BB962C8B-B14F-4D97-AF65-F5344CB8AC3E}">
        <p14:creationId xmlns:p14="http://schemas.microsoft.com/office/powerpoint/2010/main" val="3616981588"/>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5F32B44-13E6-4F16-853A-B9248A17D546}" type="slidenum">
              <a:rPr lang="en-US" altLang="en-US" smtClean="0"/>
              <a:pPr/>
              <a:t>‹#›</a:t>
            </a:fld>
            <a:endParaRPr lang="en-US" altLang="en-US"/>
          </a:p>
        </p:txBody>
      </p:sp>
    </p:spTree>
    <p:extLst>
      <p:ext uri="{BB962C8B-B14F-4D97-AF65-F5344CB8AC3E}">
        <p14:creationId xmlns:p14="http://schemas.microsoft.com/office/powerpoint/2010/main" val="1000341373"/>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6731" y="657227"/>
            <a:ext cx="9000964" cy="2852737"/>
          </a:xfrm>
        </p:spPr>
        <p:txBody>
          <a:bodyPr anchor="b">
            <a:normAutofit/>
          </a:bodyPr>
          <a:lstStyle>
            <a:lvl1pPr>
              <a:defRPr sz="3144"/>
            </a:lvl1pPr>
          </a:lstStyle>
          <a:p>
            <a:r>
              <a:rPr lang="en-US"/>
              <a:t>Click to edit Master title style</a:t>
            </a:r>
            <a:endParaRPr lang="en-US" dirty="0"/>
          </a:p>
        </p:txBody>
      </p:sp>
      <p:sp>
        <p:nvSpPr>
          <p:cNvPr id="3" name="Text Placeholder 2"/>
          <p:cNvSpPr>
            <a:spLocks noGrp="1"/>
          </p:cNvSpPr>
          <p:nvPr>
            <p:ph type="body" idx="1"/>
          </p:nvPr>
        </p:nvSpPr>
        <p:spPr>
          <a:xfrm>
            <a:off x="1136731" y="3602039"/>
            <a:ext cx="9000964" cy="1500187"/>
          </a:xfrm>
        </p:spPr>
        <p:txBody>
          <a:bodyPr/>
          <a:lstStyle>
            <a:lvl1pPr marL="0" indent="0" algn="ctr">
              <a:buNone/>
              <a:defRPr sz="2219">
                <a:solidFill>
                  <a:schemeClr val="tx1">
                    <a:tint val="75000"/>
                  </a:schemeClr>
                </a:solidFill>
              </a:defRPr>
            </a:lvl1pPr>
            <a:lvl2pPr marL="422773" indent="0">
              <a:buNone/>
              <a:defRPr sz="1849">
                <a:solidFill>
                  <a:schemeClr val="tx1">
                    <a:tint val="75000"/>
                  </a:schemeClr>
                </a:solidFill>
              </a:defRPr>
            </a:lvl2pPr>
            <a:lvl3pPr marL="845546" indent="0">
              <a:buNone/>
              <a:defRPr sz="1664">
                <a:solidFill>
                  <a:schemeClr val="tx1">
                    <a:tint val="75000"/>
                  </a:schemeClr>
                </a:solidFill>
              </a:defRPr>
            </a:lvl3pPr>
            <a:lvl4pPr marL="1268319" indent="0">
              <a:buNone/>
              <a:defRPr sz="1480">
                <a:solidFill>
                  <a:schemeClr val="tx1">
                    <a:tint val="75000"/>
                  </a:schemeClr>
                </a:solidFill>
              </a:defRPr>
            </a:lvl4pPr>
            <a:lvl5pPr marL="1691091" indent="0">
              <a:buNone/>
              <a:defRPr sz="1480">
                <a:solidFill>
                  <a:schemeClr val="tx1">
                    <a:tint val="75000"/>
                  </a:schemeClr>
                </a:solidFill>
              </a:defRPr>
            </a:lvl5pPr>
            <a:lvl6pPr marL="2113864" indent="0">
              <a:buNone/>
              <a:defRPr sz="1480">
                <a:solidFill>
                  <a:schemeClr val="tx1">
                    <a:tint val="75000"/>
                  </a:schemeClr>
                </a:solidFill>
              </a:defRPr>
            </a:lvl6pPr>
            <a:lvl7pPr marL="2536637" indent="0">
              <a:buNone/>
              <a:defRPr sz="1480">
                <a:solidFill>
                  <a:schemeClr val="tx1">
                    <a:tint val="75000"/>
                  </a:schemeClr>
                </a:solidFill>
              </a:defRPr>
            </a:lvl7pPr>
            <a:lvl8pPr marL="2959410" indent="0">
              <a:buNone/>
              <a:defRPr sz="1480">
                <a:solidFill>
                  <a:schemeClr val="tx1">
                    <a:tint val="75000"/>
                  </a:schemeClr>
                </a:solidFill>
              </a:defRPr>
            </a:lvl8pPr>
            <a:lvl9pPr marL="3382183" indent="0">
              <a:buNone/>
              <a:defRPr sz="1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241B63D-F259-41AB-BB9F-45339DB8D286}" type="slidenum">
              <a:rPr lang="en-US" altLang="en-US" smtClean="0"/>
              <a:pPr/>
              <a:t>‹#›</a:t>
            </a:fld>
            <a:endParaRPr lang="en-US" altLang="en-US"/>
          </a:p>
        </p:txBody>
      </p:sp>
    </p:spTree>
    <p:extLst>
      <p:ext uri="{BB962C8B-B14F-4D97-AF65-F5344CB8AC3E}">
        <p14:creationId xmlns:p14="http://schemas.microsoft.com/office/powerpoint/2010/main" val="8945192"/>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45023" y="609601"/>
            <a:ext cx="9574533"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45022" y="2088320"/>
            <a:ext cx="472172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708790" y="2088320"/>
            <a:ext cx="471076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45DF3D5-ED74-4831-A7F8-B854132701D8}" type="slidenum">
              <a:rPr lang="en-US" altLang="en-US" smtClean="0"/>
              <a:pPr/>
              <a:t>‹#›</a:t>
            </a:fld>
            <a:endParaRPr lang="en-US" altLang="en-US"/>
          </a:p>
        </p:txBody>
      </p:sp>
    </p:spTree>
    <p:extLst>
      <p:ext uri="{BB962C8B-B14F-4D97-AF65-F5344CB8AC3E}">
        <p14:creationId xmlns:p14="http://schemas.microsoft.com/office/powerpoint/2010/main" val="293819397"/>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5023" y="609601"/>
            <a:ext cx="9574533"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55872" y="2088320"/>
            <a:ext cx="4511988" cy="823912"/>
          </a:xfrm>
        </p:spPr>
        <p:txBody>
          <a:bodyPr anchor="b"/>
          <a:lstStyle>
            <a:lvl1pPr marL="0" indent="0">
              <a:lnSpc>
                <a:spcPct val="100000"/>
              </a:lnSpc>
              <a:buNone/>
              <a:defRPr sz="2219" b="1"/>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4" name="Content Placeholder 3"/>
          <p:cNvSpPr>
            <a:spLocks noGrp="1"/>
          </p:cNvSpPr>
          <p:nvPr>
            <p:ph sz="half" idx="2"/>
          </p:nvPr>
        </p:nvSpPr>
        <p:spPr>
          <a:xfrm>
            <a:off x="845023" y="2912232"/>
            <a:ext cx="472283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20186" y="2088320"/>
            <a:ext cx="4499370" cy="823912"/>
          </a:xfrm>
        </p:spPr>
        <p:txBody>
          <a:bodyPr anchor="b"/>
          <a:lstStyle>
            <a:lvl1pPr marL="0" indent="0">
              <a:lnSpc>
                <a:spcPct val="100000"/>
              </a:lnSpc>
              <a:buNone/>
              <a:defRPr sz="2219" b="1"/>
            </a:lvl1pPr>
            <a:lvl2pPr marL="422773" indent="0">
              <a:buNone/>
              <a:defRPr sz="1849" b="1"/>
            </a:lvl2pPr>
            <a:lvl3pPr marL="845546" indent="0">
              <a:buNone/>
              <a:defRPr sz="1664" b="1"/>
            </a:lvl3pPr>
            <a:lvl4pPr marL="1268319" indent="0">
              <a:buNone/>
              <a:defRPr sz="1480" b="1"/>
            </a:lvl4pPr>
            <a:lvl5pPr marL="1691091" indent="0">
              <a:buNone/>
              <a:defRPr sz="1480" b="1"/>
            </a:lvl5pPr>
            <a:lvl6pPr marL="2113864" indent="0">
              <a:buNone/>
              <a:defRPr sz="1480" b="1"/>
            </a:lvl6pPr>
            <a:lvl7pPr marL="2536637" indent="0">
              <a:buNone/>
              <a:defRPr sz="1480" b="1"/>
            </a:lvl7pPr>
            <a:lvl8pPr marL="2959410" indent="0">
              <a:buNone/>
              <a:defRPr sz="1480" b="1"/>
            </a:lvl8pPr>
            <a:lvl9pPr marL="3382183" indent="0">
              <a:buNone/>
              <a:defRPr sz="1480" b="1"/>
            </a:lvl9pPr>
          </a:lstStyle>
          <a:p>
            <a:pPr lvl="0"/>
            <a:r>
              <a:rPr lang="en-US"/>
              <a:t>Click to edit Master text styles</a:t>
            </a:r>
          </a:p>
        </p:txBody>
      </p:sp>
      <p:sp>
        <p:nvSpPr>
          <p:cNvPr id="6" name="Content Placeholder 5"/>
          <p:cNvSpPr>
            <a:spLocks noGrp="1"/>
          </p:cNvSpPr>
          <p:nvPr>
            <p:ph sz="quarter" idx="4"/>
          </p:nvPr>
        </p:nvSpPr>
        <p:spPr>
          <a:xfrm>
            <a:off x="5707678" y="2912232"/>
            <a:ext cx="471187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444DC70B-14C2-4B5F-BB03-45A7BAFAA8BA}" type="slidenum">
              <a:rPr lang="en-US" altLang="en-US" smtClean="0"/>
              <a:pPr/>
              <a:t>‹#›</a:t>
            </a:fld>
            <a:endParaRPr lang="en-US" altLang="en-US"/>
          </a:p>
        </p:txBody>
      </p:sp>
    </p:spTree>
    <p:extLst>
      <p:ext uri="{BB962C8B-B14F-4D97-AF65-F5344CB8AC3E}">
        <p14:creationId xmlns:p14="http://schemas.microsoft.com/office/powerpoint/2010/main" val="235291037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4C70A8B1-71E5-4FFA-B37D-3369A33AB8BC}" type="slidenum">
              <a:rPr lang="en-US" altLang="en-US" smtClean="0"/>
              <a:pPr/>
              <a:t>‹#›</a:t>
            </a:fld>
            <a:endParaRPr lang="en-US" altLang="en-US"/>
          </a:p>
        </p:txBody>
      </p:sp>
    </p:spTree>
    <p:extLst>
      <p:ext uri="{BB962C8B-B14F-4D97-AF65-F5344CB8AC3E}">
        <p14:creationId xmlns:p14="http://schemas.microsoft.com/office/powerpoint/2010/main" val="4116074335"/>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7D17FAFE-0247-460D-9A17-69853AF341FA}" type="slidenum">
              <a:rPr lang="en-US" altLang="en-US" smtClean="0"/>
              <a:pPr/>
              <a:t>‹#›</a:t>
            </a:fld>
            <a:endParaRPr lang="en-US" altLang="en-US"/>
          </a:p>
        </p:txBody>
      </p:sp>
    </p:spTree>
    <p:extLst>
      <p:ext uri="{BB962C8B-B14F-4D97-AF65-F5344CB8AC3E}">
        <p14:creationId xmlns:p14="http://schemas.microsoft.com/office/powerpoint/2010/main" val="736032595"/>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8198" y="609600"/>
            <a:ext cx="3636295" cy="2362200"/>
          </a:xfrm>
        </p:spPr>
        <p:txBody>
          <a:bodyPr anchor="b">
            <a:normAutofit/>
          </a:bodyPr>
          <a:lstStyle>
            <a:lvl1pPr>
              <a:defRPr sz="2589"/>
            </a:lvl1pPr>
          </a:lstStyle>
          <a:p>
            <a:r>
              <a:rPr lang="en-US"/>
              <a:t>Click to edit Master title style</a:t>
            </a:r>
            <a:endParaRPr lang="en-US" dirty="0"/>
          </a:p>
        </p:txBody>
      </p:sp>
      <p:sp>
        <p:nvSpPr>
          <p:cNvPr id="3" name="Content Placeholder 2"/>
          <p:cNvSpPr>
            <a:spLocks noGrp="1"/>
          </p:cNvSpPr>
          <p:nvPr>
            <p:ph idx="1"/>
          </p:nvPr>
        </p:nvSpPr>
        <p:spPr>
          <a:xfrm>
            <a:off x="4695887" y="609600"/>
            <a:ext cx="5723668"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8198" y="2971801"/>
            <a:ext cx="3636295" cy="2819399"/>
          </a:xfrm>
        </p:spPr>
        <p:txBody>
          <a:bodyPr/>
          <a:lstStyle>
            <a:lvl1pPr marL="0" indent="0" algn="ctr">
              <a:buNone/>
              <a:defRPr sz="1480"/>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9DE122E-F549-4348-8E04-C9BD65BACFCD}" type="slidenum">
              <a:rPr lang="en-US" altLang="en-US" smtClean="0"/>
              <a:pPr/>
              <a:t>‹#›</a:t>
            </a:fld>
            <a:endParaRPr lang="en-US" altLang="en-US"/>
          </a:p>
        </p:txBody>
      </p:sp>
    </p:spTree>
    <p:extLst>
      <p:ext uri="{BB962C8B-B14F-4D97-AF65-F5344CB8AC3E}">
        <p14:creationId xmlns:p14="http://schemas.microsoft.com/office/powerpoint/2010/main" val="2996563556"/>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8196" y="609600"/>
            <a:ext cx="5483496" cy="2362200"/>
          </a:xfrm>
        </p:spPr>
        <p:txBody>
          <a:bodyPr anchor="b">
            <a:normAutofit/>
          </a:bodyPr>
          <a:lstStyle>
            <a:lvl1pPr>
              <a:defRPr sz="29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866010" y="758881"/>
            <a:ext cx="301035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2959"/>
            </a:lvl1pPr>
            <a:lvl2pPr marL="422773" indent="0">
              <a:buNone/>
              <a:defRPr sz="2589"/>
            </a:lvl2pPr>
            <a:lvl3pPr marL="845546" indent="0">
              <a:buNone/>
              <a:defRPr sz="2219"/>
            </a:lvl3pPr>
            <a:lvl4pPr marL="1268319" indent="0">
              <a:buNone/>
              <a:defRPr sz="1849"/>
            </a:lvl4pPr>
            <a:lvl5pPr marL="1691091" indent="0">
              <a:buNone/>
              <a:defRPr sz="1849"/>
            </a:lvl5pPr>
            <a:lvl6pPr marL="2113864" indent="0">
              <a:buNone/>
              <a:defRPr sz="1849"/>
            </a:lvl6pPr>
            <a:lvl7pPr marL="2536637" indent="0">
              <a:buNone/>
              <a:defRPr sz="1849"/>
            </a:lvl7pPr>
            <a:lvl8pPr marL="2959410" indent="0">
              <a:buNone/>
              <a:defRPr sz="1849"/>
            </a:lvl8pPr>
            <a:lvl9pPr marL="3382183" indent="0">
              <a:buNone/>
              <a:defRPr sz="1849"/>
            </a:lvl9pPr>
          </a:lstStyle>
          <a:p>
            <a:r>
              <a:rPr lang="en-US"/>
              <a:t>Click icon to add picture</a:t>
            </a:r>
            <a:endParaRPr lang="en-US" dirty="0"/>
          </a:p>
        </p:txBody>
      </p:sp>
      <p:sp>
        <p:nvSpPr>
          <p:cNvPr id="4" name="Text Placeholder 3"/>
          <p:cNvSpPr>
            <a:spLocks noGrp="1"/>
          </p:cNvSpPr>
          <p:nvPr>
            <p:ph type="body" sz="half" idx="2"/>
          </p:nvPr>
        </p:nvSpPr>
        <p:spPr>
          <a:xfrm>
            <a:off x="845022" y="2971800"/>
            <a:ext cx="5488283" cy="2819400"/>
          </a:xfrm>
        </p:spPr>
        <p:txBody>
          <a:bodyPr>
            <a:normAutofit/>
          </a:bodyPr>
          <a:lstStyle>
            <a:lvl1pPr marL="0" indent="0" algn="ctr">
              <a:buNone/>
              <a:defRPr sz="1664"/>
            </a:lvl1pPr>
            <a:lvl2pPr marL="422773" indent="0">
              <a:buNone/>
              <a:defRPr sz="1295"/>
            </a:lvl2pPr>
            <a:lvl3pPr marL="845546" indent="0">
              <a:buNone/>
              <a:defRPr sz="1110"/>
            </a:lvl3pPr>
            <a:lvl4pPr marL="1268319" indent="0">
              <a:buNone/>
              <a:defRPr sz="925"/>
            </a:lvl4pPr>
            <a:lvl5pPr marL="1691091" indent="0">
              <a:buNone/>
              <a:defRPr sz="925"/>
            </a:lvl5pPr>
            <a:lvl6pPr marL="2113864" indent="0">
              <a:buNone/>
              <a:defRPr sz="925"/>
            </a:lvl6pPr>
            <a:lvl7pPr marL="2536637" indent="0">
              <a:buNone/>
              <a:defRPr sz="925"/>
            </a:lvl7pPr>
            <a:lvl8pPr marL="2959410" indent="0">
              <a:buNone/>
              <a:defRPr sz="925"/>
            </a:lvl8pPr>
            <a:lvl9pPr marL="3382183" indent="0">
              <a:buNone/>
              <a:defRPr sz="92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C852A60-F045-454D-A06B-44875A517ECE}" type="slidenum">
              <a:rPr lang="en-US" altLang="en-US" smtClean="0"/>
              <a:pPr/>
              <a:t>‹#›</a:t>
            </a:fld>
            <a:endParaRPr lang="en-US" altLang="en-US"/>
          </a:p>
        </p:txBody>
      </p:sp>
    </p:spTree>
    <p:extLst>
      <p:ext uri="{BB962C8B-B14F-4D97-AF65-F5344CB8AC3E}">
        <p14:creationId xmlns:p14="http://schemas.microsoft.com/office/powerpoint/2010/main" val="3293244623"/>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023" y="609601"/>
            <a:ext cx="9574533"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5022" y="2096064"/>
            <a:ext cx="9574534"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00831" y="5883276"/>
            <a:ext cx="2536746" cy="365125"/>
          </a:xfrm>
          <a:prstGeom prst="rect">
            <a:avLst/>
          </a:prstGeom>
        </p:spPr>
        <p:txBody>
          <a:bodyPr vert="horz" lIns="91440" tIns="45720" rIns="91440" bIns="45720" rtlCol="0" anchor="ctr"/>
          <a:lstStyle>
            <a:lvl1pPr algn="r">
              <a:defRPr sz="925">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845022" y="5883276"/>
            <a:ext cx="6170662" cy="365125"/>
          </a:xfrm>
          <a:prstGeom prst="rect">
            <a:avLst/>
          </a:prstGeom>
        </p:spPr>
        <p:txBody>
          <a:bodyPr vert="horz" lIns="91440" tIns="45720" rIns="91440" bIns="45720" rtlCol="0" anchor="ctr"/>
          <a:lstStyle>
            <a:lvl1pPr algn="l">
              <a:defRPr sz="925">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9722723" y="5883276"/>
            <a:ext cx="696833" cy="365125"/>
          </a:xfrm>
          <a:prstGeom prst="rect">
            <a:avLst/>
          </a:prstGeom>
        </p:spPr>
        <p:txBody>
          <a:bodyPr vert="horz" lIns="91440" tIns="45720" rIns="91440" bIns="45720" rtlCol="0" anchor="ctr"/>
          <a:lstStyle>
            <a:lvl1pPr algn="r">
              <a:defRPr sz="925">
                <a:solidFill>
                  <a:schemeClr val="tx1">
                    <a:tint val="75000"/>
                  </a:schemeClr>
                </a:solidFill>
              </a:defRPr>
            </a:lvl1pPr>
          </a:lstStyle>
          <a:p>
            <a:fld id="{95DA007F-61F8-476D-B8F9-8E763DBC154C}" type="slidenum">
              <a:rPr lang="en-US" altLang="en-US" smtClean="0"/>
              <a:pPr/>
              <a:t>‹#›</a:t>
            </a:fld>
            <a:endParaRPr lang="en-US" altLang="en-US"/>
          </a:p>
        </p:txBody>
      </p:sp>
    </p:spTree>
    <p:extLst>
      <p:ext uri="{BB962C8B-B14F-4D97-AF65-F5344CB8AC3E}">
        <p14:creationId xmlns:p14="http://schemas.microsoft.com/office/powerpoint/2010/main" val="302219924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ransition spd="med">
    <p:pull/>
  </p:transition>
  <p:txStyles>
    <p:titleStyle>
      <a:lvl1pPr algn="ctr" defTabSz="845546" rtl="0" eaLnBrk="1" latinLnBrk="0" hangingPunct="1">
        <a:lnSpc>
          <a:spcPct val="90000"/>
        </a:lnSpc>
        <a:spcBef>
          <a:spcPct val="0"/>
        </a:spcBef>
        <a:buNone/>
        <a:defRPr sz="3144"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11386" indent="-211386" algn="l" defTabSz="845546" rtl="0" eaLnBrk="1" latinLnBrk="0" hangingPunct="1">
        <a:lnSpc>
          <a:spcPct val="120000"/>
        </a:lnSpc>
        <a:spcBef>
          <a:spcPts val="925"/>
        </a:spcBef>
        <a:buFont typeface="Arial" panose="020B0604020202020204" pitchFamily="34" charset="0"/>
        <a:buChar char="•"/>
        <a:defRPr sz="1849" kern="1200">
          <a:solidFill>
            <a:schemeClr val="tx1"/>
          </a:solidFill>
          <a:effectLst>
            <a:outerShdw blurRad="50800" dist="38100" dir="2700000" algn="tl" rotWithShape="0">
              <a:srgbClr val="000000">
                <a:alpha val="48000"/>
              </a:srgbClr>
            </a:outerShdw>
          </a:effectLst>
          <a:latin typeface="+mn-lt"/>
          <a:ea typeface="+mn-ea"/>
          <a:cs typeface="+mn-cs"/>
        </a:defRPr>
      </a:lvl1pPr>
      <a:lvl2pPr marL="634159" indent="-211386" algn="l" defTabSz="845546" rtl="0" eaLnBrk="1" latinLnBrk="0" hangingPunct="1">
        <a:lnSpc>
          <a:spcPct val="120000"/>
        </a:lnSpc>
        <a:spcBef>
          <a:spcPts val="462"/>
        </a:spcBef>
        <a:buFont typeface="Arial" panose="020B0604020202020204" pitchFamily="34" charset="0"/>
        <a:buChar char="•"/>
        <a:defRPr sz="1664" kern="1200">
          <a:solidFill>
            <a:schemeClr val="tx1"/>
          </a:solidFill>
          <a:effectLst>
            <a:outerShdw blurRad="50800" dist="38100" dir="2700000" algn="tl" rotWithShape="0">
              <a:srgbClr val="000000">
                <a:alpha val="48000"/>
              </a:srgbClr>
            </a:outerShdw>
          </a:effectLst>
          <a:latin typeface="+mn-lt"/>
          <a:ea typeface="+mn-ea"/>
          <a:cs typeface="+mn-cs"/>
        </a:defRPr>
      </a:lvl2pPr>
      <a:lvl3pPr marL="1056932" indent="-211386" algn="l" defTabSz="845546" rtl="0" eaLnBrk="1" latinLnBrk="0" hangingPunct="1">
        <a:lnSpc>
          <a:spcPct val="120000"/>
        </a:lnSpc>
        <a:spcBef>
          <a:spcPts val="462"/>
        </a:spcBef>
        <a:buFont typeface="Arial" panose="020B0604020202020204" pitchFamily="34" charset="0"/>
        <a:buChar char="•"/>
        <a:defRPr sz="1480" kern="1200">
          <a:solidFill>
            <a:schemeClr val="tx1"/>
          </a:solidFill>
          <a:effectLst>
            <a:outerShdw blurRad="50800" dist="38100" dir="2700000" algn="tl" rotWithShape="0">
              <a:srgbClr val="000000">
                <a:alpha val="48000"/>
              </a:srgbClr>
            </a:outerShdw>
          </a:effectLst>
          <a:latin typeface="+mn-lt"/>
          <a:ea typeface="+mn-ea"/>
          <a:cs typeface="+mn-cs"/>
        </a:defRPr>
      </a:lvl3pPr>
      <a:lvl4pPr marL="1479705" indent="-211386" algn="l" defTabSz="845546" rtl="0" eaLnBrk="1" latinLnBrk="0" hangingPunct="1">
        <a:lnSpc>
          <a:spcPct val="120000"/>
        </a:lnSpc>
        <a:spcBef>
          <a:spcPts val="462"/>
        </a:spcBef>
        <a:buFont typeface="Arial" panose="020B0604020202020204" pitchFamily="34" charset="0"/>
        <a:buChar char="•"/>
        <a:defRPr sz="1295" kern="1200">
          <a:solidFill>
            <a:schemeClr val="tx1"/>
          </a:solidFill>
          <a:effectLst>
            <a:outerShdw blurRad="50800" dist="38100" dir="2700000" algn="tl" rotWithShape="0">
              <a:srgbClr val="000000">
                <a:alpha val="48000"/>
              </a:srgbClr>
            </a:outerShdw>
          </a:effectLst>
          <a:latin typeface="+mn-lt"/>
          <a:ea typeface="+mn-ea"/>
          <a:cs typeface="+mn-cs"/>
        </a:defRPr>
      </a:lvl4pPr>
      <a:lvl5pPr marL="1902478"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5pPr>
      <a:lvl6pPr marL="2325251"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8023"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7pPr>
      <a:lvl8pPr marL="3170796"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8pPr>
      <a:lvl9pPr marL="3593569" indent="-211386" algn="l" defTabSz="845546" rtl="0" eaLnBrk="1" latinLnBrk="0" hangingPunct="1">
        <a:lnSpc>
          <a:spcPct val="120000"/>
        </a:lnSpc>
        <a:spcBef>
          <a:spcPts val="462"/>
        </a:spcBef>
        <a:buFont typeface="Arial" panose="020B0604020202020204" pitchFamily="34" charset="0"/>
        <a:buChar char="•"/>
        <a:defRPr sz="111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845546" rtl="0" eaLnBrk="1" latinLnBrk="0" hangingPunct="1">
        <a:defRPr sz="1664" kern="1200">
          <a:solidFill>
            <a:schemeClr val="tx1"/>
          </a:solidFill>
          <a:latin typeface="+mn-lt"/>
          <a:ea typeface="+mn-ea"/>
          <a:cs typeface="+mn-cs"/>
        </a:defRPr>
      </a:lvl1pPr>
      <a:lvl2pPr marL="422773" algn="l" defTabSz="845546" rtl="0" eaLnBrk="1" latinLnBrk="0" hangingPunct="1">
        <a:defRPr sz="1664" kern="1200">
          <a:solidFill>
            <a:schemeClr val="tx1"/>
          </a:solidFill>
          <a:latin typeface="+mn-lt"/>
          <a:ea typeface="+mn-ea"/>
          <a:cs typeface="+mn-cs"/>
        </a:defRPr>
      </a:lvl2pPr>
      <a:lvl3pPr marL="845546" algn="l" defTabSz="845546" rtl="0" eaLnBrk="1" latinLnBrk="0" hangingPunct="1">
        <a:defRPr sz="1664" kern="1200">
          <a:solidFill>
            <a:schemeClr val="tx1"/>
          </a:solidFill>
          <a:latin typeface="+mn-lt"/>
          <a:ea typeface="+mn-ea"/>
          <a:cs typeface="+mn-cs"/>
        </a:defRPr>
      </a:lvl3pPr>
      <a:lvl4pPr marL="1268319" algn="l" defTabSz="845546" rtl="0" eaLnBrk="1" latinLnBrk="0" hangingPunct="1">
        <a:defRPr sz="1664" kern="1200">
          <a:solidFill>
            <a:schemeClr val="tx1"/>
          </a:solidFill>
          <a:latin typeface="+mn-lt"/>
          <a:ea typeface="+mn-ea"/>
          <a:cs typeface="+mn-cs"/>
        </a:defRPr>
      </a:lvl4pPr>
      <a:lvl5pPr marL="1691091" algn="l" defTabSz="845546" rtl="0" eaLnBrk="1" latinLnBrk="0" hangingPunct="1">
        <a:defRPr sz="1664" kern="1200">
          <a:solidFill>
            <a:schemeClr val="tx1"/>
          </a:solidFill>
          <a:latin typeface="+mn-lt"/>
          <a:ea typeface="+mn-ea"/>
          <a:cs typeface="+mn-cs"/>
        </a:defRPr>
      </a:lvl5pPr>
      <a:lvl6pPr marL="2113864" algn="l" defTabSz="845546" rtl="0" eaLnBrk="1" latinLnBrk="0" hangingPunct="1">
        <a:defRPr sz="1664" kern="1200">
          <a:solidFill>
            <a:schemeClr val="tx1"/>
          </a:solidFill>
          <a:latin typeface="+mn-lt"/>
          <a:ea typeface="+mn-ea"/>
          <a:cs typeface="+mn-cs"/>
        </a:defRPr>
      </a:lvl6pPr>
      <a:lvl7pPr marL="2536637" algn="l" defTabSz="845546" rtl="0" eaLnBrk="1" latinLnBrk="0" hangingPunct="1">
        <a:defRPr sz="1664" kern="1200">
          <a:solidFill>
            <a:schemeClr val="tx1"/>
          </a:solidFill>
          <a:latin typeface="+mn-lt"/>
          <a:ea typeface="+mn-ea"/>
          <a:cs typeface="+mn-cs"/>
        </a:defRPr>
      </a:lvl7pPr>
      <a:lvl8pPr marL="2959410" algn="l" defTabSz="845546" rtl="0" eaLnBrk="1" latinLnBrk="0" hangingPunct="1">
        <a:defRPr sz="1664" kern="1200">
          <a:solidFill>
            <a:schemeClr val="tx1"/>
          </a:solidFill>
          <a:latin typeface="+mn-lt"/>
          <a:ea typeface="+mn-ea"/>
          <a:cs typeface="+mn-cs"/>
        </a:defRPr>
      </a:lvl8pPr>
      <a:lvl9pPr marL="3382183" algn="l" defTabSz="845546" rtl="0" eaLnBrk="1" latinLnBrk="0" hangingPunct="1">
        <a:defRPr sz="16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94622-7747-4EBA-834E-3B0F2C8396E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4CCC24C-DE5B-49E9-9214-013478ABF427}"/>
              </a:ext>
            </a:extLst>
          </p:cNvPr>
          <p:cNvSpPr>
            <a:spLocks noGrp="1"/>
          </p:cNvSpPr>
          <p:nvPr>
            <p:ph type="subTitle" idx="1"/>
          </p:nvPr>
        </p:nvSpPr>
        <p:spPr/>
        <p:txBody>
          <a:bodyPr/>
          <a:lstStyle/>
          <a:p>
            <a:endParaRPr lang="en-US"/>
          </a:p>
        </p:txBody>
      </p:sp>
      <p:pic>
        <p:nvPicPr>
          <p:cNvPr id="4" name="Content Placeholder 16">
            <a:extLst>
              <a:ext uri="{FF2B5EF4-FFF2-40B4-BE49-F238E27FC236}">
                <a16:creationId xmlns:a16="http://schemas.microsoft.com/office/drawing/2014/main" id="{E9C895CD-A94B-4B0F-A959-C65525A3F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274425" cy="6858000"/>
          </a:xfrm>
          <a:prstGeom prst="rect">
            <a:avLst/>
          </a:prstGeom>
        </p:spPr>
      </p:pic>
      <p:pic>
        <p:nvPicPr>
          <p:cNvPr id="5" name="Picture 4" descr="A drawing of a face&#10;&#10;Description automatically generated">
            <a:extLst>
              <a:ext uri="{FF2B5EF4-FFF2-40B4-BE49-F238E27FC236}">
                <a16:creationId xmlns:a16="http://schemas.microsoft.com/office/drawing/2014/main" id="{689A69A2-D02E-4CA7-B99C-6A5A11A64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012" y="216888"/>
            <a:ext cx="3372498" cy="2238936"/>
          </a:xfrm>
          <a:prstGeom prst="rect">
            <a:avLst/>
          </a:prstGeom>
        </p:spPr>
      </p:pic>
    </p:spTree>
    <p:extLst>
      <p:ext uri="{BB962C8B-B14F-4D97-AF65-F5344CB8AC3E}">
        <p14:creationId xmlns:p14="http://schemas.microsoft.com/office/powerpoint/2010/main" val="3969804079"/>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96D35-A3F2-4E4E-BFB2-02DB9988944E}"/>
              </a:ext>
            </a:extLst>
          </p:cNvPr>
          <p:cNvSpPr>
            <a:spLocks noGrp="1"/>
          </p:cNvSpPr>
          <p:nvPr>
            <p:ph type="title"/>
          </p:nvPr>
        </p:nvSpPr>
        <p:spPr>
          <a:xfrm>
            <a:off x="577766" y="718219"/>
            <a:ext cx="7162800" cy="1647164"/>
          </a:xfrm>
        </p:spPr>
        <p:txBody>
          <a:bodyPr>
            <a:noAutofit/>
          </a:bodyPr>
          <a:lstStyle/>
          <a:p>
            <a:r>
              <a:rPr lang="en-US" sz="4000" dirty="0">
                <a:effectLst/>
              </a:rPr>
              <a:t>Building a Spiritually Significant Life</a:t>
            </a:r>
            <a:endParaRPr lang="en-US" sz="4000" dirty="0"/>
          </a:p>
        </p:txBody>
      </p:sp>
      <p:sp>
        <p:nvSpPr>
          <p:cNvPr id="3" name="Content Placeholder 2">
            <a:extLst>
              <a:ext uri="{FF2B5EF4-FFF2-40B4-BE49-F238E27FC236}">
                <a16:creationId xmlns:a16="http://schemas.microsoft.com/office/drawing/2014/main" id="{D2141E35-2FCB-42B7-A4A3-747190720A3F}"/>
              </a:ext>
            </a:extLst>
          </p:cNvPr>
          <p:cNvSpPr>
            <a:spLocks noGrp="1"/>
          </p:cNvSpPr>
          <p:nvPr>
            <p:ph idx="1"/>
          </p:nvPr>
        </p:nvSpPr>
        <p:spPr>
          <a:xfrm>
            <a:off x="587374" y="2440634"/>
            <a:ext cx="10099675" cy="3695136"/>
          </a:xfrm>
        </p:spPr>
        <p:txBody>
          <a:bodyPr>
            <a:noAutofit/>
          </a:bodyPr>
          <a:lstStyle/>
          <a:p>
            <a:r>
              <a:rPr lang="en-US" sz="2800" dirty="0">
                <a:effectLst/>
              </a:rPr>
              <a:t>Of course, this eternally worthwhile life will require that we </a:t>
            </a:r>
            <a:r>
              <a:rPr lang="en-US" sz="2800" b="1" dirty="0">
                <a:effectLst/>
              </a:rPr>
              <a:t>get our priorities in order</a:t>
            </a:r>
            <a:r>
              <a:rPr lang="en-US" sz="2800" dirty="0">
                <a:effectLst/>
              </a:rPr>
              <a:t>. </a:t>
            </a:r>
          </a:p>
          <a:p>
            <a:r>
              <a:rPr lang="en-US" sz="2800" dirty="0">
                <a:effectLst/>
              </a:rPr>
              <a:t>“Seek ye first the kingdom of God, and his righteousness; and all these things shall be added unto you.” (Matt 6:33) </a:t>
            </a:r>
          </a:p>
          <a:p>
            <a:r>
              <a:rPr lang="en-US" sz="2800" dirty="0">
                <a:effectLst/>
              </a:rPr>
              <a:t>The things of this world are temporary, but the things of God will endure forever (1 John 2:15-17). </a:t>
            </a:r>
          </a:p>
          <a:p>
            <a:r>
              <a:rPr lang="en-US" sz="2800" dirty="0">
                <a:effectLst/>
              </a:rPr>
              <a:t>Since this is the case, our decisions should be made accordingly.</a:t>
            </a:r>
          </a:p>
          <a:p>
            <a:endParaRPr lang="en-US" sz="2800" dirty="0"/>
          </a:p>
        </p:txBody>
      </p:sp>
      <p:pic>
        <p:nvPicPr>
          <p:cNvPr id="4098" name="irc_mi" descr="Image result for priorities">
            <a:extLst>
              <a:ext uri="{FF2B5EF4-FFF2-40B4-BE49-F238E27FC236}">
                <a16:creationId xmlns:a16="http://schemas.microsoft.com/office/drawing/2014/main" id="{3A8A6942-07C2-4603-B55E-EDD3F481E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566" y="129063"/>
            <a:ext cx="3459246" cy="231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939667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EB0A8-DC39-4469-95FD-55122DE70BC1}"/>
              </a:ext>
            </a:extLst>
          </p:cNvPr>
          <p:cNvSpPr>
            <a:spLocks noGrp="1"/>
          </p:cNvSpPr>
          <p:nvPr>
            <p:ph type="title"/>
          </p:nvPr>
        </p:nvSpPr>
        <p:spPr>
          <a:xfrm>
            <a:off x="1" y="152400"/>
            <a:ext cx="11274424" cy="1326321"/>
          </a:xfrm>
        </p:spPr>
        <p:txBody>
          <a:bodyPr/>
          <a:lstStyle/>
          <a:p>
            <a:r>
              <a:rPr lang="en-US" dirty="0">
                <a:effectLst/>
              </a:rPr>
              <a:t>Building a Spiritually Significant Life</a:t>
            </a:r>
            <a:endParaRPr lang="en-US" dirty="0"/>
          </a:p>
        </p:txBody>
      </p:sp>
      <p:sp>
        <p:nvSpPr>
          <p:cNvPr id="3" name="Content Placeholder 2">
            <a:extLst>
              <a:ext uri="{FF2B5EF4-FFF2-40B4-BE49-F238E27FC236}">
                <a16:creationId xmlns:a16="http://schemas.microsoft.com/office/drawing/2014/main" id="{E5E5FC51-3BF7-4776-9991-68B6B3A64323}"/>
              </a:ext>
            </a:extLst>
          </p:cNvPr>
          <p:cNvSpPr>
            <a:spLocks noGrp="1"/>
          </p:cNvSpPr>
          <p:nvPr>
            <p:ph idx="1"/>
          </p:nvPr>
        </p:nvSpPr>
        <p:spPr>
          <a:xfrm>
            <a:off x="531812" y="1295400"/>
            <a:ext cx="6934200" cy="5562600"/>
          </a:xfrm>
        </p:spPr>
        <p:txBody>
          <a:bodyPr>
            <a:noAutofit/>
          </a:bodyPr>
          <a:lstStyle/>
          <a:p>
            <a:pPr>
              <a:lnSpc>
                <a:spcPts val="2600"/>
              </a:lnSpc>
            </a:pPr>
            <a:r>
              <a:rPr lang="en-US" sz="2600" dirty="0">
                <a:effectLst/>
              </a:rPr>
              <a:t>Try this test: offer a toddler a shiny coin in one hand and a crumbled-up bill in the other. </a:t>
            </a:r>
          </a:p>
          <a:p>
            <a:pPr>
              <a:lnSpc>
                <a:spcPts val="2600"/>
              </a:lnSpc>
            </a:pPr>
            <a:r>
              <a:rPr lang="en-US" sz="2600" dirty="0">
                <a:effectLst/>
              </a:rPr>
              <a:t>The child will go for the bright coin. </a:t>
            </a:r>
          </a:p>
          <a:p>
            <a:pPr>
              <a:lnSpc>
                <a:spcPts val="2600"/>
              </a:lnSpc>
            </a:pPr>
            <a:r>
              <a:rPr lang="en-US" sz="2600" dirty="0">
                <a:effectLst/>
              </a:rPr>
              <a:t>Sadly, we are often just as immature in prioritizing the temporal things of this world instead of the eternal values of Heaven.</a:t>
            </a:r>
          </a:p>
          <a:p>
            <a:pPr>
              <a:lnSpc>
                <a:spcPts val="2600"/>
              </a:lnSpc>
            </a:pPr>
            <a:r>
              <a:rPr lang="en-US" sz="2600" dirty="0">
                <a:effectLst/>
              </a:rPr>
              <a:t>All of this, of course, requires </a:t>
            </a:r>
            <a:r>
              <a:rPr lang="en-US" sz="2600" b="1" dirty="0">
                <a:effectLst/>
              </a:rPr>
              <a:t>trusting God and His way</a:t>
            </a:r>
            <a:r>
              <a:rPr lang="en-US" sz="2600" dirty="0">
                <a:effectLst/>
              </a:rPr>
              <a:t> rather than our own human wisdom or the philosophies of men. </a:t>
            </a:r>
          </a:p>
          <a:p>
            <a:pPr>
              <a:lnSpc>
                <a:spcPts val="2600"/>
              </a:lnSpc>
            </a:pPr>
            <a:r>
              <a:rPr lang="en-US" sz="2600" dirty="0">
                <a:effectLst/>
              </a:rPr>
              <a:t>“Trust in the Lord with all thine heart; and lean not unto thine own understanding. In all thy ways acknowledge him, and he shall direct thy paths.” (Prov 3:5-6)</a:t>
            </a:r>
          </a:p>
          <a:p>
            <a:pPr>
              <a:lnSpc>
                <a:spcPts val="2600"/>
              </a:lnSpc>
            </a:pPr>
            <a:endParaRPr lang="en-US" sz="2600" dirty="0"/>
          </a:p>
        </p:txBody>
      </p:sp>
      <p:pic>
        <p:nvPicPr>
          <p:cNvPr id="5122" name="Picture 2" descr="Image result for shiny dime">
            <a:extLst>
              <a:ext uri="{FF2B5EF4-FFF2-40B4-BE49-F238E27FC236}">
                <a16:creationId xmlns:a16="http://schemas.microsoft.com/office/drawing/2014/main" id="{EF38C8D1-32C8-43AE-A6DC-91560ADFE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012" y="3859738"/>
            <a:ext cx="2556112" cy="25675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C143170-3110-472E-9FC8-D441F30450F0}"/>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270285" y="590671"/>
            <a:ext cx="4796629" cy="3066929"/>
          </a:xfrm>
          <a:prstGeom prst="rect">
            <a:avLst/>
          </a:prstGeom>
        </p:spPr>
      </p:pic>
    </p:spTree>
    <p:extLst>
      <p:ext uri="{BB962C8B-B14F-4D97-AF65-F5344CB8AC3E}">
        <p14:creationId xmlns:p14="http://schemas.microsoft.com/office/powerpoint/2010/main" val="372021168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A579-CA5B-4EF3-AE35-F5267EECBC9C}"/>
              </a:ext>
            </a:extLst>
          </p:cNvPr>
          <p:cNvSpPr>
            <a:spLocks noGrp="1"/>
          </p:cNvSpPr>
          <p:nvPr>
            <p:ph type="title"/>
          </p:nvPr>
        </p:nvSpPr>
        <p:spPr/>
        <p:txBody>
          <a:bodyPr>
            <a:normAutofit fontScale="90000"/>
          </a:bodyPr>
          <a:lstStyle/>
          <a:p>
            <a:r>
              <a:rPr lang="en-US" dirty="0">
                <a:effectLst/>
              </a:rPr>
              <a:t>Paul as an Example of </a:t>
            </a:r>
            <a:br>
              <a:rPr lang="en-US" dirty="0">
                <a:effectLst/>
              </a:rPr>
            </a:br>
            <a:r>
              <a:rPr lang="en-US" dirty="0">
                <a:effectLst/>
              </a:rPr>
              <a:t>a Spiritually Significant Life</a:t>
            </a:r>
            <a:br>
              <a:rPr lang="en-US" dirty="0">
                <a:effectLst/>
              </a:rPr>
            </a:br>
            <a:endParaRPr lang="en-US" dirty="0"/>
          </a:p>
        </p:txBody>
      </p:sp>
      <p:sp>
        <p:nvSpPr>
          <p:cNvPr id="3" name="Content Placeholder 2">
            <a:extLst>
              <a:ext uri="{FF2B5EF4-FFF2-40B4-BE49-F238E27FC236}">
                <a16:creationId xmlns:a16="http://schemas.microsoft.com/office/drawing/2014/main" id="{E6A458BA-5F07-473B-838D-06BAA3E02205}"/>
              </a:ext>
            </a:extLst>
          </p:cNvPr>
          <p:cNvSpPr>
            <a:spLocks noGrp="1"/>
          </p:cNvSpPr>
          <p:nvPr>
            <p:ph idx="1"/>
          </p:nvPr>
        </p:nvSpPr>
        <p:spPr>
          <a:xfrm>
            <a:off x="845022" y="2096064"/>
            <a:ext cx="6392390" cy="4304736"/>
          </a:xfrm>
        </p:spPr>
        <p:txBody>
          <a:bodyPr>
            <a:normAutofit/>
          </a:bodyPr>
          <a:lstStyle/>
          <a:p>
            <a:r>
              <a:rPr lang="en-US" sz="3200" dirty="0">
                <a:effectLst/>
              </a:rPr>
              <a:t>Someone asked about the estate of a rich man who had recently died. </a:t>
            </a:r>
          </a:p>
          <a:p>
            <a:r>
              <a:rPr lang="en-US" sz="3200" dirty="0">
                <a:effectLst/>
              </a:rPr>
              <a:t>“How much did he leave behind?”  </a:t>
            </a:r>
          </a:p>
          <a:p>
            <a:r>
              <a:rPr lang="en-US" sz="3200" dirty="0">
                <a:effectLst/>
              </a:rPr>
              <a:t>The answer was: “He left it all.”  </a:t>
            </a:r>
          </a:p>
          <a:p>
            <a:endParaRPr lang="en-US" sz="3200" dirty="0"/>
          </a:p>
        </p:txBody>
      </p:sp>
      <p:pic>
        <p:nvPicPr>
          <p:cNvPr id="6" name="Picture 5">
            <a:extLst>
              <a:ext uri="{FF2B5EF4-FFF2-40B4-BE49-F238E27FC236}">
                <a16:creationId xmlns:a16="http://schemas.microsoft.com/office/drawing/2014/main" id="{B1103CCB-733D-4812-90E0-F74872C1FE24}"/>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7313612" y="1662363"/>
            <a:ext cx="3305175" cy="4304736"/>
          </a:xfrm>
          <a:prstGeom prst="rect">
            <a:avLst/>
          </a:prstGeom>
        </p:spPr>
      </p:pic>
    </p:spTree>
    <p:extLst>
      <p:ext uri="{BB962C8B-B14F-4D97-AF65-F5344CB8AC3E}">
        <p14:creationId xmlns:p14="http://schemas.microsoft.com/office/powerpoint/2010/main" val="364543358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5AD5-6791-4780-900C-440A455203E5}"/>
              </a:ext>
            </a:extLst>
          </p:cNvPr>
          <p:cNvSpPr>
            <a:spLocks noGrp="1"/>
          </p:cNvSpPr>
          <p:nvPr>
            <p:ph type="title"/>
          </p:nvPr>
        </p:nvSpPr>
        <p:spPr>
          <a:xfrm>
            <a:off x="849945" y="124326"/>
            <a:ext cx="9574533" cy="1326321"/>
          </a:xfrm>
        </p:spPr>
        <p:txBody>
          <a:bodyPr/>
          <a:lstStyle/>
          <a:p>
            <a:r>
              <a:rPr lang="en-US" dirty="0">
                <a:effectLst/>
              </a:rPr>
              <a:t>Paul as an Example of </a:t>
            </a:r>
            <a:br>
              <a:rPr lang="en-US" dirty="0">
                <a:effectLst/>
              </a:rPr>
            </a:br>
            <a:r>
              <a:rPr lang="en-US" dirty="0">
                <a:effectLst/>
              </a:rPr>
              <a:t>a Spiritually Significant Life</a:t>
            </a:r>
            <a:endParaRPr lang="en-US" dirty="0"/>
          </a:p>
        </p:txBody>
      </p:sp>
      <p:sp>
        <p:nvSpPr>
          <p:cNvPr id="3" name="Content Placeholder 2">
            <a:extLst>
              <a:ext uri="{FF2B5EF4-FFF2-40B4-BE49-F238E27FC236}">
                <a16:creationId xmlns:a16="http://schemas.microsoft.com/office/drawing/2014/main" id="{31651635-F312-4D52-B4A3-8B8B3A6758FF}"/>
              </a:ext>
            </a:extLst>
          </p:cNvPr>
          <p:cNvSpPr>
            <a:spLocks noGrp="1"/>
          </p:cNvSpPr>
          <p:nvPr>
            <p:ph idx="1"/>
          </p:nvPr>
        </p:nvSpPr>
        <p:spPr>
          <a:xfrm>
            <a:off x="341312" y="1371600"/>
            <a:ext cx="10591800" cy="4637610"/>
          </a:xfrm>
        </p:spPr>
        <p:txBody>
          <a:bodyPr>
            <a:noAutofit/>
          </a:bodyPr>
          <a:lstStyle/>
          <a:p>
            <a:pPr>
              <a:lnSpc>
                <a:spcPts val="2800"/>
              </a:lnSpc>
            </a:pPr>
            <a:r>
              <a:rPr lang="en-US" sz="2800" dirty="0">
                <a:effectLst/>
              </a:rPr>
              <a:t>What about Paul? What did he leave behind? </a:t>
            </a:r>
          </a:p>
          <a:p>
            <a:pPr>
              <a:lnSpc>
                <a:spcPts val="2800"/>
              </a:lnSpc>
            </a:pPr>
            <a:r>
              <a:rPr lang="en-US" sz="2800" dirty="0">
                <a:effectLst/>
              </a:rPr>
              <a:t>First, </a:t>
            </a:r>
            <a:r>
              <a:rPr lang="en-US" sz="2800" b="1" dirty="0">
                <a:effectLst/>
              </a:rPr>
              <a:t>he apparently did not leave behind much material wealth</a:t>
            </a:r>
            <a:r>
              <a:rPr lang="en-US" sz="2800" dirty="0">
                <a:effectLst/>
              </a:rPr>
              <a:t>. </a:t>
            </a:r>
          </a:p>
          <a:p>
            <a:pPr>
              <a:lnSpc>
                <a:spcPts val="2800"/>
              </a:lnSpc>
            </a:pPr>
            <a:r>
              <a:rPr lang="en-US" sz="2800" dirty="0">
                <a:effectLst/>
              </a:rPr>
              <a:t>Although he had “profited in the Jews’ religion above many my equals in mine own nation” (Gal 1:14), he gave that all up when he became a disciple of the Lord Jesus Christ. </a:t>
            </a:r>
          </a:p>
          <a:p>
            <a:pPr>
              <a:lnSpc>
                <a:spcPts val="2800"/>
              </a:lnSpc>
            </a:pPr>
            <a:r>
              <a:rPr lang="en-US" sz="2800" dirty="0">
                <a:effectLst/>
              </a:rPr>
              <a:t>“But what things were gain to me, those I counted loss for Christ. Yea doubtless, and I count all things but loss for the excellency of the knowledge of Christ Jesus my Lord: for whom I have suffered the loss of all things, and do count them but dung, that I may win Christ, and be found in him, not having mine own righteousness, which is of the law, but that which is through the faith of Christ, the righteousness which is of God by faith.” (Phil 3:7-9)</a:t>
            </a:r>
          </a:p>
          <a:p>
            <a:pPr>
              <a:lnSpc>
                <a:spcPts val="2800"/>
              </a:lnSpc>
            </a:pPr>
            <a:endParaRPr lang="en-US" sz="2800" dirty="0"/>
          </a:p>
        </p:txBody>
      </p:sp>
    </p:spTree>
    <p:extLst>
      <p:ext uri="{BB962C8B-B14F-4D97-AF65-F5344CB8AC3E}">
        <p14:creationId xmlns:p14="http://schemas.microsoft.com/office/powerpoint/2010/main" val="162790867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88C3D-5812-49EA-AB9B-04CBDC3125EC}"/>
              </a:ext>
            </a:extLst>
          </p:cNvPr>
          <p:cNvSpPr>
            <a:spLocks noGrp="1"/>
          </p:cNvSpPr>
          <p:nvPr>
            <p:ph type="title"/>
          </p:nvPr>
        </p:nvSpPr>
        <p:spPr>
          <a:xfrm>
            <a:off x="845022" y="308811"/>
            <a:ext cx="9574533" cy="1326321"/>
          </a:xfrm>
        </p:spPr>
        <p:txBody>
          <a:bodyPr/>
          <a:lstStyle/>
          <a:p>
            <a:r>
              <a:rPr lang="en-US" dirty="0">
                <a:effectLst/>
              </a:rPr>
              <a:t>Paul as an Example of </a:t>
            </a:r>
            <a:br>
              <a:rPr lang="en-US" dirty="0">
                <a:effectLst/>
              </a:rPr>
            </a:br>
            <a:r>
              <a:rPr lang="en-US" dirty="0">
                <a:effectLst/>
              </a:rPr>
              <a:t>a Spiritually Significant Life</a:t>
            </a:r>
            <a:endParaRPr lang="en-US" dirty="0"/>
          </a:p>
        </p:txBody>
      </p:sp>
      <p:sp>
        <p:nvSpPr>
          <p:cNvPr id="3" name="Content Placeholder 2">
            <a:extLst>
              <a:ext uri="{FF2B5EF4-FFF2-40B4-BE49-F238E27FC236}">
                <a16:creationId xmlns:a16="http://schemas.microsoft.com/office/drawing/2014/main" id="{6F5CB490-3411-4E2C-9887-4587D26BDFF3}"/>
              </a:ext>
            </a:extLst>
          </p:cNvPr>
          <p:cNvSpPr>
            <a:spLocks noGrp="1"/>
          </p:cNvSpPr>
          <p:nvPr>
            <p:ph idx="1"/>
          </p:nvPr>
        </p:nvSpPr>
        <p:spPr>
          <a:xfrm>
            <a:off x="531812" y="1796714"/>
            <a:ext cx="7154390" cy="4908885"/>
          </a:xfrm>
        </p:spPr>
        <p:txBody>
          <a:bodyPr>
            <a:noAutofit/>
          </a:bodyPr>
          <a:lstStyle/>
          <a:p>
            <a:pPr>
              <a:lnSpc>
                <a:spcPts val="3000"/>
              </a:lnSpc>
            </a:pPr>
            <a:r>
              <a:rPr lang="en-US" sz="2800" dirty="0">
                <a:effectLst/>
              </a:rPr>
              <a:t>But, </a:t>
            </a:r>
            <a:r>
              <a:rPr lang="en-US" sz="2800" b="1" dirty="0">
                <a:effectLst/>
              </a:rPr>
              <a:t>Paul did leave behind the worthy and enduring example of a life lived in dedicated service to the Lord</a:t>
            </a:r>
            <a:r>
              <a:rPr lang="en-US" sz="2800" dirty="0">
                <a:effectLst/>
              </a:rPr>
              <a:t>. </a:t>
            </a:r>
          </a:p>
          <a:p>
            <a:pPr>
              <a:lnSpc>
                <a:spcPts val="3000"/>
              </a:lnSpc>
            </a:pPr>
            <a:r>
              <a:rPr lang="en-US" sz="2800" dirty="0">
                <a:effectLst/>
              </a:rPr>
              <a:t>He was always painfully mindful of his life before his conversion when he led the persecution against the early church (Acts 8:3, 1 Tim 1:12-16). </a:t>
            </a:r>
          </a:p>
          <a:p>
            <a:pPr>
              <a:lnSpc>
                <a:spcPts val="3000"/>
              </a:lnSpc>
            </a:pPr>
            <a:r>
              <a:rPr lang="en-US" sz="2800" dirty="0">
                <a:effectLst/>
              </a:rPr>
              <a:t>But, his turn around was so complete he could urge others to “be ye followers of me, even as I also am of Christ” (1 Cor 11:1).</a:t>
            </a:r>
          </a:p>
          <a:p>
            <a:pPr>
              <a:lnSpc>
                <a:spcPts val="3000"/>
              </a:lnSpc>
            </a:pPr>
            <a:endParaRPr lang="en-US" sz="2800" dirty="0"/>
          </a:p>
        </p:txBody>
      </p:sp>
      <p:pic>
        <p:nvPicPr>
          <p:cNvPr id="7" name="Picture 6">
            <a:extLst>
              <a:ext uri="{FF2B5EF4-FFF2-40B4-BE49-F238E27FC236}">
                <a16:creationId xmlns:a16="http://schemas.microsoft.com/office/drawing/2014/main" id="{9BC7AE3A-CF59-4486-BECB-AD5E608F0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0551" y="1796714"/>
            <a:ext cx="3437410" cy="4119001"/>
          </a:xfrm>
          <a:prstGeom prst="rect">
            <a:avLst/>
          </a:prstGeom>
          <a:ln>
            <a:noFill/>
          </a:ln>
          <a:effectLst>
            <a:softEdge rad="112500"/>
          </a:effectLst>
        </p:spPr>
      </p:pic>
    </p:spTree>
    <p:extLst>
      <p:ext uri="{BB962C8B-B14F-4D97-AF65-F5344CB8AC3E}">
        <p14:creationId xmlns:p14="http://schemas.microsoft.com/office/powerpoint/2010/main" val="207058647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03AC-818A-4AAC-86AB-0540B40E7202}"/>
              </a:ext>
            </a:extLst>
          </p:cNvPr>
          <p:cNvSpPr>
            <a:spLocks noGrp="1"/>
          </p:cNvSpPr>
          <p:nvPr>
            <p:ph type="title"/>
          </p:nvPr>
        </p:nvSpPr>
        <p:spPr>
          <a:xfrm>
            <a:off x="845022" y="152400"/>
            <a:ext cx="9574533" cy="1326321"/>
          </a:xfrm>
        </p:spPr>
        <p:txBody>
          <a:bodyPr/>
          <a:lstStyle/>
          <a:p>
            <a:r>
              <a:rPr lang="en-US" dirty="0">
                <a:effectLst/>
              </a:rPr>
              <a:t>Paul as an Example of </a:t>
            </a:r>
            <a:br>
              <a:rPr lang="en-US" dirty="0">
                <a:effectLst/>
              </a:rPr>
            </a:br>
            <a:r>
              <a:rPr lang="en-US" dirty="0">
                <a:effectLst/>
              </a:rPr>
              <a:t>a Spiritually Significant Life</a:t>
            </a:r>
            <a:endParaRPr lang="en-US" dirty="0"/>
          </a:p>
        </p:txBody>
      </p:sp>
      <p:sp>
        <p:nvSpPr>
          <p:cNvPr id="3" name="Content Placeholder 2">
            <a:extLst>
              <a:ext uri="{FF2B5EF4-FFF2-40B4-BE49-F238E27FC236}">
                <a16:creationId xmlns:a16="http://schemas.microsoft.com/office/drawing/2014/main" id="{C7DC15D9-260D-4A7B-BE6D-C193D8533381}"/>
              </a:ext>
            </a:extLst>
          </p:cNvPr>
          <p:cNvSpPr>
            <a:spLocks noGrp="1"/>
          </p:cNvSpPr>
          <p:nvPr>
            <p:ph idx="1"/>
          </p:nvPr>
        </p:nvSpPr>
        <p:spPr>
          <a:xfrm>
            <a:off x="531812" y="1600200"/>
            <a:ext cx="6611603" cy="4953000"/>
          </a:xfrm>
        </p:spPr>
        <p:txBody>
          <a:bodyPr>
            <a:noAutofit/>
          </a:bodyPr>
          <a:lstStyle/>
          <a:p>
            <a:pPr>
              <a:lnSpc>
                <a:spcPts val="3200"/>
              </a:lnSpc>
            </a:pPr>
            <a:r>
              <a:rPr lang="en-US" sz="3200" b="1" dirty="0">
                <a:effectLst/>
              </a:rPr>
              <a:t>Paul’s legacy also included faithful brethren</a:t>
            </a:r>
            <a:r>
              <a:rPr lang="en-US" sz="3200" dirty="0">
                <a:effectLst/>
              </a:rPr>
              <a:t>, converted and influenced by his life and teaching, </a:t>
            </a:r>
            <a:r>
              <a:rPr lang="en-US" sz="3200" b="1" dirty="0">
                <a:effectLst/>
              </a:rPr>
              <a:t>who were there to carry the banner of Christ after he was gone</a:t>
            </a:r>
            <a:r>
              <a:rPr lang="en-US" sz="3200" dirty="0">
                <a:effectLst/>
              </a:rPr>
              <a:t>. </a:t>
            </a:r>
          </a:p>
          <a:p>
            <a:pPr>
              <a:lnSpc>
                <a:spcPts val="3200"/>
              </a:lnSpc>
            </a:pPr>
            <a:r>
              <a:rPr lang="en-US" sz="3200" dirty="0">
                <a:effectLst/>
              </a:rPr>
              <a:t>He encouraged Timothy to do the same. “And the things that thou hast heard of me among many witnesses, the same commit thou to faithful men, who shall be able to teach others also.” (2 Tim 2:2)</a:t>
            </a:r>
          </a:p>
          <a:p>
            <a:pPr>
              <a:lnSpc>
                <a:spcPts val="3200"/>
              </a:lnSpc>
            </a:pPr>
            <a:endParaRPr lang="en-US" sz="3200" dirty="0"/>
          </a:p>
        </p:txBody>
      </p:sp>
      <p:pic>
        <p:nvPicPr>
          <p:cNvPr id="5" name="Picture 4">
            <a:extLst>
              <a:ext uri="{FF2B5EF4-FFF2-40B4-BE49-F238E27FC236}">
                <a16:creationId xmlns:a16="http://schemas.microsoft.com/office/drawing/2014/main" id="{5CD77D1A-1718-4A6D-958D-BFDE53812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3806" y="1981200"/>
            <a:ext cx="3963025" cy="4114800"/>
          </a:xfrm>
          <a:prstGeom prst="rect">
            <a:avLst/>
          </a:prstGeom>
          <a:ln>
            <a:noFill/>
          </a:ln>
          <a:effectLst>
            <a:softEdge rad="112500"/>
          </a:effectLst>
        </p:spPr>
      </p:pic>
    </p:spTree>
    <p:extLst>
      <p:ext uri="{BB962C8B-B14F-4D97-AF65-F5344CB8AC3E}">
        <p14:creationId xmlns:p14="http://schemas.microsoft.com/office/powerpoint/2010/main" val="2781836646"/>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4D22-2B7A-4DEC-9221-B3276B3AACF9}"/>
              </a:ext>
            </a:extLst>
          </p:cNvPr>
          <p:cNvSpPr>
            <a:spLocks noGrp="1"/>
          </p:cNvSpPr>
          <p:nvPr>
            <p:ph type="title"/>
          </p:nvPr>
        </p:nvSpPr>
        <p:spPr>
          <a:xfrm>
            <a:off x="4110035" y="193668"/>
            <a:ext cx="7162802" cy="1326321"/>
          </a:xfrm>
        </p:spPr>
        <p:txBody>
          <a:bodyPr>
            <a:normAutofit fontScale="90000"/>
          </a:bodyPr>
          <a:lstStyle/>
          <a:p>
            <a:r>
              <a:rPr lang="en-US" dirty="0">
                <a:effectLst/>
              </a:rPr>
              <a:t>Paul as an Example of </a:t>
            </a:r>
            <a:br>
              <a:rPr lang="en-US" dirty="0">
                <a:effectLst/>
              </a:rPr>
            </a:br>
            <a:r>
              <a:rPr lang="en-US" dirty="0">
                <a:effectLst/>
              </a:rPr>
              <a:t>a Spiritually Significant Life</a:t>
            </a:r>
            <a:endParaRPr lang="en-US" dirty="0"/>
          </a:p>
        </p:txBody>
      </p:sp>
      <p:sp>
        <p:nvSpPr>
          <p:cNvPr id="3" name="Content Placeholder 2">
            <a:extLst>
              <a:ext uri="{FF2B5EF4-FFF2-40B4-BE49-F238E27FC236}">
                <a16:creationId xmlns:a16="http://schemas.microsoft.com/office/drawing/2014/main" id="{B4096B80-69C1-4921-9DD5-3C88C18F82DD}"/>
              </a:ext>
            </a:extLst>
          </p:cNvPr>
          <p:cNvSpPr>
            <a:spLocks noGrp="1"/>
          </p:cNvSpPr>
          <p:nvPr>
            <p:ph idx="1"/>
          </p:nvPr>
        </p:nvSpPr>
        <p:spPr>
          <a:xfrm>
            <a:off x="303213" y="2209800"/>
            <a:ext cx="7238999" cy="4571999"/>
          </a:xfrm>
        </p:spPr>
        <p:txBody>
          <a:bodyPr>
            <a:noAutofit/>
          </a:bodyPr>
          <a:lstStyle/>
          <a:p>
            <a:pPr>
              <a:lnSpc>
                <a:spcPts val="3200"/>
              </a:lnSpc>
            </a:pPr>
            <a:r>
              <a:rPr lang="en-US" sz="2800" dirty="0">
                <a:effectLst/>
              </a:rPr>
              <a:t>In the end, Paul could confidently say: </a:t>
            </a:r>
          </a:p>
          <a:p>
            <a:pPr>
              <a:lnSpc>
                <a:spcPts val="3200"/>
              </a:lnSpc>
            </a:pPr>
            <a:r>
              <a:rPr lang="en-US" sz="2800" dirty="0">
                <a:effectLst/>
              </a:rPr>
              <a:t>“For I am now ready to be offered, and the time of my departure is at hand. I have fought a good fight, I have finished my course, I have kept the faith: henceforth there is laid up for me a crown of righteousness, which the Lord, the righteous judge, shall give me at that day: and not to me only, but unto all them also that love his appearing.” (2 Tim 4:6-8)</a:t>
            </a:r>
          </a:p>
          <a:p>
            <a:pPr>
              <a:lnSpc>
                <a:spcPts val="3200"/>
              </a:lnSpc>
            </a:pPr>
            <a:endParaRPr lang="en-US" sz="2800" dirty="0"/>
          </a:p>
        </p:txBody>
      </p:sp>
      <p:pic>
        <p:nvPicPr>
          <p:cNvPr id="4" name="Picture 3">
            <a:extLst>
              <a:ext uri="{FF2B5EF4-FFF2-40B4-BE49-F238E27FC236}">
                <a16:creationId xmlns:a16="http://schemas.microsoft.com/office/drawing/2014/main" id="{1CFD0573-B43B-409A-BCA6-831C997D2ED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618412" y="1600200"/>
            <a:ext cx="3352800" cy="4191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146" name="Picture 2" descr="Image result for crown of joy">
            <a:extLst>
              <a:ext uri="{FF2B5EF4-FFF2-40B4-BE49-F238E27FC236}">
                <a16:creationId xmlns:a16="http://schemas.microsoft.com/office/drawing/2014/main" id="{7C514B14-F7B5-4291-BF93-86FC3AC4B3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46" y="68179"/>
            <a:ext cx="4470160" cy="198922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495254"/>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15E60-A7BC-4005-A47D-AE8E08263F5B}"/>
              </a:ext>
            </a:extLst>
          </p:cNvPr>
          <p:cNvSpPr>
            <a:spLocks noGrp="1"/>
          </p:cNvSpPr>
          <p:nvPr>
            <p:ph type="title"/>
          </p:nvPr>
        </p:nvSpPr>
        <p:spPr>
          <a:xfrm>
            <a:off x="303213" y="152400"/>
            <a:ext cx="10116344" cy="1554922"/>
          </a:xfrm>
        </p:spPr>
        <p:txBody>
          <a:bodyPr>
            <a:normAutofit/>
          </a:bodyPr>
          <a:lstStyle/>
          <a:p>
            <a:r>
              <a:rPr lang="en-US" dirty="0">
                <a:effectLst/>
              </a:rPr>
              <a:t>What about us? Will our lives be spiritually significant?</a:t>
            </a:r>
            <a:br>
              <a:rPr lang="en-US" dirty="0">
                <a:effectLst/>
              </a:rPr>
            </a:br>
            <a:endParaRPr lang="en-US" dirty="0"/>
          </a:p>
        </p:txBody>
      </p:sp>
      <p:sp>
        <p:nvSpPr>
          <p:cNvPr id="3" name="Content Placeholder 2">
            <a:extLst>
              <a:ext uri="{FF2B5EF4-FFF2-40B4-BE49-F238E27FC236}">
                <a16:creationId xmlns:a16="http://schemas.microsoft.com/office/drawing/2014/main" id="{78C0929C-CC6C-471B-B6DB-A518B5273AD1}"/>
              </a:ext>
            </a:extLst>
          </p:cNvPr>
          <p:cNvSpPr>
            <a:spLocks noGrp="1"/>
          </p:cNvSpPr>
          <p:nvPr>
            <p:ph idx="1"/>
          </p:nvPr>
        </p:nvSpPr>
        <p:spPr>
          <a:xfrm>
            <a:off x="150812" y="1295400"/>
            <a:ext cx="9811544" cy="5105400"/>
          </a:xfrm>
        </p:spPr>
        <p:txBody>
          <a:bodyPr>
            <a:noAutofit/>
          </a:bodyPr>
          <a:lstStyle/>
          <a:p>
            <a:r>
              <a:rPr lang="en-US" sz="2600" dirty="0">
                <a:effectLst/>
              </a:rPr>
              <a:t>The question boils down quite simply to this: </a:t>
            </a:r>
          </a:p>
          <a:p>
            <a:r>
              <a:rPr lang="en-US" sz="2600" dirty="0">
                <a:effectLst/>
              </a:rPr>
              <a:t>What will we leave behind? </a:t>
            </a:r>
          </a:p>
          <a:p>
            <a:r>
              <a:rPr lang="en-US" sz="2600" dirty="0">
                <a:effectLst/>
              </a:rPr>
              <a:t>What will we send ahead? </a:t>
            </a:r>
          </a:p>
          <a:p>
            <a:r>
              <a:rPr lang="en-US" sz="2600" dirty="0">
                <a:effectLst/>
              </a:rPr>
              <a:t>Things of this world will matter not at all in the end. </a:t>
            </a:r>
          </a:p>
          <a:p>
            <a:pPr>
              <a:lnSpc>
                <a:spcPts val="2600"/>
              </a:lnSpc>
            </a:pPr>
            <a:r>
              <a:rPr lang="en-US" sz="2600" dirty="0">
                <a:effectLst/>
              </a:rPr>
              <a:t>Only a life of faithful service and a reward in Heaven will matter. Paul said it this way: </a:t>
            </a:r>
          </a:p>
          <a:p>
            <a:r>
              <a:rPr lang="en-US" sz="2600" dirty="0">
                <a:effectLst/>
              </a:rPr>
              <a:t>“For our light affliction, which is but for a moment, worketh for us a far more exceeding and eternal weight of glory; while we look not at the things which are seen, but at the things which are not seen: for the things which are seen are temporal; but the things which are not seen are eternal.”  (2 Cor 4:17-18)</a:t>
            </a:r>
          </a:p>
          <a:p>
            <a:endParaRPr lang="en-US" sz="2600" dirty="0"/>
          </a:p>
        </p:txBody>
      </p:sp>
      <p:pic>
        <p:nvPicPr>
          <p:cNvPr id="9" name="Picture 8">
            <a:extLst>
              <a:ext uri="{FF2B5EF4-FFF2-40B4-BE49-F238E27FC236}">
                <a16:creationId xmlns:a16="http://schemas.microsoft.com/office/drawing/2014/main" id="{0D3B8FEF-FD5E-4F06-B188-EC95CE883EC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390523" y="821339"/>
            <a:ext cx="2733089" cy="28362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0810386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24BF624-DEDD-450D-B28F-B4695B647AC6}"/>
              </a:ext>
            </a:extLst>
          </p:cNvPr>
          <p:cNvSpPr>
            <a:spLocks noGrp="1" noChangeArrowheads="1"/>
          </p:cNvSpPr>
          <p:nvPr>
            <p:ph type="ctrTitle"/>
          </p:nvPr>
        </p:nvSpPr>
        <p:spPr>
          <a:xfrm>
            <a:off x="74611" y="2130425"/>
            <a:ext cx="11199813" cy="1470025"/>
          </a:xfrm>
        </p:spPr>
        <p:txBody>
          <a:bodyPr anchor="ctr">
            <a:normAutofit fontScale="90000"/>
          </a:bodyPr>
          <a:lstStyle/>
          <a:p>
            <a:r>
              <a:rPr lang="en-US" altLang="en-US" sz="4400" dirty="0"/>
              <a:t>Light Lesson 24</a:t>
            </a:r>
            <a:br>
              <a:rPr lang="en-US" altLang="en-US" sz="4400" dirty="0"/>
            </a:br>
            <a:r>
              <a:rPr lang="en-US" altLang="en-US" sz="4400" dirty="0"/>
              <a:t>Walking in the light</a:t>
            </a:r>
            <a:br>
              <a:rPr lang="en-US" altLang="en-US" sz="4400" dirty="0"/>
            </a:br>
            <a:r>
              <a:rPr lang="en-US" altLang="en-US" sz="4000" dirty="0"/>
              <a:t>Building a spiritually significant life</a:t>
            </a:r>
          </a:p>
        </p:txBody>
      </p:sp>
      <p:sp>
        <p:nvSpPr>
          <p:cNvPr id="2051" name="Rectangle 3">
            <a:extLst>
              <a:ext uri="{FF2B5EF4-FFF2-40B4-BE49-F238E27FC236}">
                <a16:creationId xmlns:a16="http://schemas.microsoft.com/office/drawing/2014/main" id="{895ADB90-D74E-4FD0-A513-3C9E664B1332}"/>
              </a:ext>
            </a:extLst>
          </p:cNvPr>
          <p:cNvSpPr>
            <a:spLocks noGrp="1" noChangeArrowheads="1"/>
          </p:cNvSpPr>
          <p:nvPr>
            <p:ph type="subTitle" idx="1"/>
          </p:nvPr>
        </p:nvSpPr>
        <p:spPr>
          <a:xfrm>
            <a:off x="1690688" y="3886200"/>
            <a:ext cx="7893050" cy="1752600"/>
          </a:xfrm>
        </p:spPr>
        <p:txBody>
          <a:bodyPr/>
          <a:lstStyle/>
          <a:p>
            <a:endParaRPr lang="en-US" altLang="en-US" sz="3200"/>
          </a:p>
        </p:txBody>
      </p:sp>
      <p:pic>
        <p:nvPicPr>
          <p:cNvPr id="4" name="Picture 3" descr="A drawing of a face&#10;&#10;Description automatically generated">
            <a:extLst>
              <a:ext uri="{FF2B5EF4-FFF2-40B4-BE49-F238E27FC236}">
                <a16:creationId xmlns:a16="http://schemas.microsoft.com/office/drawing/2014/main" id="{918FE973-16A7-47AA-9B2E-6B963FC07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612" y="5542720"/>
            <a:ext cx="1981200" cy="1315280"/>
          </a:xfrm>
          <a:prstGeom prst="rect">
            <a:avLst/>
          </a:prstGeom>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1273-59E9-42F9-8E67-3A93A122DE37}"/>
              </a:ext>
            </a:extLst>
          </p:cNvPr>
          <p:cNvSpPr>
            <a:spLocks noGrp="1"/>
          </p:cNvSpPr>
          <p:nvPr>
            <p:ph type="title"/>
          </p:nvPr>
        </p:nvSpPr>
        <p:spPr>
          <a:xfrm>
            <a:off x="6317327" y="253655"/>
            <a:ext cx="4343400" cy="1326321"/>
          </a:xfrm>
        </p:spPr>
        <p:txBody>
          <a:bodyPr/>
          <a:lstStyle/>
          <a:p>
            <a:r>
              <a:rPr lang="en-US" dirty="0">
                <a:effectLst/>
              </a:rPr>
              <a:t>Introduction</a:t>
            </a:r>
            <a:endParaRPr lang="en-US" dirty="0"/>
          </a:p>
        </p:txBody>
      </p:sp>
      <p:sp>
        <p:nvSpPr>
          <p:cNvPr id="3" name="Content Placeholder 2">
            <a:extLst>
              <a:ext uri="{FF2B5EF4-FFF2-40B4-BE49-F238E27FC236}">
                <a16:creationId xmlns:a16="http://schemas.microsoft.com/office/drawing/2014/main" id="{4C809F1E-2051-4375-BE45-6D0C56CD7DBC}"/>
              </a:ext>
            </a:extLst>
          </p:cNvPr>
          <p:cNvSpPr>
            <a:spLocks noGrp="1"/>
          </p:cNvSpPr>
          <p:nvPr>
            <p:ph idx="1"/>
          </p:nvPr>
        </p:nvSpPr>
        <p:spPr>
          <a:xfrm>
            <a:off x="276468" y="237538"/>
            <a:ext cx="5255741" cy="6057900"/>
          </a:xfrm>
        </p:spPr>
        <p:txBody>
          <a:bodyPr>
            <a:noAutofit/>
          </a:bodyPr>
          <a:lstStyle/>
          <a:p>
            <a:r>
              <a:rPr lang="en-US" sz="2800" dirty="0">
                <a:effectLst/>
              </a:rPr>
              <a:t>“What is your life?” </a:t>
            </a:r>
          </a:p>
          <a:p>
            <a:r>
              <a:rPr lang="en-US" sz="2800" dirty="0">
                <a:effectLst/>
              </a:rPr>
              <a:t>James asked that question by inspiration (James 4:14). </a:t>
            </a:r>
          </a:p>
          <a:p>
            <a:r>
              <a:rPr lang="en-US" sz="2800" dirty="0">
                <a:effectLst/>
              </a:rPr>
              <a:t>His answer was: “It is even a vapor, that appeared for a little time, and then </a:t>
            </a:r>
            <a:r>
              <a:rPr lang="en-US" sz="2800" dirty="0" err="1">
                <a:effectLst/>
              </a:rPr>
              <a:t>vanisheth</a:t>
            </a:r>
            <a:r>
              <a:rPr lang="en-US" sz="2800" dirty="0">
                <a:effectLst/>
              </a:rPr>
              <a:t> away.”  </a:t>
            </a:r>
          </a:p>
          <a:p>
            <a:r>
              <a:rPr lang="en-US" sz="2800" dirty="0">
                <a:effectLst/>
              </a:rPr>
              <a:t>This statement is a stark reality for us all, and it should affect the choices we make and the way we spend our sojourn here.</a:t>
            </a:r>
          </a:p>
          <a:p>
            <a:endParaRPr lang="en-US" sz="2800" dirty="0"/>
          </a:p>
        </p:txBody>
      </p:sp>
      <p:pic>
        <p:nvPicPr>
          <p:cNvPr id="1026" name="irc_mi" descr="Image result for James 4;14">
            <a:extLst>
              <a:ext uri="{FF2B5EF4-FFF2-40B4-BE49-F238E27FC236}">
                <a16:creationId xmlns:a16="http://schemas.microsoft.com/office/drawing/2014/main" id="{E6C7839A-3A06-46C0-9EF1-8B141EE85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446" y="1547625"/>
            <a:ext cx="5563693" cy="34815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83590651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37E9-F54D-4501-8F09-70C1C618FDC1}"/>
              </a:ext>
            </a:extLst>
          </p:cNvPr>
          <p:cNvSpPr>
            <a:spLocks noGrp="1"/>
          </p:cNvSpPr>
          <p:nvPr>
            <p:ph type="title"/>
          </p:nvPr>
        </p:nvSpPr>
        <p:spPr>
          <a:xfrm>
            <a:off x="843434" y="45279"/>
            <a:ext cx="9574533" cy="1021521"/>
          </a:xfrm>
        </p:spPr>
        <p:txBody>
          <a:bodyPr/>
          <a:lstStyle/>
          <a:p>
            <a:r>
              <a:rPr lang="en-US" dirty="0">
                <a:effectLst/>
              </a:rPr>
              <a:t>The Folly of Living for This World</a:t>
            </a:r>
            <a:endParaRPr lang="en-US" dirty="0"/>
          </a:p>
        </p:txBody>
      </p:sp>
      <p:sp>
        <p:nvSpPr>
          <p:cNvPr id="3" name="Content Placeholder 2">
            <a:extLst>
              <a:ext uri="{FF2B5EF4-FFF2-40B4-BE49-F238E27FC236}">
                <a16:creationId xmlns:a16="http://schemas.microsoft.com/office/drawing/2014/main" id="{D9C1B481-FD9F-457B-9507-ED019C5626E5}"/>
              </a:ext>
            </a:extLst>
          </p:cNvPr>
          <p:cNvSpPr>
            <a:spLocks noGrp="1"/>
          </p:cNvSpPr>
          <p:nvPr>
            <p:ph idx="1"/>
          </p:nvPr>
        </p:nvSpPr>
        <p:spPr>
          <a:xfrm>
            <a:off x="379412" y="1219200"/>
            <a:ext cx="6629400" cy="5334000"/>
          </a:xfrm>
        </p:spPr>
        <p:txBody>
          <a:bodyPr>
            <a:noAutofit/>
          </a:bodyPr>
          <a:lstStyle/>
          <a:p>
            <a:pPr>
              <a:lnSpc>
                <a:spcPts val="2400"/>
              </a:lnSpc>
            </a:pPr>
            <a:r>
              <a:rPr lang="en-US" sz="2800" dirty="0">
                <a:effectLst/>
              </a:rPr>
              <a:t>Solomon was very possibly the richest man to ever live in history. </a:t>
            </a:r>
          </a:p>
          <a:p>
            <a:pPr>
              <a:lnSpc>
                <a:spcPts val="2400"/>
              </a:lnSpc>
            </a:pPr>
            <a:r>
              <a:rPr lang="en-US" sz="2800" dirty="0">
                <a:effectLst/>
              </a:rPr>
              <a:t>If we could equate his fortunes to modern equivalence, it’s likely he would make men such as Jeff Bezos, Bill Gates, or Warren Buffet look like relative paupers. </a:t>
            </a:r>
          </a:p>
          <a:p>
            <a:pPr>
              <a:lnSpc>
                <a:spcPts val="2400"/>
              </a:lnSpc>
            </a:pPr>
            <a:r>
              <a:rPr lang="en-US" sz="2800" dirty="0">
                <a:effectLst/>
              </a:rPr>
              <a:t>2 Chronicles 1:15 says that he “made silver and gold at Jerusalem as plenteous as stones.”  </a:t>
            </a:r>
          </a:p>
          <a:p>
            <a:pPr>
              <a:lnSpc>
                <a:spcPts val="2400"/>
              </a:lnSpc>
            </a:pPr>
            <a:r>
              <a:rPr lang="en-US" sz="2800" dirty="0">
                <a:effectLst/>
              </a:rPr>
              <a:t>Imagine that! Precious metal as common as roadside gravel! </a:t>
            </a:r>
          </a:p>
          <a:p>
            <a:pPr>
              <a:lnSpc>
                <a:spcPts val="2400"/>
              </a:lnSpc>
            </a:pPr>
            <a:r>
              <a:rPr lang="en-US" sz="2800" dirty="0">
                <a:effectLst/>
              </a:rPr>
              <a:t>Yet for all his wealth, Solomon found his fortunes were “vexation” and “vanity.”</a:t>
            </a:r>
          </a:p>
          <a:p>
            <a:pPr>
              <a:lnSpc>
                <a:spcPts val="2400"/>
              </a:lnSpc>
            </a:pPr>
            <a:endParaRPr lang="en-US" sz="2800" dirty="0"/>
          </a:p>
        </p:txBody>
      </p:sp>
      <p:pic>
        <p:nvPicPr>
          <p:cNvPr id="5" name="Picture 4">
            <a:extLst>
              <a:ext uri="{FF2B5EF4-FFF2-40B4-BE49-F238E27FC236}">
                <a16:creationId xmlns:a16="http://schemas.microsoft.com/office/drawing/2014/main" id="{2B84C2FE-30E1-42BC-9209-2078B5BC568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008812" y="1447800"/>
            <a:ext cx="4135041" cy="48260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9394800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A676-FE2E-4912-92CA-450FD7EFD8A9}"/>
              </a:ext>
            </a:extLst>
          </p:cNvPr>
          <p:cNvSpPr>
            <a:spLocks noGrp="1"/>
          </p:cNvSpPr>
          <p:nvPr>
            <p:ph type="title"/>
          </p:nvPr>
        </p:nvSpPr>
        <p:spPr>
          <a:xfrm>
            <a:off x="859477" y="8021"/>
            <a:ext cx="9574533" cy="1326321"/>
          </a:xfrm>
        </p:spPr>
        <p:txBody>
          <a:bodyPr/>
          <a:lstStyle/>
          <a:p>
            <a:r>
              <a:rPr lang="en-US" dirty="0">
                <a:effectLst/>
              </a:rPr>
              <a:t>The Folly of Living for This World</a:t>
            </a:r>
            <a:endParaRPr lang="en-US" dirty="0"/>
          </a:p>
        </p:txBody>
      </p:sp>
      <p:sp>
        <p:nvSpPr>
          <p:cNvPr id="3" name="Content Placeholder 2">
            <a:extLst>
              <a:ext uri="{FF2B5EF4-FFF2-40B4-BE49-F238E27FC236}">
                <a16:creationId xmlns:a16="http://schemas.microsoft.com/office/drawing/2014/main" id="{1329A4EC-2856-4150-B1B6-B8D1410E4A9A}"/>
              </a:ext>
            </a:extLst>
          </p:cNvPr>
          <p:cNvSpPr>
            <a:spLocks noGrp="1"/>
          </p:cNvSpPr>
          <p:nvPr>
            <p:ph idx="1"/>
          </p:nvPr>
        </p:nvSpPr>
        <p:spPr>
          <a:xfrm>
            <a:off x="5533774" y="990599"/>
            <a:ext cx="5715000" cy="5859379"/>
          </a:xfrm>
        </p:spPr>
        <p:txBody>
          <a:bodyPr>
            <a:normAutofit lnSpcReduction="10000"/>
          </a:bodyPr>
          <a:lstStyle/>
          <a:p>
            <a:r>
              <a:rPr lang="en-US" dirty="0">
                <a:effectLst/>
              </a:rPr>
              <a:t>One of Solomon’s great discouragements resulted from knowing </a:t>
            </a:r>
            <a:r>
              <a:rPr lang="en-US" b="1" dirty="0">
                <a:effectLst/>
              </a:rPr>
              <a:t>he would leave all of his wealth behind</a:t>
            </a:r>
            <a:r>
              <a:rPr lang="en-US" dirty="0">
                <a:effectLst/>
              </a:rPr>
              <a:t>. </a:t>
            </a:r>
          </a:p>
          <a:p>
            <a:r>
              <a:rPr lang="en-US" dirty="0">
                <a:effectLst/>
              </a:rPr>
              <a:t>“Yea, I hated all my </a:t>
            </a:r>
            <a:r>
              <a:rPr lang="en-US" dirty="0" err="1">
                <a:effectLst/>
              </a:rPr>
              <a:t>labour</a:t>
            </a:r>
            <a:r>
              <a:rPr lang="en-US" dirty="0">
                <a:effectLst/>
              </a:rPr>
              <a:t> which I had taken under the sun: because I should leave it unto the man that shall be after me. And who </a:t>
            </a:r>
            <a:r>
              <a:rPr lang="en-US" dirty="0" err="1">
                <a:effectLst/>
              </a:rPr>
              <a:t>knoweth</a:t>
            </a:r>
            <a:r>
              <a:rPr lang="en-US" dirty="0">
                <a:effectLst/>
              </a:rPr>
              <a:t> whether he shall be a wise man or a fool? yet shall he have rule over all my </a:t>
            </a:r>
            <a:r>
              <a:rPr lang="en-US" dirty="0" err="1">
                <a:effectLst/>
              </a:rPr>
              <a:t>labour</a:t>
            </a:r>
            <a:r>
              <a:rPr lang="en-US" dirty="0">
                <a:effectLst/>
              </a:rPr>
              <a:t> wherein I have </a:t>
            </a:r>
            <a:r>
              <a:rPr lang="en-US" dirty="0" err="1">
                <a:effectLst/>
              </a:rPr>
              <a:t>laboured</a:t>
            </a:r>
            <a:r>
              <a:rPr lang="en-US" dirty="0">
                <a:effectLst/>
              </a:rPr>
              <a:t>, and wherein I have shewed myself wise under the sun. This is also vanity.” (Eccl 2:18-19)</a:t>
            </a:r>
          </a:p>
          <a:p>
            <a:r>
              <a:rPr lang="en-US" dirty="0">
                <a:effectLst/>
              </a:rPr>
              <a:t> For all today who pursue money and the things it will buy, remember this: you will leave it all behind. </a:t>
            </a:r>
          </a:p>
          <a:p>
            <a:r>
              <a:rPr lang="en-US" dirty="0">
                <a:effectLst/>
              </a:rPr>
              <a:t>Paul said: “we brought nothing into this world, and it is certain we can carry nothing out” (1 Tim 6:7).</a:t>
            </a:r>
          </a:p>
          <a:p>
            <a:endParaRPr lang="en-US" dirty="0"/>
          </a:p>
        </p:txBody>
      </p:sp>
      <p:pic>
        <p:nvPicPr>
          <p:cNvPr id="5" name="Picture 4">
            <a:extLst>
              <a:ext uri="{FF2B5EF4-FFF2-40B4-BE49-F238E27FC236}">
                <a16:creationId xmlns:a16="http://schemas.microsoft.com/office/drawing/2014/main" id="{0AC79569-9612-4050-8AE9-376A7AE93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774" y="3505200"/>
            <a:ext cx="5365574" cy="3010296"/>
          </a:xfrm>
          <a:prstGeom prst="rect">
            <a:avLst/>
          </a:prstGeom>
        </p:spPr>
      </p:pic>
      <p:pic>
        <p:nvPicPr>
          <p:cNvPr id="7" name="Picture 6">
            <a:extLst>
              <a:ext uri="{FF2B5EF4-FFF2-40B4-BE49-F238E27FC236}">
                <a16:creationId xmlns:a16="http://schemas.microsoft.com/office/drawing/2014/main" id="{48751075-8153-4925-89E0-56864761AE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95" y="1143000"/>
            <a:ext cx="5332926" cy="1566959"/>
          </a:xfrm>
          <a:prstGeom prst="rect">
            <a:avLst/>
          </a:prstGeom>
        </p:spPr>
      </p:pic>
    </p:spTree>
    <p:extLst>
      <p:ext uri="{BB962C8B-B14F-4D97-AF65-F5344CB8AC3E}">
        <p14:creationId xmlns:p14="http://schemas.microsoft.com/office/powerpoint/2010/main" val="307096105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11221-3B77-44B1-9205-965B994EDFD3}"/>
              </a:ext>
            </a:extLst>
          </p:cNvPr>
          <p:cNvSpPr>
            <a:spLocks noGrp="1"/>
          </p:cNvSpPr>
          <p:nvPr>
            <p:ph type="title"/>
          </p:nvPr>
        </p:nvSpPr>
        <p:spPr>
          <a:xfrm>
            <a:off x="845022" y="163451"/>
            <a:ext cx="9574533" cy="1326321"/>
          </a:xfrm>
        </p:spPr>
        <p:txBody>
          <a:bodyPr/>
          <a:lstStyle/>
          <a:p>
            <a:r>
              <a:rPr lang="en-US" dirty="0">
                <a:effectLst/>
              </a:rPr>
              <a:t>The Folly of Living for This World</a:t>
            </a:r>
            <a:endParaRPr lang="en-US" dirty="0"/>
          </a:p>
        </p:txBody>
      </p:sp>
      <p:sp>
        <p:nvSpPr>
          <p:cNvPr id="3" name="Content Placeholder 2">
            <a:extLst>
              <a:ext uri="{FF2B5EF4-FFF2-40B4-BE49-F238E27FC236}">
                <a16:creationId xmlns:a16="http://schemas.microsoft.com/office/drawing/2014/main" id="{926C96EA-8182-4AE7-B49A-A8F1BEC1FD7A}"/>
              </a:ext>
            </a:extLst>
          </p:cNvPr>
          <p:cNvSpPr>
            <a:spLocks noGrp="1"/>
          </p:cNvSpPr>
          <p:nvPr>
            <p:ph idx="1"/>
          </p:nvPr>
        </p:nvSpPr>
        <p:spPr>
          <a:xfrm>
            <a:off x="845022" y="1142999"/>
            <a:ext cx="5325590" cy="5551549"/>
          </a:xfrm>
        </p:spPr>
        <p:txBody>
          <a:bodyPr>
            <a:normAutofit/>
          </a:bodyPr>
          <a:lstStyle/>
          <a:p>
            <a:r>
              <a:rPr lang="en-US" sz="2400" dirty="0">
                <a:effectLst/>
              </a:rPr>
              <a:t>Solomon was also vexed by the thought that </a:t>
            </a:r>
            <a:r>
              <a:rPr lang="en-US" sz="2400" b="1" dirty="0">
                <a:effectLst/>
              </a:rPr>
              <a:t>he would die and be forgotten</a:t>
            </a:r>
            <a:r>
              <a:rPr lang="en-US" sz="2400" dirty="0">
                <a:effectLst/>
              </a:rPr>
              <a:t>. </a:t>
            </a:r>
          </a:p>
          <a:p>
            <a:r>
              <a:rPr lang="en-US" sz="2400" dirty="0">
                <a:effectLst/>
              </a:rPr>
              <a:t>“For the living know that they shall die . . . neither have they any more a reward; for the memory of them is forgotten. Also their love, and their hatred, and their envy, is now perished; neither have they any more a portion for ever in any thing that is done under the sun.” (Eccl 9:5-6)  </a:t>
            </a:r>
          </a:p>
          <a:p>
            <a:endParaRPr lang="en-US" sz="2400" dirty="0"/>
          </a:p>
        </p:txBody>
      </p:sp>
      <p:pic>
        <p:nvPicPr>
          <p:cNvPr id="2050" name="irc_mi" descr="Image result for poor kept grave">
            <a:extLst>
              <a:ext uri="{FF2B5EF4-FFF2-40B4-BE49-F238E27FC236}">
                <a16:creationId xmlns:a16="http://schemas.microsoft.com/office/drawing/2014/main" id="{6FB436CF-21A7-4FD9-B716-E4AE289D4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0612" y="1742654"/>
            <a:ext cx="4923334" cy="3438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69724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762C-4D77-4CCC-8CFA-C88B2C1F1C24}"/>
              </a:ext>
            </a:extLst>
          </p:cNvPr>
          <p:cNvSpPr>
            <a:spLocks noGrp="1"/>
          </p:cNvSpPr>
          <p:nvPr>
            <p:ph type="title"/>
          </p:nvPr>
        </p:nvSpPr>
        <p:spPr>
          <a:xfrm>
            <a:off x="7161212" y="381000"/>
            <a:ext cx="3814219" cy="1326321"/>
          </a:xfrm>
        </p:spPr>
        <p:txBody>
          <a:bodyPr>
            <a:normAutofit fontScale="90000"/>
          </a:bodyPr>
          <a:lstStyle/>
          <a:p>
            <a:r>
              <a:rPr lang="en-US" dirty="0">
                <a:effectLst/>
              </a:rPr>
              <a:t>The Folly of Living for This World</a:t>
            </a:r>
            <a:endParaRPr lang="en-US" dirty="0"/>
          </a:p>
        </p:txBody>
      </p:sp>
      <p:sp>
        <p:nvSpPr>
          <p:cNvPr id="3" name="Content Placeholder 2">
            <a:extLst>
              <a:ext uri="{FF2B5EF4-FFF2-40B4-BE49-F238E27FC236}">
                <a16:creationId xmlns:a16="http://schemas.microsoft.com/office/drawing/2014/main" id="{348D00CD-0B63-4CDE-95A8-DCD2AC5A7452}"/>
              </a:ext>
            </a:extLst>
          </p:cNvPr>
          <p:cNvSpPr>
            <a:spLocks noGrp="1"/>
          </p:cNvSpPr>
          <p:nvPr>
            <p:ph idx="1"/>
          </p:nvPr>
        </p:nvSpPr>
        <p:spPr>
          <a:xfrm>
            <a:off x="684212" y="228600"/>
            <a:ext cx="6141314" cy="6629400"/>
          </a:xfrm>
        </p:spPr>
        <p:txBody>
          <a:bodyPr>
            <a:noAutofit/>
          </a:bodyPr>
          <a:lstStyle/>
          <a:p>
            <a:pPr>
              <a:lnSpc>
                <a:spcPts val="2600"/>
              </a:lnSpc>
            </a:pPr>
            <a:r>
              <a:rPr lang="en-US" sz="2400" dirty="0">
                <a:effectLst/>
              </a:rPr>
              <a:t>If you think this won’t happen to you, try this simple exercise: without any research into the matter, write down the full names of your great-grandparents. </a:t>
            </a:r>
          </a:p>
          <a:p>
            <a:pPr>
              <a:lnSpc>
                <a:spcPts val="2600"/>
              </a:lnSpc>
            </a:pPr>
            <a:r>
              <a:rPr lang="en-US" sz="2400" dirty="0">
                <a:effectLst/>
              </a:rPr>
              <a:t>You have eight of them. </a:t>
            </a:r>
          </a:p>
          <a:p>
            <a:pPr>
              <a:lnSpc>
                <a:spcPts val="2600"/>
              </a:lnSpc>
            </a:pPr>
            <a:r>
              <a:rPr lang="en-US" sz="2400" dirty="0">
                <a:effectLst/>
              </a:rPr>
              <a:t>Do you even know their names? </a:t>
            </a:r>
          </a:p>
          <a:p>
            <a:pPr>
              <a:lnSpc>
                <a:spcPts val="2600"/>
              </a:lnSpc>
            </a:pPr>
            <a:r>
              <a:rPr lang="en-US" sz="2400" dirty="0">
                <a:effectLst/>
              </a:rPr>
              <a:t>Probably not, much less any knowledge of their lives and the things that were important to them. </a:t>
            </a:r>
          </a:p>
          <a:p>
            <a:pPr>
              <a:lnSpc>
                <a:spcPts val="2600"/>
              </a:lnSpc>
            </a:pPr>
            <a:r>
              <a:rPr lang="en-US" sz="2400" dirty="0">
                <a:effectLst/>
              </a:rPr>
              <a:t>Now, look forward.</a:t>
            </a:r>
          </a:p>
          <a:p>
            <a:pPr>
              <a:lnSpc>
                <a:spcPts val="2600"/>
              </a:lnSpc>
            </a:pPr>
            <a:r>
              <a:rPr lang="en-US" sz="2400" dirty="0">
                <a:effectLst/>
              </a:rPr>
              <a:t> There’s a high probability your grandchildren’s children won’t even know YOUR name! </a:t>
            </a:r>
          </a:p>
          <a:p>
            <a:pPr>
              <a:lnSpc>
                <a:spcPts val="2600"/>
              </a:lnSpc>
            </a:pPr>
            <a:r>
              <a:rPr lang="en-US" sz="2400" dirty="0">
                <a:effectLst/>
              </a:rPr>
              <a:t>You are going to die and be forgotten. </a:t>
            </a:r>
          </a:p>
          <a:p>
            <a:pPr>
              <a:lnSpc>
                <a:spcPts val="2600"/>
              </a:lnSpc>
            </a:pPr>
            <a:r>
              <a:rPr lang="en-US" sz="2400" dirty="0">
                <a:effectLst/>
              </a:rPr>
              <a:t>Therefore, it is completely illogical to place your top priorities on the passing things of this world.</a:t>
            </a:r>
          </a:p>
          <a:p>
            <a:pPr>
              <a:lnSpc>
                <a:spcPts val="2600"/>
              </a:lnSpc>
            </a:pPr>
            <a:endParaRPr lang="en-US" sz="2400" dirty="0"/>
          </a:p>
        </p:txBody>
      </p:sp>
      <p:pic>
        <p:nvPicPr>
          <p:cNvPr id="5" name="Picture 4">
            <a:extLst>
              <a:ext uri="{FF2B5EF4-FFF2-40B4-BE49-F238E27FC236}">
                <a16:creationId xmlns:a16="http://schemas.microsoft.com/office/drawing/2014/main" id="{63EB4265-6717-4CD1-93CE-3AB26207E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526" y="2133600"/>
            <a:ext cx="4221941" cy="4250724"/>
          </a:xfrm>
          <a:prstGeom prst="rect">
            <a:avLst/>
          </a:prstGeom>
        </p:spPr>
      </p:pic>
    </p:spTree>
    <p:extLst>
      <p:ext uri="{BB962C8B-B14F-4D97-AF65-F5344CB8AC3E}">
        <p14:creationId xmlns:p14="http://schemas.microsoft.com/office/powerpoint/2010/main" val="402751248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EE521-3925-4249-8B21-28E353845F16}"/>
              </a:ext>
            </a:extLst>
          </p:cNvPr>
          <p:cNvSpPr>
            <a:spLocks noGrp="1"/>
          </p:cNvSpPr>
          <p:nvPr>
            <p:ph type="title"/>
          </p:nvPr>
        </p:nvSpPr>
        <p:spPr>
          <a:xfrm>
            <a:off x="417512" y="228600"/>
            <a:ext cx="10439399" cy="1071156"/>
          </a:xfrm>
        </p:spPr>
        <p:txBody>
          <a:bodyPr>
            <a:normAutofit/>
          </a:bodyPr>
          <a:lstStyle/>
          <a:p>
            <a:r>
              <a:rPr lang="en-US" dirty="0">
                <a:effectLst/>
              </a:rPr>
              <a:t>Building a Spiritually Significant Life</a:t>
            </a:r>
            <a:endParaRPr lang="en-US" dirty="0"/>
          </a:p>
        </p:txBody>
      </p:sp>
      <p:sp>
        <p:nvSpPr>
          <p:cNvPr id="3" name="Content Placeholder 2">
            <a:extLst>
              <a:ext uri="{FF2B5EF4-FFF2-40B4-BE49-F238E27FC236}">
                <a16:creationId xmlns:a16="http://schemas.microsoft.com/office/drawing/2014/main" id="{1FECAEA0-C184-468D-AEFE-2662DB51792F}"/>
              </a:ext>
            </a:extLst>
          </p:cNvPr>
          <p:cNvSpPr>
            <a:spLocks noGrp="1"/>
          </p:cNvSpPr>
          <p:nvPr>
            <p:ph idx="1"/>
          </p:nvPr>
        </p:nvSpPr>
        <p:spPr>
          <a:xfrm>
            <a:off x="684212" y="1066800"/>
            <a:ext cx="6705600" cy="5791200"/>
          </a:xfrm>
        </p:spPr>
        <p:txBody>
          <a:bodyPr>
            <a:noAutofit/>
          </a:bodyPr>
          <a:lstStyle/>
          <a:p>
            <a:pPr>
              <a:lnSpc>
                <a:spcPts val="3000"/>
              </a:lnSpc>
            </a:pPr>
            <a:r>
              <a:rPr lang="en-US" sz="2800" dirty="0">
                <a:effectLst/>
              </a:rPr>
              <a:t>To build a life with enduring significance, we clearly need to </a:t>
            </a:r>
            <a:r>
              <a:rPr lang="en-US" sz="2800" b="1" dirty="0">
                <a:effectLst/>
              </a:rPr>
              <a:t>avoid materialism</a:t>
            </a:r>
            <a:r>
              <a:rPr lang="en-US" sz="2800" dirty="0">
                <a:effectLst/>
              </a:rPr>
              <a:t>. </a:t>
            </a:r>
          </a:p>
          <a:p>
            <a:pPr>
              <a:lnSpc>
                <a:spcPts val="3000"/>
              </a:lnSpc>
            </a:pPr>
            <a:r>
              <a:rPr lang="en-US" sz="2800" dirty="0">
                <a:effectLst/>
              </a:rPr>
              <a:t>Jesus said: “Take heed, and beware of covetousness: for a man's life </a:t>
            </a:r>
            <a:r>
              <a:rPr lang="en-US" sz="2800" dirty="0" err="1">
                <a:effectLst/>
              </a:rPr>
              <a:t>consisteth</a:t>
            </a:r>
            <a:r>
              <a:rPr lang="en-US" sz="2800" dirty="0">
                <a:effectLst/>
              </a:rPr>
              <a:t> not in the abundance of the things which he </a:t>
            </a:r>
            <a:r>
              <a:rPr lang="en-US" sz="2800" dirty="0" err="1">
                <a:effectLst/>
              </a:rPr>
              <a:t>possesseth</a:t>
            </a:r>
            <a:r>
              <a:rPr lang="en-US" sz="2800" dirty="0">
                <a:effectLst/>
              </a:rPr>
              <a:t>.” (Luke 12:15) </a:t>
            </a:r>
          </a:p>
          <a:p>
            <a:pPr>
              <a:lnSpc>
                <a:spcPts val="3000"/>
              </a:lnSpc>
            </a:pPr>
            <a:r>
              <a:rPr lang="en-US" sz="2800" dirty="0">
                <a:effectLst/>
              </a:rPr>
              <a:t>To do otherwise is to open ourselves up to “many foolish and hurtful lusts, which drown men in destruction and perdition” (1 Tim 6:9). </a:t>
            </a:r>
          </a:p>
          <a:p>
            <a:pPr>
              <a:lnSpc>
                <a:spcPts val="3000"/>
              </a:lnSpc>
            </a:pPr>
            <a:r>
              <a:rPr lang="en-US" sz="2800" dirty="0">
                <a:effectLst/>
              </a:rPr>
              <a:t>Learn to be “content with what you have” (Heb 13:5).</a:t>
            </a:r>
          </a:p>
          <a:p>
            <a:pPr>
              <a:lnSpc>
                <a:spcPts val="3000"/>
              </a:lnSpc>
            </a:pPr>
            <a:endParaRPr lang="en-US" sz="2800" dirty="0"/>
          </a:p>
        </p:txBody>
      </p:sp>
      <p:pic>
        <p:nvPicPr>
          <p:cNvPr id="3074" name="irc_mi" descr="Image result for bad greed">
            <a:extLst>
              <a:ext uri="{FF2B5EF4-FFF2-40B4-BE49-F238E27FC236}">
                <a16:creationId xmlns:a16="http://schemas.microsoft.com/office/drawing/2014/main" id="{D41BBE8C-0024-4833-94A9-01A8F5BB3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3015" y="1981200"/>
            <a:ext cx="3759200" cy="2971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264130871"/>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81620-2A40-4664-965A-87EC140C33FC}"/>
              </a:ext>
            </a:extLst>
          </p:cNvPr>
          <p:cNvSpPr>
            <a:spLocks noGrp="1"/>
          </p:cNvSpPr>
          <p:nvPr>
            <p:ph type="title"/>
          </p:nvPr>
        </p:nvSpPr>
        <p:spPr>
          <a:xfrm>
            <a:off x="162493" y="1143000"/>
            <a:ext cx="5062403" cy="1326321"/>
          </a:xfrm>
        </p:spPr>
        <p:txBody>
          <a:bodyPr>
            <a:normAutofit fontScale="90000"/>
          </a:bodyPr>
          <a:lstStyle/>
          <a:p>
            <a:r>
              <a:rPr lang="en-US" dirty="0">
                <a:effectLst/>
              </a:rPr>
              <a:t>Building a Spiritually Significant Life</a:t>
            </a:r>
            <a:endParaRPr lang="en-US" dirty="0"/>
          </a:p>
        </p:txBody>
      </p:sp>
      <p:sp>
        <p:nvSpPr>
          <p:cNvPr id="3" name="Content Placeholder 2">
            <a:extLst>
              <a:ext uri="{FF2B5EF4-FFF2-40B4-BE49-F238E27FC236}">
                <a16:creationId xmlns:a16="http://schemas.microsoft.com/office/drawing/2014/main" id="{C8D72395-E5D0-4F74-ABDC-EAB30F23A198}"/>
              </a:ext>
            </a:extLst>
          </p:cNvPr>
          <p:cNvSpPr>
            <a:spLocks noGrp="1"/>
          </p:cNvSpPr>
          <p:nvPr>
            <p:ph idx="1"/>
          </p:nvPr>
        </p:nvSpPr>
        <p:spPr>
          <a:xfrm>
            <a:off x="5256212" y="228600"/>
            <a:ext cx="5943600" cy="6629400"/>
          </a:xfrm>
        </p:spPr>
        <p:txBody>
          <a:bodyPr>
            <a:noAutofit/>
          </a:bodyPr>
          <a:lstStyle/>
          <a:p>
            <a:pPr>
              <a:lnSpc>
                <a:spcPts val="2800"/>
              </a:lnSpc>
            </a:pPr>
            <a:r>
              <a:rPr lang="en-US" sz="3200" dirty="0">
                <a:effectLst/>
              </a:rPr>
              <a:t>Solomon, as mentioned above, despite his wealth and success, was a truly vexed man. </a:t>
            </a:r>
          </a:p>
          <a:p>
            <a:pPr>
              <a:lnSpc>
                <a:spcPts val="2800"/>
              </a:lnSpc>
            </a:pPr>
            <a:r>
              <a:rPr lang="en-US" sz="3200" dirty="0">
                <a:effectLst/>
              </a:rPr>
              <a:t>However, in the final analysis, he got it right. </a:t>
            </a:r>
          </a:p>
          <a:p>
            <a:pPr>
              <a:lnSpc>
                <a:spcPts val="2800"/>
              </a:lnSpc>
            </a:pPr>
            <a:r>
              <a:rPr lang="en-US" sz="3200" dirty="0">
                <a:effectLst/>
              </a:rPr>
              <a:t>“Let us hear the conclusion of the whole matter: Fear God, and keep his commandments: for this is the whole duty of man.” (Eccl 12:13) </a:t>
            </a:r>
          </a:p>
          <a:p>
            <a:pPr>
              <a:lnSpc>
                <a:spcPts val="2800"/>
              </a:lnSpc>
            </a:pPr>
            <a:r>
              <a:rPr lang="en-US" sz="3200" dirty="0">
                <a:effectLst/>
              </a:rPr>
              <a:t>Surely, we need to do this. </a:t>
            </a:r>
          </a:p>
          <a:p>
            <a:pPr>
              <a:lnSpc>
                <a:spcPts val="2800"/>
              </a:lnSpc>
            </a:pPr>
            <a:r>
              <a:rPr lang="en-US" sz="3200" b="1" dirty="0">
                <a:effectLst/>
              </a:rPr>
              <a:t>Fearing God and humbly obeying His will is vital</a:t>
            </a:r>
            <a:r>
              <a:rPr lang="en-US" sz="3200" dirty="0">
                <a:effectLst/>
              </a:rPr>
              <a:t> to the ‘spiritually significant life’ we want to live.</a:t>
            </a:r>
          </a:p>
          <a:p>
            <a:pPr>
              <a:lnSpc>
                <a:spcPts val="2800"/>
              </a:lnSpc>
            </a:pPr>
            <a:endParaRPr lang="en-US" sz="3200" dirty="0"/>
          </a:p>
        </p:txBody>
      </p:sp>
      <p:pic>
        <p:nvPicPr>
          <p:cNvPr id="5" name="Picture 4">
            <a:extLst>
              <a:ext uri="{FF2B5EF4-FFF2-40B4-BE49-F238E27FC236}">
                <a16:creationId xmlns:a16="http://schemas.microsoft.com/office/drawing/2014/main" id="{20870208-50B6-4D5A-8EC4-153B5A1E99E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8429" y="2667000"/>
            <a:ext cx="5080868" cy="27376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2061809"/>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0</TotalTime>
  <Words>1529</Words>
  <Application>Microsoft Office PowerPoint</Application>
  <PresentationFormat>Custom</PresentationFormat>
  <Paragraphs>77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Rockwell</vt:lpstr>
      <vt:lpstr>Damask</vt:lpstr>
      <vt:lpstr>PowerPoint Presentation</vt:lpstr>
      <vt:lpstr>Light Lesson 24 Walking in the light Building a spiritually significant life</vt:lpstr>
      <vt:lpstr>Introduction</vt:lpstr>
      <vt:lpstr>The Folly of Living for This World</vt:lpstr>
      <vt:lpstr>The Folly of Living for This World</vt:lpstr>
      <vt:lpstr>The Folly of Living for This World</vt:lpstr>
      <vt:lpstr>The Folly of Living for This World</vt:lpstr>
      <vt:lpstr>Building a Spiritually Significant Life</vt:lpstr>
      <vt:lpstr>Building a Spiritually Significant Life</vt:lpstr>
      <vt:lpstr>Building a Spiritually Significant Life</vt:lpstr>
      <vt:lpstr>Building a Spiritually Significant Life</vt:lpstr>
      <vt:lpstr>Paul as an Example of  a Spiritually Significant Life </vt:lpstr>
      <vt:lpstr>Paul as an Example of  a Spiritually Significant Life</vt:lpstr>
      <vt:lpstr>Paul as an Example of  a Spiritually Significant Life</vt:lpstr>
      <vt:lpstr>Paul as an Example of  a Spiritually Significant Life</vt:lpstr>
      <vt:lpstr>Paul as an Example of  a Spiritually Significant Life</vt:lpstr>
      <vt:lpstr>What about us? Will our lives be spiritually significant?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2019-08-11T23:15:31Z</dcterms:created>
  <dcterms:modified xsi:type="dcterms:W3CDTF">2019-08-11T23:15:52Z</dcterms:modified>
</cp:coreProperties>
</file>