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330" r:id="rId2"/>
    <p:sldId id="258" r:id="rId3"/>
    <p:sldId id="262" r:id="rId4"/>
    <p:sldId id="265" r:id="rId5"/>
    <p:sldId id="266" r:id="rId6"/>
    <p:sldId id="267" r:id="rId7"/>
    <p:sldId id="268" r:id="rId8"/>
    <p:sldId id="269" r:id="rId9"/>
    <p:sldId id="270" r:id="rId10"/>
    <p:sldId id="271" r:id="rId11"/>
    <p:sldId id="272" r:id="rId12"/>
    <p:sldId id="273" r:id="rId13"/>
    <p:sldId id="261" r:id="rId14"/>
    <p:sldId id="259" r:id="rId15"/>
    <p:sldId id="274" r:id="rId16"/>
    <p:sldId id="264" r:id="rId17"/>
    <p:sldId id="277" r:id="rId18"/>
    <p:sldId id="278" r:id="rId19"/>
    <p:sldId id="275" r:id="rId20"/>
    <p:sldId id="279" r:id="rId21"/>
    <p:sldId id="276" r:id="rId22"/>
    <p:sldId id="282" r:id="rId23"/>
    <p:sldId id="283" r:id="rId24"/>
    <p:sldId id="284" r:id="rId25"/>
    <p:sldId id="285" r:id="rId26"/>
    <p:sldId id="280" r:id="rId27"/>
    <p:sldId id="286" r:id="rId28"/>
    <p:sldId id="281" r:id="rId29"/>
    <p:sldId id="289" r:id="rId30"/>
    <p:sldId id="287" r:id="rId31"/>
    <p:sldId id="290" r:id="rId32"/>
    <p:sldId id="291" r:id="rId33"/>
    <p:sldId id="288" r:id="rId34"/>
    <p:sldId id="294" r:id="rId35"/>
    <p:sldId id="295" r:id="rId36"/>
    <p:sldId id="296" r:id="rId37"/>
    <p:sldId id="292" r:id="rId38"/>
    <p:sldId id="297" r:id="rId39"/>
    <p:sldId id="293" r:id="rId40"/>
    <p:sldId id="298" r:id="rId41"/>
    <p:sldId id="300" r:id="rId42"/>
    <p:sldId id="299" r:id="rId43"/>
    <p:sldId id="301" r:id="rId44"/>
    <p:sldId id="303" r:id="rId45"/>
    <p:sldId id="302" r:id="rId46"/>
    <p:sldId id="304" r:id="rId47"/>
    <p:sldId id="306" r:id="rId48"/>
    <p:sldId id="307" r:id="rId49"/>
    <p:sldId id="305" r:id="rId50"/>
    <p:sldId id="310" r:id="rId51"/>
    <p:sldId id="311" r:id="rId52"/>
    <p:sldId id="308" r:id="rId53"/>
    <p:sldId id="312" r:id="rId54"/>
    <p:sldId id="309" r:id="rId55"/>
    <p:sldId id="313" r:id="rId56"/>
    <p:sldId id="315" r:id="rId57"/>
    <p:sldId id="314" r:id="rId58"/>
    <p:sldId id="316" r:id="rId59"/>
    <p:sldId id="318" r:id="rId60"/>
    <p:sldId id="317" r:id="rId61"/>
    <p:sldId id="321" r:id="rId62"/>
    <p:sldId id="319" r:id="rId63"/>
    <p:sldId id="322" r:id="rId64"/>
    <p:sldId id="320" r:id="rId65"/>
    <p:sldId id="324" r:id="rId66"/>
    <p:sldId id="325" r:id="rId67"/>
    <p:sldId id="326" r:id="rId68"/>
    <p:sldId id="327" r:id="rId69"/>
    <p:sldId id="323" r:id="rId70"/>
    <p:sldId id="260" r:id="rId71"/>
    <p:sldId id="328" r:id="rId72"/>
    <p:sldId id="329"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D83FCC-1AA9-42BC-B8B8-EC2AB02E1401}" v="127" dt="2019-05-15T19:10:08.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1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6B76-7E81-4A26-A2AC-E84B71AA5A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6378B2-EA78-45DD-9742-8A8C202F7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F313E3-1EF6-4B58-BB3F-1A3B3E3A531D}"/>
              </a:ext>
            </a:extLst>
          </p:cNvPr>
          <p:cNvSpPr>
            <a:spLocks noGrp="1"/>
          </p:cNvSpPr>
          <p:nvPr>
            <p:ph type="dt" sz="half" idx="10"/>
          </p:nvPr>
        </p:nvSpPr>
        <p:spPr/>
        <p:txBody>
          <a:bodyPr/>
          <a:lstStyle/>
          <a:p>
            <a:fld id="{6D8E77C4-04BF-4A29-995A-6640206D73A5}" type="datetimeFigureOut">
              <a:rPr lang="en-US" smtClean="0"/>
              <a:t>8/11/2019</a:t>
            </a:fld>
            <a:endParaRPr lang="en-US"/>
          </a:p>
        </p:txBody>
      </p:sp>
      <p:sp>
        <p:nvSpPr>
          <p:cNvPr id="5" name="Footer Placeholder 4">
            <a:extLst>
              <a:ext uri="{FF2B5EF4-FFF2-40B4-BE49-F238E27FC236}">
                <a16:creationId xmlns:a16="http://schemas.microsoft.com/office/drawing/2014/main" id="{B31D9398-7703-49A3-A891-5A25507EB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0C070-899D-41FC-A203-E8735CA24C63}"/>
              </a:ext>
            </a:extLst>
          </p:cNvPr>
          <p:cNvSpPr>
            <a:spLocks noGrp="1"/>
          </p:cNvSpPr>
          <p:nvPr>
            <p:ph type="sldNum" sz="quarter" idx="12"/>
          </p:nvPr>
        </p:nvSpPr>
        <p:spPr/>
        <p:txBody>
          <a:bodyPr/>
          <a:lstStyle/>
          <a:p>
            <a:fld id="{0D19D4A8-EA82-46BA-98F4-76A58A4696F9}" type="slidenum">
              <a:rPr lang="en-US" smtClean="0"/>
              <a:t>‹#›</a:t>
            </a:fld>
            <a:endParaRPr lang="en-US"/>
          </a:p>
        </p:txBody>
      </p:sp>
    </p:spTree>
    <p:extLst>
      <p:ext uri="{BB962C8B-B14F-4D97-AF65-F5344CB8AC3E}">
        <p14:creationId xmlns:p14="http://schemas.microsoft.com/office/powerpoint/2010/main" val="35548390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4429-3ACA-4302-B8E5-7E42AD5579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4EE18-96FA-4D2A-975F-5D98D5A539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09F6C-1929-41D2-BE18-22ABE54EB468}"/>
              </a:ext>
            </a:extLst>
          </p:cNvPr>
          <p:cNvSpPr>
            <a:spLocks noGrp="1"/>
          </p:cNvSpPr>
          <p:nvPr>
            <p:ph type="dt" sz="half" idx="10"/>
          </p:nvPr>
        </p:nvSpPr>
        <p:spPr/>
        <p:txBody>
          <a:bodyPr/>
          <a:lstStyle/>
          <a:p>
            <a:fld id="{6D8E77C4-04BF-4A29-995A-6640206D73A5}" type="datetimeFigureOut">
              <a:rPr lang="en-US" smtClean="0"/>
              <a:t>8/11/2019</a:t>
            </a:fld>
            <a:endParaRPr lang="en-US"/>
          </a:p>
        </p:txBody>
      </p:sp>
      <p:sp>
        <p:nvSpPr>
          <p:cNvPr id="5" name="Footer Placeholder 4">
            <a:extLst>
              <a:ext uri="{FF2B5EF4-FFF2-40B4-BE49-F238E27FC236}">
                <a16:creationId xmlns:a16="http://schemas.microsoft.com/office/drawing/2014/main" id="{69033D56-CBD5-44EF-9D01-A0802DD22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01522-8C3E-4887-A633-A6FE14768C2C}"/>
              </a:ext>
            </a:extLst>
          </p:cNvPr>
          <p:cNvSpPr>
            <a:spLocks noGrp="1"/>
          </p:cNvSpPr>
          <p:nvPr>
            <p:ph type="sldNum" sz="quarter" idx="12"/>
          </p:nvPr>
        </p:nvSpPr>
        <p:spPr/>
        <p:txBody>
          <a:bodyPr/>
          <a:lstStyle/>
          <a:p>
            <a:fld id="{0D19D4A8-EA82-46BA-98F4-76A58A4696F9}" type="slidenum">
              <a:rPr lang="en-US" smtClean="0"/>
              <a:t>‹#›</a:t>
            </a:fld>
            <a:endParaRPr lang="en-US"/>
          </a:p>
        </p:txBody>
      </p:sp>
    </p:spTree>
    <p:extLst>
      <p:ext uri="{BB962C8B-B14F-4D97-AF65-F5344CB8AC3E}">
        <p14:creationId xmlns:p14="http://schemas.microsoft.com/office/powerpoint/2010/main" val="34348154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2BACC-B0F0-473D-B248-16F985222A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C73B50-19F9-4B22-9AE8-6096521C5A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82FC2-AFD1-4BF0-9C78-65FD75F48002}"/>
              </a:ext>
            </a:extLst>
          </p:cNvPr>
          <p:cNvSpPr>
            <a:spLocks noGrp="1"/>
          </p:cNvSpPr>
          <p:nvPr>
            <p:ph type="dt" sz="half" idx="10"/>
          </p:nvPr>
        </p:nvSpPr>
        <p:spPr/>
        <p:txBody>
          <a:bodyPr/>
          <a:lstStyle/>
          <a:p>
            <a:fld id="{6D8E77C4-04BF-4A29-995A-6640206D73A5}" type="datetimeFigureOut">
              <a:rPr lang="en-US" smtClean="0"/>
              <a:t>8/11/2019</a:t>
            </a:fld>
            <a:endParaRPr lang="en-US"/>
          </a:p>
        </p:txBody>
      </p:sp>
      <p:sp>
        <p:nvSpPr>
          <p:cNvPr id="5" name="Footer Placeholder 4">
            <a:extLst>
              <a:ext uri="{FF2B5EF4-FFF2-40B4-BE49-F238E27FC236}">
                <a16:creationId xmlns:a16="http://schemas.microsoft.com/office/drawing/2014/main" id="{2940EE3D-E9FE-4D58-8E20-A23D2FC54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9E656-BCC9-4F28-AF58-8506DD30C2A3}"/>
              </a:ext>
            </a:extLst>
          </p:cNvPr>
          <p:cNvSpPr>
            <a:spLocks noGrp="1"/>
          </p:cNvSpPr>
          <p:nvPr>
            <p:ph type="sldNum" sz="quarter" idx="12"/>
          </p:nvPr>
        </p:nvSpPr>
        <p:spPr/>
        <p:txBody>
          <a:bodyPr/>
          <a:lstStyle/>
          <a:p>
            <a:fld id="{0D19D4A8-EA82-46BA-98F4-76A58A4696F9}" type="slidenum">
              <a:rPr lang="en-US" smtClean="0"/>
              <a:t>‹#›</a:t>
            </a:fld>
            <a:endParaRPr lang="en-US"/>
          </a:p>
        </p:txBody>
      </p:sp>
    </p:spTree>
    <p:extLst>
      <p:ext uri="{BB962C8B-B14F-4D97-AF65-F5344CB8AC3E}">
        <p14:creationId xmlns:p14="http://schemas.microsoft.com/office/powerpoint/2010/main" val="3219467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F4B3-50EC-4744-B6CB-CF0E9F0E4A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EAD7B-12E4-40E1-B32C-AA6712449C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EF4BF-564B-4EB0-BF4D-10C33FAC4A85}"/>
              </a:ext>
            </a:extLst>
          </p:cNvPr>
          <p:cNvSpPr>
            <a:spLocks noGrp="1"/>
          </p:cNvSpPr>
          <p:nvPr>
            <p:ph type="dt" sz="half" idx="10"/>
          </p:nvPr>
        </p:nvSpPr>
        <p:spPr/>
        <p:txBody>
          <a:bodyPr/>
          <a:lstStyle/>
          <a:p>
            <a:fld id="{6D8E77C4-04BF-4A29-995A-6640206D73A5}" type="datetimeFigureOut">
              <a:rPr lang="en-US" smtClean="0"/>
              <a:t>8/11/2019</a:t>
            </a:fld>
            <a:endParaRPr lang="en-US"/>
          </a:p>
        </p:txBody>
      </p:sp>
      <p:sp>
        <p:nvSpPr>
          <p:cNvPr id="5" name="Footer Placeholder 4">
            <a:extLst>
              <a:ext uri="{FF2B5EF4-FFF2-40B4-BE49-F238E27FC236}">
                <a16:creationId xmlns:a16="http://schemas.microsoft.com/office/drawing/2014/main" id="{C5E2DB15-ADAC-46AC-9813-276FBDC6E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2AE7B-2905-4827-9276-F0E9D1CD07A9}"/>
              </a:ext>
            </a:extLst>
          </p:cNvPr>
          <p:cNvSpPr>
            <a:spLocks noGrp="1"/>
          </p:cNvSpPr>
          <p:nvPr>
            <p:ph type="sldNum" sz="quarter" idx="12"/>
          </p:nvPr>
        </p:nvSpPr>
        <p:spPr/>
        <p:txBody>
          <a:bodyPr/>
          <a:lstStyle/>
          <a:p>
            <a:fld id="{0D19D4A8-EA82-46BA-98F4-76A58A4696F9}" type="slidenum">
              <a:rPr lang="en-US" smtClean="0"/>
              <a:t>‹#›</a:t>
            </a:fld>
            <a:endParaRPr lang="en-US"/>
          </a:p>
        </p:txBody>
      </p:sp>
    </p:spTree>
    <p:extLst>
      <p:ext uri="{BB962C8B-B14F-4D97-AF65-F5344CB8AC3E}">
        <p14:creationId xmlns:p14="http://schemas.microsoft.com/office/powerpoint/2010/main" val="14034976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31FD-0E91-4C46-BCA1-DB92BBAC2B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A16A88-BE6A-40A3-8624-B48FA351DF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B48944-D00E-4950-93D2-E557B2151905}"/>
              </a:ext>
            </a:extLst>
          </p:cNvPr>
          <p:cNvSpPr>
            <a:spLocks noGrp="1"/>
          </p:cNvSpPr>
          <p:nvPr>
            <p:ph type="dt" sz="half" idx="10"/>
          </p:nvPr>
        </p:nvSpPr>
        <p:spPr/>
        <p:txBody>
          <a:bodyPr/>
          <a:lstStyle/>
          <a:p>
            <a:fld id="{6D8E77C4-04BF-4A29-995A-6640206D73A5}" type="datetimeFigureOut">
              <a:rPr lang="en-US" smtClean="0"/>
              <a:t>8/11/2019</a:t>
            </a:fld>
            <a:endParaRPr lang="en-US"/>
          </a:p>
        </p:txBody>
      </p:sp>
      <p:sp>
        <p:nvSpPr>
          <p:cNvPr id="5" name="Footer Placeholder 4">
            <a:extLst>
              <a:ext uri="{FF2B5EF4-FFF2-40B4-BE49-F238E27FC236}">
                <a16:creationId xmlns:a16="http://schemas.microsoft.com/office/drawing/2014/main" id="{43F13CD9-4925-4090-889E-5B2C1B438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DFC37-B7B6-4CBA-9B1A-22C5DDF9BEB6}"/>
              </a:ext>
            </a:extLst>
          </p:cNvPr>
          <p:cNvSpPr>
            <a:spLocks noGrp="1"/>
          </p:cNvSpPr>
          <p:nvPr>
            <p:ph type="sldNum" sz="quarter" idx="12"/>
          </p:nvPr>
        </p:nvSpPr>
        <p:spPr/>
        <p:txBody>
          <a:bodyPr/>
          <a:lstStyle/>
          <a:p>
            <a:fld id="{0D19D4A8-EA82-46BA-98F4-76A58A4696F9}" type="slidenum">
              <a:rPr lang="en-US" smtClean="0"/>
              <a:t>‹#›</a:t>
            </a:fld>
            <a:endParaRPr lang="en-US"/>
          </a:p>
        </p:txBody>
      </p:sp>
    </p:spTree>
    <p:extLst>
      <p:ext uri="{BB962C8B-B14F-4D97-AF65-F5344CB8AC3E}">
        <p14:creationId xmlns:p14="http://schemas.microsoft.com/office/powerpoint/2010/main" val="37082181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6D2D-253B-439E-A5F6-43B1A466D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F83475-B151-49D5-A9A5-1B1AED9FAD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01F6F3-54C0-42D1-AB0D-8F8F809897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F27B99-BB7F-4031-A931-079AA9DBB2D1}"/>
              </a:ext>
            </a:extLst>
          </p:cNvPr>
          <p:cNvSpPr>
            <a:spLocks noGrp="1"/>
          </p:cNvSpPr>
          <p:nvPr>
            <p:ph type="dt" sz="half" idx="10"/>
          </p:nvPr>
        </p:nvSpPr>
        <p:spPr/>
        <p:txBody>
          <a:bodyPr/>
          <a:lstStyle/>
          <a:p>
            <a:fld id="{6D8E77C4-04BF-4A29-995A-6640206D73A5}" type="datetimeFigureOut">
              <a:rPr lang="en-US" smtClean="0"/>
              <a:t>8/11/2019</a:t>
            </a:fld>
            <a:endParaRPr lang="en-US"/>
          </a:p>
        </p:txBody>
      </p:sp>
      <p:sp>
        <p:nvSpPr>
          <p:cNvPr id="6" name="Footer Placeholder 5">
            <a:extLst>
              <a:ext uri="{FF2B5EF4-FFF2-40B4-BE49-F238E27FC236}">
                <a16:creationId xmlns:a16="http://schemas.microsoft.com/office/drawing/2014/main" id="{D2762D46-0E5B-45D4-837E-15AAE95FFC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AC4A8F-D587-4088-9D92-755C2E8CBEC3}"/>
              </a:ext>
            </a:extLst>
          </p:cNvPr>
          <p:cNvSpPr>
            <a:spLocks noGrp="1"/>
          </p:cNvSpPr>
          <p:nvPr>
            <p:ph type="sldNum" sz="quarter" idx="12"/>
          </p:nvPr>
        </p:nvSpPr>
        <p:spPr/>
        <p:txBody>
          <a:bodyPr/>
          <a:lstStyle/>
          <a:p>
            <a:fld id="{0D19D4A8-EA82-46BA-98F4-76A58A4696F9}" type="slidenum">
              <a:rPr lang="en-US" smtClean="0"/>
              <a:t>‹#›</a:t>
            </a:fld>
            <a:endParaRPr lang="en-US"/>
          </a:p>
        </p:txBody>
      </p:sp>
    </p:spTree>
    <p:extLst>
      <p:ext uri="{BB962C8B-B14F-4D97-AF65-F5344CB8AC3E}">
        <p14:creationId xmlns:p14="http://schemas.microsoft.com/office/powerpoint/2010/main" val="25980545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C980-ED18-44EE-B9A8-B24E1F62A8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BF228D-4566-49B2-8D78-D93DC6F16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7F6D3C-7389-4393-BD5A-E91EE5E39A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D47C43-FF98-4DA0-9785-56C6353D99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CF83A7-8000-4D1E-AEE1-6C20BE54B5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1323BA-D815-4BF8-889C-963E2D760C82}"/>
              </a:ext>
            </a:extLst>
          </p:cNvPr>
          <p:cNvSpPr>
            <a:spLocks noGrp="1"/>
          </p:cNvSpPr>
          <p:nvPr>
            <p:ph type="dt" sz="half" idx="10"/>
          </p:nvPr>
        </p:nvSpPr>
        <p:spPr/>
        <p:txBody>
          <a:bodyPr/>
          <a:lstStyle/>
          <a:p>
            <a:fld id="{6D8E77C4-04BF-4A29-995A-6640206D73A5}" type="datetimeFigureOut">
              <a:rPr lang="en-US" smtClean="0"/>
              <a:t>8/11/2019</a:t>
            </a:fld>
            <a:endParaRPr lang="en-US"/>
          </a:p>
        </p:txBody>
      </p:sp>
      <p:sp>
        <p:nvSpPr>
          <p:cNvPr id="8" name="Footer Placeholder 7">
            <a:extLst>
              <a:ext uri="{FF2B5EF4-FFF2-40B4-BE49-F238E27FC236}">
                <a16:creationId xmlns:a16="http://schemas.microsoft.com/office/drawing/2014/main" id="{31CAF3F5-6CC8-4661-8840-C9E26C1671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D348A9-4377-4E77-95C2-0D32F94CA97E}"/>
              </a:ext>
            </a:extLst>
          </p:cNvPr>
          <p:cNvSpPr>
            <a:spLocks noGrp="1"/>
          </p:cNvSpPr>
          <p:nvPr>
            <p:ph type="sldNum" sz="quarter" idx="12"/>
          </p:nvPr>
        </p:nvSpPr>
        <p:spPr/>
        <p:txBody>
          <a:bodyPr/>
          <a:lstStyle/>
          <a:p>
            <a:fld id="{0D19D4A8-EA82-46BA-98F4-76A58A4696F9}" type="slidenum">
              <a:rPr lang="en-US" smtClean="0"/>
              <a:t>‹#›</a:t>
            </a:fld>
            <a:endParaRPr lang="en-US"/>
          </a:p>
        </p:txBody>
      </p:sp>
    </p:spTree>
    <p:extLst>
      <p:ext uri="{BB962C8B-B14F-4D97-AF65-F5344CB8AC3E}">
        <p14:creationId xmlns:p14="http://schemas.microsoft.com/office/powerpoint/2010/main" val="25154326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DC9F-595E-4DC8-9136-3C1120205D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D8B408-F783-47FE-872C-ED828C071B34}"/>
              </a:ext>
            </a:extLst>
          </p:cNvPr>
          <p:cNvSpPr>
            <a:spLocks noGrp="1"/>
          </p:cNvSpPr>
          <p:nvPr>
            <p:ph type="dt" sz="half" idx="10"/>
          </p:nvPr>
        </p:nvSpPr>
        <p:spPr/>
        <p:txBody>
          <a:bodyPr/>
          <a:lstStyle/>
          <a:p>
            <a:fld id="{6D8E77C4-04BF-4A29-995A-6640206D73A5}" type="datetimeFigureOut">
              <a:rPr lang="en-US" smtClean="0"/>
              <a:t>8/11/2019</a:t>
            </a:fld>
            <a:endParaRPr lang="en-US"/>
          </a:p>
        </p:txBody>
      </p:sp>
      <p:sp>
        <p:nvSpPr>
          <p:cNvPr id="4" name="Footer Placeholder 3">
            <a:extLst>
              <a:ext uri="{FF2B5EF4-FFF2-40B4-BE49-F238E27FC236}">
                <a16:creationId xmlns:a16="http://schemas.microsoft.com/office/drawing/2014/main" id="{6442AEEC-F3C5-4737-B882-333D3D92BA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D9136B-95D7-4EC5-930E-2BA4E0521CEC}"/>
              </a:ext>
            </a:extLst>
          </p:cNvPr>
          <p:cNvSpPr>
            <a:spLocks noGrp="1"/>
          </p:cNvSpPr>
          <p:nvPr>
            <p:ph type="sldNum" sz="quarter" idx="12"/>
          </p:nvPr>
        </p:nvSpPr>
        <p:spPr/>
        <p:txBody>
          <a:bodyPr/>
          <a:lstStyle/>
          <a:p>
            <a:fld id="{0D19D4A8-EA82-46BA-98F4-76A58A4696F9}" type="slidenum">
              <a:rPr lang="en-US" smtClean="0"/>
              <a:t>‹#›</a:t>
            </a:fld>
            <a:endParaRPr lang="en-US"/>
          </a:p>
        </p:txBody>
      </p:sp>
    </p:spTree>
    <p:extLst>
      <p:ext uri="{BB962C8B-B14F-4D97-AF65-F5344CB8AC3E}">
        <p14:creationId xmlns:p14="http://schemas.microsoft.com/office/powerpoint/2010/main" val="26448929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67562D-9E1A-4068-8DB6-C9CE82269C5D}"/>
              </a:ext>
            </a:extLst>
          </p:cNvPr>
          <p:cNvSpPr>
            <a:spLocks noGrp="1"/>
          </p:cNvSpPr>
          <p:nvPr>
            <p:ph type="dt" sz="half" idx="10"/>
          </p:nvPr>
        </p:nvSpPr>
        <p:spPr/>
        <p:txBody>
          <a:bodyPr/>
          <a:lstStyle/>
          <a:p>
            <a:fld id="{6D8E77C4-04BF-4A29-995A-6640206D73A5}" type="datetimeFigureOut">
              <a:rPr lang="en-US" smtClean="0"/>
              <a:t>8/11/2019</a:t>
            </a:fld>
            <a:endParaRPr lang="en-US"/>
          </a:p>
        </p:txBody>
      </p:sp>
      <p:sp>
        <p:nvSpPr>
          <p:cNvPr id="3" name="Footer Placeholder 2">
            <a:extLst>
              <a:ext uri="{FF2B5EF4-FFF2-40B4-BE49-F238E27FC236}">
                <a16:creationId xmlns:a16="http://schemas.microsoft.com/office/drawing/2014/main" id="{BEACC138-B2BA-4FD1-A6BC-4F7AEC8067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D0AB4-B6A1-40E5-A949-CFD9AD1BA10F}"/>
              </a:ext>
            </a:extLst>
          </p:cNvPr>
          <p:cNvSpPr>
            <a:spLocks noGrp="1"/>
          </p:cNvSpPr>
          <p:nvPr>
            <p:ph type="sldNum" sz="quarter" idx="12"/>
          </p:nvPr>
        </p:nvSpPr>
        <p:spPr/>
        <p:txBody>
          <a:bodyPr/>
          <a:lstStyle/>
          <a:p>
            <a:fld id="{0D19D4A8-EA82-46BA-98F4-76A58A4696F9}" type="slidenum">
              <a:rPr lang="en-US" smtClean="0"/>
              <a:t>‹#›</a:t>
            </a:fld>
            <a:endParaRPr lang="en-US"/>
          </a:p>
        </p:txBody>
      </p:sp>
    </p:spTree>
    <p:extLst>
      <p:ext uri="{BB962C8B-B14F-4D97-AF65-F5344CB8AC3E}">
        <p14:creationId xmlns:p14="http://schemas.microsoft.com/office/powerpoint/2010/main" val="2900767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978A-F42D-4CA3-B177-9BD1521BB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C23F25-9791-4A6D-B7A8-EFD70C61C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C23BB2-3AEC-4217-9883-1F903D734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C9BF16-2C3C-4662-ABB4-BA3909534698}"/>
              </a:ext>
            </a:extLst>
          </p:cNvPr>
          <p:cNvSpPr>
            <a:spLocks noGrp="1"/>
          </p:cNvSpPr>
          <p:nvPr>
            <p:ph type="dt" sz="half" idx="10"/>
          </p:nvPr>
        </p:nvSpPr>
        <p:spPr/>
        <p:txBody>
          <a:bodyPr/>
          <a:lstStyle/>
          <a:p>
            <a:fld id="{6D8E77C4-04BF-4A29-995A-6640206D73A5}" type="datetimeFigureOut">
              <a:rPr lang="en-US" smtClean="0"/>
              <a:t>8/11/2019</a:t>
            </a:fld>
            <a:endParaRPr lang="en-US"/>
          </a:p>
        </p:txBody>
      </p:sp>
      <p:sp>
        <p:nvSpPr>
          <p:cNvPr id="6" name="Footer Placeholder 5">
            <a:extLst>
              <a:ext uri="{FF2B5EF4-FFF2-40B4-BE49-F238E27FC236}">
                <a16:creationId xmlns:a16="http://schemas.microsoft.com/office/drawing/2014/main" id="{8689E049-5A65-4B68-800C-60E6A8662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B66135-A779-4F6A-90CE-2627979D130B}"/>
              </a:ext>
            </a:extLst>
          </p:cNvPr>
          <p:cNvSpPr>
            <a:spLocks noGrp="1"/>
          </p:cNvSpPr>
          <p:nvPr>
            <p:ph type="sldNum" sz="quarter" idx="12"/>
          </p:nvPr>
        </p:nvSpPr>
        <p:spPr/>
        <p:txBody>
          <a:bodyPr/>
          <a:lstStyle/>
          <a:p>
            <a:fld id="{0D19D4A8-EA82-46BA-98F4-76A58A4696F9}" type="slidenum">
              <a:rPr lang="en-US" smtClean="0"/>
              <a:t>‹#›</a:t>
            </a:fld>
            <a:endParaRPr lang="en-US"/>
          </a:p>
        </p:txBody>
      </p:sp>
    </p:spTree>
    <p:extLst>
      <p:ext uri="{BB962C8B-B14F-4D97-AF65-F5344CB8AC3E}">
        <p14:creationId xmlns:p14="http://schemas.microsoft.com/office/powerpoint/2010/main" val="27957962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4976-2187-4614-8A76-844624B807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603210-F05D-493C-AE6E-70C1B8EA05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04FD68-B4D1-4F48-9161-067A065E4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DF6614-59D6-4849-A7BF-842CF5AAEAEA}"/>
              </a:ext>
            </a:extLst>
          </p:cNvPr>
          <p:cNvSpPr>
            <a:spLocks noGrp="1"/>
          </p:cNvSpPr>
          <p:nvPr>
            <p:ph type="dt" sz="half" idx="10"/>
          </p:nvPr>
        </p:nvSpPr>
        <p:spPr/>
        <p:txBody>
          <a:bodyPr/>
          <a:lstStyle/>
          <a:p>
            <a:fld id="{6D8E77C4-04BF-4A29-995A-6640206D73A5}" type="datetimeFigureOut">
              <a:rPr lang="en-US" smtClean="0"/>
              <a:t>8/11/2019</a:t>
            </a:fld>
            <a:endParaRPr lang="en-US"/>
          </a:p>
        </p:txBody>
      </p:sp>
      <p:sp>
        <p:nvSpPr>
          <p:cNvPr id="6" name="Footer Placeholder 5">
            <a:extLst>
              <a:ext uri="{FF2B5EF4-FFF2-40B4-BE49-F238E27FC236}">
                <a16:creationId xmlns:a16="http://schemas.microsoft.com/office/drawing/2014/main" id="{0A4AB0CF-75FC-46BE-A9D0-9598971D79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BF4BA-3B07-4A83-9A99-7300291F0FAA}"/>
              </a:ext>
            </a:extLst>
          </p:cNvPr>
          <p:cNvSpPr>
            <a:spLocks noGrp="1"/>
          </p:cNvSpPr>
          <p:nvPr>
            <p:ph type="sldNum" sz="quarter" idx="12"/>
          </p:nvPr>
        </p:nvSpPr>
        <p:spPr/>
        <p:txBody>
          <a:bodyPr/>
          <a:lstStyle/>
          <a:p>
            <a:fld id="{0D19D4A8-EA82-46BA-98F4-76A58A4696F9}" type="slidenum">
              <a:rPr lang="en-US" smtClean="0"/>
              <a:t>‹#›</a:t>
            </a:fld>
            <a:endParaRPr lang="en-US"/>
          </a:p>
        </p:txBody>
      </p:sp>
    </p:spTree>
    <p:extLst>
      <p:ext uri="{BB962C8B-B14F-4D97-AF65-F5344CB8AC3E}">
        <p14:creationId xmlns:p14="http://schemas.microsoft.com/office/powerpoint/2010/main" val="38461172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8BF75B-EA90-4131-B215-BD55F074FD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5075B6-4332-4E62-B665-BDC7066702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43884-4E78-4D47-92B2-FE5E27878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E77C4-04BF-4A29-995A-6640206D73A5}" type="datetimeFigureOut">
              <a:rPr lang="en-US" smtClean="0"/>
              <a:t>8/11/2019</a:t>
            </a:fld>
            <a:endParaRPr lang="en-US"/>
          </a:p>
        </p:txBody>
      </p:sp>
      <p:sp>
        <p:nvSpPr>
          <p:cNvPr id="5" name="Footer Placeholder 4">
            <a:extLst>
              <a:ext uri="{FF2B5EF4-FFF2-40B4-BE49-F238E27FC236}">
                <a16:creationId xmlns:a16="http://schemas.microsoft.com/office/drawing/2014/main" id="{26BDC378-8C76-4D6B-9151-F0C8C682A0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E854CD-6C0B-45C8-9F96-AFC06ACD3C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9D4A8-EA82-46BA-98F4-76A58A4696F9}" type="slidenum">
              <a:rPr lang="en-US" smtClean="0"/>
              <a:t>‹#›</a:t>
            </a:fld>
            <a:endParaRPr lang="en-US"/>
          </a:p>
        </p:txBody>
      </p:sp>
    </p:spTree>
    <p:extLst>
      <p:ext uri="{BB962C8B-B14F-4D97-AF65-F5344CB8AC3E}">
        <p14:creationId xmlns:p14="http://schemas.microsoft.com/office/powerpoint/2010/main" val="1983767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603E-E89B-43B3-9048-85C8C1D8E2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0D5060-3286-42DD-AF05-291F02DA29B6}"/>
              </a:ext>
            </a:extLst>
          </p:cNvPr>
          <p:cNvSpPr>
            <a:spLocks noGrp="1"/>
          </p:cNvSpPr>
          <p:nvPr>
            <p:ph idx="1"/>
          </p:nvPr>
        </p:nvSpPr>
        <p:spPr/>
        <p:txBody>
          <a:bodyPr/>
          <a:lstStyle/>
          <a:p>
            <a:endParaRPr lang="en-US"/>
          </a:p>
        </p:txBody>
      </p:sp>
      <p:pic>
        <p:nvPicPr>
          <p:cNvPr id="4" name="Picture 9">
            <a:extLst>
              <a:ext uri="{FF2B5EF4-FFF2-40B4-BE49-F238E27FC236}">
                <a16:creationId xmlns:a16="http://schemas.microsoft.com/office/drawing/2014/main" id="{A75E0C93-EFC9-413F-B327-B5062C5E0A3C}"/>
              </a:ext>
            </a:extLst>
          </p:cNvPr>
          <p:cNvPicPr>
            <a:picLocks noChangeAspect="1" noChangeArrowheads="1"/>
          </p:cNvPicPr>
          <p:nvPr/>
        </p:nvPicPr>
        <p:blipFill>
          <a:blip r:embed="rId2"/>
          <a:srcRect b="4274"/>
          <a:stretch>
            <a:fillRect/>
          </a:stretch>
        </p:blipFill>
        <p:spPr bwMode="auto">
          <a:xfrm>
            <a:off x="0" y="0"/>
            <a:ext cx="12192000" cy="6858000"/>
          </a:xfrm>
          <a:prstGeom prst="rect">
            <a:avLst/>
          </a:prstGeom>
          <a:noFill/>
          <a:ln w="9525">
            <a:noFill/>
            <a:miter lim="800000"/>
            <a:headEnd/>
            <a:tailEnd/>
          </a:ln>
        </p:spPr>
      </p:pic>
      <p:pic>
        <p:nvPicPr>
          <p:cNvPr id="5" name="Picture 4" descr="A close up of a logo&#10;&#10;Description automatically generated">
            <a:extLst>
              <a:ext uri="{FF2B5EF4-FFF2-40B4-BE49-F238E27FC236}">
                <a16:creationId xmlns:a16="http://schemas.microsoft.com/office/drawing/2014/main" id="{48AD1B51-740A-4128-87C2-6F94D4D46292}"/>
              </a:ext>
            </a:extLst>
          </p:cNvPr>
          <p:cNvPicPr>
            <a:picLocks noChangeAspect="1" noChangeArrowheads="1"/>
          </p:cNvPicPr>
          <p:nvPr/>
        </p:nvPicPr>
        <p:blipFill>
          <a:blip r:embed="rId3"/>
          <a:srcRect l="7532" t="5325" r="62340" b="77710"/>
          <a:stretch>
            <a:fillRect/>
          </a:stretch>
        </p:blipFill>
        <p:spPr bwMode="auto">
          <a:xfrm>
            <a:off x="4652963" y="354013"/>
            <a:ext cx="2886075" cy="2259012"/>
          </a:xfrm>
          <a:prstGeom prst="rect">
            <a:avLst/>
          </a:prstGeom>
          <a:noFill/>
          <a:ln w="9525">
            <a:noFill/>
            <a:miter lim="800000"/>
            <a:headEnd/>
            <a:tailEnd/>
          </a:ln>
        </p:spPr>
      </p:pic>
    </p:spTree>
    <p:extLst>
      <p:ext uri="{BB962C8B-B14F-4D97-AF65-F5344CB8AC3E}">
        <p14:creationId xmlns:p14="http://schemas.microsoft.com/office/powerpoint/2010/main" val="2590481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9:3-19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3539430"/>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10 </a:t>
            </a:r>
            <a:r>
              <a:rPr lang="en-US" sz="3200" dirty="0"/>
              <a:t>There was a disciple in Damascus named Ananias, and the Lord said to him in a vision, “Ananias.” “Here I am, Lord,” he replied. </a:t>
            </a:r>
            <a:r>
              <a:rPr lang="en-US" sz="3200" baseline="30000" dirty="0"/>
              <a:t>11 </a:t>
            </a:r>
            <a:r>
              <a:rPr lang="en-US" sz="3200" dirty="0"/>
              <a:t>“Get up and go to the street called Straight,” the Lord said to him, “to the house of Judas, and ask for a man from Tarsus named Saul, since he is praying there. </a:t>
            </a:r>
            <a:r>
              <a:rPr lang="en-US" sz="3200" baseline="30000" dirty="0"/>
              <a:t>12 </a:t>
            </a:r>
            <a:r>
              <a:rPr lang="en-US" sz="3200" dirty="0"/>
              <a:t>In a vision he has seen a man named Ananias coming in and placing his hands on him so that he may regain his sight.”</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869806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9:3-19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3539430"/>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13 </a:t>
            </a:r>
            <a:r>
              <a:rPr lang="en-US" sz="3200" dirty="0"/>
              <a:t>“Lord,” Ananias answered, “I have heard from many people about this man, how much harm he has done to your saints in Jerusalem. </a:t>
            </a:r>
            <a:r>
              <a:rPr lang="en-US" sz="3200" baseline="30000" dirty="0"/>
              <a:t>14 </a:t>
            </a:r>
            <a:r>
              <a:rPr lang="en-US" sz="3200" dirty="0"/>
              <a:t>And he has authority here from the chief priests to arrest all who call on your name.” </a:t>
            </a:r>
            <a:r>
              <a:rPr lang="en-US" sz="3200" baseline="30000" dirty="0"/>
              <a:t>15 </a:t>
            </a:r>
            <a:r>
              <a:rPr lang="en-US" sz="3200" dirty="0"/>
              <a:t>But the Lord said to him, “Go, for this man is my chosen instrument to take my name to Gentiles, kings, and Israelites. </a:t>
            </a:r>
            <a:r>
              <a:rPr lang="en-US" sz="3200" baseline="30000" dirty="0"/>
              <a:t>16 </a:t>
            </a:r>
            <a:r>
              <a:rPr lang="en-US" sz="3200" dirty="0"/>
              <a:t>I will show him how much he must suffer for my name.”</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325561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9:3-19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3539430"/>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17 </a:t>
            </a:r>
            <a:r>
              <a:rPr lang="en-US" sz="3200" dirty="0"/>
              <a:t>Ananias went and entered the house. He placed his hands on him and said, “Brother Saul, the Lord Jesus, who appeared to you on the road you were traveling, has sent me so that you may regain your sight and be filled with the Holy Spirit.” </a:t>
            </a:r>
            <a:r>
              <a:rPr lang="en-US" sz="3200" baseline="30000" dirty="0"/>
              <a:t>18 </a:t>
            </a:r>
            <a:r>
              <a:rPr lang="en-US" sz="3200" dirty="0"/>
              <a:t>At once something like scales fell from his eyes, and he regained his sight. Then he got up and was baptized. </a:t>
            </a:r>
            <a:r>
              <a:rPr lang="en-US" sz="3200" baseline="30000" dirty="0"/>
              <a:t>19 </a:t>
            </a:r>
            <a:r>
              <a:rPr lang="en-US" sz="3200" dirty="0"/>
              <a:t>And after taking some food, he regained his strength.</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136867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838200" y="681037"/>
            <a:ext cx="5890591" cy="2308324"/>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7200" b="1" dirty="0"/>
              <a:t>What The Blind Man Saw</a:t>
            </a:r>
          </a:p>
        </p:txBody>
      </p:sp>
    </p:spTree>
    <p:extLst>
      <p:ext uri="{BB962C8B-B14F-4D97-AF65-F5344CB8AC3E}">
        <p14:creationId xmlns:p14="http://schemas.microsoft.com/office/powerpoint/2010/main" val="22084201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769441"/>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1) He Saw Jesus As The Messiah</a:t>
            </a:r>
          </a:p>
        </p:txBody>
      </p:sp>
    </p:spTree>
    <p:extLst>
      <p:ext uri="{BB962C8B-B14F-4D97-AF65-F5344CB8AC3E}">
        <p14:creationId xmlns:p14="http://schemas.microsoft.com/office/powerpoint/2010/main" val="8784691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1261884"/>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1) He Saw Jesus As The Messiah</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had rejected the Messiah</a:t>
            </a:r>
          </a:p>
        </p:txBody>
      </p:sp>
    </p:spTree>
    <p:extLst>
      <p:ext uri="{BB962C8B-B14F-4D97-AF65-F5344CB8AC3E}">
        <p14:creationId xmlns:p14="http://schemas.microsoft.com/office/powerpoint/2010/main" val="12095566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1 Timothy 1:12-14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3539430"/>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12 </a:t>
            </a:r>
            <a:r>
              <a:rPr lang="en-US" sz="3200" dirty="0"/>
              <a:t>I give thanks to Christ Jesus our Lord who has strengthened me, because he considered me faithful, appointing me to the ministry ​— ​ </a:t>
            </a:r>
            <a:r>
              <a:rPr lang="en-US" sz="3200" baseline="30000" dirty="0"/>
              <a:t>13 </a:t>
            </a:r>
            <a:r>
              <a:rPr lang="en-US" sz="3200" dirty="0"/>
              <a:t>even though I was formerly a blasphemer, a persecutor, and an arrogant man. But I received mercy because I acted out of ignorance in unbelief, </a:t>
            </a:r>
            <a:r>
              <a:rPr lang="en-US" sz="3200" baseline="30000" dirty="0"/>
              <a:t>14 </a:t>
            </a:r>
            <a:r>
              <a:rPr lang="en-US" sz="3200" dirty="0"/>
              <a:t>and the grace of our Lord overflowed, along with the faith and love that are in Christ Jesus.</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844494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26:14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569660"/>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14 </a:t>
            </a:r>
            <a:r>
              <a:rPr lang="en-US" sz="3200" dirty="0"/>
              <a:t>We all fell to the ground, and I heard a voice speaking to me in Aramaic, ‘Saul, Saul, why are you persecuting me? It is hard for you to kick against the goads.’</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810108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22:8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077218"/>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8 </a:t>
            </a:r>
            <a:r>
              <a:rPr lang="en-US" sz="3200" dirty="0"/>
              <a:t>“I answered, ‘Who are you, Lord? ’ “He said to me, ‘I am Jesus of Nazareth, the one you are persecuting.’</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069026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1261884"/>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1) He Saw Jesus As The Messiah</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had rejected the Messiah</a:t>
            </a:r>
          </a:p>
        </p:txBody>
      </p:sp>
    </p:spTree>
    <p:extLst>
      <p:ext uri="{BB962C8B-B14F-4D97-AF65-F5344CB8AC3E}">
        <p14:creationId xmlns:p14="http://schemas.microsoft.com/office/powerpoint/2010/main" val="42226855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552975" y="290304"/>
            <a:ext cx="5890591" cy="280076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3200" b="1" dirty="0"/>
              <a:t>Light Lesson 24 </a:t>
            </a:r>
          </a:p>
          <a:p>
            <a:pPr algn="ctr"/>
            <a:r>
              <a:rPr lang="en-US" sz="7200" b="1" dirty="0"/>
              <a:t>What The Blind Man Saw</a:t>
            </a:r>
          </a:p>
        </p:txBody>
      </p:sp>
    </p:spTree>
    <p:extLst>
      <p:ext uri="{BB962C8B-B14F-4D97-AF65-F5344CB8AC3E}">
        <p14:creationId xmlns:p14="http://schemas.microsoft.com/office/powerpoint/2010/main" val="24081366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1754326"/>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1) He Saw Jesus As The Messiah</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had rejected the Messiah</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Jesus as the Savior</a:t>
            </a:r>
          </a:p>
        </p:txBody>
      </p:sp>
    </p:spTree>
    <p:extLst>
      <p:ext uri="{BB962C8B-B14F-4D97-AF65-F5344CB8AC3E}">
        <p14:creationId xmlns:p14="http://schemas.microsoft.com/office/powerpoint/2010/main" val="17206705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Genesis 12:3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569660"/>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3 </a:t>
            </a:r>
            <a:r>
              <a:rPr lang="en-US" sz="3200" dirty="0"/>
              <a:t>I will bless those who bless you, I will curse anyone who treats you with contempt, and all the peoples on earth will be blessed through you.</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055640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Luke 19:10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584775"/>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10 </a:t>
            </a:r>
            <a:r>
              <a:rPr lang="en-US" sz="3200" dirty="0"/>
              <a:t>For the Son of Man has come to seek and to save the lost.</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93130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1 Timothy 1:15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569660"/>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15 </a:t>
            </a:r>
            <a:r>
              <a:rPr lang="en-US" sz="3200" dirty="0"/>
              <a:t>This saying is trustworthy and deserving of full acceptance: “Christ Jesus came into the world to save sinners”  ​— ​and I am the worst of them.</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005381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4:12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077218"/>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12 </a:t>
            </a:r>
            <a:r>
              <a:rPr lang="en-US" sz="3200" dirty="0"/>
              <a:t>There is salvation in no one else, for there is no other name under heaven given to people by which we must be saved.</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928082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Romans 6:23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077218"/>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23 </a:t>
            </a:r>
            <a:r>
              <a:rPr lang="en-US" sz="3200" dirty="0"/>
              <a:t>For the wages of sin is death, but the gift of God is eternal life in Christ Jesus our Lord.</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590172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1754326"/>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1) He Saw Jesus As The Messiah</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had rejected the Messiah</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Jesus as the Savior</a:t>
            </a:r>
          </a:p>
        </p:txBody>
      </p:sp>
    </p:spTree>
    <p:extLst>
      <p:ext uri="{BB962C8B-B14F-4D97-AF65-F5344CB8AC3E}">
        <p14:creationId xmlns:p14="http://schemas.microsoft.com/office/powerpoint/2010/main" val="5211788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2246769"/>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1) He Saw Jesus As The Messiah</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had rejected the Messiah</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Jesus as the Savior</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his opportunity to be saved</a:t>
            </a:r>
          </a:p>
        </p:txBody>
      </p:sp>
    </p:spTree>
    <p:extLst>
      <p:ext uri="{BB962C8B-B14F-4D97-AF65-F5344CB8AC3E}">
        <p14:creationId xmlns:p14="http://schemas.microsoft.com/office/powerpoint/2010/main" val="8823774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22:10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569660"/>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10 </a:t>
            </a:r>
            <a:r>
              <a:rPr lang="en-US" sz="3200" dirty="0"/>
              <a:t>“I said, ‘What should I do, Lord? ’ “The Lord told me, ‘Get up and go into Damascus, and there you will be told everything that you have been assigned to do.’</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629774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1 Timothy 1:15-16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3046988"/>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15 </a:t>
            </a:r>
            <a:r>
              <a:rPr lang="en-US" sz="3200" dirty="0"/>
              <a:t>This saying is trustworthy and deserving of full acceptance: “Christ Jesus came into the world to save sinners”  ​— ​and I am the worst of them. </a:t>
            </a:r>
            <a:r>
              <a:rPr lang="en-US" sz="3200" baseline="30000" dirty="0"/>
              <a:t>16 </a:t>
            </a:r>
            <a:r>
              <a:rPr lang="en-US" sz="3200" dirty="0"/>
              <a:t>But I received mercy for this reason, so that in me, the worst of them, Christ Jesus might demonstrate his extraordinary patience as an example to those who would believe in him for eternal life.</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517511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7:58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569660"/>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58 </a:t>
            </a:r>
            <a:r>
              <a:rPr lang="en-US" sz="3200" dirty="0"/>
              <a:t>They dragged him out of the city and began to stone him. And the witnesses laid their garments at the feet of a young man named Saul.</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89390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2246769"/>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1) He Saw Jesus As The Messiah</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had rejected the Messiah</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Jesus as the Savior</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his opportunity to be saved</a:t>
            </a:r>
          </a:p>
        </p:txBody>
      </p:sp>
    </p:spTree>
    <p:extLst>
      <p:ext uri="{BB962C8B-B14F-4D97-AF65-F5344CB8AC3E}">
        <p14:creationId xmlns:p14="http://schemas.microsoft.com/office/powerpoint/2010/main" val="39006444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769441"/>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2) He Saw He Had Been Wrong</a:t>
            </a:r>
          </a:p>
        </p:txBody>
      </p:sp>
    </p:spTree>
    <p:extLst>
      <p:ext uri="{BB962C8B-B14F-4D97-AF65-F5344CB8AC3E}">
        <p14:creationId xmlns:p14="http://schemas.microsoft.com/office/powerpoint/2010/main" val="8375492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1261884"/>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2) He Saw He Had Been Wrong</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was a sinner</a:t>
            </a:r>
          </a:p>
        </p:txBody>
      </p:sp>
    </p:spTree>
    <p:extLst>
      <p:ext uri="{BB962C8B-B14F-4D97-AF65-F5344CB8AC3E}">
        <p14:creationId xmlns:p14="http://schemas.microsoft.com/office/powerpoint/2010/main" val="25482236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26:9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077218"/>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9 </a:t>
            </a:r>
            <a:r>
              <a:rPr lang="en-US" sz="3200" dirty="0"/>
              <a:t>In fact, I myself was convinced that it was necessary to do many things in opposition to the name of Jesus of Nazareth.</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333960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Philippians 3:6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077218"/>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6 </a:t>
            </a:r>
            <a:r>
              <a:rPr lang="en-US" sz="3200" dirty="0"/>
              <a:t>regarding zeal, persecuting the church; regarding the righteousness that is in the law, blameless.</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5854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1 Timothy 1:15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569660"/>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15 </a:t>
            </a:r>
            <a:r>
              <a:rPr lang="en-US" sz="3200" dirty="0"/>
              <a:t>This saying is trustworthy and deserving of full acceptance: “Christ Jesus came into the world to save sinners”  ​— ​and I am the worst of them.</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766088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Romans 3:23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584775"/>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23 </a:t>
            </a:r>
            <a:r>
              <a:rPr lang="en-US" sz="3200" dirty="0"/>
              <a:t>For all have sinned and fall short of the glory of God.</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806801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1261884"/>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2) He Saw He Had Been Wrong</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was a sinner</a:t>
            </a:r>
          </a:p>
        </p:txBody>
      </p:sp>
    </p:spTree>
    <p:extLst>
      <p:ext uri="{BB962C8B-B14F-4D97-AF65-F5344CB8AC3E}">
        <p14:creationId xmlns:p14="http://schemas.microsoft.com/office/powerpoint/2010/main" val="258197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1754326"/>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2) He Saw He Had Been Wrong</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was a sinner</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that being religious is not enough</a:t>
            </a:r>
          </a:p>
        </p:txBody>
      </p:sp>
    </p:spTree>
    <p:extLst>
      <p:ext uri="{BB962C8B-B14F-4D97-AF65-F5344CB8AC3E}">
        <p14:creationId xmlns:p14="http://schemas.microsoft.com/office/powerpoint/2010/main" val="11583712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22:3-5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4524315"/>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3 </a:t>
            </a:r>
            <a:r>
              <a:rPr lang="en-US" sz="3200" dirty="0"/>
              <a:t>He continued, “I am a Jew, born in Tarsus of Cilicia but brought up in this city, educated at the feet of Gamaliel according to the law of our ancestors. I was zealous for God, just as all of you are today. </a:t>
            </a:r>
            <a:r>
              <a:rPr lang="en-US" sz="3200" baseline="30000" dirty="0"/>
              <a:t>4 </a:t>
            </a:r>
            <a:r>
              <a:rPr lang="en-US" sz="3200" dirty="0"/>
              <a:t>I persecuted this Way to the death, arresting and putting both men and women in jail, </a:t>
            </a:r>
            <a:r>
              <a:rPr lang="en-US" sz="3200" baseline="30000" dirty="0"/>
              <a:t>5 </a:t>
            </a:r>
            <a:r>
              <a:rPr lang="en-US" sz="3200" dirty="0"/>
              <a:t>as both the high priest and the whole council of elders can testify about me. After I received letters from them to the brothers, I traveled to Damascus to arrest those who were there and bring them to Jerusalem to be punished.</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866384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22:20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569660"/>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20 </a:t>
            </a:r>
            <a:r>
              <a:rPr lang="en-US" sz="3200" dirty="0"/>
              <a:t>And when the blood of your witness Stephen was being shed, I stood there giving approval and guarding the clothes of those who killed him.’</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878369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1754326"/>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2) He Saw He Had Been Wrong</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was a sinner</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that being religious is not enough</a:t>
            </a:r>
          </a:p>
        </p:txBody>
      </p:sp>
    </p:spTree>
    <p:extLst>
      <p:ext uri="{BB962C8B-B14F-4D97-AF65-F5344CB8AC3E}">
        <p14:creationId xmlns:p14="http://schemas.microsoft.com/office/powerpoint/2010/main" val="32262915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2246769"/>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2) He Saw He Had Been Wrong</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was a sinner</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that being religious is not enough</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that his religious traditions were wrong</a:t>
            </a:r>
          </a:p>
        </p:txBody>
      </p:sp>
    </p:spTree>
    <p:extLst>
      <p:ext uri="{BB962C8B-B14F-4D97-AF65-F5344CB8AC3E}">
        <p14:creationId xmlns:p14="http://schemas.microsoft.com/office/powerpoint/2010/main" val="1638246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Galatians 1:13-16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4031873"/>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13 </a:t>
            </a:r>
            <a:r>
              <a:rPr lang="en-US" sz="3200" dirty="0"/>
              <a:t>For you have heard about my former way of life in Judaism: I intensely persecuted God’s church and tried to destroy it. </a:t>
            </a:r>
            <a:r>
              <a:rPr lang="en-US" sz="3200" baseline="30000" dirty="0"/>
              <a:t>14 </a:t>
            </a:r>
            <a:r>
              <a:rPr lang="en-US" sz="3200" dirty="0"/>
              <a:t>I advanced in Judaism beyond many contemporaries among my people, because I was extremely zealous for the traditions of my ancestors. </a:t>
            </a:r>
            <a:r>
              <a:rPr lang="en-US" sz="3200" baseline="30000" dirty="0"/>
              <a:t>15 </a:t>
            </a:r>
            <a:r>
              <a:rPr lang="en-US" sz="3200" dirty="0"/>
              <a:t>But when God, who from my mother’s womb set me apart and called me by his grace, was pleased </a:t>
            </a:r>
            <a:r>
              <a:rPr lang="en-US" sz="3200" baseline="30000" dirty="0"/>
              <a:t>16 </a:t>
            </a:r>
            <a:r>
              <a:rPr lang="en-US" sz="3200" dirty="0"/>
              <a:t>to reveal his Son in me, so that I could preach him among the Gentiles, I did not immediately consult with anyone.</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34936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2246769"/>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2) He Saw He Had Been Wrong</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was a sinner</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that being religious is not enough</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that his religious traditions were wrong</a:t>
            </a:r>
          </a:p>
        </p:txBody>
      </p:sp>
    </p:spTree>
    <p:extLst>
      <p:ext uri="{BB962C8B-B14F-4D97-AF65-F5344CB8AC3E}">
        <p14:creationId xmlns:p14="http://schemas.microsoft.com/office/powerpoint/2010/main" val="1845216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2739211"/>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2) He Saw He Had Been Wrong</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was a sinner</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that being religious is not enough</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that his religious traditions were wrong</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that his conscience was wrong</a:t>
            </a:r>
          </a:p>
        </p:txBody>
      </p:sp>
    </p:spTree>
    <p:extLst>
      <p:ext uri="{BB962C8B-B14F-4D97-AF65-F5344CB8AC3E}">
        <p14:creationId xmlns:p14="http://schemas.microsoft.com/office/powerpoint/2010/main" val="11325281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23:1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077218"/>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 </a:t>
            </a:r>
            <a:r>
              <a:rPr lang="en-US" sz="3200" dirty="0"/>
              <a:t>Paul looked straight at the Sanhedrin and said, “Brothers, I have lived my life before God in all good conscience to this day.”</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174438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2739211"/>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2) He Saw He Had Been Wrong</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was a sinner</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that being religious is not enough</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that his religious traditions were wrong</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that his conscience was wrong</a:t>
            </a:r>
          </a:p>
        </p:txBody>
      </p:sp>
    </p:spTree>
    <p:extLst>
      <p:ext uri="{BB962C8B-B14F-4D97-AF65-F5344CB8AC3E}">
        <p14:creationId xmlns:p14="http://schemas.microsoft.com/office/powerpoint/2010/main" val="29624728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769441"/>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3) He Saw He Must Do Something To Be Saved</a:t>
            </a:r>
          </a:p>
        </p:txBody>
      </p:sp>
    </p:spTree>
    <p:extLst>
      <p:ext uri="{BB962C8B-B14F-4D97-AF65-F5344CB8AC3E}">
        <p14:creationId xmlns:p14="http://schemas.microsoft.com/office/powerpoint/2010/main" val="34529273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1261884"/>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3) He Saw He Must Do Something To Be Saved</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faith alone</a:t>
            </a:r>
          </a:p>
        </p:txBody>
      </p:sp>
    </p:spTree>
    <p:extLst>
      <p:ext uri="{BB962C8B-B14F-4D97-AF65-F5344CB8AC3E}">
        <p14:creationId xmlns:p14="http://schemas.microsoft.com/office/powerpoint/2010/main" val="28846879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22:10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569660"/>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10 </a:t>
            </a:r>
            <a:r>
              <a:rPr lang="en-US" sz="3200" dirty="0"/>
              <a:t>“I said, ‘What should I do, Lord? ’ “The Lord told me, ‘Get up and go into Damascus, and there you will be told everything that you have been assigned to do.’</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873450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8:1-3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3539430"/>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 </a:t>
            </a:r>
            <a:r>
              <a:rPr lang="en-US" sz="3200" dirty="0"/>
              <a:t>Saul agreed with putting him to death. On that day a severe persecution broke out against the church in Jerusalem, and all except the apostles were scattered throughout the land of Judea and Samaria. </a:t>
            </a:r>
            <a:r>
              <a:rPr lang="en-US" sz="3200" baseline="30000" dirty="0"/>
              <a:t>2 </a:t>
            </a:r>
            <a:r>
              <a:rPr lang="en-US" sz="3200" dirty="0"/>
              <a:t>Devout men buried Stephen and mourned deeply over him. </a:t>
            </a:r>
            <a:r>
              <a:rPr lang="en-US" sz="3200" baseline="30000" dirty="0"/>
              <a:t>3 </a:t>
            </a:r>
            <a:r>
              <a:rPr lang="en-US" sz="3200" dirty="0"/>
              <a:t>Saul, however, was ravaging the church. He would enter house after house, drag off men and women, and put them in prison.</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410743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9:6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077218"/>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6 </a:t>
            </a:r>
            <a:r>
              <a:rPr lang="en-US" sz="3200" dirty="0"/>
              <a:t>“But get up and go into the city, and you will be told what you must do.”</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001524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James 2:24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077218"/>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24 </a:t>
            </a:r>
            <a:r>
              <a:rPr lang="en-US" sz="3200" dirty="0"/>
              <a:t>You see that a person is justified by works and not by faith alone.</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037043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1261884"/>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3) He Saw He Must Do Something To Be Saved</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faith alone</a:t>
            </a:r>
          </a:p>
        </p:txBody>
      </p:sp>
    </p:spTree>
    <p:extLst>
      <p:ext uri="{BB962C8B-B14F-4D97-AF65-F5344CB8AC3E}">
        <p14:creationId xmlns:p14="http://schemas.microsoft.com/office/powerpoint/2010/main" val="22749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1754326"/>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3) He Saw He Must Do Something To Be Saved</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faith alone</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prayer</a:t>
            </a:r>
          </a:p>
        </p:txBody>
      </p:sp>
    </p:spTree>
    <p:extLst>
      <p:ext uri="{BB962C8B-B14F-4D97-AF65-F5344CB8AC3E}">
        <p14:creationId xmlns:p14="http://schemas.microsoft.com/office/powerpoint/2010/main" val="24018066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9:9, 11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2554545"/>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9 </a:t>
            </a:r>
            <a:r>
              <a:rPr lang="en-US" sz="3200" dirty="0"/>
              <a:t>He was unable to see for three days and did not eat or drink.</a:t>
            </a:r>
          </a:p>
          <a:p>
            <a:pPr algn="just"/>
            <a:endParaRPr lang="en-US" sz="3200" dirty="0">
              <a:solidFill>
                <a:schemeClr val="accent2"/>
              </a:solidFill>
              <a:effectLst>
                <a:outerShdw blurRad="38100" dist="38100" dir="2700000" algn="tl">
                  <a:srgbClr val="000000">
                    <a:alpha val="43137"/>
                  </a:srgbClr>
                </a:outerShdw>
              </a:effectLst>
            </a:endParaRPr>
          </a:p>
          <a:p>
            <a:pPr algn="just"/>
            <a:r>
              <a:rPr lang="en-US" sz="3200" baseline="30000" dirty="0"/>
              <a:t>11 </a:t>
            </a:r>
            <a:r>
              <a:rPr lang="en-US" sz="3200" dirty="0"/>
              <a:t>“Get up and go to the street called Straight,” the Lord said to him, “to the house of Judas, and ask for a man from Tarsus named Saul, since he is praying there.</a:t>
            </a:r>
            <a:endParaRPr lang="en-US" sz="32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267677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1754326"/>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3) He Saw He Must Do Something To Be Saved</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faith alone</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prayer</a:t>
            </a:r>
          </a:p>
        </p:txBody>
      </p:sp>
    </p:spTree>
    <p:extLst>
      <p:ext uri="{BB962C8B-B14F-4D97-AF65-F5344CB8AC3E}">
        <p14:creationId xmlns:p14="http://schemas.microsoft.com/office/powerpoint/2010/main" val="30489352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2246769"/>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3) He Saw He Must Do Something To Be Saved</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faith alone</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prayer</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the need for obedience</a:t>
            </a:r>
          </a:p>
        </p:txBody>
      </p:sp>
    </p:spTree>
    <p:extLst>
      <p:ext uri="{BB962C8B-B14F-4D97-AF65-F5344CB8AC3E}">
        <p14:creationId xmlns:p14="http://schemas.microsoft.com/office/powerpoint/2010/main" val="18019105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9:6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077218"/>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6 </a:t>
            </a:r>
            <a:r>
              <a:rPr lang="en-US" sz="3200" dirty="0"/>
              <a:t>“But get up and go into the city, and you will be told what you must do.”</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436159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2246769"/>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3) He Saw He Must Do Something To Be Saved</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faith alone</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prayer</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the need for obedience</a:t>
            </a:r>
          </a:p>
        </p:txBody>
      </p:sp>
    </p:spTree>
    <p:extLst>
      <p:ext uri="{BB962C8B-B14F-4D97-AF65-F5344CB8AC3E}">
        <p14:creationId xmlns:p14="http://schemas.microsoft.com/office/powerpoint/2010/main" val="7965443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2739211"/>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3) He Saw He Must Do Something To Be Saved</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faith alone</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prayer</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the need for obedience</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the need for baptism</a:t>
            </a:r>
          </a:p>
        </p:txBody>
      </p:sp>
    </p:spTree>
    <p:extLst>
      <p:ext uri="{BB962C8B-B14F-4D97-AF65-F5344CB8AC3E}">
        <p14:creationId xmlns:p14="http://schemas.microsoft.com/office/powerpoint/2010/main" val="42602375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26:9-11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4031873"/>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9 </a:t>
            </a:r>
            <a:r>
              <a:rPr lang="en-US" sz="3200" dirty="0"/>
              <a:t>In fact, I myself was convinced that it was necessary to do many things in opposition to the name of Jesus of Nazareth. </a:t>
            </a:r>
            <a:r>
              <a:rPr lang="en-US" sz="3200" baseline="30000" dirty="0"/>
              <a:t>10 </a:t>
            </a:r>
            <a:r>
              <a:rPr lang="en-US" sz="3200" dirty="0"/>
              <a:t>I actually did this in Jerusalem, and I locked up many of the saints in prison, since I had received authority for that from the chief priests. When they were put to death, I was in agreement against them. </a:t>
            </a:r>
            <a:r>
              <a:rPr lang="en-US" sz="3200" baseline="30000" dirty="0"/>
              <a:t>11 </a:t>
            </a:r>
            <a:r>
              <a:rPr lang="en-US" sz="3200" dirty="0"/>
              <a:t>In all the synagogues I often punished them and tried to make them blaspheme. Since I was terribly enraged at them, I pursued them even to foreign cities.</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08036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9:18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077218"/>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18 </a:t>
            </a:r>
            <a:r>
              <a:rPr lang="en-US" sz="3200" dirty="0"/>
              <a:t>At once something like scales fell from his eyes, and he regained his sight. Then he got up and was baptized.</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391533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22:16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077218"/>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16 </a:t>
            </a:r>
            <a:r>
              <a:rPr lang="en-US" sz="3200" dirty="0"/>
              <a:t>And now, why are you delaying? Get up and be baptized, and wash away your sins, calling on his name.’</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858377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2739211"/>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3) He Saw He Must Do Something To Be Saved</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faith alone</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prayer</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the need for obedience</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the need for baptism</a:t>
            </a:r>
          </a:p>
        </p:txBody>
      </p:sp>
    </p:spTree>
    <p:extLst>
      <p:ext uri="{BB962C8B-B14F-4D97-AF65-F5344CB8AC3E}">
        <p14:creationId xmlns:p14="http://schemas.microsoft.com/office/powerpoint/2010/main" val="11824591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3231654"/>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3) He Saw He Must Do Something To Be Saved</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faith alone</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prayer</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the need for obedience</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the need for baptism</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the need to live for Jesus</a:t>
            </a:r>
          </a:p>
        </p:txBody>
      </p:sp>
    </p:spTree>
    <p:extLst>
      <p:ext uri="{BB962C8B-B14F-4D97-AF65-F5344CB8AC3E}">
        <p14:creationId xmlns:p14="http://schemas.microsoft.com/office/powerpoint/2010/main" val="9842889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26:16-18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4031873"/>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16 </a:t>
            </a:r>
            <a:r>
              <a:rPr lang="en-US" sz="3200" dirty="0"/>
              <a:t>But get up and stand on your feet. For I have appeared to you for this purpose, to appoint you as a servant and a witness of what you have seen and will see of me. </a:t>
            </a:r>
            <a:r>
              <a:rPr lang="en-US" sz="3200" baseline="30000" dirty="0"/>
              <a:t>17 </a:t>
            </a:r>
            <a:r>
              <a:rPr lang="en-US" sz="3200" dirty="0"/>
              <a:t>I will rescue you from your people and from the Gentiles. I am sending you to them </a:t>
            </a:r>
            <a:r>
              <a:rPr lang="en-US" sz="3200" baseline="30000" dirty="0"/>
              <a:t>18 </a:t>
            </a:r>
            <a:r>
              <a:rPr lang="en-US" sz="3200" dirty="0"/>
              <a:t>to open their eyes so that they may turn from darkness to light and from the power of Satan to God, that they may receive forgiveness of sins and a share among those who are sanctified by faith in me.’</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153229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26:19-20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2554545"/>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19 </a:t>
            </a:r>
            <a:r>
              <a:rPr lang="en-US" sz="3200" dirty="0"/>
              <a:t>“So then, King Agrippa, I was not disobedient to the heavenly vision. </a:t>
            </a:r>
            <a:r>
              <a:rPr lang="en-US" sz="3200" baseline="30000" dirty="0"/>
              <a:t>20 </a:t>
            </a:r>
            <a:r>
              <a:rPr lang="en-US" sz="3200" dirty="0"/>
              <a:t>Instead, I preached to those in Damascus first, and to those in Jerusalem and in all the region of Judea, and to the Gentiles, that they should repent and turn to God, and do works worthy of repentance.</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865776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Galatians 2:20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569660"/>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20 </a:t>
            </a:r>
            <a:r>
              <a:rPr lang="en-US" sz="3200" dirty="0"/>
              <a:t>I have been crucified with Christ, and I no longer live, but Christ lives in me. The life I now live in the body, I live by faith in the Son of God, who loved me and gave himself for me.</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796534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1 Corinthians 9:27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1569660"/>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27 </a:t>
            </a:r>
            <a:r>
              <a:rPr lang="en-US" sz="3200" dirty="0"/>
              <a:t>Instead, I discipline my body and bring it under strict control, so that after preaching to others, I myself will not be disqualified.</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69791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1 Corinthians 15:57-58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2062103"/>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57 </a:t>
            </a:r>
            <a:r>
              <a:rPr lang="en-US" sz="3200" dirty="0"/>
              <a:t>But thanks be to God, who gives us the victory through our Lord Jesus Christ! </a:t>
            </a:r>
            <a:r>
              <a:rPr lang="en-US" sz="3200" baseline="30000" dirty="0"/>
              <a:t>58 </a:t>
            </a:r>
            <a:r>
              <a:rPr lang="en-US" sz="3200" dirty="0"/>
              <a:t>Therefore, my dear brothers and sisters, be steadfast, immovable, always excelling in the Lord’s work, because you know that your labor in the Lord is not in vain.</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726504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2274394" y="230188"/>
            <a:ext cx="7643192"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What The Blind Man Saw</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916321"/>
            <a:ext cx="10840278" cy="3231654"/>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400" b="1" dirty="0"/>
              <a:t>3) He Saw He Must Do Something To Be Saved</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faith alone</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he could not be saved by prayer</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the need for obedience</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the need for baptism</a:t>
            </a:r>
          </a:p>
          <a:p>
            <a:pPr marL="571500" indent="-571500" algn="ctr">
              <a:buFont typeface="Wingdings" panose="05000000000000000000" pitchFamily="2" charset="2"/>
              <a:buChar char="Ø"/>
            </a:pPr>
            <a:r>
              <a:rPr lang="en-US" sz="3200" dirty="0">
                <a:solidFill>
                  <a:schemeClr val="accent2"/>
                </a:solidFill>
                <a:effectLst>
                  <a:outerShdw blurRad="38100" dist="38100" dir="2700000" algn="tl">
                    <a:srgbClr val="000000">
                      <a:alpha val="43137"/>
                    </a:srgbClr>
                  </a:outerShdw>
                </a:effectLst>
              </a:rPr>
              <a:t>He saw the need to live for Jesus</a:t>
            </a:r>
          </a:p>
        </p:txBody>
      </p:sp>
    </p:spTree>
    <p:extLst>
      <p:ext uri="{BB962C8B-B14F-4D97-AF65-F5344CB8AC3E}">
        <p14:creationId xmlns:p14="http://schemas.microsoft.com/office/powerpoint/2010/main" val="7733057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9:1-2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2554545"/>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 </a:t>
            </a:r>
            <a:r>
              <a:rPr lang="en-US" sz="3200" dirty="0"/>
              <a:t>Now Saul was still breathing threats and murder against the disciples of the Lord. He went to the high priest </a:t>
            </a:r>
            <a:r>
              <a:rPr lang="en-US" sz="3200" baseline="30000" dirty="0"/>
              <a:t>2 </a:t>
            </a:r>
            <a:r>
              <a:rPr lang="en-US" sz="3200" dirty="0"/>
              <a:t>and requested letters from him to the synagogues in Damascus, so that if he found any men or women who belonged to the Way, he might bring them as prisoners to Jerusalem.</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944052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838200" y="681037"/>
            <a:ext cx="5890591" cy="2308324"/>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7200" b="1" dirty="0"/>
              <a:t>What The Blind Man Saw</a:t>
            </a:r>
          </a:p>
        </p:txBody>
      </p:sp>
    </p:spTree>
    <p:extLst>
      <p:ext uri="{BB962C8B-B14F-4D97-AF65-F5344CB8AC3E}">
        <p14:creationId xmlns:p14="http://schemas.microsoft.com/office/powerpoint/2010/main" val="27212998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26:16-18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4031873"/>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16 </a:t>
            </a:r>
            <a:r>
              <a:rPr lang="en-US" sz="3200" dirty="0"/>
              <a:t>But get up and stand on your feet. For I have appeared to you for this purpose, to appoint you as a servant and a witness of what you have seen and will see of me. </a:t>
            </a:r>
            <a:r>
              <a:rPr lang="en-US" sz="3200" baseline="30000" dirty="0"/>
              <a:t>17 </a:t>
            </a:r>
            <a:r>
              <a:rPr lang="en-US" sz="3200" dirty="0"/>
              <a:t>I will rescue you from your people and from the Gentiles. I am sending you to them </a:t>
            </a:r>
            <a:r>
              <a:rPr lang="en-US" sz="3200" baseline="30000" dirty="0"/>
              <a:t>18 </a:t>
            </a:r>
            <a:r>
              <a:rPr lang="en-US" sz="3200" dirty="0"/>
              <a:t>to open their eyes so that they may turn from darkness to light and from the power of Satan to God, that they may receive forgiveness of sins and a share among those who are sanctified by faith in me.’</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76534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838200" y="681037"/>
            <a:ext cx="5890591" cy="2308324"/>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7200" b="1" dirty="0"/>
              <a:t>What The Blind Man Saw</a:t>
            </a:r>
          </a:p>
        </p:txBody>
      </p:sp>
      <p:pic>
        <p:nvPicPr>
          <p:cNvPr id="6" name="Picture 5" descr="A close up of a logo&#10;&#10;Description automatically generated">
            <a:extLst>
              <a:ext uri="{FF2B5EF4-FFF2-40B4-BE49-F238E27FC236}">
                <a16:creationId xmlns:a16="http://schemas.microsoft.com/office/drawing/2014/main" id="{B438D026-66F3-44D7-96F0-A033FFBB87C9}"/>
              </a:ext>
            </a:extLst>
          </p:cNvPr>
          <p:cNvPicPr>
            <a:picLocks noChangeAspect="1" noChangeArrowheads="1"/>
          </p:cNvPicPr>
          <p:nvPr/>
        </p:nvPicPr>
        <p:blipFill>
          <a:blip r:embed="rId3">
            <a:clrChange>
              <a:clrFrom>
                <a:srgbClr val="FFFFFF"/>
              </a:clrFrom>
              <a:clrTo>
                <a:srgbClr val="FFFFFF">
                  <a:alpha val="0"/>
                </a:srgbClr>
              </a:clrTo>
            </a:clrChange>
          </a:blip>
          <a:srcRect l="7532" t="5325" r="62340" b="77710"/>
          <a:stretch>
            <a:fillRect/>
          </a:stretch>
        </p:blipFill>
        <p:spPr bwMode="auto">
          <a:xfrm>
            <a:off x="11215919" y="6094000"/>
            <a:ext cx="976061" cy="763990"/>
          </a:xfrm>
          <a:prstGeom prst="rect">
            <a:avLst/>
          </a:prstGeom>
          <a:noFill/>
          <a:ln w="9525">
            <a:noFill/>
            <a:miter lim="800000"/>
            <a:headEnd/>
            <a:tailEnd/>
          </a:ln>
        </p:spPr>
      </p:pic>
    </p:spTree>
    <p:extLst>
      <p:ext uri="{BB962C8B-B14F-4D97-AF65-F5344CB8AC3E}">
        <p14:creationId xmlns:p14="http://schemas.microsoft.com/office/powerpoint/2010/main" val="31257155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9:3-19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3046988"/>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3 </a:t>
            </a:r>
            <a:r>
              <a:rPr lang="en-US" sz="3200" dirty="0"/>
              <a:t>As he traveled and was nearing Damascus, a light from heaven suddenly flashed around him. </a:t>
            </a:r>
            <a:r>
              <a:rPr lang="en-US" sz="3200" baseline="30000" dirty="0"/>
              <a:t>4 </a:t>
            </a:r>
            <a:r>
              <a:rPr lang="en-US" sz="3200" dirty="0"/>
              <a:t>Falling to the ground, he heard a voice saying to him, “Saul, Saul, why are you persecuting me? ” </a:t>
            </a:r>
            <a:r>
              <a:rPr lang="en-US" sz="3200" baseline="30000" dirty="0"/>
              <a:t>5 </a:t>
            </a:r>
            <a:r>
              <a:rPr lang="en-US" sz="3200" dirty="0"/>
              <a:t>“Who are you, Lord? ” Saul said. “I am Jesus, the one you are persecuting,” he replied. </a:t>
            </a:r>
            <a:r>
              <a:rPr lang="en-US" sz="3200" baseline="30000" dirty="0"/>
              <a:t>6 </a:t>
            </a:r>
            <a:r>
              <a:rPr lang="en-US" sz="3200" dirty="0"/>
              <a:t>“But get up and go into the city, and you will be told what you must do.”</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402285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CDA3-BBFF-49FD-AFB5-EF466264C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9D704-0E9D-46DC-99DC-43BBF11A27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B1A0CD-C609-4A56-ADB7-32312D2A5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5" name="TextBox 4">
            <a:extLst>
              <a:ext uri="{FF2B5EF4-FFF2-40B4-BE49-F238E27FC236}">
                <a16:creationId xmlns:a16="http://schemas.microsoft.com/office/drawing/2014/main" id="{88820FA3-9D40-40CF-9C6F-A245EC7FE475}"/>
              </a:ext>
            </a:extLst>
          </p:cNvPr>
          <p:cNvSpPr txBox="1"/>
          <p:nvPr/>
        </p:nvSpPr>
        <p:spPr>
          <a:xfrm>
            <a:off x="1797316" y="196909"/>
            <a:ext cx="8597348" cy="830997"/>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ctr"/>
            <a:r>
              <a:rPr lang="en-US" sz="4800" b="1" dirty="0">
                <a:effectLst>
                  <a:outerShdw blurRad="38100" dist="38100" dir="2700000" algn="tl">
                    <a:srgbClr val="000000">
                      <a:alpha val="43137"/>
                    </a:srgbClr>
                  </a:outerShdw>
                </a:effectLst>
              </a:rPr>
              <a:t>Acts 9:3-19 CSB</a:t>
            </a:r>
          </a:p>
        </p:txBody>
      </p:sp>
      <p:sp>
        <p:nvSpPr>
          <p:cNvPr id="6" name="TextBox 5">
            <a:extLst>
              <a:ext uri="{FF2B5EF4-FFF2-40B4-BE49-F238E27FC236}">
                <a16:creationId xmlns:a16="http://schemas.microsoft.com/office/drawing/2014/main" id="{8BD52696-67EE-4E64-9756-D1B87C82EBC1}"/>
              </a:ext>
            </a:extLst>
          </p:cNvPr>
          <p:cNvSpPr txBox="1"/>
          <p:nvPr/>
        </p:nvSpPr>
        <p:spPr>
          <a:xfrm>
            <a:off x="838200" y="1550008"/>
            <a:ext cx="10840278" cy="2554545"/>
          </a:xfrm>
          <a:prstGeom prst="rect">
            <a:avLst/>
          </a:prstGeom>
          <a:solidFill>
            <a:schemeClr val="bg1">
              <a:alpha val="78000"/>
            </a:schemeClr>
          </a:solidFill>
          <a:ln w="73025" cmpd="thickThin">
            <a:solidFill>
              <a:schemeClr val="bg2">
                <a:lumMod val="50000"/>
              </a:schemeClr>
            </a:solidFill>
          </a:ln>
        </p:spPr>
        <p:txBody>
          <a:bodyPr wrap="square" rtlCol="0">
            <a:spAutoFit/>
          </a:bodyPr>
          <a:lstStyle/>
          <a:p>
            <a:pPr algn="just"/>
            <a:r>
              <a:rPr lang="en-US" sz="3200" baseline="30000" dirty="0"/>
              <a:t>7 </a:t>
            </a:r>
            <a:r>
              <a:rPr lang="en-US" sz="3200" dirty="0"/>
              <a:t>The men who were traveling with him stood speechless, hearing the sound but seeing no one. </a:t>
            </a:r>
            <a:r>
              <a:rPr lang="en-US" sz="3200" baseline="30000" dirty="0"/>
              <a:t>8 </a:t>
            </a:r>
            <a:r>
              <a:rPr lang="en-US" sz="3200" dirty="0"/>
              <a:t>Saul got up from the ground, and though his eyes were open, he could see nothing. So they took him by the hand and led him into Damascus. </a:t>
            </a:r>
            <a:r>
              <a:rPr lang="en-US" sz="3200" baseline="30000" dirty="0"/>
              <a:t>9 </a:t>
            </a:r>
            <a:r>
              <a:rPr lang="en-US" sz="3200" dirty="0"/>
              <a:t>He was unable to see for three days and did not eat or drink.</a:t>
            </a:r>
            <a:endParaRPr lang="en-US" sz="20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751422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2825</Words>
  <Application>Microsoft Office PowerPoint</Application>
  <PresentationFormat>Widescreen</PresentationFormat>
  <Paragraphs>203</Paragraphs>
  <Slides>72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2019-08-11T23:18:46Z</dcterms:created>
  <dcterms:modified xsi:type="dcterms:W3CDTF">2019-08-11T23:20:15Z</dcterms:modified>
</cp:coreProperties>
</file>