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sldIdLst>
    <p:sldId id="28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7" r:id="rId16"/>
    <p:sldId id="269" r:id="rId17"/>
    <p:sldId id="270" r:id="rId18"/>
    <p:sldId id="271" r:id="rId19"/>
    <p:sldId id="272" r:id="rId20"/>
    <p:sldId id="278" r:id="rId21"/>
    <p:sldId id="273" r:id="rId22"/>
    <p:sldId id="274" r:id="rId23"/>
    <p:sldId id="275" r:id="rId24"/>
    <p:sldId id="276" r:id="rId25"/>
    <p:sldId id="279" r:id="rId26"/>
  </p:sldIdLst>
  <p:sldSz cx="12161838" cy="6858000"/>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348" y="66"/>
      </p:cViewPr>
      <p:guideLst>
        <p:guide orient="horz" pos="2160"/>
        <p:guide pos="38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27AD12EE-12C3-4D6F-BFCE-5A29D06660CB}"/>
              </a:ext>
            </a:extLst>
          </p:cNvPr>
          <p:cNvGrpSpPr>
            <a:grpSpLocks/>
          </p:cNvGrpSpPr>
          <p:nvPr/>
        </p:nvGrpSpPr>
        <p:grpSpPr bwMode="auto">
          <a:xfrm>
            <a:off x="0" y="0"/>
            <a:ext cx="12161838" cy="6934200"/>
            <a:chOff x="0" y="0"/>
            <a:chExt cx="5760" cy="4368"/>
          </a:xfrm>
        </p:grpSpPr>
        <p:sp>
          <p:nvSpPr>
            <p:cNvPr id="5123" name="Freeform 3">
              <a:extLst>
                <a:ext uri="{FF2B5EF4-FFF2-40B4-BE49-F238E27FC236}">
                  <a16:creationId xmlns:a16="http://schemas.microsoft.com/office/drawing/2014/main" id="{AAA1B23F-8216-48A1-A400-6950A47C85D2}"/>
                </a:ext>
              </a:extLst>
            </p:cNvPr>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4" name="Freeform 4">
              <a:extLst>
                <a:ext uri="{FF2B5EF4-FFF2-40B4-BE49-F238E27FC236}">
                  <a16:creationId xmlns:a16="http://schemas.microsoft.com/office/drawing/2014/main" id="{4A5671C2-1FF9-4FDD-8AE4-9B8CD521C056}"/>
                </a:ext>
              </a:extLst>
            </p:cNvPr>
            <p:cNvSpPr>
              <a:spLocks/>
            </p:cNvSpPr>
            <p:nvPr/>
          </p:nvSpPr>
          <p:spPr bwMode="hidden">
            <a:xfrm>
              <a:off x="0" y="2496"/>
              <a:ext cx="2112" cy="1604"/>
            </a:xfrm>
            <a:custGeom>
              <a:avLst/>
              <a:gdLst>
                <a:gd name="T0" fmla="*/ 580 w 2123"/>
                <a:gd name="T1" fmla="*/ 1043 h 1696"/>
                <a:gd name="T2" fmla="*/ 544 w 2123"/>
                <a:gd name="T3" fmla="*/ 683 h 1696"/>
                <a:gd name="T4" fmla="*/ 670 w 2123"/>
                <a:gd name="T5" fmla="*/ 395 h 1696"/>
                <a:gd name="T6" fmla="*/ 927 w 2123"/>
                <a:gd name="T7" fmla="*/ 587 h 1696"/>
                <a:gd name="T8" fmla="*/ 1214 w 2123"/>
                <a:gd name="T9" fmla="*/ 869 h 1696"/>
                <a:gd name="T10" fmla="*/ 1483 w 2123"/>
                <a:gd name="T11" fmla="*/ 1109 h 1696"/>
                <a:gd name="T12" fmla="*/ 1800 w 2123"/>
                <a:gd name="T13" fmla="*/ 1360 h 1696"/>
                <a:gd name="T14" fmla="*/ 1883 w 2123"/>
                <a:gd name="T15" fmla="*/ 1414 h 1696"/>
                <a:gd name="T16" fmla="*/ 1836 w 2123"/>
                <a:gd name="T17" fmla="*/ 1354 h 1696"/>
                <a:gd name="T18" fmla="*/ 1411 w 2123"/>
                <a:gd name="T19" fmla="*/ 1001 h 1696"/>
                <a:gd name="T20" fmla="*/ 1088 w 2123"/>
                <a:gd name="T21" fmla="*/ 683 h 1696"/>
                <a:gd name="T22" fmla="*/ 723 w 2123"/>
                <a:gd name="T23" fmla="*/ 329 h 1696"/>
                <a:gd name="T24" fmla="*/ 999 w 2123"/>
                <a:gd name="T25" fmla="*/ 311 h 1696"/>
                <a:gd name="T26" fmla="*/ 1286 w 2123"/>
                <a:gd name="T27" fmla="*/ 317 h 1696"/>
                <a:gd name="T28" fmla="*/ 1614 w 2123"/>
                <a:gd name="T29" fmla="*/ 269 h 1696"/>
                <a:gd name="T30" fmla="*/ 2123 w 2123"/>
                <a:gd name="T31" fmla="*/ 197 h 1696"/>
                <a:gd name="T32" fmla="*/ 2075 w 2123"/>
                <a:gd name="T33" fmla="*/ 173 h 1696"/>
                <a:gd name="T34" fmla="*/ 1543 w 2123"/>
                <a:gd name="T35" fmla="*/ 257 h 1696"/>
                <a:gd name="T36" fmla="*/ 1208 w 2123"/>
                <a:gd name="T37" fmla="*/ 275 h 1696"/>
                <a:gd name="T38" fmla="*/ 759 w 2123"/>
                <a:gd name="T39" fmla="*/ 257 h 1696"/>
                <a:gd name="T40" fmla="*/ 819 w 2123"/>
                <a:gd name="T41" fmla="*/ 227 h 1696"/>
                <a:gd name="T42" fmla="*/ 1142 w 2123"/>
                <a:gd name="T43" fmla="*/ 0 h 1696"/>
                <a:gd name="T44" fmla="*/ 1088 w 2123"/>
                <a:gd name="T45" fmla="*/ 30 h 1696"/>
                <a:gd name="T46" fmla="*/ 1010 w 2123"/>
                <a:gd name="T47" fmla="*/ 84 h 1696"/>
                <a:gd name="T48" fmla="*/ 855 w 2123"/>
                <a:gd name="T49" fmla="*/ 191 h 1696"/>
                <a:gd name="T50" fmla="*/ 670 w 2123"/>
                <a:gd name="T51" fmla="*/ 281 h 1696"/>
                <a:gd name="T52" fmla="*/ 634 w 2123"/>
                <a:gd name="T53" fmla="*/ 359 h 1696"/>
                <a:gd name="T54" fmla="*/ 305 w 2123"/>
                <a:gd name="T55" fmla="*/ 587 h 1696"/>
                <a:gd name="T56" fmla="*/ 0 w 2123"/>
                <a:gd name="T57" fmla="*/ 725 h 1696"/>
                <a:gd name="T58" fmla="*/ 0 w 2123"/>
                <a:gd name="T59" fmla="*/ 731 h 1696"/>
                <a:gd name="T60" fmla="*/ 0 w 2123"/>
                <a:gd name="T61" fmla="*/ 767 h 1696"/>
                <a:gd name="T62" fmla="*/ 299 w 2123"/>
                <a:gd name="T63" fmla="*/ 635 h 1696"/>
                <a:gd name="T64" fmla="*/ 592 w 2123"/>
                <a:gd name="T65" fmla="*/ 431 h 1696"/>
                <a:gd name="T66" fmla="*/ 508 w 2123"/>
                <a:gd name="T67" fmla="*/ 671 h 1696"/>
                <a:gd name="T68" fmla="*/ 526 w 2123"/>
                <a:gd name="T69" fmla="*/ 995 h 1696"/>
                <a:gd name="T70" fmla="*/ 460 w 2123"/>
                <a:gd name="T71" fmla="*/ 1168 h 1696"/>
                <a:gd name="T72" fmla="*/ 329 w 2123"/>
                <a:gd name="T73" fmla="*/ 1480 h 1696"/>
                <a:gd name="T74" fmla="*/ 323 w 2123"/>
                <a:gd name="T75" fmla="*/ 1696 h 1696"/>
                <a:gd name="T76" fmla="*/ 329 w 2123"/>
                <a:gd name="T77" fmla="*/ 1696 h 1696"/>
                <a:gd name="T78" fmla="*/ 347 w 2123"/>
                <a:gd name="T79" fmla="*/ 1552 h 1696"/>
                <a:gd name="T80" fmla="*/ 580 w 2123"/>
                <a:gd name="T81" fmla="*/ 1043 h 1696"/>
                <a:gd name="T82" fmla="*/ 580 w 2123"/>
                <a:gd name="T83" fmla="*/ 1043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5" name="Freeform 5">
              <a:extLst>
                <a:ext uri="{FF2B5EF4-FFF2-40B4-BE49-F238E27FC236}">
                  <a16:creationId xmlns:a16="http://schemas.microsoft.com/office/drawing/2014/main" id="{E02D65A2-E00F-49DD-BE31-7A59D6809012}"/>
                </a:ext>
              </a:extLst>
            </p:cNvPr>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6" name="Freeform 6">
              <a:extLst>
                <a:ext uri="{FF2B5EF4-FFF2-40B4-BE49-F238E27FC236}">
                  <a16:creationId xmlns:a16="http://schemas.microsoft.com/office/drawing/2014/main" id="{C669CA93-77E4-4E9B-81A4-1F0CE98308C5}"/>
                </a:ext>
              </a:extLst>
            </p:cNvPr>
            <p:cNvSpPr>
              <a:spLocks/>
            </p:cNvSpPr>
            <p:nvPr/>
          </p:nvSpPr>
          <p:spPr bwMode="hidden">
            <a:xfrm>
              <a:off x="0" y="524"/>
              <a:ext cx="973" cy="1195"/>
            </a:xfrm>
            <a:custGeom>
              <a:avLst/>
              <a:gdLst>
                <a:gd name="T0" fmla="*/ 323 w 969"/>
                <a:gd name="T1" fmla="*/ 1186 h 1192"/>
                <a:gd name="T2" fmla="*/ 490 w 969"/>
                <a:gd name="T3" fmla="*/ 1192 h 1192"/>
                <a:gd name="T4" fmla="*/ 580 w 969"/>
                <a:gd name="T5" fmla="*/ 1150 h 1192"/>
                <a:gd name="T6" fmla="*/ 813 w 969"/>
                <a:gd name="T7" fmla="*/ 1085 h 1192"/>
                <a:gd name="T8" fmla="*/ 933 w 969"/>
                <a:gd name="T9" fmla="*/ 1055 h 1192"/>
                <a:gd name="T10" fmla="*/ 759 w 969"/>
                <a:gd name="T11" fmla="*/ 989 h 1192"/>
                <a:gd name="T12" fmla="*/ 556 w 969"/>
                <a:gd name="T13" fmla="*/ 953 h 1192"/>
                <a:gd name="T14" fmla="*/ 197 w 969"/>
                <a:gd name="T15" fmla="*/ 971 h 1192"/>
                <a:gd name="T16" fmla="*/ 299 w 969"/>
                <a:gd name="T17" fmla="*/ 893 h 1192"/>
                <a:gd name="T18" fmla="*/ 496 w 969"/>
                <a:gd name="T19" fmla="*/ 803 h 1192"/>
                <a:gd name="T20" fmla="*/ 694 w 969"/>
                <a:gd name="T21" fmla="*/ 671 h 1192"/>
                <a:gd name="T22" fmla="*/ 700 w 969"/>
                <a:gd name="T23" fmla="*/ 671 h 1192"/>
                <a:gd name="T24" fmla="*/ 712 w 969"/>
                <a:gd name="T25" fmla="*/ 665 h 1192"/>
                <a:gd name="T26" fmla="*/ 753 w 969"/>
                <a:gd name="T27" fmla="*/ 647 h 1192"/>
                <a:gd name="T28" fmla="*/ 777 w 969"/>
                <a:gd name="T29" fmla="*/ 641 h 1192"/>
                <a:gd name="T30" fmla="*/ 789 w 969"/>
                <a:gd name="T31" fmla="*/ 629 h 1192"/>
                <a:gd name="T32" fmla="*/ 795 w 969"/>
                <a:gd name="T33" fmla="*/ 617 h 1192"/>
                <a:gd name="T34" fmla="*/ 789 w 969"/>
                <a:gd name="T35" fmla="*/ 611 h 1192"/>
                <a:gd name="T36" fmla="*/ 783 w 969"/>
                <a:gd name="T37" fmla="*/ 599 h 1192"/>
                <a:gd name="T38" fmla="*/ 783 w 969"/>
                <a:gd name="T39" fmla="*/ 575 h 1192"/>
                <a:gd name="T40" fmla="*/ 795 w 969"/>
                <a:gd name="T41" fmla="*/ 545 h 1192"/>
                <a:gd name="T42" fmla="*/ 807 w 969"/>
                <a:gd name="T43" fmla="*/ 515 h 1192"/>
                <a:gd name="T44" fmla="*/ 825 w 969"/>
                <a:gd name="T45" fmla="*/ 485 h 1192"/>
                <a:gd name="T46" fmla="*/ 837 w 969"/>
                <a:gd name="T47" fmla="*/ 455 h 1192"/>
                <a:gd name="T48" fmla="*/ 843 w 969"/>
                <a:gd name="T49" fmla="*/ 437 h 1192"/>
                <a:gd name="T50" fmla="*/ 849 w 969"/>
                <a:gd name="T51" fmla="*/ 431 h 1192"/>
                <a:gd name="T52" fmla="*/ 849 w 969"/>
                <a:gd name="T53" fmla="*/ 347 h 1192"/>
                <a:gd name="T54" fmla="*/ 849 w 969"/>
                <a:gd name="T55" fmla="*/ 341 h 1192"/>
                <a:gd name="T56" fmla="*/ 855 w 969"/>
                <a:gd name="T57" fmla="*/ 335 h 1192"/>
                <a:gd name="T58" fmla="*/ 873 w 969"/>
                <a:gd name="T59" fmla="*/ 305 h 1192"/>
                <a:gd name="T60" fmla="*/ 885 w 969"/>
                <a:gd name="T61" fmla="*/ 269 h 1192"/>
                <a:gd name="T62" fmla="*/ 897 w 969"/>
                <a:gd name="T63" fmla="*/ 239 h 1192"/>
                <a:gd name="T64" fmla="*/ 903 w 969"/>
                <a:gd name="T65" fmla="*/ 227 h 1192"/>
                <a:gd name="T66" fmla="*/ 909 w 969"/>
                <a:gd name="T67" fmla="*/ 215 h 1192"/>
                <a:gd name="T68" fmla="*/ 927 w 969"/>
                <a:gd name="T69" fmla="*/ 173 h 1192"/>
                <a:gd name="T70" fmla="*/ 945 w 969"/>
                <a:gd name="T71" fmla="*/ 137 h 1192"/>
                <a:gd name="T72" fmla="*/ 951 w 969"/>
                <a:gd name="T73" fmla="*/ 125 h 1192"/>
                <a:gd name="T74" fmla="*/ 951 w 969"/>
                <a:gd name="T75" fmla="*/ 119 h 1192"/>
                <a:gd name="T76" fmla="*/ 969 w 969"/>
                <a:gd name="T77" fmla="*/ 0 h 1192"/>
                <a:gd name="T78" fmla="*/ 945 w 969"/>
                <a:gd name="T79" fmla="*/ 47 h 1192"/>
                <a:gd name="T80" fmla="*/ 783 w 969"/>
                <a:gd name="T81" fmla="*/ 113 h 1192"/>
                <a:gd name="T82" fmla="*/ 706 w 969"/>
                <a:gd name="T83" fmla="*/ 161 h 1192"/>
                <a:gd name="T84" fmla="*/ 460 w 969"/>
                <a:gd name="T85" fmla="*/ 233 h 1192"/>
                <a:gd name="T86" fmla="*/ 281 w 969"/>
                <a:gd name="T87" fmla="*/ 287 h 1192"/>
                <a:gd name="T88" fmla="*/ 173 w 969"/>
                <a:gd name="T89" fmla="*/ 293 h 1192"/>
                <a:gd name="T90" fmla="*/ 12 w 969"/>
                <a:gd name="T91" fmla="*/ 485 h 1192"/>
                <a:gd name="T92" fmla="*/ 0 w 969"/>
                <a:gd name="T93" fmla="*/ 509 h 1192"/>
                <a:gd name="T94" fmla="*/ 0 w 969"/>
                <a:gd name="T95" fmla="*/ 1186 h 1192"/>
                <a:gd name="T96" fmla="*/ 96 w 969"/>
                <a:gd name="T97" fmla="*/ 1180 h 1192"/>
                <a:gd name="T98" fmla="*/ 323 w 969"/>
                <a:gd name="T99" fmla="*/ 1186 h 1192"/>
                <a:gd name="T100" fmla="*/ 323 w 969"/>
                <a:gd name="T101" fmla="*/ 1186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7" name="Freeform 7">
              <a:extLst>
                <a:ext uri="{FF2B5EF4-FFF2-40B4-BE49-F238E27FC236}">
                  <a16:creationId xmlns:a16="http://schemas.microsoft.com/office/drawing/2014/main" id="{055C88AC-CBFC-40E5-88D4-8B6F82549405}"/>
                </a:ext>
              </a:extLst>
            </p:cNvPr>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8" name="Freeform 8">
              <a:extLst>
                <a:ext uri="{FF2B5EF4-FFF2-40B4-BE49-F238E27FC236}">
                  <a16:creationId xmlns:a16="http://schemas.microsoft.com/office/drawing/2014/main" id="{D42EA237-9DBE-4FCE-9482-BD28F31D0995}"/>
                </a:ext>
              </a:extLst>
            </p:cNvPr>
            <p:cNvSpPr>
              <a:spLocks/>
            </p:cNvSpPr>
            <p:nvPr/>
          </p:nvSpPr>
          <p:spPr bwMode="hidden">
            <a:xfrm>
              <a:off x="3525" y="1"/>
              <a:ext cx="2185" cy="1508"/>
            </a:xfrm>
            <a:custGeom>
              <a:avLst/>
              <a:gdLst>
                <a:gd name="T0" fmla="*/ 1034 w 2176"/>
                <a:gd name="T1" fmla="*/ 767 h 1505"/>
                <a:gd name="T2" fmla="*/ 1190 w 2176"/>
                <a:gd name="T3" fmla="*/ 1235 h 1505"/>
                <a:gd name="T4" fmla="*/ 956 w 2176"/>
                <a:gd name="T5" fmla="*/ 1193 h 1505"/>
                <a:gd name="T6" fmla="*/ 723 w 2176"/>
                <a:gd name="T7" fmla="*/ 1127 h 1505"/>
                <a:gd name="T8" fmla="*/ 442 w 2176"/>
                <a:gd name="T9" fmla="*/ 1109 h 1505"/>
                <a:gd name="T10" fmla="*/ 0 w 2176"/>
                <a:gd name="T11" fmla="*/ 1079 h 1505"/>
                <a:gd name="T12" fmla="*/ 30 w 2176"/>
                <a:gd name="T13" fmla="*/ 1115 h 1505"/>
                <a:gd name="T14" fmla="*/ 496 w 2176"/>
                <a:gd name="T15" fmla="*/ 1133 h 1505"/>
                <a:gd name="T16" fmla="*/ 777 w 2176"/>
                <a:gd name="T17" fmla="*/ 1187 h 1505"/>
                <a:gd name="T18" fmla="*/ 1130 w 2176"/>
                <a:gd name="T19" fmla="*/ 1301 h 1505"/>
                <a:gd name="T20" fmla="*/ 1070 w 2176"/>
                <a:gd name="T21" fmla="*/ 1319 h 1505"/>
                <a:gd name="T22" fmla="*/ 711 w 2176"/>
                <a:gd name="T23" fmla="*/ 1505 h 1505"/>
                <a:gd name="T24" fmla="*/ 765 w 2176"/>
                <a:gd name="T25" fmla="*/ 1481 h 1505"/>
                <a:gd name="T26" fmla="*/ 861 w 2176"/>
                <a:gd name="T27" fmla="*/ 1439 h 1505"/>
                <a:gd name="T28" fmla="*/ 1022 w 2176"/>
                <a:gd name="T29" fmla="*/ 1355 h 1505"/>
                <a:gd name="T30" fmla="*/ 1214 w 2176"/>
                <a:gd name="T31" fmla="*/ 1295 h 1505"/>
                <a:gd name="T32" fmla="*/ 1267 w 2176"/>
                <a:gd name="T33" fmla="*/ 1223 h 1505"/>
                <a:gd name="T34" fmla="*/ 1632 w 2176"/>
                <a:gd name="T35" fmla="*/ 1043 h 1505"/>
                <a:gd name="T36" fmla="*/ 1931 w 2176"/>
                <a:gd name="T37" fmla="*/ 953 h 1505"/>
                <a:gd name="T38" fmla="*/ 2176 w 2176"/>
                <a:gd name="T39" fmla="*/ 821 h 1505"/>
                <a:gd name="T40" fmla="*/ 1961 w 2176"/>
                <a:gd name="T41" fmla="*/ 911 h 1505"/>
                <a:gd name="T42" fmla="*/ 1656 w 2176"/>
                <a:gd name="T43" fmla="*/ 989 h 1505"/>
                <a:gd name="T44" fmla="*/ 1339 w 2176"/>
                <a:gd name="T45" fmla="*/ 1151 h 1505"/>
                <a:gd name="T46" fmla="*/ 1501 w 2176"/>
                <a:gd name="T47" fmla="*/ 905 h 1505"/>
                <a:gd name="T48" fmla="*/ 1620 w 2176"/>
                <a:gd name="T49" fmla="*/ 545 h 1505"/>
                <a:gd name="T50" fmla="*/ 1740 w 2176"/>
                <a:gd name="T51" fmla="*/ 372 h 1505"/>
                <a:gd name="T52" fmla="*/ 1979 w 2176"/>
                <a:gd name="T53" fmla="*/ 60 h 1505"/>
                <a:gd name="T54" fmla="*/ 2003 w 2176"/>
                <a:gd name="T55" fmla="*/ 0 h 1505"/>
                <a:gd name="T56" fmla="*/ 1973 w 2176"/>
                <a:gd name="T57" fmla="*/ 0 h 1505"/>
                <a:gd name="T58" fmla="*/ 1596 w 2176"/>
                <a:gd name="T59" fmla="*/ 480 h 1505"/>
                <a:gd name="T60" fmla="*/ 1477 w 2176"/>
                <a:gd name="T61" fmla="*/ 887 h 1505"/>
                <a:gd name="T62" fmla="*/ 1255 w 2176"/>
                <a:gd name="T63" fmla="*/ 1175 h 1505"/>
                <a:gd name="T64" fmla="*/ 1130 w 2176"/>
                <a:gd name="T65" fmla="*/ 905 h 1505"/>
                <a:gd name="T66" fmla="*/ 1010 w 2176"/>
                <a:gd name="T67" fmla="*/ 540 h 1505"/>
                <a:gd name="T68" fmla="*/ 885 w 2176"/>
                <a:gd name="T69" fmla="*/ 222 h 1505"/>
                <a:gd name="T70" fmla="*/ 789 w 2176"/>
                <a:gd name="T71" fmla="*/ 0 h 1505"/>
                <a:gd name="T72" fmla="*/ 753 w 2176"/>
                <a:gd name="T73" fmla="*/ 0 h 1505"/>
                <a:gd name="T74" fmla="*/ 903 w 2176"/>
                <a:gd name="T75" fmla="*/ 354 h 1505"/>
                <a:gd name="T76" fmla="*/ 1034 w 2176"/>
                <a:gd name="T77" fmla="*/ 767 h 1505"/>
                <a:gd name="T78" fmla="*/ 1034 w 2176"/>
                <a:gd name="T79" fmla="*/ 767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9" name="Freeform 9">
              <a:extLst>
                <a:ext uri="{FF2B5EF4-FFF2-40B4-BE49-F238E27FC236}">
                  <a16:creationId xmlns:a16="http://schemas.microsoft.com/office/drawing/2014/main" id="{6B6CB17E-4B04-40EE-9A78-7CC6F782D371}"/>
                </a:ext>
              </a:extLst>
            </p:cNvPr>
            <p:cNvSpPr>
              <a:spLocks/>
            </p:cNvSpPr>
            <p:nvPr/>
          </p:nvSpPr>
          <p:spPr bwMode="hidden">
            <a:xfrm>
              <a:off x="0" y="649"/>
              <a:ext cx="816" cy="806"/>
            </a:xfrm>
            <a:custGeom>
              <a:avLst/>
              <a:gdLst>
                <a:gd name="T0" fmla="*/ 161 w 813"/>
                <a:gd name="T1" fmla="*/ 564 h 804"/>
                <a:gd name="T2" fmla="*/ 329 w 813"/>
                <a:gd name="T3" fmla="*/ 438 h 804"/>
                <a:gd name="T4" fmla="*/ 646 w 813"/>
                <a:gd name="T5" fmla="*/ 216 h 804"/>
                <a:gd name="T6" fmla="*/ 813 w 813"/>
                <a:gd name="T7" fmla="*/ 0 h 804"/>
                <a:gd name="T8" fmla="*/ 676 w 813"/>
                <a:gd name="T9" fmla="*/ 150 h 804"/>
                <a:gd name="T10" fmla="*/ 144 w 813"/>
                <a:gd name="T11" fmla="*/ 504 h 804"/>
                <a:gd name="T12" fmla="*/ 0 w 813"/>
                <a:gd name="T13" fmla="*/ 732 h 804"/>
                <a:gd name="T14" fmla="*/ 0 w 813"/>
                <a:gd name="T15" fmla="*/ 804 h 804"/>
                <a:gd name="T16" fmla="*/ 161 w 813"/>
                <a:gd name="T17" fmla="*/ 564 h 804"/>
                <a:gd name="T18" fmla="*/ 161 w 813"/>
                <a:gd name="T19" fmla="*/ 56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0" name="Freeform 10">
              <a:extLst>
                <a:ext uri="{FF2B5EF4-FFF2-40B4-BE49-F238E27FC236}">
                  <a16:creationId xmlns:a16="http://schemas.microsoft.com/office/drawing/2014/main" id="{301BF0AC-C175-497A-8793-4A2C4AA0F923}"/>
                </a:ext>
              </a:extLst>
            </p:cNvPr>
            <p:cNvSpPr>
              <a:spLocks/>
            </p:cNvSpPr>
            <p:nvPr/>
          </p:nvSpPr>
          <p:spPr bwMode="hidden">
            <a:xfrm>
              <a:off x="0" y="1545"/>
              <a:ext cx="762" cy="107"/>
            </a:xfrm>
            <a:custGeom>
              <a:avLst/>
              <a:gdLst>
                <a:gd name="T0" fmla="*/ 460 w 759"/>
                <a:gd name="T1" fmla="*/ 66 h 107"/>
                <a:gd name="T2" fmla="*/ 759 w 759"/>
                <a:gd name="T3" fmla="*/ 0 h 107"/>
                <a:gd name="T4" fmla="*/ 496 w 759"/>
                <a:gd name="T5" fmla="*/ 36 h 107"/>
                <a:gd name="T6" fmla="*/ 138 w 759"/>
                <a:gd name="T7" fmla="*/ 48 h 107"/>
                <a:gd name="T8" fmla="*/ 0 w 759"/>
                <a:gd name="T9" fmla="*/ 78 h 107"/>
                <a:gd name="T10" fmla="*/ 0 w 759"/>
                <a:gd name="T11" fmla="*/ 107 h 107"/>
                <a:gd name="T12" fmla="*/ 96 w 759"/>
                <a:gd name="T13" fmla="*/ 89 h 107"/>
                <a:gd name="T14" fmla="*/ 460 w 759"/>
                <a:gd name="T15" fmla="*/ 66 h 107"/>
                <a:gd name="T16" fmla="*/ 460 w 759"/>
                <a:gd name="T17" fmla="*/ 6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1" name="Freeform 11">
              <a:extLst>
                <a:ext uri="{FF2B5EF4-FFF2-40B4-BE49-F238E27FC236}">
                  <a16:creationId xmlns:a16="http://schemas.microsoft.com/office/drawing/2014/main" id="{F6247109-83CC-42A5-A0F2-9E029DDF5222}"/>
                </a:ext>
              </a:extLst>
            </p:cNvPr>
            <p:cNvSpPr>
              <a:spLocks/>
            </p:cNvSpPr>
            <p:nvPr/>
          </p:nvSpPr>
          <p:spPr bwMode="hidden">
            <a:xfrm>
              <a:off x="2314" y="3431"/>
              <a:ext cx="3182" cy="745"/>
            </a:xfrm>
            <a:custGeom>
              <a:avLst/>
              <a:gdLst>
                <a:gd name="T0" fmla="*/ 1387 w 3169"/>
                <a:gd name="T1" fmla="*/ 239 h 743"/>
                <a:gd name="T2" fmla="*/ 1734 w 3169"/>
                <a:gd name="T3" fmla="*/ 233 h 743"/>
                <a:gd name="T4" fmla="*/ 2087 w 3169"/>
                <a:gd name="T5" fmla="*/ 251 h 743"/>
                <a:gd name="T6" fmla="*/ 2505 w 3169"/>
                <a:gd name="T7" fmla="*/ 233 h 743"/>
                <a:gd name="T8" fmla="*/ 3169 w 3169"/>
                <a:gd name="T9" fmla="*/ 204 h 743"/>
                <a:gd name="T10" fmla="*/ 3115 w 3169"/>
                <a:gd name="T11" fmla="*/ 186 h 743"/>
                <a:gd name="T12" fmla="*/ 2422 w 3169"/>
                <a:gd name="T13" fmla="*/ 221 h 743"/>
                <a:gd name="T14" fmla="*/ 2003 w 3169"/>
                <a:gd name="T15" fmla="*/ 221 h 743"/>
                <a:gd name="T16" fmla="*/ 1459 w 3169"/>
                <a:gd name="T17" fmla="*/ 186 h 743"/>
                <a:gd name="T18" fmla="*/ 1543 w 3169"/>
                <a:gd name="T19" fmla="*/ 168 h 743"/>
                <a:gd name="T20" fmla="*/ 2039 w 3169"/>
                <a:gd name="T21" fmla="*/ 0 h 743"/>
                <a:gd name="T22" fmla="*/ 1961 w 3169"/>
                <a:gd name="T23" fmla="*/ 24 h 743"/>
                <a:gd name="T24" fmla="*/ 1836 w 3169"/>
                <a:gd name="T25" fmla="*/ 66 h 743"/>
                <a:gd name="T26" fmla="*/ 1602 w 3169"/>
                <a:gd name="T27" fmla="*/ 138 h 743"/>
                <a:gd name="T28" fmla="*/ 1339 w 3169"/>
                <a:gd name="T29" fmla="*/ 198 h 743"/>
                <a:gd name="T30" fmla="*/ 1268 w 3169"/>
                <a:gd name="T31" fmla="*/ 251 h 743"/>
                <a:gd name="T32" fmla="*/ 765 w 3169"/>
                <a:gd name="T33" fmla="*/ 413 h 743"/>
                <a:gd name="T34" fmla="*/ 335 w 3169"/>
                <a:gd name="T35" fmla="*/ 503 h 743"/>
                <a:gd name="T36" fmla="*/ 0 w 3169"/>
                <a:gd name="T37" fmla="*/ 617 h 743"/>
                <a:gd name="T38" fmla="*/ 299 w 3169"/>
                <a:gd name="T39" fmla="*/ 539 h 743"/>
                <a:gd name="T40" fmla="*/ 735 w 3169"/>
                <a:gd name="T41" fmla="*/ 449 h 743"/>
                <a:gd name="T42" fmla="*/ 1178 w 3169"/>
                <a:gd name="T43" fmla="*/ 311 h 743"/>
                <a:gd name="T44" fmla="*/ 981 w 3169"/>
                <a:gd name="T45" fmla="*/ 491 h 743"/>
                <a:gd name="T46" fmla="*/ 867 w 3169"/>
                <a:gd name="T47" fmla="*/ 743 h 743"/>
                <a:gd name="T48" fmla="*/ 861 w 3169"/>
                <a:gd name="T49" fmla="*/ 743 h 743"/>
                <a:gd name="T50" fmla="*/ 933 w 3169"/>
                <a:gd name="T51" fmla="*/ 743 h 743"/>
                <a:gd name="T52" fmla="*/ 1022 w 3169"/>
                <a:gd name="T53" fmla="*/ 497 h 743"/>
                <a:gd name="T54" fmla="*/ 1297 w 3169"/>
                <a:gd name="T55" fmla="*/ 281 h 743"/>
                <a:gd name="T56" fmla="*/ 1531 w 3169"/>
                <a:gd name="T57" fmla="*/ 449 h 743"/>
                <a:gd name="T58" fmla="*/ 1770 w 3169"/>
                <a:gd name="T59" fmla="*/ 677 h 743"/>
                <a:gd name="T60" fmla="*/ 1854 w 3169"/>
                <a:gd name="T61" fmla="*/ 743 h 743"/>
                <a:gd name="T62" fmla="*/ 1919 w 3169"/>
                <a:gd name="T63" fmla="*/ 743 h 743"/>
                <a:gd name="T64" fmla="*/ 1692 w 3169"/>
                <a:gd name="T65" fmla="*/ 527 h 743"/>
                <a:gd name="T66" fmla="*/ 1387 w 3169"/>
                <a:gd name="T67" fmla="*/ 239 h 743"/>
                <a:gd name="T68" fmla="*/ 1387 w 3169"/>
                <a:gd name="T69" fmla="*/ 239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2" name="Rectangle 12">
              <a:extLst>
                <a:ext uri="{FF2B5EF4-FFF2-40B4-BE49-F238E27FC236}">
                  <a16:creationId xmlns:a16="http://schemas.microsoft.com/office/drawing/2014/main" id="{FEF9E244-DBF3-4F63-8276-03C0A64F5A8B}"/>
                </a:ext>
              </a:extLst>
            </p:cNvPr>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3" name="Rectangle 13">
              <a:extLst>
                <a:ext uri="{FF2B5EF4-FFF2-40B4-BE49-F238E27FC236}">
                  <a16:creationId xmlns:a16="http://schemas.microsoft.com/office/drawing/2014/main" id="{AED21C3E-30C5-497F-BE6D-4CA5D3A7B9CC}"/>
                </a:ext>
              </a:extLst>
            </p:cNvPr>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4" name="Freeform 14">
              <a:extLst>
                <a:ext uri="{FF2B5EF4-FFF2-40B4-BE49-F238E27FC236}">
                  <a16:creationId xmlns:a16="http://schemas.microsoft.com/office/drawing/2014/main" id="{7CD85487-9AE5-40C0-9ABB-B16B67DB7179}"/>
                </a:ext>
              </a:extLst>
            </p:cNvPr>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5">
              <a:extLst>
                <a:ext uri="{FF2B5EF4-FFF2-40B4-BE49-F238E27FC236}">
                  <a16:creationId xmlns:a16="http://schemas.microsoft.com/office/drawing/2014/main" id="{E1BE6121-90E1-4DDD-866E-0F395EDA1B05}"/>
                </a:ext>
              </a:extLst>
            </p:cNvPr>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6" name="Freeform 16">
              <a:extLst>
                <a:ext uri="{FF2B5EF4-FFF2-40B4-BE49-F238E27FC236}">
                  <a16:creationId xmlns:a16="http://schemas.microsoft.com/office/drawing/2014/main" id="{561DB33E-13B6-4623-BF5C-A8D413309393}"/>
                </a:ext>
              </a:extLst>
            </p:cNvPr>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7" name="Freeform 17">
              <a:extLst>
                <a:ext uri="{FF2B5EF4-FFF2-40B4-BE49-F238E27FC236}">
                  <a16:creationId xmlns:a16="http://schemas.microsoft.com/office/drawing/2014/main" id="{FC83BE3A-01CD-43AD-9E6D-CEE96A0924A0}"/>
                </a:ext>
              </a:extLst>
            </p:cNvPr>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8" name="Freeform 18">
              <a:extLst>
                <a:ext uri="{FF2B5EF4-FFF2-40B4-BE49-F238E27FC236}">
                  <a16:creationId xmlns:a16="http://schemas.microsoft.com/office/drawing/2014/main" id="{14D96ED7-456F-41FC-AB28-9061B881D0E0}"/>
                </a:ext>
              </a:extLst>
            </p:cNvPr>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9" name="Freeform 19">
              <a:extLst>
                <a:ext uri="{FF2B5EF4-FFF2-40B4-BE49-F238E27FC236}">
                  <a16:creationId xmlns:a16="http://schemas.microsoft.com/office/drawing/2014/main" id="{CC9676D6-0AB1-42F5-9C73-58310224ABED}"/>
                </a:ext>
              </a:extLst>
            </p:cNvPr>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0" name="Freeform 20">
              <a:extLst>
                <a:ext uri="{FF2B5EF4-FFF2-40B4-BE49-F238E27FC236}">
                  <a16:creationId xmlns:a16="http://schemas.microsoft.com/office/drawing/2014/main" id="{BDB3AE2C-EC30-432E-801E-2D0DFF1ED5DD}"/>
                </a:ext>
              </a:extLst>
            </p:cNvPr>
            <p:cNvSpPr>
              <a:spLocks/>
            </p:cNvSpPr>
            <p:nvPr/>
          </p:nvSpPr>
          <p:spPr bwMode="hidden">
            <a:xfrm>
              <a:off x="3160" y="1860"/>
              <a:ext cx="2162" cy="1934"/>
            </a:xfrm>
            <a:custGeom>
              <a:avLst/>
              <a:gdLst>
                <a:gd name="T0" fmla="*/ 1842 w 2153"/>
                <a:gd name="T1" fmla="*/ 851 h 1930"/>
                <a:gd name="T2" fmla="*/ 1937 w 2153"/>
                <a:gd name="T3" fmla="*/ 1019 h 1930"/>
                <a:gd name="T4" fmla="*/ 2051 w 2153"/>
                <a:gd name="T5" fmla="*/ 1168 h 1930"/>
                <a:gd name="T6" fmla="*/ 2117 w 2153"/>
                <a:gd name="T7" fmla="*/ 1246 h 1930"/>
                <a:gd name="T8" fmla="*/ 2153 w 2153"/>
                <a:gd name="T9" fmla="*/ 1294 h 1930"/>
                <a:gd name="T10" fmla="*/ 1889 w 2153"/>
                <a:gd name="T11" fmla="*/ 977 h 1930"/>
                <a:gd name="T12" fmla="*/ 1860 w 2153"/>
                <a:gd name="T13" fmla="*/ 929 h 1930"/>
                <a:gd name="T14" fmla="*/ 1782 w 2153"/>
                <a:gd name="T15" fmla="*/ 1240 h 1930"/>
                <a:gd name="T16" fmla="*/ 1770 w 2153"/>
                <a:gd name="T17" fmla="*/ 1486 h 1930"/>
                <a:gd name="T18" fmla="*/ 1818 w 2153"/>
                <a:gd name="T19" fmla="*/ 1906 h 1930"/>
                <a:gd name="T20" fmla="*/ 1788 w 2153"/>
                <a:gd name="T21" fmla="*/ 1930 h 1930"/>
                <a:gd name="T22" fmla="*/ 1746 w 2153"/>
                <a:gd name="T23" fmla="*/ 1534 h 1930"/>
                <a:gd name="T24" fmla="*/ 1728 w 2153"/>
                <a:gd name="T25" fmla="*/ 1288 h 1930"/>
                <a:gd name="T26" fmla="*/ 1764 w 2153"/>
                <a:gd name="T27" fmla="*/ 1085 h 1930"/>
                <a:gd name="T28" fmla="*/ 1770 w 2153"/>
                <a:gd name="T29" fmla="*/ 875 h 1930"/>
                <a:gd name="T30" fmla="*/ 1268 w 2153"/>
                <a:gd name="T31" fmla="*/ 1007 h 1930"/>
                <a:gd name="T32" fmla="*/ 825 w 2153"/>
                <a:gd name="T33" fmla="*/ 1132 h 1930"/>
                <a:gd name="T34" fmla="*/ 323 w 2153"/>
                <a:gd name="T35" fmla="*/ 1312 h 1930"/>
                <a:gd name="T36" fmla="*/ 18 w 2153"/>
                <a:gd name="T37" fmla="*/ 1420 h 1930"/>
                <a:gd name="T38" fmla="*/ 311 w 2153"/>
                <a:gd name="T39" fmla="*/ 1282 h 1930"/>
                <a:gd name="T40" fmla="*/ 682 w 2153"/>
                <a:gd name="T41" fmla="*/ 1144 h 1930"/>
                <a:gd name="T42" fmla="*/ 1022 w 2153"/>
                <a:gd name="T43" fmla="*/ 1037 h 1930"/>
                <a:gd name="T44" fmla="*/ 1411 w 2153"/>
                <a:gd name="T45" fmla="*/ 929 h 1930"/>
                <a:gd name="T46" fmla="*/ 1692 w 2153"/>
                <a:gd name="T47" fmla="*/ 815 h 1930"/>
                <a:gd name="T48" fmla="*/ 1333 w 2153"/>
                <a:gd name="T49" fmla="*/ 623 h 1930"/>
                <a:gd name="T50" fmla="*/ 861 w 2153"/>
                <a:gd name="T51" fmla="*/ 515 h 1930"/>
                <a:gd name="T52" fmla="*/ 227 w 2153"/>
                <a:gd name="T53" fmla="*/ 161 h 1930"/>
                <a:gd name="T54" fmla="*/ 0 w 2153"/>
                <a:gd name="T55" fmla="*/ 83 h 1930"/>
                <a:gd name="T56" fmla="*/ 329 w 2153"/>
                <a:gd name="T57" fmla="*/ 179 h 1930"/>
                <a:gd name="T58" fmla="*/ 712 w 2153"/>
                <a:gd name="T59" fmla="*/ 383 h 1930"/>
                <a:gd name="T60" fmla="*/ 933 w 2153"/>
                <a:gd name="T61" fmla="*/ 491 h 1930"/>
                <a:gd name="T62" fmla="*/ 1351 w 2153"/>
                <a:gd name="T63" fmla="*/ 593 h 1930"/>
                <a:gd name="T64" fmla="*/ 1650 w 2153"/>
                <a:gd name="T65" fmla="*/ 743 h 1930"/>
                <a:gd name="T66" fmla="*/ 1423 w 2153"/>
                <a:gd name="T67" fmla="*/ 461 h 1930"/>
                <a:gd name="T68" fmla="*/ 1286 w 2153"/>
                <a:gd name="T69" fmla="*/ 191 h 1930"/>
                <a:gd name="T70" fmla="*/ 1154 w 2153"/>
                <a:gd name="T71" fmla="*/ 0 h 1930"/>
                <a:gd name="T72" fmla="*/ 1339 w 2153"/>
                <a:gd name="T73" fmla="*/ 215 h 1930"/>
                <a:gd name="T74" fmla="*/ 1489 w 2153"/>
                <a:gd name="T75" fmla="*/ 485 h 1930"/>
                <a:gd name="T76" fmla="*/ 1746 w 2153"/>
                <a:gd name="T77" fmla="*/ 803 h 1930"/>
                <a:gd name="T78" fmla="*/ 1842 w 2153"/>
                <a:gd name="T79" fmla="*/ 851 h 1930"/>
                <a:gd name="T80" fmla="*/ 1842 w 2153"/>
                <a:gd name="T81" fmla="*/ 851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141" name="Rectangle 21">
            <a:extLst>
              <a:ext uri="{FF2B5EF4-FFF2-40B4-BE49-F238E27FC236}">
                <a16:creationId xmlns:a16="http://schemas.microsoft.com/office/drawing/2014/main" id="{F4589C78-DA6B-49B1-AEBD-2BB89AC68E1F}"/>
              </a:ext>
            </a:extLst>
          </p:cNvPr>
          <p:cNvSpPr>
            <a:spLocks noGrp="1" noChangeArrowheads="1"/>
          </p:cNvSpPr>
          <p:nvPr>
            <p:ph type="ctrTitle" sz="quarter"/>
          </p:nvPr>
        </p:nvSpPr>
        <p:spPr>
          <a:xfrm>
            <a:off x="912813" y="1828800"/>
            <a:ext cx="10336212" cy="1736725"/>
          </a:xfrm>
        </p:spPr>
        <p:txBody>
          <a:bodyPr/>
          <a:lstStyle>
            <a:lvl1pPr>
              <a:defRPr sz="5400"/>
            </a:lvl1pPr>
          </a:lstStyle>
          <a:p>
            <a:pPr lvl="0"/>
            <a:r>
              <a:rPr lang="en-US" altLang="en-US" noProof="0"/>
              <a:t>Click to edit Master title style</a:t>
            </a:r>
          </a:p>
        </p:txBody>
      </p:sp>
      <p:sp>
        <p:nvSpPr>
          <p:cNvPr id="5142" name="Rectangle 22">
            <a:extLst>
              <a:ext uri="{FF2B5EF4-FFF2-40B4-BE49-F238E27FC236}">
                <a16:creationId xmlns:a16="http://schemas.microsoft.com/office/drawing/2014/main" id="{000FA0CA-FF57-40BD-A5F5-ED92DD12E0D1}"/>
              </a:ext>
            </a:extLst>
          </p:cNvPr>
          <p:cNvSpPr>
            <a:spLocks noGrp="1" noChangeArrowheads="1"/>
          </p:cNvSpPr>
          <p:nvPr>
            <p:ph type="subTitle" sz="quarter" idx="1"/>
          </p:nvPr>
        </p:nvSpPr>
        <p:spPr>
          <a:xfrm>
            <a:off x="1824038" y="3886200"/>
            <a:ext cx="8513762"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143" name="Rectangle 23">
            <a:extLst>
              <a:ext uri="{FF2B5EF4-FFF2-40B4-BE49-F238E27FC236}">
                <a16:creationId xmlns:a16="http://schemas.microsoft.com/office/drawing/2014/main" id="{AABFF576-A609-4F30-AD87-8F16B6C27F84}"/>
              </a:ext>
            </a:extLst>
          </p:cNvPr>
          <p:cNvSpPr>
            <a:spLocks noGrp="1" noChangeArrowheads="1"/>
          </p:cNvSpPr>
          <p:nvPr>
            <p:ph type="dt" sz="quarter" idx="2"/>
          </p:nvPr>
        </p:nvSpPr>
        <p:spPr/>
        <p:txBody>
          <a:bodyPr/>
          <a:lstStyle>
            <a:lvl1pPr>
              <a:defRPr/>
            </a:lvl1pPr>
          </a:lstStyle>
          <a:p>
            <a:endParaRPr lang="en-US" altLang="en-US"/>
          </a:p>
        </p:txBody>
      </p:sp>
      <p:sp>
        <p:nvSpPr>
          <p:cNvPr id="5144" name="Rectangle 24">
            <a:extLst>
              <a:ext uri="{FF2B5EF4-FFF2-40B4-BE49-F238E27FC236}">
                <a16:creationId xmlns:a16="http://schemas.microsoft.com/office/drawing/2014/main" id="{53D68341-8122-47DF-8588-758E3A9ACFBF}"/>
              </a:ext>
            </a:extLst>
          </p:cNvPr>
          <p:cNvSpPr>
            <a:spLocks noGrp="1" noChangeArrowheads="1"/>
          </p:cNvSpPr>
          <p:nvPr>
            <p:ph type="ftr" sz="quarter" idx="3"/>
          </p:nvPr>
        </p:nvSpPr>
        <p:spPr/>
        <p:txBody>
          <a:bodyPr/>
          <a:lstStyle>
            <a:lvl1pPr>
              <a:defRPr/>
            </a:lvl1pPr>
          </a:lstStyle>
          <a:p>
            <a:endParaRPr lang="en-US" altLang="en-US"/>
          </a:p>
        </p:txBody>
      </p:sp>
      <p:sp>
        <p:nvSpPr>
          <p:cNvPr id="5145" name="Rectangle 25">
            <a:extLst>
              <a:ext uri="{FF2B5EF4-FFF2-40B4-BE49-F238E27FC236}">
                <a16:creationId xmlns:a16="http://schemas.microsoft.com/office/drawing/2014/main" id="{E950335D-DCEC-4E77-BDB4-933B03AFA147}"/>
              </a:ext>
            </a:extLst>
          </p:cNvPr>
          <p:cNvSpPr>
            <a:spLocks noGrp="1" noChangeArrowheads="1"/>
          </p:cNvSpPr>
          <p:nvPr>
            <p:ph type="sldNum" sz="quarter" idx="4"/>
          </p:nvPr>
        </p:nvSpPr>
        <p:spPr/>
        <p:txBody>
          <a:bodyPr/>
          <a:lstStyle>
            <a:lvl1pPr>
              <a:defRPr/>
            </a:lvl1pPr>
          </a:lstStyle>
          <a:p>
            <a:fld id="{A02D1E20-500A-4084-9E95-1F401B7220D4}" type="slidenum">
              <a:rPr lang="en-US" altLang="en-US"/>
              <a:pPr/>
              <a:t>‹#›</a:t>
            </a:fld>
            <a:endParaRPr lang="en-US" altLang="en-US"/>
          </a:p>
        </p:txBody>
      </p:sp>
    </p:spTree>
  </p:cSld>
  <p:clrMapOvr>
    <a:masterClrMapping/>
  </p:clrMapOvr>
  <p:transition spd="slow">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0A08-486C-4121-AB61-09D85B4011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9184E3-6768-469C-A692-D09E59DC8B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68DB0-3A2C-4B5B-AF78-C4DA902FC06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C4DAD0-7F0D-4F9A-B650-6FB4D41EB23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B6811B7-B08F-4103-8DF8-C9D40D7002E7}"/>
              </a:ext>
            </a:extLst>
          </p:cNvPr>
          <p:cNvSpPr>
            <a:spLocks noGrp="1"/>
          </p:cNvSpPr>
          <p:nvPr>
            <p:ph type="sldNum" sz="quarter" idx="12"/>
          </p:nvPr>
        </p:nvSpPr>
        <p:spPr/>
        <p:txBody>
          <a:bodyPr/>
          <a:lstStyle>
            <a:lvl1pPr>
              <a:defRPr/>
            </a:lvl1pPr>
          </a:lstStyle>
          <a:p>
            <a:fld id="{6F32AC15-F0D5-4A70-B564-4E1360E0BE26}" type="slidenum">
              <a:rPr lang="en-US" altLang="en-US"/>
              <a:pPr/>
              <a:t>‹#›</a:t>
            </a:fld>
            <a:endParaRPr lang="en-US" altLang="en-US"/>
          </a:p>
        </p:txBody>
      </p:sp>
    </p:spTree>
    <p:extLst>
      <p:ext uri="{BB962C8B-B14F-4D97-AF65-F5344CB8AC3E}">
        <p14:creationId xmlns:p14="http://schemas.microsoft.com/office/powerpoint/2010/main" val="2938491681"/>
      </p:ext>
    </p:extLst>
  </p:cSld>
  <p:clrMapOvr>
    <a:masterClrMapping/>
  </p:clrMapOvr>
  <p:transition spd="slow">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9BEC2C-2AF0-4700-B5F1-B5A8DFBCF6FE}"/>
              </a:ext>
            </a:extLst>
          </p:cNvPr>
          <p:cNvSpPr>
            <a:spLocks noGrp="1"/>
          </p:cNvSpPr>
          <p:nvPr>
            <p:ph type="title" orient="vert"/>
          </p:nvPr>
        </p:nvSpPr>
        <p:spPr>
          <a:xfrm>
            <a:off x="8818563" y="277813"/>
            <a:ext cx="2735262" cy="58531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716D01-7029-46D0-A035-A50AE6503319}"/>
              </a:ext>
            </a:extLst>
          </p:cNvPr>
          <p:cNvSpPr>
            <a:spLocks noGrp="1"/>
          </p:cNvSpPr>
          <p:nvPr>
            <p:ph type="body" orient="vert" idx="1"/>
          </p:nvPr>
        </p:nvSpPr>
        <p:spPr>
          <a:xfrm>
            <a:off x="608013" y="277813"/>
            <a:ext cx="805815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65446-0C47-4218-A073-ED568ECFB56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7941B8C-14B8-4A04-99A9-4377D37B85B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455A41B-97A3-4D06-8196-FA1FE63D7217}"/>
              </a:ext>
            </a:extLst>
          </p:cNvPr>
          <p:cNvSpPr>
            <a:spLocks noGrp="1"/>
          </p:cNvSpPr>
          <p:nvPr>
            <p:ph type="sldNum" sz="quarter" idx="12"/>
          </p:nvPr>
        </p:nvSpPr>
        <p:spPr/>
        <p:txBody>
          <a:bodyPr/>
          <a:lstStyle>
            <a:lvl1pPr>
              <a:defRPr/>
            </a:lvl1pPr>
          </a:lstStyle>
          <a:p>
            <a:fld id="{0D9E08D8-4D31-46F1-9CC4-35F027CA2367}" type="slidenum">
              <a:rPr lang="en-US" altLang="en-US"/>
              <a:pPr/>
              <a:t>‹#›</a:t>
            </a:fld>
            <a:endParaRPr lang="en-US" altLang="en-US"/>
          </a:p>
        </p:txBody>
      </p:sp>
    </p:spTree>
    <p:extLst>
      <p:ext uri="{BB962C8B-B14F-4D97-AF65-F5344CB8AC3E}">
        <p14:creationId xmlns:p14="http://schemas.microsoft.com/office/powerpoint/2010/main" val="2076667268"/>
      </p:ext>
    </p:extLst>
  </p:cSld>
  <p:clrMapOvr>
    <a:masterClrMapping/>
  </p:clrMapOvr>
  <p:transition spd="slow">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CB2F-6AE2-4E26-926C-AE05AA3BE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33578-B3FC-4FD1-BC05-60786A4A01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F48C6-F4A3-458C-B138-597DDD74A98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BBD0239-8DFA-462D-ADA4-D1C4C303228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3CA7C53-8734-4EA5-B8F1-7341A7FBBEC0}"/>
              </a:ext>
            </a:extLst>
          </p:cNvPr>
          <p:cNvSpPr>
            <a:spLocks noGrp="1"/>
          </p:cNvSpPr>
          <p:nvPr>
            <p:ph type="sldNum" sz="quarter" idx="12"/>
          </p:nvPr>
        </p:nvSpPr>
        <p:spPr/>
        <p:txBody>
          <a:bodyPr/>
          <a:lstStyle>
            <a:lvl1pPr>
              <a:defRPr/>
            </a:lvl1pPr>
          </a:lstStyle>
          <a:p>
            <a:fld id="{41F721BE-B436-4D47-B67A-8CB47EB778A2}" type="slidenum">
              <a:rPr lang="en-US" altLang="en-US"/>
              <a:pPr/>
              <a:t>‹#›</a:t>
            </a:fld>
            <a:endParaRPr lang="en-US" altLang="en-US"/>
          </a:p>
        </p:txBody>
      </p:sp>
    </p:spTree>
    <p:extLst>
      <p:ext uri="{BB962C8B-B14F-4D97-AF65-F5344CB8AC3E}">
        <p14:creationId xmlns:p14="http://schemas.microsoft.com/office/powerpoint/2010/main" val="3767701163"/>
      </p:ext>
    </p:extLst>
  </p:cSld>
  <p:clrMapOvr>
    <a:masterClrMapping/>
  </p:clrMapOvr>
  <p:transition spd="slow">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B3CF-0B64-4A18-AFFC-5F50C0979864}"/>
              </a:ext>
            </a:extLst>
          </p:cNvPr>
          <p:cNvSpPr>
            <a:spLocks noGrp="1"/>
          </p:cNvSpPr>
          <p:nvPr>
            <p:ph type="title"/>
          </p:nvPr>
        </p:nvSpPr>
        <p:spPr>
          <a:xfrm>
            <a:off x="830263" y="1709738"/>
            <a:ext cx="10488612"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A1E120-DD08-44F9-A62B-A843C2B853B5}"/>
              </a:ext>
            </a:extLst>
          </p:cNvPr>
          <p:cNvSpPr>
            <a:spLocks noGrp="1"/>
          </p:cNvSpPr>
          <p:nvPr>
            <p:ph type="body" idx="1"/>
          </p:nvPr>
        </p:nvSpPr>
        <p:spPr>
          <a:xfrm>
            <a:off x="830263" y="4589463"/>
            <a:ext cx="10488612"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4ADFAF3-6F03-4598-ACC0-D98AFC6028E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9C5EA49-FE20-4E2D-A3D0-49D122A6413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5576A33-633D-4C4E-A9B2-8F9ACFDD7962}"/>
              </a:ext>
            </a:extLst>
          </p:cNvPr>
          <p:cNvSpPr>
            <a:spLocks noGrp="1"/>
          </p:cNvSpPr>
          <p:nvPr>
            <p:ph type="sldNum" sz="quarter" idx="12"/>
          </p:nvPr>
        </p:nvSpPr>
        <p:spPr/>
        <p:txBody>
          <a:bodyPr/>
          <a:lstStyle>
            <a:lvl1pPr>
              <a:defRPr/>
            </a:lvl1pPr>
          </a:lstStyle>
          <a:p>
            <a:fld id="{871F043C-AFB3-4090-908E-5AB738250642}" type="slidenum">
              <a:rPr lang="en-US" altLang="en-US"/>
              <a:pPr/>
              <a:t>‹#›</a:t>
            </a:fld>
            <a:endParaRPr lang="en-US" altLang="en-US"/>
          </a:p>
        </p:txBody>
      </p:sp>
    </p:spTree>
    <p:extLst>
      <p:ext uri="{BB962C8B-B14F-4D97-AF65-F5344CB8AC3E}">
        <p14:creationId xmlns:p14="http://schemas.microsoft.com/office/powerpoint/2010/main" val="2613097726"/>
      </p:ext>
    </p:extLst>
  </p:cSld>
  <p:clrMapOvr>
    <a:masterClrMapping/>
  </p:clrMapOvr>
  <p:transition spd="slow">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ECAE-892A-464C-9E57-452B7E0CBF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7D6081-0A85-4A6C-BC38-79A644DA8022}"/>
              </a:ext>
            </a:extLst>
          </p:cNvPr>
          <p:cNvSpPr>
            <a:spLocks noGrp="1"/>
          </p:cNvSpPr>
          <p:nvPr>
            <p:ph sz="half" idx="1"/>
          </p:nvPr>
        </p:nvSpPr>
        <p:spPr>
          <a:xfrm>
            <a:off x="608013" y="1600200"/>
            <a:ext cx="5395912"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FA2BF0-3940-4F04-927B-9180B1919D5E}"/>
              </a:ext>
            </a:extLst>
          </p:cNvPr>
          <p:cNvSpPr>
            <a:spLocks noGrp="1"/>
          </p:cNvSpPr>
          <p:nvPr>
            <p:ph sz="half" idx="2"/>
          </p:nvPr>
        </p:nvSpPr>
        <p:spPr>
          <a:xfrm>
            <a:off x="6156325" y="1600200"/>
            <a:ext cx="53975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378018-05E3-4EAC-B014-17651DFCF52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45348D5-989A-4B54-B00F-855590808D4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B636EFF-E651-4644-9104-47A43B1BA863}"/>
              </a:ext>
            </a:extLst>
          </p:cNvPr>
          <p:cNvSpPr>
            <a:spLocks noGrp="1"/>
          </p:cNvSpPr>
          <p:nvPr>
            <p:ph type="sldNum" sz="quarter" idx="12"/>
          </p:nvPr>
        </p:nvSpPr>
        <p:spPr/>
        <p:txBody>
          <a:bodyPr/>
          <a:lstStyle>
            <a:lvl1pPr>
              <a:defRPr/>
            </a:lvl1pPr>
          </a:lstStyle>
          <a:p>
            <a:fld id="{E93D3CF2-E6DB-4959-B3D8-279E97E944FC}" type="slidenum">
              <a:rPr lang="en-US" altLang="en-US"/>
              <a:pPr/>
              <a:t>‹#›</a:t>
            </a:fld>
            <a:endParaRPr lang="en-US" altLang="en-US"/>
          </a:p>
        </p:txBody>
      </p:sp>
    </p:spTree>
    <p:extLst>
      <p:ext uri="{BB962C8B-B14F-4D97-AF65-F5344CB8AC3E}">
        <p14:creationId xmlns:p14="http://schemas.microsoft.com/office/powerpoint/2010/main" val="2875736836"/>
      </p:ext>
    </p:extLst>
  </p:cSld>
  <p:clrMapOvr>
    <a:masterClrMapping/>
  </p:clrMapOvr>
  <p:transition spd="slow">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5FF4-E23A-4922-AC36-5D7539BDBE20}"/>
              </a:ext>
            </a:extLst>
          </p:cNvPr>
          <p:cNvSpPr>
            <a:spLocks noGrp="1"/>
          </p:cNvSpPr>
          <p:nvPr>
            <p:ph type="title"/>
          </p:nvPr>
        </p:nvSpPr>
        <p:spPr>
          <a:xfrm>
            <a:off x="838200" y="365125"/>
            <a:ext cx="10488613"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4B01A-51CA-46CE-86AA-11CE4A32BD20}"/>
              </a:ext>
            </a:extLst>
          </p:cNvPr>
          <p:cNvSpPr>
            <a:spLocks noGrp="1"/>
          </p:cNvSpPr>
          <p:nvPr>
            <p:ph type="body" idx="1"/>
          </p:nvPr>
        </p:nvSpPr>
        <p:spPr>
          <a:xfrm>
            <a:off x="838200" y="1681163"/>
            <a:ext cx="51450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DFF5F8-D270-4304-8092-35A338146173}"/>
              </a:ext>
            </a:extLst>
          </p:cNvPr>
          <p:cNvSpPr>
            <a:spLocks noGrp="1"/>
          </p:cNvSpPr>
          <p:nvPr>
            <p:ph sz="half" idx="2"/>
          </p:nvPr>
        </p:nvSpPr>
        <p:spPr>
          <a:xfrm>
            <a:off x="838200" y="2505075"/>
            <a:ext cx="51450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8D880E-284E-4A38-96C7-3711767B6FF3}"/>
              </a:ext>
            </a:extLst>
          </p:cNvPr>
          <p:cNvSpPr>
            <a:spLocks noGrp="1"/>
          </p:cNvSpPr>
          <p:nvPr>
            <p:ph type="body" sz="quarter" idx="3"/>
          </p:nvPr>
        </p:nvSpPr>
        <p:spPr>
          <a:xfrm>
            <a:off x="6156325" y="1681163"/>
            <a:ext cx="51704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65DC6-B502-42FB-A5A3-706DE5A31C65}"/>
              </a:ext>
            </a:extLst>
          </p:cNvPr>
          <p:cNvSpPr>
            <a:spLocks noGrp="1"/>
          </p:cNvSpPr>
          <p:nvPr>
            <p:ph sz="quarter" idx="4"/>
          </p:nvPr>
        </p:nvSpPr>
        <p:spPr>
          <a:xfrm>
            <a:off x="6156325" y="2505075"/>
            <a:ext cx="51704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A1D3F8-7EF2-4219-9C3B-2ABDDEDFE1A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59A2A6FB-6CAE-4C67-8665-A569A4D54BAF}"/>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0BEBC766-641F-4671-B8A1-E6BFDBC0B09A}"/>
              </a:ext>
            </a:extLst>
          </p:cNvPr>
          <p:cNvSpPr>
            <a:spLocks noGrp="1"/>
          </p:cNvSpPr>
          <p:nvPr>
            <p:ph type="sldNum" sz="quarter" idx="12"/>
          </p:nvPr>
        </p:nvSpPr>
        <p:spPr/>
        <p:txBody>
          <a:bodyPr/>
          <a:lstStyle>
            <a:lvl1pPr>
              <a:defRPr/>
            </a:lvl1pPr>
          </a:lstStyle>
          <a:p>
            <a:fld id="{46448049-E619-405D-B698-CE3CD35E846B}" type="slidenum">
              <a:rPr lang="en-US" altLang="en-US"/>
              <a:pPr/>
              <a:t>‹#›</a:t>
            </a:fld>
            <a:endParaRPr lang="en-US" altLang="en-US"/>
          </a:p>
        </p:txBody>
      </p:sp>
    </p:spTree>
    <p:extLst>
      <p:ext uri="{BB962C8B-B14F-4D97-AF65-F5344CB8AC3E}">
        <p14:creationId xmlns:p14="http://schemas.microsoft.com/office/powerpoint/2010/main" val="1021430424"/>
      </p:ext>
    </p:extLst>
  </p:cSld>
  <p:clrMapOvr>
    <a:masterClrMapping/>
  </p:clrMapOvr>
  <p:transition spd="slow">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CD2F-EDAA-4DE6-AC75-65C0EEE2C2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CBD63-487B-4DED-9722-9D75B4CC8714}"/>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0FFF07A7-367F-430A-8F1E-825E899A2483}"/>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DB2D771C-349D-45FF-9E83-7DE436DD6358}"/>
              </a:ext>
            </a:extLst>
          </p:cNvPr>
          <p:cNvSpPr>
            <a:spLocks noGrp="1"/>
          </p:cNvSpPr>
          <p:nvPr>
            <p:ph type="sldNum" sz="quarter" idx="12"/>
          </p:nvPr>
        </p:nvSpPr>
        <p:spPr/>
        <p:txBody>
          <a:bodyPr/>
          <a:lstStyle>
            <a:lvl1pPr>
              <a:defRPr/>
            </a:lvl1pPr>
          </a:lstStyle>
          <a:p>
            <a:fld id="{CFA23BBF-B51C-4B4F-98F4-F890CA6FF782}" type="slidenum">
              <a:rPr lang="en-US" altLang="en-US"/>
              <a:pPr/>
              <a:t>‹#›</a:t>
            </a:fld>
            <a:endParaRPr lang="en-US" altLang="en-US"/>
          </a:p>
        </p:txBody>
      </p:sp>
    </p:spTree>
    <p:extLst>
      <p:ext uri="{BB962C8B-B14F-4D97-AF65-F5344CB8AC3E}">
        <p14:creationId xmlns:p14="http://schemas.microsoft.com/office/powerpoint/2010/main" val="1483743629"/>
      </p:ext>
    </p:extLst>
  </p:cSld>
  <p:clrMapOvr>
    <a:masterClrMapping/>
  </p:clrMapOvr>
  <p:transition spd="slow">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8B2F0A-B10D-45A2-A379-344A0FB0B260}"/>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BA619137-0724-4A6A-ADAD-2161102EA15F}"/>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29D3933E-97F8-43DC-AD0E-D73E0907C3DE}"/>
              </a:ext>
            </a:extLst>
          </p:cNvPr>
          <p:cNvSpPr>
            <a:spLocks noGrp="1"/>
          </p:cNvSpPr>
          <p:nvPr>
            <p:ph type="sldNum" sz="quarter" idx="12"/>
          </p:nvPr>
        </p:nvSpPr>
        <p:spPr/>
        <p:txBody>
          <a:bodyPr/>
          <a:lstStyle>
            <a:lvl1pPr>
              <a:defRPr/>
            </a:lvl1pPr>
          </a:lstStyle>
          <a:p>
            <a:fld id="{23E16BA2-9E3C-443D-AAA7-DE12225FCE13}" type="slidenum">
              <a:rPr lang="en-US" altLang="en-US"/>
              <a:pPr/>
              <a:t>‹#›</a:t>
            </a:fld>
            <a:endParaRPr lang="en-US" altLang="en-US"/>
          </a:p>
        </p:txBody>
      </p:sp>
    </p:spTree>
    <p:extLst>
      <p:ext uri="{BB962C8B-B14F-4D97-AF65-F5344CB8AC3E}">
        <p14:creationId xmlns:p14="http://schemas.microsoft.com/office/powerpoint/2010/main" val="2228500368"/>
      </p:ext>
    </p:extLst>
  </p:cSld>
  <p:clrMapOvr>
    <a:masterClrMapping/>
  </p:clrMapOvr>
  <p:transition spd="slow">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B114-0FD1-47B5-9070-C0C18FF9BA2D}"/>
              </a:ext>
            </a:extLst>
          </p:cNvPr>
          <p:cNvSpPr>
            <a:spLocks noGrp="1"/>
          </p:cNvSpPr>
          <p:nvPr>
            <p:ph type="title"/>
          </p:nvPr>
        </p:nvSpPr>
        <p:spPr>
          <a:xfrm>
            <a:off x="838200" y="457200"/>
            <a:ext cx="3922713"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BE35DA-3495-49EB-97B2-397ED010FC7D}"/>
              </a:ext>
            </a:extLst>
          </p:cNvPr>
          <p:cNvSpPr>
            <a:spLocks noGrp="1"/>
          </p:cNvSpPr>
          <p:nvPr>
            <p:ph idx="1"/>
          </p:nvPr>
        </p:nvSpPr>
        <p:spPr>
          <a:xfrm>
            <a:off x="5170488" y="987425"/>
            <a:ext cx="615632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450332-379B-4411-872F-CFA8B868B532}"/>
              </a:ext>
            </a:extLst>
          </p:cNvPr>
          <p:cNvSpPr>
            <a:spLocks noGrp="1"/>
          </p:cNvSpPr>
          <p:nvPr>
            <p:ph type="body" sz="half" idx="2"/>
          </p:nvPr>
        </p:nvSpPr>
        <p:spPr>
          <a:xfrm>
            <a:off x="838200" y="2057400"/>
            <a:ext cx="392271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26C9C-51C7-481D-925F-48F3AD88B2F9}"/>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42702D9-CD8E-4D66-B3D4-D05259846EB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3C65B37-BCE9-41CC-8AF7-84E33F457DAD}"/>
              </a:ext>
            </a:extLst>
          </p:cNvPr>
          <p:cNvSpPr>
            <a:spLocks noGrp="1"/>
          </p:cNvSpPr>
          <p:nvPr>
            <p:ph type="sldNum" sz="quarter" idx="12"/>
          </p:nvPr>
        </p:nvSpPr>
        <p:spPr/>
        <p:txBody>
          <a:bodyPr/>
          <a:lstStyle>
            <a:lvl1pPr>
              <a:defRPr/>
            </a:lvl1pPr>
          </a:lstStyle>
          <a:p>
            <a:fld id="{1759CC47-FC06-4266-8CC4-8804E77DCEEA}" type="slidenum">
              <a:rPr lang="en-US" altLang="en-US"/>
              <a:pPr/>
              <a:t>‹#›</a:t>
            </a:fld>
            <a:endParaRPr lang="en-US" altLang="en-US"/>
          </a:p>
        </p:txBody>
      </p:sp>
    </p:spTree>
    <p:extLst>
      <p:ext uri="{BB962C8B-B14F-4D97-AF65-F5344CB8AC3E}">
        <p14:creationId xmlns:p14="http://schemas.microsoft.com/office/powerpoint/2010/main" val="3137319201"/>
      </p:ext>
    </p:extLst>
  </p:cSld>
  <p:clrMapOvr>
    <a:masterClrMapping/>
  </p:clrMapOvr>
  <p:transition spd="slow">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1E02-062B-463A-A530-869FB36BDFEC}"/>
              </a:ext>
            </a:extLst>
          </p:cNvPr>
          <p:cNvSpPr>
            <a:spLocks noGrp="1"/>
          </p:cNvSpPr>
          <p:nvPr>
            <p:ph type="title"/>
          </p:nvPr>
        </p:nvSpPr>
        <p:spPr>
          <a:xfrm>
            <a:off x="838200" y="457200"/>
            <a:ext cx="3922713"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CBB3EB-4208-4A35-A410-4473BD35A7A7}"/>
              </a:ext>
            </a:extLst>
          </p:cNvPr>
          <p:cNvSpPr>
            <a:spLocks noGrp="1"/>
          </p:cNvSpPr>
          <p:nvPr>
            <p:ph type="pic" idx="1"/>
          </p:nvPr>
        </p:nvSpPr>
        <p:spPr>
          <a:xfrm>
            <a:off x="5170488" y="987425"/>
            <a:ext cx="615632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D7AF4E-68D9-4BEF-9288-FAACA46D49BA}"/>
              </a:ext>
            </a:extLst>
          </p:cNvPr>
          <p:cNvSpPr>
            <a:spLocks noGrp="1"/>
          </p:cNvSpPr>
          <p:nvPr>
            <p:ph type="body" sz="half" idx="2"/>
          </p:nvPr>
        </p:nvSpPr>
        <p:spPr>
          <a:xfrm>
            <a:off x="838200" y="2057400"/>
            <a:ext cx="392271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AA18D-4326-4255-85C1-023C26776A2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A7FB6C4-7E4E-4846-8D37-CBC504E6A70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C82885C-0637-48C9-87D7-AD1796591AB5}"/>
              </a:ext>
            </a:extLst>
          </p:cNvPr>
          <p:cNvSpPr>
            <a:spLocks noGrp="1"/>
          </p:cNvSpPr>
          <p:nvPr>
            <p:ph type="sldNum" sz="quarter" idx="12"/>
          </p:nvPr>
        </p:nvSpPr>
        <p:spPr/>
        <p:txBody>
          <a:bodyPr/>
          <a:lstStyle>
            <a:lvl1pPr>
              <a:defRPr/>
            </a:lvl1pPr>
          </a:lstStyle>
          <a:p>
            <a:fld id="{9F0E6C6B-1B99-48A1-B953-9F370937EA5E}" type="slidenum">
              <a:rPr lang="en-US" altLang="en-US"/>
              <a:pPr/>
              <a:t>‹#›</a:t>
            </a:fld>
            <a:endParaRPr lang="en-US" altLang="en-US"/>
          </a:p>
        </p:txBody>
      </p:sp>
    </p:spTree>
    <p:extLst>
      <p:ext uri="{BB962C8B-B14F-4D97-AF65-F5344CB8AC3E}">
        <p14:creationId xmlns:p14="http://schemas.microsoft.com/office/powerpoint/2010/main" val="984094623"/>
      </p:ext>
    </p:extLst>
  </p:cSld>
  <p:clrMapOvr>
    <a:masterClrMapping/>
  </p:clrMapOvr>
  <p:transition spd="slow">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C3A852E7-3C85-4498-BF87-DCE05F5CEC7C}"/>
              </a:ext>
            </a:extLst>
          </p:cNvPr>
          <p:cNvGrpSpPr>
            <a:grpSpLocks/>
          </p:cNvGrpSpPr>
          <p:nvPr/>
        </p:nvGrpSpPr>
        <p:grpSpPr bwMode="auto">
          <a:xfrm>
            <a:off x="0" y="0"/>
            <a:ext cx="12161838" cy="6934200"/>
            <a:chOff x="0" y="0"/>
            <a:chExt cx="5760" cy="4368"/>
          </a:xfrm>
        </p:grpSpPr>
        <p:sp>
          <p:nvSpPr>
            <p:cNvPr id="4099" name="Freeform 3">
              <a:extLst>
                <a:ext uri="{FF2B5EF4-FFF2-40B4-BE49-F238E27FC236}">
                  <a16:creationId xmlns:a16="http://schemas.microsoft.com/office/drawing/2014/main" id="{2C3AA0B5-A32E-47C5-A2E5-70FA84D26401}"/>
                </a:ext>
              </a:extLst>
            </p:cNvPr>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 name="Freeform 4">
              <a:extLst>
                <a:ext uri="{FF2B5EF4-FFF2-40B4-BE49-F238E27FC236}">
                  <a16:creationId xmlns:a16="http://schemas.microsoft.com/office/drawing/2014/main" id="{986C5A68-419E-4652-9E51-5EEAE8C508FC}"/>
                </a:ext>
              </a:extLst>
            </p:cNvPr>
            <p:cNvSpPr>
              <a:spLocks/>
            </p:cNvSpPr>
            <p:nvPr/>
          </p:nvSpPr>
          <p:spPr bwMode="hidden">
            <a:xfrm>
              <a:off x="0" y="2496"/>
              <a:ext cx="2112" cy="1604"/>
            </a:xfrm>
            <a:custGeom>
              <a:avLst/>
              <a:gdLst>
                <a:gd name="T0" fmla="*/ 580 w 2123"/>
                <a:gd name="T1" fmla="*/ 1043 h 1696"/>
                <a:gd name="T2" fmla="*/ 544 w 2123"/>
                <a:gd name="T3" fmla="*/ 683 h 1696"/>
                <a:gd name="T4" fmla="*/ 670 w 2123"/>
                <a:gd name="T5" fmla="*/ 395 h 1696"/>
                <a:gd name="T6" fmla="*/ 927 w 2123"/>
                <a:gd name="T7" fmla="*/ 587 h 1696"/>
                <a:gd name="T8" fmla="*/ 1214 w 2123"/>
                <a:gd name="T9" fmla="*/ 869 h 1696"/>
                <a:gd name="T10" fmla="*/ 1483 w 2123"/>
                <a:gd name="T11" fmla="*/ 1109 h 1696"/>
                <a:gd name="T12" fmla="*/ 1800 w 2123"/>
                <a:gd name="T13" fmla="*/ 1360 h 1696"/>
                <a:gd name="T14" fmla="*/ 1883 w 2123"/>
                <a:gd name="T15" fmla="*/ 1414 h 1696"/>
                <a:gd name="T16" fmla="*/ 1836 w 2123"/>
                <a:gd name="T17" fmla="*/ 1354 h 1696"/>
                <a:gd name="T18" fmla="*/ 1411 w 2123"/>
                <a:gd name="T19" fmla="*/ 1001 h 1696"/>
                <a:gd name="T20" fmla="*/ 1088 w 2123"/>
                <a:gd name="T21" fmla="*/ 683 h 1696"/>
                <a:gd name="T22" fmla="*/ 723 w 2123"/>
                <a:gd name="T23" fmla="*/ 329 h 1696"/>
                <a:gd name="T24" fmla="*/ 999 w 2123"/>
                <a:gd name="T25" fmla="*/ 311 h 1696"/>
                <a:gd name="T26" fmla="*/ 1286 w 2123"/>
                <a:gd name="T27" fmla="*/ 317 h 1696"/>
                <a:gd name="T28" fmla="*/ 1614 w 2123"/>
                <a:gd name="T29" fmla="*/ 269 h 1696"/>
                <a:gd name="T30" fmla="*/ 2123 w 2123"/>
                <a:gd name="T31" fmla="*/ 197 h 1696"/>
                <a:gd name="T32" fmla="*/ 2075 w 2123"/>
                <a:gd name="T33" fmla="*/ 173 h 1696"/>
                <a:gd name="T34" fmla="*/ 1543 w 2123"/>
                <a:gd name="T35" fmla="*/ 257 h 1696"/>
                <a:gd name="T36" fmla="*/ 1208 w 2123"/>
                <a:gd name="T37" fmla="*/ 275 h 1696"/>
                <a:gd name="T38" fmla="*/ 759 w 2123"/>
                <a:gd name="T39" fmla="*/ 257 h 1696"/>
                <a:gd name="T40" fmla="*/ 819 w 2123"/>
                <a:gd name="T41" fmla="*/ 227 h 1696"/>
                <a:gd name="T42" fmla="*/ 1142 w 2123"/>
                <a:gd name="T43" fmla="*/ 0 h 1696"/>
                <a:gd name="T44" fmla="*/ 1088 w 2123"/>
                <a:gd name="T45" fmla="*/ 30 h 1696"/>
                <a:gd name="T46" fmla="*/ 1010 w 2123"/>
                <a:gd name="T47" fmla="*/ 84 h 1696"/>
                <a:gd name="T48" fmla="*/ 855 w 2123"/>
                <a:gd name="T49" fmla="*/ 191 h 1696"/>
                <a:gd name="T50" fmla="*/ 670 w 2123"/>
                <a:gd name="T51" fmla="*/ 281 h 1696"/>
                <a:gd name="T52" fmla="*/ 634 w 2123"/>
                <a:gd name="T53" fmla="*/ 359 h 1696"/>
                <a:gd name="T54" fmla="*/ 305 w 2123"/>
                <a:gd name="T55" fmla="*/ 587 h 1696"/>
                <a:gd name="T56" fmla="*/ 0 w 2123"/>
                <a:gd name="T57" fmla="*/ 725 h 1696"/>
                <a:gd name="T58" fmla="*/ 0 w 2123"/>
                <a:gd name="T59" fmla="*/ 731 h 1696"/>
                <a:gd name="T60" fmla="*/ 0 w 2123"/>
                <a:gd name="T61" fmla="*/ 767 h 1696"/>
                <a:gd name="T62" fmla="*/ 299 w 2123"/>
                <a:gd name="T63" fmla="*/ 635 h 1696"/>
                <a:gd name="T64" fmla="*/ 592 w 2123"/>
                <a:gd name="T65" fmla="*/ 431 h 1696"/>
                <a:gd name="T66" fmla="*/ 508 w 2123"/>
                <a:gd name="T67" fmla="*/ 671 h 1696"/>
                <a:gd name="T68" fmla="*/ 526 w 2123"/>
                <a:gd name="T69" fmla="*/ 995 h 1696"/>
                <a:gd name="T70" fmla="*/ 460 w 2123"/>
                <a:gd name="T71" fmla="*/ 1168 h 1696"/>
                <a:gd name="T72" fmla="*/ 329 w 2123"/>
                <a:gd name="T73" fmla="*/ 1480 h 1696"/>
                <a:gd name="T74" fmla="*/ 323 w 2123"/>
                <a:gd name="T75" fmla="*/ 1696 h 1696"/>
                <a:gd name="T76" fmla="*/ 329 w 2123"/>
                <a:gd name="T77" fmla="*/ 1696 h 1696"/>
                <a:gd name="T78" fmla="*/ 347 w 2123"/>
                <a:gd name="T79" fmla="*/ 1552 h 1696"/>
                <a:gd name="T80" fmla="*/ 580 w 2123"/>
                <a:gd name="T81" fmla="*/ 1043 h 1696"/>
                <a:gd name="T82" fmla="*/ 580 w 2123"/>
                <a:gd name="T83" fmla="*/ 1043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 name="Freeform 5">
              <a:extLst>
                <a:ext uri="{FF2B5EF4-FFF2-40B4-BE49-F238E27FC236}">
                  <a16:creationId xmlns:a16="http://schemas.microsoft.com/office/drawing/2014/main" id="{840583F3-A26A-4934-BD4C-8816AD89631D}"/>
                </a:ext>
              </a:extLst>
            </p:cNvPr>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2" name="Freeform 6">
              <a:extLst>
                <a:ext uri="{FF2B5EF4-FFF2-40B4-BE49-F238E27FC236}">
                  <a16:creationId xmlns:a16="http://schemas.microsoft.com/office/drawing/2014/main" id="{1241ADDB-CD19-4212-89EF-822F5F8F1E71}"/>
                </a:ext>
              </a:extLst>
            </p:cNvPr>
            <p:cNvSpPr>
              <a:spLocks/>
            </p:cNvSpPr>
            <p:nvPr/>
          </p:nvSpPr>
          <p:spPr bwMode="hidden">
            <a:xfrm>
              <a:off x="0" y="524"/>
              <a:ext cx="973" cy="1195"/>
            </a:xfrm>
            <a:custGeom>
              <a:avLst/>
              <a:gdLst>
                <a:gd name="T0" fmla="*/ 323 w 969"/>
                <a:gd name="T1" fmla="*/ 1186 h 1192"/>
                <a:gd name="T2" fmla="*/ 490 w 969"/>
                <a:gd name="T3" fmla="*/ 1192 h 1192"/>
                <a:gd name="T4" fmla="*/ 580 w 969"/>
                <a:gd name="T5" fmla="*/ 1150 h 1192"/>
                <a:gd name="T6" fmla="*/ 813 w 969"/>
                <a:gd name="T7" fmla="*/ 1085 h 1192"/>
                <a:gd name="T8" fmla="*/ 933 w 969"/>
                <a:gd name="T9" fmla="*/ 1055 h 1192"/>
                <a:gd name="T10" fmla="*/ 759 w 969"/>
                <a:gd name="T11" fmla="*/ 989 h 1192"/>
                <a:gd name="T12" fmla="*/ 556 w 969"/>
                <a:gd name="T13" fmla="*/ 953 h 1192"/>
                <a:gd name="T14" fmla="*/ 197 w 969"/>
                <a:gd name="T15" fmla="*/ 971 h 1192"/>
                <a:gd name="T16" fmla="*/ 299 w 969"/>
                <a:gd name="T17" fmla="*/ 893 h 1192"/>
                <a:gd name="T18" fmla="*/ 496 w 969"/>
                <a:gd name="T19" fmla="*/ 803 h 1192"/>
                <a:gd name="T20" fmla="*/ 694 w 969"/>
                <a:gd name="T21" fmla="*/ 671 h 1192"/>
                <a:gd name="T22" fmla="*/ 700 w 969"/>
                <a:gd name="T23" fmla="*/ 671 h 1192"/>
                <a:gd name="T24" fmla="*/ 712 w 969"/>
                <a:gd name="T25" fmla="*/ 665 h 1192"/>
                <a:gd name="T26" fmla="*/ 753 w 969"/>
                <a:gd name="T27" fmla="*/ 647 h 1192"/>
                <a:gd name="T28" fmla="*/ 777 w 969"/>
                <a:gd name="T29" fmla="*/ 641 h 1192"/>
                <a:gd name="T30" fmla="*/ 789 w 969"/>
                <a:gd name="T31" fmla="*/ 629 h 1192"/>
                <a:gd name="T32" fmla="*/ 795 w 969"/>
                <a:gd name="T33" fmla="*/ 617 h 1192"/>
                <a:gd name="T34" fmla="*/ 789 w 969"/>
                <a:gd name="T35" fmla="*/ 611 h 1192"/>
                <a:gd name="T36" fmla="*/ 783 w 969"/>
                <a:gd name="T37" fmla="*/ 599 h 1192"/>
                <a:gd name="T38" fmla="*/ 783 w 969"/>
                <a:gd name="T39" fmla="*/ 575 h 1192"/>
                <a:gd name="T40" fmla="*/ 795 w 969"/>
                <a:gd name="T41" fmla="*/ 545 h 1192"/>
                <a:gd name="T42" fmla="*/ 807 w 969"/>
                <a:gd name="T43" fmla="*/ 515 h 1192"/>
                <a:gd name="T44" fmla="*/ 825 w 969"/>
                <a:gd name="T45" fmla="*/ 485 h 1192"/>
                <a:gd name="T46" fmla="*/ 837 w 969"/>
                <a:gd name="T47" fmla="*/ 455 h 1192"/>
                <a:gd name="T48" fmla="*/ 843 w 969"/>
                <a:gd name="T49" fmla="*/ 437 h 1192"/>
                <a:gd name="T50" fmla="*/ 849 w 969"/>
                <a:gd name="T51" fmla="*/ 431 h 1192"/>
                <a:gd name="T52" fmla="*/ 849 w 969"/>
                <a:gd name="T53" fmla="*/ 347 h 1192"/>
                <a:gd name="T54" fmla="*/ 849 w 969"/>
                <a:gd name="T55" fmla="*/ 341 h 1192"/>
                <a:gd name="T56" fmla="*/ 855 w 969"/>
                <a:gd name="T57" fmla="*/ 335 h 1192"/>
                <a:gd name="T58" fmla="*/ 873 w 969"/>
                <a:gd name="T59" fmla="*/ 305 h 1192"/>
                <a:gd name="T60" fmla="*/ 885 w 969"/>
                <a:gd name="T61" fmla="*/ 269 h 1192"/>
                <a:gd name="T62" fmla="*/ 897 w 969"/>
                <a:gd name="T63" fmla="*/ 239 h 1192"/>
                <a:gd name="T64" fmla="*/ 903 w 969"/>
                <a:gd name="T65" fmla="*/ 227 h 1192"/>
                <a:gd name="T66" fmla="*/ 909 w 969"/>
                <a:gd name="T67" fmla="*/ 215 h 1192"/>
                <a:gd name="T68" fmla="*/ 927 w 969"/>
                <a:gd name="T69" fmla="*/ 173 h 1192"/>
                <a:gd name="T70" fmla="*/ 945 w 969"/>
                <a:gd name="T71" fmla="*/ 137 h 1192"/>
                <a:gd name="T72" fmla="*/ 951 w 969"/>
                <a:gd name="T73" fmla="*/ 125 h 1192"/>
                <a:gd name="T74" fmla="*/ 951 w 969"/>
                <a:gd name="T75" fmla="*/ 119 h 1192"/>
                <a:gd name="T76" fmla="*/ 969 w 969"/>
                <a:gd name="T77" fmla="*/ 0 h 1192"/>
                <a:gd name="T78" fmla="*/ 945 w 969"/>
                <a:gd name="T79" fmla="*/ 47 h 1192"/>
                <a:gd name="T80" fmla="*/ 783 w 969"/>
                <a:gd name="T81" fmla="*/ 113 h 1192"/>
                <a:gd name="T82" fmla="*/ 706 w 969"/>
                <a:gd name="T83" fmla="*/ 161 h 1192"/>
                <a:gd name="T84" fmla="*/ 460 w 969"/>
                <a:gd name="T85" fmla="*/ 233 h 1192"/>
                <a:gd name="T86" fmla="*/ 281 w 969"/>
                <a:gd name="T87" fmla="*/ 287 h 1192"/>
                <a:gd name="T88" fmla="*/ 173 w 969"/>
                <a:gd name="T89" fmla="*/ 293 h 1192"/>
                <a:gd name="T90" fmla="*/ 12 w 969"/>
                <a:gd name="T91" fmla="*/ 485 h 1192"/>
                <a:gd name="T92" fmla="*/ 0 w 969"/>
                <a:gd name="T93" fmla="*/ 509 h 1192"/>
                <a:gd name="T94" fmla="*/ 0 w 969"/>
                <a:gd name="T95" fmla="*/ 1186 h 1192"/>
                <a:gd name="T96" fmla="*/ 96 w 969"/>
                <a:gd name="T97" fmla="*/ 1180 h 1192"/>
                <a:gd name="T98" fmla="*/ 323 w 969"/>
                <a:gd name="T99" fmla="*/ 1186 h 1192"/>
                <a:gd name="T100" fmla="*/ 323 w 969"/>
                <a:gd name="T101" fmla="*/ 1186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3" name="Freeform 7">
              <a:extLst>
                <a:ext uri="{FF2B5EF4-FFF2-40B4-BE49-F238E27FC236}">
                  <a16:creationId xmlns:a16="http://schemas.microsoft.com/office/drawing/2014/main" id="{798EAD4B-13A2-4C04-96B0-27FB5B67F4CC}"/>
                </a:ext>
              </a:extLst>
            </p:cNvPr>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4" name="Freeform 8">
              <a:extLst>
                <a:ext uri="{FF2B5EF4-FFF2-40B4-BE49-F238E27FC236}">
                  <a16:creationId xmlns:a16="http://schemas.microsoft.com/office/drawing/2014/main" id="{78261A70-A73C-44E5-8107-2FB2BDF0666A}"/>
                </a:ext>
              </a:extLst>
            </p:cNvPr>
            <p:cNvSpPr>
              <a:spLocks/>
            </p:cNvSpPr>
            <p:nvPr/>
          </p:nvSpPr>
          <p:spPr bwMode="hidden">
            <a:xfrm>
              <a:off x="3525" y="1"/>
              <a:ext cx="2185" cy="1508"/>
            </a:xfrm>
            <a:custGeom>
              <a:avLst/>
              <a:gdLst>
                <a:gd name="T0" fmla="*/ 1034 w 2176"/>
                <a:gd name="T1" fmla="*/ 767 h 1505"/>
                <a:gd name="T2" fmla="*/ 1190 w 2176"/>
                <a:gd name="T3" fmla="*/ 1235 h 1505"/>
                <a:gd name="T4" fmla="*/ 956 w 2176"/>
                <a:gd name="T5" fmla="*/ 1193 h 1505"/>
                <a:gd name="T6" fmla="*/ 723 w 2176"/>
                <a:gd name="T7" fmla="*/ 1127 h 1505"/>
                <a:gd name="T8" fmla="*/ 442 w 2176"/>
                <a:gd name="T9" fmla="*/ 1109 h 1505"/>
                <a:gd name="T10" fmla="*/ 0 w 2176"/>
                <a:gd name="T11" fmla="*/ 1079 h 1505"/>
                <a:gd name="T12" fmla="*/ 30 w 2176"/>
                <a:gd name="T13" fmla="*/ 1115 h 1505"/>
                <a:gd name="T14" fmla="*/ 496 w 2176"/>
                <a:gd name="T15" fmla="*/ 1133 h 1505"/>
                <a:gd name="T16" fmla="*/ 777 w 2176"/>
                <a:gd name="T17" fmla="*/ 1187 h 1505"/>
                <a:gd name="T18" fmla="*/ 1130 w 2176"/>
                <a:gd name="T19" fmla="*/ 1301 h 1505"/>
                <a:gd name="T20" fmla="*/ 1070 w 2176"/>
                <a:gd name="T21" fmla="*/ 1319 h 1505"/>
                <a:gd name="T22" fmla="*/ 711 w 2176"/>
                <a:gd name="T23" fmla="*/ 1505 h 1505"/>
                <a:gd name="T24" fmla="*/ 765 w 2176"/>
                <a:gd name="T25" fmla="*/ 1481 h 1505"/>
                <a:gd name="T26" fmla="*/ 861 w 2176"/>
                <a:gd name="T27" fmla="*/ 1439 h 1505"/>
                <a:gd name="T28" fmla="*/ 1022 w 2176"/>
                <a:gd name="T29" fmla="*/ 1355 h 1505"/>
                <a:gd name="T30" fmla="*/ 1214 w 2176"/>
                <a:gd name="T31" fmla="*/ 1295 h 1505"/>
                <a:gd name="T32" fmla="*/ 1267 w 2176"/>
                <a:gd name="T33" fmla="*/ 1223 h 1505"/>
                <a:gd name="T34" fmla="*/ 1632 w 2176"/>
                <a:gd name="T35" fmla="*/ 1043 h 1505"/>
                <a:gd name="T36" fmla="*/ 1931 w 2176"/>
                <a:gd name="T37" fmla="*/ 953 h 1505"/>
                <a:gd name="T38" fmla="*/ 2176 w 2176"/>
                <a:gd name="T39" fmla="*/ 821 h 1505"/>
                <a:gd name="T40" fmla="*/ 1961 w 2176"/>
                <a:gd name="T41" fmla="*/ 911 h 1505"/>
                <a:gd name="T42" fmla="*/ 1656 w 2176"/>
                <a:gd name="T43" fmla="*/ 989 h 1505"/>
                <a:gd name="T44" fmla="*/ 1339 w 2176"/>
                <a:gd name="T45" fmla="*/ 1151 h 1505"/>
                <a:gd name="T46" fmla="*/ 1501 w 2176"/>
                <a:gd name="T47" fmla="*/ 905 h 1505"/>
                <a:gd name="T48" fmla="*/ 1620 w 2176"/>
                <a:gd name="T49" fmla="*/ 545 h 1505"/>
                <a:gd name="T50" fmla="*/ 1740 w 2176"/>
                <a:gd name="T51" fmla="*/ 372 h 1505"/>
                <a:gd name="T52" fmla="*/ 1979 w 2176"/>
                <a:gd name="T53" fmla="*/ 60 h 1505"/>
                <a:gd name="T54" fmla="*/ 2003 w 2176"/>
                <a:gd name="T55" fmla="*/ 0 h 1505"/>
                <a:gd name="T56" fmla="*/ 1973 w 2176"/>
                <a:gd name="T57" fmla="*/ 0 h 1505"/>
                <a:gd name="T58" fmla="*/ 1596 w 2176"/>
                <a:gd name="T59" fmla="*/ 480 h 1505"/>
                <a:gd name="T60" fmla="*/ 1477 w 2176"/>
                <a:gd name="T61" fmla="*/ 887 h 1505"/>
                <a:gd name="T62" fmla="*/ 1255 w 2176"/>
                <a:gd name="T63" fmla="*/ 1175 h 1505"/>
                <a:gd name="T64" fmla="*/ 1130 w 2176"/>
                <a:gd name="T65" fmla="*/ 905 h 1505"/>
                <a:gd name="T66" fmla="*/ 1010 w 2176"/>
                <a:gd name="T67" fmla="*/ 540 h 1505"/>
                <a:gd name="T68" fmla="*/ 885 w 2176"/>
                <a:gd name="T69" fmla="*/ 222 h 1505"/>
                <a:gd name="T70" fmla="*/ 789 w 2176"/>
                <a:gd name="T71" fmla="*/ 0 h 1505"/>
                <a:gd name="T72" fmla="*/ 753 w 2176"/>
                <a:gd name="T73" fmla="*/ 0 h 1505"/>
                <a:gd name="T74" fmla="*/ 903 w 2176"/>
                <a:gd name="T75" fmla="*/ 354 h 1505"/>
                <a:gd name="T76" fmla="*/ 1034 w 2176"/>
                <a:gd name="T77" fmla="*/ 767 h 1505"/>
                <a:gd name="T78" fmla="*/ 1034 w 2176"/>
                <a:gd name="T79" fmla="*/ 767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5" name="Freeform 9">
              <a:extLst>
                <a:ext uri="{FF2B5EF4-FFF2-40B4-BE49-F238E27FC236}">
                  <a16:creationId xmlns:a16="http://schemas.microsoft.com/office/drawing/2014/main" id="{569D0673-43DF-4FE4-86E6-03E8B434A2BF}"/>
                </a:ext>
              </a:extLst>
            </p:cNvPr>
            <p:cNvSpPr>
              <a:spLocks/>
            </p:cNvSpPr>
            <p:nvPr/>
          </p:nvSpPr>
          <p:spPr bwMode="hidden">
            <a:xfrm>
              <a:off x="0" y="649"/>
              <a:ext cx="816" cy="806"/>
            </a:xfrm>
            <a:custGeom>
              <a:avLst/>
              <a:gdLst>
                <a:gd name="T0" fmla="*/ 161 w 813"/>
                <a:gd name="T1" fmla="*/ 564 h 804"/>
                <a:gd name="T2" fmla="*/ 329 w 813"/>
                <a:gd name="T3" fmla="*/ 438 h 804"/>
                <a:gd name="T4" fmla="*/ 646 w 813"/>
                <a:gd name="T5" fmla="*/ 216 h 804"/>
                <a:gd name="T6" fmla="*/ 813 w 813"/>
                <a:gd name="T7" fmla="*/ 0 h 804"/>
                <a:gd name="T8" fmla="*/ 676 w 813"/>
                <a:gd name="T9" fmla="*/ 150 h 804"/>
                <a:gd name="T10" fmla="*/ 144 w 813"/>
                <a:gd name="T11" fmla="*/ 504 h 804"/>
                <a:gd name="T12" fmla="*/ 0 w 813"/>
                <a:gd name="T13" fmla="*/ 732 h 804"/>
                <a:gd name="T14" fmla="*/ 0 w 813"/>
                <a:gd name="T15" fmla="*/ 804 h 804"/>
                <a:gd name="T16" fmla="*/ 161 w 813"/>
                <a:gd name="T17" fmla="*/ 564 h 804"/>
                <a:gd name="T18" fmla="*/ 161 w 813"/>
                <a:gd name="T19" fmla="*/ 56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6" name="Freeform 10">
              <a:extLst>
                <a:ext uri="{FF2B5EF4-FFF2-40B4-BE49-F238E27FC236}">
                  <a16:creationId xmlns:a16="http://schemas.microsoft.com/office/drawing/2014/main" id="{48D15CBD-08C4-4E94-89CC-568BC60E7963}"/>
                </a:ext>
              </a:extLst>
            </p:cNvPr>
            <p:cNvSpPr>
              <a:spLocks/>
            </p:cNvSpPr>
            <p:nvPr/>
          </p:nvSpPr>
          <p:spPr bwMode="hidden">
            <a:xfrm>
              <a:off x="0" y="1545"/>
              <a:ext cx="762" cy="107"/>
            </a:xfrm>
            <a:custGeom>
              <a:avLst/>
              <a:gdLst>
                <a:gd name="T0" fmla="*/ 460 w 759"/>
                <a:gd name="T1" fmla="*/ 66 h 107"/>
                <a:gd name="T2" fmla="*/ 759 w 759"/>
                <a:gd name="T3" fmla="*/ 0 h 107"/>
                <a:gd name="T4" fmla="*/ 496 w 759"/>
                <a:gd name="T5" fmla="*/ 36 h 107"/>
                <a:gd name="T6" fmla="*/ 138 w 759"/>
                <a:gd name="T7" fmla="*/ 48 h 107"/>
                <a:gd name="T8" fmla="*/ 0 w 759"/>
                <a:gd name="T9" fmla="*/ 78 h 107"/>
                <a:gd name="T10" fmla="*/ 0 w 759"/>
                <a:gd name="T11" fmla="*/ 107 h 107"/>
                <a:gd name="T12" fmla="*/ 96 w 759"/>
                <a:gd name="T13" fmla="*/ 89 h 107"/>
                <a:gd name="T14" fmla="*/ 460 w 759"/>
                <a:gd name="T15" fmla="*/ 66 h 107"/>
                <a:gd name="T16" fmla="*/ 460 w 759"/>
                <a:gd name="T17" fmla="*/ 6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7" name="Freeform 11">
              <a:extLst>
                <a:ext uri="{FF2B5EF4-FFF2-40B4-BE49-F238E27FC236}">
                  <a16:creationId xmlns:a16="http://schemas.microsoft.com/office/drawing/2014/main" id="{8F9E3170-21C7-420F-A5E9-A6CAAB4587BD}"/>
                </a:ext>
              </a:extLst>
            </p:cNvPr>
            <p:cNvSpPr>
              <a:spLocks/>
            </p:cNvSpPr>
            <p:nvPr/>
          </p:nvSpPr>
          <p:spPr bwMode="hidden">
            <a:xfrm>
              <a:off x="2314" y="3431"/>
              <a:ext cx="3182" cy="745"/>
            </a:xfrm>
            <a:custGeom>
              <a:avLst/>
              <a:gdLst>
                <a:gd name="T0" fmla="*/ 1387 w 3169"/>
                <a:gd name="T1" fmla="*/ 239 h 743"/>
                <a:gd name="T2" fmla="*/ 1734 w 3169"/>
                <a:gd name="T3" fmla="*/ 233 h 743"/>
                <a:gd name="T4" fmla="*/ 2087 w 3169"/>
                <a:gd name="T5" fmla="*/ 251 h 743"/>
                <a:gd name="T6" fmla="*/ 2505 w 3169"/>
                <a:gd name="T7" fmla="*/ 233 h 743"/>
                <a:gd name="T8" fmla="*/ 3169 w 3169"/>
                <a:gd name="T9" fmla="*/ 204 h 743"/>
                <a:gd name="T10" fmla="*/ 3115 w 3169"/>
                <a:gd name="T11" fmla="*/ 186 h 743"/>
                <a:gd name="T12" fmla="*/ 2422 w 3169"/>
                <a:gd name="T13" fmla="*/ 221 h 743"/>
                <a:gd name="T14" fmla="*/ 2003 w 3169"/>
                <a:gd name="T15" fmla="*/ 221 h 743"/>
                <a:gd name="T16" fmla="*/ 1459 w 3169"/>
                <a:gd name="T17" fmla="*/ 186 h 743"/>
                <a:gd name="T18" fmla="*/ 1543 w 3169"/>
                <a:gd name="T19" fmla="*/ 168 h 743"/>
                <a:gd name="T20" fmla="*/ 2039 w 3169"/>
                <a:gd name="T21" fmla="*/ 0 h 743"/>
                <a:gd name="T22" fmla="*/ 1961 w 3169"/>
                <a:gd name="T23" fmla="*/ 24 h 743"/>
                <a:gd name="T24" fmla="*/ 1836 w 3169"/>
                <a:gd name="T25" fmla="*/ 66 h 743"/>
                <a:gd name="T26" fmla="*/ 1602 w 3169"/>
                <a:gd name="T27" fmla="*/ 138 h 743"/>
                <a:gd name="T28" fmla="*/ 1339 w 3169"/>
                <a:gd name="T29" fmla="*/ 198 h 743"/>
                <a:gd name="T30" fmla="*/ 1268 w 3169"/>
                <a:gd name="T31" fmla="*/ 251 h 743"/>
                <a:gd name="T32" fmla="*/ 765 w 3169"/>
                <a:gd name="T33" fmla="*/ 413 h 743"/>
                <a:gd name="T34" fmla="*/ 335 w 3169"/>
                <a:gd name="T35" fmla="*/ 503 h 743"/>
                <a:gd name="T36" fmla="*/ 0 w 3169"/>
                <a:gd name="T37" fmla="*/ 617 h 743"/>
                <a:gd name="T38" fmla="*/ 299 w 3169"/>
                <a:gd name="T39" fmla="*/ 539 h 743"/>
                <a:gd name="T40" fmla="*/ 735 w 3169"/>
                <a:gd name="T41" fmla="*/ 449 h 743"/>
                <a:gd name="T42" fmla="*/ 1178 w 3169"/>
                <a:gd name="T43" fmla="*/ 311 h 743"/>
                <a:gd name="T44" fmla="*/ 981 w 3169"/>
                <a:gd name="T45" fmla="*/ 491 h 743"/>
                <a:gd name="T46" fmla="*/ 867 w 3169"/>
                <a:gd name="T47" fmla="*/ 743 h 743"/>
                <a:gd name="T48" fmla="*/ 861 w 3169"/>
                <a:gd name="T49" fmla="*/ 743 h 743"/>
                <a:gd name="T50" fmla="*/ 933 w 3169"/>
                <a:gd name="T51" fmla="*/ 743 h 743"/>
                <a:gd name="T52" fmla="*/ 1022 w 3169"/>
                <a:gd name="T53" fmla="*/ 497 h 743"/>
                <a:gd name="T54" fmla="*/ 1297 w 3169"/>
                <a:gd name="T55" fmla="*/ 281 h 743"/>
                <a:gd name="T56" fmla="*/ 1531 w 3169"/>
                <a:gd name="T57" fmla="*/ 449 h 743"/>
                <a:gd name="T58" fmla="*/ 1770 w 3169"/>
                <a:gd name="T59" fmla="*/ 677 h 743"/>
                <a:gd name="T60" fmla="*/ 1854 w 3169"/>
                <a:gd name="T61" fmla="*/ 743 h 743"/>
                <a:gd name="T62" fmla="*/ 1919 w 3169"/>
                <a:gd name="T63" fmla="*/ 743 h 743"/>
                <a:gd name="T64" fmla="*/ 1692 w 3169"/>
                <a:gd name="T65" fmla="*/ 527 h 743"/>
                <a:gd name="T66" fmla="*/ 1387 w 3169"/>
                <a:gd name="T67" fmla="*/ 239 h 743"/>
                <a:gd name="T68" fmla="*/ 1387 w 3169"/>
                <a:gd name="T69" fmla="*/ 239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 name="Rectangle 12">
              <a:extLst>
                <a:ext uri="{FF2B5EF4-FFF2-40B4-BE49-F238E27FC236}">
                  <a16:creationId xmlns:a16="http://schemas.microsoft.com/office/drawing/2014/main" id="{7F42C4F9-6B86-49C0-8FD7-B04B746DE198}"/>
                </a:ext>
              </a:extLst>
            </p:cNvPr>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9" name="Rectangle 13">
              <a:extLst>
                <a:ext uri="{FF2B5EF4-FFF2-40B4-BE49-F238E27FC236}">
                  <a16:creationId xmlns:a16="http://schemas.microsoft.com/office/drawing/2014/main" id="{26B29419-789D-43D0-BFF5-FB6C00150F92}"/>
                </a:ext>
              </a:extLst>
            </p:cNvPr>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10" name="Freeform 14">
              <a:extLst>
                <a:ext uri="{FF2B5EF4-FFF2-40B4-BE49-F238E27FC236}">
                  <a16:creationId xmlns:a16="http://schemas.microsoft.com/office/drawing/2014/main" id="{B97BC436-787E-42C1-B306-39BA4412C19A}"/>
                </a:ext>
              </a:extLst>
            </p:cNvPr>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1" name="Freeform 15">
              <a:extLst>
                <a:ext uri="{FF2B5EF4-FFF2-40B4-BE49-F238E27FC236}">
                  <a16:creationId xmlns:a16="http://schemas.microsoft.com/office/drawing/2014/main" id="{65DA0374-D7A1-43C0-B657-355096AAC472}"/>
                </a:ext>
              </a:extLst>
            </p:cNvPr>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2" name="Freeform 16">
              <a:extLst>
                <a:ext uri="{FF2B5EF4-FFF2-40B4-BE49-F238E27FC236}">
                  <a16:creationId xmlns:a16="http://schemas.microsoft.com/office/drawing/2014/main" id="{D716B69A-AAC4-4600-BC94-DBB244B8C985}"/>
                </a:ext>
              </a:extLst>
            </p:cNvPr>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3" name="Freeform 17">
              <a:extLst>
                <a:ext uri="{FF2B5EF4-FFF2-40B4-BE49-F238E27FC236}">
                  <a16:creationId xmlns:a16="http://schemas.microsoft.com/office/drawing/2014/main" id="{298191D5-DCD4-478F-9E88-A942F43FC16D}"/>
                </a:ext>
              </a:extLst>
            </p:cNvPr>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4" name="Freeform 18">
              <a:extLst>
                <a:ext uri="{FF2B5EF4-FFF2-40B4-BE49-F238E27FC236}">
                  <a16:creationId xmlns:a16="http://schemas.microsoft.com/office/drawing/2014/main" id="{93FAC172-1D85-463B-BE09-7DBE81BDDEDB}"/>
                </a:ext>
              </a:extLst>
            </p:cNvPr>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5" name="Freeform 19">
              <a:extLst>
                <a:ext uri="{FF2B5EF4-FFF2-40B4-BE49-F238E27FC236}">
                  <a16:creationId xmlns:a16="http://schemas.microsoft.com/office/drawing/2014/main" id="{29679505-9194-4781-A162-946C82B0D12E}"/>
                </a:ext>
              </a:extLst>
            </p:cNvPr>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6" name="Freeform 20">
              <a:extLst>
                <a:ext uri="{FF2B5EF4-FFF2-40B4-BE49-F238E27FC236}">
                  <a16:creationId xmlns:a16="http://schemas.microsoft.com/office/drawing/2014/main" id="{0C7560B8-B5E8-4FFB-BEEB-BE66F7046486}"/>
                </a:ext>
              </a:extLst>
            </p:cNvPr>
            <p:cNvSpPr>
              <a:spLocks/>
            </p:cNvSpPr>
            <p:nvPr/>
          </p:nvSpPr>
          <p:spPr bwMode="hidden">
            <a:xfrm>
              <a:off x="3160" y="1860"/>
              <a:ext cx="2162" cy="1934"/>
            </a:xfrm>
            <a:custGeom>
              <a:avLst/>
              <a:gdLst>
                <a:gd name="T0" fmla="*/ 1842 w 2153"/>
                <a:gd name="T1" fmla="*/ 851 h 1930"/>
                <a:gd name="T2" fmla="*/ 1937 w 2153"/>
                <a:gd name="T3" fmla="*/ 1019 h 1930"/>
                <a:gd name="T4" fmla="*/ 2051 w 2153"/>
                <a:gd name="T5" fmla="*/ 1168 h 1930"/>
                <a:gd name="T6" fmla="*/ 2117 w 2153"/>
                <a:gd name="T7" fmla="*/ 1246 h 1930"/>
                <a:gd name="T8" fmla="*/ 2153 w 2153"/>
                <a:gd name="T9" fmla="*/ 1294 h 1930"/>
                <a:gd name="T10" fmla="*/ 1889 w 2153"/>
                <a:gd name="T11" fmla="*/ 977 h 1930"/>
                <a:gd name="T12" fmla="*/ 1860 w 2153"/>
                <a:gd name="T13" fmla="*/ 929 h 1930"/>
                <a:gd name="T14" fmla="*/ 1782 w 2153"/>
                <a:gd name="T15" fmla="*/ 1240 h 1930"/>
                <a:gd name="T16" fmla="*/ 1770 w 2153"/>
                <a:gd name="T17" fmla="*/ 1486 h 1930"/>
                <a:gd name="T18" fmla="*/ 1818 w 2153"/>
                <a:gd name="T19" fmla="*/ 1906 h 1930"/>
                <a:gd name="T20" fmla="*/ 1788 w 2153"/>
                <a:gd name="T21" fmla="*/ 1930 h 1930"/>
                <a:gd name="T22" fmla="*/ 1746 w 2153"/>
                <a:gd name="T23" fmla="*/ 1534 h 1930"/>
                <a:gd name="T24" fmla="*/ 1728 w 2153"/>
                <a:gd name="T25" fmla="*/ 1288 h 1930"/>
                <a:gd name="T26" fmla="*/ 1764 w 2153"/>
                <a:gd name="T27" fmla="*/ 1085 h 1930"/>
                <a:gd name="T28" fmla="*/ 1770 w 2153"/>
                <a:gd name="T29" fmla="*/ 875 h 1930"/>
                <a:gd name="T30" fmla="*/ 1268 w 2153"/>
                <a:gd name="T31" fmla="*/ 1007 h 1930"/>
                <a:gd name="T32" fmla="*/ 825 w 2153"/>
                <a:gd name="T33" fmla="*/ 1132 h 1930"/>
                <a:gd name="T34" fmla="*/ 323 w 2153"/>
                <a:gd name="T35" fmla="*/ 1312 h 1930"/>
                <a:gd name="T36" fmla="*/ 18 w 2153"/>
                <a:gd name="T37" fmla="*/ 1420 h 1930"/>
                <a:gd name="T38" fmla="*/ 311 w 2153"/>
                <a:gd name="T39" fmla="*/ 1282 h 1930"/>
                <a:gd name="T40" fmla="*/ 682 w 2153"/>
                <a:gd name="T41" fmla="*/ 1144 h 1930"/>
                <a:gd name="T42" fmla="*/ 1022 w 2153"/>
                <a:gd name="T43" fmla="*/ 1037 h 1930"/>
                <a:gd name="T44" fmla="*/ 1411 w 2153"/>
                <a:gd name="T45" fmla="*/ 929 h 1930"/>
                <a:gd name="T46" fmla="*/ 1692 w 2153"/>
                <a:gd name="T47" fmla="*/ 815 h 1930"/>
                <a:gd name="T48" fmla="*/ 1333 w 2153"/>
                <a:gd name="T49" fmla="*/ 623 h 1930"/>
                <a:gd name="T50" fmla="*/ 861 w 2153"/>
                <a:gd name="T51" fmla="*/ 515 h 1930"/>
                <a:gd name="T52" fmla="*/ 227 w 2153"/>
                <a:gd name="T53" fmla="*/ 161 h 1930"/>
                <a:gd name="T54" fmla="*/ 0 w 2153"/>
                <a:gd name="T55" fmla="*/ 83 h 1930"/>
                <a:gd name="T56" fmla="*/ 329 w 2153"/>
                <a:gd name="T57" fmla="*/ 179 h 1930"/>
                <a:gd name="T58" fmla="*/ 712 w 2153"/>
                <a:gd name="T59" fmla="*/ 383 h 1930"/>
                <a:gd name="T60" fmla="*/ 933 w 2153"/>
                <a:gd name="T61" fmla="*/ 491 h 1930"/>
                <a:gd name="T62" fmla="*/ 1351 w 2153"/>
                <a:gd name="T63" fmla="*/ 593 h 1930"/>
                <a:gd name="T64" fmla="*/ 1650 w 2153"/>
                <a:gd name="T65" fmla="*/ 743 h 1930"/>
                <a:gd name="T66" fmla="*/ 1423 w 2153"/>
                <a:gd name="T67" fmla="*/ 461 h 1930"/>
                <a:gd name="T68" fmla="*/ 1286 w 2153"/>
                <a:gd name="T69" fmla="*/ 191 h 1930"/>
                <a:gd name="T70" fmla="*/ 1154 w 2153"/>
                <a:gd name="T71" fmla="*/ 0 h 1930"/>
                <a:gd name="T72" fmla="*/ 1339 w 2153"/>
                <a:gd name="T73" fmla="*/ 215 h 1930"/>
                <a:gd name="T74" fmla="*/ 1489 w 2153"/>
                <a:gd name="T75" fmla="*/ 485 h 1930"/>
                <a:gd name="T76" fmla="*/ 1746 w 2153"/>
                <a:gd name="T77" fmla="*/ 803 h 1930"/>
                <a:gd name="T78" fmla="*/ 1842 w 2153"/>
                <a:gd name="T79" fmla="*/ 851 h 1930"/>
                <a:gd name="T80" fmla="*/ 1842 w 2153"/>
                <a:gd name="T81" fmla="*/ 851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17" name="Rectangle 21">
            <a:extLst>
              <a:ext uri="{FF2B5EF4-FFF2-40B4-BE49-F238E27FC236}">
                <a16:creationId xmlns:a16="http://schemas.microsoft.com/office/drawing/2014/main" id="{E8DCE3D9-64FD-499D-ABA4-FB635820C275}"/>
              </a:ext>
            </a:extLst>
          </p:cNvPr>
          <p:cNvSpPr>
            <a:spLocks noGrp="1" noChangeArrowheads="1"/>
          </p:cNvSpPr>
          <p:nvPr>
            <p:ph type="title"/>
          </p:nvPr>
        </p:nvSpPr>
        <p:spPr bwMode="auto">
          <a:xfrm>
            <a:off x="608013" y="277813"/>
            <a:ext cx="109458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18" name="Rectangle 22">
            <a:extLst>
              <a:ext uri="{FF2B5EF4-FFF2-40B4-BE49-F238E27FC236}">
                <a16:creationId xmlns:a16="http://schemas.microsoft.com/office/drawing/2014/main" id="{7F3633C7-E70A-4C81-BDC4-8BA10856DC1D}"/>
              </a:ext>
            </a:extLst>
          </p:cNvPr>
          <p:cNvSpPr>
            <a:spLocks noGrp="1" noChangeArrowheads="1"/>
          </p:cNvSpPr>
          <p:nvPr>
            <p:ph type="body" idx="1"/>
          </p:nvPr>
        </p:nvSpPr>
        <p:spPr bwMode="auto">
          <a:xfrm>
            <a:off x="608013" y="1600200"/>
            <a:ext cx="10945812"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19" name="Rectangle 23">
            <a:extLst>
              <a:ext uri="{FF2B5EF4-FFF2-40B4-BE49-F238E27FC236}">
                <a16:creationId xmlns:a16="http://schemas.microsoft.com/office/drawing/2014/main" id="{70AD83CE-A5C8-4E21-9085-B38E8CC9DF0D}"/>
              </a:ext>
            </a:extLst>
          </p:cNvPr>
          <p:cNvSpPr>
            <a:spLocks noGrp="1" noChangeArrowheads="1"/>
          </p:cNvSpPr>
          <p:nvPr>
            <p:ph type="dt" sz="half" idx="2"/>
          </p:nvPr>
        </p:nvSpPr>
        <p:spPr bwMode="auto">
          <a:xfrm>
            <a:off x="608013" y="6248400"/>
            <a:ext cx="283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ffectLst>
                  <a:outerShdw blurRad="38100" dist="38100" dir="2700000" algn="tl">
                    <a:srgbClr val="000000"/>
                  </a:outerShdw>
                </a:effectLst>
              </a:defRPr>
            </a:lvl1pPr>
          </a:lstStyle>
          <a:p>
            <a:endParaRPr lang="en-US" altLang="en-US"/>
          </a:p>
        </p:txBody>
      </p:sp>
      <p:sp>
        <p:nvSpPr>
          <p:cNvPr id="4120" name="Rectangle 24">
            <a:extLst>
              <a:ext uri="{FF2B5EF4-FFF2-40B4-BE49-F238E27FC236}">
                <a16:creationId xmlns:a16="http://schemas.microsoft.com/office/drawing/2014/main" id="{6AC56904-DB92-417C-8955-11B4ACA52E0F}"/>
              </a:ext>
            </a:extLst>
          </p:cNvPr>
          <p:cNvSpPr>
            <a:spLocks noGrp="1" noChangeArrowheads="1"/>
          </p:cNvSpPr>
          <p:nvPr>
            <p:ph type="ftr" sz="quarter" idx="3"/>
          </p:nvPr>
        </p:nvSpPr>
        <p:spPr bwMode="auto">
          <a:xfrm>
            <a:off x="4156075" y="6248400"/>
            <a:ext cx="384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000000"/>
                  </a:outerShdw>
                </a:effectLst>
              </a:defRPr>
            </a:lvl1pPr>
          </a:lstStyle>
          <a:p>
            <a:endParaRPr lang="en-US" altLang="en-US"/>
          </a:p>
        </p:txBody>
      </p:sp>
      <p:sp>
        <p:nvSpPr>
          <p:cNvPr id="4121" name="Rectangle 25">
            <a:extLst>
              <a:ext uri="{FF2B5EF4-FFF2-40B4-BE49-F238E27FC236}">
                <a16:creationId xmlns:a16="http://schemas.microsoft.com/office/drawing/2014/main" id="{5A580E8D-0982-4634-A99E-74CE1E4AFFCD}"/>
              </a:ext>
            </a:extLst>
          </p:cNvPr>
          <p:cNvSpPr>
            <a:spLocks noGrp="1" noChangeArrowheads="1"/>
          </p:cNvSpPr>
          <p:nvPr>
            <p:ph type="sldNum" sz="quarter" idx="4"/>
          </p:nvPr>
        </p:nvSpPr>
        <p:spPr bwMode="auto">
          <a:xfrm>
            <a:off x="8715375" y="6248400"/>
            <a:ext cx="283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ffectLst>
                  <a:outerShdw blurRad="38100" dist="38100" dir="2700000" algn="tl">
                    <a:srgbClr val="000000"/>
                  </a:outerShdw>
                </a:effectLst>
              </a:defRPr>
            </a:lvl1pPr>
          </a:lstStyle>
          <a:p>
            <a:fld id="{FAA09FF8-D7B9-4367-942C-0713C6D67508}"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diamond/>
  </p:transition>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9pPr>
    </p:titleStyle>
    <p:bodyStyle>
      <a:lvl1pPr marL="342900" indent="-342900" algn="l" rtl="0" fontAlgn="base">
        <a:spcBef>
          <a:spcPct val="20000"/>
        </a:spcBef>
        <a:spcAft>
          <a:spcPct val="0"/>
        </a:spcAft>
        <a:buClr>
          <a:schemeClr val="hlink"/>
        </a:buClr>
        <a:buSzPct val="6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6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folHlink"/>
        </a:buClr>
        <a:buSzPct val="6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1"/>
        </a:buClr>
        <a:buSzPct val="6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ingjamesbibleonline.org/James-5-9/" TargetMode="External"/><Relationship Id="rId2" Type="http://schemas.openxmlformats.org/officeDocument/2006/relationships/hyperlink" Target="https://www.kingjamesbibleonline.org/James-5-8/" TargetMode="External"/><Relationship Id="rId1" Type="http://schemas.openxmlformats.org/officeDocument/2006/relationships/slideLayout" Target="../slideLayouts/slideLayout2.xml"/><Relationship Id="rId4" Type="http://schemas.openxmlformats.org/officeDocument/2006/relationships/hyperlink" Target="https://www.kingjamesbibleonline.org/James-5-1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kingjamesbibleonline.org/1-Peter-4-7/" TargetMode="External"/><Relationship Id="rId2" Type="http://schemas.openxmlformats.org/officeDocument/2006/relationships/hyperlink" Target="https://www.kingjamesbibleonline.org/1-Peter-4-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ingjamesbibleonline.org/2-Peter-3-11/" TargetMode="External"/><Relationship Id="rId2" Type="http://schemas.openxmlformats.org/officeDocument/2006/relationships/hyperlink" Target="https://www.kingjamesbibleonline.org/2-Peter-3-10/" TargetMode="External"/><Relationship Id="rId1" Type="http://schemas.openxmlformats.org/officeDocument/2006/relationships/slideLayout" Target="../slideLayouts/slideLayout2.xml"/><Relationship Id="rId4" Type="http://schemas.openxmlformats.org/officeDocument/2006/relationships/hyperlink" Target="https://www.kingjamesbibleonline.org/2-Peter-3-12/"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ingjamesbibleonline.org/1-Corinthians-15-50/" TargetMode="External"/><Relationship Id="rId7" Type="http://schemas.openxmlformats.org/officeDocument/2006/relationships/hyperlink" Target="https://www.kingjamesbibleonline.org/1-Corinthians-15-54/" TargetMode="External"/><Relationship Id="rId2" Type="http://schemas.openxmlformats.org/officeDocument/2006/relationships/hyperlink" Target="https://www.kingjamesbibleonline.org/1-Corinthians-15-49/" TargetMode="External"/><Relationship Id="rId1" Type="http://schemas.openxmlformats.org/officeDocument/2006/relationships/slideLayout" Target="../slideLayouts/slideLayout2.xml"/><Relationship Id="rId6" Type="http://schemas.openxmlformats.org/officeDocument/2006/relationships/hyperlink" Target="https://www.kingjamesbibleonline.org/1-Corinthians-15-53/" TargetMode="External"/><Relationship Id="rId5" Type="http://schemas.openxmlformats.org/officeDocument/2006/relationships/hyperlink" Target="https://www.kingjamesbibleonline.org/1-Corinthians-15-52/" TargetMode="External"/><Relationship Id="rId4" Type="http://schemas.openxmlformats.org/officeDocument/2006/relationships/hyperlink" Target="https://www.kingjamesbibleonline.org/1-Corinthians-15-51/"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kingjamesbibleonline.org/1-Thessalonians-4-15/" TargetMode="External"/><Relationship Id="rId2" Type="http://schemas.openxmlformats.org/officeDocument/2006/relationships/hyperlink" Target="https://www.kingjamesbibleonline.org/1-Thessalonians-4-14/" TargetMode="External"/><Relationship Id="rId1" Type="http://schemas.openxmlformats.org/officeDocument/2006/relationships/slideLayout" Target="../slideLayouts/slideLayout2.xml"/><Relationship Id="rId6" Type="http://schemas.openxmlformats.org/officeDocument/2006/relationships/hyperlink" Target="https://www.kingjamesbibleonline.org/1-Thessalonians-4-18/" TargetMode="External"/><Relationship Id="rId5" Type="http://schemas.openxmlformats.org/officeDocument/2006/relationships/hyperlink" Target="https://www.kingjamesbibleonline.org/1-Thessalonians-4-17/" TargetMode="External"/><Relationship Id="rId4" Type="http://schemas.openxmlformats.org/officeDocument/2006/relationships/hyperlink" Target="https://www.kingjamesbibleonline.org/1-Thessalonians-4-16/"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kingjamesbibleonline.org/John-11-2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ingjamesbibleonline.org/2-Thessalonians-1-8/" TargetMode="External"/><Relationship Id="rId2" Type="http://schemas.openxmlformats.org/officeDocument/2006/relationships/hyperlink" Target="https://www.kingjamesbibleonline.org/2-Thessalonians-1-7/" TargetMode="External"/><Relationship Id="rId1" Type="http://schemas.openxmlformats.org/officeDocument/2006/relationships/slideLayout" Target="../slideLayouts/slideLayout2.xml"/><Relationship Id="rId5" Type="http://schemas.openxmlformats.org/officeDocument/2006/relationships/hyperlink" Target="https://www.kingjamesbibleonline.org/2-Thessalonians-1-10/" TargetMode="External"/><Relationship Id="rId4" Type="http://schemas.openxmlformats.org/officeDocument/2006/relationships/hyperlink" Target="https://www.kingjamesbibleonline.org/2-Thessalonians-1-9/"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kingjamesbibleonline.org/Mark-13-34/" TargetMode="External"/><Relationship Id="rId2" Type="http://schemas.openxmlformats.org/officeDocument/2006/relationships/hyperlink" Target="https://www.kingjamesbibleonline.org/Mark-13-33/" TargetMode="External"/><Relationship Id="rId1" Type="http://schemas.openxmlformats.org/officeDocument/2006/relationships/slideLayout" Target="../slideLayouts/slideLayout2.xml"/><Relationship Id="rId6" Type="http://schemas.openxmlformats.org/officeDocument/2006/relationships/hyperlink" Target="https://www.kingjamesbibleonline.org/Mark-13-37/" TargetMode="External"/><Relationship Id="rId5" Type="http://schemas.openxmlformats.org/officeDocument/2006/relationships/hyperlink" Target="https://www.kingjamesbibleonline.org/Mark-13-36/" TargetMode="External"/><Relationship Id="rId4" Type="http://schemas.openxmlformats.org/officeDocument/2006/relationships/hyperlink" Target="https://www.kingjamesbibleonline.org/Mark-13-35/"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kingjamesbibleonline.org/Luke-17-33/" TargetMode="External"/><Relationship Id="rId3" Type="http://schemas.openxmlformats.org/officeDocument/2006/relationships/hyperlink" Target="https://www.kingjamesbibleonline.org/Luke-17-28/" TargetMode="External"/><Relationship Id="rId7" Type="http://schemas.openxmlformats.org/officeDocument/2006/relationships/hyperlink" Target="https://www.kingjamesbibleonline.org/Luke-17-32/" TargetMode="External"/><Relationship Id="rId2" Type="http://schemas.openxmlformats.org/officeDocument/2006/relationships/hyperlink" Target="https://www.kingjamesbibleonline.org/Luke-17-27/" TargetMode="External"/><Relationship Id="rId1" Type="http://schemas.openxmlformats.org/officeDocument/2006/relationships/slideLayout" Target="../slideLayouts/slideLayout2.xml"/><Relationship Id="rId6" Type="http://schemas.openxmlformats.org/officeDocument/2006/relationships/hyperlink" Target="https://www.kingjamesbibleonline.org/Luke-17-31/" TargetMode="External"/><Relationship Id="rId11" Type="http://schemas.openxmlformats.org/officeDocument/2006/relationships/hyperlink" Target="https://www.kingjamesbibleonline.org/Luke-17-36/" TargetMode="External"/><Relationship Id="rId5" Type="http://schemas.openxmlformats.org/officeDocument/2006/relationships/hyperlink" Target="https://www.kingjamesbibleonline.org/Luke-17-30/" TargetMode="External"/><Relationship Id="rId10" Type="http://schemas.openxmlformats.org/officeDocument/2006/relationships/hyperlink" Target="https://www.kingjamesbibleonline.org/Luke-17-35/" TargetMode="External"/><Relationship Id="rId4" Type="http://schemas.openxmlformats.org/officeDocument/2006/relationships/hyperlink" Target="https://www.kingjamesbibleonline.org/Luke-17-29/" TargetMode="External"/><Relationship Id="rId9" Type="http://schemas.openxmlformats.org/officeDocument/2006/relationships/hyperlink" Target="https://www.kingjamesbibleonline.org/Luke-17-3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kingjamesbibleonline.org/Romans-13-12/" TargetMode="External"/><Relationship Id="rId2" Type="http://schemas.openxmlformats.org/officeDocument/2006/relationships/hyperlink" Target="https://www.kingjamesbibleonline.org/Matthew-16-2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1983371-0901-42CB-AE76-E13FADC86608}"/>
              </a:ext>
            </a:extLst>
          </p:cNvPr>
          <p:cNvSpPr>
            <a:spLocks noGrp="1" noChangeArrowheads="1"/>
          </p:cNvSpPr>
          <p:nvPr>
            <p:ph type="ctrTitle"/>
          </p:nvPr>
        </p:nvSpPr>
        <p:spPr/>
        <p:txBody>
          <a:bodyPr/>
          <a:lstStyle/>
          <a:p>
            <a:endParaRPr lang="en-US" altLang="en-US"/>
          </a:p>
        </p:txBody>
      </p:sp>
      <p:sp>
        <p:nvSpPr>
          <p:cNvPr id="29699" name="Rectangle 3">
            <a:extLst>
              <a:ext uri="{FF2B5EF4-FFF2-40B4-BE49-F238E27FC236}">
                <a16:creationId xmlns:a16="http://schemas.microsoft.com/office/drawing/2014/main" id="{56F56A2D-4A16-4E99-A641-1741F97DEB1D}"/>
              </a:ext>
            </a:extLst>
          </p:cNvPr>
          <p:cNvSpPr>
            <a:spLocks noGrp="1" noChangeArrowheads="1"/>
          </p:cNvSpPr>
          <p:nvPr>
            <p:ph type="subTitle" idx="1"/>
          </p:nvPr>
        </p:nvSpPr>
        <p:spPr/>
        <p:txBody>
          <a:bodyPr/>
          <a:lstStyle/>
          <a:p>
            <a:endParaRPr lang="en-US" altLang="en-US"/>
          </a:p>
        </p:txBody>
      </p:sp>
      <p:pic>
        <p:nvPicPr>
          <p:cNvPr id="29700" name="Picture 9">
            <a:extLst>
              <a:ext uri="{FF2B5EF4-FFF2-40B4-BE49-F238E27FC236}">
                <a16:creationId xmlns:a16="http://schemas.microsoft.com/office/drawing/2014/main" id="{99FBC682-5D28-462C-B27D-E87C3A9BC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4" descr="A close up of a logo&#10;&#10;Description automatically generated">
            <a:extLst>
              <a:ext uri="{FF2B5EF4-FFF2-40B4-BE49-F238E27FC236}">
                <a16:creationId xmlns:a16="http://schemas.microsoft.com/office/drawing/2014/main" id="{43219932-5DF9-445E-B66B-0EA72B1817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913" y="381000"/>
            <a:ext cx="288607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amon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DD526DA6-2226-4CAF-BE99-4ADA86A557D2}"/>
              </a:ext>
            </a:extLst>
          </p:cNvPr>
          <p:cNvSpPr>
            <a:spLocks noGrp="1" noChangeArrowheads="1"/>
          </p:cNvSpPr>
          <p:nvPr>
            <p:ph type="body" idx="1"/>
          </p:nvPr>
        </p:nvSpPr>
        <p:spPr>
          <a:xfrm>
            <a:off x="595313" y="685800"/>
            <a:ext cx="10945812" cy="6172200"/>
          </a:xfrm>
        </p:spPr>
        <p:txBody>
          <a:bodyPr/>
          <a:lstStyle/>
          <a:p>
            <a:r>
              <a:rPr lang="en-US" altLang="en-US" b="1"/>
              <a:t>James 5:7-10</a:t>
            </a:r>
            <a:r>
              <a:rPr lang="en-US" altLang="en-US"/>
              <a:t> Be patient therefore, brethren, unto the coming of the Lord. Behold, the husbandman waiteth for the precious fruit of the earth, and hath long patience for it, until he receive the early and latter rain. </a:t>
            </a:r>
            <a:r>
              <a:rPr lang="en-US" altLang="en-US" b="1">
                <a:hlinkClick r:id="rId2" tooltip="James 5:8 KJV verse detail"/>
              </a:rPr>
              <a:t>8 </a:t>
            </a:r>
            <a:r>
              <a:rPr lang="en-US" altLang="en-US"/>
              <a:t>Be ye also patient; stablish your hearts: for the coming of the Lord draweth nigh. </a:t>
            </a:r>
            <a:r>
              <a:rPr lang="en-US" altLang="en-US" b="1">
                <a:hlinkClick r:id="rId3" tooltip="James 5:9 KJV verse detail"/>
              </a:rPr>
              <a:t>9 </a:t>
            </a:r>
            <a:r>
              <a:rPr lang="en-US" altLang="en-US"/>
              <a:t>Grudge not one against another, brethren, lest ye be condemned: behold, the judge standeth before the door. </a:t>
            </a:r>
            <a:r>
              <a:rPr lang="en-US" altLang="en-US" b="1">
                <a:hlinkClick r:id="rId4" tooltip="James 5:10 KJV verse detail"/>
              </a:rPr>
              <a:t>10 </a:t>
            </a:r>
            <a:r>
              <a:rPr lang="en-US" altLang="en-US"/>
              <a:t>Take, my brethren, the prophets, who have spoken in the name of the Lord, for an example of suffering affliction, and of patience.</a:t>
            </a:r>
          </a:p>
        </p:txBody>
      </p:sp>
    </p:spTree>
  </p:cSld>
  <p:clrMapOvr>
    <a:masterClrMapping/>
  </p:clrMapOvr>
  <p:transition spd="slow">
    <p:diamon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77597E9B-7370-43B0-AB13-DD14BF38F863}"/>
              </a:ext>
            </a:extLst>
          </p:cNvPr>
          <p:cNvSpPr>
            <a:spLocks noGrp="1" noChangeArrowheads="1"/>
          </p:cNvSpPr>
          <p:nvPr>
            <p:ph type="body" idx="1"/>
          </p:nvPr>
        </p:nvSpPr>
        <p:spPr>
          <a:xfrm>
            <a:off x="608013" y="533400"/>
            <a:ext cx="10945812" cy="5943600"/>
          </a:xfrm>
        </p:spPr>
        <p:txBody>
          <a:bodyPr/>
          <a:lstStyle/>
          <a:p>
            <a:r>
              <a:rPr lang="en-US" altLang="en-US" b="1"/>
              <a:t>1 Peter 4:5-7</a:t>
            </a:r>
            <a:r>
              <a:rPr lang="en-US" altLang="en-US"/>
              <a:t> Who shall give account to him that is ready to judge the quick and the dead. </a:t>
            </a:r>
            <a:r>
              <a:rPr lang="en-US" altLang="en-US" b="1">
                <a:hlinkClick r:id="rId2" tooltip="1 Peter 4:6 KJV verse detail"/>
              </a:rPr>
              <a:t>6 </a:t>
            </a:r>
            <a:r>
              <a:rPr lang="en-US" altLang="en-US"/>
              <a:t>For for this cause was the gospel preached also to them that are dead, that they might be judged according to men in the flesh, but live according to God in the spirit. </a:t>
            </a:r>
            <a:r>
              <a:rPr lang="en-US" altLang="en-US" b="1">
                <a:hlinkClick r:id="rId3" tooltip="1 Peter 4:7 KJV verse detail"/>
              </a:rPr>
              <a:t>7 </a:t>
            </a:r>
            <a:r>
              <a:rPr lang="en-US" altLang="en-US"/>
              <a:t>But the end of all things is at hand: be ye therefore sober, and watch unto prayer.</a:t>
            </a:r>
          </a:p>
        </p:txBody>
      </p:sp>
    </p:spTree>
  </p:cSld>
  <p:clrMapOvr>
    <a:masterClrMapping/>
  </p:clrMapOvr>
  <p:transition spd="slow">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DEB1DD9E-DBEA-4ADD-B13C-A32BB7D86428}"/>
              </a:ext>
            </a:extLst>
          </p:cNvPr>
          <p:cNvSpPr>
            <a:spLocks noGrp="1" noChangeArrowheads="1"/>
          </p:cNvSpPr>
          <p:nvPr>
            <p:ph type="body" idx="1"/>
          </p:nvPr>
        </p:nvSpPr>
        <p:spPr>
          <a:xfrm>
            <a:off x="608013" y="762000"/>
            <a:ext cx="10945812" cy="5791200"/>
          </a:xfrm>
        </p:spPr>
        <p:txBody>
          <a:bodyPr/>
          <a:lstStyle/>
          <a:p>
            <a:pPr>
              <a:lnSpc>
                <a:spcPct val="90000"/>
              </a:lnSpc>
            </a:pPr>
            <a:r>
              <a:rPr lang="en-US" altLang="en-US" b="1"/>
              <a:t>2 Peter 4:9-12</a:t>
            </a:r>
            <a:r>
              <a:rPr lang="en-US" altLang="en-US"/>
              <a:t> The Lord is not slack concerning his promise, as some men count slackness; but is longsuffering to us-ward, not willing that any should perish, but that all should come to repentance. </a:t>
            </a:r>
            <a:r>
              <a:rPr lang="en-US" altLang="en-US" b="1">
                <a:hlinkClick r:id="rId2" tooltip="2 Peter 3:10 KJV verse detail"/>
              </a:rPr>
              <a:t>10 </a:t>
            </a:r>
            <a:r>
              <a:rPr lang="en-US" altLang="en-US"/>
              <a:t>But the day of the Lord will come as a thief in the night; in the which the heavens shall pass away with a great noise, and the elements shall melt with fervent heat, the earth also and the works that are therein shall be burned up. </a:t>
            </a:r>
            <a:r>
              <a:rPr lang="en-US" altLang="en-US" b="1">
                <a:hlinkClick r:id="rId3" tooltip="2 Peter 3:11 KJV verse detail"/>
              </a:rPr>
              <a:t>11 </a:t>
            </a:r>
            <a:r>
              <a:rPr lang="en-US" altLang="en-US" i="1"/>
              <a:t>Seeing</a:t>
            </a:r>
            <a:r>
              <a:rPr lang="en-US" altLang="en-US"/>
              <a:t> then </a:t>
            </a:r>
            <a:r>
              <a:rPr lang="en-US" altLang="en-US" i="1"/>
              <a:t>that</a:t>
            </a:r>
            <a:r>
              <a:rPr lang="en-US" altLang="en-US"/>
              <a:t> all these things shall be dissolved, what manner </a:t>
            </a:r>
            <a:r>
              <a:rPr lang="en-US" altLang="en-US" i="1"/>
              <a:t>of persons</a:t>
            </a:r>
            <a:r>
              <a:rPr lang="en-US" altLang="en-US"/>
              <a:t> ought ye to be in </a:t>
            </a:r>
            <a:r>
              <a:rPr lang="en-US" altLang="en-US" i="1"/>
              <a:t>all</a:t>
            </a:r>
            <a:r>
              <a:rPr lang="en-US" altLang="en-US"/>
              <a:t> holy conversation and godliness,</a:t>
            </a:r>
            <a:r>
              <a:rPr lang="en-US" altLang="en-US" b="1">
                <a:hlinkClick r:id="rId4" tooltip="2 Peter 3:12 KJV verse detail"/>
              </a:rPr>
              <a:t>12 </a:t>
            </a:r>
            <a:r>
              <a:rPr lang="en-US" altLang="en-US"/>
              <a:t>Looking for and hasting unto the coming of the day of God, wherein the heavens being on fire shall be dissolved, and the elements shall melt with fervent heat?</a:t>
            </a:r>
          </a:p>
        </p:txBody>
      </p:sp>
    </p:spTree>
  </p:cSld>
  <p:clrMapOvr>
    <a:masterClrMapping/>
  </p:clrMapOvr>
  <p:transition spd="slow">
    <p:diamon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3B2198F-4846-43BA-A905-79CC02391AB7}"/>
              </a:ext>
            </a:extLst>
          </p:cNvPr>
          <p:cNvSpPr>
            <a:spLocks noGrp="1" noChangeArrowheads="1"/>
          </p:cNvSpPr>
          <p:nvPr>
            <p:ph type="title"/>
          </p:nvPr>
        </p:nvSpPr>
        <p:spPr/>
        <p:txBody>
          <a:bodyPr/>
          <a:lstStyle/>
          <a:p>
            <a:r>
              <a:rPr lang="en-US" altLang="en-US"/>
              <a:t>Introduction</a:t>
            </a:r>
          </a:p>
        </p:txBody>
      </p:sp>
      <p:sp>
        <p:nvSpPr>
          <p:cNvPr id="16387" name="Rectangle 3">
            <a:extLst>
              <a:ext uri="{FF2B5EF4-FFF2-40B4-BE49-F238E27FC236}">
                <a16:creationId xmlns:a16="http://schemas.microsoft.com/office/drawing/2014/main" id="{D7F271ED-F699-4BCB-9608-1735F1A6488F}"/>
              </a:ext>
            </a:extLst>
          </p:cNvPr>
          <p:cNvSpPr>
            <a:spLocks noGrp="1" noChangeArrowheads="1"/>
          </p:cNvSpPr>
          <p:nvPr>
            <p:ph type="body" idx="1"/>
          </p:nvPr>
        </p:nvSpPr>
        <p:spPr>
          <a:xfrm>
            <a:off x="442913" y="1371600"/>
            <a:ext cx="8382000" cy="5486400"/>
          </a:xfrm>
        </p:spPr>
        <p:txBody>
          <a:bodyPr/>
          <a:lstStyle/>
          <a:p>
            <a:r>
              <a:rPr lang="en-US" altLang="en-US" sz="2800"/>
              <a:t>The word </a:t>
            </a:r>
            <a:r>
              <a:rPr lang="en-US" altLang="en-US" sz="2800" i="1"/>
              <a:t>atomos</a:t>
            </a:r>
            <a:r>
              <a:rPr lang="en-US" altLang="en-US" sz="2800"/>
              <a:t> is a Greek word which has reference to the smallest entity imaginable and is the root or source for the word </a:t>
            </a:r>
            <a:r>
              <a:rPr lang="en-US" altLang="en-US" sz="2800" i="1"/>
              <a:t>atom</a:t>
            </a:r>
            <a:r>
              <a:rPr lang="en-US" altLang="en-US" sz="2800"/>
              <a:t>.  </a:t>
            </a:r>
          </a:p>
          <a:p>
            <a:r>
              <a:rPr lang="en-US" altLang="en-US" sz="2800"/>
              <a:t>When the atom was first named, it was thought to be the smallest particle of matter that is indivisible.  </a:t>
            </a:r>
          </a:p>
          <a:p>
            <a:r>
              <a:rPr lang="en-US" altLang="en-US" sz="2800"/>
              <a:t>Atomos is the word we translate “in the twinkling of an eye.”  </a:t>
            </a:r>
          </a:p>
          <a:p>
            <a:r>
              <a:rPr lang="en-US" altLang="en-US" sz="2800"/>
              <a:t>Just how fast is the twinkling of an eye?  The results and opinions varied in the research encountered. Any way one might consider, “the twinkling of an eye” is extremely fast. </a:t>
            </a:r>
          </a:p>
        </p:txBody>
      </p:sp>
      <p:pic>
        <p:nvPicPr>
          <p:cNvPr id="16388" name="Picture 1" descr="See the source image">
            <a:extLst>
              <a:ext uri="{FF2B5EF4-FFF2-40B4-BE49-F238E27FC236}">
                <a16:creationId xmlns:a16="http://schemas.microsoft.com/office/drawing/2014/main" id="{BDD2E70D-4F68-4814-96A3-BD3ED5AE2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6313" y="2362200"/>
            <a:ext cx="3276600" cy="3262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diamon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04B145A-746F-4DF1-A8C1-7F0A1D8AE8D4}"/>
              </a:ext>
            </a:extLst>
          </p:cNvPr>
          <p:cNvSpPr>
            <a:spLocks noGrp="1" noChangeArrowheads="1"/>
          </p:cNvSpPr>
          <p:nvPr>
            <p:ph type="title"/>
          </p:nvPr>
        </p:nvSpPr>
        <p:spPr>
          <a:xfrm>
            <a:off x="8443913" y="304800"/>
            <a:ext cx="3109912" cy="1143000"/>
          </a:xfrm>
        </p:spPr>
        <p:txBody>
          <a:bodyPr/>
          <a:lstStyle/>
          <a:p>
            <a:r>
              <a:rPr lang="en-US" altLang="en-US" sz="4000"/>
              <a:t>Introduction</a:t>
            </a:r>
          </a:p>
        </p:txBody>
      </p:sp>
      <p:sp>
        <p:nvSpPr>
          <p:cNvPr id="17411" name="Rectangle 3">
            <a:extLst>
              <a:ext uri="{FF2B5EF4-FFF2-40B4-BE49-F238E27FC236}">
                <a16:creationId xmlns:a16="http://schemas.microsoft.com/office/drawing/2014/main" id="{39A69991-E9FC-4E00-853A-7F4319A28311}"/>
              </a:ext>
            </a:extLst>
          </p:cNvPr>
          <p:cNvSpPr>
            <a:spLocks noGrp="1" noChangeArrowheads="1"/>
          </p:cNvSpPr>
          <p:nvPr>
            <p:ph type="body" idx="1"/>
          </p:nvPr>
        </p:nvSpPr>
        <p:spPr>
          <a:xfrm>
            <a:off x="608013" y="762000"/>
            <a:ext cx="7607300" cy="5867400"/>
          </a:xfrm>
        </p:spPr>
        <p:txBody>
          <a:bodyPr/>
          <a:lstStyle/>
          <a:p>
            <a:r>
              <a:rPr lang="en-US" altLang="en-US" sz="2800"/>
              <a:t>Considering how quick an actual twinkling is, we can see it has significant implications relative to our transformation at Jesus’ return.  </a:t>
            </a:r>
          </a:p>
          <a:p>
            <a:r>
              <a:rPr lang="en-US" altLang="en-US" sz="2800"/>
              <a:t>In 1 Corinthians 15:50-58, Paul speaks of Jesus’ return and our transformation happening in the twinkling of an eye.  </a:t>
            </a:r>
          </a:p>
          <a:p>
            <a:r>
              <a:rPr lang="en-US" altLang="en-US" sz="2800"/>
              <a:t>There will be no time for repentance, prayer or baptism.  </a:t>
            </a:r>
          </a:p>
          <a:p>
            <a:r>
              <a:rPr lang="en-US" altLang="en-US" sz="2800"/>
              <a:t>There will be no time to prepare ourselves.  </a:t>
            </a:r>
          </a:p>
          <a:p>
            <a:r>
              <a:rPr lang="en-US" altLang="en-US" sz="2800"/>
              <a:t>In that fraction of a second, the dead will rise, and the living will be changed from mortal to immortal.  </a:t>
            </a:r>
          </a:p>
        </p:txBody>
      </p:sp>
      <p:pic>
        <p:nvPicPr>
          <p:cNvPr id="17412" name="irc_mi" descr="Image result for God's wrath">
            <a:extLst>
              <a:ext uri="{FF2B5EF4-FFF2-40B4-BE49-F238E27FC236}">
                <a16:creationId xmlns:a16="http://schemas.microsoft.com/office/drawing/2014/main" id="{8A67EA24-893C-4E44-933E-23DED922C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3913" y="2743200"/>
            <a:ext cx="3505200" cy="3284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diamon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4DE71D5-54EE-46CA-9405-0D86C7BEA85E}"/>
              </a:ext>
            </a:extLst>
          </p:cNvPr>
          <p:cNvSpPr>
            <a:spLocks noGrp="1" noChangeArrowheads="1"/>
          </p:cNvSpPr>
          <p:nvPr>
            <p:ph type="title"/>
          </p:nvPr>
        </p:nvSpPr>
        <p:spPr>
          <a:xfrm>
            <a:off x="8291513" y="277813"/>
            <a:ext cx="3262312" cy="1143000"/>
          </a:xfrm>
        </p:spPr>
        <p:txBody>
          <a:bodyPr/>
          <a:lstStyle/>
          <a:p>
            <a:r>
              <a:rPr lang="en-US" altLang="en-US"/>
              <a:t>Introduction</a:t>
            </a:r>
          </a:p>
        </p:txBody>
      </p:sp>
      <p:sp>
        <p:nvSpPr>
          <p:cNvPr id="26627" name="Rectangle 3">
            <a:extLst>
              <a:ext uri="{FF2B5EF4-FFF2-40B4-BE49-F238E27FC236}">
                <a16:creationId xmlns:a16="http://schemas.microsoft.com/office/drawing/2014/main" id="{B7D90197-C59D-4C24-B734-C37C498AFE0E}"/>
              </a:ext>
            </a:extLst>
          </p:cNvPr>
          <p:cNvSpPr>
            <a:spLocks noGrp="1" noChangeArrowheads="1"/>
          </p:cNvSpPr>
          <p:nvPr>
            <p:ph type="body" idx="1"/>
          </p:nvPr>
        </p:nvSpPr>
        <p:spPr>
          <a:xfrm>
            <a:off x="519113" y="304800"/>
            <a:ext cx="7924800" cy="6553200"/>
          </a:xfrm>
        </p:spPr>
        <p:txBody>
          <a:bodyPr/>
          <a:lstStyle/>
          <a:p>
            <a:pPr>
              <a:lnSpc>
                <a:spcPct val="80000"/>
              </a:lnSpc>
            </a:pPr>
            <a:r>
              <a:rPr lang="en-US" altLang="en-US" sz="2800"/>
              <a:t>In that same instant, 2 Thessalonians 1:6-10 indicates Jesus will be revealed from heaven with His mighty angels in flaming fire.  </a:t>
            </a:r>
          </a:p>
          <a:p>
            <a:pPr>
              <a:lnSpc>
                <a:spcPct val="80000"/>
              </a:lnSpc>
            </a:pPr>
            <a:r>
              <a:rPr lang="en-US" altLang="en-US" sz="2800"/>
              <a:t>They will be taking vengeance on those who do not know God and do not obey the gospel of Jesus.  Think about what was said.  </a:t>
            </a:r>
          </a:p>
          <a:p>
            <a:pPr>
              <a:lnSpc>
                <a:spcPct val="80000"/>
              </a:lnSpc>
            </a:pPr>
            <a:r>
              <a:rPr lang="en-US" altLang="en-US" sz="2800"/>
              <a:t>The people subject to this punishment are not just those we might think of as evil or devoid of any knowledge of God.  </a:t>
            </a:r>
          </a:p>
          <a:p>
            <a:pPr>
              <a:lnSpc>
                <a:spcPct val="80000"/>
              </a:lnSpc>
            </a:pPr>
            <a:r>
              <a:rPr lang="en-US" altLang="en-US" sz="2800"/>
              <a:t>Those who do not obey the gospel are also in peril.  </a:t>
            </a:r>
          </a:p>
          <a:p>
            <a:pPr>
              <a:lnSpc>
                <a:spcPct val="80000"/>
              </a:lnSpc>
            </a:pPr>
            <a:r>
              <a:rPr lang="en-US" altLang="en-US" sz="2800"/>
              <a:t>That group includes those who reject the gospel altogether and those who have received the gospel message but decided not to obey.  </a:t>
            </a:r>
          </a:p>
          <a:p>
            <a:pPr>
              <a:lnSpc>
                <a:spcPct val="80000"/>
              </a:lnSpc>
            </a:pPr>
            <a:r>
              <a:rPr lang="en-US" altLang="en-US" sz="2800"/>
              <a:t>Those who obeyed but are not fully obedient to the gospel of Jesus are also included.  </a:t>
            </a:r>
          </a:p>
          <a:p>
            <a:pPr>
              <a:lnSpc>
                <a:spcPct val="80000"/>
              </a:lnSpc>
            </a:pPr>
            <a:r>
              <a:rPr lang="en-US" altLang="en-US" sz="2800"/>
              <a:t>1 Peter 4:17 warns us that judgment will begin with the house of God, which is the </a:t>
            </a:r>
            <a:r>
              <a:rPr lang="en-US" altLang="en-US" sz="2800" b="1"/>
              <a:t>church</a:t>
            </a:r>
            <a:r>
              <a:rPr lang="en-US" altLang="en-US" sz="2800"/>
              <a:t>. </a:t>
            </a:r>
          </a:p>
          <a:p>
            <a:pPr>
              <a:lnSpc>
                <a:spcPct val="80000"/>
              </a:lnSpc>
            </a:pPr>
            <a:endParaRPr lang="en-US" altLang="en-US" sz="2800"/>
          </a:p>
        </p:txBody>
      </p:sp>
      <p:pic>
        <p:nvPicPr>
          <p:cNvPr id="26628" name="irc_mi" descr="Image result for God's wrath">
            <a:extLst>
              <a:ext uri="{FF2B5EF4-FFF2-40B4-BE49-F238E27FC236}">
                <a16:creationId xmlns:a16="http://schemas.microsoft.com/office/drawing/2014/main" id="{4ED791C6-11CA-4096-BFC2-5A23A8003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3913" y="2895600"/>
            <a:ext cx="3505200" cy="3284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diamon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D30D318-21BB-4102-AE01-2EC5BA5C2547}"/>
              </a:ext>
            </a:extLst>
          </p:cNvPr>
          <p:cNvSpPr>
            <a:spLocks noGrp="1" noChangeArrowheads="1"/>
          </p:cNvSpPr>
          <p:nvPr>
            <p:ph type="title"/>
          </p:nvPr>
        </p:nvSpPr>
        <p:spPr>
          <a:xfrm>
            <a:off x="8215313" y="277813"/>
            <a:ext cx="3338512" cy="1143000"/>
          </a:xfrm>
        </p:spPr>
        <p:txBody>
          <a:bodyPr/>
          <a:lstStyle/>
          <a:p>
            <a:r>
              <a:rPr lang="en-US" altLang="en-US"/>
              <a:t>Introduction</a:t>
            </a:r>
          </a:p>
        </p:txBody>
      </p:sp>
      <p:sp>
        <p:nvSpPr>
          <p:cNvPr id="18435" name="Rectangle 3">
            <a:extLst>
              <a:ext uri="{FF2B5EF4-FFF2-40B4-BE49-F238E27FC236}">
                <a16:creationId xmlns:a16="http://schemas.microsoft.com/office/drawing/2014/main" id="{D8231D16-BEEA-4661-A114-1F4BFDD1587C}"/>
              </a:ext>
            </a:extLst>
          </p:cNvPr>
          <p:cNvSpPr>
            <a:spLocks noGrp="1" noChangeArrowheads="1"/>
          </p:cNvSpPr>
          <p:nvPr>
            <p:ph type="body" idx="1"/>
          </p:nvPr>
        </p:nvSpPr>
        <p:spPr>
          <a:xfrm>
            <a:off x="608013" y="609600"/>
            <a:ext cx="7835900" cy="6248400"/>
          </a:xfrm>
        </p:spPr>
        <p:txBody>
          <a:bodyPr/>
          <a:lstStyle/>
          <a:p>
            <a:r>
              <a:rPr lang="en-US" altLang="en-US" sz="2800"/>
              <a:t>What should we do?  </a:t>
            </a:r>
          </a:p>
          <a:p>
            <a:r>
              <a:rPr lang="en-US" altLang="en-US" sz="2800"/>
              <a:t>Mark 13:33 tells us to </a:t>
            </a:r>
            <a:r>
              <a:rPr lang="en-US" altLang="en-US" sz="2800" b="1"/>
              <a:t>watch in patience and pray</a:t>
            </a:r>
            <a:r>
              <a:rPr lang="en-US" altLang="en-US" sz="2800"/>
              <a:t> because we do not know when the day of the Lord will come.  </a:t>
            </a:r>
          </a:p>
          <a:p>
            <a:r>
              <a:rPr lang="en-US" altLang="en-US" sz="2800"/>
              <a:t>Verse 32 indicates no one knows when that day will come. </a:t>
            </a:r>
          </a:p>
          <a:p>
            <a:r>
              <a:rPr lang="en-US" altLang="en-US" sz="2800"/>
              <a:t>Not the angels or even Jesus Himself know.  </a:t>
            </a:r>
          </a:p>
          <a:p>
            <a:r>
              <a:rPr lang="en-US" altLang="en-US" sz="2800"/>
              <a:t>Only God the Father knows the day and hour.  </a:t>
            </a:r>
          </a:p>
          <a:p>
            <a:r>
              <a:rPr lang="en-US" altLang="en-US" sz="2800"/>
              <a:t>He will come as a thief in the night for those who are not prepared.  </a:t>
            </a:r>
          </a:p>
          <a:p>
            <a:r>
              <a:rPr lang="en-US" altLang="en-US" sz="2800"/>
              <a:t>There will be no time to be reconciled to God when Jesus returns. </a:t>
            </a:r>
          </a:p>
        </p:txBody>
      </p:sp>
      <p:pic>
        <p:nvPicPr>
          <p:cNvPr id="18436" name="Picture 4" descr="Related image">
            <a:extLst>
              <a:ext uri="{FF2B5EF4-FFF2-40B4-BE49-F238E27FC236}">
                <a16:creationId xmlns:a16="http://schemas.microsoft.com/office/drawing/2014/main" id="{7B01EC49-48BF-4ED8-8B46-470ACC5C0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3913" y="2362200"/>
            <a:ext cx="3413125" cy="2560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diamon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82BC2EB-99B4-4BB8-A13F-1CF20F153841}"/>
              </a:ext>
            </a:extLst>
          </p:cNvPr>
          <p:cNvSpPr>
            <a:spLocks noGrp="1" noChangeArrowheads="1"/>
          </p:cNvSpPr>
          <p:nvPr>
            <p:ph type="title"/>
          </p:nvPr>
        </p:nvSpPr>
        <p:spPr>
          <a:xfrm>
            <a:off x="7681913" y="304800"/>
            <a:ext cx="3962400" cy="2209800"/>
          </a:xfrm>
        </p:spPr>
        <p:txBody>
          <a:bodyPr/>
          <a:lstStyle/>
          <a:p>
            <a:r>
              <a:rPr lang="en-US" altLang="en-US"/>
              <a:t>Deliverance from God Wrath </a:t>
            </a:r>
          </a:p>
        </p:txBody>
      </p:sp>
      <p:sp>
        <p:nvSpPr>
          <p:cNvPr id="19459" name="Rectangle 3">
            <a:extLst>
              <a:ext uri="{FF2B5EF4-FFF2-40B4-BE49-F238E27FC236}">
                <a16:creationId xmlns:a16="http://schemas.microsoft.com/office/drawing/2014/main" id="{4AC4B4B3-D82C-474D-9A2E-068012F520EE}"/>
              </a:ext>
            </a:extLst>
          </p:cNvPr>
          <p:cNvSpPr>
            <a:spLocks noGrp="1" noChangeArrowheads="1"/>
          </p:cNvSpPr>
          <p:nvPr>
            <p:ph type="body" idx="1"/>
          </p:nvPr>
        </p:nvSpPr>
        <p:spPr>
          <a:xfrm>
            <a:off x="608013" y="228600"/>
            <a:ext cx="6921500" cy="6629400"/>
          </a:xfrm>
        </p:spPr>
        <p:txBody>
          <a:bodyPr/>
          <a:lstStyle/>
          <a:p>
            <a:pPr>
              <a:lnSpc>
                <a:spcPct val="80000"/>
              </a:lnSpc>
            </a:pPr>
            <a:r>
              <a:rPr lang="en-US" altLang="en-US" sz="2800"/>
              <a:t>God wants us to be called from the darkness into His light.  </a:t>
            </a:r>
          </a:p>
          <a:p>
            <a:pPr>
              <a:lnSpc>
                <a:spcPct val="80000"/>
              </a:lnSpc>
            </a:pPr>
            <a:r>
              <a:rPr lang="en-US" altLang="en-US" sz="2800" b="1"/>
              <a:t>Romans 13:11-12</a:t>
            </a:r>
            <a:r>
              <a:rPr lang="en-US" altLang="en-US" sz="2800"/>
              <a:t> instructs, "that, knowing the time, that now </a:t>
            </a:r>
            <a:r>
              <a:rPr lang="en-US" altLang="en-US" sz="2800" i="1"/>
              <a:t>it is</a:t>
            </a:r>
            <a:r>
              <a:rPr lang="en-US" altLang="en-US" sz="2800"/>
              <a:t> high time to awake out of sleep: for now </a:t>
            </a:r>
            <a:r>
              <a:rPr lang="en-US" altLang="en-US" sz="2800" i="1"/>
              <a:t>is</a:t>
            </a:r>
            <a:r>
              <a:rPr lang="en-US" altLang="en-US" sz="2800"/>
              <a:t> our salvation nearer than when we believed. The night is far spent, the day is at hand: let us therefore cast off the works of darkness, and let us put on the armour of light."  </a:t>
            </a:r>
          </a:p>
          <a:p>
            <a:pPr>
              <a:lnSpc>
                <a:spcPct val="80000"/>
              </a:lnSpc>
            </a:pPr>
            <a:r>
              <a:rPr lang="en-US" altLang="en-US" sz="2800"/>
              <a:t>Paul calls it our “armour” as we are in a spiritual battle for souls.  </a:t>
            </a:r>
          </a:p>
          <a:p>
            <a:pPr>
              <a:lnSpc>
                <a:spcPct val="80000"/>
              </a:lnSpc>
            </a:pPr>
            <a:r>
              <a:rPr lang="en-US" altLang="en-US" sz="2800"/>
              <a:t>The breastplate of righteous, faith and love, the sword of faith, and the helmet of salvation are part of that armor (1 Thes 5:8; Eph 6:13-17) as we battle in a spiritual war.  </a:t>
            </a:r>
          </a:p>
          <a:p>
            <a:pPr>
              <a:lnSpc>
                <a:spcPct val="80000"/>
              </a:lnSpc>
            </a:pPr>
            <a:r>
              <a:rPr lang="en-US" altLang="en-US" sz="2800"/>
              <a:t>These weapons are mighty and powerful to bring every thought in obedience to God (2 Cor 10:3-5).</a:t>
            </a:r>
          </a:p>
        </p:txBody>
      </p:sp>
      <p:pic>
        <p:nvPicPr>
          <p:cNvPr id="19460" name="Picture 5" descr="Related image">
            <a:extLst>
              <a:ext uri="{FF2B5EF4-FFF2-40B4-BE49-F238E27FC236}">
                <a16:creationId xmlns:a16="http://schemas.microsoft.com/office/drawing/2014/main" id="{2C036C5F-5A5E-40D5-B1B7-AD4CB7C23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4313" y="3048000"/>
            <a:ext cx="3870325" cy="2903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diamon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E147A1C-D762-4E27-846F-5E1922F65A5D}"/>
              </a:ext>
            </a:extLst>
          </p:cNvPr>
          <p:cNvSpPr>
            <a:spLocks noGrp="1" noChangeArrowheads="1"/>
          </p:cNvSpPr>
          <p:nvPr>
            <p:ph type="title"/>
          </p:nvPr>
        </p:nvSpPr>
        <p:spPr>
          <a:xfrm>
            <a:off x="0" y="304800"/>
            <a:ext cx="8748713" cy="1143000"/>
          </a:xfrm>
        </p:spPr>
        <p:txBody>
          <a:bodyPr/>
          <a:lstStyle/>
          <a:p>
            <a:r>
              <a:rPr lang="en-US" altLang="en-US"/>
              <a:t>Deliverance from God Wrath</a:t>
            </a:r>
          </a:p>
        </p:txBody>
      </p:sp>
      <p:sp>
        <p:nvSpPr>
          <p:cNvPr id="20483" name="Rectangle 3">
            <a:extLst>
              <a:ext uri="{FF2B5EF4-FFF2-40B4-BE49-F238E27FC236}">
                <a16:creationId xmlns:a16="http://schemas.microsoft.com/office/drawing/2014/main" id="{062F8876-BA8F-437D-8491-E596E2C5EF0B}"/>
              </a:ext>
            </a:extLst>
          </p:cNvPr>
          <p:cNvSpPr>
            <a:spLocks noGrp="1" noChangeArrowheads="1"/>
          </p:cNvSpPr>
          <p:nvPr>
            <p:ph type="body" idx="1"/>
          </p:nvPr>
        </p:nvSpPr>
        <p:spPr>
          <a:xfrm>
            <a:off x="608013" y="1600200"/>
            <a:ext cx="11188700" cy="5257800"/>
          </a:xfrm>
        </p:spPr>
        <p:txBody>
          <a:bodyPr/>
          <a:lstStyle/>
          <a:p>
            <a:pPr>
              <a:lnSpc>
                <a:spcPct val="80000"/>
              </a:lnSpc>
            </a:pPr>
            <a:r>
              <a:rPr lang="en-US" altLang="en-US" sz="2800"/>
              <a:t>We must wait for Christ while living for God.  </a:t>
            </a:r>
          </a:p>
          <a:p>
            <a:pPr>
              <a:lnSpc>
                <a:spcPct val="80000"/>
              </a:lnSpc>
            </a:pPr>
            <a:r>
              <a:rPr lang="en-US" altLang="en-US" sz="2800"/>
              <a:t>1 Thessalonians 1:10 teaches, "And to wait for his Son from heaven, whom he raised from the dead, </a:t>
            </a:r>
            <a:r>
              <a:rPr lang="en-US" altLang="en-US" sz="2800" i="1"/>
              <a:t>even</a:t>
            </a:r>
            <a:r>
              <a:rPr lang="en-US" altLang="en-US" sz="2800"/>
              <a:t> Jesus, which delivered us from the wrath to come." </a:t>
            </a:r>
          </a:p>
          <a:p>
            <a:pPr>
              <a:lnSpc>
                <a:spcPct val="80000"/>
              </a:lnSpc>
            </a:pPr>
            <a:r>
              <a:rPr lang="en-US" altLang="en-US" sz="2800"/>
              <a:t> Thus, we are called into the light of the day to live lives knowing that we will avoid the wrath of God and obtain salvation in the Christ.  </a:t>
            </a:r>
          </a:p>
          <a:p>
            <a:pPr>
              <a:lnSpc>
                <a:spcPct val="80000"/>
              </a:lnSpc>
            </a:pPr>
            <a:r>
              <a:rPr lang="en-US" altLang="en-US" sz="2800"/>
              <a:t>1 Thessalonians 5:8-10 explains: "For they that sleep sleep in the night; and they that be drunken are drunken in the night. But let us, who are of the day, be sober, putting on the breastplate of faith and love; and for an helmet, the hope of salvation. For God hath not appointed us to wrath, but to obtain salvation by our Lord Jesus Christ, Who died for us, that, whether we wake or sleep, we should live together with him."  </a:t>
            </a:r>
          </a:p>
          <a:p>
            <a:pPr>
              <a:lnSpc>
                <a:spcPct val="80000"/>
              </a:lnSpc>
            </a:pPr>
            <a:r>
              <a:rPr lang="en-US" altLang="en-US" sz="2800"/>
              <a:t>We can be ready when the trump of the Lord sounds. </a:t>
            </a:r>
          </a:p>
        </p:txBody>
      </p:sp>
      <p:pic>
        <p:nvPicPr>
          <p:cNvPr id="20484" name="Picture 6" descr="Image result for when the trumpet of the lord shall sound">
            <a:extLst>
              <a:ext uri="{FF2B5EF4-FFF2-40B4-BE49-F238E27FC236}">
                <a16:creationId xmlns:a16="http://schemas.microsoft.com/office/drawing/2014/main" id="{B8EBB334-EBB9-4064-B5BF-B1C9CCC47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8713" y="0"/>
            <a:ext cx="2346325" cy="2079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diamon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7F74BFE-476A-4875-9FDC-9AE1A984D8A3}"/>
              </a:ext>
            </a:extLst>
          </p:cNvPr>
          <p:cNvSpPr>
            <a:spLocks noGrp="1" noChangeArrowheads="1"/>
          </p:cNvSpPr>
          <p:nvPr>
            <p:ph type="title"/>
          </p:nvPr>
        </p:nvSpPr>
        <p:spPr/>
        <p:txBody>
          <a:bodyPr/>
          <a:lstStyle/>
          <a:p>
            <a:r>
              <a:rPr lang="en-US" altLang="en-US"/>
              <a:t>Now Is the Time</a:t>
            </a:r>
          </a:p>
        </p:txBody>
      </p:sp>
      <p:sp>
        <p:nvSpPr>
          <p:cNvPr id="21507" name="Rectangle 3">
            <a:extLst>
              <a:ext uri="{FF2B5EF4-FFF2-40B4-BE49-F238E27FC236}">
                <a16:creationId xmlns:a16="http://schemas.microsoft.com/office/drawing/2014/main" id="{C7A054F3-4F07-4BEF-8932-5BB92900EDB8}"/>
              </a:ext>
            </a:extLst>
          </p:cNvPr>
          <p:cNvSpPr>
            <a:spLocks noGrp="1" noChangeArrowheads="1"/>
          </p:cNvSpPr>
          <p:nvPr>
            <p:ph type="body" idx="1"/>
          </p:nvPr>
        </p:nvSpPr>
        <p:spPr>
          <a:xfrm>
            <a:off x="608013" y="1600200"/>
            <a:ext cx="6692900" cy="5105400"/>
          </a:xfrm>
        </p:spPr>
        <p:txBody>
          <a:bodyPr/>
          <a:lstStyle/>
          <a:p>
            <a:pPr>
              <a:lnSpc>
                <a:spcPct val="90000"/>
              </a:lnSpc>
            </a:pPr>
            <a:r>
              <a:rPr lang="en-US" altLang="en-US"/>
              <a:t>Therefore, the time to prepare is now.  </a:t>
            </a:r>
          </a:p>
          <a:p>
            <a:pPr>
              <a:lnSpc>
                <a:spcPct val="90000"/>
              </a:lnSpc>
            </a:pPr>
            <a:r>
              <a:rPr lang="en-US" altLang="en-US"/>
              <a:t>We are told in 2 Corinthians 6:2 now is the day of salvation. </a:t>
            </a:r>
          </a:p>
          <a:p>
            <a:pPr>
              <a:lnSpc>
                <a:spcPct val="90000"/>
              </a:lnSpc>
            </a:pPr>
            <a:r>
              <a:rPr lang="en-US" altLang="en-US"/>
              <a:t> Now is the time to be obedient to the gospel of Jesus:  hear, believe, repent, confess, and be baptized.  </a:t>
            </a:r>
          </a:p>
          <a:p>
            <a:pPr>
              <a:lnSpc>
                <a:spcPct val="90000"/>
              </a:lnSpc>
            </a:pPr>
            <a:r>
              <a:rPr lang="en-US" altLang="en-US"/>
              <a:t>Afterward, we can begin the work of being faithful unto death that we may receive a crown of righteousness (Rev 2:10b KJV). </a:t>
            </a:r>
          </a:p>
        </p:txBody>
      </p:sp>
      <p:pic>
        <p:nvPicPr>
          <p:cNvPr id="21509" name="Picture 7" descr="Related image">
            <a:extLst>
              <a:ext uri="{FF2B5EF4-FFF2-40B4-BE49-F238E27FC236}">
                <a16:creationId xmlns:a16="http://schemas.microsoft.com/office/drawing/2014/main" id="{241D3FCA-02FB-43B5-B6E2-7B769DBEC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513" y="2362200"/>
            <a:ext cx="4403725" cy="280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diamon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435A869-733E-4C4D-B875-EDCACEA9E7B4}"/>
              </a:ext>
            </a:extLst>
          </p:cNvPr>
          <p:cNvSpPr>
            <a:spLocks noGrp="1" noChangeArrowheads="1"/>
          </p:cNvSpPr>
          <p:nvPr>
            <p:ph type="ctrTitle"/>
          </p:nvPr>
        </p:nvSpPr>
        <p:spPr/>
        <p:txBody>
          <a:bodyPr/>
          <a:lstStyle/>
          <a:p>
            <a:r>
              <a:rPr lang="en-US" altLang="en-US"/>
              <a:t>Light Lesson 25 </a:t>
            </a:r>
            <a:br>
              <a:rPr lang="en-US" altLang="en-US"/>
            </a:br>
            <a:r>
              <a:rPr lang="en-US" altLang="en-US"/>
              <a:t>In the Twinkling of an Eye</a:t>
            </a:r>
          </a:p>
        </p:txBody>
      </p:sp>
      <p:sp>
        <p:nvSpPr>
          <p:cNvPr id="2051" name="Rectangle 3">
            <a:extLst>
              <a:ext uri="{FF2B5EF4-FFF2-40B4-BE49-F238E27FC236}">
                <a16:creationId xmlns:a16="http://schemas.microsoft.com/office/drawing/2014/main" id="{C40466B8-79DD-41B7-8E20-B100A8D39C4B}"/>
              </a:ext>
            </a:extLst>
          </p:cNvPr>
          <p:cNvSpPr>
            <a:spLocks noGrp="1" noChangeArrowheads="1"/>
          </p:cNvSpPr>
          <p:nvPr>
            <p:ph type="subTitle" idx="1"/>
          </p:nvPr>
        </p:nvSpPr>
        <p:spPr/>
        <p:txBody>
          <a:bodyPr/>
          <a:lstStyle/>
          <a:p>
            <a:endParaRPr lang="en-US" altLang="en-US"/>
          </a:p>
        </p:txBody>
      </p:sp>
      <p:pic>
        <p:nvPicPr>
          <p:cNvPr id="2052" name="Picture 4" descr="A close up of a logo&#10;&#10;Description automatically generated">
            <a:extLst>
              <a:ext uri="{FF2B5EF4-FFF2-40B4-BE49-F238E27FC236}">
                <a16:creationId xmlns:a16="http://schemas.microsoft.com/office/drawing/2014/main" id="{9A2CF5E9-8095-4124-9C61-BC53C1EE7555}"/>
              </a:ext>
            </a:extLst>
          </p:cNvPr>
          <p:cNvPicPr>
            <a:picLocks noChangeAspect="1" noChangeArrowheads="1"/>
          </p:cNvPicPr>
          <p:nvPr/>
        </p:nvPicPr>
        <p:blipFill>
          <a:blip r:embed="rId2">
            <a:clrChange>
              <a:clrFrom>
                <a:srgbClr val="FBFBFB"/>
              </a:clrFrom>
              <a:clrTo>
                <a:srgbClr val="FBFBFB">
                  <a:alpha val="0"/>
                </a:srgbClr>
              </a:clrTo>
            </a:clrChange>
            <a:extLst>
              <a:ext uri="{28A0092B-C50C-407E-A947-70E740481C1C}">
                <a14:useLocalDpi xmlns:a14="http://schemas.microsoft.com/office/drawing/2010/main" val="0"/>
              </a:ext>
            </a:extLst>
          </a:blip>
          <a:srcRect/>
          <a:stretch>
            <a:fillRect/>
          </a:stretch>
        </p:blipFill>
        <p:spPr bwMode="auto">
          <a:xfrm>
            <a:off x="5319713" y="5545138"/>
            <a:ext cx="1676400"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amon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EE1094F-8B1E-4974-924B-C2A8238126DC}"/>
              </a:ext>
            </a:extLst>
          </p:cNvPr>
          <p:cNvSpPr>
            <a:spLocks noGrp="1" noChangeArrowheads="1"/>
          </p:cNvSpPr>
          <p:nvPr>
            <p:ph type="title"/>
          </p:nvPr>
        </p:nvSpPr>
        <p:spPr/>
        <p:txBody>
          <a:bodyPr/>
          <a:lstStyle/>
          <a:p>
            <a:r>
              <a:rPr lang="en-US" altLang="en-US"/>
              <a:t>Now Is the Time</a:t>
            </a:r>
          </a:p>
        </p:txBody>
      </p:sp>
      <p:sp>
        <p:nvSpPr>
          <p:cNvPr id="27651" name="Rectangle 3">
            <a:extLst>
              <a:ext uri="{FF2B5EF4-FFF2-40B4-BE49-F238E27FC236}">
                <a16:creationId xmlns:a16="http://schemas.microsoft.com/office/drawing/2014/main" id="{61A91953-0FF8-4D0E-AFFE-8DE55959CB5E}"/>
              </a:ext>
            </a:extLst>
          </p:cNvPr>
          <p:cNvSpPr>
            <a:spLocks noGrp="1" noChangeArrowheads="1"/>
          </p:cNvSpPr>
          <p:nvPr>
            <p:ph type="body" idx="1"/>
          </p:nvPr>
        </p:nvSpPr>
        <p:spPr>
          <a:xfrm>
            <a:off x="595313" y="1295400"/>
            <a:ext cx="11201400" cy="5562600"/>
          </a:xfrm>
        </p:spPr>
        <p:txBody>
          <a:bodyPr/>
          <a:lstStyle/>
          <a:p>
            <a:r>
              <a:rPr lang="en-US" altLang="en-US"/>
              <a:t>We are taught to redeem the time.  </a:t>
            </a:r>
          </a:p>
          <a:p>
            <a:pPr lvl="1"/>
            <a:r>
              <a:rPr lang="en-US" altLang="en-US"/>
              <a:t>What is hindering us from using the opportunities God has given to us? </a:t>
            </a:r>
          </a:p>
          <a:p>
            <a:pPr lvl="1"/>
            <a:r>
              <a:rPr lang="en-US" altLang="en-US"/>
              <a:t> Is it one of the many dark distortions of Satan? </a:t>
            </a:r>
          </a:p>
          <a:p>
            <a:pPr lvl="1"/>
            <a:r>
              <a:rPr lang="en-US" altLang="en-US"/>
              <a:t>Perhaps one of the most hideous of lies the Devil tells us that we have time.  "God is not going to return tonight," Satan whispers. How do you know?  Or how do you know that He might not call your time done?  </a:t>
            </a:r>
          </a:p>
          <a:p>
            <a:pPr lvl="1"/>
            <a:r>
              <a:rPr lang="en-US" altLang="en-US"/>
              <a:t>He will return, and we will be transformed in the twinkling of an eye.  </a:t>
            </a:r>
          </a:p>
          <a:p>
            <a:pPr lvl="1"/>
            <a:r>
              <a:rPr lang="en-US" altLang="en-US"/>
              <a:t>Some will be harvesting, working, and getting married at that moment.  </a:t>
            </a:r>
          </a:p>
          <a:p>
            <a:pPr lvl="1"/>
            <a:r>
              <a:rPr lang="en-US" altLang="en-US"/>
              <a:t>Are you ready for that instant?</a:t>
            </a:r>
          </a:p>
          <a:p>
            <a:endParaRPr lang="en-US" altLang="en-US"/>
          </a:p>
        </p:txBody>
      </p:sp>
    </p:spTree>
  </p:cSld>
  <p:clrMapOvr>
    <a:masterClrMapping/>
  </p:clrMapOvr>
  <p:transition spd="slow">
    <p:diamon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B690AC5-A061-463A-A340-7D9CA2436908}"/>
              </a:ext>
            </a:extLst>
          </p:cNvPr>
          <p:cNvSpPr>
            <a:spLocks noGrp="1" noChangeArrowheads="1"/>
          </p:cNvSpPr>
          <p:nvPr>
            <p:ph type="title"/>
          </p:nvPr>
        </p:nvSpPr>
        <p:spPr/>
        <p:txBody>
          <a:bodyPr/>
          <a:lstStyle/>
          <a:p>
            <a:r>
              <a:rPr lang="en-US" altLang="en-US"/>
              <a:t>Now Is the Time</a:t>
            </a:r>
          </a:p>
        </p:txBody>
      </p:sp>
      <p:sp>
        <p:nvSpPr>
          <p:cNvPr id="22531" name="Rectangle 3">
            <a:extLst>
              <a:ext uri="{FF2B5EF4-FFF2-40B4-BE49-F238E27FC236}">
                <a16:creationId xmlns:a16="http://schemas.microsoft.com/office/drawing/2014/main" id="{C0E6D32C-59F4-4D3C-8D7A-7FF63C4DC4C6}"/>
              </a:ext>
            </a:extLst>
          </p:cNvPr>
          <p:cNvSpPr>
            <a:spLocks noGrp="1" noChangeArrowheads="1"/>
          </p:cNvSpPr>
          <p:nvPr>
            <p:ph type="body" idx="1"/>
          </p:nvPr>
        </p:nvSpPr>
        <p:spPr>
          <a:xfrm>
            <a:off x="608013" y="1600200"/>
            <a:ext cx="6845300" cy="5257800"/>
          </a:xfrm>
        </p:spPr>
        <p:txBody>
          <a:bodyPr/>
          <a:lstStyle/>
          <a:p>
            <a:r>
              <a:rPr lang="en-US" altLang="en-US" sz="2800"/>
              <a:t>Death can come in an instant too.  </a:t>
            </a:r>
          </a:p>
          <a:p>
            <a:r>
              <a:rPr lang="en-US" altLang="en-US" sz="2800"/>
              <a:t>A breath is all it takes for life to give way to death.  </a:t>
            </a:r>
          </a:p>
          <a:p>
            <a:r>
              <a:rPr lang="en-US" altLang="en-US" sz="2800"/>
              <a:t>One second there is breath, the next there is none. </a:t>
            </a:r>
          </a:p>
          <a:p>
            <a:r>
              <a:rPr lang="en-US" altLang="en-US" sz="2800"/>
              <a:t>You can sit by a myriad of deathbeds, and even if it takes time for them to pass, it is the same. </a:t>
            </a:r>
          </a:p>
          <a:p>
            <a:r>
              <a:rPr lang="en-US" altLang="en-US" sz="2800"/>
              <a:t>There is always that instant—now breath, now no breath, the twinkling of an eye. </a:t>
            </a:r>
          </a:p>
        </p:txBody>
      </p:sp>
      <p:pic>
        <p:nvPicPr>
          <p:cNvPr id="22532" name="Picture 8" descr="Image result for death">
            <a:extLst>
              <a:ext uri="{FF2B5EF4-FFF2-40B4-BE49-F238E27FC236}">
                <a16:creationId xmlns:a16="http://schemas.microsoft.com/office/drawing/2014/main" id="{CFC4A678-0D87-4F38-8646-246598843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5713" y="2286000"/>
            <a:ext cx="4267200" cy="2830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diamon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035D05A-68E6-4F2C-9C65-0B998E337362}"/>
              </a:ext>
            </a:extLst>
          </p:cNvPr>
          <p:cNvSpPr>
            <a:spLocks noGrp="1" noChangeArrowheads="1"/>
          </p:cNvSpPr>
          <p:nvPr>
            <p:ph type="title"/>
          </p:nvPr>
        </p:nvSpPr>
        <p:spPr>
          <a:xfrm>
            <a:off x="608013" y="277813"/>
            <a:ext cx="10945812" cy="712787"/>
          </a:xfrm>
        </p:spPr>
        <p:txBody>
          <a:bodyPr/>
          <a:lstStyle/>
          <a:p>
            <a:r>
              <a:rPr lang="en-US" altLang="en-US" sz="4000"/>
              <a:t>Obedience</a:t>
            </a:r>
          </a:p>
        </p:txBody>
      </p:sp>
      <p:sp>
        <p:nvSpPr>
          <p:cNvPr id="23555" name="Rectangle 3">
            <a:extLst>
              <a:ext uri="{FF2B5EF4-FFF2-40B4-BE49-F238E27FC236}">
                <a16:creationId xmlns:a16="http://schemas.microsoft.com/office/drawing/2014/main" id="{7FD22E90-E4F3-42EC-B89E-E60EA81583C5}"/>
              </a:ext>
            </a:extLst>
          </p:cNvPr>
          <p:cNvSpPr>
            <a:spLocks noGrp="1" noChangeArrowheads="1"/>
          </p:cNvSpPr>
          <p:nvPr>
            <p:ph type="body" idx="1"/>
          </p:nvPr>
        </p:nvSpPr>
        <p:spPr>
          <a:xfrm>
            <a:off x="595313" y="914400"/>
            <a:ext cx="11353800" cy="5943600"/>
          </a:xfrm>
        </p:spPr>
        <p:txBody>
          <a:bodyPr/>
          <a:lstStyle/>
          <a:p>
            <a:pPr>
              <a:lnSpc>
                <a:spcPct val="90000"/>
              </a:lnSpc>
            </a:pPr>
            <a:r>
              <a:rPr lang="en-US" altLang="en-US" sz="2800"/>
              <a:t>The path from darkness to light starts with obedience, but our transformation takes a lifetime.  </a:t>
            </a:r>
          </a:p>
          <a:p>
            <a:pPr>
              <a:lnSpc>
                <a:spcPct val="90000"/>
              </a:lnSpc>
            </a:pPr>
            <a:r>
              <a:rPr lang="en-US" altLang="en-US" sz="2800"/>
              <a:t>If we have obeyed but have not been faithful, now is the time to confess and repent of our sins so we may be forgiven (1 John 1:9).  </a:t>
            </a:r>
          </a:p>
          <a:p>
            <a:pPr>
              <a:lnSpc>
                <a:spcPct val="90000"/>
              </a:lnSpc>
            </a:pPr>
            <a:r>
              <a:rPr lang="en-US" altLang="en-US" sz="2800"/>
              <a:t>We read in 2 Peter 3:9 that God is not willing for any to perish.  </a:t>
            </a:r>
          </a:p>
          <a:p>
            <a:pPr>
              <a:lnSpc>
                <a:spcPct val="90000"/>
              </a:lnSpc>
            </a:pPr>
            <a:r>
              <a:rPr lang="en-US" altLang="en-US" sz="2800"/>
              <a:t>God does not want to condemn us with sin, and He has sacrificed His Son to allow us to escape His wrath. </a:t>
            </a:r>
          </a:p>
          <a:p>
            <a:pPr>
              <a:lnSpc>
                <a:spcPct val="90000"/>
              </a:lnSpc>
            </a:pPr>
            <a:r>
              <a:rPr lang="en-US" altLang="en-US" sz="2800"/>
              <a:t> Think about what Isaiah 43:25 records: “I, even I, am He who blots out your transgressions, for my own sake; And I will not remember your Sins.”  </a:t>
            </a:r>
          </a:p>
          <a:p>
            <a:pPr>
              <a:lnSpc>
                <a:spcPct val="90000"/>
              </a:lnSpc>
            </a:pPr>
            <a:r>
              <a:rPr lang="en-US" altLang="en-US" sz="2800"/>
              <a:t>We must be obedient, faithful and diligent.  I</a:t>
            </a:r>
          </a:p>
          <a:p>
            <a:pPr>
              <a:lnSpc>
                <a:spcPct val="90000"/>
              </a:lnSpc>
            </a:pPr>
            <a:r>
              <a:rPr lang="en-US" altLang="en-US" sz="2800"/>
              <a:t>f we are not God will punish us for our sins.  </a:t>
            </a:r>
          </a:p>
          <a:p>
            <a:pPr>
              <a:lnSpc>
                <a:spcPct val="90000"/>
              </a:lnSpc>
            </a:pPr>
            <a:r>
              <a:rPr lang="en-US" altLang="en-US" sz="2800"/>
              <a:t>It is a fearful thing to fall into the hands of the living God (Heb 10:31).  </a:t>
            </a:r>
          </a:p>
          <a:p>
            <a:pPr>
              <a:lnSpc>
                <a:spcPct val="90000"/>
              </a:lnSpc>
            </a:pPr>
            <a:r>
              <a:rPr lang="en-US" altLang="en-US" sz="2800"/>
              <a:t>If we wait too long to obey, in the twinkling of an eye it will be too late.</a:t>
            </a:r>
          </a:p>
        </p:txBody>
      </p:sp>
    </p:spTree>
  </p:cSld>
  <p:clrMapOvr>
    <a:masterClrMapping/>
  </p:clrMapOvr>
  <p:transition spd="slow">
    <p:diamon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5D1307E-9498-45C3-8992-83F42FE546FA}"/>
              </a:ext>
            </a:extLst>
          </p:cNvPr>
          <p:cNvSpPr>
            <a:spLocks noGrp="1" noChangeArrowheads="1"/>
          </p:cNvSpPr>
          <p:nvPr>
            <p:ph type="title"/>
          </p:nvPr>
        </p:nvSpPr>
        <p:spPr>
          <a:xfrm>
            <a:off x="608013" y="277813"/>
            <a:ext cx="10945812" cy="865187"/>
          </a:xfrm>
        </p:spPr>
        <p:txBody>
          <a:bodyPr/>
          <a:lstStyle/>
          <a:p>
            <a:r>
              <a:rPr lang="en-US" altLang="en-US"/>
              <a:t>Review and Conclusion </a:t>
            </a:r>
          </a:p>
        </p:txBody>
      </p:sp>
      <p:sp>
        <p:nvSpPr>
          <p:cNvPr id="24579" name="Rectangle 3">
            <a:extLst>
              <a:ext uri="{FF2B5EF4-FFF2-40B4-BE49-F238E27FC236}">
                <a16:creationId xmlns:a16="http://schemas.microsoft.com/office/drawing/2014/main" id="{2D0B2999-E624-4A33-8B26-6F37E0B2ED3A}"/>
              </a:ext>
            </a:extLst>
          </p:cNvPr>
          <p:cNvSpPr>
            <a:spLocks noGrp="1" noChangeArrowheads="1"/>
          </p:cNvSpPr>
          <p:nvPr>
            <p:ph type="body" idx="1"/>
          </p:nvPr>
        </p:nvSpPr>
        <p:spPr>
          <a:xfrm>
            <a:off x="442913" y="990600"/>
            <a:ext cx="11506200" cy="5867400"/>
          </a:xfrm>
        </p:spPr>
        <p:txBody>
          <a:bodyPr/>
          <a:lstStyle/>
          <a:p>
            <a:pPr>
              <a:lnSpc>
                <a:spcPct val="80000"/>
              </a:lnSpc>
            </a:pPr>
            <a:r>
              <a:rPr lang="en-US" altLang="en-US" sz="2800"/>
              <a:t>We have learned we must use a lens of faith or prism of eternity to see heaven, God, and even ourselves as God sees us.  </a:t>
            </a:r>
          </a:p>
          <a:p>
            <a:pPr>
              <a:lnSpc>
                <a:spcPct val="80000"/>
              </a:lnSpc>
            </a:pPr>
            <a:r>
              <a:rPr lang="en-US" altLang="en-US" sz="2800"/>
              <a:t>We have learned about many causes of spiritual blindness and how to cure it.  </a:t>
            </a:r>
          </a:p>
          <a:p>
            <a:pPr>
              <a:lnSpc>
                <a:spcPct val="80000"/>
              </a:lnSpc>
            </a:pPr>
            <a:r>
              <a:rPr lang="en-US" altLang="en-US" sz="2800"/>
              <a:t>We have learned about the dangers of false teachers.  </a:t>
            </a:r>
          </a:p>
          <a:p>
            <a:pPr>
              <a:lnSpc>
                <a:spcPct val="80000"/>
              </a:lnSpc>
            </a:pPr>
            <a:r>
              <a:rPr lang="en-US" altLang="en-US" sz="2800"/>
              <a:t>We have learned of the many lies Satan uses as tools to ensnare and enslave.  </a:t>
            </a:r>
          </a:p>
          <a:p>
            <a:pPr>
              <a:lnSpc>
                <a:spcPct val="80000"/>
              </a:lnSpc>
            </a:pPr>
            <a:r>
              <a:rPr lang="en-US" altLang="en-US" sz="2800"/>
              <a:t>Among the Devil’s dark distortions are worldly trinkets and bobbles, disappointment, deception, drugs, division, prejudice, pride, hypocrisy, and self-righteousness.  </a:t>
            </a:r>
          </a:p>
          <a:p>
            <a:pPr>
              <a:lnSpc>
                <a:spcPct val="80000"/>
              </a:lnSpc>
            </a:pPr>
            <a:r>
              <a:rPr lang="en-US" altLang="en-US" sz="2800"/>
              <a:t>We have learned about the insidious nature of sin that we often let grow in our blind spot.  </a:t>
            </a:r>
          </a:p>
          <a:p>
            <a:pPr>
              <a:lnSpc>
                <a:spcPct val="80000"/>
              </a:lnSpc>
            </a:pPr>
            <a:r>
              <a:rPr lang="en-US" altLang="en-US" sz="2800"/>
              <a:t>We have learned about the lies of covetousness Satan employs to capture people into pornography, immoral sexuality, and greed as opposed to God’s plan of sanctification.  </a:t>
            </a:r>
          </a:p>
          <a:p>
            <a:pPr>
              <a:lnSpc>
                <a:spcPct val="80000"/>
              </a:lnSpc>
            </a:pPr>
            <a:r>
              <a:rPr lang="en-US" altLang="en-US" sz="2800"/>
              <a:t>All of these snares are when we fail to recognize that God is not enough!</a:t>
            </a:r>
          </a:p>
        </p:txBody>
      </p:sp>
    </p:spTree>
  </p:cSld>
  <p:clrMapOvr>
    <a:masterClrMapping/>
  </p:clrMapOvr>
  <p:transition spd="slow">
    <p:diamon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8F68A29-3D86-4B30-BE1F-041824AFC4BE}"/>
              </a:ext>
            </a:extLst>
          </p:cNvPr>
          <p:cNvSpPr>
            <a:spLocks noGrp="1" noChangeArrowheads="1"/>
          </p:cNvSpPr>
          <p:nvPr>
            <p:ph type="title"/>
          </p:nvPr>
        </p:nvSpPr>
        <p:spPr>
          <a:xfrm>
            <a:off x="671513" y="0"/>
            <a:ext cx="10945812" cy="1143000"/>
          </a:xfrm>
        </p:spPr>
        <p:txBody>
          <a:bodyPr/>
          <a:lstStyle/>
          <a:p>
            <a:r>
              <a:rPr lang="en-US" altLang="en-US"/>
              <a:t>Review and Conclusion</a:t>
            </a:r>
          </a:p>
        </p:txBody>
      </p:sp>
      <p:sp>
        <p:nvSpPr>
          <p:cNvPr id="25603" name="Rectangle 3">
            <a:extLst>
              <a:ext uri="{FF2B5EF4-FFF2-40B4-BE49-F238E27FC236}">
                <a16:creationId xmlns:a16="http://schemas.microsoft.com/office/drawing/2014/main" id="{9501375A-F42C-4C2F-8F09-557BF18DF9FD}"/>
              </a:ext>
            </a:extLst>
          </p:cNvPr>
          <p:cNvSpPr>
            <a:spLocks noGrp="1" noChangeArrowheads="1"/>
          </p:cNvSpPr>
          <p:nvPr>
            <p:ph type="body" idx="1"/>
          </p:nvPr>
        </p:nvSpPr>
        <p:spPr>
          <a:xfrm>
            <a:off x="290513" y="1066800"/>
            <a:ext cx="11506200" cy="5791200"/>
          </a:xfrm>
        </p:spPr>
        <p:txBody>
          <a:bodyPr/>
          <a:lstStyle/>
          <a:p>
            <a:r>
              <a:rPr lang="en-US" altLang="en-US" sz="2800"/>
              <a:t>We have also explored the Light and how God is the Creator and Light.  </a:t>
            </a:r>
          </a:p>
          <a:p>
            <a:r>
              <a:rPr lang="en-US" altLang="en-US" sz="2800"/>
              <a:t>We have also considered how He has given us His love, light, and holiness.  </a:t>
            </a:r>
          </a:p>
          <a:p>
            <a:r>
              <a:rPr lang="en-US" altLang="en-US" sz="2800"/>
              <a:t>This study should cause us to focus our eyes on Christ and to carry the light through service in God’s kingdom.  </a:t>
            </a:r>
          </a:p>
          <a:p>
            <a:r>
              <a:rPr lang="en-US" altLang="en-US" sz="2800"/>
              <a:t>We learned to look to the parables for how Christ sees Himself, and thus also our own condition.  </a:t>
            </a:r>
          </a:p>
          <a:p>
            <a:r>
              <a:rPr lang="en-US" altLang="en-US" sz="2800"/>
              <a:t>We learned not to be wise in our own eyes but in the light of God’s wisdom and righteousness.  </a:t>
            </a:r>
          </a:p>
          <a:p>
            <a:r>
              <a:rPr lang="en-US" altLang="en-US" sz="2800"/>
              <a:t>The fleshly or temporal focused person may not be able to see the light of heaven’s love, kindness, grace, and joy, but the spiritually focused can see these things. </a:t>
            </a:r>
          </a:p>
          <a:p>
            <a:endParaRPr lang="en-US" altLang="en-US" sz="2800"/>
          </a:p>
        </p:txBody>
      </p:sp>
    </p:spTree>
  </p:cSld>
  <p:clrMapOvr>
    <a:masterClrMapping/>
  </p:clrMapOvr>
  <p:transition spd="slow">
    <p:diamon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4C7C2A5-9438-4FA3-944B-0D64675C06D2}"/>
              </a:ext>
            </a:extLst>
          </p:cNvPr>
          <p:cNvSpPr>
            <a:spLocks noGrp="1" noChangeArrowheads="1"/>
          </p:cNvSpPr>
          <p:nvPr>
            <p:ph type="title"/>
          </p:nvPr>
        </p:nvSpPr>
        <p:spPr/>
        <p:txBody>
          <a:bodyPr/>
          <a:lstStyle/>
          <a:p>
            <a:r>
              <a:rPr lang="en-US" altLang="en-US"/>
              <a:t>Review and Conclusion</a:t>
            </a:r>
          </a:p>
        </p:txBody>
      </p:sp>
      <p:sp>
        <p:nvSpPr>
          <p:cNvPr id="28675" name="Rectangle 3">
            <a:extLst>
              <a:ext uri="{FF2B5EF4-FFF2-40B4-BE49-F238E27FC236}">
                <a16:creationId xmlns:a16="http://schemas.microsoft.com/office/drawing/2014/main" id="{1CEB472D-9D96-4A53-AD57-5979A4143CA5}"/>
              </a:ext>
            </a:extLst>
          </p:cNvPr>
          <p:cNvSpPr>
            <a:spLocks noGrp="1" noChangeArrowheads="1"/>
          </p:cNvSpPr>
          <p:nvPr>
            <p:ph type="body" idx="1"/>
          </p:nvPr>
        </p:nvSpPr>
        <p:spPr>
          <a:xfrm>
            <a:off x="442913" y="1295400"/>
            <a:ext cx="11201400" cy="5562600"/>
          </a:xfrm>
        </p:spPr>
        <p:txBody>
          <a:bodyPr/>
          <a:lstStyle/>
          <a:p>
            <a:r>
              <a:rPr lang="en-US" altLang="en-US" sz="2800"/>
              <a:t> Ultimately, we understand we walk by faith and not by sight. </a:t>
            </a:r>
          </a:p>
          <a:p>
            <a:r>
              <a:rPr lang="en-US" altLang="en-US" sz="2800"/>
              <a:t> Christians must seek to walk in the light to build their lives and families.  </a:t>
            </a:r>
          </a:p>
          <a:p>
            <a:r>
              <a:rPr lang="en-US" altLang="en-US" sz="2800"/>
              <a:t>By knowing that God is enough, they can focus on the eternal rather than the temporal, laying up their treasures in heaven and living this life in that joy.  </a:t>
            </a:r>
          </a:p>
          <a:p>
            <a:r>
              <a:rPr lang="en-US" altLang="en-US" sz="2800"/>
              <a:t>The value of the whole world is insignificant to the value of one’s soul. </a:t>
            </a:r>
          </a:p>
          <a:p>
            <a:r>
              <a:rPr lang="en-US" altLang="en-US" sz="2800"/>
              <a:t>These lessons are only relevant if we use them in our lives–to grow and mature in service to God.  </a:t>
            </a:r>
          </a:p>
          <a:p>
            <a:r>
              <a:rPr lang="en-US" altLang="en-US" sz="2800"/>
              <a:t>Otherwise, we will face the wrath instead of the place Jesus has prepared (John 14:1-3; 1 Thes 1:10; 1 Thes 4:13-17; 1 Thes 5:9; Titus 2:13). </a:t>
            </a:r>
          </a:p>
        </p:txBody>
      </p:sp>
      <p:pic>
        <p:nvPicPr>
          <p:cNvPr id="28676" name="Picture 4" descr="A close up of a logo&#10;&#10;Description automatically generated">
            <a:extLst>
              <a:ext uri="{FF2B5EF4-FFF2-40B4-BE49-F238E27FC236}">
                <a16:creationId xmlns:a16="http://schemas.microsoft.com/office/drawing/2014/main" id="{55FDA13E-E54B-4484-AE00-AB533E68F243}"/>
              </a:ext>
            </a:extLst>
          </p:cNvPr>
          <p:cNvPicPr>
            <a:picLocks noChangeAspect="1" noChangeArrowheads="1"/>
          </p:cNvPicPr>
          <p:nvPr/>
        </p:nvPicPr>
        <p:blipFill>
          <a:blip r:embed="rId2">
            <a:clrChange>
              <a:clrFrom>
                <a:srgbClr val="FBFBFB"/>
              </a:clrFrom>
              <a:clrTo>
                <a:srgbClr val="FBFBFB">
                  <a:alpha val="0"/>
                </a:srgbClr>
              </a:clrTo>
            </a:clrChange>
            <a:extLst>
              <a:ext uri="{28A0092B-C50C-407E-A947-70E740481C1C}">
                <a14:useLocalDpi xmlns:a14="http://schemas.microsoft.com/office/drawing/2010/main" val="0"/>
              </a:ext>
            </a:extLst>
          </a:blip>
          <a:srcRect/>
          <a:stretch>
            <a:fillRect/>
          </a:stretch>
        </p:blipFill>
        <p:spPr bwMode="auto">
          <a:xfrm>
            <a:off x="10196513" y="152400"/>
            <a:ext cx="1676400"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amon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A8EAF6EC-4B4E-4F1B-A5E2-1A418B132E68}"/>
              </a:ext>
            </a:extLst>
          </p:cNvPr>
          <p:cNvSpPr>
            <a:spLocks noGrp="1" noChangeArrowheads="1"/>
          </p:cNvSpPr>
          <p:nvPr>
            <p:ph type="body" idx="1"/>
          </p:nvPr>
        </p:nvSpPr>
        <p:spPr>
          <a:xfrm>
            <a:off x="608013" y="533400"/>
            <a:ext cx="10945812" cy="6324600"/>
          </a:xfrm>
        </p:spPr>
        <p:txBody>
          <a:bodyPr/>
          <a:lstStyle/>
          <a:p>
            <a:r>
              <a:rPr lang="en-US" altLang="en-US" sz="2800" b="1"/>
              <a:t>1 Corinthians 15:48-53 </a:t>
            </a:r>
            <a:r>
              <a:rPr lang="en-US" altLang="en-US" sz="2800"/>
              <a:t>As </a:t>
            </a:r>
            <a:r>
              <a:rPr lang="en-US" altLang="en-US" sz="2800" i="1"/>
              <a:t>is</a:t>
            </a:r>
            <a:r>
              <a:rPr lang="en-US" altLang="en-US" sz="2800"/>
              <a:t> the earthy, such </a:t>
            </a:r>
            <a:r>
              <a:rPr lang="en-US" altLang="en-US" sz="2800" i="1"/>
              <a:t>are</a:t>
            </a:r>
            <a:r>
              <a:rPr lang="en-US" altLang="en-US" sz="2800"/>
              <a:t> they also that are earthy: and as </a:t>
            </a:r>
            <a:r>
              <a:rPr lang="en-US" altLang="en-US" sz="2800" i="1"/>
              <a:t>is</a:t>
            </a:r>
            <a:r>
              <a:rPr lang="en-US" altLang="en-US" sz="2800"/>
              <a:t> the heavenly, such </a:t>
            </a:r>
            <a:r>
              <a:rPr lang="en-US" altLang="en-US" sz="2800" i="1"/>
              <a:t>are</a:t>
            </a:r>
            <a:r>
              <a:rPr lang="en-US" altLang="en-US" sz="2800"/>
              <a:t> they also that are heavenly.  </a:t>
            </a:r>
            <a:r>
              <a:rPr lang="en-US" altLang="en-US" sz="2800" b="1">
                <a:hlinkClick r:id="rId2" tooltip="1 Corinthians 15:49 KJV verse detail"/>
              </a:rPr>
              <a:t>49 </a:t>
            </a:r>
            <a:r>
              <a:rPr lang="en-US" altLang="en-US" sz="2800"/>
              <a:t>And as we have borne the image of the earthy, we shall also bear the image of the heavenly.  </a:t>
            </a:r>
            <a:r>
              <a:rPr lang="en-US" altLang="en-US" sz="2800" b="1">
                <a:hlinkClick r:id="rId3" tooltip="1 Corinthians 15:50 KJV verse detail"/>
              </a:rPr>
              <a:t>50 </a:t>
            </a:r>
            <a:r>
              <a:rPr lang="en-US" altLang="en-US" sz="2800"/>
              <a:t>Now this I say, brethren, that flesh and blood cannot inherit the kingdom of God; neither doth corruption inherit incorruption.  </a:t>
            </a:r>
            <a:r>
              <a:rPr lang="en-US" altLang="en-US" sz="2800" b="1">
                <a:hlinkClick r:id="rId4" tooltip="1 Corinthians 15:51 KJV verse detail"/>
              </a:rPr>
              <a:t>51 </a:t>
            </a:r>
            <a:r>
              <a:rPr lang="en-US" altLang="en-US" sz="2800"/>
              <a:t>Behold, I shew you a mystery; We shall not all sleep, but we shall all be changed, </a:t>
            </a:r>
            <a:r>
              <a:rPr lang="en-US" altLang="en-US" sz="2800" b="1">
                <a:hlinkClick r:id="rId5" tooltip="1 Corinthians 15:52 KJV verse detail"/>
              </a:rPr>
              <a:t>52 </a:t>
            </a:r>
            <a:r>
              <a:rPr lang="en-US" altLang="en-US" sz="2800"/>
              <a:t>In a moment, in the twinkling of an eye, at the last trump: for the trumpet shall sound, and the dead shall be raised incorruptible, and we shall be changed.  </a:t>
            </a:r>
            <a:r>
              <a:rPr lang="en-US" altLang="en-US" sz="2800" b="1">
                <a:hlinkClick r:id="rId6" tooltip="1 Corinthians 15:53 KJV verse detail"/>
              </a:rPr>
              <a:t>53 </a:t>
            </a:r>
            <a:r>
              <a:rPr lang="en-US" altLang="en-US" sz="2800"/>
              <a:t>For this corruptible must put on incorruption, and this mortal </a:t>
            </a:r>
            <a:r>
              <a:rPr lang="en-US" altLang="en-US" sz="2800" i="1"/>
              <a:t>must</a:t>
            </a:r>
            <a:r>
              <a:rPr lang="en-US" altLang="en-US" sz="2800"/>
              <a:t> put on immortality.  </a:t>
            </a:r>
            <a:r>
              <a:rPr lang="en-US" altLang="en-US" sz="2800" b="1">
                <a:hlinkClick r:id="rId7" tooltip="1 Corinthians 15:54 KJV verse detail"/>
              </a:rPr>
              <a:t>54 </a:t>
            </a:r>
            <a:r>
              <a:rPr lang="en-US" altLang="en-US" sz="2800"/>
              <a:t>So when this corruptible shall have put on incorruption, and this mortal shall have put on immortality, then shall be brought to pass the saying that is written, Death is swallowed up in victory.</a:t>
            </a:r>
          </a:p>
        </p:txBody>
      </p:sp>
    </p:spTree>
  </p:cSld>
  <p:clrMapOvr>
    <a:masterClrMapping/>
  </p:clrMapOvr>
  <p:transition spd="slow">
    <p:diamon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9E82EEBC-4B10-40A9-98CE-9EEF4E5FA196}"/>
              </a:ext>
            </a:extLst>
          </p:cNvPr>
          <p:cNvSpPr>
            <a:spLocks noGrp="1" noChangeArrowheads="1"/>
          </p:cNvSpPr>
          <p:nvPr>
            <p:ph type="body" idx="1"/>
          </p:nvPr>
        </p:nvSpPr>
        <p:spPr>
          <a:xfrm>
            <a:off x="608013" y="609600"/>
            <a:ext cx="10945812" cy="5943600"/>
          </a:xfrm>
        </p:spPr>
        <p:txBody>
          <a:bodyPr/>
          <a:lstStyle/>
          <a:p>
            <a:r>
              <a:rPr lang="en-US" altLang="en-US" sz="2800" b="1"/>
              <a:t>1 Thessalonians 4:13-18 </a:t>
            </a:r>
            <a:r>
              <a:rPr lang="en-US" altLang="en-US" sz="2800"/>
              <a:t>But I would not have you to be ignorant, brethren, concerning them which are asleep, that ye sorrow not, even as others which have no hope.  </a:t>
            </a:r>
            <a:r>
              <a:rPr lang="en-US" altLang="en-US" sz="2800" b="1">
                <a:hlinkClick r:id="rId2" tooltip="1 Thessalonians 4:14 KJV verse detail"/>
              </a:rPr>
              <a:t>14 </a:t>
            </a:r>
            <a:r>
              <a:rPr lang="en-US" altLang="en-US" sz="2800"/>
              <a:t>For if we believe that Jesus died and rose again, even so them also which sleep in Jesus will God bring with him.  </a:t>
            </a:r>
            <a:r>
              <a:rPr lang="en-US" altLang="en-US" sz="2800" b="1">
                <a:hlinkClick r:id="rId3" tooltip="1 Thessalonians 4:15 KJV verse detail"/>
              </a:rPr>
              <a:t>15 </a:t>
            </a:r>
            <a:r>
              <a:rPr lang="en-US" altLang="en-US" sz="2800"/>
              <a:t>For this we say unto you by the word of the Lord, that we which are alive </a:t>
            </a:r>
            <a:r>
              <a:rPr lang="en-US" altLang="en-US" sz="2800" i="1"/>
              <a:t>and</a:t>
            </a:r>
            <a:r>
              <a:rPr lang="en-US" altLang="en-US" sz="2800"/>
              <a:t> remain unto the coming of the Lord shall not prevent them which are asleep.  </a:t>
            </a:r>
            <a:r>
              <a:rPr lang="en-US" altLang="en-US" sz="2800" b="1">
                <a:hlinkClick r:id="rId4" tooltip="1 Thessalonians 4:16 KJV verse detail"/>
              </a:rPr>
              <a:t>16 </a:t>
            </a:r>
            <a:r>
              <a:rPr lang="en-US" altLang="en-US" sz="2800"/>
              <a:t>For the Lord himself shall descend from heaven with a shout, with the voice of the archangel, and with the trump of God: and the dead in Christ shall rise first:  </a:t>
            </a:r>
            <a:r>
              <a:rPr lang="en-US" altLang="en-US" sz="2800" b="1">
                <a:hlinkClick r:id="rId5" tooltip="1 Thessalonians 4:17 KJV verse detail"/>
              </a:rPr>
              <a:t>17 </a:t>
            </a:r>
            <a:r>
              <a:rPr lang="en-US" altLang="en-US" sz="2800"/>
              <a:t>Then we which are alive </a:t>
            </a:r>
            <a:r>
              <a:rPr lang="en-US" altLang="en-US" sz="2800" i="1"/>
              <a:t>and</a:t>
            </a:r>
            <a:r>
              <a:rPr lang="en-US" altLang="en-US" sz="2800"/>
              <a:t> remain shall be caught up together with them in the clouds, to meet the Lord in the air: and so shall we ever be with the Lord.  </a:t>
            </a:r>
            <a:r>
              <a:rPr lang="en-US" altLang="en-US" sz="2800" b="1">
                <a:hlinkClick r:id="rId6" tooltip="1 Thessalonians 4:18 KJV verse detail"/>
              </a:rPr>
              <a:t>18 </a:t>
            </a:r>
            <a:r>
              <a:rPr lang="en-US" altLang="en-US" sz="2800"/>
              <a:t>Wherefore comfort one another with these words.</a:t>
            </a:r>
          </a:p>
        </p:txBody>
      </p:sp>
    </p:spTree>
  </p:cSld>
  <p:clrMapOvr>
    <a:masterClrMapping/>
  </p:clrMapOvr>
  <p:transition spd="slow">
    <p:diamon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86FE44E2-01F8-4B0A-817B-3E4CD7C780EC}"/>
              </a:ext>
            </a:extLst>
          </p:cNvPr>
          <p:cNvSpPr>
            <a:spLocks noGrp="1" noChangeArrowheads="1"/>
          </p:cNvSpPr>
          <p:nvPr>
            <p:ph type="body" idx="1"/>
          </p:nvPr>
        </p:nvSpPr>
        <p:spPr>
          <a:xfrm>
            <a:off x="608013" y="762000"/>
            <a:ext cx="10945812" cy="5368925"/>
          </a:xfrm>
        </p:spPr>
        <p:txBody>
          <a:bodyPr/>
          <a:lstStyle/>
          <a:p>
            <a:r>
              <a:rPr lang="en-US" altLang="en-US" sz="4000" b="1"/>
              <a:t>John 11:25-26</a:t>
            </a:r>
            <a:r>
              <a:rPr lang="en-US" altLang="en-US" sz="4000"/>
              <a:t> Jesus said unto her, I am the resurrection, and the life: he that believeth in me, though he were dead, yet shall he live:  </a:t>
            </a:r>
            <a:r>
              <a:rPr lang="en-US" altLang="en-US" sz="4000" b="1">
                <a:hlinkClick r:id="rId2" tooltip="John 11:26 KJV verse detail"/>
              </a:rPr>
              <a:t>26 </a:t>
            </a:r>
            <a:r>
              <a:rPr lang="en-US" altLang="en-US" sz="4000"/>
              <a:t>And whosoever liveth and believeth in me shall never die. Believest thou this?</a:t>
            </a:r>
          </a:p>
        </p:txBody>
      </p:sp>
    </p:spTree>
  </p:cSld>
  <p:clrMapOvr>
    <a:masterClrMapping/>
  </p:clrMapOvr>
  <p:transition spd="slow">
    <p:diamon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6CD51096-1481-4706-A170-181D5E3A0FD9}"/>
              </a:ext>
            </a:extLst>
          </p:cNvPr>
          <p:cNvSpPr>
            <a:spLocks noGrp="1" noChangeArrowheads="1"/>
          </p:cNvSpPr>
          <p:nvPr>
            <p:ph type="body" idx="1"/>
          </p:nvPr>
        </p:nvSpPr>
        <p:spPr>
          <a:xfrm>
            <a:off x="608013" y="609600"/>
            <a:ext cx="10945812" cy="5867400"/>
          </a:xfrm>
        </p:spPr>
        <p:txBody>
          <a:bodyPr/>
          <a:lstStyle/>
          <a:p>
            <a:r>
              <a:rPr lang="en-US" altLang="en-US" b="1"/>
              <a:t>2 Thessalonians 1:6-10</a:t>
            </a:r>
            <a:r>
              <a:rPr lang="en-US" altLang="en-US"/>
              <a:t> Seeing </a:t>
            </a:r>
            <a:r>
              <a:rPr lang="en-US" altLang="en-US" i="1"/>
              <a:t>it is</a:t>
            </a:r>
            <a:r>
              <a:rPr lang="en-US" altLang="en-US"/>
              <a:t> a righteous thing with God to recompense tribulation to them that trouble you;</a:t>
            </a:r>
            <a:r>
              <a:rPr lang="en-US" altLang="en-US" b="1">
                <a:hlinkClick r:id="rId2" tooltip="2 Thessalonians 1:7 KJV verse detail"/>
              </a:rPr>
              <a:t>7 </a:t>
            </a:r>
            <a:r>
              <a:rPr lang="en-US" altLang="en-US"/>
              <a:t>And to you who are troubled rest with us, when the Lord Jesus shall be revealed from heaven with his mighty angels,</a:t>
            </a:r>
            <a:r>
              <a:rPr lang="en-US" altLang="en-US" b="1">
                <a:hlinkClick r:id="rId3" tooltip="2 Thessalonians 1:8 KJV verse detail"/>
              </a:rPr>
              <a:t>8 </a:t>
            </a:r>
            <a:r>
              <a:rPr lang="en-US" altLang="en-US"/>
              <a:t>In flaming fire taking vengeance on them that know not God, and that obey not the gospel of our Lord Jesus Christ:</a:t>
            </a:r>
            <a:r>
              <a:rPr lang="en-US" altLang="en-US" b="1">
                <a:hlinkClick r:id="rId4" tooltip="2 Thessalonians 1:9 KJV verse detail"/>
              </a:rPr>
              <a:t>9 </a:t>
            </a:r>
            <a:r>
              <a:rPr lang="en-US" altLang="en-US"/>
              <a:t>Who shall be punished with everlasting destruction from the presence of the Lord, and from the glory of his power;</a:t>
            </a:r>
            <a:r>
              <a:rPr lang="en-US" altLang="en-US" b="1">
                <a:hlinkClick r:id="rId5" tooltip="2 Thessalonians 1:10 KJV verse detail"/>
              </a:rPr>
              <a:t>10 </a:t>
            </a:r>
            <a:r>
              <a:rPr lang="en-US" altLang="en-US"/>
              <a:t>When he shall come to be glorified in his saints, and to be admired in all them that believe (because our testimony among you was believed) in that day.</a:t>
            </a:r>
          </a:p>
        </p:txBody>
      </p:sp>
    </p:spTree>
  </p:cSld>
  <p:clrMapOvr>
    <a:masterClrMapping/>
  </p:clrMapOvr>
  <p:transition spd="slow">
    <p:diamon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C6279794-F0B3-4FD3-8574-1BACF8DBA72B}"/>
              </a:ext>
            </a:extLst>
          </p:cNvPr>
          <p:cNvSpPr>
            <a:spLocks noGrp="1" noChangeArrowheads="1"/>
          </p:cNvSpPr>
          <p:nvPr>
            <p:ph type="body" idx="1"/>
          </p:nvPr>
        </p:nvSpPr>
        <p:spPr>
          <a:xfrm>
            <a:off x="608013" y="533400"/>
            <a:ext cx="10945812" cy="6019800"/>
          </a:xfrm>
        </p:spPr>
        <p:txBody>
          <a:bodyPr/>
          <a:lstStyle/>
          <a:p>
            <a:r>
              <a:rPr lang="en-US" altLang="en-US" b="1"/>
              <a:t>Mark 13:32-37</a:t>
            </a:r>
            <a:r>
              <a:rPr lang="en-US" altLang="en-US"/>
              <a:t> But of that day and </a:t>
            </a:r>
            <a:r>
              <a:rPr lang="en-US" altLang="en-US" i="1"/>
              <a:t>that</a:t>
            </a:r>
            <a:r>
              <a:rPr lang="en-US" altLang="en-US"/>
              <a:t> hour knoweth no man, no, not the angels which are in heaven, neither the Son, but the Father. </a:t>
            </a:r>
            <a:r>
              <a:rPr lang="en-US" altLang="en-US" b="1">
                <a:hlinkClick r:id="rId2" tooltip="Mark 13:33 KJV verse detail"/>
              </a:rPr>
              <a:t>33 </a:t>
            </a:r>
            <a:r>
              <a:rPr lang="en-US" altLang="en-US"/>
              <a:t>Take ye heed, watch and pray: for ye know not when the time is. </a:t>
            </a:r>
            <a:r>
              <a:rPr lang="en-US" altLang="en-US" b="1">
                <a:hlinkClick r:id="rId3" tooltip="Mark 13:34 KJV verse detail"/>
              </a:rPr>
              <a:t>34 </a:t>
            </a:r>
            <a:r>
              <a:rPr lang="en-US" altLang="en-US" i="1"/>
              <a:t>For the Son of man is</a:t>
            </a:r>
            <a:r>
              <a:rPr lang="en-US" altLang="en-US"/>
              <a:t> as a man taking a far journey, who left his house, and gave authority to his servants, and to every man his work, and commanded the porter to watch. </a:t>
            </a:r>
            <a:r>
              <a:rPr lang="en-US" altLang="en-US" b="1">
                <a:hlinkClick r:id="rId4" tooltip="Mark 13:35 KJV verse detail"/>
              </a:rPr>
              <a:t>35 </a:t>
            </a:r>
            <a:r>
              <a:rPr lang="en-US" altLang="en-US"/>
              <a:t>Watch ye therefore: for ye know not when the master of the house cometh, at even, or at midnight, or at the cockcrowing, or in the morning: </a:t>
            </a:r>
            <a:r>
              <a:rPr lang="en-US" altLang="en-US" b="1">
                <a:hlinkClick r:id="rId5" tooltip="Mark 13:36 KJV verse detail"/>
              </a:rPr>
              <a:t>36 </a:t>
            </a:r>
            <a:r>
              <a:rPr lang="en-US" altLang="en-US"/>
              <a:t>Lest coming suddenly he find you sleeping. </a:t>
            </a:r>
            <a:r>
              <a:rPr lang="en-US" altLang="en-US" b="1">
                <a:hlinkClick r:id="rId6" tooltip="Mark 13:37 KJV verse detail"/>
              </a:rPr>
              <a:t>37 </a:t>
            </a:r>
            <a:r>
              <a:rPr lang="en-US" altLang="en-US"/>
              <a:t>And what I say unto you I say unto all, Watch.</a:t>
            </a:r>
          </a:p>
        </p:txBody>
      </p:sp>
    </p:spTree>
  </p:cSld>
  <p:clrMapOvr>
    <a:masterClrMapping/>
  </p:clrMapOvr>
  <p:transition spd="slow">
    <p:diamon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3C556815-1DFC-4B9C-8530-E87E1F12A0B5}"/>
              </a:ext>
            </a:extLst>
          </p:cNvPr>
          <p:cNvSpPr>
            <a:spLocks noGrp="1" noChangeArrowheads="1"/>
          </p:cNvSpPr>
          <p:nvPr>
            <p:ph type="body" idx="1"/>
          </p:nvPr>
        </p:nvSpPr>
        <p:spPr>
          <a:xfrm>
            <a:off x="608013" y="533400"/>
            <a:ext cx="10945812" cy="6324600"/>
          </a:xfrm>
        </p:spPr>
        <p:txBody>
          <a:bodyPr/>
          <a:lstStyle/>
          <a:p>
            <a:pPr>
              <a:lnSpc>
                <a:spcPct val="90000"/>
              </a:lnSpc>
            </a:pPr>
            <a:r>
              <a:rPr lang="en-US" altLang="en-US" sz="2800" b="1"/>
              <a:t>Luke 17:26-36</a:t>
            </a:r>
            <a:r>
              <a:rPr lang="en-US" altLang="en-US" sz="2800"/>
              <a:t> And as it was in the days of Noe, so shall it be also in the days of the Son of man. </a:t>
            </a:r>
            <a:r>
              <a:rPr lang="en-US" altLang="en-US" sz="2800" b="1">
                <a:hlinkClick r:id="rId2" tooltip="Luke 17:27 KJV verse detail"/>
              </a:rPr>
              <a:t>27 </a:t>
            </a:r>
            <a:r>
              <a:rPr lang="en-US" altLang="en-US" sz="2800"/>
              <a:t>They did eat, they drank, they married wives, they were given in marriage, until the day that Noe entered into the ark, and the flood came, and destroyed them all. </a:t>
            </a:r>
            <a:r>
              <a:rPr lang="en-US" altLang="en-US" sz="2800" b="1">
                <a:hlinkClick r:id="rId3" tooltip="Luke 17:28 KJV verse detail"/>
              </a:rPr>
              <a:t>28 </a:t>
            </a:r>
            <a:r>
              <a:rPr lang="en-US" altLang="en-US" sz="2800"/>
              <a:t>Likewise also as it was in the days of Lot; they did eat, they drank, they bought, they sold, they planted, they builded; </a:t>
            </a:r>
            <a:r>
              <a:rPr lang="en-US" altLang="en-US" sz="2800" b="1">
                <a:hlinkClick r:id="rId4" tooltip="Luke 17:29 KJV verse detail"/>
              </a:rPr>
              <a:t>29 </a:t>
            </a:r>
            <a:r>
              <a:rPr lang="en-US" altLang="en-US" sz="2800"/>
              <a:t>But the same day that Lot went out of Sodom it rained fire and brimstone from heaven, and destroyed </a:t>
            </a:r>
            <a:r>
              <a:rPr lang="en-US" altLang="en-US" sz="2800" i="1"/>
              <a:t>them</a:t>
            </a:r>
            <a:r>
              <a:rPr lang="en-US" altLang="en-US" sz="2800"/>
              <a:t> all. </a:t>
            </a:r>
            <a:r>
              <a:rPr lang="en-US" altLang="en-US" sz="2800" b="1">
                <a:hlinkClick r:id="rId5" tooltip="Luke 17:30 KJV verse detail"/>
              </a:rPr>
              <a:t>30 </a:t>
            </a:r>
            <a:r>
              <a:rPr lang="en-US" altLang="en-US" sz="2800"/>
              <a:t>Even thus shall it be in the day when the Son of man is revealed. </a:t>
            </a:r>
            <a:r>
              <a:rPr lang="en-US" altLang="en-US" sz="2800" b="1">
                <a:hlinkClick r:id="rId6" tooltip="Luke 17:31 KJV verse detail"/>
              </a:rPr>
              <a:t>31 </a:t>
            </a:r>
            <a:r>
              <a:rPr lang="en-US" altLang="en-US" sz="2800"/>
              <a:t>In that day, he which shall be upon the housetop, and his stuff in the house, let him not come down to take it away: and he that is in the field, let him likewise not return back. </a:t>
            </a:r>
            <a:r>
              <a:rPr lang="en-US" altLang="en-US" sz="2800" b="1">
                <a:hlinkClick r:id="rId7" tooltip="Luke 17:32 KJV verse detail"/>
              </a:rPr>
              <a:t>32 </a:t>
            </a:r>
            <a:r>
              <a:rPr lang="en-US" altLang="en-US" sz="2800"/>
              <a:t>Remember Lot's wife. </a:t>
            </a:r>
            <a:r>
              <a:rPr lang="en-US" altLang="en-US" sz="2800" b="1">
                <a:hlinkClick r:id="rId8" tooltip="Luke 17:33 KJV verse detail"/>
              </a:rPr>
              <a:t>33 </a:t>
            </a:r>
            <a:r>
              <a:rPr lang="en-US" altLang="en-US" sz="2800"/>
              <a:t>Whosoever shall seek to save his life shall lose it; and whosoever shall lose his life shall preserve it. </a:t>
            </a:r>
            <a:r>
              <a:rPr lang="en-US" altLang="en-US" sz="2800" b="1">
                <a:hlinkClick r:id="rId9" tooltip="Luke 17:34 KJV verse detail"/>
              </a:rPr>
              <a:t>34 </a:t>
            </a:r>
            <a:r>
              <a:rPr lang="en-US" altLang="en-US" sz="2800"/>
              <a:t>I tell you, in that night there shall be two </a:t>
            </a:r>
            <a:r>
              <a:rPr lang="en-US" altLang="en-US" sz="2800" i="1"/>
              <a:t>men</a:t>
            </a:r>
            <a:r>
              <a:rPr lang="en-US" altLang="en-US" sz="2800"/>
              <a:t> in one bed; the one shall be taken, and the other shall be left. </a:t>
            </a:r>
            <a:r>
              <a:rPr lang="en-US" altLang="en-US" sz="2800" b="1">
                <a:hlinkClick r:id="rId10" tooltip="Luke 17:35 KJV verse detail"/>
              </a:rPr>
              <a:t>35 </a:t>
            </a:r>
            <a:r>
              <a:rPr lang="en-US" altLang="en-US" sz="2800"/>
              <a:t>Two </a:t>
            </a:r>
            <a:r>
              <a:rPr lang="en-US" altLang="en-US" sz="2800" i="1"/>
              <a:t>women</a:t>
            </a:r>
            <a:r>
              <a:rPr lang="en-US" altLang="en-US" sz="2800"/>
              <a:t> shall be grinding together; the one shall be taken, and the other left. </a:t>
            </a:r>
            <a:r>
              <a:rPr lang="en-US" altLang="en-US" sz="2800" b="1">
                <a:hlinkClick r:id="rId11" tooltip="Luke 17:36 KJV verse detail"/>
              </a:rPr>
              <a:t>36 </a:t>
            </a:r>
            <a:r>
              <a:rPr lang="en-US" altLang="en-US" sz="2800"/>
              <a:t>Two </a:t>
            </a:r>
            <a:r>
              <a:rPr lang="en-US" altLang="en-US" sz="2800" i="1"/>
              <a:t>men</a:t>
            </a:r>
            <a:r>
              <a:rPr lang="en-US" altLang="en-US" sz="2800"/>
              <a:t> shall be in the field; the one shall be taken, and the other left.</a:t>
            </a:r>
          </a:p>
        </p:txBody>
      </p:sp>
    </p:spTree>
  </p:cSld>
  <p:clrMapOvr>
    <a:masterClrMapping/>
  </p:clrMapOvr>
  <p:transition spd="slow">
    <p:diamon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FE3C9E7C-C2F8-4B92-B522-318338754BEF}"/>
              </a:ext>
            </a:extLst>
          </p:cNvPr>
          <p:cNvSpPr>
            <a:spLocks noGrp="1" noChangeArrowheads="1"/>
          </p:cNvSpPr>
          <p:nvPr>
            <p:ph type="body" idx="1"/>
          </p:nvPr>
        </p:nvSpPr>
        <p:spPr>
          <a:xfrm>
            <a:off x="608013" y="609600"/>
            <a:ext cx="10945812" cy="5943600"/>
          </a:xfrm>
        </p:spPr>
        <p:txBody>
          <a:bodyPr/>
          <a:lstStyle/>
          <a:p>
            <a:r>
              <a:rPr lang="en-US" altLang="en-US" b="1"/>
              <a:t>Matthew 16:27-28</a:t>
            </a:r>
            <a:r>
              <a:rPr lang="en-US" altLang="en-US"/>
              <a:t> For the Son of man shall come in the glory of his Father with his angels; and then he shall reward every man according to his works. </a:t>
            </a:r>
            <a:r>
              <a:rPr lang="en-US" altLang="en-US" b="1">
                <a:hlinkClick r:id="rId2" tooltip="Matthew 16:28 KJV verse detail"/>
              </a:rPr>
              <a:t>28 </a:t>
            </a:r>
            <a:r>
              <a:rPr lang="en-US" altLang="en-US"/>
              <a:t>Verily I say unto you, There be some standing here, which shall not taste of death, till they see the Son of man coming in his kingdom.</a:t>
            </a:r>
            <a:endParaRPr lang="en-US" altLang="en-US" b="1"/>
          </a:p>
          <a:p>
            <a:r>
              <a:rPr lang="en-US" altLang="en-US" b="1"/>
              <a:t>Romans 13:11-12</a:t>
            </a:r>
            <a:r>
              <a:rPr lang="en-US" altLang="en-US"/>
              <a:t> that, knowing the time, that now </a:t>
            </a:r>
            <a:r>
              <a:rPr lang="en-US" altLang="en-US" i="1"/>
              <a:t>it is</a:t>
            </a:r>
            <a:r>
              <a:rPr lang="en-US" altLang="en-US"/>
              <a:t> high time to awake out of sleep: for now </a:t>
            </a:r>
            <a:r>
              <a:rPr lang="en-US" altLang="en-US" i="1"/>
              <a:t>is</a:t>
            </a:r>
            <a:r>
              <a:rPr lang="en-US" altLang="en-US"/>
              <a:t> our salvation nearer than when we believed. </a:t>
            </a:r>
            <a:r>
              <a:rPr lang="en-US" altLang="en-US" b="1">
                <a:hlinkClick r:id="rId3" tooltip="Romans 13:12 KJV verse detail"/>
              </a:rPr>
              <a:t>12 </a:t>
            </a:r>
            <a:r>
              <a:rPr lang="en-US" altLang="en-US"/>
              <a:t>The night is far spent, the day is at hand: let us therefore cast off the works of darkness, and let us put on the armour of light.</a:t>
            </a:r>
          </a:p>
        </p:txBody>
      </p:sp>
    </p:spTree>
  </p:cSld>
  <p:clrMapOvr>
    <a:masterClrMapping/>
  </p:clrMapOvr>
  <p:transition spd="slow">
    <p:diamond/>
  </p:transition>
</p:sld>
</file>

<file path=ppt/theme/theme1.xml><?xml version="1.0" encoding="utf-8"?>
<a:theme xmlns:a="http://schemas.openxmlformats.org/drawingml/2006/main" name="Maple">
  <a:themeElements>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fontScheme name="Maple">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Maple</Template>
  <TotalTime>0</TotalTime>
  <Words>3114</Words>
  <Application>Microsoft Office PowerPoint</Application>
  <PresentationFormat>Custom</PresentationFormat>
  <Paragraphs>103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Times New Roman</vt:lpstr>
      <vt:lpstr>Wingdings</vt:lpstr>
      <vt:lpstr>Maple</vt:lpstr>
      <vt:lpstr>PowerPoint Presentation</vt:lpstr>
      <vt:lpstr>Light Lesson 25  In the Twinkling of an Eye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Introduction</vt:lpstr>
      <vt:lpstr>Introduction</vt:lpstr>
      <vt:lpstr>Introduction</vt:lpstr>
      <vt:lpstr>Deliverance from God Wrath </vt:lpstr>
      <vt:lpstr>Deliverance from God Wrath</vt:lpstr>
      <vt:lpstr>Now Is the Time</vt:lpstr>
      <vt:lpstr>Now Is the Time</vt:lpstr>
      <vt:lpstr>Now Is the Time</vt:lpstr>
      <vt:lpstr>Obedience</vt:lpstr>
      <vt:lpstr>Review and Conclusion </vt:lpstr>
      <vt:lpstr>Review and Conclusion</vt:lpstr>
      <vt:lpstr>Review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2019-08-11T23:21:08Z</dcterms:created>
  <dcterms:modified xsi:type="dcterms:W3CDTF">2019-08-11T23:21:26Z</dcterms:modified>
</cp:coreProperties>
</file>