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34"/>
  </p:notesMasterIdLst>
  <p:handoutMasterIdLst>
    <p:handoutMasterId r:id="rId35"/>
  </p:handoutMasterIdLst>
  <p:sldIdLst>
    <p:sldId id="280" r:id="rId2"/>
    <p:sldId id="295" r:id="rId3"/>
    <p:sldId id="313" r:id="rId4"/>
    <p:sldId id="296" r:id="rId5"/>
    <p:sldId id="300" r:id="rId6"/>
    <p:sldId id="312" r:id="rId7"/>
    <p:sldId id="290" r:id="rId8"/>
    <p:sldId id="301" r:id="rId9"/>
    <p:sldId id="302" r:id="rId10"/>
    <p:sldId id="303" r:id="rId11"/>
    <p:sldId id="271" r:id="rId12"/>
    <p:sldId id="272" r:id="rId13"/>
    <p:sldId id="260" r:id="rId14"/>
    <p:sldId id="286" r:id="rId15"/>
    <p:sldId id="291" r:id="rId16"/>
    <p:sldId id="297" r:id="rId17"/>
    <p:sldId id="298" r:id="rId18"/>
    <p:sldId id="292" r:id="rId19"/>
    <p:sldId id="299" r:id="rId20"/>
    <p:sldId id="304" r:id="rId21"/>
    <p:sldId id="305" r:id="rId22"/>
    <p:sldId id="306" r:id="rId23"/>
    <p:sldId id="307" r:id="rId24"/>
    <p:sldId id="308" r:id="rId25"/>
    <p:sldId id="309" r:id="rId26"/>
    <p:sldId id="262" r:id="rId27"/>
    <p:sldId id="266" r:id="rId28"/>
    <p:sldId id="269" r:id="rId29"/>
    <p:sldId id="275" r:id="rId30"/>
    <p:sldId id="276" r:id="rId31"/>
    <p:sldId id="278" r:id="rId32"/>
    <p:sldId id="310" r:id="rId33"/>
  </p:sldIdLst>
  <p:sldSz cx="12192000" cy="6858000"/>
  <p:notesSz cx="6954838" cy="9240838"/>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10">
          <p15:clr>
            <a:srgbClr val="A4A3A4"/>
          </p15:clr>
        </p15:guide>
        <p15:guide id="2" pos="21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2" d="100"/>
          <a:sy n="72" d="100"/>
        </p:scale>
        <p:origin x="84" y="5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2604" y="108"/>
      </p:cViewPr>
      <p:guideLst>
        <p:guide orient="horz" pos="2910"/>
        <p:guide pos="219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F876CA9-70FA-4356-A7CA-EBB5BED6852D}"/>
              </a:ext>
            </a:extLst>
          </p:cNvPr>
          <p:cNvSpPr>
            <a:spLocks noGrp="1" noChangeArrowheads="1"/>
          </p:cNvSpPr>
          <p:nvPr>
            <p:ph type="hdr" sz="quarter"/>
          </p:nvPr>
        </p:nvSpPr>
        <p:spPr bwMode="auto">
          <a:xfrm>
            <a:off x="0"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t" anchorCtr="0" compatLnSpc="1">
            <a:prstTxWarp prst="textNoShape">
              <a:avLst/>
            </a:prstTxWarp>
          </a:bodyPr>
          <a:lstStyle>
            <a:lvl1pPr defTabSz="925513">
              <a:defRPr sz="1200"/>
            </a:lvl1pPr>
          </a:lstStyle>
          <a:p>
            <a:pPr>
              <a:defRPr/>
            </a:pPr>
            <a:endParaRPr lang="en-US" altLang="en-US"/>
          </a:p>
        </p:txBody>
      </p:sp>
      <p:sp>
        <p:nvSpPr>
          <p:cNvPr id="45059" name="Rectangle 3">
            <a:extLst>
              <a:ext uri="{FF2B5EF4-FFF2-40B4-BE49-F238E27FC236}">
                <a16:creationId xmlns:a16="http://schemas.microsoft.com/office/drawing/2014/main" id="{8D885437-A48D-4AA9-AFB6-DB61EADBA680}"/>
              </a:ext>
            </a:extLst>
          </p:cNvPr>
          <p:cNvSpPr>
            <a:spLocks noGrp="1" noChangeArrowheads="1"/>
          </p:cNvSpPr>
          <p:nvPr>
            <p:ph type="dt" sz="quarter" idx="1"/>
          </p:nvPr>
        </p:nvSpPr>
        <p:spPr bwMode="auto">
          <a:xfrm>
            <a:off x="3940175"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t" anchorCtr="0" compatLnSpc="1">
            <a:prstTxWarp prst="textNoShape">
              <a:avLst/>
            </a:prstTxWarp>
          </a:bodyPr>
          <a:lstStyle>
            <a:lvl1pPr algn="r" defTabSz="925513">
              <a:defRPr sz="1200"/>
            </a:lvl1pPr>
          </a:lstStyle>
          <a:p>
            <a:pPr>
              <a:defRPr/>
            </a:pPr>
            <a:fld id="{FFF73E7A-053F-4C98-815B-830A0384049C}" type="datetimeFigureOut">
              <a:rPr lang="en-US" altLang="en-US"/>
              <a:pPr>
                <a:defRPr/>
              </a:pPr>
              <a:t>9/2/2019</a:t>
            </a:fld>
            <a:endParaRPr lang="en-US" altLang="en-US"/>
          </a:p>
        </p:txBody>
      </p:sp>
      <p:sp>
        <p:nvSpPr>
          <p:cNvPr id="45060" name="Rectangle 4">
            <a:extLst>
              <a:ext uri="{FF2B5EF4-FFF2-40B4-BE49-F238E27FC236}">
                <a16:creationId xmlns:a16="http://schemas.microsoft.com/office/drawing/2014/main" id="{EB35EF83-F872-4C1B-94B9-3E377DC495F2}"/>
              </a:ext>
            </a:extLst>
          </p:cNvPr>
          <p:cNvSpPr>
            <a:spLocks noGrp="1" noChangeArrowheads="1"/>
          </p:cNvSpPr>
          <p:nvPr>
            <p:ph type="ftr" sz="quarter" idx="2"/>
          </p:nvPr>
        </p:nvSpPr>
        <p:spPr bwMode="auto">
          <a:xfrm>
            <a:off x="0" y="8777288"/>
            <a:ext cx="3013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b" anchorCtr="0" compatLnSpc="1">
            <a:prstTxWarp prst="textNoShape">
              <a:avLst/>
            </a:prstTxWarp>
          </a:bodyPr>
          <a:lstStyle>
            <a:lvl1pPr defTabSz="925513">
              <a:defRPr sz="1200"/>
            </a:lvl1pPr>
          </a:lstStyle>
          <a:p>
            <a:pPr>
              <a:defRPr/>
            </a:pPr>
            <a:endParaRPr lang="en-US" altLang="en-US"/>
          </a:p>
        </p:txBody>
      </p:sp>
      <p:sp>
        <p:nvSpPr>
          <p:cNvPr id="45061" name="Rectangle 5">
            <a:extLst>
              <a:ext uri="{FF2B5EF4-FFF2-40B4-BE49-F238E27FC236}">
                <a16:creationId xmlns:a16="http://schemas.microsoft.com/office/drawing/2014/main" id="{058016A2-5315-4F27-BC35-D8247B997628}"/>
              </a:ext>
            </a:extLst>
          </p:cNvPr>
          <p:cNvSpPr>
            <a:spLocks noGrp="1" noChangeArrowheads="1"/>
          </p:cNvSpPr>
          <p:nvPr>
            <p:ph type="sldNum" sz="quarter" idx="3"/>
          </p:nvPr>
        </p:nvSpPr>
        <p:spPr bwMode="auto">
          <a:xfrm>
            <a:off x="3940175" y="8777288"/>
            <a:ext cx="3013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b" anchorCtr="0" compatLnSpc="1">
            <a:prstTxWarp prst="textNoShape">
              <a:avLst/>
            </a:prstTxWarp>
          </a:bodyPr>
          <a:lstStyle>
            <a:lvl1pPr algn="r" defTabSz="925513">
              <a:defRPr sz="1200"/>
            </a:lvl1pPr>
          </a:lstStyle>
          <a:p>
            <a:pPr>
              <a:defRPr/>
            </a:pPr>
            <a:fld id="{CAB00B27-A226-4F7A-A3C2-B2FE47D6C6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A2533CB-0842-4C97-99D7-74B22A3C57D4}"/>
              </a:ext>
            </a:extLst>
          </p:cNvPr>
          <p:cNvSpPr>
            <a:spLocks noGrp="1" noChangeArrowheads="1"/>
          </p:cNvSpPr>
          <p:nvPr>
            <p:ph type="hdr" sz="quarter"/>
          </p:nvPr>
        </p:nvSpPr>
        <p:spPr bwMode="auto">
          <a:xfrm>
            <a:off x="0"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46083" name="Rectangle 3">
            <a:extLst>
              <a:ext uri="{FF2B5EF4-FFF2-40B4-BE49-F238E27FC236}">
                <a16:creationId xmlns:a16="http://schemas.microsoft.com/office/drawing/2014/main" id="{012C1ED7-0410-4A51-9AC4-972503006C77}"/>
              </a:ext>
            </a:extLst>
          </p:cNvPr>
          <p:cNvSpPr>
            <a:spLocks noGrp="1" noChangeArrowheads="1"/>
          </p:cNvSpPr>
          <p:nvPr>
            <p:ph type="dt" idx="1"/>
          </p:nvPr>
        </p:nvSpPr>
        <p:spPr bwMode="auto">
          <a:xfrm>
            <a:off x="3940175"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6D49A03C-7BE6-4F7A-880E-465020256303}" type="datetimeFigureOut">
              <a:rPr lang="en-US" altLang="en-US"/>
              <a:pPr>
                <a:defRPr/>
              </a:pPr>
              <a:t>9/2/2019</a:t>
            </a:fld>
            <a:endParaRPr lang="en-US" altLang="en-US"/>
          </a:p>
        </p:txBody>
      </p:sp>
      <p:sp>
        <p:nvSpPr>
          <p:cNvPr id="3076" name="Rectangle 4">
            <a:extLst>
              <a:ext uri="{FF2B5EF4-FFF2-40B4-BE49-F238E27FC236}">
                <a16:creationId xmlns:a16="http://schemas.microsoft.com/office/drawing/2014/main" id="{85544F08-B33E-439C-B8E7-E00C51EE145A}"/>
              </a:ext>
            </a:extLst>
          </p:cNvPr>
          <p:cNvSpPr>
            <a:spLocks noGrp="1" noRot="1" noChangeAspect="1" noChangeArrowheads="1" noTextEdit="1"/>
          </p:cNvSpPr>
          <p:nvPr>
            <p:ph type="sldImg" idx="2"/>
          </p:nvPr>
        </p:nvSpPr>
        <p:spPr bwMode="auto">
          <a:xfrm>
            <a:off x="398463" y="693738"/>
            <a:ext cx="6157912" cy="34639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a:extLst>
              <a:ext uri="{FF2B5EF4-FFF2-40B4-BE49-F238E27FC236}">
                <a16:creationId xmlns:a16="http://schemas.microsoft.com/office/drawing/2014/main" id="{40003140-A090-4C13-8976-BBA9FF70C957}"/>
              </a:ext>
            </a:extLst>
          </p:cNvPr>
          <p:cNvSpPr>
            <a:spLocks noGrp="1" noChangeArrowheads="1"/>
          </p:cNvSpPr>
          <p:nvPr>
            <p:ph type="body" sz="quarter" idx="3"/>
          </p:nvPr>
        </p:nvSpPr>
        <p:spPr bwMode="auto">
          <a:xfrm>
            <a:off x="695325" y="4389438"/>
            <a:ext cx="5564188"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6086" name="Rectangle 6">
            <a:extLst>
              <a:ext uri="{FF2B5EF4-FFF2-40B4-BE49-F238E27FC236}">
                <a16:creationId xmlns:a16="http://schemas.microsoft.com/office/drawing/2014/main" id="{5B25D6D4-6291-49E5-A6DB-4A9FF1E31942}"/>
              </a:ext>
            </a:extLst>
          </p:cNvPr>
          <p:cNvSpPr>
            <a:spLocks noGrp="1" noChangeArrowheads="1"/>
          </p:cNvSpPr>
          <p:nvPr>
            <p:ph type="ftr" sz="quarter" idx="4"/>
          </p:nvPr>
        </p:nvSpPr>
        <p:spPr bwMode="auto">
          <a:xfrm>
            <a:off x="0" y="8777288"/>
            <a:ext cx="3013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46087" name="Rectangle 7">
            <a:extLst>
              <a:ext uri="{FF2B5EF4-FFF2-40B4-BE49-F238E27FC236}">
                <a16:creationId xmlns:a16="http://schemas.microsoft.com/office/drawing/2014/main" id="{98176214-1704-45A3-A796-0456A134AD13}"/>
              </a:ext>
            </a:extLst>
          </p:cNvPr>
          <p:cNvSpPr>
            <a:spLocks noGrp="1" noChangeArrowheads="1"/>
          </p:cNvSpPr>
          <p:nvPr>
            <p:ph type="sldNum" sz="quarter" idx="5"/>
          </p:nvPr>
        </p:nvSpPr>
        <p:spPr bwMode="auto">
          <a:xfrm>
            <a:off x="3940175" y="8777288"/>
            <a:ext cx="3013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1FF25FB-A3CB-4249-9E6B-07EF60A6A91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C5FB671-029E-4A51-B978-728D52875E07}"/>
              </a:ext>
            </a:extLst>
          </p:cNvPr>
          <p:cNvSpPr>
            <a:spLocks noGrp="1" noChangeArrowheads="1"/>
          </p:cNvSpPr>
          <p:nvPr>
            <p:ph type="sldNum" sz="quarter" idx="5"/>
          </p:nvPr>
        </p:nvSpPr>
        <p:spPr>
          <a:ln/>
        </p:spPr>
        <p:txBody>
          <a:bodyPr/>
          <a:lstStyle/>
          <a:p>
            <a:fld id="{8D7D3A4B-6D42-4278-8492-44F2DC433BF6}" type="slidenum">
              <a:rPr lang="en-US" altLang="en-US"/>
              <a:pPr/>
              <a:t>1</a:t>
            </a:fld>
            <a:endParaRPr lang="en-US" altLang="en-US"/>
          </a:p>
        </p:txBody>
      </p:sp>
      <p:sp>
        <p:nvSpPr>
          <p:cNvPr id="47106" name="Rectangle 2">
            <a:extLst>
              <a:ext uri="{FF2B5EF4-FFF2-40B4-BE49-F238E27FC236}">
                <a16:creationId xmlns:a16="http://schemas.microsoft.com/office/drawing/2014/main" id="{59C100E4-3EC5-44E3-BE60-D763D6420F41}"/>
              </a:ext>
            </a:extLst>
          </p:cNvPr>
          <p:cNvSpPr>
            <a:spLocks noGrp="1" noRot="1" noChangeAspect="1" noChangeArrowheads="1" noTextEdit="1"/>
          </p:cNvSpPr>
          <p:nvPr>
            <p:ph type="sldImg"/>
          </p:nvPr>
        </p:nvSpPr>
        <p:spPr>
          <a:xfrm>
            <a:off x="381000" y="685800"/>
            <a:ext cx="6096000" cy="3429000"/>
          </a:xfrm>
          <a:ln/>
        </p:spPr>
      </p:sp>
      <p:sp>
        <p:nvSpPr>
          <p:cNvPr id="47107" name="Rectangle 3">
            <a:extLst>
              <a:ext uri="{FF2B5EF4-FFF2-40B4-BE49-F238E27FC236}">
                <a16:creationId xmlns:a16="http://schemas.microsoft.com/office/drawing/2014/main" id="{B292F877-B21F-4D38-A5B2-419B09D05D69}"/>
              </a:ext>
            </a:extLst>
          </p:cNvPr>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This graphic came from Jason Hardin. This graphic came from Jason Hardin. </a:t>
            </a:r>
            <a:r>
              <a:rPr lang="en-US" dirty="0"/>
              <a:t>I am certain have I have used notes from Mark Copeland’s EO series, Randy </a:t>
            </a:r>
            <a:r>
              <a:rPr lang="en-US" dirty="0" err="1"/>
              <a:t>Yerby</a:t>
            </a:r>
            <a:r>
              <a:rPr lang="en-US" dirty="0"/>
              <a:t>, Aaron Fleenor and other in making these </a:t>
            </a:r>
            <a:r>
              <a:rPr lang="en-US" dirty="0" err="1"/>
              <a:t>powerpoints</a:t>
            </a:r>
            <a:r>
              <a:rPr lang="en-US" dirty="0"/>
              <a:t>.  Further, images have been used from the internet that remain property of their owners.  This can not be sold or used commercially.  </a:t>
            </a:r>
            <a:r>
              <a:rPr lang="en-US"/>
              <a:t>It can only be used for classroom (Bible class) purposes.</a:t>
            </a:r>
            <a:endParaRPr lang="en-US" altLang="en-US"/>
          </a:p>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am certain have I have used notes from Mark Copeland’s EO series, Randy </a:t>
            </a:r>
            <a:r>
              <a:rPr lang="en-US" dirty="0" err="1"/>
              <a:t>Yerby</a:t>
            </a:r>
            <a:r>
              <a:rPr lang="en-US" dirty="0"/>
              <a:t>, Aaron Fleenor and other in making these </a:t>
            </a:r>
            <a:r>
              <a:rPr lang="en-US" dirty="0" err="1"/>
              <a:t>powerpoints</a:t>
            </a:r>
            <a:r>
              <a:rPr lang="en-US" dirty="0"/>
              <a:t>.  Further, images have been used from the internet that remain </a:t>
            </a:r>
            <a:r>
              <a:rPr lang="en-US" dirty="0" err="1"/>
              <a:t>preoprty</a:t>
            </a:r>
            <a:r>
              <a:rPr lang="en-US" dirty="0"/>
              <a:t> of their owners.  This can not be sold or used commercially.  It can only be used for classroom (Bible class) purposes.</a:t>
            </a:r>
          </a:p>
        </p:txBody>
      </p:sp>
      <p:sp>
        <p:nvSpPr>
          <p:cNvPr id="4" name="Slide Number Placeholder 3"/>
          <p:cNvSpPr>
            <a:spLocks noGrp="1"/>
          </p:cNvSpPr>
          <p:nvPr>
            <p:ph type="sldNum" sz="quarter" idx="5"/>
          </p:nvPr>
        </p:nvSpPr>
        <p:spPr/>
        <p:txBody>
          <a:bodyPr/>
          <a:lstStyle/>
          <a:p>
            <a:pPr>
              <a:defRPr/>
            </a:pPr>
            <a:fld id="{E1FF25FB-A3CB-4249-9E6B-07EF60A6A91F}" type="slidenum">
              <a:rPr lang="en-US" altLang="en-US" smtClean="0"/>
              <a:pPr>
                <a:defRPr/>
              </a:pPr>
              <a:t>2</a:t>
            </a:fld>
            <a:endParaRPr lang="en-US" altLang="en-US"/>
          </a:p>
        </p:txBody>
      </p:sp>
    </p:spTree>
    <p:extLst>
      <p:ext uri="{BB962C8B-B14F-4D97-AF65-F5344CB8AC3E}">
        <p14:creationId xmlns:p14="http://schemas.microsoft.com/office/powerpoint/2010/main" val="567916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9965EC5-2392-4B96-BFEF-FFA295E9849A}"/>
              </a:ext>
            </a:extLst>
          </p:cNvPr>
          <p:cNvSpPr>
            <a:spLocks noGrp="1" noRot="1" noChangeAspect="1" noChangeArrowheads="1" noTextEdit="1"/>
          </p:cNvSpPr>
          <p:nvPr>
            <p:ph type="sldImg"/>
          </p:nvPr>
        </p:nvSpPr>
        <p:spPr>
          <a:xfrm>
            <a:off x="398463" y="693738"/>
            <a:ext cx="6157912" cy="3463925"/>
          </a:xfrm>
          <a:ln/>
        </p:spPr>
      </p:sp>
      <p:sp>
        <p:nvSpPr>
          <p:cNvPr id="12291" name="Rectangle 3">
            <a:extLst>
              <a:ext uri="{FF2B5EF4-FFF2-40B4-BE49-F238E27FC236}">
                <a16:creationId xmlns:a16="http://schemas.microsoft.com/office/drawing/2014/main" id="{C2C40DDC-6FE9-44AF-A8D0-3DD525027FEB}"/>
              </a:ext>
            </a:extLst>
          </p:cNvPr>
          <p:cNvSpPr>
            <a:spLocks noGrp="1" noChangeArrowheads="1"/>
          </p:cNvSpPr>
          <p:nvPr>
            <p:ph type="body" idx="1"/>
          </p:nvPr>
        </p:nvSpPr>
        <p:spPr>
          <a:noFill/>
        </p:spPr>
        <p:txBody>
          <a:bodyPr/>
          <a:lstStyle/>
          <a:p>
            <a:pPr eaLnBrk="1" hangingPunct="1"/>
            <a:r>
              <a:rPr lang="en-US" altLang="en-US"/>
              <a:t>Mark Copeland’s Executable Outlines were used and copied in preparation of some of this material.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C5DA6A82-218A-4943-8AA4-17CE7364472E}"/>
              </a:ext>
            </a:extLst>
          </p:cNvPr>
          <p:cNvSpPr>
            <a:spLocks noGrp="1" noRot="1" noChangeAspect="1" noChangeArrowheads="1" noTextEdit="1"/>
          </p:cNvSpPr>
          <p:nvPr>
            <p:ph type="sldImg"/>
          </p:nvPr>
        </p:nvSpPr>
        <p:spPr>
          <a:xfrm>
            <a:off x="398463" y="693738"/>
            <a:ext cx="6157912" cy="3463925"/>
          </a:xfrm>
          <a:ln/>
        </p:spPr>
      </p:sp>
      <p:sp>
        <p:nvSpPr>
          <p:cNvPr id="16387" name="Notes Placeholder 2">
            <a:extLst>
              <a:ext uri="{FF2B5EF4-FFF2-40B4-BE49-F238E27FC236}">
                <a16:creationId xmlns:a16="http://schemas.microsoft.com/office/drawing/2014/main" id="{12779292-174D-4F8B-AD8A-87040219A859}"/>
              </a:ext>
            </a:extLst>
          </p:cNvPr>
          <p:cNvSpPr>
            <a:spLocks noGrp="1" noChangeArrowheads="1"/>
          </p:cNvSpPr>
          <p:nvPr>
            <p:ph type="body" idx="1"/>
          </p:nvPr>
        </p:nvSpPr>
        <p:spPr>
          <a:noFill/>
        </p:spPr>
        <p:txBody>
          <a:bodyPr/>
          <a:lstStyle/>
          <a:p>
            <a:pPr eaLnBrk="1" hangingPunct="1"/>
            <a:r>
              <a:rPr lang="en-US" altLang="en-US" dirty="0"/>
              <a:t>Grace is when you get something you do not deserve (salvation)</a:t>
            </a:r>
          </a:p>
          <a:p>
            <a:pPr eaLnBrk="1" hangingPunct="1"/>
            <a:r>
              <a:rPr lang="en-US" altLang="en-US" dirty="0"/>
              <a:t>Mercy is when you do not get something you do deserve (condemnation). </a:t>
            </a:r>
          </a:p>
        </p:txBody>
      </p:sp>
      <p:sp>
        <p:nvSpPr>
          <p:cNvPr id="16388" name="Slide Number Placeholder 3">
            <a:extLst>
              <a:ext uri="{FF2B5EF4-FFF2-40B4-BE49-F238E27FC236}">
                <a16:creationId xmlns:a16="http://schemas.microsoft.com/office/drawing/2014/main" id="{28666D79-38B0-4258-83AE-32A8A8475936}"/>
              </a:ext>
            </a:extLst>
          </p:cNvPr>
          <p:cNvSpPr>
            <a:spLocks noGrp="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DC05609-54A5-4F2E-8AEB-35168E954785}" type="slidenum">
              <a:rPr lang="en-US" altLang="en-US"/>
              <a:pPr/>
              <a:t>11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39B699B-BE57-4ABB-B946-24D8265F3B32}"/>
              </a:ext>
            </a:extLst>
          </p:cNvPr>
          <p:cNvGrpSpPr>
            <a:grpSpLocks/>
          </p:cNvGrpSpPr>
          <p:nvPr/>
        </p:nvGrpSpPr>
        <p:grpSpPr bwMode="auto">
          <a:xfrm>
            <a:off x="1" y="6350"/>
            <a:ext cx="12187767" cy="6851650"/>
            <a:chOff x="0" y="4"/>
            <a:chExt cx="5758" cy="4316"/>
          </a:xfrm>
        </p:grpSpPr>
        <p:grpSp>
          <p:nvGrpSpPr>
            <p:cNvPr id="5" name="Group 3">
              <a:extLst>
                <a:ext uri="{FF2B5EF4-FFF2-40B4-BE49-F238E27FC236}">
                  <a16:creationId xmlns:a16="http://schemas.microsoft.com/office/drawing/2014/main" id="{C1474FEA-FA93-44E5-A8DD-EE00396236BF}"/>
                </a:ext>
              </a:extLst>
            </p:cNvPr>
            <p:cNvGrpSpPr>
              <a:grpSpLocks/>
            </p:cNvGrpSpPr>
            <p:nvPr/>
          </p:nvGrpSpPr>
          <p:grpSpPr bwMode="auto">
            <a:xfrm>
              <a:off x="0" y="1161"/>
              <a:ext cx="5758" cy="3159"/>
              <a:chOff x="0" y="1161"/>
              <a:chExt cx="5758" cy="3159"/>
            </a:xfrm>
          </p:grpSpPr>
          <p:sp>
            <p:nvSpPr>
              <p:cNvPr id="16" name="Freeform 4">
                <a:extLst>
                  <a:ext uri="{FF2B5EF4-FFF2-40B4-BE49-F238E27FC236}">
                    <a16:creationId xmlns:a16="http://schemas.microsoft.com/office/drawing/2014/main" id="{05061F7A-19D8-4526-B0A0-21EF589E720D}"/>
                  </a:ext>
                </a:extLst>
              </p:cNvPr>
              <p:cNvSpPr>
                <a:spLocks/>
              </p:cNvSpPr>
              <p:nvPr/>
            </p:nvSpPr>
            <p:spPr bwMode="hidden">
              <a:xfrm>
                <a:off x="558" y="1161"/>
                <a:ext cx="5200" cy="3159"/>
              </a:xfrm>
              <a:custGeom>
                <a:avLst/>
                <a:gdLst>
                  <a:gd name="T0" fmla="*/ 0 w 5184"/>
                  <a:gd name="T1" fmla="*/ 3159 h 3159"/>
                  <a:gd name="T2" fmla="*/ 5296 w 5184"/>
                  <a:gd name="T3" fmla="*/ 3159 h 3159"/>
                  <a:gd name="T4" fmla="*/ 5296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5">
                <a:extLst>
                  <a:ext uri="{FF2B5EF4-FFF2-40B4-BE49-F238E27FC236}">
                    <a16:creationId xmlns:a16="http://schemas.microsoft.com/office/drawing/2014/main" id="{99D9E582-6719-4E5C-91A3-7E617B953F6B}"/>
                  </a:ext>
                </a:extLst>
              </p:cNvPr>
              <p:cNvSpPr>
                <a:spLocks/>
              </p:cNvSpPr>
              <p:nvPr/>
            </p:nvSpPr>
            <p:spPr bwMode="hidden">
              <a:xfrm>
                <a:off x="0" y="1161"/>
                <a:ext cx="558" cy="3159"/>
              </a:xfrm>
              <a:custGeom>
                <a:avLst/>
                <a:gdLst>
                  <a:gd name="T0" fmla="*/ 0 w 556"/>
                  <a:gd name="T1" fmla="*/ 0 h 3159"/>
                  <a:gd name="T2" fmla="*/ 0 w 556"/>
                  <a:gd name="T3" fmla="*/ 3159 h 3159"/>
                  <a:gd name="T4" fmla="*/ 570 w 556"/>
                  <a:gd name="T5" fmla="*/ 3159 h 3159"/>
                  <a:gd name="T6" fmla="*/ 570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 name="Freeform 6">
              <a:extLst>
                <a:ext uri="{FF2B5EF4-FFF2-40B4-BE49-F238E27FC236}">
                  <a16:creationId xmlns:a16="http://schemas.microsoft.com/office/drawing/2014/main" id="{22FA5661-C5C2-452A-9C57-69F2213BCCE7}"/>
                </a:ext>
              </a:extLst>
            </p:cNvPr>
            <p:cNvSpPr>
              <a:spLocks/>
            </p:cNvSpPr>
            <p:nvPr/>
          </p:nvSpPr>
          <p:spPr bwMode="ltGray">
            <a:xfrm>
              <a:off x="552" y="951"/>
              <a:ext cx="12" cy="420"/>
            </a:xfrm>
            <a:custGeom>
              <a:avLst/>
              <a:gdLst>
                <a:gd name="T0" fmla="*/ 0 w 12"/>
                <a:gd name="T1" fmla="*/ 0 h 420"/>
                <a:gd name="T2" fmla="*/ 0 w 12"/>
                <a:gd name="T3" fmla="*/ 420 h 420"/>
                <a:gd name="T4" fmla="*/ 12 w 12"/>
                <a:gd name="T5" fmla="*/ 420 h 420"/>
                <a:gd name="T6" fmla="*/ 12 w 12"/>
                <a:gd name="T7" fmla="*/ 0 h 420"/>
                <a:gd name="T8" fmla="*/ 0 w 12"/>
                <a:gd name="T9" fmla="*/ 0 h 420"/>
                <a:gd name="T10" fmla="*/ 0 w 12"/>
                <a:gd name="T11" fmla="*/ 0 h 420"/>
              </a:gdLst>
              <a:ahLst/>
              <a:cxnLst>
                <a:cxn ang="0">
                  <a:pos x="T0" y="T1"/>
                </a:cxn>
                <a:cxn ang="0">
                  <a:pos x="T2" y="T3"/>
                </a:cxn>
                <a:cxn ang="0">
                  <a:pos x="T4" y="T5"/>
                </a:cxn>
                <a:cxn ang="0">
                  <a:pos x="T6" y="T7"/>
                </a:cxn>
                <a:cxn ang="0">
                  <a:pos x="T8" y="T9"/>
                </a:cxn>
                <a:cxn ang="0">
                  <a:pos x="T10" y="T11"/>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a:noFill/>
            </a:ln>
          </p:spPr>
          <p:txBody>
            <a:bodyPr/>
            <a:lstStyle/>
            <a:p>
              <a:pPr>
                <a:defRPr/>
              </a:pPr>
              <a:endParaRPr lang="en-US"/>
            </a:p>
          </p:txBody>
        </p:sp>
        <p:sp>
          <p:nvSpPr>
            <p:cNvPr id="7" name="Freeform 7">
              <a:extLst>
                <a:ext uri="{FF2B5EF4-FFF2-40B4-BE49-F238E27FC236}">
                  <a16:creationId xmlns:a16="http://schemas.microsoft.com/office/drawing/2014/main" id="{F7E445BC-010B-43C2-B53D-46BE2D79C7F4}"/>
                </a:ext>
              </a:extLst>
            </p:cNvPr>
            <p:cNvSpPr>
              <a:spLocks/>
            </p:cNvSpPr>
            <p:nvPr/>
          </p:nvSpPr>
          <p:spPr bwMode="ltGray">
            <a:xfrm>
              <a:off x="767" y="1155"/>
              <a:ext cx="252" cy="12"/>
            </a:xfrm>
            <a:custGeom>
              <a:avLst/>
              <a:gdLst>
                <a:gd name="T0" fmla="*/ 258 w 251"/>
                <a:gd name="T1" fmla="*/ 0 h 12"/>
                <a:gd name="T2" fmla="*/ 0 w 251"/>
                <a:gd name="T3" fmla="*/ 0 h 12"/>
                <a:gd name="T4" fmla="*/ 0 w 251"/>
                <a:gd name="T5" fmla="*/ 12 h 12"/>
                <a:gd name="T6" fmla="*/ 258 w 251"/>
                <a:gd name="T7" fmla="*/ 12 h 12"/>
                <a:gd name="T8" fmla="*/ 258 w 251"/>
                <a:gd name="T9" fmla="*/ 0 h 12"/>
                <a:gd name="T10" fmla="*/ 258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8">
              <a:extLst>
                <a:ext uri="{FF2B5EF4-FFF2-40B4-BE49-F238E27FC236}">
                  <a16:creationId xmlns:a16="http://schemas.microsoft.com/office/drawing/2014/main" id="{38D88298-D178-4118-AE65-49AB9F11DF98}"/>
                </a:ext>
              </a:extLst>
            </p:cNvPr>
            <p:cNvSpPr>
              <a:spLocks/>
            </p:cNvSpPr>
            <p:nvPr/>
          </p:nvSpPr>
          <p:spPr bwMode="ltGray">
            <a:xfrm>
              <a:off x="0" y="1155"/>
              <a:ext cx="351" cy="12"/>
            </a:xfrm>
            <a:custGeom>
              <a:avLst/>
              <a:gdLst>
                <a:gd name="T0" fmla="*/ 0 w 251"/>
                <a:gd name="T1" fmla="*/ 0 h 12"/>
                <a:gd name="T2" fmla="*/ 0 w 251"/>
                <a:gd name="T3" fmla="*/ 12 h 12"/>
                <a:gd name="T4" fmla="*/ 2628 w 251"/>
                <a:gd name="T5" fmla="*/ 12 h 12"/>
                <a:gd name="T6" fmla="*/ 2628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 name="Group 9">
              <a:extLst>
                <a:ext uri="{FF2B5EF4-FFF2-40B4-BE49-F238E27FC236}">
                  <a16:creationId xmlns:a16="http://schemas.microsoft.com/office/drawing/2014/main" id="{CACCF064-3FAB-41FF-AD0D-1A20652CA4BA}"/>
                </a:ext>
              </a:extLst>
            </p:cNvPr>
            <p:cNvGrpSpPr>
              <a:grpSpLocks/>
            </p:cNvGrpSpPr>
            <p:nvPr/>
          </p:nvGrpSpPr>
          <p:grpSpPr bwMode="auto">
            <a:xfrm>
              <a:off x="348" y="4"/>
              <a:ext cx="5410" cy="4316"/>
              <a:chOff x="348" y="4"/>
              <a:chExt cx="5410" cy="4316"/>
            </a:xfrm>
          </p:grpSpPr>
          <p:sp>
            <p:nvSpPr>
              <p:cNvPr id="10" name="Freeform 10">
                <a:extLst>
                  <a:ext uri="{FF2B5EF4-FFF2-40B4-BE49-F238E27FC236}">
                    <a16:creationId xmlns:a16="http://schemas.microsoft.com/office/drawing/2014/main" id="{D9493D41-CCE3-48A1-A55D-F9E92E130F64}"/>
                  </a:ext>
                </a:extLst>
              </p:cNvPr>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1">
                <a:extLst>
                  <a:ext uri="{FF2B5EF4-FFF2-40B4-BE49-F238E27FC236}">
                    <a16:creationId xmlns:a16="http://schemas.microsoft.com/office/drawing/2014/main" id="{978A02E4-3EAD-4883-9FA8-381B628ABED2}"/>
                  </a:ext>
                </a:extLst>
              </p:cNvPr>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2">
                <a:extLst>
                  <a:ext uri="{FF2B5EF4-FFF2-40B4-BE49-F238E27FC236}">
                    <a16:creationId xmlns:a16="http://schemas.microsoft.com/office/drawing/2014/main" id="{FB063DFE-A2A6-45B3-8229-1228C6B22B37}"/>
                  </a:ext>
                </a:extLst>
              </p:cNvPr>
              <p:cNvSpPr>
                <a:spLocks/>
              </p:cNvSpPr>
              <p:nvPr/>
            </p:nvSpPr>
            <p:spPr bwMode="ltGray">
              <a:xfrm>
                <a:off x="1019" y="1155"/>
                <a:ext cx="4739" cy="12"/>
              </a:xfrm>
              <a:custGeom>
                <a:avLst/>
                <a:gdLst>
                  <a:gd name="T0" fmla="*/ 4829 w 4724"/>
                  <a:gd name="T1" fmla="*/ 0 h 12"/>
                  <a:gd name="T2" fmla="*/ 0 w 4724"/>
                  <a:gd name="T3" fmla="*/ 0 h 12"/>
                  <a:gd name="T4" fmla="*/ 0 w 4724"/>
                  <a:gd name="T5" fmla="*/ 12 h 12"/>
                  <a:gd name="T6" fmla="*/ 4829 w 4724"/>
                  <a:gd name="T7" fmla="*/ 12 h 12"/>
                  <a:gd name="T8" fmla="*/ 4829 w 4724"/>
                  <a:gd name="T9" fmla="*/ 0 h 12"/>
                  <a:gd name="T10" fmla="*/ 4829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3">
                <a:extLst>
                  <a:ext uri="{FF2B5EF4-FFF2-40B4-BE49-F238E27FC236}">
                    <a16:creationId xmlns:a16="http://schemas.microsoft.com/office/drawing/2014/main" id="{13FD8ABC-144F-458E-8509-759D9DF8D802}"/>
                  </a:ext>
                </a:extLst>
              </p:cNvPr>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4">
                <a:extLst>
                  <a:ext uri="{FF2B5EF4-FFF2-40B4-BE49-F238E27FC236}">
                    <a16:creationId xmlns:a16="http://schemas.microsoft.com/office/drawing/2014/main" id="{D7DA6421-5205-4E24-A9BC-5CF5E0ED7779}"/>
                  </a:ext>
                </a:extLst>
              </p:cNvPr>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5">
                <a:extLst>
                  <a:ext uri="{FF2B5EF4-FFF2-40B4-BE49-F238E27FC236}">
                    <a16:creationId xmlns:a16="http://schemas.microsoft.com/office/drawing/2014/main" id="{95612B52-8DDE-4947-9271-9B4FBCF8B8CA}"/>
                  </a:ext>
                </a:extLst>
              </p:cNvPr>
              <p:cNvSpPr>
                <a:spLocks/>
              </p:cNvSpPr>
              <p:nvPr/>
            </p:nvSpPr>
            <p:spPr bwMode="ltGray">
              <a:xfrm>
                <a:off x="348" y="1155"/>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p:spPr>
            <p:txBody>
              <a:bodyPr/>
              <a:lstStyle/>
              <a:p>
                <a:pPr>
                  <a:defRPr/>
                </a:pPr>
                <a:endParaRPr lang="en-US"/>
              </a:p>
            </p:txBody>
          </p:sp>
        </p:grpSp>
      </p:grpSp>
      <p:sp>
        <p:nvSpPr>
          <p:cNvPr id="33808" name="Rectangle 16"/>
          <p:cNvSpPr>
            <a:spLocks noGrp="1" noChangeArrowheads="1"/>
          </p:cNvSpPr>
          <p:nvPr>
            <p:ph type="ctrTitle" sz="quarter"/>
          </p:nvPr>
        </p:nvSpPr>
        <p:spPr>
          <a:xfrm>
            <a:off x="1422400" y="1997076"/>
            <a:ext cx="9448800" cy="1431925"/>
          </a:xfrm>
        </p:spPr>
        <p:txBody>
          <a:bodyPr anchor="b"/>
          <a:lstStyle>
            <a:lvl1pPr>
              <a:defRPr/>
            </a:lvl1pPr>
          </a:lstStyle>
          <a:p>
            <a:pPr lvl="0"/>
            <a:r>
              <a:rPr lang="en-US" altLang="en-US" noProof="0"/>
              <a:t>Click to edit Master title style</a:t>
            </a:r>
          </a:p>
        </p:txBody>
      </p:sp>
      <p:sp>
        <p:nvSpPr>
          <p:cNvPr id="33809" name="Rectangle 17"/>
          <p:cNvSpPr>
            <a:spLocks noGrp="1" noChangeArrowheads="1"/>
          </p:cNvSpPr>
          <p:nvPr>
            <p:ph type="subTitle" sz="quarter" idx="1"/>
          </p:nvPr>
        </p:nvSpPr>
        <p:spPr>
          <a:xfrm>
            <a:off x="1422400" y="3886200"/>
            <a:ext cx="8534400" cy="1752600"/>
          </a:xfrm>
        </p:spPr>
        <p:txBody>
          <a:bodyPr/>
          <a:lstStyle>
            <a:lvl1pPr marL="0" indent="0">
              <a:buFont typeface="Wingdings" pitchFamily="2" charset="2"/>
              <a:buNone/>
              <a:defRPr/>
            </a:lvl1pPr>
          </a:lstStyle>
          <a:p>
            <a:pPr lvl="0"/>
            <a:r>
              <a:rPr lang="en-US" altLang="en-US" noProof="0"/>
              <a:t>Click to edit Master subtitle style</a:t>
            </a:r>
          </a:p>
        </p:txBody>
      </p:sp>
      <p:sp>
        <p:nvSpPr>
          <p:cNvPr id="18" name="Rectangle 18">
            <a:extLst>
              <a:ext uri="{FF2B5EF4-FFF2-40B4-BE49-F238E27FC236}">
                <a16:creationId xmlns:a16="http://schemas.microsoft.com/office/drawing/2014/main" id="{2DD59FF2-8115-44BC-BCD9-E1C8BC68A863}"/>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19" name="Rectangle 19">
            <a:extLst>
              <a:ext uri="{FF2B5EF4-FFF2-40B4-BE49-F238E27FC236}">
                <a16:creationId xmlns:a16="http://schemas.microsoft.com/office/drawing/2014/main" id="{DF37D65C-A4E0-4E2F-B5F1-038A23D0E425}"/>
              </a:ext>
            </a:extLst>
          </p:cNvPr>
          <p:cNvSpPr>
            <a:spLocks noGrp="1" noChangeArrowheads="1"/>
          </p:cNvSpPr>
          <p:nvPr>
            <p:ph type="ftr" sz="quarter" idx="11"/>
          </p:nvPr>
        </p:nvSpPr>
        <p:spPr>
          <a:xfrm>
            <a:off x="4470400" y="6248400"/>
            <a:ext cx="3860800" cy="457200"/>
          </a:xfrm>
        </p:spPr>
        <p:txBody>
          <a:bodyPr/>
          <a:lstStyle>
            <a:lvl1pPr>
              <a:defRPr/>
            </a:lvl1pPr>
          </a:lstStyle>
          <a:p>
            <a:pPr>
              <a:defRPr/>
            </a:pPr>
            <a:endParaRPr lang="en-US" altLang="en-US"/>
          </a:p>
        </p:txBody>
      </p:sp>
      <p:sp>
        <p:nvSpPr>
          <p:cNvPr id="20" name="Rectangle 20">
            <a:extLst>
              <a:ext uri="{FF2B5EF4-FFF2-40B4-BE49-F238E27FC236}">
                <a16:creationId xmlns:a16="http://schemas.microsoft.com/office/drawing/2014/main" id="{28528040-2C57-4339-8BED-5F57BB136B7B}"/>
              </a:ext>
            </a:extLst>
          </p:cNvPr>
          <p:cNvSpPr>
            <a:spLocks noGrp="1" noChangeArrowheads="1"/>
          </p:cNvSpPr>
          <p:nvPr>
            <p:ph type="sldNum" sz="quarter" idx="12"/>
          </p:nvPr>
        </p:nvSpPr>
        <p:spPr/>
        <p:txBody>
          <a:bodyPr/>
          <a:lstStyle>
            <a:lvl1pPr>
              <a:defRPr/>
            </a:lvl1pPr>
          </a:lstStyle>
          <a:p>
            <a:pPr>
              <a:defRPr/>
            </a:pPr>
            <a:fld id="{CF6C7D21-733F-4217-8FB8-ADB07A386739}" type="slidenum">
              <a:rPr lang="en-US" altLang="en-US"/>
              <a:pPr>
                <a:defRPr/>
              </a:pPr>
              <a:t>‹#›</a:t>
            </a:fld>
            <a:endParaRPr lang="en-US" altLang="en-US"/>
          </a:p>
        </p:txBody>
      </p:sp>
    </p:spTree>
    <p:extLst>
      <p:ext uri="{BB962C8B-B14F-4D97-AF65-F5344CB8AC3E}">
        <p14:creationId xmlns:p14="http://schemas.microsoft.com/office/powerpoint/2010/main" val="344590036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a:extLst>
              <a:ext uri="{FF2B5EF4-FFF2-40B4-BE49-F238E27FC236}">
                <a16:creationId xmlns:a16="http://schemas.microsoft.com/office/drawing/2014/main" id="{6935DF4E-BBB8-43CB-B453-846D42D6256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ACB8B469-7591-46A4-AA01-E97C9C6FB21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9">
            <a:extLst>
              <a:ext uri="{FF2B5EF4-FFF2-40B4-BE49-F238E27FC236}">
                <a16:creationId xmlns:a16="http://schemas.microsoft.com/office/drawing/2014/main" id="{2247E2D0-6BBD-4F64-912C-0F7F0B8BC7F1}"/>
              </a:ext>
            </a:extLst>
          </p:cNvPr>
          <p:cNvSpPr>
            <a:spLocks noGrp="1" noChangeArrowheads="1"/>
          </p:cNvSpPr>
          <p:nvPr>
            <p:ph type="sldNum" sz="quarter" idx="12"/>
          </p:nvPr>
        </p:nvSpPr>
        <p:spPr>
          <a:ln/>
        </p:spPr>
        <p:txBody>
          <a:bodyPr/>
          <a:lstStyle>
            <a:lvl1pPr>
              <a:defRPr/>
            </a:lvl1pPr>
          </a:lstStyle>
          <a:p>
            <a:pPr>
              <a:defRPr/>
            </a:pPr>
            <a:fld id="{63420BE4-1339-4402-B2D5-0A3CA7FD548E}" type="slidenum">
              <a:rPr lang="en-US" altLang="en-US"/>
              <a:pPr>
                <a:defRPr/>
              </a:pPr>
              <a:t>‹#›</a:t>
            </a:fld>
            <a:endParaRPr lang="en-US" altLang="en-US"/>
          </a:p>
        </p:txBody>
      </p:sp>
    </p:spTree>
    <p:extLst>
      <p:ext uri="{BB962C8B-B14F-4D97-AF65-F5344CB8AC3E}">
        <p14:creationId xmlns:p14="http://schemas.microsoft.com/office/powerpoint/2010/main" val="132622654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66200" y="304800"/>
            <a:ext cx="25146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22400" y="304800"/>
            <a:ext cx="73406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a:extLst>
              <a:ext uri="{FF2B5EF4-FFF2-40B4-BE49-F238E27FC236}">
                <a16:creationId xmlns:a16="http://schemas.microsoft.com/office/drawing/2014/main" id="{AF256E13-6AC2-406C-83A1-A7510C4F0F9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F4B08CDE-B01B-452D-93DB-2AE5139D2D3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9">
            <a:extLst>
              <a:ext uri="{FF2B5EF4-FFF2-40B4-BE49-F238E27FC236}">
                <a16:creationId xmlns:a16="http://schemas.microsoft.com/office/drawing/2014/main" id="{646D13AC-E54D-4351-9420-B544E01E7283}"/>
              </a:ext>
            </a:extLst>
          </p:cNvPr>
          <p:cNvSpPr>
            <a:spLocks noGrp="1" noChangeArrowheads="1"/>
          </p:cNvSpPr>
          <p:nvPr>
            <p:ph type="sldNum" sz="quarter" idx="12"/>
          </p:nvPr>
        </p:nvSpPr>
        <p:spPr>
          <a:ln/>
        </p:spPr>
        <p:txBody>
          <a:bodyPr/>
          <a:lstStyle>
            <a:lvl1pPr>
              <a:defRPr/>
            </a:lvl1pPr>
          </a:lstStyle>
          <a:p>
            <a:pPr>
              <a:defRPr/>
            </a:pPr>
            <a:fld id="{A118DF1E-DB12-4827-801F-44EDF0FAF6CD}" type="slidenum">
              <a:rPr lang="en-US" altLang="en-US"/>
              <a:pPr>
                <a:defRPr/>
              </a:pPr>
              <a:t>‹#›</a:t>
            </a:fld>
            <a:endParaRPr lang="en-US" altLang="en-US"/>
          </a:p>
        </p:txBody>
      </p:sp>
    </p:spTree>
    <p:extLst>
      <p:ext uri="{BB962C8B-B14F-4D97-AF65-F5344CB8AC3E}">
        <p14:creationId xmlns:p14="http://schemas.microsoft.com/office/powerpoint/2010/main" val="106744350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a:extLst>
              <a:ext uri="{FF2B5EF4-FFF2-40B4-BE49-F238E27FC236}">
                <a16:creationId xmlns:a16="http://schemas.microsoft.com/office/drawing/2014/main" id="{D6427D10-B4A2-4256-9D8A-F02680DF7C3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91A8A2F8-0064-4FE4-8AF0-A3C776494DC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9">
            <a:extLst>
              <a:ext uri="{FF2B5EF4-FFF2-40B4-BE49-F238E27FC236}">
                <a16:creationId xmlns:a16="http://schemas.microsoft.com/office/drawing/2014/main" id="{4D2E71E1-18D2-468C-90FE-B759F777702F}"/>
              </a:ext>
            </a:extLst>
          </p:cNvPr>
          <p:cNvSpPr>
            <a:spLocks noGrp="1" noChangeArrowheads="1"/>
          </p:cNvSpPr>
          <p:nvPr>
            <p:ph type="sldNum" sz="quarter" idx="12"/>
          </p:nvPr>
        </p:nvSpPr>
        <p:spPr>
          <a:ln/>
        </p:spPr>
        <p:txBody>
          <a:bodyPr/>
          <a:lstStyle>
            <a:lvl1pPr>
              <a:defRPr/>
            </a:lvl1pPr>
          </a:lstStyle>
          <a:p>
            <a:pPr>
              <a:defRPr/>
            </a:pPr>
            <a:fld id="{F278603B-05BD-44C8-9EAA-154555AF2219}" type="slidenum">
              <a:rPr lang="en-US" altLang="en-US"/>
              <a:pPr>
                <a:defRPr/>
              </a:pPr>
              <a:t>‹#›</a:t>
            </a:fld>
            <a:endParaRPr lang="en-US" altLang="en-US"/>
          </a:p>
        </p:txBody>
      </p:sp>
    </p:spTree>
    <p:extLst>
      <p:ext uri="{BB962C8B-B14F-4D97-AF65-F5344CB8AC3E}">
        <p14:creationId xmlns:p14="http://schemas.microsoft.com/office/powerpoint/2010/main" val="56743941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a:extLst>
              <a:ext uri="{FF2B5EF4-FFF2-40B4-BE49-F238E27FC236}">
                <a16:creationId xmlns:a16="http://schemas.microsoft.com/office/drawing/2014/main" id="{6A5922E1-7897-4914-93DE-9F3E9C193EE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8">
            <a:extLst>
              <a:ext uri="{FF2B5EF4-FFF2-40B4-BE49-F238E27FC236}">
                <a16:creationId xmlns:a16="http://schemas.microsoft.com/office/drawing/2014/main" id="{73C9FEB0-DF68-485A-9B85-5E9723145F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9">
            <a:extLst>
              <a:ext uri="{FF2B5EF4-FFF2-40B4-BE49-F238E27FC236}">
                <a16:creationId xmlns:a16="http://schemas.microsoft.com/office/drawing/2014/main" id="{83A97C47-E0B1-4329-8FC7-75CADBAE817C}"/>
              </a:ext>
            </a:extLst>
          </p:cNvPr>
          <p:cNvSpPr>
            <a:spLocks noGrp="1" noChangeArrowheads="1"/>
          </p:cNvSpPr>
          <p:nvPr>
            <p:ph type="sldNum" sz="quarter" idx="12"/>
          </p:nvPr>
        </p:nvSpPr>
        <p:spPr>
          <a:ln/>
        </p:spPr>
        <p:txBody>
          <a:bodyPr/>
          <a:lstStyle>
            <a:lvl1pPr>
              <a:defRPr/>
            </a:lvl1pPr>
          </a:lstStyle>
          <a:p>
            <a:pPr>
              <a:defRPr/>
            </a:pPr>
            <a:fld id="{19EF90D1-923C-4389-8CF7-6BC7C71AC6F8}" type="slidenum">
              <a:rPr lang="en-US" altLang="en-US"/>
              <a:pPr>
                <a:defRPr/>
              </a:pPr>
              <a:t>‹#›</a:t>
            </a:fld>
            <a:endParaRPr lang="en-US" altLang="en-US"/>
          </a:p>
        </p:txBody>
      </p:sp>
    </p:spTree>
    <p:extLst>
      <p:ext uri="{BB962C8B-B14F-4D97-AF65-F5344CB8AC3E}">
        <p14:creationId xmlns:p14="http://schemas.microsoft.com/office/powerpoint/2010/main" val="138784992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224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981200"/>
            <a:ext cx="4927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a:extLst>
              <a:ext uri="{FF2B5EF4-FFF2-40B4-BE49-F238E27FC236}">
                <a16:creationId xmlns:a16="http://schemas.microsoft.com/office/drawing/2014/main" id="{9A685BD8-CCF1-4EF7-ACD1-EF56D62C7BC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8">
            <a:extLst>
              <a:ext uri="{FF2B5EF4-FFF2-40B4-BE49-F238E27FC236}">
                <a16:creationId xmlns:a16="http://schemas.microsoft.com/office/drawing/2014/main" id="{D450E41C-0388-4041-8F83-1146461809E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9">
            <a:extLst>
              <a:ext uri="{FF2B5EF4-FFF2-40B4-BE49-F238E27FC236}">
                <a16:creationId xmlns:a16="http://schemas.microsoft.com/office/drawing/2014/main" id="{18EAF518-E65C-4244-86B9-133BD4C6B7E4}"/>
              </a:ext>
            </a:extLst>
          </p:cNvPr>
          <p:cNvSpPr>
            <a:spLocks noGrp="1" noChangeArrowheads="1"/>
          </p:cNvSpPr>
          <p:nvPr>
            <p:ph type="sldNum" sz="quarter" idx="12"/>
          </p:nvPr>
        </p:nvSpPr>
        <p:spPr>
          <a:ln/>
        </p:spPr>
        <p:txBody>
          <a:bodyPr/>
          <a:lstStyle>
            <a:lvl1pPr>
              <a:defRPr/>
            </a:lvl1pPr>
          </a:lstStyle>
          <a:p>
            <a:pPr>
              <a:defRPr/>
            </a:pPr>
            <a:fld id="{1723E72B-6A2E-4726-BFB4-7430DA0D475B}" type="slidenum">
              <a:rPr lang="en-US" altLang="en-US"/>
              <a:pPr>
                <a:defRPr/>
              </a:pPr>
              <a:t>‹#›</a:t>
            </a:fld>
            <a:endParaRPr lang="en-US" altLang="en-US"/>
          </a:p>
        </p:txBody>
      </p:sp>
    </p:spTree>
    <p:extLst>
      <p:ext uri="{BB962C8B-B14F-4D97-AF65-F5344CB8AC3E}">
        <p14:creationId xmlns:p14="http://schemas.microsoft.com/office/powerpoint/2010/main" val="48134886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a:extLst>
              <a:ext uri="{FF2B5EF4-FFF2-40B4-BE49-F238E27FC236}">
                <a16:creationId xmlns:a16="http://schemas.microsoft.com/office/drawing/2014/main" id="{26981EED-7098-4DF2-98DF-AFCB0BB1915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8">
            <a:extLst>
              <a:ext uri="{FF2B5EF4-FFF2-40B4-BE49-F238E27FC236}">
                <a16:creationId xmlns:a16="http://schemas.microsoft.com/office/drawing/2014/main" id="{DD5631C7-BD59-4347-BA2A-1A4B9FA2F5A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9">
            <a:extLst>
              <a:ext uri="{FF2B5EF4-FFF2-40B4-BE49-F238E27FC236}">
                <a16:creationId xmlns:a16="http://schemas.microsoft.com/office/drawing/2014/main" id="{D4812530-81FE-4F89-A18C-FC5A64060925}"/>
              </a:ext>
            </a:extLst>
          </p:cNvPr>
          <p:cNvSpPr>
            <a:spLocks noGrp="1" noChangeArrowheads="1"/>
          </p:cNvSpPr>
          <p:nvPr>
            <p:ph type="sldNum" sz="quarter" idx="12"/>
          </p:nvPr>
        </p:nvSpPr>
        <p:spPr>
          <a:ln/>
        </p:spPr>
        <p:txBody>
          <a:bodyPr/>
          <a:lstStyle>
            <a:lvl1pPr>
              <a:defRPr/>
            </a:lvl1pPr>
          </a:lstStyle>
          <a:p>
            <a:pPr>
              <a:defRPr/>
            </a:pPr>
            <a:fld id="{7FCA457C-AFFC-4661-9968-F2F067C5128B}" type="slidenum">
              <a:rPr lang="en-US" altLang="en-US"/>
              <a:pPr>
                <a:defRPr/>
              </a:pPr>
              <a:t>‹#›</a:t>
            </a:fld>
            <a:endParaRPr lang="en-US" altLang="en-US"/>
          </a:p>
        </p:txBody>
      </p:sp>
    </p:spTree>
    <p:extLst>
      <p:ext uri="{BB962C8B-B14F-4D97-AF65-F5344CB8AC3E}">
        <p14:creationId xmlns:p14="http://schemas.microsoft.com/office/powerpoint/2010/main" val="253018115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7">
            <a:extLst>
              <a:ext uri="{FF2B5EF4-FFF2-40B4-BE49-F238E27FC236}">
                <a16:creationId xmlns:a16="http://schemas.microsoft.com/office/drawing/2014/main" id="{A05ED9A9-A01C-4975-B255-3801B6D1013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8">
            <a:extLst>
              <a:ext uri="{FF2B5EF4-FFF2-40B4-BE49-F238E27FC236}">
                <a16:creationId xmlns:a16="http://schemas.microsoft.com/office/drawing/2014/main" id="{C3480F09-87ED-4529-8FD5-8C83BA03BC7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9">
            <a:extLst>
              <a:ext uri="{FF2B5EF4-FFF2-40B4-BE49-F238E27FC236}">
                <a16:creationId xmlns:a16="http://schemas.microsoft.com/office/drawing/2014/main" id="{4618ADBC-56D3-4DCE-8C34-ABB2BBE63037}"/>
              </a:ext>
            </a:extLst>
          </p:cNvPr>
          <p:cNvSpPr>
            <a:spLocks noGrp="1" noChangeArrowheads="1"/>
          </p:cNvSpPr>
          <p:nvPr>
            <p:ph type="sldNum" sz="quarter" idx="12"/>
          </p:nvPr>
        </p:nvSpPr>
        <p:spPr>
          <a:ln/>
        </p:spPr>
        <p:txBody>
          <a:bodyPr/>
          <a:lstStyle>
            <a:lvl1pPr>
              <a:defRPr/>
            </a:lvl1pPr>
          </a:lstStyle>
          <a:p>
            <a:pPr>
              <a:defRPr/>
            </a:pPr>
            <a:fld id="{B8DFADA3-FE35-4215-9F41-595899968EF3}" type="slidenum">
              <a:rPr lang="en-US" altLang="en-US"/>
              <a:pPr>
                <a:defRPr/>
              </a:pPr>
              <a:t>‹#›</a:t>
            </a:fld>
            <a:endParaRPr lang="en-US" altLang="en-US"/>
          </a:p>
        </p:txBody>
      </p:sp>
    </p:spTree>
    <p:extLst>
      <p:ext uri="{BB962C8B-B14F-4D97-AF65-F5344CB8AC3E}">
        <p14:creationId xmlns:p14="http://schemas.microsoft.com/office/powerpoint/2010/main" val="277906772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0D441F97-B52F-47F0-AAD7-F909DF2443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8">
            <a:extLst>
              <a:ext uri="{FF2B5EF4-FFF2-40B4-BE49-F238E27FC236}">
                <a16:creationId xmlns:a16="http://schemas.microsoft.com/office/drawing/2014/main" id="{A598F035-C8A2-4D47-BA5F-DBD865F18FE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9">
            <a:extLst>
              <a:ext uri="{FF2B5EF4-FFF2-40B4-BE49-F238E27FC236}">
                <a16:creationId xmlns:a16="http://schemas.microsoft.com/office/drawing/2014/main" id="{0AFD4132-072F-46FE-875A-86DB416D4164}"/>
              </a:ext>
            </a:extLst>
          </p:cNvPr>
          <p:cNvSpPr>
            <a:spLocks noGrp="1" noChangeArrowheads="1"/>
          </p:cNvSpPr>
          <p:nvPr>
            <p:ph type="sldNum" sz="quarter" idx="12"/>
          </p:nvPr>
        </p:nvSpPr>
        <p:spPr>
          <a:ln/>
        </p:spPr>
        <p:txBody>
          <a:bodyPr/>
          <a:lstStyle>
            <a:lvl1pPr>
              <a:defRPr/>
            </a:lvl1pPr>
          </a:lstStyle>
          <a:p>
            <a:pPr>
              <a:defRPr/>
            </a:pPr>
            <a:fld id="{B5B5B210-3E47-489A-AD0E-BB7E6B093718}" type="slidenum">
              <a:rPr lang="en-US" altLang="en-US"/>
              <a:pPr>
                <a:defRPr/>
              </a:pPr>
              <a:t>‹#›</a:t>
            </a:fld>
            <a:endParaRPr lang="en-US" altLang="en-US"/>
          </a:p>
        </p:txBody>
      </p:sp>
    </p:spTree>
    <p:extLst>
      <p:ext uri="{BB962C8B-B14F-4D97-AF65-F5344CB8AC3E}">
        <p14:creationId xmlns:p14="http://schemas.microsoft.com/office/powerpoint/2010/main" val="246552494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a:extLst>
              <a:ext uri="{FF2B5EF4-FFF2-40B4-BE49-F238E27FC236}">
                <a16:creationId xmlns:a16="http://schemas.microsoft.com/office/drawing/2014/main" id="{66485B9C-8DCD-48DA-A61D-6E4668993F5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8">
            <a:extLst>
              <a:ext uri="{FF2B5EF4-FFF2-40B4-BE49-F238E27FC236}">
                <a16:creationId xmlns:a16="http://schemas.microsoft.com/office/drawing/2014/main" id="{C086283A-53C0-4CD1-9734-0B98A7334AB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9">
            <a:extLst>
              <a:ext uri="{FF2B5EF4-FFF2-40B4-BE49-F238E27FC236}">
                <a16:creationId xmlns:a16="http://schemas.microsoft.com/office/drawing/2014/main" id="{5C92E614-78C0-424E-8E84-94835C144553}"/>
              </a:ext>
            </a:extLst>
          </p:cNvPr>
          <p:cNvSpPr>
            <a:spLocks noGrp="1" noChangeArrowheads="1"/>
          </p:cNvSpPr>
          <p:nvPr>
            <p:ph type="sldNum" sz="quarter" idx="12"/>
          </p:nvPr>
        </p:nvSpPr>
        <p:spPr>
          <a:ln/>
        </p:spPr>
        <p:txBody>
          <a:bodyPr/>
          <a:lstStyle>
            <a:lvl1pPr>
              <a:defRPr/>
            </a:lvl1pPr>
          </a:lstStyle>
          <a:p>
            <a:pPr>
              <a:defRPr/>
            </a:pPr>
            <a:fld id="{6F6A1260-4912-44C1-9DF7-FB3E12584306}" type="slidenum">
              <a:rPr lang="en-US" altLang="en-US"/>
              <a:pPr>
                <a:defRPr/>
              </a:pPr>
              <a:t>‹#›</a:t>
            </a:fld>
            <a:endParaRPr lang="en-US" altLang="en-US"/>
          </a:p>
        </p:txBody>
      </p:sp>
    </p:spTree>
    <p:extLst>
      <p:ext uri="{BB962C8B-B14F-4D97-AF65-F5344CB8AC3E}">
        <p14:creationId xmlns:p14="http://schemas.microsoft.com/office/powerpoint/2010/main" val="267484756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a:extLst>
              <a:ext uri="{FF2B5EF4-FFF2-40B4-BE49-F238E27FC236}">
                <a16:creationId xmlns:a16="http://schemas.microsoft.com/office/drawing/2014/main" id="{4703FB39-D73D-49AC-8A1F-CA119072A4B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8">
            <a:extLst>
              <a:ext uri="{FF2B5EF4-FFF2-40B4-BE49-F238E27FC236}">
                <a16:creationId xmlns:a16="http://schemas.microsoft.com/office/drawing/2014/main" id="{B6826483-8401-4D3B-BD3C-15B56E7F30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9">
            <a:extLst>
              <a:ext uri="{FF2B5EF4-FFF2-40B4-BE49-F238E27FC236}">
                <a16:creationId xmlns:a16="http://schemas.microsoft.com/office/drawing/2014/main" id="{3DC25A54-0384-4B70-A139-AF1245DE2466}"/>
              </a:ext>
            </a:extLst>
          </p:cNvPr>
          <p:cNvSpPr>
            <a:spLocks noGrp="1" noChangeArrowheads="1"/>
          </p:cNvSpPr>
          <p:nvPr>
            <p:ph type="sldNum" sz="quarter" idx="12"/>
          </p:nvPr>
        </p:nvSpPr>
        <p:spPr>
          <a:ln/>
        </p:spPr>
        <p:txBody>
          <a:bodyPr/>
          <a:lstStyle>
            <a:lvl1pPr>
              <a:defRPr/>
            </a:lvl1pPr>
          </a:lstStyle>
          <a:p>
            <a:pPr>
              <a:defRPr/>
            </a:pPr>
            <a:fld id="{D4E6C9F1-69FA-4B0A-9B42-018975B7C55C}" type="slidenum">
              <a:rPr lang="en-US" altLang="en-US"/>
              <a:pPr>
                <a:defRPr/>
              </a:pPr>
              <a:t>‹#›</a:t>
            </a:fld>
            <a:endParaRPr lang="en-US" altLang="en-US"/>
          </a:p>
        </p:txBody>
      </p:sp>
    </p:spTree>
    <p:extLst>
      <p:ext uri="{BB962C8B-B14F-4D97-AF65-F5344CB8AC3E}">
        <p14:creationId xmlns:p14="http://schemas.microsoft.com/office/powerpoint/2010/main" val="383196450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9CA7E8E0-0677-4DB4-A7BF-AD745AED96B2}"/>
              </a:ext>
            </a:extLst>
          </p:cNvPr>
          <p:cNvGrpSpPr>
            <a:grpSpLocks/>
          </p:cNvGrpSpPr>
          <p:nvPr/>
        </p:nvGrpSpPr>
        <p:grpSpPr bwMode="auto">
          <a:xfrm>
            <a:off x="1" y="6350"/>
            <a:ext cx="12187767" cy="6851650"/>
            <a:chOff x="0" y="4"/>
            <a:chExt cx="5758" cy="4316"/>
          </a:xfrm>
        </p:grpSpPr>
        <p:sp>
          <p:nvSpPr>
            <p:cNvPr id="1032" name="Freeform 3">
              <a:extLst>
                <a:ext uri="{FF2B5EF4-FFF2-40B4-BE49-F238E27FC236}">
                  <a16:creationId xmlns:a16="http://schemas.microsoft.com/office/drawing/2014/main" id="{33721DDC-9F75-4D38-9866-9438D1FD98DB}"/>
                </a:ext>
              </a:extLst>
            </p:cNvPr>
            <p:cNvSpPr>
              <a:spLocks/>
            </p:cNvSpPr>
            <p:nvPr/>
          </p:nvSpPr>
          <p:spPr bwMode="hidden">
            <a:xfrm>
              <a:off x="558" y="1161"/>
              <a:ext cx="5200" cy="3159"/>
            </a:xfrm>
            <a:custGeom>
              <a:avLst/>
              <a:gdLst>
                <a:gd name="T0" fmla="*/ 0 w 5184"/>
                <a:gd name="T1" fmla="*/ 3159 h 3159"/>
                <a:gd name="T2" fmla="*/ 5296 w 5184"/>
                <a:gd name="T3" fmla="*/ 3159 h 3159"/>
                <a:gd name="T4" fmla="*/ 5296 w 5184"/>
                <a:gd name="T5" fmla="*/ 0 h 3159"/>
                <a:gd name="T6" fmla="*/ 0 w 5184"/>
                <a:gd name="T7" fmla="*/ 0 h 3159"/>
                <a:gd name="T8" fmla="*/ 0 w 5184"/>
                <a:gd name="T9" fmla="*/ 3159 h 3159"/>
                <a:gd name="T10" fmla="*/ 0 w 5184"/>
                <a:gd name="T11" fmla="*/ 3159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84" h="3159">
                  <a:moveTo>
                    <a:pt x="0" y="3159"/>
                  </a:moveTo>
                  <a:lnTo>
                    <a:pt x="5184" y="3159"/>
                  </a:lnTo>
                  <a:lnTo>
                    <a:pt x="5184" y="0"/>
                  </a:lnTo>
                  <a:lnTo>
                    <a:pt x="0" y="0"/>
                  </a:lnTo>
                  <a:lnTo>
                    <a:pt x="0" y="3159"/>
                  </a:lnTo>
                  <a:close/>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 name="Freeform 4">
              <a:extLst>
                <a:ext uri="{FF2B5EF4-FFF2-40B4-BE49-F238E27FC236}">
                  <a16:creationId xmlns:a16="http://schemas.microsoft.com/office/drawing/2014/main" id="{DC7EE24E-0529-4671-B14C-C0D14DAF7AE5}"/>
                </a:ext>
              </a:extLst>
            </p:cNvPr>
            <p:cNvSpPr>
              <a:spLocks/>
            </p:cNvSpPr>
            <p:nvPr/>
          </p:nvSpPr>
          <p:spPr bwMode="hidden">
            <a:xfrm>
              <a:off x="0" y="1161"/>
              <a:ext cx="558" cy="3159"/>
            </a:xfrm>
            <a:custGeom>
              <a:avLst/>
              <a:gdLst>
                <a:gd name="T0" fmla="*/ 0 w 556"/>
                <a:gd name="T1" fmla="*/ 0 h 3159"/>
                <a:gd name="T2" fmla="*/ 0 w 556"/>
                <a:gd name="T3" fmla="*/ 3159 h 3159"/>
                <a:gd name="T4" fmla="*/ 570 w 556"/>
                <a:gd name="T5" fmla="*/ 3159 h 3159"/>
                <a:gd name="T6" fmla="*/ 570 w 556"/>
                <a:gd name="T7" fmla="*/ 0 h 3159"/>
                <a:gd name="T8" fmla="*/ 0 w 556"/>
                <a:gd name="T9" fmla="*/ 0 h 3159"/>
                <a:gd name="T10" fmla="*/ 0 w 556"/>
                <a:gd name="T11" fmla="*/ 0 h 3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6" h="3159">
                  <a:moveTo>
                    <a:pt x="0" y="0"/>
                  </a:moveTo>
                  <a:lnTo>
                    <a:pt x="0" y="3159"/>
                  </a:lnTo>
                  <a:lnTo>
                    <a:pt x="556" y="3159"/>
                  </a:lnTo>
                  <a:lnTo>
                    <a:pt x="556" y="0"/>
                  </a:lnTo>
                  <a:lnTo>
                    <a:pt x="0"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4" name="Group 5">
              <a:extLst>
                <a:ext uri="{FF2B5EF4-FFF2-40B4-BE49-F238E27FC236}">
                  <a16:creationId xmlns:a16="http://schemas.microsoft.com/office/drawing/2014/main" id="{B8F27B37-995E-4B72-A63E-527709043298}"/>
                </a:ext>
              </a:extLst>
            </p:cNvPr>
            <p:cNvGrpSpPr>
              <a:grpSpLocks/>
            </p:cNvGrpSpPr>
            <p:nvPr userDrawn="1"/>
          </p:nvGrpSpPr>
          <p:grpSpPr bwMode="auto">
            <a:xfrm>
              <a:off x="0" y="4"/>
              <a:ext cx="5758" cy="4316"/>
              <a:chOff x="0" y="4"/>
              <a:chExt cx="5758" cy="4316"/>
            </a:xfrm>
          </p:grpSpPr>
          <p:sp>
            <p:nvSpPr>
              <p:cNvPr id="1035" name="Freeform 6">
                <a:extLst>
                  <a:ext uri="{FF2B5EF4-FFF2-40B4-BE49-F238E27FC236}">
                    <a16:creationId xmlns:a16="http://schemas.microsoft.com/office/drawing/2014/main" id="{8618D49B-1F33-4CBE-8434-C0F6B0FCE8FF}"/>
                  </a:ext>
                </a:extLst>
              </p:cNvPr>
              <p:cNvSpPr>
                <a:spLocks/>
              </p:cNvSpPr>
              <p:nvPr/>
            </p:nvSpPr>
            <p:spPr bwMode="ltGray">
              <a:xfrm>
                <a:off x="552" y="4"/>
                <a:ext cx="12" cy="695"/>
              </a:xfrm>
              <a:custGeom>
                <a:avLst/>
                <a:gdLst>
                  <a:gd name="T0" fmla="*/ 12 w 12"/>
                  <a:gd name="T1" fmla="*/ 0 h 695"/>
                  <a:gd name="T2" fmla="*/ 0 w 12"/>
                  <a:gd name="T3" fmla="*/ 0 h 695"/>
                  <a:gd name="T4" fmla="*/ 0 w 12"/>
                  <a:gd name="T5" fmla="*/ 695 h 695"/>
                  <a:gd name="T6" fmla="*/ 12 w 12"/>
                  <a:gd name="T7" fmla="*/ 695 h 695"/>
                  <a:gd name="T8" fmla="*/ 12 w 12"/>
                  <a:gd name="T9" fmla="*/ 0 h 695"/>
                  <a:gd name="T10" fmla="*/ 12 w 12"/>
                  <a:gd name="T11" fmla="*/ 0 h 6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695">
                    <a:moveTo>
                      <a:pt x="12" y="0"/>
                    </a:moveTo>
                    <a:lnTo>
                      <a:pt x="0" y="0"/>
                    </a:lnTo>
                    <a:lnTo>
                      <a:pt x="0" y="695"/>
                    </a:lnTo>
                    <a:lnTo>
                      <a:pt x="12" y="695"/>
                    </a:lnTo>
                    <a:lnTo>
                      <a:pt x="12" y="0"/>
                    </a:lnTo>
                    <a:close/>
                  </a:path>
                </a:pathLst>
              </a:custGeom>
              <a:gradFill rotWithShape="0">
                <a:gsLst>
                  <a:gs pos="0">
                    <a:schemeClr val="bg1"/>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7">
                <a:extLst>
                  <a:ext uri="{FF2B5EF4-FFF2-40B4-BE49-F238E27FC236}">
                    <a16:creationId xmlns:a16="http://schemas.microsoft.com/office/drawing/2014/main" id="{D0C4B75C-26AB-4DFB-AED9-F8361AD590D4}"/>
                  </a:ext>
                </a:extLst>
              </p:cNvPr>
              <p:cNvSpPr>
                <a:spLocks/>
              </p:cNvSpPr>
              <p:nvPr/>
            </p:nvSpPr>
            <p:spPr bwMode="ltGray">
              <a:xfrm>
                <a:off x="552" y="1623"/>
                <a:ext cx="12" cy="2697"/>
              </a:xfrm>
              <a:custGeom>
                <a:avLst/>
                <a:gdLst>
                  <a:gd name="T0" fmla="*/ 0 w 12"/>
                  <a:gd name="T1" fmla="*/ 2697 h 2697"/>
                  <a:gd name="T2" fmla="*/ 12 w 12"/>
                  <a:gd name="T3" fmla="*/ 2697 h 2697"/>
                  <a:gd name="T4" fmla="*/ 12 w 12"/>
                  <a:gd name="T5" fmla="*/ 0 h 2697"/>
                  <a:gd name="T6" fmla="*/ 0 w 12"/>
                  <a:gd name="T7" fmla="*/ 0 h 2697"/>
                  <a:gd name="T8" fmla="*/ 0 w 12"/>
                  <a:gd name="T9" fmla="*/ 2697 h 2697"/>
                  <a:gd name="T10" fmla="*/ 0 w 12"/>
                  <a:gd name="T11" fmla="*/ 2697 h 26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697">
                    <a:moveTo>
                      <a:pt x="0" y="2697"/>
                    </a:moveTo>
                    <a:lnTo>
                      <a:pt x="12" y="2697"/>
                    </a:lnTo>
                    <a:lnTo>
                      <a:pt x="12" y="0"/>
                    </a:lnTo>
                    <a:lnTo>
                      <a:pt x="0" y="0"/>
                    </a:lnTo>
                    <a:lnTo>
                      <a:pt x="0" y="269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8">
                <a:extLst>
                  <a:ext uri="{FF2B5EF4-FFF2-40B4-BE49-F238E27FC236}">
                    <a16:creationId xmlns:a16="http://schemas.microsoft.com/office/drawing/2014/main" id="{69556E8E-7ACC-456A-AEAE-5227B831DC61}"/>
                  </a:ext>
                </a:extLst>
              </p:cNvPr>
              <p:cNvSpPr>
                <a:spLocks/>
              </p:cNvSpPr>
              <p:nvPr/>
            </p:nvSpPr>
            <p:spPr bwMode="ltGray">
              <a:xfrm>
                <a:off x="1019" y="1155"/>
                <a:ext cx="4739" cy="12"/>
              </a:xfrm>
              <a:custGeom>
                <a:avLst/>
                <a:gdLst>
                  <a:gd name="T0" fmla="*/ 4829 w 4724"/>
                  <a:gd name="T1" fmla="*/ 0 h 12"/>
                  <a:gd name="T2" fmla="*/ 0 w 4724"/>
                  <a:gd name="T3" fmla="*/ 0 h 12"/>
                  <a:gd name="T4" fmla="*/ 0 w 4724"/>
                  <a:gd name="T5" fmla="*/ 12 h 12"/>
                  <a:gd name="T6" fmla="*/ 4829 w 4724"/>
                  <a:gd name="T7" fmla="*/ 12 h 12"/>
                  <a:gd name="T8" fmla="*/ 4829 w 4724"/>
                  <a:gd name="T9" fmla="*/ 0 h 12"/>
                  <a:gd name="T10" fmla="*/ 4829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9">
                <a:extLst>
                  <a:ext uri="{FF2B5EF4-FFF2-40B4-BE49-F238E27FC236}">
                    <a16:creationId xmlns:a16="http://schemas.microsoft.com/office/drawing/2014/main" id="{B865EA83-41A1-47BD-88AB-A1538AE761A8}"/>
                  </a:ext>
                </a:extLst>
              </p:cNvPr>
              <p:cNvSpPr>
                <a:spLocks/>
              </p:cNvSpPr>
              <p:nvPr/>
            </p:nvSpPr>
            <p:spPr bwMode="ltGray">
              <a:xfrm>
                <a:off x="552" y="1371"/>
                <a:ext cx="12" cy="252"/>
              </a:xfrm>
              <a:custGeom>
                <a:avLst/>
                <a:gdLst>
                  <a:gd name="T0" fmla="*/ 0 w 12"/>
                  <a:gd name="T1" fmla="*/ 252 h 252"/>
                  <a:gd name="T2" fmla="*/ 12 w 12"/>
                  <a:gd name="T3" fmla="*/ 252 h 252"/>
                  <a:gd name="T4" fmla="*/ 12 w 12"/>
                  <a:gd name="T5" fmla="*/ 0 h 252"/>
                  <a:gd name="T6" fmla="*/ 0 w 12"/>
                  <a:gd name="T7" fmla="*/ 0 h 252"/>
                  <a:gd name="T8" fmla="*/ 0 w 12"/>
                  <a:gd name="T9" fmla="*/ 252 h 252"/>
                  <a:gd name="T10" fmla="*/ 0 w 12"/>
                  <a:gd name="T11" fmla="*/ 252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0" y="252"/>
                    </a:moveTo>
                    <a:lnTo>
                      <a:pt x="12" y="252"/>
                    </a:lnTo>
                    <a:lnTo>
                      <a:pt x="12" y="0"/>
                    </a:lnTo>
                    <a:lnTo>
                      <a:pt x="0" y="0"/>
                    </a:lnTo>
                    <a:lnTo>
                      <a:pt x="0" y="252"/>
                    </a:ln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10">
                <a:extLst>
                  <a:ext uri="{FF2B5EF4-FFF2-40B4-BE49-F238E27FC236}">
                    <a16:creationId xmlns:a16="http://schemas.microsoft.com/office/drawing/2014/main" id="{089DCAB3-0760-48C8-8F07-C973B542444F}"/>
                  </a:ext>
                </a:extLst>
              </p:cNvPr>
              <p:cNvSpPr>
                <a:spLocks/>
              </p:cNvSpPr>
              <p:nvPr/>
            </p:nvSpPr>
            <p:spPr bwMode="ltGray">
              <a:xfrm>
                <a:off x="552" y="699"/>
                <a:ext cx="12" cy="252"/>
              </a:xfrm>
              <a:custGeom>
                <a:avLst/>
                <a:gdLst>
                  <a:gd name="T0" fmla="*/ 12 w 12"/>
                  <a:gd name="T1" fmla="*/ 0 h 252"/>
                  <a:gd name="T2" fmla="*/ 0 w 12"/>
                  <a:gd name="T3" fmla="*/ 0 h 252"/>
                  <a:gd name="T4" fmla="*/ 0 w 12"/>
                  <a:gd name="T5" fmla="*/ 252 h 252"/>
                  <a:gd name="T6" fmla="*/ 12 w 12"/>
                  <a:gd name="T7" fmla="*/ 252 h 252"/>
                  <a:gd name="T8" fmla="*/ 12 w 12"/>
                  <a:gd name="T9" fmla="*/ 0 h 252"/>
                  <a:gd name="T10" fmla="*/ 12 w 12"/>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52">
                    <a:moveTo>
                      <a:pt x="12" y="0"/>
                    </a:moveTo>
                    <a:lnTo>
                      <a:pt x="0" y="0"/>
                    </a:lnTo>
                    <a:lnTo>
                      <a:pt x="0" y="252"/>
                    </a:lnTo>
                    <a:lnTo>
                      <a:pt x="12" y="252"/>
                    </a:lnTo>
                    <a:lnTo>
                      <a:pt x="12" y="0"/>
                    </a:ln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79" name="Freeform 11">
                <a:extLst>
                  <a:ext uri="{FF2B5EF4-FFF2-40B4-BE49-F238E27FC236}">
                    <a16:creationId xmlns:a16="http://schemas.microsoft.com/office/drawing/2014/main" id="{3987ED64-5087-400D-AE40-EE087A1171FC}"/>
                  </a:ext>
                </a:extLst>
              </p:cNvPr>
              <p:cNvSpPr>
                <a:spLocks/>
              </p:cNvSpPr>
              <p:nvPr/>
            </p:nvSpPr>
            <p:spPr bwMode="ltGray">
              <a:xfrm>
                <a:off x="552" y="951"/>
                <a:ext cx="12" cy="420"/>
              </a:xfrm>
              <a:custGeom>
                <a:avLst/>
                <a:gdLst>
                  <a:gd name="T0" fmla="*/ 0 w 12"/>
                  <a:gd name="T1" fmla="*/ 0 h 420"/>
                  <a:gd name="T2" fmla="*/ 0 w 12"/>
                  <a:gd name="T3" fmla="*/ 420 h 420"/>
                  <a:gd name="T4" fmla="*/ 12 w 12"/>
                  <a:gd name="T5" fmla="*/ 420 h 420"/>
                  <a:gd name="T6" fmla="*/ 12 w 12"/>
                  <a:gd name="T7" fmla="*/ 0 h 420"/>
                  <a:gd name="T8" fmla="*/ 0 w 12"/>
                  <a:gd name="T9" fmla="*/ 0 h 420"/>
                  <a:gd name="T10" fmla="*/ 0 w 12"/>
                  <a:gd name="T11" fmla="*/ 0 h 420"/>
                </a:gdLst>
                <a:ahLst/>
                <a:cxnLst>
                  <a:cxn ang="0">
                    <a:pos x="T0" y="T1"/>
                  </a:cxn>
                  <a:cxn ang="0">
                    <a:pos x="T2" y="T3"/>
                  </a:cxn>
                  <a:cxn ang="0">
                    <a:pos x="T4" y="T5"/>
                  </a:cxn>
                  <a:cxn ang="0">
                    <a:pos x="T6" y="T7"/>
                  </a:cxn>
                  <a:cxn ang="0">
                    <a:pos x="T8" y="T9"/>
                  </a:cxn>
                  <a:cxn ang="0">
                    <a:pos x="T10" y="T11"/>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a:noFill/>
              </a:ln>
            </p:spPr>
            <p:txBody>
              <a:bodyPr/>
              <a:lstStyle/>
              <a:p>
                <a:pPr>
                  <a:defRPr/>
                </a:pPr>
                <a:endParaRPr lang="en-US"/>
              </a:p>
            </p:txBody>
          </p:sp>
          <p:sp>
            <p:nvSpPr>
              <p:cNvPr id="1041" name="Freeform 12">
                <a:extLst>
                  <a:ext uri="{FF2B5EF4-FFF2-40B4-BE49-F238E27FC236}">
                    <a16:creationId xmlns:a16="http://schemas.microsoft.com/office/drawing/2014/main" id="{EDD3B606-C12E-4563-B639-38C2B4E1F299}"/>
                  </a:ext>
                </a:extLst>
              </p:cNvPr>
              <p:cNvSpPr>
                <a:spLocks/>
              </p:cNvSpPr>
              <p:nvPr/>
            </p:nvSpPr>
            <p:spPr bwMode="ltGray">
              <a:xfrm>
                <a:off x="0" y="1155"/>
                <a:ext cx="351" cy="12"/>
              </a:xfrm>
              <a:custGeom>
                <a:avLst/>
                <a:gdLst>
                  <a:gd name="T0" fmla="*/ 0 w 251"/>
                  <a:gd name="T1" fmla="*/ 0 h 12"/>
                  <a:gd name="T2" fmla="*/ 0 w 251"/>
                  <a:gd name="T3" fmla="*/ 12 h 12"/>
                  <a:gd name="T4" fmla="*/ 2628 w 251"/>
                  <a:gd name="T5" fmla="*/ 12 h 12"/>
                  <a:gd name="T6" fmla="*/ 2628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13">
                <a:extLst>
                  <a:ext uri="{FF2B5EF4-FFF2-40B4-BE49-F238E27FC236}">
                    <a16:creationId xmlns:a16="http://schemas.microsoft.com/office/drawing/2014/main" id="{364B00AA-AC5E-4C63-84F0-894B5A460492}"/>
                  </a:ext>
                </a:extLst>
              </p:cNvPr>
              <p:cNvSpPr>
                <a:spLocks/>
              </p:cNvSpPr>
              <p:nvPr/>
            </p:nvSpPr>
            <p:spPr bwMode="ltGray">
              <a:xfrm>
                <a:off x="767" y="1155"/>
                <a:ext cx="252" cy="12"/>
              </a:xfrm>
              <a:custGeom>
                <a:avLst/>
                <a:gdLst>
                  <a:gd name="T0" fmla="*/ 258 w 251"/>
                  <a:gd name="T1" fmla="*/ 0 h 12"/>
                  <a:gd name="T2" fmla="*/ 0 w 251"/>
                  <a:gd name="T3" fmla="*/ 0 h 12"/>
                  <a:gd name="T4" fmla="*/ 0 w 251"/>
                  <a:gd name="T5" fmla="*/ 12 h 12"/>
                  <a:gd name="T6" fmla="*/ 258 w 251"/>
                  <a:gd name="T7" fmla="*/ 12 h 12"/>
                  <a:gd name="T8" fmla="*/ 258 w 251"/>
                  <a:gd name="T9" fmla="*/ 0 h 12"/>
                  <a:gd name="T10" fmla="*/ 258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82" name="Freeform 14">
                <a:extLst>
                  <a:ext uri="{FF2B5EF4-FFF2-40B4-BE49-F238E27FC236}">
                    <a16:creationId xmlns:a16="http://schemas.microsoft.com/office/drawing/2014/main" id="{C2E9EFBC-4F8B-44FC-9722-F5BC19E47D83}"/>
                  </a:ext>
                </a:extLst>
              </p:cNvPr>
              <p:cNvSpPr>
                <a:spLocks/>
              </p:cNvSpPr>
              <p:nvPr/>
            </p:nvSpPr>
            <p:spPr bwMode="ltGray">
              <a:xfrm>
                <a:off x="348" y="1155"/>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p:spPr>
            <p:txBody>
              <a:bodyPr/>
              <a:lstStyle/>
              <a:p>
                <a:pPr>
                  <a:defRPr/>
                </a:pPr>
                <a:endParaRPr lang="en-US"/>
              </a:p>
            </p:txBody>
          </p:sp>
        </p:grpSp>
      </p:grpSp>
      <p:sp>
        <p:nvSpPr>
          <p:cNvPr id="32783" name="Rectangle 15">
            <a:extLst>
              <a:ext uri="{FF2B5EF4-FFF2-40B4-BE49-F238E27FC236}">
                <a16:creationId xmlns:a16="http://schemas.microsoft.com/office/drawing/2014/main" id="{70BA5B5B-8497-4E45-90BD-A1BC74FB05D0}"/>
              </a:ext>
            </a:extLst>
          </p:cNvPr>
          <p:cNvSpPr>
            <a:spLocks noGrp="1" noChangeArrowheads="1"/>
          </p:cNvSpPr>
          <p:nvPr>
            <p:ph type="title"/>
          </p:nvPr>
        </p:nvSpPr>
        <p:spPr bwMode="auto">
          <a:xfrm>
            <a:off x="1422400" y="304801"/>
            <a:ext cx="10058400" cy="1431925"/>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2784" name="Rectangle 16">
            <a:extLst>
              <a:ext uri="{FF2B5EF4-FFF2-40B4-BE49-F238E27FC236}">
                <a16:creationId xmlns:a16="http://schemas.microsoft.com/office/drawing/2014/main" id="{5E0C8042-069C-4EB5-B36D-5C885E9526CA}"/>
              </a:ext>
            </a:extLst>
          </p:cNvPr>
          <p:cNvSpPr>
            <a:spLocks noGrp="1" noChangeArrowheads="1"/>
          </p:cNvSpPr>
          <p:nvPr>
            <p:ph type="body" idx="1"/>
          </p:nvPr>
        </p:nvSpPr>
        <p:spPr bwMode="auto">
          <a:xfrm>
            <a:off x="1422400" y="1981200"/>
            <a:ext cx="10058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2785" name="Rectangle 17">
            <a:extLst>
              <a:ext uri="{FF2B5EF4-FFF2-40B4-BE49-F238E27FC236}">
                <a16:creationId xmlns:a16="http://schemas.microsoft.com/office/drawing/2014/main" id="{24032B10-0E71-44C2-889D-2D15F6552841}"/>
              </a:ext>
            </a:extLst>
          </p:cNvPr>
          <p:cNvSpPr>
            <a:spLocks noGrp="1" noChangeArrowheads="1"/>
          </p:cNvSpPr>
          <p:nvPr>
            <p:ph type="dt" sz="half" idx="2"/>
          </p:nvPr>
        </p:nvSpPr>
        <p:spPr bwMode="auto">
          <a:xfrm>
            <a:off x="1422400" y="6248400"/>
            <a:ext cx="2540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pPr>
              <a:defRPr/>
            </a:pPr>
            <a:endParaRPr lang="en-US" altLang="en-US"/>
          </a:p>
        </p:txBody>
      </p:sp>
      <p:sp>
        <p:nvSpPr>
          <p:cNvPr id="32786" name="Rectangle 18">
            <a:extLst>
              <a:ext uri="{FF2B5EF4-FFF2-40B4-BE49-F238E27FC236}">
                <a16:creationId xmlns:a16="http://schemas.microsoft.com/office/drawing/2014/main" id="{6FA2E8BA-107C-4C7D-A9E3-A9FA63CF200E}"/>
              </a:ext>
            </a:extLst>
          </p:cNvPr>
          <p:cNvSpPr>
            <a:spLocks noGrp="1" noChangeArrowheads="1"/>
          </p:cNvSpPr>
          <p:nvPr>
            <p:ph type="ftr" sz="quarter" idx="3"/>
          </p:nvPr>
        </p:nvSpPr>
        <p:spPr bwMode="auto">
          <a:xfrm>
            <a:off x="4572000" y="6248400"/>
            <a:ext cx="3860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pPr>
              <a:defRPr/>
            </a:pPr>
            <a:endParaRPr lang="en-US" altLang="en-US"/>
          </a:p>
        </p:txBody>
      </p:sp>
      <p:sp>
        <p:nvSpPr>
          <p:cNvPr id="32787" name="Rectangle 19">
            <a:extLst>
              <a:ext uri="{FF2B5EF4-FFF2-40B4-BE49-F238E27FC236}">
                <a16:creationId xmlns:a16="http://schemas.microsoft.com/office/drawing/2014/main" id="{06A8D905-6A34-406E-98ED-168DEBB2FE2A}"/>
              </a:ext>
            </a:extLst>
          </p:cNvPr>
          <p:cNvSpPr>
            <a:spLocks noGrp="1" noChangeArrowheads="1"/>
          </p:cNvSpPr>
          <p:nvPr>
            <p:ph type="sldNum" sz="quarter" idx="4"/>
          </p:nvPr>
        </p:nvSpPr>
        <p:spPr bwMode="auto">
          <a:xfrm>
            <a:off x="8940800" y="6248400"/>
            <a:ext cx="2540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pPr>
              <a:defRPr/>
            </a:pPr>
            <a:fld id="{CA18A277-6E42-463F-B8E9-0FB014927C43}"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p:push dir="u"/>
  </p:transition>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B24FDD6-1CC8-4FF9-BBC6-8418AEE44AA6}"/>
              </a:ext>
            </a:extLst>
          </p:cNvPr>
          <p:cNvSpPr>
            <a:spLocks noGrp="1" noChangeArrowheads="1"/>
          </p:cNvSpPr>
          <p:nvPr>
            <p:ph type="title" idx="4294967295"/>
          </p:nvPr>
        </p:nvSpPr>
        <p:spPr>
          <a:effectLst>
            <a:outerShdw dist="29783" dir="3885598" algn="ctr" rotWithShape="0">
              <a:schemeClr val="tx1">
                <a:alpha val="74997"/>
              </a:schemeClr>
            </a:outerShdw>
          </a:effectLst>
        </p:spPr>
        <p:txBody>
          <a:bodyPr/>
          <a:lstStyle/>
          <a:p>
            <a:endParaRPr lang="en-US" altLang="en-US">
              <a:ea typeface="MS PGothic" panose="020B0600070205080204" pitchFamily="34" charset="-128"/>
            </a:endParaRPr>
          </a:p>
        </p:txBody>
      </p:sp>
      <p:sp>
        <p:nvSpPr>
          <p:cNvPr id="15362" name="Rectangle 3">
            <a:extLst>
              <a:ext uri="{FF2B5EF4-FFF2-40B4-BE49-F238E27FC236}">
                <a16:creationId xmlns:a16="http://schemas.microsoft.com/office/drawing/2014/main" id="{6FE3511A-05CB-4DAB-9137-87282B172EB4}"/>
              </a:ext>
            </a:extLst>
          </p:cNvPr>
          <p:cNvSpPr>
            <a:spLocks noGrp="1" noChangeArrowheads="1"/>
          </p:cNvSpPr>
          <p:nvPr>
            <p:ph type="body" idx="4294967295"/>
          </p:nvPr>
        </p:nvSpPr>
        <p:spPr/>
        <p:txBody>
          <a:bodyPr/>
          <a:lstStyle/>
          <a:p>
            <a:endParaRPr lang="en-US" altLang="en-US">
              <a:ea typeface="MS PGothic" panose="020B0600070205080204" pitchFamily="34" charset="-128"/>
            </a:endParaRPr>
          </a:p>
        </p:txBody>
      </p:sp>
      <p:pic>
        <p:nvPicPr>
          <p:cNvPr id="16388" name="Picture 4" descr="photo">
            <a:extLst>
              <a:ext uri="{FF2B5EF4-FFF2-40B4-BE49-F238E27FC236}">
                <a16:creationId xmlns:a16="http://schemas.microsoft.com/office/drawing/2014/main" id="{0F5C9E6A-9781-4DC2-AB46-17D38E2C9837}"/>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 y="-32728"/>
            <a:ext cx="12161838" cy="706906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389" name="Rectangle 5">
            <a:extLst>
              <a:ext uri="{FF2B5EF4-FFF2-40B4-BE49-F238E27FC236}">
                <a16:creationId xmlns:a16="http://schemas.microsoft.com/office/drawing/2014/main" id="{C63B5325-CA59-451D-B8F3-E086E19A274B}"/>
              </a:ext>
            </a:extLst>
          </p:cNvPr>
          <p:cNvSpPr>
            <a:spLocks noChangeArrowheads="1"/>
          </p:cNvSpPr>
          <p:nvPr/>
        </p:nvSpPr>
        <p:spPr bwMode="auto">
          <a:xfrm>
            <a:off x="167104" y="-32728"/>
            <a:ext cx="4788724" cy="31164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0" name="Rectangle 6">
            <a:extLst>
              <a:ext uri="{FF2B5EF4-FFF2-40B4-BE49-F238E27FC236}">
                <a16:creationId xmlns:a16="http://schemas.microsoft.com/office/drawing/2014/main" id="{ABC1ABB5-043A-4AD9-8470-485ADF8BC463}"/>
              </a:ext>
            </a:extLst>
          </p:cNvPr>
          <p:cNvSpPr>
            <a:spLocks noChangeArrowheads="1"/>
          </p:cNvSpPr>
          <p:nvPr/>
        </p:nvSpPr>
        <p:spPr bwMode="auto">
          <a:xfrm>
            <a:off x="5031840" y="8483"/>
            <a:ext cx="1292195" cy="182427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1" name="Rectangle 7">
            <a:extLst>
              <a:ext uri="{FF2B5EF4-FFF2-40B4-BE49-F238E27FC236}">
                <a16:creationId xmlns:a16="http://schemas.microsoft.com/office/drawing/2014/main" id="{695C049D-D46D-4CEF-8171-9438201939E9}"/>
              </a:ext>
            </a:extLst>
          </p:cNvPr>
          <p:cNvSpPr>
            <a:spLocks noChangeArrowheads="1"/>
          </p:cNvSpPr>
          <p:nvPr/>
        </p:nvSpPr>
        <p:spPr bwMode="auto">
          <a:xfrm>
            <a:off x="6096000" y="8483"/>
            <a:ext cx="912138" cy="114017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2" name="WordArt 8">
            <a:extLst>
              <a:ext uri="{FF2B5EF4-FFF2-40B4-BE49-F238E27FC236}">
                <a16:creationId xmlns:a16="http://schemas.microsoft.com/office/drawing/2014/main" id="{FBA9F2FC-D7CC-49AD-AB5A-D98AAA7631E3}"/>
              </a:ext>
            </a:extLst>
          </p:cNvPr>
          <p:cNvSpPr>
            <a:spLocks noChangeArrowheads="1" noChangeShapeType="1" noTextEdit="1"/>
          </p:cNvSpPr>
          <p:nvPr/>
        </p:nvSpPr>
        <p:spPr bwMode="auto">
          <a:xfrm>
            <a:off x="1003231" y="81291"/>
            <a:ext cx="5320804" cy="4864735"/>
          </a:xfrm>
          <a:prstGeom prst="rect">
            <a:avLst/>
          </a:prstGeom>
        </p:spPr>
        <p:txBody>
          <a:bodyPr wrap="none" fromWordArt="1">
            <a:prstTxWarp prst="textSlantUp">
              <a:avLst>
                <a:gd name="adj" fmla="val 71431"/>
              </a:avLst>
            </a:prstTxWarp>
          </a:bodyPr>
          <a:lstStyle/>
          <a:p>
            <a:pPr algn="ctr"/>
            <a:r>
              <a:rPr lang="en-US" sz="3591" kern="10" dirty="0">
                <a:ln w="9525">
                  <a:solidFill>
                    <a:srgbClr val="000000"/>
                  </a:solidFill>
                  <a:round/>
                  <a:headEnd/>
                  <a:tailEnd/>
                </a:ln>
                <a:solidFill>
                  <a:srgbClr val="008000"/>
                </a:solidFill>
                <a:latin typeface="Arial Black" panose="020B0A04020102020204" pitchFamily="34" charset="0"/>
              </a:rPr>
              <a:t>Growing As Children of Light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D95F-9285-42F4-B68D-F4E41CEED2B9}"/>
              </a:ext>
            </a:extLst>
          </p:cNvPr>
          <p:cNvSpPr>
            <a:spLocks noGrp="1"/>
          </p:cNvSpPr>
          <p:nvPr>
            <p:ph type="title"/>
          </p:nvPr>
        </p:nvSpPr>
        <p:spPr/>
        <p:txBody>
          <a:bodyPr/>
          <a:lstStyle/>
          <a:p>
            <a:pPr>
              <a:defRPr/>
            </a:pPr>
            <a:r>
              <a:rPr lang="en-US" dirty="0"/>
              <a:t>Introduction</a:t>
            </a:r>
          </a:p>
        </p:txBody>
      </p:sp>
      <p:sp>
        <p:nvSpPr>
          <p:cNvPr id="3" name="Content Placeholder 2">
            <a:extLst>
              <a:ext uri="{FF2B5EF4-FFF2-40B4-BE49-F238E27FC236}">
                <a16:creationId xmlns:a16="http://schemas.microsoft.com/office/drawing/2014/main" id="{9B9B8C63-C2E2-4B18-8A81-774F3E7CD0BC}"/>
              </a:ext>
            </a:extLst>
          </p:cNvPr>
          <p:cNvSpPr>
            <a:spLocks noGrp="1"/>
          </p:cNvSpPr>
          <p:nvPr>
            <p:ph idx="1"/>
          </p:nvPr>
        </p:nvSpPr>
        <p:spPr>
          <a:xfrm>
            <a:off x="1193800" y="1295400"/>
            <a:ext cx="10515600" cy="4876800"/>
          </a:xfrm>
        </p:spPr>
        <p:txBody>
          <a:bodyPr/>
          <a:lstStyle/>
          <a:p>
            <a:pPr marL="0" indent="0">
              <a:buNone/>
              <a:defRPr/>
            </a:pPr>
            <a:endParaRPr lang="en-US" altLang="en-US" dirty="0">
              <a:effectLst/>
            </a:endParaRPr>
          </a:p>
          <a:p>
            <a:pPr>
              <a:defRPr/>
            </a:pPr>
            <a:r>
              <a:rPr lang="en-US" altLang="en-US" dirty="0"/>
              <a:t>Verse 1 ….obtained </a:t>
            </a:r>
            <a:r>
              <a:rPr lang="en-US" altLang="en-US" dirty="0">
                <a:effectLst/>
              </a:rPr>
              <a:t>like precious faith with us through the righteousness of God and our </a:t>
            </a:r>
            <a:r>
              <a:rPr lang="en-US" altLang="en-US" dirty="0" err="1">
                <a:effectLst/>
              </a:rPr>
              <a:t>Saviour</a:t>
            </a:r>
            <a:r>
              <a:rPr lang="en-US" altLang="en-US" dirty="0">
                <a:effectLst/>
              </a:rPr>
              <a:t> Jesus Christ</a:t>
            </a:r>
          </a:p>
          <a:p>
            <a:pPr>
              <a:defRPr/>
            </a:pPr>
            <a:r>
              <a:rPr lang="en-US" altLang="en-US" dirty="0">
                <a:effectLst/>
              </a:rPr>
              <a:t>Righteousness </a:t>
            </a:r>
          </a:p>
          <a:p>
            <a:pPr>
              <a:defRPr/>
            </a:pPr>
            <a:r>
              <a:rPr lang="en-US" altLang="en-US" dirty="0">
                <a:effectLst/>
              </a:rPr>
              <a:t>Contrast with </a:t>
            </a:r>
            <a:r>
              <a:rPr lang="en-US" altLang="en-US" dirty="0" err="1">
                <a:effectLst/>
              </a:rPr>
              <a:t>Lewski</a:t>
            </a:r>
            <a:r>
              <a:rPr lang="en-US" altLang="en-US" dirty="0">
                <a:effectLst/>
              </a:rPr>
              <a:t> “the one is not possessive; righteousness belonging to </a:t>
            </a:r>
            <a:r>
              <a:rPr lang="en-US" altLang="en-US" dirty="0" err="1">
                <a:effectLst/>
              </a:rPr>
              <a:t>Chist</a:t>
            </a:r>
            <a:r>
              <a:rPr lang="en-US" altLang="en-US" dirty="0">
                <a:effectLst/>
              </a:rPr>
              <a:t>, and the other is objective:  knowledge that knows Christ”</a:t>
            </a:r>
          </a:p>
          <a:p>
            <a:pPr>
              <a:defRPr/>
            </a:pPr>
            <a:r>
              <a:rPr lang="en-US" altLang="en-US" dirty="0">
                <a:effectLst/>
              </a:rPr>
              <a:t>The idea is righteousness flows from God and through Christ.</a:t>
            </a:r>
          </a:p>
          <a:p>
            <a:pPr>
              <a:defRPr/>
            </a:pPr>
            <a:r>
              <a:rPr lang="en-US" altLang="en-US" dirty="0">
                <a:effectLst/>
              </a:rPr>
              <a:t>Grace and peace come through knowing</a:t>
            </a:r>
          </a:p>
          <a:p>
            <a:pPr>
              <a:defRPr/>
            </a:pPr>
            <a:endParaRPr lang="en-US" altLang="en-US"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A8A7281-2D2D-4541-A72E-A6BE531ADE57}"/>
              </a:ext>
            </a:extLst>
          </p:cNvPr>
          <p:cNvSpPr>
            <a:spLocks noGrp="1" noChangeArrowheads="1"/>
          </p:cNvSpPr>
          <p:nvPr>
            <p:ph type="title"/>
          </p:nvPr>
        </p:nvSpPr>
        <p:spPr/>
        <p:txBody>
          <a:bodyPr/>
          <a:lstStyle/>
          <a:p>
            <a:pPr algn="ctr" eaLnBrk="1" hangingPunct="1">
              <a:defRPr/>
            </a:pPr>
            <a:r>
              <a:rPr lang="en-US" altLang="en-US" b="0">
                <a:latin typeface="Times New Roman" charset="0"/>
              </a:rPr>
              <a:t>Grace and Peace Are Multiplied</a:t>
            </a:r>
          </a:p>
        </p:txBody>
      </p:sp>
      <p:sp>
        <p:nvSpPr>
          <p:cNvPr id="17411" name="Rectangle 3">
            <a:extLst>
              <a:ext uri="{FF2B5EF4-FFF2-40B4-BE49-F238E27FC236}">
                <a16:creationId xmlns:a16="http://schemas.microsoft.com/office/drawing/2014/main" id="{38417B13-B29F-4D56-995E-F83383D4BD16}"/>
              </a:ext>
            </a:extLst>
          </p:cNvPr>
          <p:cNvSpPr>
            <a:spLocks noGrp="1" noChangeArrowheads="1"/>
          </p:cNvSpPr>
          <p:nvPr>
            <p:ph type="body" idx="1"/>
          </p:nvPr>
        </p:nvSpPr>
        <p:spPr/>
        <p:txBody>
          <a:bodyPr/>
          <a:lstStyle/>
          <a:p>
            <a:pPr eaLnBrk="1" hangingPunct="1">
              <a:defRPr/>
            </a:pPr>
            <a:r>
              <a:rPr lang="en-US" altLang="en-US">
                <a:effectLst/>
                <a:latin typeface="Times New Roman" panose="02020603050405020304" pitchFamily="18" charset="0"/>
              </a:rPr>
              <a:t>Verse 2: </a:t>
            </a:r>
            <a:r>
              <a:rPr lang="en-US" altLang="en-US">
                <a:latin typeface="Times New Roman" panose="02020603050405020304" pitchFamily="18" charset="0"/>
              </a:rPr>
              <a:t>Grace and peace be multiplied unto you through the knowledge of God, and of Jesus our Lord,</a:t>
            </a:r>
            <a:endParaRPr lang="en-US" altLang="en-US">
              <a:effectLst/>
              <a:latin typeface="Times New Roman" panose="02020603050405020304" pitchFamily="18" charset="0"/>
            </a:endParaRPr>
          </a:p>
          <a:p>
            <a:pPr eaLnBrk="1" hangingPunct="1">
              <a:defRPr/>
            </a:pPr>
            <a:r>
              <a:rPr lang="en-US" altLang="en-US">
                <a:effectLst/>
                <a:latin typeface="Times New Roman" panose="02020603050405020304" pitchFamily="18" charset="0"/>
              </a:rPr>
              <a:t>Grace and peace are common forms of greeting in the New Testament.</a:t>
            </a:r>
          </a:p>
          <a:p>
            <a:pPr eaLnBrk="1" hangingPunct="1">
              <a:defRPr/>
            </a:pPr>
            <a:r>
              <a:rPr lang="en-US" altLang="en-US" b="1" u="sng">
                <a:effectLst/>
                <a:latin typeface="Times New Roman" panose="02020603050405020304" pitchFamily="18" charset="0"/>
              </a:rPr>
              <a:t>Grace</a:t>
            </a:r>
            <a:r>
              <a:rPr lang="en-US" altLang="en-US">
                <a:effectLst/>
                <a:latin typeface="Times New Roman" panose="02020603050405020304" pitchFamily="18" charset="0"/>
              </a:rPr>
              <a:t> - a greeting which requests God's unmerited favor upon the person addressed</a:t>
            </a:r>
          </a:p>
          <a:p>
            <a:pPr eaLnBrk="1" hangingPunct="1">
              <a:defRPr/>
            </a:pPr>
            <a:r>
              <a:rPr lang="en-US" altLang="en-US" b="1" u="sng">
                <a:effectLst/>
                <a:latin typeface="Times New Roman" panose="02020603050405020304" pitchFamily="18" charset="0"/>
              </a:rPr>
              <a:t>Peace</a:t>
            </a:r>
            <a:r>
              <a:rPr lang="en-US" altLang="en-US">
                <a:effectLst/>
                <a:latin typeface="Times New Roman" panose="02020603050405020304" pitchFamily="18" charset="0"/>
              </a:rPr>
              <a:t> - a greeting requesting the natural result of God's favor.</a:t>
            </a:r>
            <a:endParaRPr lang="en-US" altLang="en-US">
              <a:latin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09DBC99-D47A-47AD-8FEE-9F1910A0D88D}"/>
              </a:ext>
            </a:extLst>
          </p:cNvPr>
          <p:cNvSpPr>
            <a:spLocks noGrp="1" noChangeArrowheads="1"/>
          </p:cNvSpPr>
          <p:nvPr>
            <p:ph type="title"/>
          </p:nvPr>
        </p:nvSpPr>
        <p:spPr/>
        <p:txBody>
          <a:bodyPr/>
          <a:lstStyle/>
          <a:p>
            <a:pPr algn="ctr" eaLnBrk="1" hangingPunct="1">
              <a:defRPr/>
            </a:pPr>
            <a:r>
              <a:rPr lang="en-US" altLang="en-US" b="0" dirty="0">
                <a:latin typeface="Times New Roman" charset="0"/>
              </a:rPr>
              <a:t>Grace and Peace Are Multiplied</a:t>
            </a:r>
          </a:p>
        </p:txBody>
      </p:sp>
      <p:sp>
        <p:nvSpPr>
          <p:cNvPr id="18435" name="Rectangle 3">
            <a:extLst>
              <a:ext uri="{FF2B5EF4-FFF2-40B4-BE49-F238E27FC236}">
                <a16:creationId xmlns:a16="http://schemas.microsoft.com/office/drawing/2014/main" id="{0FD33D10-16BD-468A-8629-A488BC29C479}"/>
              </a:ext>
            </a:extLst>
          </p:cNvPr>
          <p:cNvSpPr>
            <a:spLocks noGrp="1" noChangeArrowheads="1"/>
          </p:cNvSpPr>
          <p:nvPr>
            <p:ph type="body" idx="1"/>
          </p:nvPr>
        </p:nvSpPr>
        <p:spPr>
          <a:xfrm>
            <a:off x="1295400" y="1828800"/>
            <a:ext cx="10515600" cy="5029200"/>
          </a:xfrm>
        </p:spPr>
        <p:txBody>
          <a:bodyPr/>
          <a:lstStyle/>
          <a:p>
            <a:pPr eaLnBrk="1" hangingPunct="1">
              <a:defRPr/>
            </a:pPr>
            <a:r>
              <a:rPr lang="en-US" altLang="en-US" sz="2600" dirty="0">
                <a:latin typeface="Times New Roman" panose="02020603050405020304" pitchFamily="18" charset="0"/>
              </a:rPr>
              <a:t>All experience God’s grace and peace to some degree. </a:t>
            </a:r>
          </a:p>
          <a:p>
            <a:pPr eaLnBrk="1" hangingPunct="1">
              <a:defRPr/>
            </a:pPr>
            <a:r>
              <a:rPr lang="en-US" altLang="en-US" sz="2600" dirty="0">
                <a:solidFill>
                  <a:schemeClr val="hlink"/>
                </a:solidFill>
                <a:latin typeface="Times New Roman" panose="02020603050405020304" pitchFamily="18" charset="0"/>
              </a:rPr>
              <a:t>Matthew 5:45</a:t>
            </a:r>
            <a:r>
              <a:rPr lang="en-US" altLang="en-US" sz="2600" dirty="0">
                <a:latin typeface="Times New Roman" panose="02020603050405020304" pitchFamily="18" charset="0"/>
              </a:rPr>
              <a:t>. (That ye may be the children of your Father which is in heaven: for he </a:t>
            </a:r>
            <a:r>
              <a:rPr lang="en-US" altLang="en-US" sz="2600" dirty="0" err="1">
                <a:latin typeface="Times New Roman" panose="02020603050405020304" pitchFamily="18" charset="0"/>
              </a:rPr>
              <a:t>maketh</a:t>
            </a:r>
            <a:r>
              <a:rPr lang="en-US" altLang="en-US" sz="2600" dirty="0">
                <a:latin typeface="Times New Roman" panose="02020603050405020304" pitchFamily="18" charset="0"/>
              </a:rPr>
              <a:t> his sun to rise on the evil and on the good, and </a:t>
            </a:r>
            <a:r>
              <a:rPr lang="en-US" altLang="en-US" sz="2600" dirty="0" err="1">
                <a:latin typeface="Times New Roman" panose="02020603050405020304" pitchFamily="18" charset="0"/>
              </a:rPr>
              <a:t>sendeth</a:t>
            </a:r>
            <a:r>
              <a:rPr lang="en-US" altLang="en-US" sz="2600" dirty="0">
                <a:latin typeface="Times New Roman" panose="02020603050405020304" pitchFamily="18" charset="0"/>
              </a:rPr>
              <a:t> rain on the just and on the unjust.)</a:t>
            </a:r>
          </a:p>
          <a:p>
            <a:pPr eaLnBrk="1" hangingPunct="1">
              <a:defRPr/>
            </a:pPr>
            <a:r>
              <a:rPr lang="en-US" altLang="en-US" sz="2600" dirty="0">
                <a:latin typeface="Times New Roman" panose="02020603050405020304" pitchFamily="18" charset="0"/>
              </a:rPr>
              <a:t>O</a:t>
            </a:r>
            <a:r>
              <a:rPr lang="en-US" altLang="en-US" sz="2600" dirty="0">
                <a:effectLst/>
                <a:latin typeface="Times New Roman" panose="02020603050405020304" pitchFamily="18" charset="0"/>
              </a:rPr>
              <a:t>nly in Christ can one enjoy the full measure of God's favor and peace.</a:t>
            </a:r>
          </a:p>
          <a:p>
            <a:pPr eaLnBrk="1" hangingPunct="1">
              <a:defRPr/>
            </a:pPr>
            <a:r>
              <a:rPr lang="en-US" altLang="en-US" sz="2600" dirty="0">
                <a:solidFill>
                  <a:schemeClr val="hlink"/>
                </a:solidFill>
                <a:effectLst/>
                <a:latin typeface="Times New Roman" panose="02020603050405020304" pitchFamily="18" charset="0"/>
              </a:rPr>
              <a:t>Ephesians 1:3 </a:t>
            </a:r>
            <a:r>
              <a:rPr lang="en-US" altLang="en-US" sz="2600" dirty="0">
                <a:latin typeface="Times New Roman" panose="02020603050405020304" pitchFamily="18" charset="0"/>
              </a:rPr>
              <a:t>Blessed be the God and Father of our Lord Jesus Christ, who hath blessed us with all spiritual blessings in heavenly places in Christ:</a:t>
            </a:r>
            <a:endParaRPr lang="en-US" altLang="en-US" sz="2600" dirty="0">
              <a:solidFill>
                <a:schemeClr val="hlink"/>
              </a:solidFill>
              <a:effectLst/>
              <a:latin typeface="Times New Roman" panose="02020603050405020304" pitchFamily="18" charset="0"/>
            </a:endParaRPr>
          </a:p>
          <a:p>
            <a:pPr>
              <a:defRPr/>
            </a:pPr>
            <a:r>
              <a:rPr lang="en-US" altLang="en-US" sz="2600" dirty="0">
                <a:solidFill>
                  <a:schemeClr val="hlink"/>
                </a:solidFill>
                <a:effectLst/>
                <a:latin typeface="Times New Roman" panose="02020603050405020304" pitchFamily="18" charset="0"/>
              </a:rPr>
              <a:t>Philippians 4:6-7 </a:t>
            </a:r>
            <a:r>
              <a:rPr lang="en-US" altLang="en-US" sz="2600" dirty="0">
                <a:latin typeface="Times New Roman" panose="02020603050405020304" pitchFamily="18" charset="0"/>
              </a:rPr>
              <a:t>Be careful for nothing; but in every thing by prayer and supplication with thanksgiving let your requests be made known unto God.</a:t>
            </a:r>
            <a:r>
              <a:rPr lang="en-US" altLang="en-US" sz="2600" baseline="30000" dirty="0">
                <a:latin typeface="Times New Roman" panose="02020603050405020304" pitchFamily="18" charset="0"/>
              </a:rPr>
              <a:t>7 </a:t>
            </a:r>
            <a:r>
              <a:rPr lang="en-US" altLang="en-US" sz="2600" dirty="0">
                <a:latin typeface="Times New Roman" panose="02020603050405020304" pitchFamily="18" charset="0"/>
              </a:rPr>
              <a:t>And the peace of God, which </a:t>
            </a:r>
            <a:r>
              <a:rPr lang="en-US" altLang="en-US" sz="2600" dirty="0" err="1">
                <a:latin typeface="Times New Roman" panose="02020603050405020304" pitchFamily="18" charset="0"/>
              </a:rPr>
              <a:t>passeth</a:t>
            </a:r>
            <a:r>
              <a:rPr lang="en-US" altLang="en-US" sz="2600" dirty="0">
                <a:latin typeface="Times New Roman" panose="02020603050405020304" pitchFamily="18" charset="0"/>
              </a:rPr>
              <a:t> all understanding, shall keep your hearts and minds through Christ Jesus.</a:t>
            </a:r>
          </a:p>
          <a:p>
            <a:pPr eaLnBrk="1" hangingPunct="1">
              <a:defRPr/>
            </a:pPr>
            <a:endParaRPr lang="en-US" altLang="en-US" sz="2600" dirty="0">
              <a:solidFill>
                <a:schemeClr val="hlink"/>
              </a:solidFill>
              <a:effectLst/>
              <a:latin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CB2FCA4-9041-4307-8629-944359F624F5}"/>
              </a:ext>
            </a:extLst>
          </p:cNvPr>
          <p:cNvSpPr>
            <a:spLocks noGrp="1" noChangeArrowheads="1"/>
          </p:cNvSpPr>
          <p:nvPr>
            <p:ph type="title"/>
          </p:nvPr>
        </p:nvSpPr>
        <p:spPr/>
        <p:txBody>
          <a:bodyPr/>
          <a:lstStyle/>
          <a:p>
            <a:pPr algn="ctr" eaLnBrk="1" hangingPunct="1">
              <a:defRPr/>
            </a:pPr>
            <a:r>
              <a:rPr lang="en-US" altLang="en-US" b="0" dirty="0">
                <a:latin typeface="Times New Roman" charset="0"/>
              </a:rPr>
              <a:t>Introduction</a:t>
            </a:r>
          </a:p>
        </p:txBody>
      </p:sp>
      <p:sp>
        <p:nvSpPr>
          <p:cNvPr id="6147" name="Rectangle 3">
            <a:extLst>
              <a:ext uri="{FF2B5EF4-FFF2-40B4-BE49-F238E27FC236}">
                <a16:creationId xmlns:a16="http://schemas.microsoft.com/office/drawing/2014/main" id="{7344FA8F-92C2-45DB-98B8-BC1A7C5C6872}"/>
              </a:ext>
            </a:extLst>
          </p:cNvPr>
          <p:cNvSpPr>
            <a:spLocks noGrp="1" noChangeArrowheads="1"/>
          </p:cNvSpPr>
          <p:nvPr>
            <p:ph type="body" idx="1"/>
          </p:nvPr>
        </p:nvSpPr>
        <p:spPr>
          <a:xfrm>
            <a:off x="1219200" y="1828799"/>
            <a:ext cx="10668000" cy="4022725"/>
          </a:xfrm>
        </p:spPr>
        <p:txBody>
          <a:bodyPr/>
          <a:lstStyle/>
          <a:p>
            <a:pPr eaLnBrk="1" hangingPunct="1">
              <a:defRPr/>
            </a:pPr>
            <a:r>
              <a:rPr lang="en-US" altLang="en-US" sz="3000" dirty="0">
                <a:effectLst/>
                <a:latin typeface="Times New Roman" panose="02020603050405020304" pitchFamily="18" charset="0"/>
              </a:rPr>
              <a:t>Verse 2 </a:t>
            </a:r>
            <a:r>
              <a:rPr lang="en-US" altLang="en-US" sz="3000" dirty="0"/>
              <a:t>Grace and peace be multiplied unto you through the knowledge of God, and of Jesus our Lord,</a:t>
            </a:r>
            <a:endParaRPr lang="en-US" altLang="en-US" sz="3000" dirty="0">
              <a:latin typeface="Times New Roman" panose="02020603050405020304" pitchFamily="18" charset="0"/>
            </a:endParaRPr>
          </a:p>
          <a:p>
            <a:pPr eaLnBrk="1" hangingPunct="1">
              <a:defRPr/>
            </a:pPr>
            <a:r>
              <a:rPr lang="en-US" altLang="en-US" sz="3000" dirty="0">
                <a:latin typeface="Times New Roman" panose="02020603050405020304" pitchFamily="18" charset="0"/>
              </a:rPr>
              <a:t>One final command </a:t>
            </a:r>
          </a:p>
          <a:p>
            <a:pPr eaLnBrk="1" hangingPunct="1">
              <a:defRPr/>
            </a:pPr>
            <a:r>
              <a:rPr lang="en-US" altLang="en-US" sz="3000" dirty="0">
                <a:solidFill>
                  <a:schemeClr val="hlink"/>
                </a:solidFill>
                <a:latin typeface="Times New Roman" panose="02020603050405020304" pitchFamily="18" charset="0"/>
              </a:rPr>
              <a:t>2 Peter 3:18</a:t>
            </a:r>
            <a:r>
              <a:rPr lang="en-US" altLang="en-US" sz="3000" baseline="30000" dirty="0"/>
              <a:t>18 </a:t>
            </a:r>
            <a:r>
              <a:rPr lang="en-US" altLang="en-US" sz="3000" dirty="0"/>
              <a:t>But grow in grace, and in the knowledge of our Lord and </a:t>
            </a:r>
            <a:r>
              <a:rPr lang="en-US" altLang="en-US" sz="3000" dirty="0" err="1"/>
              <a:t>Saviour</a:t>
            </a:r>
            <a:r>
              <a:rPr lang="en-US" altLang="en-US" sz="3000" dirty="0"/>
              <a:t> Jesus Christ. To him be glory both now and for ever. Amen.</a:t>
            </a:r>
            <a:endParaRPr lang="en-US" altLang="en-US" sz="3000" dirty="0">
              <a:solidFill>
                <a:schemeClr val="hlink"/>
              </a:solidFill>
              <a:latin typeface="Times New Roman" panose="02020603050405020304" pitchFamily="18" charset="0"/>
            </a:endParaRPr>
          </a:p>
          <a:p>
            <a:pPr lvl="1" eaLnBrk="1" hangingPunct="1">
              <a:defRPr/>
            </a:pPr>
            <a:r>
              <a:rPr lang="en-US" altLang="en-US" sz="3000" dirty="0">
                <a:latin typeface="Times New Roman" panose="02020603050405020304" pitchFamily="18" charset="0"/>
              </a:rPr>
              <a:t>What does it mean to grow in the knowledge of Jesus Christ?</a:t>
            </a:r>
          </a:p>
          <a:p>
            <a:pPr lvl="1" eaLnBrk="1" hangingPunct="1">
              <a:defRPr/>
            </a:pPr>
            <a:r>
              <a:rPr lang="en-US" altLang="en-US" sz="3000" dirty="0">
                <a:latin typeface="Times New Roman" panose="02020603050405020304" pitchFamily="18" charset="0"/>
              </a:rPr>
              <a:t>How can we be sure that we are growing in this “knowledge”?</a:t>
            </a:r>
            <a:endParaRPr lang="en-US" altLang="en-US" sz="3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bldLvl="3"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a:extLst>
              <a:ext uri="{FF2B5EF4-FFF2-40B4-BE49-F238E27FC236}">
                <a16:creationId xmlns:a16="http://schemas.microsoft.com/office/drawing/2014/main" id="{48CF64E0-9A97-4B79-BC31-D0A2051C1DD2}"/>
              </a:ext>
            </a:extLst>
          </p:cNvPr>
          <p:cNvSpPr>
            <a:spLocks noGrp="1" noChangeArrowheads="1"/>
          </p:cNvSpPr>
          <p:nvPr>
            <p:ph type="ctrTitle"/>
          </p:nvPr>
        </p:nvSpPr>
        <p:spPr>
          <a:xfrm>
            <a:off x="2592388" y="228601"/>
            <a:ext cx="7086600" cy="1431925"/>
          </a:xfrm>
        </p:spPr>
        <p:txBody>
          <a:bodyPr/>
          <a:lstStyle/>
          <a:p>
            <a:pPr algn="ctr" eaLnBrk="1" hangingPunct="1">
              <a:defRPr/>
            </a:pPr>
            <a:r>
              <a:rPr lang="en-US" altLang="en-US" sz="4800" b="0" dirty="0">
                <a:latin typeface="Times New Roman" charset="0"/>
              </a:rPr>
              <a:t>What It Means To Grow In the Knowledge of Jesus!</a:t>
            </a:r>
          </a:p>
        </p:txBody>
      </p:sp>
      <p:sp>
        <p:nvSpPr>
          <p:cNvPr id="34819" name="Rectangle 1027">
            <a:extLst>
              <a:ext uri="{FF2B5EF4-FFF2-40B4-BE49-F238E27FC236}">
                <a16:creationId xmlns:a16="http://schemas.microsoft.com/office/drawing/2014/main" id="{7B685B63-F487-4421-A490-26677730A901}"/>
              </a:ext>
            </a:extLst>
          </p:cNvPr>
          <p:cNvSpPr>
            <a:spLocks noGrp="1" noChangeArrowheads="1"/>
          </p:cNvSpPr>
          <p:nvPr>
            <p:ph type="subTitle" idx="1"/>
          </p:nvPr>
        </p:nvSpPr>
        <p:spPr>
          <a:xfrm>
            <a:off x="1958181" y="1905000"/>
            <a:ext cx="9852819" cy="2286000"/>
          </a:xfrm>
        </p:spPr>
        <p:txBody>
          <a:bodyPr/>
          <a:lstStyle/>
          <a:p>
            <a:pPr eaLnBrk="1" hangingPunct="1">
              <a:defRPr/>
            </a:pPr>
            <a:r>
              <a:rPr lang="en-US" altLang="en-US" dirty="0"/>
              <a:t>Knowledge is not just intellectual, but experiential from putting into it into practice</a:t>
            </a:r>
          </a:p>
          <a:p>
            <a:pPr eaLnBrk="1" hangingPunct="1">
              <a:defRPr/>
            </a:pPr>
            <a:endParaRPr lang="en-US" altLang="en-US" dirty="0"/>
          </a:p>
          <a:p>
            <a:pPr>
              <a:defRPr/>
            </a:pPr>
            <a:r>
              <a:rPr lang="en-US" altLang="en-US" dirty="0"/>
              <a:t>1 Jn 2:3-5 </a:t>
            </a:r>
            <a:r>
              <a:rPr lang="en-US" altLang="en-US" dirty="0">
                <a:effectLst/>
              </a:rPr>
              <a:t>And hereby we do know that we know him, if we keep his commandments. He that saith, I know him, and </a:t>
            </a:r>
            <a:r>
              <a:rPr lang="en-US" altLang="en-US" dirty="0" err="1">
                <a:effectLst/>
              </a:rPr>
              <a:t>keepeth</a:t>
            </a:r>
            <a:r>
              <a:rPr lang="en-US" altLang="en-US" dirty="0">
                <a:effectLst/>
              </a:rPr>
              <a:t> not his commandments, is a liar, and the truth is not in him. But whoso </a:t>
            </a:r>
            <a:r>
              <a:rPr lang="en-US" altLang="en-US" dirty="0" err="1">
                <a:effectLst/>
              </a:rPr>
              <a:t>keepeth</a:t>
            </a:r>
            <a:r>
              <a:rPr lang="en-US" altLang="en-US" dirty="0">
                <a:effectLst/>
              </a:rPr>
              <a:t> his word, in him verily is the love of God perfected: hereby know we that we are in him.</a:t>
            </a:r>
          </a:p>
          <a:p>
            <a:pPr eaLnBrk="1" hangingPunct="1">
              <a:defRPr/>
            </a:pPr>
            <a:endParaRPr lang="en-US" altLang="en-US" dirty="0"/>
          </a:p>
        </p:txBody>
      </p:sp>
      <p:pic>
        <p:nvPicPr>
          <p:cNvPr id="19460" name="Picture 4" descr="photo">
            <a:extLst>
              <a:ext uri="{FF2B5EF4-FFF2-40B4-BE49-F238E27FC236}">
                <a16:creationId xmlns:a16="http://schemas.microsoft.com/office/drawing/2014/main" id="{E41485AB-8EBE-487F-94A5-C78803F20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 y="0"/>
            <a:ext cx="1828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Isosceles Triangle 1">
            <a:extLst>
              <a:ext uri="{FF2B5EF4-FFF2-40B4-BE49-F238E27FC236}">
                <a16:creationId xmlns:a16="http://schemas.microsoft.com/office/drawing/2014/main" id="{F490094B-2B23-499E-B869-CD0E611448C7}"/>
              </a:ext>
            </a:extLst>
          </p:cNvPr>
          <p:cNvSpPr>
            <a:spLocks noChangeArrowheads="1"/>
          </p:cNvSpPr>
          <p:nvPr/>
        </p:nvSpPr>
        <p:spPr bwMode="auto">
          <a:xfrm rot="10800000">
            <a:off x="-304800" y="0"/>
            <a:ext cx="914400" cy="914400"/>
          </a:xfrm>
          <a:prstGeom prst="triangle">
            <a:avLst>
              <a:gd name="adj" fmla="val 50000"/>
            </a:avLst>
          </a:prstGeom>
          <a:solidFill>
            <a:schemeClr val="tx1"/>
          </a:solidFill>
          <a:ln w="9525" algn="ctr">
            <a:solidFill>
              <a:schemeClr val="tx1"/>
            </a:solidFill>
            <a:round/>
            <a:headEnd/>
            <a:tailEnd/>
          </a:ln>
        </p:spPr>
        <p:txBody>
          <a:bodyPr/>
          <a:lstStyle>
            <a:lvl1pPr>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tx1"/>
              </a:buClr>
              <a:buChar char="–"/>
              <a:defRPr sz="2000">
                <a:solidFill>
                  <a:schemeClr val="tx1"/>
                </a:solidFill>
                <a:latin typeface="Tahoma" panose="020B060403050404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ABD2-6E07-48C1-BB29-77E62E17A326}"/>
              </a:ext>
            </a:extLst>
          </p:cNvPr>
          <p:cNvSpPr>
            <a:spLocks noGrp="1"/>
          </p:cNvSpPr>
          <p:nvPr>
            <p:ph type="title"/>
          </p:nvPr>
        </p:nvSpPr>
        <p:spPr>
          <a:xfrm>
            <a:off x="4419600" y="222251"/>
            <a:ext cx="4800600" cy="1431925"/>
          </a:xfrm>
        </p:spPr>
        <p:txBody>
          <a:bodyPr/>
          <a:lstStyle/>
          <a:p>
            <a:pPr eaLnBrk="1" hangingPunct="1">
              <a:defRPr/>
            </a:pPr>
            <a:r>
              <a:rPr lang="en-US" dirty="0"/>
              <a:t>God’s Gifts to His Children</a:t>
            </a:r>
          </a:p>
        </p:txBody>
      </p:sp>
      <p:sp>
        <p:nvSpPr>
          <p:cNvPr id="3" name="Content Placeholder 2">
            <a:extLst>
              <a:ext uri="{FF2B5EF4-FFF2-40B4-BE49-F238E27FC236}">
                <a16:creationId xmlns:a16="http://schemas.microsoft.com/office/drawing/2014/main" id="{4525CA35-89B2-4F96-B8BE-0BAECF8B39F9}"/>
              </a:ext>
            </a:extLst>
          </p:cNvPr>
          <p:cNvSpPr>
            <a:spLocks noGrp="1"/>
          </p:cNvSpPr>
          <p:nvPr>
            <p:ph idx="1"/>
          </p:nvPr>
        </p:nvSpPr>
        <p:spPr>
          <a:xfrm>
            <a:off x="1295400" y="1828800"/>
            <a:ext cx="10591800" cy="4876800"/>
          </a:xfrm>
        </p:spPr>
        <p:txBody>
          <a:bodyPr/>
          <a:lstStyle/>
          <a:p>
            <a:pPr eaLnBrk="1" hangingPunct="1">
              <a:defRPr/>
            </a:pPr>
            <a:r>
              <a:rPr lang="en-US" altLang="en-US" sz="2600" dirty="0">
                <a:solidFill>
                  <a:srgbClr val="FFFF00"/>
                </a:solidFill>
              </a:rPr>
              <a:t>2 Peter 1:3-4 </a:t>
            </a:r>
            <a:r>
              <a:rPr lang="en-US" altLang="en-US" sz="2600" baseline="30000" dirty="0"/>
              <a:t>3 </a:t>
            </a:r>
            <a:r>
              <a:rPr lang="en-US" altLang="en-US" sz="2600" dirty="0"/>
              <a:t>According as his divine power hath given unto us all things that pertain unto life and godliness, through the knowledge of him that hath called us to glory and virtue:</a:t>
            </a:r>
            <a:r>
              <a:rPr lang="en-US" altLang="en-US" sz="2600" baseline="30000" dirty="0"/>
              <a:t>4 </a:t>
            </a:r>
            <a:r>
              <a:rPr lang="en-US" altLang="en-US" sz="2600" dirty="0"/>
              <a:t>Whereby are given unto us </a:t>
            </a:r>
            <a:r>
              <a:rPr lang="en-US" altLang="en-US" sz="2600" b="1" dirty="0"/>
              <a:t>exceeding great and precious promises</a:t>
            </a:r>
            <a:r>
              <a:rPr lang="en-US" altLang="en-US" sz="2600" dirty="0"/>
              <a:t>: that </a:t>
            </a:r>
            <a:r>
              <a:rPr lang="en-US" altLang="en-US" sz="2600" b="1" dirty="0"/>
              <a:t>by these</a:t>
            </a:r>
            <a:r>
              <a:rPr lang="en-US" altLang="en-US" sz="2600" dirty="0"/>
              <a:t> ye might be partakers of the divine nature, having escaped the corruption that is in the world through lust.</a:t>
            </a:r>
            <a:endParaRPr lang="en-US" altLang="en-US" sz="2600" dirty="0">
              <a:solidFill>
                <a:srgbClr val="FFFF00"/>
              </a:solidFill>
            </a:endParaRPr>
          </a:p>
          <a:p>
            <a:pPr eaLnBrk="1" hangingPunct="1">
              <a:defRPr/>
            </a:pPr>
            <a:r>
              <a:rPr lang="en-US" altLang="en-US" sz="2600" dirty="0">
                <a:solidFill>
                  <a:srgbClr val="FFFF00"/>
                </a:solidFill>
              </a:rPr>
              <a:t>1 Cor 12:7 </a:t>
            </a:r>
            <a:r>
              <a:rPr lang="en-US" altLang="en-US" sz="2600" dirty="0"/>
              <a:t>– to profit all - But the manifestation of the Spirit is given to every man to profit withal.</a:t>
            </a:r>
          </a:p>
          <a:p>
            <a:pPr>
              <a:defRPr/>
            </a:pPr>
            <a:r>
              <a:rPr lang="en-US" altLang="en-US" sz="2600" dirty="0">
                <a:solidFill>
                  <a:srgbClr val="FFFF00"/>
                </a:solidFill>
              </a:rPr>
              <a:t>2 Tim 3:16-17 </a:t>
            </a:r>
            <a:r>
              <a:rPr lang="en-US" altLang="en-US" sz="2600" dirty="0"/>
              <a:t>All scripture is given by inspiration of God, and is profitable for doctrine, for reproof, for correction, for instruction in righteousness:</a:t>
            </a:r>
            <a:r>
              <a:rPr lang="en-US" altLang="en-US" sz="2600" baseline="30000" dirty="0"/>
              <a:t>17 </a:t>
            </a:r>
            <a:r>
              <a:rPr lang="en-US" altLang="en-US" sz="2600" dirty="0"/>
              <a:t>That the man of God may be perfect, thoroughly furnished unto all good works.</a:t>
            </a:r>
            <a:endParaRPr lang="en-US" altLang="en-US" sz="2600" dirty="0">
              <a:solidFill>
                <a:srgbClr val="FFFF00"/>
              </a:solidFill>
            </a:endParaRPr>
          </a:p>
          <a:p>
            <a:pPr eaLnBrk="1" hangingPunct="1">
              <a:defRPr/>
            </a:pPr>
            <a:endParaRPr lang="en-US" altLang="en-US" sz="2600" dirty="0"/>
          </a:p>
        </p:txBody>
      </p:sp>
      <p:pic>
        <p:nvPicPr>
          <p:cNvPr id="20484" name="Picture 4">
            <a:extLst>
              <a:ext uri="{FF2B5EF4-FFF2-40B4-BE49-F238E27FC236}">
                <a16:creationId xmlns:a16="http://schemas.microsoft.com/office/drawing/2014/main" id="{FC4623CA-931B-4955-9713-975263B01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1" y="-25400"/>
            <a:ext cx="2473325"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9DD51B8-49EF-4464-8FBC-DA1DC72D7B04}"/>
              </a:ext>
            </a:extLst>
          </p:cNvPr>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a:t>God’s Gifts to His Children</a:t>
            </a:r>
          </a:p>
        </p:txBody>
      </p:sp>
      <p:sp>
        <p:nvSpPr>
          <p:cNvPr id="47107" name="Rectangle 3">
            <a:extLst>
              <a:ext uri="{FF2B5EF4-FFF2-40B4-BE49-F238E27FC236}">
                <a16:creationId xmlns:a16="http://schemas.microsoft.com/office/drawing/2014/main" id="{D5C9A368-E435-4F54-A7C8-EBCA0E53881C}"/>
              </a:ext>
            </a:extLst>
          </p:cNvPr>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altLang="en-US" dirty="0"/>
              <a:t>Consider some:</a:t>
            </a:r>
          </a:p>
          <a:p>
            <a:pPr eaLnBrk="1" hangingPunct="1">
              <a:defRPr/>
            </a:pPr>
            <a:r>
              <a:rPr lang="en-US" altLang="en-US" dirty="0"/>
              <a:t>God’s word is a lamp to guide us</a:t>
            </a:r>
          </a:p>
          <a:p>
            <a:pPr eaLnBrk="1" hangingPunct="1">
              <a:defRPr/>
            </a:pPr>
            <a:r>
              <a:rPr lang="en-US" altLang="en-US" dirty="0"/>
              <a:t>Prayer</a:t>
            </a:r>
          </a:p>
          <a:p>
            <a:pPr eaLnBrk="1" hangingPunct="1">
              <a:defRPr/>
            </a:pPr>
            <a:r>
              <a:rPr lang="en-US" altLang="en-US" dirty="0"/>
              <a:t>God’s gift of Salvation and sacrifice of His Son, the Christ </a:t>
            </a:r>
          </a:p>
          <a:p>
            <a:pPr>
              <a:defRPr/>
            </a:pPr>
            <a:r>
              <a:rPr lang="en-US" altLang="en-US" dirty="0">
                <a:effectLst/>
              </a:rPr>
              <a:t>The church to encourage and edify</a:t>
            </a:r>
          </a:p>
          <a:p>
            <a:pPr>
              <a:buFont typeface="Wingdings" panose="05000000000000000000" pitchFamily="2" charset="2"/>
              <a:buNone/>
              <a:defRPr/>
            </a:pPr>
            <a:endParaRPr lang="en-US" altLang="en-US" dirty="0">
              <a:effectLst/>
            </a:endParaRPr>
          </a:p>
        </p:txBody>
      </p:sp>
      <p:pic>
        <p:nvPicPr>
          <p:cNvPr id="21508" name="Picture 2">
            <a:extLst>
              <a:ext uri="{FF2B5EF4-FFF2-40B4-BE49-F238E27FC236}">
                <a16:creationId xmlns:a16="http://schemas.microsoft.com/office/drawing/2014/main" id="{99951E4B-4929-4152-9F32-975C5EB0B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1607" y="4876800"/>
            <a:ext cx="3857141" cy="1951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40DA0EC-7727-4904-A224-3EF656DCC6BE}"/>
              </a:ext>
            </a:extLst>
          </p:cNvPr>
          <p:cNvSpPr>
            <a:spLocks noGrp="1" noChangeArrowheads="1"/>
          </p:cNvSpPr>
          <p:nvPr>
            <p:ph type="title"/>
          </p:nvPr>
        </p:nvSpPr>
        <p:spPr>
          <a:xfrm>
            <a:off x="4419600" y="180976"/>
            <a:ext cx="4343400"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Building on the Promises</a:t>
            </a:r>
          </a:p>
        </p:txBody>
      </p:sp>
      <p:sp>
        <p:nvSpPr>
          <p:cNvPr id="22531" name="Rectangle 3">
            <a:extLst>
              <a:ext uri="{FF2B5EF4-FFF2-40B4-BE49-F238E27FC236}">
                <a16:creationId xmlns:a16="http://schemas.microsoft.com/office/drawing/2014/main" id="{A4A202D1-4E0D-4F1A-8D8C-2AB54CCC400B}"/>
              </a:ext>
            </a:extLst>
          </p:cNvPr>
          <p:cNvSpPr>
            <a:spLocks noGrp="1" noChangeArrowheads="1"/>
          </p:cNvSpPr>
          <p:nvPr>
            <p:ph type="body" idx="1"/>
          </p:nvPr>
        </p:nvSpPr>
        <p:spPr>
          <a:xfrm>
            <a:off x="1447800" y="1905000"/>
            <a:ext cx="105918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600" dirty="0">
                <a:effectLst/>
              </a:rPr>
              <a:t>So many.  Through/by Christ, we have promises</a:t>
            </a:r>
          </a:p>
          <a:p>
            <a:r>
              <a:rPr lang="en-US" altLang="en-US" sz="2600" dirty="0">
                <a:effectLst/>
              </a:rPr>
              <a:t>Promises</a:t>
            </a:r>
          </a:p>
          <a:p>
            <a:pPr lvl="1"/>
            <a:r>
              <a:rPr lang="en-US" altLang="en-US" sz="2600" dirty="0">
                <a:effectLst/>
              </a:rPr>
              <a:t>Acts 13:32-33 Promise to fathers fulfilled in Christ</a:t>
            </a:r>
          </a:p>
          <a:p>
            <a:pPr lvl="1"/>
            <a:r>
              <a:rPr lang="en-US" altLang="en-US" sz="2600" dirty="0">
                <a:effectLst/>
              </a:rPr>
              <a:t>And we declare unto you glad tidings, how that the promise which was made unto the </a:t>
            </a:r>
            <a:r>
              <a:rPr lang="en-US" altLang="en-US" sz="2600" dirty="0" err="1">
                <a:effectLst/>
              </a:rPr>
              <a:t>fathers,God</a:t>
            </a:r>
            <a:r>
              <a:rPr lang="en-US" altLang="en-US" sz="2600" dirty="0">
                <a:effectLst/>
              </a:rPr>
              <a:t> hath fulfilled the same unto us their children, in that he hath raised up Jesus again; as it is also written in the second psalm, Thou art my Son, this day have I begotten thee.</a:t>
            </a:r>
          </a:p>
          <a:p>
            <a:pPr lvl="1"/>
            <a:r>
              <a:rPr lang="en-US" altLang="en-US" sz="2600" dirty="0">
                <a:effectLst/>
              </a:rPr>
              <a:t>Description: great and precious – emphasis and power</a:t>
            </a:r>
          </a:p>
          <a:p>
            <a:pPr lvl="1"/>
            <a:r>
              <a:rPr lang="en-US" altLang="en-US" sz="2600" dirty="0">
                <a:effectLst/>
              </a:rPr>
              <a:t>By these = through these</a:t>
            </a:r>
          </a:p>
          <a:p>
            <a:pPr lvl="1"/>
            <a:r>
              <a:rPr lang="en-US" altLang="en-US" sz="2600" dirty="0">
                <a:effectLst/>
              </a:rPr>
              <a:t>Through these can share in divine nature</a:t>
            </a:r>
          </a:p>
        </p:txBody>
      </p:sp>
      <p:pic>
        <p:nvPicPr>
          <p:cNvPr id="22532" name="Picture 2">
            <a:extLst>
              <a:ext uri="{FF2B5EF4-FFF2-40B4-BE49-F238E27FC236}">
                <a16:creationId xmlns:a16="http://schemas.microsoft.com/office/drawing/2014/main" id="{7BEE8693-DA01-43F6-A7FD-633D79815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58"/>
            <a:ext cx="2517775"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F1BDF-5D71-4642-A82B-F13F465FCFC4}"/>
              </a:ext>
            </a:extLst>
          </p:cNvPr>
          <p:cNvSpPr>
            <a:spLocks noGrp="1"/>
          </p:cNvSpPr>
          <p:nvPr>
            <p:ph type="title"/>
          </p:nvPr>
        </p:nvSpPr>
        <p:spPr>
          <a:xfrm>
            <a:off x="4800600" y="388937"/>
            <a:ext cx="7086600" cy="1431925"/>
          </a:xfrm>
        </p:spPr>
        <p:txBody>
          <a:bodyPr/>
          <a:lstStyle/>
          <a:p>
            <a:pPr eaLnBrk="1" hangingPunct="1">
              <a:defRPr/>
            </a:pPr>
            <a:r>
              <a:rPr lang="en-US" dirty="0"/>
              <a:t>Escaping the Corruption </a:t>
            </a:r>
          </a:p>
        </p:txBody>
      </p:sp>
      <p:sp>
        <p:nvSpPr>
          <p:cNvPr id="3" name="Content Placeholder 2">
            <a:extLst>
              <a:ext uri="{FF2B5EF4-FFF2-40B4-BE49-F238E27FC236}">
                <a16:creationId xmlns:a16="http://schemas.microsoft.com/office/drawing/2014/main" id="{ADA91944-D4A9-456A-8D9E-6C9382D931CA}"/>
              </a:ext>
            </a:extLst>
          </p:cNvPr>
          <p:cNvSpPr>
            <a:spLocks noGrp="1"/>
          </p:cNvSpPr>
          <p:nvPr>
            <p:ph idx="1"/>
          </p:nvPr>
        </p:nvSpPr>
        <p:spPr>
          <a:xfrm>
            <a:off x="1752600" y="2342321"/>
            <a:ext cx="9906000" cy="4114800"/>
          </a:xfrm>
        </p:spPr>
        <p:txBody>
          <a:bodyPr/>
          <a:lstStyle/>
          <a:p>
            <a:pPr eaLnBrk="1" hangingPunct="1">
              <a:defRPr/>
            </a:pPr>
            <a:r>
              <a:rPr lang="en-US" altLang="en-US" dirty="0">
                <a:solidFill>
                  <a:srgbClr val="FFFF00"/>
                </a:solidFill>
              </a:rPr>
              <a:t>1 John 4:1 </a:t>
            </a:r>
            <a:r>
              <a:rPr lang="en-US" altLang="en-US" dirty="0"/>
              <a:t>– Test if Promises from God</a:t>
            </a:r>
          </a:p>
          <a:p>
            <a:pPr eaLnBrk="1" hangingPunct="1">
              <a:defRPr/>
            </a:pPr>
            <a:r>
              <a:rPr lang="en-US" altLang="en-US" dirty="0">
                <a:solidFill>
                  <a:srgbClr val="FFFF00"/>
                </a:solidFill>
              </a:rPr>
              <a:t>John 8:44 </a:t>
            </a:r>
            <a:r>
              <a:rPr lang="en-US" altLang="en-US" dirty="0"/>
              <a:t>- Satan lies and deceives</a:t>
            </a:r>
          </a:p>
          <a:p>
            <a:pPr eaLnBrk="1" hangingPunct="1">
              <a:defRPr/>
            </a:pPr>
            <a:r>
              <a:rPr lang="en-US" altLang="en-US" dirty="0">
                <a:solidFill>
                  <a:srgbClr val="FFFF00"/>
                </a:solidFill>
              </a:rPr>
              <a:t>2 Peter 2 </a:t>
            </a:r>
            <a:r>
              <a:rPr lang="en-US" altLang="en-US" dirty="0"/>
              <a:t>- False teachers are sensual, arrogant, greedy, covetous </a:t>
            </a:r>
          </a:p>
          <a:p>
            <a:pPr eaLnBrk="1" hangingPunct="1">
              <a:defRPr/>
            </a:pPr>
            <a:r>
              <a:rPr lang="en-US" altLang="en-US" dirty="0">
                <a:solidFill>
                  <a:srgbClr val="FFFF00"/>
                </a:solidFill>
              </a:rPr>
              <a:t>Gal 6:7-8 </a:t>
            </a:r>
            <a:r>
              <a:rPr lang="en-US" altLang="en-US" dirty="0"/>
              <a:t>- Principle of Sow and reap</a:t>
            </a:r>
          </a:p>
          <a:p>
            <a:pPr eaLnBrk="1" hangingPunct="1">
              <a:defRPr/>
            </a:pPr>
            <a:r>
              <a:rPr lang="en-US" altLang="en-US" dirty="0">
                <a:solidFill>
                  <a:srgbClr val="FFFF00"/>
                </a:solidFill>
              </a:rPr>
              <a:t>2 Peter 2:18-22 </a:t>
            </a:r>
            <a:r>
              <a:rPr lang="en-US" altLang="en-US" dirty="0"/>
              <a:t>- Can again turn to corruption</a:t>
            </a:r>
          </a:p>
          <a:p>
            <a:pPr eaLnBrk="1" hangingPunct="1">
              <a:defRPr/>
            </a:pPr>
            <a:r>
              <a:rPr lang="en-US" altLang="en-US" dirty="0">
                <a:solidFill>
                  <a:srgbClr val="FFFF00"/>
                </a:solidFill>
              </a:rPr>
              <a:t>Rom 1:23-32 </a:t>
            </a:r>
            <a:r>
              <a:rPr lang="en-US" altLang="en-US" dirty="0"/>
              <a:t>– Reprobate mind</a:t>
            </a:r>
          </a:p>
        </p:txBody>
      </p:sp>
      <p:pic>
        <p:nvPicPr>
          <p:cNvPr id="23556" name="Picture 4">
            <a:extLst>
              <a:ext uri="{FF2B5EF4-FFF2-40B4-BE49-F238E27FC236}">
                <a16:creationId xmlns:a16="http://schemas.microsoft.com/office/drawing/2014/main" id="{C256F67C-6D79-4B00-AE54-B6A4F92CC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419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10ED446-43EF-4C28-8338-8D8886F27855}"/>
              </a:ext>
            </a:extLst>
          </p:cNvPr>
          <p:cNvSpPr>
            <a:spLocks noGrp="1" noChangeArrowheads="1"/>
          </p:cNvSpPr>
          <p:nvPr>
            <p:ph type="title"/>
          </p:nvPr>
        </p:nvSpPr>
        <p:spPr>
          <a:xfrm>
            <a:off x="2438400" y="304801"/>
            <a:ext cx="8229600"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effectLst/>
              </a:rPr>
              <a:t>Partaker of the Divine Nature</a:t>
            </a:r>
          </a:p>
        </p:txBody>
      </p:sp>
      <p:sp>
        <p:nvSpPr>
          <p:cNvPr id="24579" name="Rectangle 3">
            <a:extLst>
              <a:ext uri="{FF2B5EF4-FFF2-40B4-BE49-F238E27FC236}">
                <a16:creationId xmlns:a16="http://schemas.microsoft.com/office/drawing/2014/main" id="{356ADA0C-2B1C-401A-8412-24060F20D7B4}"/>
              </a:ext>
            </a:extLst>
          </p:cNvPr>
          <p:cNvSpPr>
            <a:spLocks noGrp="1" noChangeArrowheads="1"/>
          </p:cNvSpPr>
          <p:nvPr>
            <p:ph type="body" idx="1"/>
          </p:nvPr>
        </p:nvSpPr>
        <p:spPr>
          <a:xfrm>
            <a:off x="1219200" y="1905000"/>
            <a:ext cx="10744200" cy="403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dirty="0" err="1">
                <a:effectLst/>
              </a:rPr>
              <a:t>Koinonos</a:t>
            </a:r>
            <a:r>
              <a:rPr lang="en-US" altLang="en-US" dirty="0">
                <a:effectLst/>
              </a:rPr>
              <a:t> = partakers</a:t>
            </a:r>
          </a:p>
          <a:p>
            <a:r>
              <a:rPr lang="en-US" altLang="en-US" dirty="0">
                <a:effectLst/>
              </a:rPr>
              <a:t>“denoting a companion, partner, partaker” Vine III:161</a:t>
            </a:r>
          </a:p>
          <a:p>
            <a:r>
              <a:rPr lang="en-US" altLang="en-US" dirty="0">
                <a:effectLst/>
              </a:rPr>
              <a:t>“A partaker, sharer ….’ Thayer 352</a:t>
            </a:r>
          </a:p>
          <a:p>
            <a:r>
              <a:rPr lang="en-US" altLang="en-US" i="1" dirty="0" err="1">
                <a:effectLst/>
              </a:rPr>
              <a:t>Phusis</a:t>
            </a:r>
            <a:r>
              <a:rPr lang="en-US" altLang="en-US" i="1" dirty="0">
                <a:effectLst/>
              </a:rPr>
              <a:t> </a:t>
            </a:r>
            <a:r>
              <a:rPr lang="en-US" altLang="en-US" dirty="0">
                <a:effectLst/>
              </a:rPr>
              <a:t>“the sum of innate properties and powers by which one person differs from others, distinctive native peculiarities, natural characteristics … (the </a:t>
            </a:r>
            <a:r>
              <a:rPr lang="en-US" altLang="en-US" b="1" dirty="0">
                <a:effectLst/>
              </a:rPr>
              <a:t>holiness distinctive of divine nature is specially referred to</a:t>
            </a:r>
            <a:r>
              <a:rPr lang="en-US" altLang="en-US" dirty="0">
                <a:effectLst/>
              </a:rPr>
              <a:t>), 2 Pet. i.4” Thayer 661 (Bold my emphasis)</a:t>
            </a:r>
            <a:endParaRPr lang="en-US" altLang="en-US" i="1" dirty="0">
              <a:effectLst/>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ACEC8910-53CA-4652-A652-52810E058322}"/>
              </a:ext>
            </a:extLst>
          </p:cNvPr>
          <p:cNvSpPr>
            <a:spLocks noGrp="1" noChangeArrowheads="1"/>
          </p:cNvSpPr>
          <p:nvPr>
            <p:ph type="ctrTitle" idx="4294967295"/>
          </p:nvPr>
        </p:nvSpPr>
        <p:spPr>
          <a:xfrm>
            <a:off x="4953000" y="304800"/>
            <a:ext cx="75438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dirty="0">
                <a:effectLst/>
              </a:rPr>
              <a:t>Eyeing Second Peter</a:t>
            </a:r>
          </a:p>
        </p:txBody>
      </p:sp>
      <p:sp>
        <p:nvSpPr>
          <p:cNvPr id="5123" name="Rectangle 5">
            <a:extLst>
              <a:ext uri="{FF2B5EF4-FFF2-40B4-BE49-F238E27FC236}">
                <a16:creationId xmlns:a16="http://schemas.microsoft.com/office/drawing/2014/main" id="{E8612163-501B-4C6F-89D3-445C8355D471}"/>
              </a:ext>
            </a:extLst>
          </p:cNvPr>
          <p:cNvSpPr>
            <a:spLocks noGrp="1" noChangeArrowheads="1"/>
          </p:cNvSpPr>
          <p:nvPr>
            <p:ph type="subTitle" idx="4294967295"/>
          </p:nvPr>
        </p:nvSpPr>
        <p:spPr>
          <a:xfrm>
            <a:off x="152400" y="3442252"/>
            <a:ext cx="6934200"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lnSpc>
                <a:spcPct val="80000"/>
              </a:lnSpc>
              <a:buNone/>
            </a:pPr>
            <a:r>
              <a:rPr lang="en-US" altLang="en-US" dirty="0">
                <a:effectLst/>
              </a:rPr>
              <a:t>Building On God’s Promises</a:t>
            </a:r>
          </a:p>
          <a:p>
            <a:pPr marL="0" indent="0" algn="ctr">
              <a:lnSpc>
                <a:spcPct val="80000"/>
              </a:lnSpc>
              <a:buNone/>
            </a:pPr>
            <a:r>
              <a:rPr lang="en-US" altLang="en-US" dirty="0">
                <a:effectLst/>
              </a:rPr>
              <a:t>Escaping the Corruption in the World</a:t>
            </a:r>
          </a:p>
          <a:p>
            <a:pPr marL="0" indent="0" algn="ctr">
              <a:lnSpc>
                <a:spcPct val="80000"/>
              </a:lnSpc>
              <a:buNone/>
            </a:pPr>
            <a:r>
              <a:rPr lang="en-US" altLang="en-US" dirty="0">
                <a:effectLst/>
              </a:rPr>
              <a:t>Partaking of the Divine Nature</a:t>
            </a:r>
          </a:p>
          <a:p>
            <a:pPr marL="0" indent="0" algn="ctr">
              <a:lnSpc>
                <a:spcPct val="80000"/>
              </a:lnSpc>
              <a:buNone/>
            </a:pPr>
            <a:endParaRPr lang="en-US" altLang="en-US" dirty="0">
              <a:effectLst/>
            </a:endParaRPr>
          </a:p>
          <a:p>
            <a:pPr marL="0" indent="0" algn="ctr">
              <a:lnSpc>
                <a:spcPct val="80000"/>
              </a:lnSpc>
              <a:buNone/>
            </a:pPr>
            <a:r>
              <a:rPr lang="en-US" altLang="en-US" dirty="0">
                <a:effectLst/>
              </a:rPr>
              <a:t>Week 1</a:t>
            </a:r>
          </a:p>
        </p:txBody>
      </p:sp>
      <p:pic>
        <p:nvPicPr>
          <p:cNvPr id="5124" name="Picture 2">
            <a:extLst>
              <a:ext uri="{FF2B5EF4-FFF2-40B4-BE49-F238E27FC236}">
                <a16:creationId xmlns:a16="http://schemas.microsoft.com/office/drawing/2014/main" id="{B2CAD957-9336-4352-8898-96DFEAAFC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313"/>
            <a:ext cx="34163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6ED8A07D-3A2F-4317-B205-3D4F4527F382}"/>
              </a:ext>
            </a:extLst>
          </p:cNvPr>
          <p:cNvPicPr>
            <a:picLocks noChangeAspect="1"/>
          </p:cNvPicPr>
          <p:nvPr/>
        </p:nvPicPr>
        <p:blipFill rotWithShape="1">
          <a:blip r:embed="rId4">
            <a:clrChange>
              <a:clrFrom>
                <a:srgbClr val="1CABAA"/>
              </a:clrFrom>
              <a:clrTo>
                <a:srgbClr val="1CABAA">
                  <a:alpha val="0"/>
                </a:srgbClr>
              </a:clrTo>
            </a:clrChange>
            <a:extLst>
              <a:ext uri="{28A0092B-C50C-407E-A947-70E740481C1C}">
                <a14:useLocalDpi xmlns:a14="http://schemas.microsoft.com/office/drawing/2010/main" val="0"/>
              </a:ext>
            </a:extLst>
          </a:blip>
          <a:srcRect b="13635"/>
          <a:stretch/>
        </p:blipFill>
        <p:spPr>
          <a:xfrm>
            <a:off x="6115878" y="2102816"/>
            <a:ext cx="6876116" cy="3798681"/>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238979F-F3C9-4639-A0D4-3269A5347ABE}"/>
              </a:ext>
            </a:extLst>
          </p:cNvPr>
          <p:cNvSpPr>
            <a:spLocks noGrp="1" noChangeArrowheads="1"/>
          </p:cNvSpPr>
          <p:nvPr>
            <p:ph type="title"/>
          </p:nvPr>
        </p:nvSpPr>
        <p:spPr>
          <a:xfrm>
            <a:off x="2438400" y="304801"/>
            <a:ext cx="8229600"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effectLst/>
              </a:rPr>
              <a:t>Partaker of the Divine Nature</a:t>
            </a:r>
          </a:p>
        </p:txBody>
      </p:sp>
      <p:sp>
        <p:nvSpPr>
          <p:cNvPr id="25603" name="Rectangle 3">
            <a:extLst>
              <a:ext uri="{FF2B5EF4-FFF2-40B4-BE49-F238E27FC236}">
                <a16:creationId xmlns:a16="http://schemas.microsoft.com/office/drawing/2014/main" id="{F87AB6AE-6453-45B4-ABC8-BABFE8F12CE3}"/>
              </a:ext>
            </a:extLst>
          </p:cNvPr>
          <p:cNvSpPr>
            <a:spLocks noGrp="1" noChangeArrowheads="1"/>
          </p:cNvSpPr>
          <p:nvPr>
            <p:ph type="body" idx="1"/>
          </p:nvPr>
        </p:nvSpPr>
        <p:spPr>
          <a:xfrm>
            <a:off x="1219200" y="1905000"/>
            <a:ext cx="105918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Substance vs. Quality</a:t>
            </a:r>
          </a:p>
          <a:p>
            <a:r>
              <a:rPr lang="en-US" altLang="en-US" dirty="0">
                <a:effectLst/>
              </a:rPr>
              <a:t>“The qualities and characteristics of this nature are reflected in those who are obedient to the word of God.”  Hamilton, 29</a:t>
            </a:r>
          </a:p>
          <a:p>
            <a:r>
              <a:rPr lang="en-US" altLang="en-US" dirty="0">
                <a:effectLst/>
              </a:rPr>
              <a:t>Jn 1:12-13 But as many as received him, to them gave he power to become the sons of God, </a:t>
            </a:r>
            <a:r>
              <a:rPr lang="en-US" altLang="en-US" i="1" dirty="0">
                <a:effectLst/>
              </a:rPr>
              <a:t>even</a:t>
            </a:r>
            <a:r>
              <a:rPr lang="en-US" altLang="en-US" dirty="0">
                <a:effectLst/>
              </a:rPr>
              <a:t> to them that believe on his name: Which were born, not of blood, nor of the will of the flesh, nor of the will of man, but of God.</a:t>
            </a: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3B689F8-46BA-4A0B-B9E2-82C49579FB08}"/>
              </a:ext>
            </a:extLst>
          </p:cNvPr>
          <p:cNvSpPr>
            <a:spLocks noGrp="1" noChangeArrowheads="1"/>
          </p:cNvSpPr>
          <p:nvPr>
            <p:ph type="title"/>
          </p:nvPr>
        </p:nvSpPr>
        <p:spPr>
          <a:xfrm>
            <a:off x="2438400" y="304801"/>
            <a:ext cx="8229600"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effectLst/>
              </a:rPr>
              <a:t>Partaker of the Divine Nature</a:t>
            </a:r>
          </a:p>
        </p:txBody>
      </p:sp>
      <p:sp>
        <p:nvSpPr>
          <p:cNvPr id="26627" name="Rectangle 3">
            <a:extLst>
              <a:ext uri="{FF2B5EF4-FFF2-40B4-BE49-F238E27FC236}">
                <a16:creationId xmlns:a16="http://schemas.microsoft.com/office/drawing/2014/main" id="{3B0D17EF-9716-4455-BDCD-D6C837A2952D}"/>
              </a:ext>
            </a:extLst>
          </p:cNvPr>
          <p:cNvSpPr>
            <a:spLocks noGrp="1" noChangeArrowheads="1"/>
          </p:cNvSpPr>
          <p:nvPr>
            <p:ph type="body" idx="1"/>
          </p:nvPr>
        </p:nvSpPr>
        <p:spPr>
          <a:xfrm>
            <a:off x="1219200" y="1905000"/>
            <a:ext cx="107442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Substance vs. Quality</a:t>
            </a:r>
          </a:p>
          <a:p>
            <a:r>
              <a:rPr lang="en-US" altLang="en-US" dirty="0">
                <a:effectLst/>
              </a:rPr>
              <a:t>1 Peter 1:23 Being born again, not of corruptible seed, but of incorruptible, by the word of God, which </a:t>
            </a:r>
            <a:r>
              <a:rPr lang="en-US" altLang="en-US" dirty="0" err="1">
                <a:effectLst/>
              </a:rPr>
              <a:t>liveth</a:t>
            </a:r>
            <a:r>
              <a:rPr lang="en-US" altLang="en-US" dirty="0">
                <a:effectLst/>
              </a:rPr>
              <a:t> and </a:t>
            </a:r>
            <a:r>
              <a:rPr lang="en-US" altLang="en-US" dirty="0" err="1">
                <a:effectLst/>
              </a:rPr>
              <a:t>abideth</a:t>
            </a:r>
            <a:r>
              <a:rPr lang="en-US" altLang="en-US" dirty="0">
                <a:effectLst/>
              </a:rPr>
              <a:t> for ever.</a:t>
            </a:r>
          </a:p>
          <a:p>
            <a:r>
              <a:rPr lang="en-US" altLang="en-US" dirty="0">
                <a:effectLst/>
              </a:rPr>
              <a:t>Eph 4:21-23 That ye put off concerning the former conversation the old man, which is corrupt according to the deceitful lusts; And be renewed in the spirit of your mind; And that ye put on the new man, which after God is created in righteousness and true holiness.</a:t>
            </a:r>
          </a:p>
          <a:p>
            <a:endParaRPr lang="en-US" altLang="en-US" dirty="0">
              <a:effectLst/>
            </a:endParaRPr>
          </a:p>
          <a:p>
            <a:endParaRPr lang="en-US" altLang="en-US" dirty="0">
              <a:effectLst/>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2BB6701-AD05-4989-9B69-16A8E2FAA5FB}"/>
              </a:ext>
            </a:extLst>
          </p:cNvPr>
          <p:cNvSpPr>
            <a:spLocks noGrp="1" noChangeArrowheads="1"/>
          </p:cNvSpPr>
          <p:nvPr>
            <p:ph type="title"/>
          </p:nvPr>
        </p:nvSpPr>
        <p:spPr>
          <a:xfrm>
            <a:off x="2438400" y="304801"/>
            <a:ext cx="8229600"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effectLst/>
              </a:rPr>
              <a:t>Partaker of the Divine Nature</a:t>
            </a:r>
          </a:p>
        </p:txBody>
      </p:sp>
      <p:sp>
        <p:nvSpPr>
          <p:cNvPr id="27651" name="Rectangle 3">
            <a:extLst>
              <a:ext uri="{FF2B5EF4-FFF2-40B4-BE49-F238E27FC236}">
                <a16:creationId xmlns:a16="http://schemas.microsoft.com/office/drawing/2014/main" id="{47CA4CAB-15FC-4309-BFDB-913955EE31D5}"/>
              </a:ext>
            </a:extLst>
          </p:cNvPr>
          <p:cNvSpPr>
            <a:spLocks noGrp="1" noChangeArrowheads="1"/>
          </p:cNvSpPr>
          <p:nvPr>
            <p:ph type="body" idx="1"/>
          </p:nvPr>
        </p:nvSpPr>
        <p:spPr>
          <a:xfrm>
            <a:off x="1295400" y="1981200"/>
            <a:ext cx="107442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Substance vs. Quality</a:t>
            </a:r>
          </a:p>
          <a:p>
            <a:r>
              <a:rPr lang="en-US" altLang="en-US" dirty="0">
                <a:effectLst/>
              </a:rPr>
              <a:t>2 Cor 6:18-7:1 And will be a Father unto you, and ye shall be my sons and daughters, saith the Lord Almighty. Having therefore these promises, dearly beloved, let us cleanse ourselves from all filthiness of the flesh and spirit, perfecting holiness in the fear of God.</a:t>
            </a:r>
          </a:p>
          <a:p>
            <a:r>
              <a:rPr lang="en-US" altLang="en-US" dirty="0">
                <a:effectLst/>
              </a:rPr>
              <a:t>Do you see a parallel to 2 Peter 1:4?</a:t>
            </a:r>
          </a:p>
          <a:p>
            <a:endParaRPr lang="en-US" altLang="en-US" dirty="0">
              <a:effectLst/>
            </a:endParaRPr>
          </a:p>
          <a:p>
            <a:endParaRPr lang="en-US" altLang="en-US" dirty="0">
              <a:effectLst/>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D3586E0-C32B-47F5-98B6-C4BC99B888F5}"/>
              </a:ext>
            </a:extLst>
          </p:cNvPr>
          <p:cNvSpPr>
            <a:spLocks noGrp="1" noChangeArrowheads="1"/>
          </p:cNvSpPr>
          <p:nvPr>
            <p:ph type="title"/>
          </p:nvPr>
        </p:nvSpPr>
        <p:spPr>
          <a:xfrm>
            <a:off x="2438400" y="304801"/>
            <a:ext cx="8229600"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effectLst/>
              </a:rPr>
              <a:t>Partaker of the Divine Nature</a:t>
            </a:r>
          </a:p>
        </p:txBody>
      </p:sp>
      <p:sp>
        <p:nvSpPr>
          <p:cNvPr id="28675" name="Rectangle 3">
            <a:extLst>
              <a:ext uri="{FF2B5EF4-FFF2-40B4-BE49-F238E27FC236}">
                <a16:creationId xmlns:a16="http://schemas.microsoft.com/office/drawing/2014/main" id="{728A2038-4AC7-4CBE-92EB-C2A0E2B50AF9}"/>
              </a:ext>
            </a:extLst>
          </p:cNvPr>
          <p:cNvSpPr>
            <a:spLocks noGrp="1" noChangeArrowheads="1"/>
          </p:cNvSpPr>
          <p:nvPr>
            <p:ph type="body" idx="1"/>
          </p:nvPr>
        </p:nvSpPr>
        <p:spPr>
          <a:xfrm>
            <a:off x="1219200" y="1905000"/>
            <a:ext cx="108204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Substance vs. Quality</a:t>
            </a:r>
          </a:p>
          <a:p>
            <a:r>
              <a:rPr lang="en-US" altLang="en-US" dirty="0">
                <a:effectLst/>
              </a:rPr>
              <a:t>Holiness and righteousness are two attributes of God.  Being in fellowship with God does NOT make one </a:t>
            </a:r>
            <a:r>
              <a:rPr lang="en-US" altLang="en-US" dirty="0" err="1">
                <a:effectLst/>
              </a:rPr>
              <a:t>diety</a:t>
            </a:r>
            <a:r>
              <a:rPr lang="en-US" altLang="en-US" dirty="0">
                <a:effectLst/>
              </a:rPr>
              <a:t>, but the idea of something shared or in communion is prominent.</a:t>
            </a:r>
          </a:p>
          <a:p>
            <a:r>
              <a:rPr lang="en-US" altLang="en-US" dirty="0">
                <a:effectLst/>
              </a:rPr>
              <a:t>Gal 2:20 am crucified with Christ: nevertheless I live; yet not I, but Christ </a:t>
            </a:r>
            <a:r>
              <a:rPr lang="en-US" altLang="en-US" dirty="0" err="1">
                <a:effectLst/>
              </a:rPr>
              <a:t>liveth</a:t>
            </a:r>
            <a:r>
              <a:rPr lang="en-US" altLang="en-US" dirty="0">
                <a:effectLst/>
              </a:rPr>
              <a:t> in me: and the life which I now live in the flesh I live by the faith of the Son of God, who loved me, and gave himself for me.</a:t>
            </a:r>
          </a:p>
          <a:p>
            <a:endParaRPr lang="en-US" altLang="en-US" dirty="0">
              <a:effectLst/>
            </a:endParaRPr>
          </a:p>
          <a:p>
            <a:endParaRPr lang="en-US" altLang="en-US" dirty="0">
              <a:effectLst/>
            </a:endParaRP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31BDAEC-732D-4EFE-A734-F6B32673C562}"/>
              </a:ext>
            </a:extLst>
          </p:cNvPr>
          <p:cNvSpPr>
            <a:spLocks noGrp="1" noChangeArrowheads="1"/>
          </p:cNvSpPr>
          <p:nvPr>
            <p:ph type="title"/>
          </p:nvPr>
        </p:nvSpPr>
        <p:spPr>
          <a:xfrm>
            <a:off x="2438400" y="304801"/>
            <a:ext cx="8229600"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effectLst/>
              </a:rPr>
              <a:t>Partaker of the Divine Nature</a:t>
            </a:r>
          </a:p>
        </p:txBody>
      </p:sp>
      <p:sp>
        <p:nvSpPr>
          <p:cNvPr id="29699" name="Rectangle 3">
            <a:extLst>
              <a:ext uri="{FF2B5EF4-FFF2-40B4-BE49-F238E27FC236}">
                <a16:creationId xmlns:a16="http://schemas.microsoft.com/office/drawing/2014/main" id="{B4A6557F-01D8-4599-9B5C-D6E838C68B00}"/>
              </a:ext>
            </a:extLst>
          </p:cNvPr>
          <p:cNvSpPr>
            <a:spLocks noGrp="1" noChangeArrowheads="1"/>
          </p:cNvSpPr>
          <p:nvPr>
            <p:ph type="body" idx="1"/>
          </p:nvPr>
        </p:nvSpPr>
        <p:spPr>
          <a:xfrm>
            <a:off x="1295400" y="1905000"/>
            <a:ext cx="106680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Substance vs. Quality</a:t>
            </a:r>
          </a:p>
          <a:p>
            <a:r>
              <a:rPr lang="en-US" altLang="en-US" sz="2800" dirty="0">
                <a:effectLst/>
              </a:rPr>
              <a:t>Share or in communion is prominent.</a:t>
            </a:r>
          </a:p>
          <a:p>
            <a:r>
              <a:rPr lang="en-US" altLang="en-US" sz="2800" dirty="0">
                <a:effectLst/>
              </a:rPr>
              <a:t>Phil 1:21 For to me to live </a:t>
            </a:r>
            <a:r>
              <a:rPr lang="en-US" altLang="en-US" sz="2800" i="1" dirty="0">
                <a:effectLst/>
              </a:rPr>
              <a:t>is</a:t>
            </a:r>
            <a:r>
              <a:rPr lang="en-US" altLang="en-US" sz="2800" dirty="0">
                <a:effectLst/>
              </a:rPr>
              <a:t> Christ, and to die </a:t>
            </a:r>
            <a:r>
              <a:rPr lang="en-US" altLang="en-US" sz="2800" i="1" dirty="0">
                <a:effectLst/>
              </a:rPr>
              <a:t>is</a:t>
            </a:r>
            <a:r>
              <a:rPr lang="en-US" altLang="en-US" sz="2800" dirty="0">
                <a:effectLst/>
              </a:rPr>
              <a:t> gain.</a:t>
            </a:r>
          </a:p>
          <a:p>
            <a:r>
              <a:rPr lang="en-US" altLang="en-US" sz="2800" dirty="0">
                <a:effectLst/>
              </a:rPr>
              <a:t>John 15:4 Abide in me, and I in you. As the branch cannot bear fruit of itself, except it abide in the vine; no more can ye, except ye abide in me.</a:t>
            </a:r>
          </a:p>
          <a:p>
            <a:r>
              <a:rPr lang="en-US" altLang="en-US" sz="2800" dirty="0">
                <a:effectLst/>
              </a:rPr>
              <a:t>John 14:23 Jesus answered and said unto him, If a man love me, he will keep my words: and my Father will love him, and we will come unto him, and make our abode with him.</a:t>
            </a:r>
          </a:p>
          <a:p>
            <a:endParaRPr lang="en-US" altLang="en-US" sz="2800" dirty="0">
              <a:effectLst/>
            </a:endParaRP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B508EF3-7257-43D3-A6B7-B8E9712133DF}"/>
              </a:ext>
            </a:extLst>
          </p:cNvPr>
          <p:cNvSpPr>
            <a:spLocks noGrp="1" noChangeArrowheads="1"/>
          </p:cNvSpPr>
          <p:nvPr>
            <p:ph type="title"/>
          </p:nvPr>
        </p:nvSpPr>
        <p:spPr>
          <a:xfrm>
            <a:off x="2438400" y="304801"/>
            <a:ext cx="8229600" cy="1431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4000">
                <a:effectLst/>
              </a:rPr>
              <a:t>Partaker of the Divine Nature</a:t>
            </a:r>
          </a:p>
        </p:txBody>
      </p:sp>
      <p:sp>
        <p:nvSpPr>
          <p:cNvPr id="30723" name="Rectangle 3">
            <a:extLst>
              <a:ext uri="{FF2B5EF4-FFF2-40B4-BE49-F238E27FC236}">
                <a16:creationId xmlns:a16="http://schemas.microsoft.com/office/drawing/2014/main" id="{683B6DC4-D66B-4FAD-B4D9-D0049DA4F5E2}"/>
              </a:ext>
            </a:extLst>
          </p:cNvPr>
          <p:cNvSpPr>
            <a:spLocks noGrp="1" noChangeArrowheads="1"/>
          </p:cNvSpPr>
          <p:nvPr>
            <p:ph type="body" idx="1"/>
          </p:nvPr>
        </p:nvSpPr>
        <p:spPr>
          <a:xfrm>
            <a:off x="1143000" y="1736726"/>
            <a:ext cx="10820400" cy="52736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Substance vs. Quality</a:t>
            </a:r>
          </a:p>
          <a:p>
            <a:r>
              <a:rPr lang="en-US" altLang="en-US" dirty="0">
                <a:effectLst/>
              </a:rPr>
              <a:t>Share or in communion is prominent.</a:t>
            </a:r>
          </a:p>
          <a:p>
            <a:r>
              <a:rPr lang="en-US" altLang="en-US" dirty="0">
                <a:effectLst/>
              </a:rPr>
              <a:t>1 John 2:23-25 Whosoever </a:t>
            </a:r>
            <a:r>
              <a:rPr lang="en-US" altLang="en-US" dirty="0" err="1">
                <a:effectLst/>
              </a:rPr>
              <a:t>denieth</a:t>
            </a:r>
            <a:r>
              <a:rPr lang="en-US" altLang="en-US" dirty="0">
                <a:effectLst/>
              </a:rPr>
              <a:t> the Son, the same hath not the Father: </a:t>
            </a:r>
            <a:r>
              <a:rPr lang="en-US" altLang="en-US" i="1" dirty="0">
                <a:effectLst/>
              </a:rPr>
              <a:t>(but) he that </a:t>
            </a:r>
            <a:r>
              <a:rPr lang="en-US" altLang="en-US" i="1" dirty="0" err="1">
                <a:effectLst/>
              </a:rPr>
              <a:t>acknowledgeth</a:t>
            </a:r>
            <a:r>
              <a:rPr lang="en-US" altLang="en-US" i="1" dirty="0">
                <a:effectLst/>
              </a:rPr>
              <a:t> the Son hath the Father also</a:t>
            </a:r>
            <a:r>
              <a:rPr lang="en-US" altLang="en-US" dirty="0">
                <a:effectLst/>
              </a:rPr>
              <a:t>.  Let that therefore abide in you, which ye have heard from the beginning. If that which ye have heard from the beginning shall remain in you, ye also shall continue in the Son, and in the </a:t>
            </a:r>
            <a:r>
              <a:rPr lang="en-US" altLang="en-US" dirty="0" err="1">
                <a:effectLst/>
              </a:rPr>
              <a:t>Father.And</a:t>
            </a:r>
            <a:r>
              <a:rPr lang="en-US" altLang="en-US" dirty="0">
                <a:effectLst/>
              </a:rPr>
              <a:t> this is the promise that he hath promised us, </a:t>
            </a:r>
            <a:r>
              <a:rPr lang="en-US" altLang="en-US" i="1" dirty="0">
                <a:effectLst/>
              </a:rPr>
              <a:t>even</a:t>
            </a:r>
            <a:r>
              <a:rPr lang="en-US" altLang="en-US" dirty="0">
                <a:effectLst/>
              </a:rPr>
              <a:t> eternal life.</a:t>
            </a:r>
          </a:p>
          <a:p>
            <a:r>
              <a:rPr lang="en-US" altLang="en-US" dirty="0">
                <a:effectLst/>
              </a:rPr>
              <a:t>Class focused on qualities</a:t>
            </a:r>
          </a:p>
          <a:p>
            <a:endParaRPr lang="en-US" altLang="en-US" dirty="0">
              <a:effectLst/>
            </a:endParaRPr>
          </a:p>
          <a:p>
            <a:endParaRPr lang="en-US" altLang="en-US" dirty="0">
              <a:effectLst/>
            </a:endParaRPr>
          </a:p>
          <a:p>
            <a:endParaRPr lang="en-US" altLang="en-US" dirty="0">
              <a:effectLst/>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27670DB-DB14-4B0B-AA8F-521EDB1E99EB}"/>
              </a:ext>
            </a:extLst>
          </p:cNvPr>
          <p:cNvSpPr>
            <a:spLocks noGrp="1" noChangeArrowheads="1"/>
          </p:cNvSpPr>
          <p:nvPr>
            <p:ph type="title"/>
          </p:nvPr>
        </p:nvSpPr>
        <p:spPr>
          <a:xfrm>
            <a:off x="1981200" y="381001"/>
            <a:ext cx="8153400" cy="1431925"/>
          </a:xfrm>
        </p:spPr>
        <p:txBody>
          <a:bodyPr/>
          <a:lstStyle/>
          <a:p>
            <a:pPr algn="ctr" eaLnBrk="1" hangingPunct="1">
              <a:defRPr/>
            </a:pPr>
            <a:r>
              <a:rPr lang="en-US" altLang="en-US" b="0">
                <a:effectLst/>
                <a:latin typeface="Times New Roman" panose="02020603050405020304" pitchFamily="18" charset="0"/>
              </a:rPr>
              <a:t>The Development of Seven Graces</a:t>
            </a:r>
            <a:endParaRPr lang="en-US" altLang="en-US" b="0">
              <a:latin typeface="Times New Roman" panose="02020603050405020304" pitchFamily="18" charset="0"/>
            </a:endParaRPr>
          </a:p>
        </p:txBody>
      </p:sp>
      <p:sp>
        <p:nvSpPr>
          <p:cNvPr id="8195" name="Rectangle 3">
            <a:extLst>
              <a:ext uri="{FF2B5EF4-FFF2-40B4-BE49-F238E27FC236}">
                <a16:creationId xmlns:a16="http://schemas.microsoft.com/office/drawing/2014/main" id="{3D024135-D32B-4C4E-B16A-6048CE15CF6C}"/>
              </a:ext>
            </a:extLst>
          </p:cNvPr>
          <p:cNvSpPr>
            <a:spLocks noGrp="1" noChangeArrowheads="1"/>
          </p:cNvSpPr>
          <p:nvPr>
            <p:ph type="body" idx="1"/>
          </p:nvPr>
        </p:nvSpPr>
        <p:spPr>
          <a:xfrm>
            <a:off x="1219200" y="1816930"/>
            <a:ext cx="10744200" cy="4114800"/>
          </a:xfrm>
        </p:spPr>
        <p:txBody>
          <a:bodyPr/>
          <a:lstStyle/>
          <a:p>
            <a:pPr eaLnBrk="1" hangingPunct="1">
              <a:lnSpc>
                <a:spcPct val="90000"/>
              </a:lnSpc>
              <a:defRPr/>
            </a:pPr>
            <a:r>
              <a:rPr lang="en-US" altLang="en-US" sz="3000" dirty="0">
                <a:solidFill>
                  <a:schemeClr val="hlink"/>
                </a:solidFill>
                <a:effectLst/>
                <a:latin typeface="Times New Roman" panose="02020603050405020304" pitchFamily="18" charset="0"/>
              </a:rPr>
              <a:t>2 Peter 1:5-7</a:t>
            </a:r>
          </a:p>
          <a:p>
            <a:pPr eaLnBrk="1" hangingPunct="1">
              <a:lnSpc>
                <a:spcPct val="90000"/>
              </a:lnSpc>
              <a:defRPr/>
            </a:pPr>
            <a:r>
              <a:rPr lang="en-US" altLang="en-US" sz="3000" dirty="0">
                <a:effectLst/>
                <a:latin typeface="Times New Roman" panose="02020603050405020304" pitchFamily="18" charset="0"/>
              </a:rPr>
              <a:t>Briefly defined</a:t>
            </a:r>
          </a:p>
          <a:p>
            <a:pPr eaLnBrk="1" hangingPunct="1">
              <a:lnSpc>
                <a:spcPct val="90000"/>
              </a:lnSpc>
              <a:defRPr/>
            </a:pPr>
            <a:r>
              <a:rPr lang="en-US" altLang="en-US" sz="3000" dirty="0">
                <a:effectLst/>
                <a:latin typeface="Times New Roman" panose="02020603050405020304" pitchFamily="18" charset="0"/>
              </a:rPr>
              <a:t>Faith – “conviction and strong assurance”                 </a:t>
            </a:r>
          </a:p>
          <a:p>
            <a:pPr eaLnBrk="1" hangingPunct="1">
              <a:lnSpc>
                <a:spcPct val="90000"/>
              </a:lnSpc>
              <a:defRPr/>
            </a:pPr>
            <a:r>
              <a:rPr lang="en-US" altLang="en-US" sz="3000" dirty="0">
                <a:effectLst/>
                <a:latin typeface="Times New Roman" panose="02020603050405020304" pitchFamily="18" charset="0"/>
              </a:rPr>
              <a:t>Virtue – “moral excellence, goodness”</a:t>
            </a:r>
          </a:p>
          <a:p>
            <a:pPr eaLnBrk="1" hangingPunct="1">
              <a:lnSpc>
                <a:spcPct val="90000"/>
              </a:lnSpc>
              <a:defRPr/>
            </a:pPr>
            <a:r>
              <a:rPr lang="en-US" altLang="en-US" sz="3000" dirty="0">
                <a:effectLst/>
                <a:latin typeface="Times New Roman" panose="02020603050405020304" pitchFamily="18" charset="0"/>
              </a:rPr>
              <a:t>Knowledge – “correct insight”</a:t>
            </a:r>
          </a:p>
          <a:p>
            <a:pPr eaLnBrk="1" hangingPunct="1">
              <a:lnSpc>
                <a:spcPct val="90000"/>
              </a:lnSpc>
              <a:defRPr/>
            </a:pPr>
            <a:r>
              <a:rPr lang="en-US" altLang="en-US" sz="3000" dirty="0">
                <a:effectLst/>
                <a:latin typeface="Times New Roman" panose="02020603050405020304" pitchFamily="18" charset="0"/>
              </a:rPr>
              <a:t>Self-control - "self-discipline"</a:t>
            </a:r>
          </a:p>
          <a:p>
            <a:pPr eaLnBrk="1" hangingPunct="1">
              <a:lnSpc>
                <a:spcPct val="90000"/>
              </a:lnSpc>
              <a:defRPr/>
            </a:pPr>
            <a:r>
              <a:rPr lang="en-US" altLang="en-US" sz="3000" dirty="0">
                <a:effectLst/>
                <a:latin typeface="Times New Roman" panose="02020603050405020304" pitchFamily="18" charset="0"/>
              </a:rPr>
              <a:t>Perseverance - "bearing up under trials"</a:t>
            </a:r>
          </a:p>
          <a:p>
            <a:pPr eaLnBrk="1" hangingPunct="1">
              <a:lnSpc>
                <a:spcPct val="90000"/>
              </a:lnSpc>
              <a:defRPr/>
            </a:pPr>
            <a:r>
              <a:rPr lang="en-US" altLang="en-US" sz="3000" dirty="0">
                <a:effectLst/>
                <a:latin typeface="Times New Roman" panose="02020603050405020304" pitchFamily="18" charset="0"/>
              </a:rPr>
              <a:t>Godliness - "godly character out of devotion to God"</a:t>
            </a:r>
          </a:p>
          <a:p>
            <a:pPr eaLnBrk="1" hangingPunct="1">
              <a:lnSpc>
                <a:spcPct val="90000"/>
              </a:lnSpc>
              <a:defRPr/>
            </a:pPr>
            <a:r>
              <a:rPr lang="en-US" altLang="en-US" sz="3000" dirty="0">
                <a:effectLst/>
                <a:latin typeface="Times New Roman" panose="02020603050405020304" pitchFamily="18" charset="0"/>
              </a:rPr>
              <a:t>Brotherly Kindness - "love toward brethren"</a:t>
            </a:r>
          </a:p>
          <a:p>
            <a:pPr eaLnBrk="1" hangingPunct="1">
              <a:lnSpc>
                <a:spcPct val="90000"/>
              </a:lnSpc>
              <a:defRPr/>
            </a:pPr>
            <a:r>
              <a:rPr lang="en-US" altLang="en-US" sz="3000" dirty="0">
                <a:effectLst/>
                <a:latin typeface="Times New Roman" panose="02020603050405020304" pitchFamily="18" charset="0"/>
              </a:rPr>
              <a:t>Love - "active goodwill toward others"</a:t>
            </a:r>
            <a:endParaRPr lang="en-US" altLang="en-US" sz="3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19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19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3"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216EB70-4A8D-4F08-B7E6-DD0F54281389}"/>
              </a:ext>
            </a:extLst>
          </p:cNvPr>
          <p:cNvSpPr>
            <a:spLocks noGrp="1" noChangeArrowheads="1"/>
          </p:cNvSpPr>
          <p:nvPr>
            <p:ph type="title"/>
          </p:nvPr>
        </p:nvSpPr>
        <p:spPr/>
        <p:txBody>
          <a:bodyPr/>
          <a:lstStyle/>
          <a:p>
            <a:pPr algn="ctr" eaLnBrk="1" hangingPunct="1">
              <a:defRPr/>
            </a:pPr>
            <a:r>
              <a:rPr lang="en-US" altLang="en-US" b="0">
                <a:latin typeface="Times New Roman" panose="02020603050405020304" pitchFamily="18" charset="0"/>
              </a:rPr>
              <a:t>The Development of 7 Graces</a:t>
            </a:r>
          </a:p>
        </p:txBody>
      </p:sp>
      <p:sp>
        <p:nvSpPr>
          <p:cNvPr id="12291" name="Rectangle 3">
            <a:extLst>
              <a:ext uri="{FF2B5EF4-FFF2-40B4-BE49-F238E27FC236}">
                <a16:creationId xmlns:a16="http://schemas.microsoft.com/office/drawing/2014/main" id="{29546303-60DB-4D66-B710-2D62C1B5E671}"/>
              </a:ext>
            </a:extLst>
          </p:cNvPr>
          <p:cNvSpPr>
            <a:spLocks noGrp="1" noChangeArrowheads="1"/>
          </p:cNvSpPr>
          <p:nvPr>
            <p:ph type="body" idx="1"/>
          </p:nvPr>
        </p:nvSpPr>
        <p:spPr>
          <a:xfrm>
            <a:off x="1219200" y="1828800"/>
            <a:ext cx="10744200" cy="5029200"/>
          </a:xfrm>
        </p:spPr>
        <p:txBody>
          <a:bodyPr/>
          <a:lstStyle/>
          <a:p>
            <a:pPr eaLnBrk="1" hangingPunct="1">
              <a:lnSpc>
                <a:spcPct val="90000"/>
              </a:lnSpc>
              <a:defRPr/>
            </a:pPr>
            <a:r>
              <a:rPr lang="en-US" altLang="en-US" sz="3600" dirty="0">
                <a:effectLst/>
                <a:latin typeface="Times New Roman" panose="02020603050405020304" pitchFamily="18" charset="0"/>
              </a:rPr>
              <a:t>Greek word for knowledge in </a:t>
            </a:r>
            <a:r>
              <a:rPr lang="en-US" altLang="en-US" sz="3600" dirty="0">
                <a:solidFill>
                  <a:schemeClr val="hlink"/>
                </a:solidFill>
                <a:effectLst/>
                <a:latin typeface="Times New Roman" panose="02020603050405020304" pitchFamily="18" charset="0"/>
              </a:rPr>
              <a:t>2 Peter 1:2-3, 8 </a:t>
            </a:r>
            <a:r>
              <a:rPr lang="en-US" altLang="en-US" sz="3600" i="1" dirty="0" err="1">
                <a:effectLst/>
                <a:latin typeface="Times New Roman" panose="02020603050405020304" pitchFamily="18" charset="0"/>
              </a:rPr>
              <a:t>epignosis</a:t>
            </a:r>
            <a:r>
              <a:rPr lang="en-US" altLang="en-US" sz="3600" dirty="0">
                <a:effectLst/>
                <a:latin typeface="Times New Roman" panose="02020603050405020304" pitchFamily="18" charset="0"/>
              </a:rPr>
              <a:t>, means "to become thoroughly acquainted with, to know thoroughly, to know accurately, know well" </a:t>
            </a:r>
          </a:p>
          <a:p>
            <a:pPr eaLnBrk="1" hangingPunct="1">
              <a:lnSpc>
                <a:spcPct val="90000"/>
              </a:lnSpc>
              <a:defRPr/>
            </a:pPr>
            <a:r>
              <a:rPr lang="en-US" altLang="en-US" sz="3600" dirty="0">
                <a:effectLst/>
                <a:latin typeface="Times New Roman" panose="02020603050405020304" pitchFamily="18" charset="0"/>
              </a:rPr>
              <a:t>Such knowledge comes only as we demonstrate these "Christ-like” graces in our lives.</a:t>
            </a:r>
          </a:p>
          <a:p>
            <a:pPr eaLnBrk="1" hangingPunct="1">
              <a:lnSpc>
                <a:spcPct val="90000"/>
              </a:lnSpc>
              <a:defRPr/>
            </a:pPr>
            <a:r>
              <a:rPr lang="en-US" altLang="en-US" sz="3600" dirty="0">
                <a:effectLst/>
                <a:latin typeface="Times New Roman" panose="02020603050405020304" pitchFamily="18" charset="0"/>
              </a:rPr>
              <a:t>Add - Not the idea of stair steps, but rather of a chorus working in harmony to produce an overall result.</a:t>
            </a:r>
          </a:p>
          <a:p>
            <a:pPr eaLnBrk="1" hangingPunct="1">
              <a:lnSpc>
                <a:spcPct val="90000"/>
              </a:lnSpc>
              <a:defRPr/>
            </a:pPr>
            <a:endParaRPr lang="en-US"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45D3793-7DE2-4454-99CA-48880A5B5FE4}"/>
              </a:ext>
            </a:extLst>
          </p:cNvPr>
          <p:cNvSpPr>
            <a:spLocks noGrp="1" noChangeArrowheads="1"/>
          </p:cNvSpPr>
          <p:nvPr>
            <p:ph type="title"/>
          </p:nvPr>
        </p:nvSpPr>
        <p:spPr/>
        <p:txBody>
          <a:bodyPr/>
          <a:lstStyle/>
          <a:p>
            <a:pPr algn="ctr" eaLnBrk="1" hangingPunct="1">
              <a:defRPr/>
            </a:pPr>
            <a:r>
              <a:rPr lang="en-US" altLang="en-US" b="0">
                <a:latin typeface="Times New Roman" charset="0"/>
              </a:rPr>
              <a:t>With All Diligence!</a:t>
            </a:r>
          </a:p>
        </p:txBody>
      </p:sp>
      <p:sp>
        <p:nvSpPr>
          <p:cNvPr id="15363" name="Rectangle 3">
            <a:extLst>
              <a:ext uri="{FF2B5EF4-FFF2-40B4-BE49-F238E27FC236}">
                <a16:creationId xmlns:a16="http://schemas.microsoft.com/office/drawing/2014/main" id="{8720D7E7-2BBD-4A94-8F64-97143D07EC4F}"/>
              </a:ext>
            </a:extLst>
          </p:cNvPr>
          <p:cNvSpPr>
            <a:spLocks noGrp="1" noChangeArrowheads="1"/>
          </p:cNvSpPr>
          <p:nvPr>
            <p:ph type="body" idx="1"/>
          </p:nvPr>
        </p:nvSpPr>
        <p:spPr>
          <a:xfrm>
            <a:off x="1143000" y="1818860"/>
            <a:ext cx="10515600" cy="4724400"/>
          </a:xfrm>
        </p:spPr>
        <p:txBody>
          <a:bodyPr/>
          <a:lstStyle/>
          <a:p>
            <a:pPr eaLnBrk="1" hangingPunct="1">
              <a:defRPr/>
            </a:pPr>
            <a:r>
              <a:rPr lang="en-US" altLang="en-US" dirty="0">
                <a:solidFill>
                  <a:schemeClr val="hlink"/>
                </a:solidFill>
                <a:latin typeface="Times New Roman" panose="02020603050405020304" pitchFamily="18" charset="0"/>
              </a:rPr>
              <a:t>2 Peter 1:5</a:t>
            </a:r>
          </a:p>
          <a:p>
            <a:pPr eaLnBrk="1" hangingPunct="1">
              <a:defRPr/>
            </a:pPr>
            <a:r>
              <a:rPr lang="en-US" altLang="en-US" dirty="0">
                <a:effectLst/>
                <a:latin typeface="Times New Roman" panose="02020603050405020304" pitchFamily="18" charset="0"/>
              </a:rPr>
              <a:t>Means "earnestness, zeal, sometimes with haste"</a:t>
            </a:r>
          </a:p>
          <a:p>
            <a:pPr eaLnBrk="1" hangingPunct="1">
              <a:defRPr/>
            </a:pPr>
            <a:r>
              <a:rPr lang="en-US" altLang="en-US" dirty="0">
                <a:effectLst/>
                <a:latin typeface="Times New Roman" panose="02020603050405020304" pitchFamily="18" charset="0"/>
              </a:rPr>
              <a:t>Not "accidentally" or "naturally" develop!</a:t>
            </a:r>
          </a:p>
          <a:p>
            <a:pPr eaLnBrk="1" hangingPunct="1">
              <a:defRPr/>
            </a:pPr>
            <a:r>
              <a:rPr lang="en-US" altLang="en-US" dirty="0">
                <a:effectLst/>
                <a:latin typeface="Times New Roman" panose="02020603050405020304" pitchFamily="18" charset="0"/>
              </a:rPr>
              <a:t>Diligence requires effort and effectiveness</a:t>
            </a:r>
          </a:p>
          <a:p>
            <a:pPr eaLnBrk="1" hangingPunct="1">
              <a:defRPr/>
            </a:pPr>
            <a:r>
              <a:rPr lang="en-US" altLang="en-US" dirty="0">
                <a:latin typeface="Times New Roman" panose="02020603050405020304" pitchFamily="18" charset="0"/>
              </a:rPr>
              <a:t>Diligence implies focused work on our part.</a:t>
            </a:r>
          </a:p>
          <a:p>
            <a:pPr eaLnBrk="1" hangingPunct="1">
              <a:defRPr/>
            </a:pPr>
            <a:r>
              <a:rPr lang="en-US" altLang="en-US" dirty="0">
                <a:latin typeface="Times New Roman" panose="02020603050405020304" pitchFamily="18" charset="0"/>
              </a:rPr>
              <a:t>If we are not applying diligence to grow in these graces, then we are not growing and building.</a:t>
            </a:r>
          </a:p>
          <a:p>
            <a:pPr eaLnBrk="1" hangingPunct="1">
              <a:defRPr/>
            </a:pPr>
            <a:r>
              <a:rPr lang="en-US" altLang="en-US" dirty="0">
                <a:latin typeface="Times New Roman" panose="02020603050405020304" pitchFamily="18" charset="0"/>
              </a:rPr>
              <a:t>Our goal is to escape corruption and become partakers of the divine nature.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65274FA-FC90-4EE0-9A8B-EBF367F4821E}"/>
              </a:ext>
            </a:extLst>
          </p:cNvPr>
          <p:cNvSpPr>
            <a:spLocks noGrp="1" noChangeArrowheads="1"/>
          </p:cNvSpPr>
          <p:nvPr>
            <p:ph type="title"/>
          </p:nvPr>
        </p:nvSpPr>
        <p:spPr/>
        <p:txBody>
          <a:bodyPr/>
          <a:lstStyle/>
          <a:p>
            <a:pPr algn="ctr" eaLnBrk="1" hangingPunct="1">
              <a:defRPr/>
            </a:pPr>
            <a:r>
              <a:rPr lang="en-US" altLang="en-US" sz="4000" b="0">
                <a:latin typeface="Times New Roman" charset="0"/>
              </a:rPr>
              <a:t>All Things Pertaining To Life and Godliness Are Provided</a:t>
            </a:r>
          </a:p>
        </p:txBody>
      </p:sp>
      <p:sp>
        <p:nvSpPr>
          <p:cNvPr id="21507" name="Rectangle 3">
            <a:extLst>
              <a:ext uri="{FF2B5EF4-FFF2-40B4-BE49-F238E27FC236}">
                <a16:creationId xmlns:a16="http://schemas.microsoft.com/office/drawing/2014/main" id="{779F42F1-18CC-460A-BA75-966FED6F80B4}"/>
              </a:ext>
            </a:extLst>
          </p:cNvPr>
          <p:cNvSpPr>
            <a:spLocks noGrp="1" noChangeArrowheads="1"/>
          </p:cNvSpPr>
          <p:nvPr>
            <p:ph type="body" idx="1"/>
          </p:nvPr>
        </p:nvSpPr>
        <p:spPr/>
        <p:txBody>
          <a:bodyPr/>
          <a:lstStyle/>
          <a:p>
            <a:pPr marL="0" indent="0" eaLnBrk="1" hangingPunct="1">
              <a:buNone/>
              <a:defRPr/>
            </a:pPr>
            <a:r>
              <a:rPr lang="en-US" altLang="en-US">
                <a:solidFill>
                  <a:srgbClr val="FFFFFF"/>
                </a:solidFill>
                <a:effectLst/>
                <a:latin typeface="Times New Roman" panose="02020603050405020304" pitchFamily="18" charset="0"/>
              </a:rPr>
              <a:t>If we desire to have all that God offers related to life and godliness, it comes as we develop the Christ-like character!</a:t>
            </a:r>
          </a:p>
          <a:p>
            <a:pPr marL="0" indent="0" eaLnBrk="1" hangingPunct="1">
              <a:buNone/>
              <a:defRPr/>
            </a:pPr>
            <a:endParaRPr lang="en-US" altLang="en-US">
              <a:solidFill>
                <a:srgbClr val="FFFFFF"/>
              </a:solidFill>
              <a:effectLst/>
              <a:latin typeface="Times New Roman" panose="02020603050405020304" pitchFamily="18" charset="0"/>
            </a:endParaRPr>
          </a:p>
          <a:p>
            <a:pPr marL="0" indent="0" eaLnBrk="1" hangingPunct="1">
              <a:buNone/>
              <a:defRPr/>
            </a:pPr>
            <a:r>
              <a:rPr lang="en-US" altLang="en-US">
                <a:solidFill>
                  <a:srgbClr val="FFFFFF"/>
                </a:solidFill>
                <a:effectLst/>
                <a:latin typeface="Times New Roman" panose="02020603050405020304" pitchFamily="18" charset="0"/>
              </a:rPr>
              <a:t>Thought question: How are we using God’s great and precious promises to escape the corruption in th world, grow, and become partakers of the divine nature?  On what promises do we stand?</a:t>
            </a:r>
            <a:endParaRPr lang="en-US" altLang="en-US">
              <a:solidFill>
                <a:srgbClr val="FFFFFF"/>
              </a:solidFill>
              <a:latin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3"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FA6E35A-0C72-480C-8DD3-A2362865E09C}"/>
              </a:ext>
            </a:extLst>
          </p:cNvPr>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Eyeing Second Peter</a:t>
            </a:r>
          </a:p>
        </p:txBody>
      </p:sp>
      <p:sp>
        <p:nvSpPr>
          <p:cNvPr id="6147" name="Rectangle 3">
            <a:extLst>
              <a:ext uri="{FF2B5EF4-FFF2-40B4-BE49-F238E27FC236}">
                <a16:creationId xmlns:a16="http://schemas.microsoft.com/office/drawing/2014/main" id="{9EBEC1C7-FEC0-4919-B523-A304B0CA4805}"/>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Weekly study plan:</a:t>
            </a:r>
          </a:p>
          <a:p>
            <a:r>
              <a:rPr lang="en-US" altLang="en-US" dirty="0">
                <a:effectLst/>
              </a:rPr>
              <a:t>Read 2 Peter once a week</a:t>
            </a:r>
          </a:p>
          <a:p>
            <a:r>
              <a:rPr lang="en-US" altLang="en-US" dirty="0">
                <a:effectLst/>
              </a:rPr>
              <a:t>Work on the memory verse by reading it carefully aloud at least eleven times this week</a:t>
            </a:r>
          </a:p>
          <a:p>
            <a:r>
              <a:rPr lang="en-US" altLang="en-US" dirty="0">
                <a:effectLst/>
              </a:rPr>
              <a:t>Any study on next weeks topic in the text from next week’s topic: </a:t>
            </a:r>
            <a:r>
              <a:rPr lang="en-US" altLang="en-US">
                <a:effectLst/>
              </a:rPr>
              <a:t>Sin and Grace </a:t>
            </a:r>
            <a:endParaRPr lang="en-US" altLang="en-US" dirty="0">
              <a:effectLst/>
            </a:endParaRPr>
          </a:p>
        </p:txBody>
      </p:sp>
      <p:pic>
        <p:nvPicPr>
          <p:cNvPr id="4" name="Picture 3">
            <a:extLst>
              <a:ext uri="{FF2B5EF4-FFF2-40B4-BE49-F238E27FC236}">
                <a16:creationId xmlns:a16="http://schemas.microsoft.com/office/drawing/2014/main" id="{13401093-3069-4D33-B5E0-A4957D91E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719" y="-6626"/>
            <a:ext cx="4044282" cy="2673626"/>
          </a:xfrm>
          <a:prstGeom prst="rect">
            <a:avLst/>
          </a:prstGeom>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150A929-D87B-464E-9C70-0784C90B58FD}"/>
              </a:ext>
            </a:extLst>
          </p:cNvPr>
          <p:cNvSpPr>
            <a:spLocks noGrp="1" noChangeArrowheads="1"/>
          </p:cNvSpPr>
          <p:nvPr>
            <p:ph type="title"/>
          </p:nvPr>
        </p:nvSpPr>
        <p:spPr>
          <a:xfrm>
            <a:off x="3429000" y="304800"/>
            <a:ext cx="7696200" cy="1431925"/>
          </a:xfrm>
        </p:spPr>
        <p:txBody>
          <a:bodyPr/>
          <a:lstStyle/>
          <a:p>
            <a:pPr algn="ctr" eaLnBrk="1" hangingPunct="1">
              <a:defRPr/>
            </a:pPr>
            <a:r>
              <a:rPr lang="en-US" altLang="en-US" sz="4000" b="0" dirty="0">
                <a:latin typeface="Times New Roman" charset="0"/>
              </a:rPr>
              <a:t>Spiritual “Myopia” Avoided</a:t>
            </a:r>
          </a:p>
        </p:txBody>
      </p:sp>
      <p:sp>
        <p:nvSpPr>
          <p:cNvPr id="22531" name="Rectangle 3">
            <a:extLst>
              <a:ext uri="{FF2B5EF4-FFF2-40B4-BE49-F238E27FC236}">
                <a16:creationId xmlns:a16="http://schemas.microsoft.com/office/drawing/2014/main" id="{4AA4D1AC-4836-4E58-B0C3-E14E360745C3}"/>
              </a:ext>
            </a:extLst>
          </p:cNvPr>
          <p:cNvSpPr>
            <a:spLocks noGrp="1" noChangeArrowheads="1"/>
          </p:cNvSpPr>
          <p:nvPr>
            <p:ph type="body" idx="1"/>
          </p:nvPr>
        </p:nvSpPr>
        <p:spPr>
          <a:xfrm>
            <a:off x="1143000" y="2286000"/>
            <a:ext cx="10744200" cy="4572000"/>
          </a:xfrm>
        </p:spPr>
        <p:txBody>
          <a:bodyPr/>
          <a:lstStyle/>
          <a:p>
            <a:pPr eaLnBrk="1" hangingPunct="1">
              <a:defRPr/>
            </a:pPr>
            <a:r>
              <a:rPr lang="en-US" altLang="en-US" sz="2400" dirty="0">
                <a:effectLst/>
                <a:latin typeface="Times New Roman" charset="0"/>
              </a:rPr>
              <a:t>Our religion is "shortsighted" to blindness if we are not growing in the knowledge of Jesus! Each of these helps battle against myopia/blindness.  </a:t>
            </a:r>
            <a:r>
              <a:rPr lang="en-US" altLang="en-US" sz="2400" dirty="0">
                <a:solidFill>
                  <a:schemeClr val="hlink"/>
                </a:solidFill>
                <a:effectLst/>
                <a:latin typeface="Times New Roman" charset="0"/>
              </a:rPr>
              <a:t>2 Peter 1:9</a:t>
            </a:r>
          </a:p>
          <a:p>
            <a:pPr>
              <a:defRPr/>
            </a:pPr>
            <a:r>
              <a:rPr lang="en-US" altLang="en-US" sz="2400" dirty="0">
                <a:solidFill>
                  <a:schemeClr val="hlink"/>
                </a:solidFill>
                <a:effectLst/>
                <a:latin typeface="Times New Roman" charset="0"/>
              </a:rPr>
              <a:t>Romans 8:28-29</a:t>
            </a:r>
            <a:r>
              <a:rPr lang="en-US" sz="2400" dirty="0"/>
              <a:t>And we know that all things work together for good to them that love God, to them who are the called according to his purpose. </a:t>
            </a:r>
            <a:r>
              <a:rPr lang="en-US" sz="2400" baseline="30000" dirty="0"/>
              <a:t>29 </a:t>
            </a:r>
            <a:r>
              <a:rPr lang="en-US" sz="2400" dirty="0"/>
              <a:t>For whom he did foreknow, he also did predestinate to be conformed to the image of his Son, that he might be the firstborn among many brethren.</a:t>
            </a:r>
            <a:endParaRPr lang="en-US" altLang="en-US" sz="2400" dirty="0">
              <a:solidFill>
                <a:schemeClr val="hlink"/>
              </a:solidFill>
              <a:effectLst/>
              <a:latin typeface="Times New Roman" charset="0"/>
            </a:endParaRPr>
          </a:p>
          <a:p>
            <a:pPr>
              <a:defRPr/>
            </a:pPr>
            <a:r>
              <a:rPr lang="en-US" altLang="en-US" sz="2400" dirty="0">
                <a:solidFill>
                  <a:schemeClr val="hlink"/>
                </a:solidFill>
                <a:effectLst/>
                <a:latin typeface="Times New Roman" charset="0"/>
              </a:rPr>
              <a:t>Colossians 3:9-11 </a:t>
            </a:r>
            <a:r>
              <a:rPr lang="en-US" sz="2400" dirty="0"/>
              <a:t>Lie not one to another, seeing that ye have put off the old man with his deeds;</a:t>
            </a:r>
            <a:r>
              <a:rPr lang="en-US" sz="2400" baseline="30000" dirty="0"/>
              <a:t>10 </a:t>
            </a:r>
            <a:r>
              <a:rPr lang="en-US" sz="2400" dirty="0"/>
              <a:t>And have put on the new man, which is renewed in knowledge after the image of him that created him:</a:t>
            </a:r>
            <a:r>
              <a:rPr lang="en-US" sz="2400" baseline="30000" dirty="0"/>
              <a:t>11 </a:t>
            </a:r>
            <a:r>
              <a:rPr lang="en-US" sz="2400" dirty="0"/>
              <a:t>Where there is neither Greek nor Jew, circumcision nor </a:t>
            </a:r>
            <a:r>
              <a:rPr lang="en-US" sz="2400" dirty="0" err="1"/>
              <a:t>uncircumcision</a:t>
            </a:r>
            <a:r>
              <a:rPr lang="en-US" sz="2400" dirty="0"/>
              <a:t>, Barbarian, Scythian, bond nor free: but Christ is all, and in all.</a:t>
            </a:r>
          </a:p>
          <a:p>
            <a:pPr eaLnBrk="1" hangingPunct="1">
              <a:defRPr/>
            </a:pPr>
            <a:endParaRPr lang="en-US" altLang="en-US" sz="2400" dirty="0">
              <a:solidFill>
                <a:schemeClr val="hlink"/>
              </a:solidFill>
              <a:effectLst/>
              <a:latin typeface="Times New Roman" charset="0"/>
            </a:endParaRPr>
          </a:p>
        </p:txBody>
      </p:sp>
      <p:pic>
        <p:nvPicPr>
          <p:cNvPr id="35844" name="Picture 2">
            <a:extLst>
              <a:ext uri="{FF2B5EF4-FFF2-40B4-BE49-F238E27FC236}">
                <a16:creationId xmlns:a16="http://schemas.microsoft.com/office/drawing/2014/main" id="{8C355D40-DC4A-4F83-92DE-028ECE4FB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47472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0B1B188-CDF7-4774-9E90-1D11DE8D11D9}"/>
              </a:ext>
            </a:extLst>
          </p:cNvPr>
          <p:cNvSpPr>
            <a:spLocks noGrp="1" noChangeArrowheads="1"/>
          </p:cNvSpPr>
          <p:nvPr>
            <p:ph type="title"/>
          </p:nvPr>
        </p:nvSpPr>
        <p:spPr>
          <a:xfrm>
            <a:off x="2590800" y="333927"/>
            <a:ext cx="7543800" cy="1431925"/>
          </a:xfrm>
        </p:spPr>
        <p:txBody>
          <a:bodyPr/>
          <a:lstStyle/>
          <a:p>
            <a:pPr algn="ctr" eaLnBrk="1" hangingPunct="1">
              <a:defRPr/>
            </a:pPr>
            <a:r>
              <a:rPr lang="en-US" altLang="en-US" sz="4000" b="0" dirty="0">
                <a:latin typeface="Times New Roman" charset="0"/>
              </a:rPr>
              <a:t>We Will Never Fall</a:t>
            </a:r>
          </a:p>
        </p:txBody>
      </p:sp>
      <p:sp>
        <p:nvSpPr>
          <p:cNvPr id="24579" name="Rectangle 3">
            <a:extLst>
              <a:ext uri="{FF2B5EF4-FFF2-40B4-BE49-F238E27FC236}">
                <a16:creationId xmlns:a16="http://schemas.microsoft.com/office/drawing/2014/main" id="{F8F2F77F-288E-481B-9D08-4EE167A6A1A7}"/>
              </a:ext>
            </a:extLst>
          </p:cNvPr>
          <p:cNvSpPr>
            <a:spLocks noGrp="1" noChangeArrowheads="1"/>
          </p:cNvSpPr>
          <p:nvPr>
            <p:ph type="body" idx="1"/>
          </p:nvPr>
        </p:nvSpPr>
        <p:spPr>
          <a:xfrm>
            <a:off x="1219200" y="1828800"/>
            <a:ext cx="10668000" cy="3581400"/>
          </a:xfrm>
        </p:spPr>
        <p:txBody>
          <a:bodyPr/>
          <a:lstStyle/>
          <a:p>
            <a:pPr eaLnBrk="1" hangingPunct="1">
              <a:lnSpc>
                <a:spcPct val="90000"/>
              </a:lnSpc>
              <a:defRPr/>
            </a:pPr>
            <a:r>
              <a:rPr lang="en-US" altLang="en-US" dirty="0">
                <a:solidFill>
                  <a:schemeClr val="hlink"/>
                </a:solidFill>
                <a:latin typeface="Times New Roman" charset="0"/>
              </a:rPr>
              <a:t>2 Peter 1:10</a:t>
            </a:r>
            <a:r>
              <a:rPr lang="en-US" altLang="en-US" dirty="0">
                <a:latin typeface="Times New Roman" charset="0"/>
              </a:rPr>
              <a:t>  - “stumble”</a:t>
            </a:r>
          </a:p>
          <a:p>
            <a:pPr eaLnBrk="1" hangingPunct="1">
              <a:lnSpc>
                <a:spcPct val="90000"/>
              </a:lnSpc>
              <a:defRPr/>
            </a:pPr>
            <a:r>
              <a:rPr lang="en-US" altLang="en-US" dirty="0">
                <a:latin typeface="Times New Roman" charset="0"/>
              </a:rPr>
              <a:t>This does not mean we will never sin.     </a:t>
            </a:r>
          </a:p>
          <a:p>
            <a:pPr>
              <a:defRPr/>
            </a:pPr>
            <a:r>
              <a:rPr lang="en-US" altLang="en-US" dirty="0">
                <a:solidFill>
                  <a:schemeClr val="hlink"/>
                </a:solidFill>
                <a:latin typeface="Times New Roman" charset="0"/>
              </a:rPr>
              <a:t>1 John 1:8-10 </a:t>
            </a:r>
            <a:r>
              <a:rPr lang="en-US" sz="2400" dirty="0"/>
              <a:t>If we say that we have no sin, we deceive ourselves, and the truth is not in us.</a:t>
            </a:r>
            <a:r>
              <a:rPr lang="en-US" sz="2400" baseline="30000" dirty="0"/>
              <a:t>9 </a:t>
            </a:r>
            <a:r>
              <a:rPr lang="en-US" sz="2400" dirty="0"/>
              <a:t>If we confess our sins, he is faithful and just to forgive us our sins, and to cleanse us from all unrighteousness. </a:t>
            </a:r>
            <a:r>
              <a:rPr lang="en-US" sz="2400" baseline="30000" dirty="0"/>
              <a:t>10 </a:t>
            </a:r>
            <a:r>
              <a:rPr lang="en-US" sz="2400" dirty="0"/>
              <a:t>If we say that we have not sinned, we make him a liar, and his word is not in us.</a:t>
            </a:r>
            <a:endParaRPr lang="en-US" altLang="en-US" sz="2400" dirty="0">
              <a:solidFill>
                <a:schemeClr val="hlink"/>
              </a:solidFill>
              <a:latin typeface="Times New Roman" charset="0"/>
            </a:endParaRPr>
          </a:p>
          <a:p>
            <a:pPr eaLnBrk="1" hangingPunct="1">
              <a:lnSpc>
                <a:spcPct val="90000"/>
              </a:lnSpc>
              <a:defRPr/>
            </a:pPr>
            <a:r>
              <a:rPr lang="en-US" altLang="en-US" dirty="0">
                <a:effectLst/>
                <a:latin typeface="Times New Roman" charset="0"/>
              </a:rPr>
              <a:t>"to fall into misery, become wretched; cf. the loss of salvation" </a:t>
            </a:r>
          </a:p>
          <a:p>
            <a:pPr eaLnBrk="1" hangingPunct="1">
              <a:lnSpc>
                <a:spcPct val="90000"/>
              </a:lnSpc>
              <a:defRPr/>
            </a:pPr>
            <a:r>
              <a:rPr lang="en-US" altLang="en-US" dirty="0">
                <a:effectLst/>
                <a:latin typeface="Times New Roman" charset="0"/>
              </a:rPr>
              <a:t>But this assurance is true only if we are "giving all diligence" to grow in the knowledge of Christ and thereby "making our calling and election sure"</a:t>
            </a:r>
            <a:endParaRPr lang="en-US" altLang="en-US" dirty="0">
              <a:latin typeface="Times New Roman"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F902-6A86-437D-99D5-3202F05DF79F}"/>
              </a:ext>
            </a:extLst>
          </p:cNvPr>
          <p:cNvSpPr>
            <a:spLocks noGrp="1"/>
          </p:cNvSpPr>
          <p:nvPr>
            <p:ph type="ctrTitle" sz="quarter"/>
          </p:nvPr>
        </p:nvSpPr>
        <p:spPr/>
        <p:txBody>
          <a:bodyPr/>
          <a:lstStyle/>
          <a:p>
            <a:pPr>
              <a:defRPr/>
            </a:pPr>
            <a:r>
              <a:rPr lang="en-US" dirty="0"/>
              <a:t>Next Week</a:t>
            </a:r>
          </a:p>
        </p:txBody>
      </p:sp>
      <p:sp>
        <p:nvSpPr>
          <p:cNvPr id="3" name="Subtitle 2">
            <a:extLst>
              <a:ext uri="{FF2B5EF4-FFF2-40B4-BE49-F238E27FC236}">
                <a16:creationId xmlns:a16="http://schemas.microsoft.com/office/drawing/2014/main" id="{C279757D-0A30-4E50-B851-1005AB799D43}"/>
              </a:ext>
            </a:extLst>
          </p:cNvPr>
          <p:cNvSpPr>
            <a:spLocks noGrp="1"/>
          </p:cNvSpPr>
          <p:nvPr>
            <p:ph type="subTitle" sz="quarter" idx="1"/>
          </p:nvPr>
        </p:nvSpPr>
        <p:spPr>
          <a:xfrm>
            <a:off x="1422400" y="3886200"/>
            <a:ext cx="9245600" cy="1752600"/>
          </a:xfrm>
        </p:spPr>
        <p:txBody>
          <a:bodyPr/>
          <a:lstStyle/>
          <a:p>
            <a:pPr>
              <a:defRPr/>
            </a:pPr>
            <a:r>
              <a:rPr lang="en-US" dirty="0"/>
              <a:t>Escaping the corruption in the world through lust</a:t>
            </a:r>
          </a:p>
          <a:p>
            <a:pPr>
              <a:defRPr/>
            </a:pPr>
            <a:r>
              <a:rPr lang="en-US" dirty="0"/>
              <a:t>(Sin and grace)</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31E4B38-311E-45C9-8E0D-8A0B7BE9478C}"/>
              </a:ext>
            </a:extLst>
          </p:cNvPr>
          <p:cNvSpPr>
            <a:spLocks noGrp="1" noChangeArrowheads="1"/>
          </p:cNvSpPr>
          <p:nvPr>
            <p:ph type="title" idx="429496729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dirty="0"/>
              <a:t>Memory Passage</a:t>
            </a:r>
            <a:br>
              <a:rPr lang="en-US" altLang="en-US" dirty="0"/>
            </a:br>
            <a:r>
              <a:rPr lang="en-US" altLang="en-US" dirty="0"/>
              <a:t>For This Quarter’s Class</a:t>
            </a:r>
          </a:p>
        </p:txBody>
      </p:sp>
      <p:sp>
        <p:nvSpPr>
          <p:cNvPr id="7171" name="Rectangle 3">
            <a:extLst>
              <a:ext uri="{FF2B5EF4-FFF2-40B4-BE49-F238E27FC236}">
                <a16:creationId xmlns:a16="http://schemas.microsoft.com/office/drawing/2014/main" id="{8AEC31F6-AE2E-40A5-BF9F-A4CBC1FEE26F}"/>
              </a:ext>
            </a:extLst>
          </p:cNvPr>
          <p:cNvSpPr>
            <a:spLocks noGrp="1" noChangeArrowheads="1"/>
          </p:cNvSpPr>
          <p:nvPr>
            <p:ph type="body" idx="4294967295"/>
          </p:nvPr>
        </p:nvSpPr>
        <p:spPr>
          <a:xfrm>
            <a:off x="1385957" y="1981200"/>
            <a:ext cx="10058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2 Peter 1:3-4 According as his divine power hath given unto us all things that </a:t>
            </a:r>
            <a:r>
              <a:rPr lang="en-US" altLang="en-US" i="1" dirty="0">
                <a:effectLst/>
              </a:rPr>
              <a:t>pertain</a:t>
            </a:r>
            <a:r>
              <a:rPr lang="en-US" altLang="en-US" dirty="0">
                <a:effectLst/>
              </a:rPr>
              <a:t> unto life and godliness, through the knowledge of him that hath called us to glory and virtue: Whereby are given unto us exceeding great and precious promises: that by these ye might be partakers of the divine nature, having escaped the corruption that is in the world through lust.</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9F6D-5DC5-4339-821E-10B456E6389D}"/>
              </a:ext>
            </a:extLst>
          </p:cNvPr>
          <p:cNvSpPr>
            <a:spLocks noGrp="1"/>
          </p:cNvSpPr>
          <p:nvPr>
            <p:ph type="title"/>
          </p:nvPr>
        </p:nvSpPr>
        <p:spPr/>
        <p:txBody>
          <a:bodyPr/>
          <a:lstStyle/>
          <a:p>
            <a:pPr>
              <a:defRPr/>
            </a:pPr>
            <a:r>
              <a:rPr lang="en-US" dirty="0"/>
              <a:t>Introduction</a:t>
            </a:r>
          </a:p>
        </p:txBody>
      </p:sp>
      <p:sp>
        <p:nvSpPr>
          <p:cNvPr id="3" name="Content Placeholder 2">
            <a:extLst>
              <a:ext uri="{FF2B5EF4-FFF2-40B4-BE49-F238E27FC236}">
                <a16:creationId xmlns:a16="http://schemas.microsoft.com/office/drawing/2014/main" id="{5D8A48EB-0DD7-488C-AA65-24EEBE848724}"/>
              </a:ext>
            </a:extLst>
          </p:cNvPr>
          <p:cNvSpPr>
            <a:spLocks noGrp="1"/>
          </p:cNvSpPr>
          <p:nvPr>
            <p:ph idx="1"/>
          </p:nvPr>
        </p:nvSpPr>
        <p:spPr/>
        <p:txBody>
          <a:bodyPr/>
          <a:lstStyle/>
          <a:p>
            <a:pPr>
              <a:defRPr/>
            </a:pPr>
            <a:r>
              <a:rPr lang="en-US" sz="2800" dirty="0"/>
              <a:t>Generally, Peter accepted as author, although many have challenged.  For more extensive discussion, see Hamilton.</a:t>
            </a:r>
          </a:p>
          <a:p>
            <a:pPr>
              <a:defRPr/>
            </a:pPr>
            <a:r>
              <a:rPr lang="en-US" sz="2800" dirty="0"/>
              <a:t>Written between 65-68 AD (Peter’s death ~68 AD)</a:t>
            </a:r>
          </a:p>
          <a:p>
            <a:pPr>
              <a:defRPr/>
            </a:pPr>
            <a:r>
              <a:rPr lang="en-US" sz="2800" dirty="0"/>
              <a:t>Written to Gentile Christians in Asia Minor (see 1 Peter 1:1), but not specified.</a:t>
            </a:r>
          </a:p>
          <a:p>
            <a:pPr>
              <a:defRPr/>
            </a:pPr>
            <a:r>
              <a:rPr lang="en-US" sz="2800" dirty="0"/>
              <a:t>Expecting his death, Peter purposed to strengthen Christians against false teachers and to be steadfast in their faith and growth.</a:t>
            </a:r>
          </a:p>
          <a:p>
            <a:pPr>
              <a:defRPr/>
            </a:pPr>
            <a:r>
              <a:rPr lang="en-US" sz="2800" dirty="0"/>
              <a:t>Theme: Spiritual growth by remembrance, warnings against false teachers and false doctrines.</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9F6D-5DC5-4339-821E-10B456E6389D}"/>
              </a:ext>
            </a:extLst>
          </p:cNvPr>
          <p:cNvSpPr>
            <a:spLocks noGrp="1"/>
          </p:cNvSpPr>
          <p:nvPr>
            <p:ph type="title" idx="4294967295"/>
          </p:nvPr>
        </p:nvSpPr>
        <p:spPr>
          <a:xfrm>
            <a:off x="2590800" y="304801"/>
            <a:ext cx="8229600" cy="1431925"/>
          </a:xfrm>
        </p:spPr>
        <p:txBody>
          <a:bodyPr/>
          <a:lstStyle/>
          <a:p>
            <a:pPr>
              <a:defRPr/>
            </a:pPr>
            <a:r>
              <a:rPr lang="en-US" altLang="en-US" sz="2800" dirty="0"/>
              <a:t>Introduction: Remembering Second Peter</a:t>
            </a:r>
            <a:br>
              <a:rPr lang="en-US" altLang="en-US" sz="2800" dirty="0"/>
            </a:br>
            <a:r>
              <a:rPr lang="en-US" altLang="en-US" sz="2800" dirty="0"/>
              <a:t>Three Point Mnemonics</a:t>
            </a:r>
          </a:p>
        </p:txBody>
      </p:sp>
      <p:sp>
        <p:nvSpPr>
          <p:cNvPr id="3" name="Content Placeholder 2">
            <a:extLst>
              <a:ext uri="{FF2B5EF4-FFF2-40B4-BE49-F238E27FC236}">
                <a16:creationId xmlns:a16="http://schemas.microsoft.com/office/drawing/2014/main" id="{5D8A48EB-0DD7-488C-AA65-24EEBE848724}"/>
              </a:ext>
            </a:extLst>
          </p:cNvPr>
          <p:cNvSpPr>
            <a:spLocks noGrp="1"/>
          </p:cNvSpPr>
          <p:nvPr>
            <p:ph idx="4294967295"/>
          </p:nvPr>
        </p:nvSpPr>
        <p:spPr>
          <a:xfrm>
            <a:off x="2438400" y="1828800"/>
            <a:ext cx="8077200" cy="4114800"/>
          </a:xfrm>
        </p:spPr>
        <p:txBody>
          <a:bodyPr/>
          <a:lstStyle/>
          <a:p>
            <a:pPr marL="0" indent="0">
              <a:buNone/>
              <a:defRPr/>
            </a:pPr>
            <a:r>
              <a:rPr lang="en-US" altLang="en-US"/>
              <a:t>#1 Eyeing 2 Peter</a:t>
            </a:r>
          </a:p>
          <a:p>
            <a:pPr lvl="1">
              <a:defRPr/>
            </a:pPr>
            <a:r>
              <a:rPr lang="en-US" altLang="en-US"/>
              <a:t>Blindness and Myopia Control</a:t>
            </a:r>
          </a:p>
          <a:p>
            <a:pPr lvl="1">
              <a:defRPr/>
            </a:pPr>
            <a:r>
              <a:rPr lang="en-US" altLang="en-US"/>
              <a:t>Eyes Full of Adultery</a:t>
            </a:r>
          </a:p>
          <a:p>
            <a:pPr lvl="1">
              <a:defRPr/>
            </a:pPr>
            <a:r>
              <a:rPr lang="en-US" altLang="en-US"/>
              <a:t>Twinkling of an Eye</a:t>
            </a:r>
            <a:endParaRPr lang="en-US" altLang="en-US" sz="2000"/>
          </a:p>
          <a:p>
            <a:pPr marL="0" indent="0">
              <a:defRPr/>
            </a:pPr>
            <a:r>
              <a:rPr lang="en-US" altLang="en-US"/>
              <a:t>#2H: Holiness – Heresy – Hope</a:t>
            </a:r>
            <a:endParaRPr lang="en-US" altLang="en-US" sz="2000"/>
          </a:p>
          <a:p>
            <a:pPr marL="0" indent="0">
              <a:defRPr/>
            </a:pPr>
            <a:r>
              <a:rPr lang="en-US" altLang="en-US"/>
              <a:t>#3C:</a:t>
            </a:r>
          </a:p>
          <a:p>
            <a:pPr lvl="1">
              <a:defRPr/>
            </a:pPr>
            <a:r>
              <a:rPr lang="en-US" altLang="en-US"/>
              <a:t>Cultivate Christian Character</a:t>
            </a:r>
          </a:p>
          <a:p>
            <a:pPr lvl="1">
              <a:defRPr/>
            </a:pPr>
            <a:r>
              <a:rPr lang="en-US" altLang="en-US"/>
              <a:t>Condemnation of false teachers</a:t>
            </a:r>
          </a:p>
          <a:p>
            <a:pPr lvl="1">
              <a:defRPr/>
            </a:pPr>
            <a:r>
              <a:rPr lang="en-US" altLang="en-US"/>
              <a:t>Confidence in Christ’s return </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6B96-E6C2-4498-B83E-E069CEBB6C0E}"/>
              </a:ext>
            </a:extLst>
          </p:cNvPr>
          <p:cNvSpPr>
            <a:spLocks noGrp="1"/>
          </p:cNvSpPr>
          <p:nvPr>
            <p:ph type="ctrTitle" sz="quarter"/>
          </p:nvPr>
        </p:nvSpPr>
        <p:spPr>
          <a:xfrm>
            <a:off x="2057400" y="990600"/>
            <a:ext cx="8229600" cy="609600"/>
          </a:xfrm>
        </p:spPr>
        <p:txBody>
          <a:bodyPr/>
          <a:lstStyle/>
          <a:p>
            <a:pPr eaLnBrk="1" hangingPunct="1">
              <a:defRPr/>
            </a:pPr>
            <a:r>
              <a:rPr lang="en-US" altLang="en-US"/>
              <a:t>Build on God’s Promises</a:t>
            </a:r>
            <a:br>
              <a:rPr lang="en-US" altLang="en-US"/>
            </a:br>
            <a:r>
              <a:rPr lang="en-US" altLang="en-US"/>
              <a:t>Growing As Children of Light</a:t>
            </a:r>
          </a:p>
        </p:txBody>
      </p:sp>
      <p:sp>
        <p:nvSpPr>
          <p:cNvPr id="3" name="Subtitle 2">
            <a:extLst>
              <a:ext uri="{FF2B5EF4-FFF2-40B4-BE49-F238E27FC236}">
                <a16:creationId xmlns:a16="http://schemas.microsoft.com/office/drawing/2014/main" id="{336CF296-5922-431D-87D7-2D3DDF674CD6}"/>
              </a:ext>
            </a:extLst>
          </p:cNvPr>
          <p:cNvSpPr>
            <a:spLocks noGrp="1"/>
          </p:cNvSpPr>
          <p:nvPr>
            <p:ph type="subTitle" sz="quarter" idx="1"/>
          </p:nvPr>
        </p:nvSpPr>
        <p:spPr>
          <a:xfrm>
            <a:off x="1219200" y="1905000"/>
            <a:ext cx="10591800" cy="838200"/>
          </a:xfrm>
        </p:spPr>
        <p:txBody>
          <a:bodyPr/>
          <a:lstStyle/>
          <a:p>
            <a:pPr>
              <a:defRPr/>
            </a:pPr>
            <a:r>
              <a:rPr lang="en-US" sz="1800" dirty="0">
                <a:solidFill>
                  <a:srgbClr val="FFFF00"/>
                </a:solidFill>
              </a:rPr>
              <a:t>2 Peter 1:2-13 </a:t>
            </a:r>
            <a:r>
              <a:rPr lang="en-US" sz="1800" dirty="0">
                <a:effectLst/>
              </a:rPr>
              <a:t>Simon Peter, a servant and an apostle of Jesus Christ, to them that have obtained like precious faith with us through the righteousness of God and our </a:t>
            </a:r>
            <a:r>
              <a:rPr lang="en-US" sz="1800" dirty="0" err="1">
                <a:effectLst/>
              </a:rPr>
              <a:t>Saviour</a:t>
            </a:r>
            <a:r>
              <a:rPr lang="en-US" sz="1800" dirty="0">
                <a:effectLst/>
              </a:rPr>
              <a:t> Jesus Christ: </a:t>
            </a:r>
            <a:r>
              <a:rPr lang="en-US" sz="1800" dirty="0"/>
              <a:t>Grace and peace be multiplied unto you through the knowledge of God, and of Jesus our Lord,</a:t>
            </a:r>
            <a:r>
              <a:rPr lang="en-US" sz="1800" baseline="30000" dirty="0"/>
              <a:t>3 </a:t>
            </a:r>
            <a:r>
              <a:rPr lang="en-US" sz="1800" dirty="0"/>
              <a:t>According as his divine power hath given unto us all things that pertain unto life and godliness, through the knowledge of him that hath called us to glory and virtue:</a:t>
            </a:r>
            <a:r>
              <a:rPr lang="en-US" sz="1800" baseline="30000" dirty="0"/>
              <a:t>4 </a:t>
            </a:r>
            <a:r>
              <a:rPr lang="en-US" sz="1800" dirty="0"/>
              <a:t>Whereby are given unto us exceeding great and precious promises: that by these ye might be partakers of the divine nature, having escaped the corruption that is in the world through lust.</a:t>
            </a:r>
            <a:r>
              <a:rPr lang="en-US" sz="1800" baseline="30000" dirty="0"/>
              <a:t>5 </a:t>
            </a:r>
            <a:r>
              <a:rPr lang="en-US" sz="1800" dirty="0"/>
              <a:t>And beside this, giving all </a:t>
            </a:r>
            <a:r>
              <a:rPr lang="en-US" sz="1800" u="sng" dirty="0"/>
              <a:t>diligence</a:t>
            </a:r>
            <a:r>
              <a:rPr lang="en-US" sz="1800" dirty="0"/>
              <a:t>, add to your </a:t>
            </a:r>
            <a:r>
              <a:rPr lang="en-US" sz="1800" u="sng" dirty="0"/>
              <a:t>faith</a:t>
            </a:r>
            <a:r>
              <a:rPr lang="en-US" sz="1800" dirty="0"/>
              <a:t> </a:t>
            </a:r>
            <a:r>
              <a:rPr lang="en-US" sz="1800" u="sng" dirty="0"/>
              <a:t>virtue</a:t>
            </a:r>
            <a:r>
              <a:rPr lang="en-US" sz="1800" dirty="0"/>
              <a:t>; and to virtue </a:t>
            </a:r>
            <a:r>
              <a:rPr lang="en-US" sz="1800" u="sng" dirty="0"/>
              <a:t>knowledge</a:t>
            </a:r>
            <a:r>
              <a:rPr lang="en-US" sz="1800" dirty="0"/>
              <a:t>;</a:t>
            </a:r>
            <a:r>
              <a:rPr lang="en-US" sz="1800" baseline="30000" dirty="0"/>
              <a:t>6 </a:t>
            </a:r>
            <a:r>
              <a:rPr lang="en-US" sz="1800" dirty="0"/>
              <a:t>And to knowledge </a:t>
            </a:r>
            <a:r>
              <a:rPr lang="en-US" sz="1800" u="sng" dirty="0"/>
              <a:t>temperance</a:t>
            </a:r>
            <a:r>
              <a:rPr lang="en-US" sz="1800" dirty="0"/>
              <a:t>; and to temperance </a:t>
            </a:r>
            <a:r>
              <a:rPr lang="en-US" sz="1800" u="sng" dirty="0"/>
              <a:t>patience</a:t>
            </a:r>
            <a:r>
              <a:rPr lang="en-US" sz="1800" dirty="0"/>
              <a:t>; and to patience </a:t>
            </a:r>
            <a:r>
              <a:rPr lang="en-US" sz="1800" u="sng" dirty="0"/>
              <a:t>godliness</a:t>
            </a:r>
            <a:r>
              <a:rPr lang="en-US" sz="1800" dirty="0"/>
              <a:t>;</a:t>
            </a:r>
            <a:r>
              <a:rPr lang="en-US" sz="1800" baseline="30000" dirty="0"/>
              <a:t>7 </a:t>
            </a:r>
            <a:r>
              <a:rPr lang="en-US" sz="1800" dirty="0"/>
              <a:t>And to godliness </a:t>
            </a:r>
            <a:r>
              <a:rPr lang="en-US" sz="1800" u="sng" dirty="0"/>
              <a:t>brotherly kindness</a:t>
            </a:r>
            <a:r>
              <a:rPr lang="en-US" sz="1800" dirty="0"/>
              <a:t>; and to brotherly kindness </a:t>
            </a:r>
            <a:r>
              <a:rPr lang="en-US" sz="1800" u="sng" dirty="0"/>
              <a:t>charity</a:t>
            </a:r>
            <a:r>
              <a:rPr lang="en-US" sz="1800" dirty="0"/>
              <a:t>.</a:t>
            </a:r>
            <a:r>
              <a:rPr lang="en-US" sz="1800" baseline="30000" dirty="0"/>
              <a:t>8 </a:t>
            </a:r>
            <a:r>
              <a:rPr lang="en-US" sz="1800" dirty="0"/>
              <a:t>For if these things be in you, and abound, they make you that ye shall neither be barren nor unfruitful in the knowledge of our Lord Jesus Christ.</a:t>
            </a:r>
            <a:r>
              <a:rPr lang="en-US" sz="1800" baseline="30000" dirty="0"/>
              <a:t>9 </a:t>
            </a:r>
            <a:r>
              <a:rPr lang="en-US" sz="1800" dirty="0"/>
              <a:t>But he that </a:t>
            </a:r>
            <a:r>
              <a:rPr lang="en-US" sz="1800" dirty="0" err="1"/>
              <a:t>lacketh</a:t>
            </a:r>
            <a:r>
              <a:rPr lang="en-US" sz="1800" dirty="0"/>
              <a:t> these things is blind, and cannot see afar off, and hath forgotten that he was purged from his old sins.</a:t>
            </a:r>
            <a:r>
              <a:rPr lang="en-US" sz="1800" baseline="30000" dirty="0"/>
              <a:t>10 </a:t>
            </a:r>
            <a:r>
              <a:rPr lang="en-US" sz="1800" dirty="0"/>
              <a:t>Wherefore the rather, brethren, give diligence to make your calling and election sure: for if ye do these things, ye shall never fall:</a:t>
            </a:r>
            <a:r>
              <a:rPr lang="en-US" sz="1800" baseline="30000" dirty="0"/>
              <a:t>11 </a:t>
            </a:r>
            <a:r>
              <a:rPr lang="en-US" sz="1800" dirty="0"/>
              <a:t>For so an entrance shall be ministered unto you abundantly into the everlasting kingdom of our Lord and </a:t>
            </a:r>
            <a:r>
              <a:rPr lang="en-US" sz="1800" dirty="0" err="1"/>
              <a:t>Saviour</a:t>
            </a:r>
            <a:r>
              <a:rPr lang="en-US" sz="1800" dirty="0"/>
              <a:t> Jesus Christ.</a:t>
            </a:r>
            <a:r>
              <a:rPr lang="en-US" sz="1800" baseline="30000" dirty="0"/>
              <a:t>12 </a:t>
            </a:r>
            <a:r>
              <a:rPr lang="en-US" sz="1800" dirty="0"/>
              <a:t>Wherefore I will not be negligent to put you always in remembrance of these things, though ye know them, and be established in the present truth.</a:t>
            </a:r>
            <a:r>
              <a:rPr lang="en-US" sz="1800" baseline="30000" dirty="0"/>
              <a:t>13 </a:t>
            </a:r>
            <a:r>
              <a:rPr lang="en-US" sz="1800" dirty="0"/>
              <a:t>Yea, I think it meet, as long as I am in this tabernacle, to stir you up by putting you in remembrance;</a:t>
            </a:r>
          </a:p>
          <a:p>
            <a:pPr eaLnBrk="1" hangingPunct="1">
              <a:defRPr/>
            </a:pPr>
            <a:r>
              <a:rPr lang="en-US" sz="1800" dirty="0">
                <a:solidFill>
                  <a:srgbClr val="FFFF00"/>
                </a:solidFill>
              </a:rPr>
              <a:t> </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D95F-9285-42F4-B68D-F4E41CEED2B9}"/>
              </a:ext>
            </a:extLst>
          </p:cNvPr>
          <p:cNvSpPr>
            <a:spLocks noGrp="1"/>
          </p:cNvSpPr>
          <p:nvPr>
            <p:ph type="title"/>
          </p:nvPr>
        </p:nvSpPr>
        <p:spPr/>
        <p:txBody>
          <a:bodyPr/>
          <a:lstStyle/>
          <a:p>
            <a:pPr>
              <a:defRPr/>
            </a:pPr>
            <a:r>
              <a:rPr lang="en-US" altLang="en-US"/>
              <a:t>Introduction: An Overview</a:t>
            </a:r>
          </a:p>
        </p:txBody>
      </p:sp>
      <p:sp>
        <p:nvSpPr>
          <p:cNvPr id="3" name="Content Placeholder 2">
            <a:extLst>
              <a:ext uri="{FF2B5EF4-FFF2-40B4-BE49-F238E27FC236}">
                <a16:creationId xmlns:a16="http://schemas.microsoft.com/office/drawing/2014/main" id="{9B9B8C63-C2E2-4B18-8A81-774F3E7CD0BC}"/>
              </a:ext>
            </a:extLst>
          </p:cNvPr>
          <p:cNvSpPr>
            <a:spLocks noGrp="1"/>
          </p:cNvSpPr>
          <p:nvPr>
            <p:ph idx="1"/>
          </p:nvPr>
        </p:nvSpPr>
        <p:spPr/>
        <p:txBody>
          <a:bodyPr/>
          <a:lstStyle/>
          <a:p>
            <a:pPr>
              <a:defRPr/>
            </a:pPr>
            <a:r>
              <a:rPr lang="en-US" altLang="en-US"/>
              <a:t>Verse 1 ….obtained </a:t>
            </a:r>
            <a:r>
              <a:rPr lang="en-US" altLang="en-US">
                <a:effectLst/>
              </a:rPr>
              <a:t>like precious faith with us through the righteousness of God and our Saviour Jesus Christ</a:t>
            </a:r>
          </a:p>
          <a:p>
            <a:pPr>
              <a:defRPr/>
            </a:pPr>
            <a:r>
              <a:rPr lang="en-US" altLang="en-US">
                <a:effectLst/>
              </a:rPr>
              <a:t>Faith “in reference to Christ, it denotes a strong and welcome conviction or belief that Jesus is the Messiah, through whom we obtain eternal salvation into the kingdom of God” Thayer 514</a:t>
            </a:r>
          </a:p>
          <a:p>
            <a:pPr>
              <a:defRPr/>
            </a:pPr>
            <a:endParaRPr lang="en-US" altLang="en-US"/>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D95F-9285-42F4-B68D-F4E41CEED2B9}"/>
              </a:ext>
            </a:extLst>
          </p:cNvPr>
          <p:cNvSpPr>
            <a:spLocks noGrp="1"/>
          </p:cNvSpPr>
          <p:nvPr>
            <p:ph type="title"/>
          </p:nvPr>
        </p:nvSpPr>
        <p:spPr/>
        <p:txBody>
          <a:bodyPr/>
          <a:lstStyle/>
          <a:p>
            <a:pPr>
              <a:defRPr/>
            </a:pPr>
            <a:r>
              <a:rPr lang="en-US" dirty="0"/>
              <a:t>Introduction</a:t>
            </a:r>
          </a:p>
        </p:txBody>
      </p:sp>
      <p:sp>
        <p:nvSpPr>
          <p:cNvPr id="3" name="Content Placeholder 2">
            <a:extLst>
              <a:ext uri="{FF2B5EF4-FFF2-40B4-BE49-F238E27FC236}">
                <a16:creationId xmlns:a16="http://schemas.microsoft.com/office/drawing/2014/main" id="{9B9B8C63-C2E2-4B18-8A81-774F3E7CD0BC}"/>
              </a:ext>
            </a:extLst>
          </p:cNvPr>
          <p:cNvSpPr>
            <a:spLocks noGrp="1"/>
          </p:cNvSpPr>
          <p:nvPr>
            <p:ph idx="1"/>
          </p:nvPr>
        </p:nvSpPr>
        <p:spPr>
          <a:xfrm>
            <a:off x="1155700" y="1779103"/>
            <a:ext cx="10591800" cy="4800600"/>
          </a:xfrm>
        </p:spPr>
        <p:txBody>
          <a:bodyPr/>
          <a:lstStyle/>
          <a:p>
            <a:pPr>
              <a:defRPr/>
            </a:pPr>
            <a:r>
              <a:rPr lang="en-US" altLang="en-US" dirty="0"/>
              <a:t>Verse 1 ….obtained </a:t>
            </a:r>
            <a:r>
              <a:rPr lang="en-US" altLang="en-US" dirty="0">
                <a:effectLst/>
              </a:rPr>
              <a:t>like precious faith with us through the righteousness of God and our </a:t>
            </a:r>
            <a:r>
              <a:rPr lang="en-US" altLang="en-US" dirty="0" err="1">
                <a:effectLst/>
              </a:rPr>
              <a:t>Saviour</a:t>
            </a:r>
            <a:r>
              <a:rPr lang="en-US" altLang="en-US" dirty="0">
                <a:effectLst/>
              </a:rPr>
              <a:t> Jesus Christ</a:t>
            </a:r>
          </a:p>
          <a:p>
            <a:pPr>
              <a:defRPr/>
            </a:pPr>
            <a:r>
              <a:rPr lang="en-US" altLang="en-US" dirty="0">
                <a:effectLst/>
              </a:rPr>
              <a:t>Righteousness “in the broad sense, the state of him who is such as he ought to be, righteousness… the condition acceptable to God… the state </a:t>
            </a:r>
            <a:r>
              <a:rPr lang="en-US" altLang="en-US" dirty="0" err="1">
                <a:effectLst/>
              </a:rPr>
              <a:t>accptable</a:t>
            </a:r>
            <a:r>
              <a:rPr lang="en-US" altLang="en-US" dirty="0">
                <a:effectLst/>
              </a:rPr>
              <a:t> to God which becomes a sinner’s possession through that faith by which he embraces the grace of God offered him in the death of Jesus Christ … in closer sense, justice, or the virtue which gives each one his due;” Thayer 149-150</a:t>
            </a:r>
          </a:p>
          <a:p>
            <a:pPr>
              <a:defRPr/>
            </a:pPr>
            <a:endParaRPr lang="en-US" altLang="en-US" dirty="0"/>
          </a:p>
        </p:txBody>
      </p:sp>
    </p:spTree>
  </p:cSld>
  <p:clrMapOvr>
    <a:masterClrMapping/>
  </p:clrMapOvr>
  <p:transition spd="slow">
    <p:push dir="u"/>
  </p:transition>
</p:sld>
</file>

<file path=ppt/theme/theme1.xml><?xml version="1.0" encoding="utf-8"?>
<a:theme xmlns:a="http://schemas.openxmlformats.org/drawingml/2006/main" name="Shimmer">
  <a:themeElements>
    <a:clrScheme name="">
      <a:dk1>
        <a:srgbClr val="000099"/>
      </a:dk1>
      <a:lt1>
        <a:srgbClr val="FFFFFF"/>
      </a:lt1>
      <a:dk2>
        <a:srgbClr val="000066"/>
      </a:dk2>
      <a:lt2>
        <a:srgbClr val="DDDDDD"/>
      </a:lt2>
      <a:accent1>
        <a:srgbClr val="66CCFF"/>
      </a:accent1>
      <a:accent2>
        <a:srgbClr val="0066FF"/>
      </a:accent2>
      <a:accent3>
        <a:srgbClr val="AAAAB8"/>
      </a:accent3>
      <a:accent4>
        <a:srgbClr val="DADADA"/>
      </a:accent4>
      <a:accent5>
        <a:srgbClr val="B8E2FF"/>
      </a:accent5>
      <a:accent6>
        <a:srgbClr val="005CE7"/>
      </a:accent6>
      <a:hlink>
        <a:srgbClr val="FFFF99"/>
      </a:hlink>
      <a:folHlink>
        <a:srgbClr val="99CC00"/>
      </a:folHlink>
    </a:clrScheme>
    <a:fontScheme name="Shimmer">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Office\Templates\Design Templates 97\Shimmer.pot</Template>
  <TotalTime>0</TotalTime>
  <Words>2322</Words>
  <Application>Microsoft Office PowerPoint</Application>
  <PresentationFormat>Widescreen</PresentationFormat>
  <Paragraphs>173</Paragraphs>
  <Slides>32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 Black</vt:lpstr>
      <vt:lpstr>Calibri</vt:lpstr>
      <vt:lpstr>Garamond</vt:lpstr>
      <vt:lpstr>Tahoma</vt:lpstr>
      <vt:lpstr>Times New Roman</vt:lpstr>
      <vt:lpstr>Wingdings</vt:lpstr>
      <vt:lpstr>Shimmer</vt:lpstr>
      <vt:lpstr>PowerPoint Presentation</vt:lpstr>
      <vt:lpstr>Eyeing Second Peter</vt:lpstr>
      <vt:lpstr>Eyeing Second Peter</vt:lpstr>
      <vt:lpstr>Memory Passage For This Quarter’s Class</vt:lpstr>
      <vt:lpstr>Introduction</vt:lpstr>
      <vt:lpstr>Introduction: Remembering Second Peter Three Point Mnemonics</vt:lpstr>
      <vt:lpstr>Build on God’s Promises Growing As Children of Light</vt:lpstr>
      <vt:lpstr>Introduction: An Overview</vt:lpstr>
      <vt:lpstr>Introduction</vt:lpstr>
      <vt:lpstr>Introduction</vt:lpstr>
      <vt:lpstr>Grace and Peace Are Multiplied</vt:lpstr>
      <vt:lpstr>Grace and Peace Are Multiplied</vt:lpstr>
      <vt:lpstr>Introduction</vt:lpstr>
      <vt:lpstr>What It Means To Grow In the Knowledge of Jesus!</vt:lpstr>
      <vt:lpstr>God’s Gifts to His Children</vt:lpstr>
      <vt:lpstr>God’s Gifts to His Children</vt:lpstr>
      <vt:lpstr>Building on the Promises</vt:lpstr>
      <vt:lpstr>Escaping the Corruption </vt:lpstr>
      <vt:lpstr>Partaker of the Divine Nature</vt:lpstr>
      <vt:lpstr>Partaker of the Divine Nature</vt:lpstr>
      <vt:lpstr>Partaker of the Divine Nature</vt:lpstr>
      <vt:lpstr>Partaker of the Divine Nature</vt:lpstr>
      <vt:lpstr>Partaker of the Divine Nature</vt:lpstr>
      <vt:lpstr>Partaker of the Divine Nature</vt:lpstr>
      <vt:lpstr>Partaker of the Divine Nature</vt:lpstr>
      <vt:lpstr>The Development of Seven Graces</vt:lpstr>
      <vt:lpstr>The Development of 7 Graces</vt:lpstr>
      <vt:lpstr>With All Diligence!</vt:lpstr>
      <vt:lpstr>All Things Pertaining To Life and Godliness Are Provided</vt:lpstr>
      <vt:lpstr>Spiritual “Myopia” Avoided</vt:lpstr>
      <vt:lpstr>We Will Never Fall</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2019-09-02T14:08:00Z</dcterms:created>
  <dcterms:modified xsi:type="dcterms:W3CDTF">2019-09-02T15:02:35Z</dcterms:modified>
</cp:coreProperties>
</file>