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36"/>
  </p:notesMasterIdLst>
  <p:handoutMasterIdLst>
    <p:handoutMasterId r:id="rId37"/>
  </p:handoutMasterIdLst>
  <p:sldIdLst>
    <p:sldId id="280" r:id="rId2"/>
    <p:sldId id="295" r:id="rId3"/>
    <p:sldId id="296" r:id="rId4"/>
    <p:sldId id="322" r:id="rId5"/>
    <p:sldId id="311" r:id="rId6"/>
    <p:sldId id="256" r:id="rId7"/>
    <p:sldId id="312" r:id="rId8"/>
    <p:sldId id="313" r:id="rId9"/>
    <p:sldId id="314" r:id="rId10"/>
    <p:sldId id="257" r:id="rId11"/>
    <p:sldId id="258" r:id="rId12"/>
    <p:sldId id="317" r:id="rId13"/>
    <p:sldId id="259" r:id="rId14"/>
    <p:sldId id="260" r:id="rId15"/>
    <p:sldId id="268" r:id="rId16"/>
    <p:sldId id="269" r:id="rId17"/>
    <p:sldId id="261" r:id="rId18"/>
    <p:sldId id="263" r:id="rId19"/>
    <p:sldId id="262" r:id="rId20"/>
    <p:sldId id="264" r:id="rId21"/>
    <p:sldId id="324" r:id="rId22"/>
    <p:sldId id="265" r:id="rId23"/>
    <p:sldId id="320" r:id="rId24"/>
    <p:sldId id="315" r:id="rId25"/>
    <p:sldId id="316" r:id="rId26"/>
    <p:sldId id="318" r:id="rId27"/>
    <p:sldId id="319" r:id="rId28"/>
    <p:sldId id="270" r:id="rId29"/>
    <p:sldId id="271" r:id="rId30"/>
    <p:sldId id="266" r:id="rId31"/>
    <p:sldId id="325" r:id="rId32"/>
    <p:sldId id="326" r:id="rId33"/>
    <p:sldId id="327" r:id="rId34"/>
    <p:sldId id="323" r:id="rId35"/>
  </p:sldIdLst>
  <p:sldSz cx="12192000" cy="6858000"/>
  <p:notesSz cx="6954838" cy="92408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10">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2" y="222"/>
      </p:cViewPr>
      <p:guideLst>
        <p:guide orient="horz" pos="2160"/>
        <p:guide pos="3840"/>
      </p:guideLst>
    </p:cSldViewPr>
  </p:slideViewPr>
  <p:notesTextViewPr>
    <p:cViewPr>
      <p:scale>
        <a:sx n="100" d="100"/>
        <a:sy n="100" d="100"/>
      </p:scale>
      <p:origin x="0" y="0"/>
    </p:cViewPr>
  </p:notesTextViewPr>
  <p:notesViewPr>
    <p:cSldViewPr>
      <p:cViewPr varScale="1">
        <p:scale>
          <a:sx n="77" d="100"/>
          <a:sy n="77" d="100"/>
        </p:scale>
        <p:origin x="2604" y="108"/>
      </p:cViewPr>
      <p:guideLst>
        <p:guide orient="horz" pos="2910"/>
        <p:guide pos="219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6F4BF63-FFFC-47D8-A9A4-1A152CDD4F61}"/>
              </a:ext>
            </a:extLst>
          </p:cNvPr>
          <p:cNvSpPr>
            <a:spLocks noGrp="1" noChangeArrowheads="1"/>
          </p:cNvSpPr>
          <p:nvPr>
            <p:ph type="hdr" sz="quarter"/>
          </p:nvPr>
        </p:nvSpPr>
        <p:spPr bwMode="auto">
          <a:xfrm>
            <a:off x="0" y="0"/>
            <a:ext cx="301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lvl1pPr defTabSz="925513" eaLnBrk="1" hangingPunct="1">
              <a:defRPr sz="1200"/>
            </a:lvl1pPr>
          </a:lstStyle>
          <a:p>
            <a:pPr>
              <a:defRPr/>
            </a:pPr>
            <a:endParaRPr lang="en-US" altLang="en-US"/>
          </a:p>
        </p:txBody>
      </p:sp>
      <p:sp>
        <p:nvSpPr>
          <p:cNvPr id="15363" name="Rectangle 3">
            <a:extLst>
              <a:ext uri="{FF2B5EF4-FFF2-40B4-BE49-F238E27FC236}">
                <a16:creationId xmlns:a16="http://schemas.microsoft.com/office/drawing/2014/main" id="{E17907A8-0993-4E96-AAF7-05508F77BD8F}"/>
              </a:ext>
            </a:extLst>
          </p:cNvPr>
          <p:cNvSpPr>
            <a:spLocks noGrp="1" noChangeArrowheads="1"/>
          </p:cNvSpPr>
          <p:nvPr>
            <p:ph type="dt" sz="quarter" idx="1"/>
          </p:nvPr>
        </p:nvSpPr>
        <p:spPr bwMode="auto">
          <a:xfrm>
            <a:off x="3940175" y="0"/>
            <a:ext cx="3013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lvl1pPr algn="r" defTabSz="925513" eaLnBrk="1" hangingPunct="1">
              <a:defRPr sz="1200"/>
            </a:lvl1pPr>
          </a:lstStyle>
          <a:p>
            <a:pPr>
              <a:defRPr/>
            </a:pPr>
            <a:endParaRPr lang="en-US" altLang="en-US"/>
          </a:p>
        </p:txBody>
      </p:sp>
      <p:sp>
        <p:nvSpPr>
          <p:cNvPr id="15364" name="Rectangle 4">
            <a:extLst>
              <a:ext uri="{FF2B5EF4-FFF2-40B4-BE49-F238E27FC236}">
                <a16:creationId xmlns:a16="http://schemas.microsoft.com/office/drawing/2014/main" id="{3938DE09-45B2-4E72-A16E-542DB646E2B0}"/>
              </a:ext>
            </a:extLst>
          </p:cNvPr>
          <p:cNvSpPr>
            <a:spLocks noGrp="1" noChangeArrowheads="1"/>
          </p:cNvSpPr>
          <p:nvPr>
            <p:ph type="ftr" sz="quarter" idx="2"/>
          </p:nvPr>
        </p:nvSpPr>
        <p:spPr bwMode="auto">
          <a:xfrm>
            <a:off x="0" y="8777288"/>
            <a:ext cx="3013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b" anchorCtr="0" compatLnSpc="1">
            <a:prstTxWarp prst="textNoShape">
              <a:avLst/>
            </a:prstTxWarp>
          </a:bodyPr>
          <a:lstStyle>
            <a:lvl1pPr defTabSz="925513" eaLnBrk="1" hangingPunct="1">
              <a:defRPr sz="1200"/>
            </a:lvl1pPr>
          </a:lstStyle>
          <a:p>
            <a:pPr>
              <a:defRPr/>
            </a:pPr>
            <a:endParaRPr lang="en-US" altLang="en-US"/>
          </a:p>
        </p:txBody>
      </p:sp>
      <p:sp>
        <p:nvSpPr>
          <p:cNvPr id="15365" name="Rectangle 5">
            <a:extLst>
              <a:ext uri="{FF2B5EF4-FFF2-40B4-BE49-F238E27FC236}">
                <a16:creationId xmlns:a16="http://schemas.microsoft.com/office/drawing/2014/main" id="{A6C58C99-9C3F-4FC6-97BB-99F8FAA71BC7}"/>
              </a:ext>
            </a:extLst>
          </p:cNvPr>
          <p:cNvSpPr>
            <a:spLocks noGrp="1" noChangeArrowheads="1"/>
          </p:cNvSpPr>
          <p:nvPr>
            <p:ph type="sldNum" sz="quarter" idx="3"/>
          </p:nvPr>
        </p:nvSpPr>
        <p:spPr bwMode="auto">
          <a:xfrm>
            <a:off x="3940175" y="8777288"/>
            <a:ext cx="3013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b" anchorCtr="0" compatLnSpc="1">
            <a:prstTxWarp prst="textNoShape">
              <a:avLst/>
            </a:prstTxWarp>
          </a:bodyPr>
          <a:lstStyle>
            <a:lvl1pPr algn="r" defTabSz="925513" eaLnBrk="1" hangingPunct="1">
              <a:defRPr sz="1200" smtClean="0"/>
            </a:lvl1pPr>
          </a:lstStyle>
          <a:p>
            <a:pPr>
              <a:defRPr/>
            </a:pPr>
            <a:fld id="{9EF50DB9-9EC8-4EE0-8E1E-2E4C83D2A3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1A9B88-15A7-4238-AC17-0D8D812F53F9}"/>
              </a:ext>
            </a:extLst>
          </p:cNvPr>
          <p:cNvSpPr>
            <a:spLocks noGrp="1" noChangeArrowheads="1"/>
          </p:cNvSpPr>
          <p:nvPr>
            <p:ph type="hdr" sz="quarter"/>
          </p:nvPr>
        </p:nvSpPr>
        <p:spPr bwMode="auto">
          <a:xfrm>
            <a:off x="0" y="0"/>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lvl1pPr defTabSz="925513" eaLnBrk="1" hangingPunct="1">
              <a:defRPr sz="1200"/>
            </a:lvl1pPr>
          </a:lstStyle>
          <a:p>
            <a:pPr>
              <a:defRPr/>
            </a:pPr>
            <a:endParaRPr lang="en-US" altLang="en-US"/>
          </a:p>
        </p:txBody>
      </p:sp>
      <p:sp>
        <p:nvSpPr>
          <p:cNvPr id="3" name="Date Placeholder 2">
            <a:extLst>
              <a:ext uri="{FF2B5EF4-FFF2-40B4-BE49-F238E27FC236}">
                <a16:creationId xmlns:a16="http://schemas.microsoft.com/office/drawing/2014/main" id="{13243A97-1EA4-4C76-A44E-CEC58727EDB1}"/>
              </a:ext>
            </a:extLst>
          </p:cNvPr>
          <p:cNvSpPr>
            <a:spLocks noGrp="1" noChangeArrowheads="1"/>
          </p:cNvSpPr>
          <p:nvPr>
            <p:ph type="dt" idx="1"/>
          </p:nvPr>
        </p:nvSpPr>
        <p:spPr bwMode="auto">
          <a:xfrm>
            <a:off x="3940175" y="0"/>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lvl1pPr algn="r" defTabSz="925513" eaLnBrk="1" hangingPunct="1">
              <a:defRPr sz="1200" smtClean="0"/>
            </a:lvl1pPr>
          </a:lstStyle>
          <a:p>
            <a:pPr>
              <a:defRPr/>
            </a:pPr>
            <a:fld id="{198C1CDA-F272-4E76-8002-F5A08E81C468}" type="datetimeFigureOut">
              <a:rPr lang="en-US" altLang="en-US"/>
              <a:pPr>
                <a:defRPr/>
              </a:pPr>
              <a:t>9/2/2019</a:t>
            </a:fld>
            <a:endParaRPr lang="en-US" altLang="en-US"/>
          </a:p>
        </p:txBody>
      </p:sp>
      <p:sp>
        <p:nvSpPr>
          <p:cNvPr id="4" name="Slide Image Placeholder 3">
            <a:extLst>
              <a:ext uri="{FF2B5EF4-FFF2-40B4-BE49-F238E27FC236}">
                <a16:creationId xmlns:a16="http://schemas.microsoft.com/office/drawing/2014/main" id="{7C421DAB-A844-496D-BA0D-122A79859294}"/>
              </a:ext>
            </a:extLst>
          </p:cNvPr>
          <p:cNvSpPr>
            <a:spLocks noGrp="1" noRot="1" noChangeAspect="1"/>
          </p:cNvSpPr>
          <p:nvPr>
            <p:ph type="sldImg" idx="2"/>
          </p:nvPr>
        </p:nvSpPr>
        <p:spPr>
          <a:xfrm>
            <a:off x="706438" y="1155700"/>
            <a:ext cx="5541962" cy="31178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3F97DBE-6BA0-491E-A7F6-F6C6176F1E64}"/>
              </a:ext>
            </a:extLst>
          </p:cNvPr>
          <p:cNvSpPr>
            <a:spLocks noGrp="1" noChangeArrowheads="1"/>
          </p:cNvSpPr>
          <p:nvPr>
            <p:ph type="body" sz="quarter" idx="3"/>
          </p:nvPr>
        </p:nvSpPr>
        <p:spPr bwMode="auto">
          <a:xfrm>
            <a:off x="695325" y="4446588"/>
            <a:ext cx="5564188"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t" anchorCtr="0" compatLnSpc="1">
            <a:prstTxWarp prst="textNoShape">
              <a:avLst/>
            </a:prstTxWarp>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025F6B4-6EBC-44E7-B905-9CE044574E3D}"/>
              </a:ext>
            </a:extLst>
          </p:cNvPr>
          <p:cNvSpPr>
            <a:spLocks noGrp="1" noChangeArrowheads="1"/>
          </p:cNvSpPr>
          <p:nvPr>
            <p:ph type="ftr" sz="quarter" idx="4"/>
          </p:nvPr>
        </p:nvSpPr>
        <p:spPr bwMode="auto">
          <a:xfrm>
            <a:off x="0" y="8777288"/>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b" anchorCtr="0" compatLnSpc="1">
            <a:prstTxWarp prst="textNoShape">
              <a:avLst/>
            </a:prstTxWarp>
          </a:bodyPr>
          <a:lstStyle>
            <a:lvl1pPr defTabSz="925513" eaLnBrk="1" hangingPunct="1">
              <a:defRPr sz="1200"/>
            </a:lvl1pPr>
          </a:lstStyle>
          <a:p>
            <a:pPr>
              <a:defRPr/>
            </a:pPr>
            <a:endParaRPr lang="en-US" altLang="en-US"/>
          </a:p>
        </p:txBody>
      </p:sp>
      <p:sp>
        <p:nvSpPr>
          <p:cNvPr id="7" name="Slide Number Placeholder 6">
            <a:extLst>
              <a:ext uri="{FF2B5EF4-FFF2-40B4-BE49-F238E27FC236}">
                <a16:creationId xmlns:a16="http://schemas.microsoft.com/office/drawing/2014/main" id="{59A817E9-F629-4DC6-842E-F72C236C4C7F}"/>
              </a:ext>
            </a:extLst>
          </p:cNvPr>
          <p:cNvSpPr>
            <a:spLocks noGrp="1" noChangeArrowheads="1"/>
          </p:cNvSpPr>
          <p:nvPr>
            <p:ph type="sldNum" sz="quarter" idx="5"/>
          </p:nvPr>
        </p:nvSpPr>
        <p:spPr bwMode="auto">
          <a:xfrm>
            <a:off x="3940175" y="8777288"/>
            <a:ext cx="30130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546" tIns="46273" rIns="92546" bIns="46273" numCol="1" anchor="b" anchorCtr="0" compatLnSpc="1">
            <a:prstTxWarp prst="textNoShape">
              <a:avLst/>
            </a:prstTxWarp>
          </a:bodyPr>
          <a:lstStyle>
            <a:lvl1pPr algn="r" defTabSz="925513" eaLnBrk="1" hangingPunct="1">
              <a:defRPr sz="1200" smtClean="0"/>
            </a:lvl1pPr>
          </a:lstStyle>
          <a:p>
            <a:pPr>
              <a:defRPr/>
            </a:pPr>
            <a:fld id="{0C06452A-D365-43DA-B9BF-9F90F228FC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23445AF-B838-45FD-B6FE-96E9F6729589}"/>
              </a:ext>
            </a:extLst>
          </p:cNvPr>
          <p:cNvSpPr>
            <a:spLocks noGrp="1" noRot="1" noChangeAspect="1" noChangeArrowheads="1" noTextEdit="1"/>
          </p:cNvSpPr>
          <p:nvPr>
            <p:ph type="sldImg"/>
          </p:nvPr>
        </p:nvSpPr>
        <p:spPr bwMode="auto">
          <a:xfrm>
            <a:off x="706438" y="1155700"/>
            <a:ext cx="5541962" cy="31178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B0968B6D-6B1A-45F2-88E1-5E481A97F129}"/>
              </a:ext>
            </a:extLst>
          </p:cNvPr>
          <p:cNvSpPr>
            <a:spLocks noGrp="1" noChangeArrowheads="1"/>
          </p:cNvSpPr>
          <p:nvPr>
            <p:ph type="body" idx="1"/>
          </p:nvPr>
        </p:nvSpPr>
        <p:spPr>
          <a:noFill/>
        </p:spPr>
        <p:txBody>
          <a:bodyPr/>
          <a:lstStyle/>
          <a:p>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8223FDE8-3EEB-405D-A03B-B4E04FA00427}"/>
              </a:ext>
            </a:extLst>
          </p:cNvPr>
          <p:cNvSpPr>
            <a:spLocks noGrp="1" noRot="1" noChangeAspect="1" noChangeArrowheads="1" noTextEdit="1"/>
          </p:cNvSpPr>
          <p:nvPr>
            <p:ph type="sldImg"/>
          </p:nvPr>
        </p:nvSpPr>
        <p:spPr bwMode="auto">
          <a:xfrm>
            <a:off x="706438" y="1155700"/>
            <a:ext cx="5541962" cy="31178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3A0BE2A-CAF5-4018-95C9-FC19CB05E3EE}"/>
              </a:ext>
            </a:extLst>
          </p:cNvPr>
          <p:cNvSpPr>
            <a:spLocks noGrp="1" noChangeArrowheads="1"/>
          </p:cNvSpPr>
          <p:nvPr>
            <p:ph type="body" idx="1"/>
          </p:nvPr>
        </p:nvSpPr>
        <p:spPr>
          <a:xfrm>
            <a:off x="695325" y="4446588"/>
            <a:ext cx="5754688" cy="3638550"/>
          </a:xfrm>
          <a:noFill/>
        </p:spPr>
        <p:txBody>
          <a:bodyPr/>
          <a:lstStyle/>
          <a:p>
            <a:pPr eaLnBrk="1" hangingPunct="1">
              <a:spcBef>
                <a:spcPct val="0"/>
              </a:spcBef>
            </a:pPr>
            <a:r>
              <a:rPr lang="en-US" altLang="en-US" dirty="0"/>
              <a:t>Burdened by sin.  Enslaved and ruled by it?</a:t>
            </a:r>
          </a:p>
          <a:p>
            <a:pPr eaLnBrk="1" hangingPunct="1">
              <a:spcBef>
                <a:spcPct val="0"/>
              </a:spcBef>
            </a:pPr>
            <a:endParaRPr lang="en-US" altLang="en-US" dirty="0"/>
          </a:p>
          <a:p>
            <a:pPr eaLnBrk="1" hangingPunct="1"/>
            <a:r>
              <a:rPr lang="en-US" altLang="en-US" dirty="0"/>
              <a:t>The following as in article from Christians are us:  This is Shrek the sheep. He became famous several years ago when he was found after hiding out in caves for six years. Of course, during this time his fleece grew without anyone there to shorn (shave) it. When he was finally found and shaved, his fleece weighed an amazing sixty pounds. Most sheep have a fleece weighing just under ten pounds, with the exception reaching fifteen pounds, maximum. For six years, Shrek carried six times the regular weight of his normal fleece… Simply because he was away from his shepherd.</a:t>
            </a:r>
          </a:p>
          <a:p>
            <a:pPr eaLnBrk="1" hangingPunct="1"/>
            <a:r>
              <a:rPr lang="en-US" altLang="en-US" dirty="0"/>
              <a:t>This reminds me of John 10 when Jesus calls Himself a shepherd, and His followers are His sheep.  Maybe it’s a stretch, but I think Shrek is much like a person who knows Jesus Christ as savior but has wandered. If we avoid Christ’s constant refining of our character, we’re going to accumulate extra weight in this world—a weight we don’t have to bear.</a:t>
            </a:r>
          </a:p>
          <a:p>
            <a:pPr eaLnBrk="1" hangingPunct="1"/>
            <a:r>
              <a:rPr lang="en-US" altLang="en-US" dirty="0"/>
              <a:t>When Shrek was found, a professional sheep shearer took care of Shrek’s fleece in twenty-eight minutes. Shrek’s sixty pound fleece was finally removed. All it took was coming home to his shepherd and the shepherd took care of the rest.</a:t>
            </a:r>
          </a:p>
          <a:p>
            <a:pPr eaLnBrk="1" hangingPunct="1"/>
            <a:r>
              <a:rPr lang="en-US" altLang="en-US" dirty="0"/>
              <a:t>Christ can lift the burdens we carry, if only we stop hiding. He can shave off our ‘fleece’—that is, our self-imposed burdens brought about by wandering from our Good Shepherd.</a:t>
            </a:r>
          </a:p>
          <a:p>
            <a:pPr eaLnBrk="1" hangingPunct="1"/>
            <a:r>
              <a:rPr lang="en-US" altLang="en-US" b="1" dirty="0"/>
              <a:t>Matthew 11:28-30</a:t>
            </a:r>
            <a:br>
              <a:rPr lang="en-US" altLang="en-US" dirty="0"/>
            </a:br>
            <a:r>
              <a:rPr lang="en-US" altLang="en-US" i="1" dirty="0"/>
              <a:t>“Come unto me, all ye that </a:t>
            </a:r>
            <a:r>
              <a:rPr lang="en-US" altLang="en-US" i="1" dirty="0" err="1"/>
              <a:t>labour</a:t>
            </a:r>
            <a:r>
              <a:rPr lang="en-US" altLang="en-US" i="1" dirty="0"/>
              <a:t> and are heavy laden, and I will give you rest. Take my yoke upon you, and learn of me; for I am meek and lowly in heart: and ye shall find rest unto your souls.  For my yoke is easy, and my burden is light.”</a:t>
            </a:r>
            <a:endParaRPr lang="en-US" altLang="en-US" dirty="0"/>
          </a:p>
          <a:p>
            <a:pPr eaLnBrk="1" hangingPunct="1">
              <a:spcBef>
                <a:spcPct val="0"/>
              </a:spcBef>
            </a:pPr>
            <a:endParaRPr lang="en-US" altLang="en-US" dirty="0"/>
          </a:p>
        </p:txBody>
      </p:sp>
      <p:sp>
        <p:nvSpPr>
          <p:cNvPr id="30724" name="Slide Number Placeholder 3">
            <a:extLst>
              <a:ext uri="{FF2B5EF4-FFF2-40B4-BE49-F238E27FC236}">
                <a16:creationId xmlns:a16="http://schemas.microsoft.com/office/drawing/2014/main" id="{FD80427C-D23F-44C0-A27A-04703771537F}"/>
              </a:ext>
            </a:extLst>
          </p:cNvPr>
          <p:cNvSpPr>
            <a:spLocks noGrp="1" noChangeArrowheads="1"/>
          </p:cNvSpPr>
          <p:nvPr>
            <p:ph type="sldNum" sz="quarter" idx="5"/>
          </p:nvPr>
        </p:nvSpPr>
        <p:spPr>
          <a:noFill/>
        </p:spPr>
        <p:txBody>
          <a:bodyPr/>
          <a:lstStyle>
            <a:lvl1pPr defTabSz="925513">
              <a:defRPr>
                <a:solidFill>
                  <a:schemeClr val="tx1"/>
                </a:solidFill>
                <a:latin typeface="Arial" panose="020B0604020202020204" pitchFamily="34" charset="0"/>
                <a:cs typeface="Arial" panose="020B0604020202020204" pitchFamily="34" charset="0"/>
              </a:defRPr>
            </a:lvl1pPr>
            <a:lvl2pPr marL="752475" indent="-290513" defTabSz="925513">
              <a:defRPr>
                <a:solidFill>
                  <a:schemeClr val="tx1"/>
                </a:solidFill>
                <a:latin typeface="Arial" panose="020B0604020202020204" pitchFamily="34" charset="0"/>
                <a:cs typeface="Arial" panose="020B0604020202020204" pitchFamily="34" charset="0"/>
              </a:defRPr>
            </a:lvl2pPr>
            <a:lvl3pPr marL="1157288" indent="-231775" defTabSz="925513">
              <a:defRPr>
                <a:solidFill>
                  <a:schemeClr val="tx1"/>
                </a:solidFill>
                <a:latin typeface="Arial" panose="020B0604020202020204" pitchFamily="34" charset="0"/>
                <a:cs typeface="Arial" panose="020B0604020202020204" pitchFamily="34" charset="0"/>
              </a:defRPr>
            </a:lvl3pPr>
            <a:lvl4pPr marL="1619250" indent="-231775" defTabSz="925513">
              <a:defRPr>
                <a:solidFill>
                  <a:schemeClr val="tx1"/>
                </a:solidFill>
                <a:latin typeface="Arial" panose="020B0604020202020204" pitchFamily="34" charset="0"/>
                <a:cs typeface="Arial" panose="020B0604020202020204" pitchFamily="34" charset="0"/>
              </a:defRPr>
            </a:lvl4pPr>
            <a:lvl5pPr marL="2082800" indent="-231775" defTabSz="925513">
              <a:defRPr>
                <a:solidFill>
                  <a:schemeClr val="tx1"/>
                </a:solidFill>
                <a:latin typeface="Arial" panose="020B0604020202020204" pitchFamily="34" charset="0"/>
                <a:cs typeface="Arial" panose="020B0604020202020204" pitchFamily="34" charset="0"/>
              </a:defRPr>
            </a:lvl5pPr>
            <a:lvl6pPr marL="2540000" indent="-231775" defTabSz="925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97200" indent="-231775" defTabSz="925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54400" indent="-231775" defTabSz="925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11600" indent="-231775" defTabSz="9255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4FC159-6DC3-4126-BCDC-D49352E75C1F}" type="slidenum">
              <a:rPr lang="en-US" altLang="en-US"/>
              <a:pPr/>
              <a:t>28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95B91C2-6609-41BC-8C71-45BAD6C167BE}"/>
              </a:ext>
            </a:extLst>
          </p:cNvPr>
          <p:cNvGrpSpPr>
            <a:grpSpLocks/>
          </p:cNvGrpSpPr>
          <p:nvPr/>
        </p:nvGrpSpPr>
        <p:grpSpPr bwMode="auto">
          <a:xfrm>
            <a:off x="425451" y="1752601"/>
            <a:ext cx="11766549" cy="5129213"/>
            <a:chOff x="201" y="1104"/>
            <a:chExt cx="5559" cy="3231"/>
          </a:xfrm>
        </p:grpSpPr>
        <p:sp>
          <p:nvSpPr>
            <p:cNvPr id="5" name="Freeform 3">
              <a:extLst>
                <a:ext uri="{FF2B5EF4-FFF2-40B4-BE49-F238E27FC236}">
                  <a16:creationId xmlns:a16="http://schemas.microsoft.com/office/drawing/2014/main" id="{5BF2F6A4-0D28-471B-BCD1-0642D09BEC5B}"/>
                </a:ext>
              </a:extLst>
            </p:cNvPr>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
              <a:extLst>
                <a:ext uri="{FF2B5EF4-FFF2-40B4-BE49-F238E27FC236}">
                  <a16:creationId xmlns:a16="http://schemas.microsoft.com/office/drawing/2014/main" id="{847EA46B-85F7-4C46-8E36-260E5CFFC14F}"/>
                </a:ext>
              </a:extLst>
            </p:cNvPr>
            <p:cNvSpPr>
              <a:spLocks/>
            </p:cNvSpPr>
            <p:nvPr/>
          </p:nvSpPr>
          <p:spPr bwMode="ltGray">
            <a:xfrm>
              <a:off x="528" y="2400"/>
              <a:ext cx="5232" cy="1920"/>
            </a:xfrm>
            <a:custGeom>
              <a:avLst/>
              <a:gdLst>
                <a:gd name="T0" fmla="*/ 0 w 4897"/>
                <a:gd name="T1" fmla="*/ 0 h 2182"/>
                <a:gd name="T2" fmla="*/ 0 w 4897"/>
                <a:gd name="T3" fmla="*/ 1920 h 2182"/>
                <a:gd name="T4" fmla="*/ 5232 w 4897"/>
                <a:gd name="T5" fmla="*/ 1920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5">
              <a:extLst>
                <a:ext uri="{FF2B5EF4-FFF2-40B4-BE49-F238E27FC236}">
                  <a16:creationId xmlns:a16="http://schemas.microsoft.com/office/drawing/2014/main" id="{57E27A56-642C-4FD2-B1D0-2359B34DBA21}"/>
                </a:ext>
              </a:extLst>
            </p:cNvPr>
            <p:cNvSpPr>
              <a:spLocks/>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8" name="Freeform 6">
              <a:extLst>
                <a:ext uri="{FF2B5EF4-FFF2-40B4-BE49-F238E27FC236}">
                  <a16:creationId xmlns:a16="http://schemas.microsoft.com/office/drawing/2014/main" id="{A9C6D889-151A-452A-BB16-E021CC15F353}"/>
                </a:ext>
              </a:extLst>
            </p:cNvPr>
            <p:cNvSpPr>
              <a:spLocks/>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9" name="Freeform 7">
              <a:extLst>
                <a:ext uri="{FF2B5EF4-FFF2-40B4-BE49-F238E27FC236}">
                  <a16:creationId xmlns:a16="http://schemas.microsoft.com/office/drawing/2014/main" id="{2C653E8F-BB1D-476D-87A5-E39793D31C0B}"/>
                </a:ext>
              </a:extLst>
            </p:cNvPr>
            <p:cNvSpPr>
              <a:spLocks/>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0" name="Freeform 8">
              <a:extLst>
                <a:ext uri="{FF2B5EF4-FFF2-40B4-BE49-F238E27FC236}">
                  <a16:creationId xmlns:a16="http://schemas.microsoft.com/office/drawing/2014/main" id="{FC875A7D-2127-4D1C-AA33-E77C2EB82AA0}"/>
                </a:ext>
              </a:extLst>
            </p:cNvPr>
            <p:cNvSpPr>
              <a:spLocks/>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
        <p:nvSpPr>
          <p:cNvPr id="20489" name="Rectangle 9"/>
          <p:cNvSpPr>
            <a:spLocks noGrp="1" noChangeArrowheads="1"/>
          </p:cNvSpPr>
          <p:nvPr>
            <p:ph type="ctrTitle" sz="quarter"/>
          </p:nvPr>
        </p:nvSpPr>
        <p:spPr>
          <a:xfrm>
            <a:off x="1320800" y="1905001"/>
            <a:ext cx="10363200" cy="1736725"/>
          </a:xfrm>
        </p:spPr>
        <p:txBody>
          <a:bodyPr anchor="t"/>
          <a:lstStyle>
            <a:lvl1pPr>
              <a:defRPr sz="5400"/>
            </a:lvl1pPr>
          </a:lstStyle>
          <a:p>
            <a:r>
              <a:rPr lang="en-US"/>
              <a:t>Click to edit Master title style</a:t>
            </a:r>
          </a:p>
        </p:txBody>
      </p:sp>
      <p:sp>
        <p:nvSpPr>
          <p:cNvPr id="20490" name="Rectangle 10"/>
          <p:cNvSpPr>
            <a:spLocks noGrp="1" noChangeArrowheads="1"/>
          </p:cNvSpPr>
          <p:nvPr>
            <p:ph type="subTitle" sz="quarter" idx="1"/>
          </p:nvPr>
        </p:nvSpPr>
        <p:spPr>
          <a:xfrm>
            <a:off x="1320800" y="3962400"/>
            <a:ext cx="9042400" cy="1752600"/>
          </a:xfrm>
        </p:spPr>
        <p:txBody>
          <a:bodyPr/>
          <a:lstStyle>
            <a:lvl1pPr marL="0" indent="0">
              <a:buFont typeface="Wingdings" pitchFamily="2" charset="2"/>
              <a:buNone/>
              <a:defRPr/>
            </a:lvl1pPr>
          </a:lstStyle>
          <a:p>
            <a:r>
              <a:rPr lang="en-US"/>
              <a:t>Click to edit Master subtitle style</a:t>
            </a:r>
          </a:p>
        </p:txBody>
      </p:sp>
      <p:sp>
        <p:nvSpPr>
          <p:cNvPr id="11" name="Rectangle 11">
            <a:extLst>
              <a:ext uri="{FF2B5EF4-FFF2-40B4-BE49-F238E27FC236}">
                <a16:creationId xmlns:a16="http://schemas.microsoft.com/office/drawing/2014/main" id="{3315A8AA-761A-4D55-9239-ED9F1E9F1EA8}"/>
              </a:ext>
            </a:extLst>
          </p:cNvPr>
          <p:cNvSpPr>
            <a:spLocks noGrp="1" noChangeArrowheads="1"/>
          </p:cNvSpPr>
          <p:nvPr>
            <p:ph type="dt" sz="quarter" idx="10"/>
          </p:nvPr>
        </p:nvSpPr>
        <p:spPr>
          <a:xfrm>
            <a:off x="1320801" y="6245225"/>
            <a:ext cx="2535767" cy="476250"/>
          </a:xfrm>
        </p:spPr>
        <p:txBody>
          <a:bodyPr/>
          <a:lstStyle>
            <a:lvl1pPr>
              <a:defRPr/>
            </a:lvl1pPr>
          </a:lstStyle>
          <a:p>
            <a:pPr>
              <a:defRPr/>
            </a:pPr>
            <a:endParaRPr lang="en-US"/>
          </a:p>
        </p:txBody>
      </p:sp>
      <p:sp>
        <p:nvSpPr>
          <p:cNvPr id="12" name="Rectangle 12">
            <a:extLst>
              <a:ext uri="{FF2B5EF4-FFF2-40B4-BE49-F238E27FC236}">
                <a16:creationId xmlns:a16="http://schemas.microsoft.com/office/drawing/2014/main" id="{93F109D3-CA7E-41DD-A195-461A01A0C2C5}"/>
              </a:ext>
            </a:extLst>
          </p:cNvPr>
          <p:cNvSpPr>
            <a:spLocks noGrp="1" noChangeArrowheads="1"/>
          </p:cNvSpPr>
          <p:nvPr>
            <p:ph type="ftr" sz="quarter" idx="11"/>
          </p:nvPr>
        </p:nvSpPr>
        <p:spPr>
          <a:xfrm>
            <a:off x="4624917" y="6245225"/>
            <a:ext cx="3860800" cy="476250"/>
          </a:xfrm>
        </p:spPr>
        <p:txBody>
          <a:bodyPr/>
          <a:lstStyle>
            <a:lvl1pPr>
              <a:defRPr/>
            </a:lvl1pPr>
          </a:lstStyle>
          <a:p>
            <a:pPr>
              <a:defRPr/>
            </a:pPr>
            <a:endParaRPr lang="en-US"/>
          </a:p>
        </p:txBody>
      </p:sp>
      <p:sp>
        <p:nvSpPr>
          <p:cNvPr id="13" name="Rectangle 13">
            <a:extLst>
              <a:ext uri="{FF2B5EF4-FFF2-40B4-BE49-F238E27FC236}">
                <a16:creationId xmlns:a16="http://schemas.microsoft.com/office/drawing/2014/main" id="{948E8796-A01D-40A1-A16C-5A08081FAFA4}"/>
              </a:ext>
            </a:extLst>
          </p:cNvPr>
          <p:cNvSpPr>
            <a:spLocks noGrp="1" noChangeArrowheads="1"/>
          </p:cNvSpPr>
          <p:nvPr>
            <p:ph type="sldNum" sz="quarter" idx="12"/>
          </p:nvPr>
        </p:nvSpPr>
        <p:spPr/>
        <p:txBody>
          <a:bodyPr/>
          <a:lstStyle>
            <a:lvl1pPr>
              <a:defRPr/>
            </a:lvl1pPr>
          </a:lstStyle>
          <a:p>
            <a:pPr>
              <a:defRPr/>
            </a:pPr>
            <a:fld id="{69387224-E30A-4921-B418-5F1EBD3C1801}" type="slidenum">
              <a:rPr lang="en-US" altLang="en-US"/>
              <a:pPr>
                <a:defRPr/>
              </a:pPr>
              <a:t>‹#›</a:t>
            </a:fld>
            <a:endParaRPr lang="en-US" altLang="en-US"/>
          </a:p>
        </p:txBody>
      </p:sp>
    </p:spTree>
    <p:extLst>
      <p:ext uri="{BB962C8B-B14F-4D97-AF65-F5344CB8AC3E}">
        <p14:creationId xmlns:p14="http://schemas.microsoft.com/office/powerpoint/2010/main" val="38201383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3041C0D2-682B-4156-9A76-F3028CF781D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0970957-02F6-4918-AB39-5351D017C1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9B98718-0D07-4245-8587-A035B3AA8E73}"/>
              </a:ext>
            </a:extLst>
          </p:cNvPr>
          <p:cNvSpPr>
            <a:spLocks noGrp="1" noChangeArrowheads="1"/>
          </p:cNvSpPr>
          <p:nvPr>
            <p:ph type="sldNum" sz="quarter" idx="12"/>
          </p:nvPr>
        </p:nvSpPr>
        <p:spPr>
          <a:ln/>
        </p:spPr>
        <p:txBody>
          <a:bodyPr/>
          <a:lstStyle>
            <a:lvl1pPr>
              <a:defRPr/>
            </a:lvl1pPr>
          </a:lstStyle>
          <a:p>
            <a:pPr>
              <a:defRPr/>
            </a:pPr>
            <a:fld id="{310F783A-7406-4ECE-B700-49937731EB3B}" type="slidenum">
              <a:rPr lang="en-US" altLang="en-US"/>
              <a:pPr>
                <a:defRPr/>
              </a:pPr>
              <a:t>‹#›</a:t>
            </a:fld>
            <a:endParaRPr lang="en-US" altLang="en-US"/>
          </a:p>
        </p:txBody>
      </p:sp>
    </p:spTree>
    <p:extLst>
      <p:ext uri="{BB962C8B-B14F-4D97-AF65-F5344CB8AC3E}">
        <p14:creationId xmlns:p14="http://schemas.microsoft.com/office/powerpoint/2010/main" val="29222800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951" y="244476"/>
            <a:ext cx="279611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1" y="244476"/>
            <a:ext cx="818515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01513D4A-15C5-435B-92C5-A6AA9D0E709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320AEA62-190F-4A7A-8E89-E96ECC2B7E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1D018A1-009D-4CB1-949A-870CEB0DB8AE}"/>
              </a:ext>
            </a:extLst>
          </p:cNvPr>
          <p:cNvSpPr>
            <a:spLocks noGrp="1" noChangeArrowheads="1"/>
          </p:cNvSpPr>
          <p:nvPr>
            <p:ph type="sldNum" sz="quarter" idx="12"/>
          </p:nvPr>
        </p:nvSpPr>
        <p:spPr>
          <a:ln/>
        </p:spPr>
        <p:txBody>
          <a:bodyPr/>
          <a:lstStyle>
            <a:lvl1pPr>
              <a:defRPr/>
            </a:lvl1pPr>
          </a:lstStyle>
          <a:p>
            <a:pPr>
              <a:defRPr/>
            </a:pPr>
            <a:fld id="{56ED1E6B-3B17-47EE-80F1-599D09EE0699}" type="slidenum">
              <a:rPr lang="en-US" altLang="en-US"/>
              <a:pPr>
                <a:defRPr/>
              </a:pPr>
              <a:t>‹#›</a:t>
            </a:fld>
            <a:endParaRPr lang="en-US" altLang="en-US"/>
          </a:p>
        </p:txBody>
      </p:sp>
    </p:spTree>
    <p:extLst>
      <p:ext uri="{BB962C8B-B14F-4D97-AF65-F5344CB8AC3E}">
        <p14:creationId xmlns:p14="http://schemas.microsoft.com/office/powerpoint/2010/main" val="2245809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4D0C50BD-E716-40A6-9A89-EBB36F6F6A7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55989040-A12C-4E4B-95D6-3C0FAEE6B2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2E6B8C8-C272-4658-88C1-85AE604D03B9}"/>
              </a:ext>
            </a:extLst>
          </p:cNvPr>
          <p:cNvSpPr>
            <a:spLocks noGrp="1" noChangeArrowheads="1"/>
          </p:cNvSpPr>
          <p:nvPr>
            <p:ph type="sldNum" sz="quarter" idx="12"/>
          </p:nvPr>
        </p:nvSpPr>
        <p:spPr>
          <a:ln/>
        </p:spPr>
        <p:txBody>
          <a:bodyPr/>
          <a:lstStyle>
            <a:lvl1pPr>
              <a:defRPr/>
            </a:lvl1pPr>
          </a:lstStyle>
          <a:p>
            <a:pPr>
              <a:defRPr/>
            </a:pPr>
            <a:fld id="{2BB09379-BDB7-4A2F-94FB-BF0EEDC82DAC}" type="slidenum">
              <a:rPr lang="en-US" altLang="en-US"/>
              <a:pPr>
                <a:defRPr/>
              </a:pPr>
              <a:t>‹#›</a:t>
            </a:fld>
            <a:endParaRPr lang="en-US" altLang="en-US"/>
          </a:p>
        </p:txBody>
      </p:sp>
    </p:spTree>
    <p:extLst>
      <p:ext uri="{BB962C8B-B14F-4D97-AF65-F5344CB8AC3E}">
        <p14:creationId xmlns:p14="http://schemas.microsoft.com/office/powerpoint/2010/main" val="3402889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EC2F6B28-55E2-4D00-84EE-82A76E9D7C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164403B8-9713-45AC-A8CB-3EECFF09F5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B09CB8C-68C2-41D1-836C-BE6ED1F29FC7}"/>
              </a:ext>
            </a:extLst>
          </p:cNvPr>
          <p:cNvSpPr>
            <a:spLocks noGrp="1" noChangeArrowheads="1"/>
          </p:cNvSpPr>
          <p:nvPr>
            <p:ph type="sldNum" sz="quarter" idx="12"/>
          </p:nvPr>
        </p:nvSpPr>
        <p:spPr>
          <a:ln/>
        </p:spPr>
        <p:txBody>
          <a:bodyPr/>
          <a:lstStyle>
            <a:lvl1pPr>
              <a:defRPr/>
            </a:lvl1pPr>
          </a:lstStyle>
          <a:p>
            <a:pPr>
              <a:defRPr/>
            </a:pPr>
            <a:fld id="{9C55C3BD-C130-4184-B230-9A4C82DA3BC8}" type="slidenum">
              <a:rPr lang="en-US" altLang="en-US"/>
              <a:pPr>
                <a:defRPr/>
              </a:pPr>
              <a:t>‹#›</a:t>
            </a:fld>
            <a:endParaRPr lang="en-US" altLang="en-US"/>
          </a:p>
        </p:txBody>
      </p:sp>
    </p:spTree>
    <p:extLst>
      <p:ext uri="{BB962C8B-B14F-4D97-AF65-F5344CB8AC3E}">
        <p14:creationId xmlns:p14="http://schemas.microsoft.com/office/powerpoint/2010/main" val="3095058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1" y="1905000"/>
            <a:ext cx="523663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7434" y="1905000"/>
            <a:ext cx="5236633"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DD39AF81-2E16-4EE7-91D3-2CE220942C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AC3E43C7-F89A-4B4C-8F03-F7C604E7EB8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BF67840E-3DAA-477F-AEE6-06C9508882B8}"/>
              </a:ext>
            </a:extLst>
          </p:cNvPr>
          <p:cNvSpPr>
            <a:spLocks noGrp="1" noChangeArrowheads="1"/>
          </p:cNvSpPr>
          <p:nvPr>
            <p:ph type="sldNum" sz="quarter" idx="12"/>
          </p:nvPr>
        </p:nvSpPr>
        <p:spPr>
          <a:ln/>
        </p:spPr>
        <p:txBody>
          <a:bodyPr/>
          <a:lstStyle>
            <a:lvl1pPr>
              <a:defRPr/>
            </a:lvl1pPr>
          </a:lstStyle>
          <a:p>
            <a:pPr>
              <a:defRPr/>
            </a:pPr>
            <a:fld id="{C7139D16-ED9D-406C-B8F8-5CC5BF69888A}" type="slidenum">
              <a:rPr lang="en-US" altLang="en-US"/>
              <a:pPr>
                <a:defRPr/>
              </a:pPr>
              <a:t>‹#›</a:t>
            </a:fld>
            <a:endParaRPr lang="en-US" altLang="en-US"/>
          </a:p>
        </p:txBody>
      </p:sp>
    </p:spTree>
    <p:extLst>
      <p:ext uri="{BB962C8B-B14F-4D97-AF65-F5344CB8AC3E}">
        <p14:creationId xmlns:p14="http://schemas.microsoft.com/office/powerpoint/2010/main" val="2028594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848F743C-F2D0-4464-898B-1B4BD77C9B4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E6D58A8D-93A2-4E60-B15A-F357AAA0E0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A59CA1B8-E4AD-4C96-9DD5-D451BFE7B699}"/>
              </a:ext>
            </a:extLst>
          </p:cNvPr>
          <p:cNvSpPr>
            <a:spLocks noGrp="1" noChangeArrowheads="1"/>
          </p:cNvSpPr>
          <p:nvPr>
            <p:ph type="sldNum" sz="quarter" idx="12"/>
          </p:nvPr>
        </p:nvSpPr>
        <p:spPr>
          <a:ln/>
        </p:spPr>
        <p:txBody>
          <a:bodyPr/>
          <a:lstStyle>
            <a:lvl1pPr>
              <a:defRPr/>
            </a:lvl1pPr>
          </a:lstStyle>
          <a:p>
            <a:pPr>
              <a:defRPr/>
            </a:pPr>
            <a:fld id="{2E1A2EB6-2AB1-45C9-A3E8-72B19CC78278}" type="slidenum">
              <a:rPr lang="en-US" altLang="en-US"/>
              <a:pPr>
                <a:defRPr/>
              </a:pPr>
              <a:t>‹#›</a:t>
            </a:fld>
            <a:endParaRPr lang="en-US" altLang="en-US"/>
          </a:p>
        </p:txBody>
      </p:sp>
    </p:spTree>
    <p:extLst>
      <p:ext uri="{BB962C8B-B14F-4D97-AF65-F5344CB8AC3E}">
        <p14:creationId xmlns:p14="http://schemas.microsoft.com/office/powerpoint/2010/main" val="30291112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58695090-22B3-4022-B9DF-7E997589C1D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58082815-0FE9-43CF-A365-BE53100B776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941A91A7-3205-4DE1-AEBB-B2C590C3B34B}"/>
              </a:ext>
            </a:extLst>
          </p:cNvPr>
          <p:cNvSpPr>
            <a:spLocks noGrp="1" noChangeArrowheads="1"/>
          </p:cNvSpPr>
          <p:nvPr>
            <p:ph type="sldNum" sz="quarter" idx="12"/>
          </p:nvPr>
        </p:nvSpPr>
        <p:spPr>
          <a:ln/>
        </p:spPr>
        <p:txBody>
          <a:bodyPr/>
          <a:lstStyle>
            <a:lvl1pPr>
              <a:defRPr/>
            </a:lvl1pPr>
          </a:lstStyle>
          <a:p>
            <a:pPr>
              <a:defRPr/>
            </a:pPr>
            <a:fld id="{56654261-29A4-4EB2-A92E-BB8967290B47}" type="slidenum">
              <a:rPr lang="en-US" altLang="en-US"/>
              <a:pPr>
                <a:defRPr/>
              </a:pPr>
              <a:t>‹#›</a:t>
            </a:fld>
            <a:endParaRPr lang="en-US" altLang="en-US"/>
          </a:p>
        </p:txBody>
      </p:sp>
    </p:spTree>
    <p:extLst>
      <p:ext uri="{BB962C8B-B14F-4D97-AF65-F5344CB8AC3E}">
        <p14:creationId xmlns:p14="http://schemas.microsoft.com/office/powerpoint/2010/main" val="28904802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36524F0-4A96-4280-994A-470498260BE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A260C4C2-49C0-4049-8C60-23C040DC2A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7A247CA1-563B-442C-849E-306027D084F0}"/>
              </a:ext>
            </a:extLst>
          </p:cNvPr>
          <p:cNvSpPr>
            <a:spLocks noGrp="1" noChangeArrowheads="1"/>
          </p:cNvSpPr>
          <p:nvPr>
            <p:ph type="sldNum" sz="quarter" idx="12"/>
          </p:nvPr>
        </p:nvSpPr>
        <p:spPr>
          <a:ln/>
        </p:spPr>
        <p:txBody>
          <a:bodyPr/>
          <a:lstStyle>
            <a:lvl1pPr>
              <a:defRPr/>
            </a:lvl1pPr>
          </a:lstStyle>
          <a:p>
            <a:pPr>
              <a:defRPr/>
            </a:pPr>
            <a:fld id="{1374D9AA-9F9A-47D9-B70E-B25B98205627}" type="slidenum">
              <a:rPr lang="en-US" altLang="en-US"/>
              <a:pPr>
                <a:defRPr/>
              </a:pPr>
              <a:t>‹#›</a:t>
            </a:fld>
            <a:endParaRPr lang="en-US" altLang="en-US"/>
          </a:p>
        </p:txBody>
      </p:sp>
    </p:spTree>
    <p:extLst>
      <p:ext uri="{BB962C8B-B14F-4D97-AF65-F5344CB8AC3E}">
        <p14:creationId xmlns:p14="http://schemas.microsoft.com/office/powerpoint/2010/main" val="19665491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5C341260-4F17-44CA-99F0-04204E3164C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AA854198-EEC9-41C1-97FF-C4E2D1285A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3070135-59CE-44B8-8644-F9F43AC910EF}"/>
              </a:ext>
            </a:extLst>
          </p:cNvPr>
          <p:cNvSpPr>
            <a:spLocks noGrp="1" noChangeArrowheads="1"/>
          </p:cNvSpPr>
          <p:nvPr>
            <p:ph type="sldNum" sz="quarter" idx="12"/>
          </p:nvPr>
        </p:nvSpPr>
        <p:spPr>
          <a:ln/>
        </p:spPr>
        <p:txBody>
          <a:bodyPr/>
          <a:lstStyle>
            <a:lvl1pPr>
              <a:defRPr/>
            </a:lvl1pPr>
          </a:lstStyle>
          <a:p>
            <a:pPr>
              <a:defRPr/>
            </a:pPr>
            <a:fld id="{F9C03C6F-ACE7-4B51-BB43-1C6DEF3245B0}" type="slidenum">
              <a:rPr lang="en-US" altLang="en-US"/>
              <a:pPr>
                <a:defRPr/>
              </a:pPr>
              <a:t>‹#›</a:t>
            </a:fld>
            <a:endParaRPr lang="en-US" altLang="en-US"/>
          </a:p>
        </p:txBody>
      </p:sp>
    </p:spTree>
    <p:extLst>
      <p:ext uri="{BB962C8B-B14F-4D97-AF65-F5344CB8AC3E}">
        <p14:creationId xmlns:p14="http://schemas.microsoft.com/office/powerpoint/2010/main" val="4589557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2D457BB8-09AB-4ECF-A533-7F4B75A1E3B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8D4FD524-3FE4-4483-88BD-73FBC3374A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FFB487C6-DBDE-4071-BC25-3EAFCC7CB427}"/>
              </a:ext>
            </a:extLst>
          </p:cNvPr>
          <p:cNvSpPr>
            <a:spLocks noGrp="1" noChangeArrowheads="1"/>
          </p:cNvSpPr>
          <p:nvPr>
            <p:ph type="sldNum" sz="quarter" idx="12"/>
          </p:nvPr>
        </p:nvSpPr>
        <p:spPr>
          <a:ln/>
        </p:spPr>
        <p:txBody>
          <a:bodyPr/>
          <a:lstStyle>
            <a:lvl1pPr>
              <a:defRPr/>
            </a:lvl1pPr>
          </a:lstStyle>
          <a:p>
            <a:pPr>
              <a:defRPr/>
            </a:pPr>
            <a:fld id="{AD48549A-CC8C-45FD-861B-91C7F8B1866B}" type="slidenum">
              <a:rPr lang="en-US" altLang="en-US"/>
              <a:pPr>
                <a:defRPr/>
              </a:pPr>
              <a:t>‹#›</a:t>
            </a:fld>
            <a:endParaRPr lang="en-US" altLang="en-US"/>
          </a:p>
        </p:txBody>
      </p:sp>
    </p:spTree>
    <p:extLst>
      <p:ext uri="{BB962C8B-B14F-4D97-AF65-F5344CB8AC3E}">
        <p14:creationId xmlns:p14="http://schemas.microsoft.com/office/powerpoint/2010/main" val="32587868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25873DA-748F-449E-AFB1-6F7DF344D8A5}"/>
              </a:ext>
            </a:extLst>
          </p:cNvPr>
          <p:cNvGrpSpPr>
            <a:grpSpLocks/>
          </p:cNvGrpSpPr>
          <p:nvPr/>
        </p:nvGrpSpPr>
        <p:grpSpPr bwMode="auto">
          <a:xfrm>
            <a:off x="425451" y="1828800"/>
            <a:ext cx="11766549" cy="5029200"/>
            <a:chOff x="201" y="1152"/>
            <a:chExt cx="5559" cy="3168"/>
          </a:xfrm>
        </p:grpSpPr>
        <p:sp>
          <p:nvSpPr>
            <p:cNvPr id="1032" name="Freeform 3">
              <a:extLst>
                <a:ext uri="{FF2B5EF4-FFF2-40B4-BE49-F238E27FC236}">
                  <a16:creationId xmlns:a16="http://schemas.microsoft.com/office/drawing/2014/main" id="{737418E2-5B27-4EA7-B3E7-19F3130192BB}"/>
                </a:ext>
              </a:extLst>
            </p:cNvPr>
            <p:cNvSpPr>
              <a:spLocks/>
            </p:cNvSpPr>
            <p:nvPr/>
          </p:nvSpPr>
          <p:spPr bwMode="ltGray">
            <a:xfrm>
              <a:off x="528" y="2909"/>
              <a:ext cx="5232" cy="1411"/>
            </a:xfrm>
            <a:custGeom>
              <a:avLst/>
              <a:gdLst>
                <a:gd name="T0" fmla="*/ 0 w 4897"/>
                <a:gd name="T1" fmla="*/ 0 h 2182"/>
                <a:gd name="T2" fmla="*/ 0 w 4897"/>
                <a:gd name="T3" fmla="*/ 1411 h 2182"/>
                <a:gd name="T4" fmla="*/ 5232 w 4897"/>
                <a:gd name="T5" fmla="*/ 1411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4">
              <a:extLst>
                <a:ext uri="{FF2B5EF4-FFF2-40B4-BE49-F238E27FC236}">
                  <a16:creationId xmlns:a16="http://schemas.microsoft.com/office/drawing/2014/main" id="{29F18E3A-B0AC-405F-A10D-3F260411E9F5}"/>
                </a:ext>
              </a:extLst>
            </p:cNvPr>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4" name="Freeform 5">
              <a:extLst>
                <a:ext uri="{FF2B5EF4-FFF2-40B4-BE49-F238E27FC236}">
                  <a16:creationId xmlns:a16="http://schemas.microsoft.com/office/drawing/2014/main" id="{F40E9886-A88C-4429-A720-0BE2E3B03CBD}"/>
                </a:ext>
              </a:extLst>
            </p:cNvPr>
            <p:cNvSpPr>
              <a:spLocks/>
            </p:cNvSpPr>
            <p:nvPr/>
          </p:nvSpPr>
          <p:spPr bwMode="ltGray">
            <a:xfrm>
              <a:off x="528" y="2932"/>
              <a:ext cx="5232" cy="1388"/>
            </a:xfrm>
            <a:custGeom>
              <a:avLst/>
              <a:gdLst>
                <a:gd name="T0" fmla="*/ 0 w 4897"/>
                <a:gd name="T1" fmla="*/ 0 h 2182"/>
                <a:gd name="T2" fmla="*/ 0 w 4897"/>
                <a:gd name="T3" fmla="*/ 1388 h 2182"/>
                <a:gd name="T4" fmla="*/ 5232 w 4897"/>
                <a:gd name="T5" fmla="*/ 1388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62" name="Freeform 6">
              <a:extLst>
                <a:ext uri="{FF2B5EF4-FFF2-40B4-BE49-F238E27FC236}">
                  <a16:creationId xmlns:a16="http://schemas.microsoft.com/office/drawing/2014/main" id="{D9894595-745E-4717-B29A-7AED8834B2F9}"/>
                </a:ext>
              </a:extLst>
            </p:cNvPr>
            <p:cNvSpPr>
              <a:spLocks/>
            </p:cNvSpPr>
            <p:nvPr/>
          </p:nvSpPr>
          <p:spPr bwMode="ltGray">
            <a:xfrm>
              <a:off x="528" y="1152"/>
              <a:ext cx="4607"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9463" name="Freeform 7">
              <a:extLst>
                <a:ext uri="{FF2B5EF4-FFF2-40B4-BE49-F238E27FC236}">
                  <a16:creationId xmlns:a16="http://schemas.microsoft.com/office/drawing/2014/main" id="{A1543504-4E6B-4B7D-A040-7CCECEA14D9F}"/>
                </a:ext>
              </a:extLst>
            </p:cNvPr>
            <p:cNvSpPr>
              <a:spLocks/>
            </p:cNvSpPr>
            <p:nvPr/>
          </p:nvSpPr>
          <p:spPr bwMode="ltGray">
            <a:xfrm>
              <a:off x="528" y="1152"/>
              <a:ext cx="29" cy="178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9464" name="Freeform 8">
              <a:extLst>
                <a:ext uri="{FF2B5EF4-FFF2-40B4-BE49-F238E27FC236}">
                  <a16:creationId xmlns:a16="http://schemas.microsoft.com/office/drawing/2014/main" id="{6D36A258-34F6-406D-8F38-3A63EEA24E06}"/>
                </a:ext>
              </a:extLst>
            </p:cNvPr>
            <p:cNvSpPr>
              <a:spLocks/>
            </p:cNvSpPr>
            <p:nvPr/>
          </p:nvSpPr>
          <p:spPr bwMode="ltGray">
            <a:xfrm>
              <a:off x="527" y="2904"/>
              <a:ext cx="29" cy="1416"/>
            </a:xfrm>
            <a:custGeom>
              <a:avLst/>
              <a:gdLst/>
              <a:ahLst/>
              <a:cxnLst>
                <a:cxn ang="0">
                  <a:pos x="0" y="1416"/>
                </a:cxn>
                <a:cxn ang="0">
                  <a:pos x="29" y="1416"/>
                </a:cxn>
                <a:cxn ang="0">
                  <a:pos x="28" y="24"/>
                </a:cxn>
                <a:cxn ang="0">
                  <a:pos x="0" y="0"/>
                </a:cxn>
                <a:cxn ang="0">
                  <a:pos x="0" y="1416"/>
                </a:cxn>
              </a:cxnLst>
              <a:rect l="0" t="0" r="r" b="b"/>
              <a:pathLst>
                <a:path w="29" h="1416">
                  <a:moveTo>
                    <a:pt x="0" y="1416"/>
                  </a:moveTo>
                  <a:lnTo>
                    <a:pt x="29" y="1416"/>
                  </a:lnTo>
                  <a:lnTo>
                    <a:pt x="28" y="24"/>
                  </a:lnTo>
                  <a:lnTo>
                    <a:pt x="0" y="0"/>
                  </a:lnTo>
                  <a:lnTo>
                    <a:pt x="0" y="1416"/>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9465" name="Freeform 9">
              <a:extLst>
                <a:ext uri="{FF2B5EF4-FFF2-40B4-BE49-F238E27FC236}">
                  <a16:creationId xmlns:a16="http://schemas.microsoft.com/office/drawing/2014/main" id="{255D93E6-712C-4659-A187-806D33939C30}"/>
                </a:ext>
              </a:extLst>
            </p:cNvPr>
            <p:cNvSpPr>
              <a:spLocks/>
            </p:cNvSpPr>
            <p:nvPr/>
          </p:nvSpPr>
          <p:spPr bwMode="ltGray">
            <a:xfrm>
              <a:off x="201" y="2904"/>
              <a:ext cx="2879"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sp>
          <p:nvSpPr>
            <p:cNvPr id="19466" name="Freeform 10">
              <a:extLst>
                <a:ext uri="{FF2B5EF4-FFF2-40B4-BE49-F238E27FC236}">
                  <a16:creationId xmlns:a16="http://schemas.microsoft.com/office/drawing/2014/main" id="{D9C3D04F-1038-4688-BE5F-8883FA323702}"/>
                </a:ext>
              </a:extLst>
            </p:cNvPr>
            <p:cNvSpPr>
              <a:spLocks/>
            </p:cNvSpPr>
            <p:nvPr/>
          </p:nvSpPr>
          <p:spPr bwMode="ltGray">
            <a:xfrm>
              <a:off x="201" y="2904"/>
              <a:ext cx="30" cy="1416"/>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pPr eaLnBrk="1" hangingPunct="1">
                <a:defRPr/>
              </a:pPr>
              <a:endParaRPr lang="en-US">
                <a:latin typeface="Arial" charset="0"/>
                <a:cs typeface="Arial" charset="0"/>
              </a:endParaRPr>
            </a:p>
          </p:txBody>
        </p:sp>
      </p:grpSp>
      <p:sp>
        <p:nvSpPr>
          <p:cNvPr id="19467" name="Rectangle 11">
            <a:extLst>
              <a:ext uri="{FF2B5EF4-FFF2-40B4-BE49-F238E27FC236}">
                <a16:creationId xmlns:a16="http://schemas.microsoft.com/office/drawing/2014/main" id="{ED51F0CB-D36B-4D40-BA51-8D3D622E35DF}"/>
              </a:ext>
            </a:extLst>
          </p:cNvPr>
          <p:cNvSpPr>
            <a:spLocks noGrp="1" noChangeArrowheads="1"/>
          </p:cNvSpPr>
          <p:nvPr>
            <p:ph type="dt" sz="half" idx="2"/>
          </p:nvPr>
        </p:nvSpPr>
        <p:spPr bwMode="auto">
          <a:xfrm>
            <a:off x="1117601" y="6245225"/>
            <a:ext cx="25357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latin typeface="Arial" charset="0"/>
                <a:cs typeface="Arial" charset="0"/>
              </a:defRPr>
            </a:lvl1pPr>
          </a:lstStyle>
          <a:p>
            <a:pPr>
              <a:defRPr/>
            </a:pPr>
            <a:endParaRPr lang="en-US"/>
          </a:p>
        </p:txBody>
      </p:sp>
      <p:sp>
        <p:nvSpPr>
          <p:cNvPr id="19468" name="Rectangle 12">
            <a:extLst>
              <a:ext uri="{FF2B5EF4-FFF2-40B4-BE49-F238E27FC236}">
                <a16:creationId xmlns:a16="http://schemas.microsoft.com/office/drawing/2014/main" id="{23CD2D0D-5687-4353-A267-97429A2BC0BB}"/>
              </a:ext>
            </a:extLst>
          </p:cNvPr>
          <p:cNvSpPr>
            <a:spLocks noGrp="1" noChangeArrowheads="1"/>
          </p:cNvSpPr>
          <p:nvPr>
            <p:ph type="ftr" sz="quarter" idx="3"/>
          </p:nvPr>
        </p:nvSpPr>
        <p:spPr bwMode="auto">
          <a:xfrm>
            <a:off x="45720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cs typeface="Arial" charset="0"/>
              </a:defRPr>
            </a:lvl1pPr>
          </a:lstStyle>
          <a:p>
            <a:pPr>
              <a:defRPr/>
            </a:pPr>
            <a:endParaRPr lang="en-US"/>
          </a:p>
        </p:txBody>
      </p:sp>
      <p:sp>
        <p:nvSpPr>
          <p:cNvPr id="19469" name="Rectangle 13">
            <a:extLst>
              <a:ext uri="{FF2B5EF4-FFF2-40B4-BE49-F238E27FC236}">
                <a16:creationId xmlns:a16="http://schemas.microsoft.com/office/drawing/2014/main" id="{ACF0C4CE-75F2-476D-9922-F1DE2DFA5A45}"/>
              </a:ext>
            </a:extLst>
          </p:cNvPr>
          <p:cNvSpPr>
            <a:spLocks noGrp="1" noChangeArrowheads="1"/>
          </p:cNvSpPr>
          <p:nvPr>
            <p:ph type="sldNum" sz="quarter" idx="4"/>
          </p:nvPr>
        </p:nvSpPr>
        <p:spPr bwMode="auto">
          <a:xfrm>
            <a:off x="9249834" y="6245225"/>
            <a:ext cx="25357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AA83B88D-2409-4CD8-975D-E79832BF8085}" type="slidenum">
              <a:rPr lang="en-US" altLang="en-US"/>
              <a:pPr>
                <a:defRPr/>
              </a:pPr>
              <a:t>‹#›</a:t>
            </a:fld>
            <a:endParaRPr lang="en-US" altLang="en-US"/>
          </a:p>
        </p:txBody>
      </p:sp>
      <p:sp>
        <p:nvSpPr>
          <p:cNvPr id="19470" name="Rectangle 14">
            <a:extLst>
              <a:ext uri="{FF2B5EF4-FFF2-40B4-BE49-F238E27FC236}">
                <a16:creationId xmlns:a16="http://schemas.microsoft.com/office/drawing/2014/main" id="{1809FFDD-7A47-4568-ABE9-558E5B3702A3}"/>
              </a:ext>
            </a:extLst>
          </p:cNvPr>
          <p:cNvSpPr>
            <a:spLocks noGrp="1" noRot="1" noChangeArrowheads="1"/>
          </p:cNvSpPr>
          <p:nvPr>
            <p:ph type="title"/>
          </p:nvPr>
        </p:nvSpPr>
        <p:spPr bwMode="auto">
          <a:xfrm>
            <a:off x="609601" y="244476"/>
            <a:ext cx="11180233" cy="1431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471" name="Rectangle 15">
            <a:extLst>
              <a:ext uri="{FF2B5EF4-FFF2-40B4-BE49-F238E27FC236}">
                <a16:creationId xmlns:a16="http://schemas.microsoft.com/office/drawing/2014/main" id="{C45D19ED-F4F0-48BC-8D39-A30AE35C07B4}"/>
              </a:ext>
            </a:extLst>
          </p:cNvPr>
          <p:cNvSpPr>
            <a:spLocks noGrp="1" noRot="1" noChangeArrowheads="1"/>
          </p:cNvSpPr>
          <p:nvPr>
            <p:ph type="body" idx="1"/>
          </p:nvPr>
        </p:nvSpPr>
        <p:spPr bwMode="auto">
          <a:xfrm>
            <a:off x="1117600" y="1905000"/>
            <a:ext cx="1067646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itchFamily="34" charset="0"/>
          <a:cs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2ahUKEwjLlvfT-LfaAhUM7IMKHX1_BwIQjRx6BAgAEAU&amp;url=http%3A%2F%2Fshop.horrificfx.com%2Fproduct%2Fremoved_eyeball&amp;psig=AOvVaw2rAJXOFqyvP7uf0EXQWOs5&amp;ust=1523732652377384"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www.google.com/url?sa=i&amp;rct=j&amp;q=&amp;esrc=s&amp;source=images&amp;cd=&amp;cad=rja&amp;uact=8&amp;docid=iH9-N1gj6PBHmM&amp;tbnid=-934omhaSrcgkM:&amp;ved=0CAUQjRw&amp;url=http%3A%2F%2Fsandislament.blogspot.com%2F2013%2F04%2Fcareer-change-other-side-of-coin.html&amp;ei=3EBpU-btOZeryATm4oDYAw&amp;bvm=bv.66111022,d.aWc&amp;psig=AFQjCNGfaRmIbxW9JQZP-t9hEhhk4GHTmQ&amp;ust=139949317049822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67104" y="-32728"/>
            <a:ext cx="4788724" cy="31164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4393114" y="152400"/>
            <a:ext cx="1292195" cy="20192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5571709" y="15877"/>
            <a:ext cx="912138" cy="1140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749829" y="152400"/>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E65554-C3F3-4027-82F8-548210861322}"/>
              </a:ext>
            </a:extLst>
          </p:cNvPr>
          <p:cNvSpPr>
            <a:spLocks noGrp="1" noRot="1" noChangeArrowheads="1"/>
          </p:cNvSpPr>
          <p:nvPr>
            <p:ph type="title"/>
          </p:nvPr>
        </p:nvSpPr>
        <p:spPr>
          <a:xfrm>
            <a:off x="1752600" y="352384"/>
            <a:ext cx="8686800" cy="1431925"/>
          </a:xfrm>
        </p:spPr>
        <p:txBody>
          <a:bodyPr/>
          <a:lstStyle/>
          <a:p>
            <a:pPr eaLnBrk="1" hangingPunct="1">
              <a:defRPr/>
            </a:pPr>
            <a:r>
              <a:rPr lang="en-US" b="0" dirty="0"/>
              <a:t>Juxtaposing Sin and Grace</a:t>
            </a:r>
          </a:p>
        </p:txBody>
      </p:sp>
      <p:sp>
        <p:nvSpPr>
          <p:cNvPr id="3075" name="Rectangle 3">
            <a:extLst>
              <a:ext uri="{FF2B5EF4-FFF2-40B4-BE49-F238E27FC236}">
                <a16:creationId xmlns:a16="http://schemas.microsoft.com/office/drawing/2014/main" id="{C00DC332-58FA-4F0E-841C-6264C037A31C}"/>
              </a:ext>
            </a:extLst>
          </p:cNvPr>
          <p:cNvSpPr>
            <a:spLocks noGrp="1" noRot="1" noChangeArrowheads="1"/>
          </p:cNvSpPr>
          <p:nvPr>
            <p:ph type="body" idx="1"/>
          </p:nvPr>
        </p:nvSpPr>
        <p:spPr>
          <a:xfrm>
            <a:off x="1076131" y="1447800"/>
            <a:ext cx="11125200" cy="5105400"/>
          </a:xfrm>
        </p:spPr>
        <p:txBody>
          <a:bodyPr/>
          <a:lstStyle/>
          <a:p>
            <a:pPr eaLnBrk="1" hangingPunct="1">
              <a:lnSpc>
                <a:spcPct val="80000"/>
              </a:lnSpc>
            </a:pPr>
            <a:r>
              <a:rPr lang="en-US" altLang="en-US" sz="2400" b="1" dirty="0">
                <a:effectLst/>
              </a:rPr>
              <a:t>Passions/desires, sin, and grace</a:t>
            </a:r>
          </a:p>
          <a:p>
            <a:pPr eaLnBrk="1" hangingPunct="1">
              <a:lnSpc>
                <a:spcPct val="80000"/>
              </a:lnSpc>
            </a:pPr>
            <a:r>
              <a:rPr lang="en-US" altLang="en-US" sz="2400" b="1" dirty="0">
                <a:effectLst/>
              </a:rPr>
              <a:t>Ephesians 2:1-10 (ESV) And you were dead in the trespasses and sins in which you once walked, following the course of this world, following the prince of the power of the air, the spirit that is now at work in the sons of disobedience— among whom we all once lived in the </a:t>
            </a:r>
            <a:r>
              <a:rPr lang="en-US" altLang="en-US" sz="2400" b="1" u="sng" dirty="0">
                <a:effectLst/>
              </a:rPr>
              <a:t>passions of our flesh</a:t>
            </a:r>
            <a:r>
              <a:rPr lang="en-US" altLang="en-US" sz="2400" b="1" dirty="0">
                <a:effectLst/>
              </a:rPr>
              <a:t>, carrying out the </a:t>
            </a:r>
            <a:r>
              <a:rPr lang="en-US" altLang="en-US" sz="2400" b="1" u="sng" dirty="0">
                <a:effectLst/>
              </a:rPr>
              <a:t>desires of the body and the mind</a:t>
            </a:r>
            <a:r>
              <a:rPr lang="en-US" altLang="en-US" sz="2400" b="1" dirty="0">
                <a:effectLst/>
              </a:rPr>
              <a:t>, and were by nature children of wrath, like the rest of mankind. But God, being rich in </a:t>
            </a:r>
            <a:r>
              <a:rPr lang="en-US" altLang="en-US" sz="2400" b="1" u="sng" dirty="0">
                <a:effectLst/>
              </a:rPr>
              <a:t>mercy</a:t>
            </a:r>
            <a:r>
              <a:rPr lang="en-US" altLang="en-US" sz="2400" b="1" dirty="0">
                <a:effectLst/>
              </a:rPr>
              <a:t>, because of the great </a:t>
            </a:r>
            <a:r>
              <a:rPr lang="en-US" altLang="en-US" sz="2400" b="1" u="sng" dirty="0">
                <a:effectLst/>
              </a:rPr>
              <a:t>love</a:t>
            </a:r>
            <a:r>
              <a:rPr lang="en-US" altLang="en-US" sz="2400" b="1" dirty="0">
                <a:effectLst/>
              </a:rPr>
              <a:t> with which he loved us, 5 even when we were dead in our trespasses, made us alive together with Christ—by </a:t>
            </a:r>
            <a:r>
              <a:rPr lang="en-US" altLang="en-US" sz="2400" b="1" u="sng" dirty="0">
                <a:effectLst/>
              </a:rPr>
              <a:t>grace</a:t>
            </a:r>
            <a:r>
              <a:rPr lang="en-US" altLang="en-US" sz="2400" b="1" dirty="0">
                <a:effectLst/>
              </a:rPr>
              <a:t> you have been saved—6 and raised us up with him and seated us with him in the heavenly places in Christ Jesus, 7 so that in the coming ages he might show the immeasurable riches of his </a:t>
            </a:r>
            <a:r>
              <a:rPr lang="en-US" altLang="en-US" sz="2400" b="1" u="sng" dirty="0">
                <a:effectLst/>
              </a:rPr>
              <a:t>grace</a:t>
            </a:r>
            <a:r>
              <a:rPr lang="en-US" altLang="en-US" sz="2400" b="1" dirty="0">
                <a:effectLst/>
              </a:rPr>
              <a:t> in kindness toward us in Christ Jesus. 8 For by </a:t>
            </a:r>
            <a:r>
              <a:rPr lang="en-US" altLang="en-US" sz="2400" b="1" u="sng" dirty="0">
                <a:effectLst/>
              </a:rPr>
              <a:t>grace</a:t>
            </a:r>
            <a:r>
              <a:rPr lang="en-US" altLang="en-US" sz="2400" b="1" dirty="0">
                <a:effectLst/>
              </a:rPr>
              <a:t> you have been saved </a:t>
            </a:r>
            <a:r>
              <a:rPr lang="en-US" altLang="en-US" sz="2400" b="1" u="sng" dirty="0">
                <a:effectLst/>
              </a:rPr>
              <a:t>through faith</a:t>
            </a:r>
            <a:r>
              <a:rPr lang="en-US" altLang="en-US" sz="2400" b="1" dirty="0">
                <a:effectLst/>
              </a:rPr>
              <a:t>. And this is not your own doing; it is the gift of God, 9 not a result of works, so that no one may boast. 10 For we are his workmanship, created in Christ Jesus for good works, which God prepared beforehand, that we should walk in them.</a:t>
            </a:r>
          </a:p>
          <a:p>
            <a:pPr eaLnBrk="1" hangingPunct="1">
              <a:lnSpc>
                <a:spcPct val="80000"/>
              </a:lnSpc>
            </a:pPr>
            <a:r>
              <a:rPr lang="en-US" altLang="en-US" sz="2400" b="1" dirty="0">
                <a:effectLst/>
              </a:rPr>
              <a:t>Why do folks so often take God’s grace for granted?</a:t>
            </a:r>
          </a:p>
        </p:txBody>
      </p:sp>
      <p:pic>
        <p:nvPicPr>
          <p:cNvPr id="12292" name="Picture 5" descr="Grace">
            <a:extLst>
              <a:ext uri="{FF2B5EF4-FFF2-40B4-BE49-F238E27FC236}">
                <a16:creationId xmlns:a16="http://schemas.microsoft.com/office/drawing/2014/main" id="{E39AC3DC-A5D5-4019-A5FA-03EC1EE5C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0"/>
            <a:ext cx="1680286" cy="83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4" descr="sin0510">
            <a:extLst>
              <a:ext uri="{FF2B5EF4-FFF2-40B4-BE49-F238E27FC236}">
                <a16:creationId xmlns:a16="http://schemas.microsoft.com/office/drawing/2014/main" id="{E9413665-6C57-4A88-BA75-DAA59C1B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199" y="15875"/>
            <a:ext cx="1026841" cy="82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Good-Works">
            <a:extLst>
              <a:ext uri="{FF2B5EF4-FFF2-40B4-BE49-F238E27FC236}">
                <a16:creationId xmlns:a16="http://schemas.microsoft.com/office/drawing/2014/main" id="{7AEEE345-DEF8-47AA-9BF2-9A6C6C472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26" y="0"/>
            <a:ext cx="41433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a:extLst>
              <a:ext uri="{FF2B5EF4-FFF2-40B4-BE49-F238E27FC236}">
                <a16:creationId xmlns:a16="http://schemas.microsoft.com/office/drawing/2014/main" id="{91D86FE3-F393-4505-8D23-FB3A8CC9A69C}"/>
              </a:ext>
            </a:extLst>
          </p:cNvPr>
          <p:cNvSpPr>
            <a:spLocks noGrp="1" noRot="1" noChangeArrowheads="1"/>
          </p:cNvSpPr>
          <p:nvPr>
            <p:ph type="title"/>
          </p:nvPr>
        </p:nvSpPr>
        <p:spPr>
          <a:xfrm>
            <a:off x="1219200" y="153987"/>
            <a:ext cx="8689975" cy="1431925"/>
          </a:xfrm>
        </p:spPr>
        <p:txBody>
          <a:bodyPr/>
          <a:lstStyle/>
          <a:p>
            <a:pPr eaLnBrk="1" hangingPunct="1">
              <a:defRPr/>
            </a:pPr>
            <a:r>
              <a:rPr lang="en-US" dirty="0"/>
              <a:t>Grace Trains To </a:t>
            </a:r>
            <a:br>
              <a:rPr lang="en-US" dirty="0"/>
            </a:br>
            <a:r>
              <a:rPr lang="en-US" dirty="0"/>
              <a:t>Put Away Sin</a:t>
            </a:r>
          </a:p>
        </p:txBody>
      </p:sp>
      <p:sp>
        <p:nvSpPr>
          <p:cNvPr id="4099" name="Rectangle 3">
            <a:extLst>
              <a:ext uri="{FF2B5EF4-FFF2-40B4-BE49-F238E27FC236}">
                <a16:creationId xmlns:a16="http://schemas.microsoft.com/office/drawing/2014/main" id="{9DDF6D26-6B14-4A64-A1C5-2F337877D516}"/>
              </a:ext>
            </a:extLst>
          </p:cNvPr>
          <p:cNvSpPr>
            <a:spLocks noGrp="1" noRot="1" noChangeArrowheads="1"/>
          </p:cNvSpPr>
          <p:nvPr>
            <p:ph type="body" idx="1"/>
          </p:nvPr>
        </p:nvSpPr>
        <p:spPr/>
        <p:txBody>
          <a:bodyPr/>
          <a:lstStyle/>
          <a:p>
            <a:pPr eaLnBrk="1" hangingPunct="1">
              <a:lnSpc>
                <a:spcPct val="90000"/>
              </a:lnSpc>
              <a:defRPr/>
            </a:pPr>
            <a:r>
              <a:rPr lang="en-US" altLang="en-US" b="1" u="sng" dirty="0"/>
              <a:t>Titus 2:11-14 </a:t>
            </a:r>
            <a:r>
              <a:rPr lang="en-US" altLang="en-US" b="1" dirty="0"/>
              <a:t>(ESV)  For the </a:t>
            </a:r>
            <a:r>
              <a:rPr lang="en-US" altLang="en-US" b="1" u="sng" dirty="0"/>
              <a:t>grace</a:t>
            </a:r>
            <a:r>
              <a:rPr lang="en-US" altLang="en-US" b="1" dirty="0"/>
              <a:t> of God has appeared, bringing salvation for all people, 12 </a:t>
            </a:r>
            <a:r>
              <a:rPr lang="en-US" altLang="en-US" b="1" u="sng" dirty="0"/>
              <a:t>training us</a:t>
            </a:r>
            <a:r>
              <a:rPr lang="en-US" altLang="en-US" b="1" dirty="0"/>
              <a:t> </a:t>
            </a:r>
            <a:r>
              <a:rPr lang="en-US" altLang="en-US" b="1" u="sng" dirty="0"/>
              <a:t>to renounce ungodliness and worldly passions</a:t>
            </a:r>
            <a:r>
              <a:rPr lang="en-US" altLang="en-US" b="1" dirty="0"/>
              <a:t>, and to live self-controlled, upright, and godly lives in the present age, 13 waiting for our blessed hope, the appearing of the glory of our great God and Savior Jesus Christ, 14 who gave himself for us to </a:t>
            </a:r>
            <a:r>
              <a:rPr lang="en-US" altLang="en-US" b="1" u="sng" dirty="0"/>
              <a:t>redeem</a:t>
            </a:r>
            <a:r>
              <a:rPr lang="en-US" altLang="en-US" b="1" dirty="0"/>
              <a:t> us from all lawlessness and to </a:t>
            </a:r>
            <a:r>
              <a:rPr lang="en-US" altLang="en-US" b="1" u="sng" dirty="0"/>
              <a:t>purify</a:t>
            </a:r>
            <a:r>
              <a:rPr lang="en-US" altLang="en-US" b="1" dirty="0"/>
              <a:t> for himself a people for his own possession who are zealous for good works.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7037F44-83F3-457F-ABBC-BECB68B1E587}"/>
              </a:ext>
            </a:extLst>
          </p:cNvPr>
          <p:cNvSpPr>
            <a:spLocks noGrp="1" noChangeArrowheads="1"/>
          </p:cNvSpPr>
          <p:nvPr>
            <p:ph type="title"/>
          </p:nvPr>
        </p:nvSpPr>
        <p:spPr>
          <a:xfrm>
            <a:off x="2514600" y="244476"/>
            <a:ext cx="8153400" cy="1431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3600"/>
              <a:t>Lust Enslaves, Grace Trains To Put Away Sin (Titus continued)</a:t>
            </a:r>
          </a:p>
        </p:txBody>
      </p:sp>
      <p:sp>
        <p:nvSpPr>
          <p:cNvPr id="14339" name="Rectangle 3">
            <a:extLst>
              <a:ext uri="{FF2B5EF4-FFF2-40B4-BE49-F238E27FC236}">
                <a16:creationId xmlns:a16="http://schemas.microsoft.com/office/drawing/2014/main" id="{69A8AA68-87D1-4BF1-8DA5-32B4D7224408}"/>
              </a:ext>
            </a:extLst>
          </p:cNvPr>
          <p:cNvSpPr>
            <a:spLocks noGrp="1" noChangeArrowheads="1"/>
          </p:cNvSpPr>
          <p:nvPr>
            <p:ph type="body" idx="1"/>
          </p:nvPr>
        </p:nvSpPr>
        <p:spPr>
          <a:xfrm>
            <a:off x="1219200" y="1828800"/>
            <a:ext cx="10896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3000" b="1" dirty="0"/>
              <a:t>Titus 3:3-7</a:t>
            </a:r>
            <a:r>
              <a:rPr lang="en-US" altLang="en-US" sz="3000" dirty="0"/>
              <a:t> </a:t>
            </a:r>
            <a:r>
              <a:rPr lang="en-US" altLang="en-US" sz="3000" b="1" dirty="0"/>
              <a:t>For we ourselves were once foolish, disobedient, led astray, </a:t>
            </a:r>
            <a:r>
              <a:rPr lang="en-US" altLang="en-US" sz="3000" b="1" u="sng" dirty="0"/>
              <a:t>slaves</a:t>
            </a:r>
            <a:r>
              <a:rPr lang="en-US" altLang="en-US" sz="3000" b="1" dirty="0"/>
              <a:t> to various passions and pleasures, passing our days in malice and envy, hated by others and hating one another. But when the goodness and loving kindness of God our Savior appeared, he saved us, not because of works done by us in righteousness, but according to his own </a:t>
            </a:r>
            <a:r>
              <a:rPr lang="en-US" altLang="en-US" sz="3000" b="1" u="sng" dirty="0"/>
              <a:t>mercy</a:t>
            </a:r>
            <a:r>
              <a:rPr lang="en-US" altLang="en-US" sz="3000" b="1" dirty="0"/>
              <a:t>, by the washing of regeneration and renewal of the Holy Spirit, whom he poured out on us richly through Jesus Christ our Savior, so that being justified by his grace we might become </a:t>
            </a:r>
            <a:r>
              <a:rPr lang="en-US" altLang="en-US" sz="3000" b="1" u="sng" dirty="0"/>
              <a:t>heirs </a:t>
            </a:r>
            <a:r>
              <a:rPr lang="en-US" altLang="en-US" sz="3000" b="1" dirty="0"/>
              <a:t>according to the hope of eternal life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0447B7C-3FA3-4BEB-9B13-4C9F8B3C3AA2}"/>
              </a:ext>
            </a:extLst>
          </p:cNvPr>
          <p:cNvSpPr>
            <a:spLocks noGrp="1" noRot="1" noChangeArrowheads="1"/>
          </p:cNvSpPr>
          <p:nvPr>
            <p:ph type="title"/>
          </p:nvPr>
        </p:nvSpPr>
        <p:spPr/>
        <p:txBody>
          <a:bodyPr/>
          <a:lstStyle/>
          <a:p>
            <a:pPr eaLnBrk="1" hangingPunct="1">
              <a:defRPr/>
            </a:pPr>
            <a:r>
              <a:rPr lang="en-US"/>
              <a:t> Repentance</a:t>
            </a:r>
          </a:p>
        </p:txBody>
      </p:sp>
      <p:sp>
        <p:nvSpPr>
          <p:cNvPr id="5123" name="Rectangle 3">
            <a:extLst>
              <a:ext uri="{FF2B5EF4-FFF2-40B4-BE49-F238E27FC236}">
                <a16:creationId xmlns:a16="http://schemas.microsoft.com/office/drawing/2014/main" id="{3B43DC93-5135-4443-9B67-B9F16E07E417}"/>
              </a:ext>
            </a:extLst>
          </p:cNvPr>
          <p:cNvSpPr>
            <a:spLocks noGrp="1" noRot="1" noChangeArrowheads="1"/>
          </p:cNvSpPr>
          <p:nvPr>
            <p:ph type="body" idx="1"/>
          </p:nvPr>
        </p:nvSpPr>
        <p:spPr>
          <a:xfrm>
            <a:off x="1117600" y="1905000"/>
            <a:ext cx="10845800" cy="4191000"/>
          </a:xfrm>
        </p:spPr>
        <p:txBody>
          <a:bodyPr/>
          <a:lstStyle/>
          <a:p>
            <a:pPr eaLnBrk="1" hangingPunct="1">
              <a:lnSpc>
                <a:spcPct val="90000"/>
              </a:lnSpc>
              <a:defRPr/>
            </a:pPr>
            <a:r>
              <a:rPr lang="en-US" altLang="en-US" sz="2800" b="1" u="sng" dirty="0"/>
              <a:t>Matthew 3:1-2</a:t>
            </a:r>
            <a:r>
              <a:rPr lang="en-US" altLang="en-US" sz="2800" b="1" dirty="0"/>
              <a:t> In those days John the Baptist came preaching in the wilderness of Judea, 2  “Repent, for the kingdom of heaven is at hand.” </a:t>
            </a:r>
          </a:p>
          <a:p>
            <a:pPr eaLnBrk="1" hangingPunct="1">
              <a:lnSpc>
                <a:spcPct val="90000"/>
              </a:lnSpc>
              <a:defRPr/>
            </a:pPr>
            <a:r>
              <a:rPr lang="en-US" altLang="en-US" sz="2800" b="1" u="sng" dirty="0"/>
              <a:t>Matthew 3:7-10</a:t>
            </a:r>
            <a:r>
              <a:rPr lang="en-US" altLang="en-US" sz="2800" b="1" dirty="0"/>
              <a:t>  7 But when he saw many of the Pharisees and Sadducees coming to his baptism, he said to them, “You brood of vipers! Who warned you to flee from the wrath to come? 8 Bear </a:t>
            </a:r>
            <a:r>
              <a:rPr lang="en-US" altLang="en-US" sz="2800" b="1" u="sng" dirty="0"/>
              <a:t>fruit in keeping with repentance</a:t>
            </a:r>
            <a:r>
              <a:rPr lang="en-US" altLang="en-US" sz="2800" b="1" dirty="0"/>
              <a:t>. 9 And do not presume to say to yourselves, `We have Abraham as our father,’ for I tell you, God is able from these stones to raise up children for Abraham.10 Even now the axe is laid to the root of the trees. Every tree therefore that does not bear good fruit is cut down and thrown into the fire.</a:t>
            </a:r>
          </a:p>
          <a:p>
            <a:pPr eaLnBrk="1" hangingPunct="1">
              <a:lnSpc>
                <a:spcPct val="90000"/>
              </a:lnSpc>
              <a:defRPr/>
            </a:pPr>
            <a:endParaRPr lang="en-US" altLang="en-US" sz="2800" b="1" dirty="0"/>
          </a:p>
        </p:txBody>
      </p:sp>
      <p:pic>
        <p:nvPicPr>
          <p:cNvPr id="15364" name="Picture 5" descr="repent">
            <a:extLst>
              <a:ext uri="{FF2B5EF4-FFF2-40B4-BE49-F238E27FC236}">
                <a16:creationId xmlns:a16="http://schemas.microsoft.com/office/drawing/2014/main" id="{D0971C34-C6CE-4A1F-8EF3-0238AA7E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
            <a:ext cx="4191000"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DED620-EA59-4F2B-B642-B3937229486D}"/>
              </a:ext>
            </a:extLst>
          </p:cNvPr>
          <p:cNvSpPr>
            <a:spLocks noGrp="1" noRot="1" noChangeArrowheads="1"/>
          </p:cNvSpPr>
          <p:nvPr>
            <p:ph type="title"/>
          </p:nvPr>
        </p:nvSpPr>
        <p:spPr>
          <a:xfrm>
            <a:off x="1524001" y="228601"/>
            <a:ext cx="8842375" cy="1431925"/>
          </a:xfrm>
        </p:spPr>
        <p:txBody>
          <a:bodyPr/>
          <a:lstStyle/>
          <a:p>
            <a:pPr eaLnBrk="1" hangingPunct="1">
              <a:defRPr/>
            </a:pPr>
            <a:r>
              <a:rPr lang="en-US" dirty="0"/>
              <a:t>Jesus Taught 		</a:t>
            </a:r>
            <a:br>
              <a:rPr lang="en-US" dirty="0"/>
            </a:br>
            <a:r>
              <a:rPr lang="en-US" dirty="0"/>
              <a:t>Radical Repentance</a:t>
            </a:r>
          </a:p>
        </p:txBody>
      </p:sp>
      <p:sp>
        <p:nvSpPr>
          <p:cNvPr id="6147" name="Rectangle 3">
            <a:extLst>
              <a:ext uri="{FF2B5EF4-FFF2-40B4-BE49-F238E27FC236}">
                <a16:creationId xmlns:a16="http://schemas.microsoft.com/office/drawing/2014/main" id="{8FDFE882-C569-4E71-95D1-23BE34D39585}"/>
              </a:ext>
            </a:extLst>
          </p:cNvPr>
          <p:cNvSpPr>
            <a:spLocks noGrp="1" noRot="1" noChangeArrowheads="1"/>
          </p:cNvSpPr>
          <p:nvPr>
            <p:ph type="body" idx="1"/>
          </p:nvPr>
        </p:nvSpPr>
        <p:spPr>
          <a:xfrm>
            <a:off x="1752600" y="2133601"/>
            <a:ext cx="9906000" cy="4419599"/>
          </a:xfrm>
        </p:spPr>
        <p:txBody>
          <a:bodyPr/>
          <a:lstStyle/>
          <a:p>
            <a:pPr eaLnBrk="1" hangingPunct="1">
              <a:lnSpc>
                <a:spcPct val="80000"/>
              </a:lnSpc>
              <a:defRPr/>
            </a:pPr>
            <a:r>
              <a:rPr lang="en-US" b="1" dirty="0"/>
              <a:t>Matthew 4:17 “Repent for the kingdom of heaven is at hand”</a:t>
            </a:r>
          </a:p>
          <a:p>
            <a:pPr eaLnBrk="1" hangingPunct="1">
              <a:lnSpc>
                <a:spcPct val="80000"/>
              </a:lnSpc>
              <a:defRPr/>
            </a:pPr>
            <a:r>
              <a:rPr lang="en-US" b="1" dirty="0"/>
              <a:t>Mathew 18:8-9 “And if your hand or your foot causes you to sin, cut it off and throw it away. It is better for you to enter life crippled or lame than with two hands or two feet to be thrown into the eternal fire. And if your eye causes you to sin, tear it out and throw it away. It is better for you to enter life with one eye than with two eyes to be thrown into the hell of fire”</a:t>
            </a:r>
            <a:r>
              <a:rPr lang="en-US" dirty="0"/>
              <a:t> </a:t>
            </a:r>
            <a:r>
              <a:rPr lang="en-US" b="1" dirty="0"/>
              <a:t> </a:t>
            </a:r>
          </a:p>
        </p:txBody>
      </p:sp>
      <p:pic>
        <p:nvPicPr>
          <p:cNvPr id="16388" name="Picture 4" descr="repentance2">
            <a:extLst>
              <a:ext uri="{FF2B5EF4-FFF2-40B4-BE49-F238E27FC236}">
                <a16:creationId xmlns:a16="http://schemas.microsoft.com/office/drawing/2014/main" id="{F3C9F218-58AC-4943-A8D4-3386E410A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0"/>
            <a:ext cx="1954023" cy="213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9" descr="Related image">
            <a:hlinkClick r:id="rId3"/>
            <a:extLst>
              <a:ext uri="{FF2B5EF4-FFF2-40B4-BE49-F238E27FC236}">
                <a16:creationId xmlns:a16="http://schemas.microsoft.com/office/drawing/2014/main" id="{B2F6549F-3BE5-4571-8C6A-380268548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605470"/>
            <a:ext cx="1447800" cy="402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343BC80-A2ED-4064-A17E-5FCDC13E5BD0}"/>
              </a:ext>
            </a:extLst>
          </p:cNvPr>
          <p:cNvSpPr>
            <a:spLocks noGrp="1" noRot="1" noChangeArrowheads="1"/>
          </p:cNvSpPr>
          <p:nvPr>
            <p:ph type="title"/>
          </p:nvPr>
        </p:nvSpPr>
        <p:spPr/>
        <p:txBody>
          <a:bodyPr/>
          <a:lstStyle/>
          <a:p>
            <a:pPr eaLnBrk="1" hangingPunct="1">
              <a:defRPr/>
            </a:pPr>
            <a:endParaRPr lang="en-US"/>
          </a:p>
        </p:txBody>
      </p:sp>
      <p:sp>
        <p:nvSpPr>
          <p:cNvPr id="14339" name="Rectangle 3">
            <a:extLst>
              <a:ext uri="{FF2B5EF4-FFF2-40B4-BE49-F238E27FC236}">
                <a16:creationId xmlns:a16="http://schemas.microsoft.com/office/drawing/2014/main" id="{32216CB3-AFAC-4773-81FE-EC8F5614E144}"/>
              </a:ext>
            </a:extLst>
          </p:cNvPr>
          <p:cNvSpPr>
            <a:spLocks noGrp="1" noRot="1" noChangeArrowheads="1"/>
          </p:cNvSpPr>
          <p:nvPr>
            <p:ph type="body" idx="1"/>
          </p:nvPr>
        </p:nvSpPr>
        <p:spPr>
          <a:xfrm>
            <a:off x="1219200" y="2759076"/>
            <a:ext cx="10363200" cy="4098924"/>
          </a:xfrm>
        </p:spPr>
        <p:txBody>
          <a:bodyPr/>
          <a:lstStyle/>
          <a:p>
            <a:pPr eaLnBrk="1" hangingPunct="1">
              <a:defRPr/>
            </a:pPr>
            <a:r>
              <a:rPr lang="en-US" sz="3600" b="1" dirty="0"/>
              <a:t>Romans 11:21-22 For if God spared not the natural branches, </a:t>
            </a:r>
            <a:r>
              <a:rPr lang="en-US" sz="3600" b="1" i="1" dirty="0"/>
              <a:t>take heed</a:t>
            </a:r>
            <a:r>
              <a:rPr lang="en-US" sz="3600" b="1" dirty="0"/>
              <a:t> lest he also spare not thee.  Behold therefore the goodness and severity of God: on them which fell, severity; but toward thee, goodness, if thou continue in </a:t>
            </a:r>
            <a:r>
              <a:rPr lang="en-US" sz="3600" b="1" i="1" dirty="0"/>
              <a:t>his</a:t>
            </a:r>
            <a:r>
              <a:rPr lang="en-US" sz="3600" b="1" dirty="0"/>
              <a:t> goodness: otherwise thou also shalt be cut off. </a:t>
            </a:r>
          </a:p>
        </p:txBody>
      </p:sp>
      <p:pic>
        <p:nvPicPr>
          <p:cNvPr id="17412" name="Picture 5" descr="ANd9GcQUJd-a9KpAT-fw5GdVZin741RQd690a0_hnMCUv8VNiNhv8Y6-">
            <a:hlinkClick r:id="rId2"/>
            <a:extLst>
              <a:ext uri="{FF2B5EF4-FFF2-40B4-BE49-F238E27FC236}">
                <a16:creationId xmlns:a16="http://schemas.microsoft.com/office/drawing/2014/main" id="{AE67E03E-0582-417B-8BFC-BC933E5B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2857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97F05D3-DB6D-4AD1-83BA-4701146722C1}"/>
              </a:ext>
            </a:extLst>
          </p:cNvPr>
          <p:cNvSpPr>
            <a:spLocks noGrp="1" noRot="1" noChangeArrowheads="1"/>
          </p:cNvSpPr>
          <p:nvPr>
            <p:ph type="title"/>
          </p:nvPr>
        </p:nvSpPr>
        <p:spPr>
          <a:xfrm>
            <a:off x="1066800" y="308721"/>
            <a:ext cx="8156575" cy="1431925"/>
          </a:xfrm>
        </p:spPr>
        <p:txBody>
          <a:bodyPr/>
          <a:lstStyle/>
          <a:p>
            <a:pPr eaLnBrk="1" hangingPunct="1">
              <a:defRPr/>
            </a:pPr>
            <a:r>
              <a:rPr lang="en-US" dirty="0"/>
              <a:t>An Appeal To </a:t>
            </a:r>
            <a:br>
              <a:rPr lang="en-US" dirty="0"/>
            </a:br>
            <a:r>
              <a:rPr lang="en-US" dirty="0"/>
              <a:t>Put Away Sin</a:t>
            </a:r>
          </a:p>
        </p:txBody>
      </p:sp>
      <p:sp>
        <p:nvSpPr>
          <p:cNvPr id="21507" name="Rectangle 3">
            <a:extLst>
              <a:ext uri="{FF2B5EF4-FFF2-40B4-BE49-F238E27FC236}">
                <a16:creationId xmlns:a16="http://schemas.microsoft.com/office/drawing/2014/main" id="{25186356-B392-4598-BEE6-45050CA7B08D}"/>
              </a:ext>
            </a:extLst>
          </p:cNvPr>
          <p:cNvSpPr>
            <a:spLocks noGrp="1" noRot="1" noChangeArrowheads="1"/>
          </p:cNvSpPr>
          <p:nvPr>
            <p:ph type="body" idx="1"/>
          </p:nvPr>
        </p:nvSpPr>
        <p:spPr>
          <a:xfrm>
            <a:off x="1143000" y="1828800"/>
            <a:ext cx="10972800" cy="5410200"/>
          </a:xfrm>
        </p:spPr>
        <p:txBody>
          <a:bodyPr/>
          <a:lstStyle/>
          <a:p>
            <a:pPr eaLnBrk="1" hangingPunct="1">
              <a:lnSpc>
                <a:spcPct val="90000"/>
              </a:lnSpc>
              <a:defRPr/>
            </a:pPr>
            <a:r>
              <a:rPr lang="en-US" sz="2800" b="1" dirty="0"/>
              <a:t>1 John 1:8-2:4 If we say that we have no sin, we deceive ourselves, and the truth is not in us.   If we confess our sins, he is faithful and just to forgive us our sins, and to cleanse us from all unrighteousness. If we say that we have not sinned, we make him a liar, and his word is not in us.  My little children, these things write I unto you, that ye sin not. And if any man sin, we have an advocate with the Father, Jesus Christ the righteous: And he is the propitiation for our sins: and not for ours only, but also for the sins of the whole world. And hereby we do know that we know him, if we keep his commandments. He that saith, I know him, and </a:t>
            </a:r>
            <a:r>
              <a:rPr lang="en-US" sz="2800" b="1" dirty="0" err="1"/>
              <a:t>keepeth</a:t>
            </a:r>
            <a:r>
              <a:rPr lang="en-US" sz="2800" b="1" dirty="0"/>
              <a:t> not his commandments, is a liar, and the truth is not in him.</a:t>
            </a:r>
          </a:p>
        </p:txBody>
      </p:sp>
      <p:pic>
        <p:nvPicPr>
          <p:cNvPr id="18436" name="Picture 4" descr="A_Black_and_White_Cartoon_Boy_Refusing_Sin_Royalty_Free_Clipart_Picture_100802-143450-374053">
            <a:extLst>
              <a:ext uri="{FF2B5EF4-FFF2-40B4-BE49-F238E27FC236}">
                <a16:creationId xmlns:a16="http://schemas.microsoft.com/office/drawing/2014/main" id="{F8C8AA56-421F-4B8C-9227-9306CC063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4763"/>
            <a:ext cx="1905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5879302-B5BE-41C7-858D-F31B8CB318B8}"/>
              </a:ext>
            </a:extLst>
          </p:cNvPr>
          <p:cNvSpPr>
            <a:spLocks noGrp="1" noRot="1" noChangeArrowheads="1"/>
          </p:cNvSpPr>
          <p:nvPr>
            <p:ph type="title"/>
          </p:nvPr>
        </p:nvSpPr>
        <p:spPr>
          <a:xfrm>
            <a:off x="1143000" y="304800"/>
            <a:ext cx="4572000" cy="1431925"/>
          </a:xfrm>
        </p:spPr>
        <p:txBody>
          <a:bodyPr/>
          <a:lstStyle/>
          <a:p>
            <a:pPr eaLnBrk="1" hangingPunct="1">
              <a:defRPr/>
            </a:pPr>
            <a:r>
              <a:rPr lang="en-US" dirty="0"/>
              <a:t>An Appeal To Put Away Sin</a:t>
            </a:r>
          </a:p>
        </p:txBody>
      </p:sp>
      <p:sp>
        <p:nvSpPr>
          <p:cNvPr id="7171" name="Rectangle 3">
            <a:extLst>
              <a:ext uri="{FF2B5EF4-FFF2-40B4-BE49-F238E27FC236}">
                <a16:creationId xmlns:a16="http://schemas.microsoft.com/office/drawing/2014/main" id="{BA533675-233D-459B-A5A5-BB5336C6E2D3}"/>
              </a:ext>
            </a:extLst>
          </p:cNvPr>
          <p:cNvSpPr>
            <a:spLocks noGrp="1" noRot="1" noChangeArrowheads="1"/>
          </p:cNvSpPr>
          <p:nvPr>
            <p:ph type="body" idx="1"/>
          </p:nvPr>
        </p:nvSpPr>
        <p:spPr>
          <a:xfrm>
            <a:off x="762000" y="1828800"/>
            <a:ext cx="11353800" cy="5029200"/>
          </a:xfrm>
        </p:spPr>
        <p:txBody>
          <a:bodyPr/>
          <a:lstStyle/>
          <a:p>
            <a:pPr eaLnBrk="1" hangingPunct="1">
              <a:lnSpc>
                <a:spcPct val="80000"/>
              </a:lnSpc>
              <a:defRPr/>
            </a:pPr>
            <a:r>
              <a:rPr lang="en-US" sz="2600" b="1" dirty="0"/>
              <a:t>1 John 3:1-8 Behold, what manner of love the Father hath bestowed upon us, that we should be called the sons of God: therefore the world </a:t>
            </a:r>
            <a:r>
              <a:rPr lang="en-US" sz="2600" b="1" dirty="0" err="1"/>
              <a:t>knoweth</a:t>
            </a:r>
            <a:r>
              <a:rPr lang="en-US" sz="2600" b="1" dirty="0"/>
              <a:t> us not, because it knew him not.  Beloved, now are we the sons of God, and it doth not yet appear what we shall be: but we know that, when he shall appear, we shall be like him; for we shall see him as he is. And every man that hath this hope in him </a:t>
            </a:r>
            <a:r>
              <a:rPr lang="en-US" sz="2600" b="1" dirty="0" err="1"/>
              <a:t>purifieth</a:t>
            </a:r>
            <a:r>
              <a:rPr lang="en-US" sz="2600" b="1" dirty="0"/>
              <a:t> himself, even as he is pure.   Whosoever </a:t>
            </a:r>
            <a:r>
              <a:rPr lang="en-US" sz="2600" b="1" dirty="0" err="1"/>
              <a:t>committeth</a:t>
            </a:r>
            <a:r>
              <a:rPr lang="en-US" sz="2600" b="1" dirty="0"/>
              <a:t> sin </a:t>
            </a:r>
            <a:r>
              <a:rPr lang="en-US" sz="2600" b="1" dirty="0" err="1"/>
              <a:t>transgresseth</a:t>
            </a:r>
            <a:r>
              <a:rPr lang="en-US" sz="2600" b="1" dirty="0"/>
              <a:t> also the law: for sin is the transgression of the law. And ye know that he was manifested to take away our sins; and in him is no sin. Whosoever </a:t>
            </a:r>
            <a:r>
              <a:rPr lang="en-US" sz="2600" b="1" dirty="0" err="1"/>
              <a:t>abideth</a:t>
            </a:r>
            <a:r>
              <a:rPr lang="en-US" sz="2600" b="1" dirty="0"/>
              <a:t> in him </a:t>
            </a:r>
            <a:r>
              <a:rPr lang="en-US" sz="2600" b="1" dirty="0" err="1"/>
              <a:t>sinneth</a:t>
            </a:r>
            <a:r>
              <a:rPr lang="en-US" sz="2600" b="1" dirty="0"/>
              <a:t> not: whosoever </a:t>
            </a:r>
            <a:r>
              <a:rPr lang="en-US" sz="2600" b="1" dirty="0" err="1"/>
              <a:t>sinneth</a:t>
            </a:r>
            <a:r>
              <a:rPr lang="en-US" sz="2600" b="1" dirty="0"/>
              <a:t> hath not seen him, neither known him. Little children, let no man deceive you: he that doeth righteousness is righteous, even as he is righteous.  He that </a:t>
            </a:r>
            <a:r>
              <a:rPr lang="en-US" sz="2600" b="1" dirty="0" err="1"/>
              <a:t>committeth</a:t>
            </a:r>
            <a:r>
              <a:rPr lang="en-US" sz="2600" b="1" dirty="0"/>
              <a:t> sin is of the devil; for the devil </a:t>
            </a:r>
            <a:r>
              <a:rPr lang="en-US" sz="2600" b="1" dirty="0" err="1"/>
              <a:t>sinneth</a:t>
            </a:r>
            <a:r>
              <a:rPr lang="en-US" sz="2600" b="1" dirty="0"/>
              <a:t> from the beginning. For this purpose the Son of God was manifested, that he might destroy the works of the devil.</a:t>
            </a:r>
          </a:p>
        </p:txBody>
      </p:sp>
      <p:pic>
        <p:nvPicPr>
          <p:cNvPr id="19460" name="Picture 4" descr="1jn3">
            <a:extLst>
              <a:ext uri="{FF2B5EF4-FFF2-40B4-BE49-F238E27FC236}">
                <a16:creationId xmlns:a16="http://schemas.microsoft.com/office/drawing/2014/main" id="{F9C09629-DC79-4CFD-8261-B47B5D579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399" y="-26989"/>
            <a:ext cx="2269499" cy="185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48D67E0-B40B-48A5-9A54-33734EB871AD}"/>
              </a:ext>
            </a:extLst>
          </p:cNvPr>
          <p:cNvSpPr>
            <a:spLocks noGrp="1" noRot="1" noChangeArrowheads="1"/>
          </p:cNvSpPr>
          <p:nvPr>
            <p:ph type="title"/>
          </p:nvPr>
        </p:nvSpPr>
        <p:spPr>
          <a:xfrm>
            <a:off x="1524001" y="244476"/>
            <a:ext cx="8842375" cy="1431925"/>
          </a:xfrm>
        </p:spPr>
        <p:txBody>
          <a:bodyPr/>
          <a:lstStyle/>
          <a:p>
            <a:pPr eaLnBrk="1" hangingPunct="1">
              <a:defRPr/>
            </a:pPr>
            <a:r>
              <a:rPr lang="en-US"/>
              <a:t>An Appeal To Put Away Sin</a:t>
            </a:r>
          </a:p>
        </p:txBody>
      </p:sp>
      <p:sp>
        <p:nvSpPr>
          <p:cNvPr id="9219" name="Rectangle 3">
            <a:extLst>
              <a:ext uri="{FF2B5EF4-FFF2-40B4-BE49-F238E27FC236}">
                <a16:creationId xmlns:a16="http://schemas.microsoft.com/office/drawing/2014/main" id="{4F37918C-D0E9-4086-ACC6-B2B3217B3DA6}"/>
              </a:ext>
            </a:extLst>
          </p:cNvPr>
          <p:cNvSpPr>
            <a:spLocks noGrp="1" noRot="1" noChangeArrowheads="1"/>
          </p:cNvSpPr>
          <p:nvPr>
            <p:ph type="body" idx="1"/>
          </p:nvPr>
        </p:nvSpPr>
        <p:spPr>
          <a:xfrm>
            <a:off x="762000" y="1752600"/>
            <a:ext cx="11353800" cy="4876800"/>
          </a:xfrm>
        </p:spPr>
        <p:txBody>
          <a:bodyPr/>
          <a:lstStyle/>
          <a:p>
            <a:pPr eaLnBrk="1" hangingPunct="1">
              <a:lnSpc>
                <a:spcPct val="80000"/>
              </a:lnSpc>
              <a:defRPr/>
            </a:pPr>
            <a:r>
              <a:rPr lang="en-US" sz="2600" b="1" dirty="0"/>
              <a:t>Romans 2:1-8  Therefore thou art inexcusable, O man, whosoever thou art that </a:t>
            </a:r>
            <a:r>
              <a:rPr lang="en-US" sz="2600" b="1" dirty="0" err="1"/>
              <a:t>judgest</a:t>
            </a:r>
            <a:r>
              <a:rPr lang="en-US" sz="2600" b="1" dirty="0"/>
              <a:t>: for wherein thou </a:t>
            </a:r>
            <a:r>
              <a:rPr lang="en-US" sz="2600" b="1" dirty="0" err="1"/>
              <a:t>judgest</a:t>
            </a:r>
            <a:r>
              <a:rPr lang="en-US" sz="2600" b="1" dirty="0"/>
              <a:t> another, thou </a:t>
            </a:r>
            <a:r>
              <a:rPr lang="en-US" sz="2600" b="1" dirty="0" err="1"/>
              <a:t>condemnest</a:t>
            </a:r>
            <a:r>
              <a:rPr lang="en-US" sz="2600" b="1" dirty="0"/>
              <a:t> thyself; for thou that </a:t>
            </a:r>
            <a:r>
              <a:rPr lang="en-US" sz="2600" b="1" dirty="0" err="1"/>
              <a:t>judgest</a:t>
            </a:r>
            <a:r>
              <a:rPr lang="en-US" sz="2600" b="1" dirty="0"/>
              <a:t> </a:t>
            </a:r>
            <a:r>
              <a:rPr lang="en-US" sz="2600" b="1" dirty="0" err="1"/>
              <a:t>doest</a:t>
            </a:r>
            <a:r>
              <a:rPr lang="en-US" sz="2600" b="1" dirty="0"/>
              <a:t> the same things. But we are sure that the judgment of God is according to truth against them which commit such things.  And </a:t>
            </a:r>
            <a:r>
              <a:rPr lang="en-US" sz="2600" b="1" dirty="0" err="1"/>
              <a:t>thinkest</a:t>
            </a:r>
            <a:r>
              <a:rPr lang="en-US" sz="2600" b="1" dirty="0"/>
              <a:t> thou this, O man, that </a:t>
            </a:r>
            <a:r>
              <a:rPr lang="en-US" sz="2600" b="1" dirty="0" err="1"/>
              <a:t>judgest</a:t>
            </a:r>
            <a:r>
              <a:rPr lang="en-US" sz="2600" b="1" dirty="0"/>
              <a:t> them which do such things, and </a:t>
            </a:r>
            <a:r>
              <a:rPr lang="en-US" sz="2600" b="1" dirty="0" err="1"/>
              <a:t>doest</a:t>
            </a:r>
            <a:r>
              <a:rPr lang="en-US" sz="2600" b="1" dirty="0"/>
              <a:t> the same, that thou shalt escape the judgment of God?  Or </a:t>
            </a:r>
            <a:r>
              <a:rPr lang="en-US" sz="2600" b="1" dirty="0" err="1"/>
              <a:t>despisest</a:t>
            </a:r>
            <a:r>
              <a:rPr lang="en-US" sz="2600" b="1" dirty="0"/>
              <a:t> thou the riches of his goodness and forbearance and longsuffering; not knowing that the goodness of God leadeth thee to repentance?    But after thy hardness and impenitent heart </a:t>
            </a:r>
            <a:r>
              <a:rPr lang="en-US" sz="2600" b="1" dirty="0" err="1"/>
              <a:t>treasurest</a:t>
            </a:r>
            <a:r>
              <a:rPr lang="en-US" sz="2600" b="1" dirty="0"/>
              <a:t> up unto thyself wrath against the day of wrath and revelation of the righteous judgment of God;  Who will render to every man according to his deeds: To them who by patient continuance in well doing seek for glory and </a:t>
            </a:r>
            <a:r>
              <a:rPr lang="en-US" sz="2600" b="1" dirty="0" err="1"/>
              <a:t>honour</a:t>
            </a:r>
            <a:r>
              <a:rPr lang="en-US" sz="2600" b="1" dirty="0"/>
              <a:t> and immortality, eternal life: But unto them that are contentious, and do not obey the truth, but obey unrighteousness, indignation and wrath</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11BC50E-AF47-456D-85A5-335C130CFCDD}"/>
              </a:ext>
            </a:extLst>
          </p:cNvPr>
          <p:cNvSpPr>
            <a:spLocks noGrp="1" noRot="1" noChangeArrowheads="1"/>
          </p:cNvSpPr>
          <p:nvPr>
            <p:ph type="title"/>
          </p:nvPr>
        </p:nvSpPr>
        <p:spPr>
          <a:xfrm>
            <a:off x="1524001" y="244476"/>
            <a:ext cx="8842375" cy="1431925"/>
          </a:xfrm>
        </p:spPr>
        <p:txBody>
          <a:bodyPr/>
          <a:lstStyle/>
          <a:p>
            <a:pPr eaLnBrk="1" hangingPunct="1">
              <a:defRPr/>
            </a:pPr>
            <a:r>
              <a:rPr lang="en-US"/>
              <a:t>An Appeal To Put Away Sin</a:t>
            </a:r>
          </a:p>
        </p:txBody>
      </p:sp>
      <p:sp>
        <p:nvSpPr>
          <p:cNvPr id="8195" name="Rectangle 3">
            <a:extLst>
              <a:ext uri="{FF2B5EF4-FFF2-40B4-BE49-F238E27FC236}">
                <a16:creationId xmlns:a16="http://schemas.microsoft.com/office/drawing/2014/main" id="{1A36098E-7E4C-494C-85D7-83B05DF28C2F}"/>
              </a:ext>
            </a:extLst>
          </p:cNvPr>
          <p:cNvSpPr>
            <a:spLocks noGrp="1" noRot="1" noChangeArrowheads="1"/>
          </p:cNvSpPr>
          <p:nvPr>
            <p:ph type="body" idx="1"/>
          </p:nvPr>
        </p:nvSpPr>
        <p:spPr/>
        <p:txBody>
          <a:bodyPr/>
          <a:lstStyle/>
          <a:p>
            <a:pPr eaLnBrk="1" hangingPunct="1">
              <a:defRPr/>
            </a:pPr>
            <a:r>
              <a:rPr lang="en-US" b="1" dirty="0"/>
              <a:t>Jude 4 For there are certain men crept in unawares, who were before of old ordained to this condemnation, ungodly men, turning the grace of our God into lasciviousness, and denying the only Lord God, and our Lord Jesus Christ.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9B8E24EE-088A-42F5-8BB8-FBFFAF9BD5AF}"/>
              </a:ext>
            </a:extLst>
          </p:cNvPr>
          <p:cNvSpPr>
            <a:spLocks noGrp="1" noChangeArrowheads="1"/>
          </p:cNvSpPr>
          <p:nvPr>
            <p:ph type="ctrTitle" idx="4294967295"/>
          </p:nvPr>
        </p:nvSpPr>
        <p:spPr>
          <a:xfrm>
            <a:off x="3886200" y="152400"/>
            <a:ext cx="75438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sz="4800" dirty="0">
                <a:effectLst/>
              </a:rPr>
              <a:t>Eyeing Second Peter</a:t>
            </a:r>
          </a:p>
        </p:txBody>
      </p:sp>
      <p:sp>
        <p:nvSpPr>
          <p:cNvPr id="5123" name="Rectangle 5">
            <a:extLst>
              <a:ext uri="{FF2B5EF4-FFF2-40B4-BE49-F238E27FC236}">
                <a16:creationId xmlns:a16="http://schemas.microsoft.com/office/drawing/2014/main" id="{6306B84A-6F51-4C95-8859-DEDA16E07146}"/>
              </a:ext>
            </a:extLst>
          </p:cNvPr>
          <p:cNvSpPr>
            <a:spLocks noGrp="1" noChangeArrowheads="1"/>
          </p:cNvSpPr>
          <p:nvPr>
            <p:ph type="subTitle" idx="4294967295"/>
          </p:nvPr>
        </p:nvSpPr>
        <p:spPr>
          <a:xfrm>
            <a:off x="76200" y="4114800"/>
            <a:ext cx="6629400" cy="2438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lnSpc>
                <a:spcPct val="90000"/>
              </a:lnSpc>
              <a:buNone/>
            </a:pPr>
            <a:r>
              <a:rPr lang="en-US" altLang="en-US" sz="2800" dirty="0">
                <a:effectLst/>
              </a:rPr>
              <a:t>Building On God’s Promises</a:t>
            </a:r>
          </a:p>
          <a:p>
            <a:pPr marL="0" indent="0" algn="ctr">
              <a:lnSpc>
                <a:spcPct val="90000"/>
              </a:lnSpc>
              <a:buNone/>
            </a:pPr>
            <a:r>
              <a:rPr lang="en-US" altLang="en-US" sz="2800" dirty="0">
                <a:effectLst/>
              </a:rPr>
              <a:t>Escaping the Corruption in the World</a:t>
            </a:r>
          </a:p>
          <a:p>
            <a:pPr marL="0" indent="0" algn="ctr">
              <a:lnSpc>
                <a:spcPct val="90000"/>
              </a:lnSpc>
              <a:buNone/>
            </a:pPr>
            <a:r>
              <a:rPr lang="en-US" altLang="en-US" sz="2800" dirty="0">
                <a:effectLst/>
              </a:rPr>
              <a:t>Partaking of the Divine Nature</a:t>
            </a:r>
          </a:p>
          <a:p>
            <a:pPr marL="0" indent="0" algn="ctr">
              <a:lnSpc>
                <a:spcPct val="90000"/>
              </a:lnSpc>
              <a:buNone/>
            </a:pPr>
            <a:endParaRPr lang="en-US" altLang="en-US" sz="2800" dirty="0">
              <a:effectLst/>
            </a:endParaRPr>
          </a:p>
          <a:p>
            <a:pPr marL="0" indent="0" algn="ctr">
              <a:lnSpc>
                <a:spcPct val="90000"/>
              </a:lnSpc>
              <a:buNone/>
            </a:pPr>
            <a:r>
              <a:rPr lang="en-US" altLang="en-US" sz="2800" dirty="0">
                <a:effectLst/>
              </a:rPr>
              <a:t>Week 2</a:t>
            </a:r>
          </a:p>
        </p:txBody>
      </p:sp>
      <p:pic>
        <p:nvPicPr>
          <p:cNvPr id="5124" name="Picture 2">
            <a:extLst>
              <a:ext uri="{FF2B5EF4-FFF2-40B4-BE49-F238E27FC236}">
                <a16:creationId xmlns:a16="http://schemas.microsoft.com/office/drawing/2014/main" id="{9CB9DF92-7A0F-4D42-A4CC-9F767F352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044899"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699D3D9A-0C16-4E76-95A6-ACD463D503DF}"/>
              </a:ext>
            </a:extLst>
          </p:cNvPr>
          <p:cNvPicPr>
            <a:picLocks noChangeAspect="1"/>
          </p:cNvPicPr>
          <p:nvPr/>
        </p:nvPicPr>
        <p:blipFill rotWithShape="1">
          <a:blip r:embed="rId4">
            <a:clrChange>
              <a:clrFrom>
                <a:srgbClr val="FDBB33"/>
              </a:clrFrom>
              <a:clrTo>
                <a:srgbClr val="FDBB33">
                  <a:alpha val="0"/>
                </a:srgbClr>
              </a:clrTo>
            </a:clrChange>
            <a:extLst>
              <a:ext uri="{28A0092B-C50C-407E-A947-70E740481C1C}">
                <a14:useLocalDpi xmlns:a14="http://schemas.microsoft.com/office/drawing/2010/main" val="0"/>
              </a:ext>
            </a:extLst>
          </a:blip>
          <a:srcRect/>
          <a:stretch/>
        </p:blipFill>
        <p:spPr>
          <a:xfrm>
            <a:off x="5562600" y="1295400"/>
            <a:ext cx="7044086" cy="37573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20897C-3E57-45A3-BD88-36ECE2D4F10E}"/>
              </a:ext>
            </a:extLst>
          </p:cNvPr>
          <p:cNvSpPr>
            <a:spLocks noGrp="1" noRot="1" noChangeArrowheads="1"/>
          </p:cNvSpPr>
          <p:nvPr>
            <p:ph type="title"/>
          </p:nvPr>
        </p:nvSpPr>
        <p:spPr>
          <a:xfrm>
            <a:off x="1524000" y="152400"/>
            <a:ext cx="8842375" cy="1431925"/>
          </a:xfrm>
        </p:spPr>
        <p:txBody>
          <a:bodyPr/>
          <a:lstStyle/>
          <a:p>
            <a:pPr eaLnBrk="1" hangingPunct="1">
              <a:defRPr/>
            </a:pPr>
            <a:r>
              <a:rPr lang="en-US" dirty="0"/>
              <a:t>An Appeal To Put Away Sin</a:t>
            </a:r>
          </a:p>
        </p:txBody>
      </p:sp>
      <p:sp>
        <p:nvSpPr>
          <p:cNvPr id="10243" name="Rectangle 3">
            <a:extLst>
              <a:ext uri="{FF2B5EF4-FFF2-40B4-BE49-F238E27FC236}">
                <a16:creationId xmlns:a16="http://schemas.microsoft.com/office/drawing/2014/main" id="{EFF59B40-F3B1-4C2B-A6F9-A8AA92391CD9}"/>
              </a:ext>
            </a:extLst>
          </p:cNvPr>
          <p:cNvSpPr>
            <a:spLocks noGrp="1" noRot="1" noChangeArrowheads="1"/>
          </p:cNvSpPr>
          <p:nvPr>
            <p:ph type="body" idx="1"/>
          </p:nvPr>
        </p:nvSpPr>
        <p:spPr>
          <a:xfrm>
            <a:off x="762000" y="1828800"/>
            <a:ext cx="11353800" cy="5029200"/>
          </a:xfrm>
        </p:spPr>
        <p:txBody>
          <a:bodyPr/>
          <a:lstStyle/>
          <a:p>
            <a:pPr eaLnBrk="1" hangingPunct="1">
              <a:lnSpc>
                <a:spcPct val="80000"/>
              </a:lnSpc>
              <a:defRPr/>
            </a:pPr>
            <a:r>
              <a:rPr lang="en-US" altLang="en-US" sz="2800" b="1" dirty="0"/>
              <a:t>Hebrews 10:16-31This is the covenant that I will make with them after those days, saith the Lord, I will put my laws into their hearts, and in their minds will I write them;  And </a:t>
            </a:r>
            <a:r>
              <a:rPr lang="en-US" altLang="en-US" sz="2800" b="1" u="sng" dirty="0"/>
              <a:t>their sins and iniquities will I remember no more</a:t>
            </a:r>
            <a:r>
              <a:rPr lang="en-US" altLang="en-US" sz="2800" b="1" dirty="0"/>
              <a:t>.  Now where remission of these is, there is no more offering for sin.   Having therefore, brethren, boldness to enter into the holiest by the blood of Jesus,  By a new and living way, which he hath consecrated for us, through the veil, that is to say, his flesh;  And having an high priest over the house of God;   Let us draw near with a true heart in full assurance of faith, having our hearts sprinkled from an evil conscience, and our bodies washed with pure water.   </a:t>
            </a:r>
            <a:r>
              <a:rPr lang="en-US" altLang="en-US" sz="2800" b="1" u="sng" dirty="0"/>
              <a:t>Let us hold fast the profession of our faith without wavering; (for he is faithful that promised</a:t>
            </a:r>
            <a:r>
              <a:rPr lang="en-US" altLang="en-US" sz="2800" b="1" dirty="0"/>
              <a:t>;)   And let us consider one another to provoke unto love and to good works:</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20897C-3E57-45A3-BD88-36ECE2D4F10E}"/>
              </a:ext>
            </a:extLst>
          </p:cNvPr>
          <p:cNvSpPr>
            <a:spLocks noGrp="1" noRot="1" noChangeArrowheads="1"/>
          </p:cNvSpPr>
          <p:nvPr>
            <p:ph type="title"/>
          </p:nvPr>
        </p:nvSpPr>
        <p:spPr>
          <a:xfrm>
            <a:off x="1524000" y="228600"/>
            <a:ext cx="8842375" cy="1431925"/>
          </a:xfrm>
        </p:spPr>
        <p:txBody>
          <a:bodyPr/>
          <a:lstStyle/>
          <a:p>
            <a:pPr eaLnBrk="1" hangingPunct="1">
              <a:defRPr/>
            </a:pPr>
            <a:r>
              <a:rPr lang="en-US" dirty="0"/>
              <a:t>An Appeal To Put Away Sin</a:t>
            </a:r>
          </a:p>
        </p:txBody>
      </p:sp>
      <p:sp>
        <p:nvSpPr>
          <p:cNvPr id="10243" name="Rectangle 3">
            <a:extLst>
              <a:ext uri="{FF2B5EF4-FFF2-40B4-BE49-F238E27FC236}">
                <a16:creationId xmlns:a16="http://schemas.microsoft.com/office/drawing/2014/main" id="{EFF59B40-F3B1-4C2B-A6F9-A8AA92391CD9}"/>
              </a:ext>
            </a:extLst>
          </p:cNvPr>
          <p:cNvSpPr>
            <a:spLocks noGrp="1" noRot="1" noChangeArrowheads="1"/>
          </p:cNvSpPr>
          <p:nvPr>
            <p:ph type="body" idx="1"/>
          </p:nvPr>
        </p:nvSpPr>
        <p:spPr>
          <a:xfrm>
            <a:off x="762000" y="1828800"/>
            <a:ext cx="11353800" cy="4953000"/>
          </a:xfrm>
        </p:spPr>
        <p:txBody>
          <a:bodyPr/>
          <a:lstStyle/>
          <a:p>
            <a:pPr eaLnBrk="1" hangingPunct="1">
              <a:lnSpc>
                <a:spcPct val="80000"/>
              </a:lnSpc>
              <a:defRPr/>
            </a:pPr>
            <a:r>
              <a:rPr lang="en-US" altLang="en-US" sz="2600" b="1" dirty="0"/>
              <a:t>Hebrews 10:16-31 (continued) Not forsaking the assembling of ourselves together, as the manner of some is; but exhorting one another: and so much the more, as ye see the day approaching.   </a:t>
            </a:r>
            <a:r>
              <a:rPr lang="en-US" altLang="en-US" sz="2600" b="1" u="sng" dirty="0"/>
              <a:t>For if we sin </a:t>
            </a:r>
            <a:r>
              <a:rPr lang="en-US" altLang="en-US" sz="2600" b="1" u="sng" dirty="0" err="1"/>
              <a:t>wilfully</a:t>
            </a:r>
            <a:r>
              <a:rPr lang="en-US" altLang="en-US" sz="2600" b="1" u="sng" dirty="0"/>
              <a:t> after that we have received the knowledge of the truth, there </a:t>
            </a:r>
            <a:r>
              <a:rPr lang="en-US" altLang="en-US" sz="2600" b="1" u="sng" dirty="0" err="1"/>
              <a:t>remaineth</a:t>
            </a:r>
            <a:r>
              <a:rPr lang="en-US" altLang="en-US" sz="2600" b="1" u="sng" dirty="0"/>
              <a:t> no more sacrifice for sins,   But a certain fearful looking for of judgment and fiery indignation, which shall devour the adversaries</a:t>
            </a:r>
            <a:r>
              <a:rPr lang="en-US" altLang="en-US" sz="2600" b="1" dirty="0"/>
              <a:t>.   He that despised Moses' law died without mercy under two or three witnesses:  </a:t>
            </a:r>
            <a:r>
              <a:rPr lang="en-US" altLang="en-US" sz="2600" b="1" u="sng" dirty="0"/>
              <a:t>Of how much sorer punishment, suppose ye, shall he be thought worthy, who hath trodden under foot the Son of God, and hath counted the blood of the covenant, wherewith he was sanctified, an unholy thing, and hath done despite unto the Spirit of grace?</a:t>
            </a:r>
            <a:r>
              <a:rPr lang="en-US" altLang="en-US" sz="2600" b="1" dirty="0"/>
              <a:t>  For we know him that hath said, Vengeance </a:t>
            </a:r>
            <a:r>
              <a:rPr lang="en-US" altLang="en-US" sz="2600" b="1" dirty="0" err="1"/>
              <a:t>belongeth</a:t>
            </a:r>
            <a:r>
              <a:rPr lang="en-US" altLang="en-US" sz="2600" b="1" dirty="0"/>
              <a:t> unto me, I will recompense, saith the Lord. And again, The Lord shall judge his people.  It is a fearful thing to fall into the hands of the living God.</a:t>
            </a:r>
          </a:p>
        </p:txBody>
      </p:sp>
    </p:spTree>
    <p:extLst>
      <p:ext uri="{BB962C8B-B14F-4D97-AF65-F5344CB8AC3E}">
        <p14:creationId xmlns:p14="http://schemas.microsoft.com/office/powerpoint/2010/main" val="25995645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F4BAA58-08FF-4B55-8B07-527C3165264E}"/>
              </a:ext>
            </a:extLst>
          </p:cNvPr>
          <p:cNvSpPr>
            <a:spLocks noGrp="1" noRot="1" noChangeArrowheads="1"/>
          </p:cNvSpPr>
          <p:nvPr>
            <p:ph type="title"/>
          </p:nvPr>
        </p:nvSpPr>
        <p:spPr>
          <a:xfrm>
            <a:off x="1265076" y="334963"/>
            <a:ext cx="4648200" cy="1431925"/>
          </a:xfrm>
        </p:spPr>
        <p:txBody>
          <a:bodyPr/>
          <a:lstStyle/>
          <a:p>
            <a:pPr eaLnBrk="1" hangingPunct="1">
              <a:defRPr/>
            </a:pPr>
            <a:r>
              <a:rPr lang="en-US" dirty="0"/>
              <a:t>An Appeal To Put Away Sin</a:t>
            </a:r>
          </a:p>
        </p:txBody>
      </p:sp>
      <p:sp>
        <p:nvSpPr>
          <p:cNvPr id="11267" name="Rectangle 3">
            <a:extLst>
              <a:ext uri="{FF2B5EF4-FFF2-40B4-BE49-F238E27FC236}">
                <a16:creationId xmlns:a16="http://schemas.microsoft.com/office/drawing/2014/main" id="{5CE73198-5B14-43D0-8C4D-411EA1E61F0B}"/>
              </a:ext>
            </a:extLst>
          </p:cNvPr>
          <p:cNvSpPr>
            <a:spLocks noGrp="1" noRot="1" noChangeArrowheads="1"/>
          </p:cNvSpPr>
          <p:nvPr>
            <p:ph type="body" idx="1"/>
          </p:nvPr>
        </p:nvSpPr>
        <p:spPr>
          <a:xfrm>
            <a:off x="990600" y="2133600"/>
            <a:ext cx="11049000" cy="3673474"/>
          </a:xfrm>
        </p:spPr>
        <p:txBody>
          <a:bodyPr/>
          <a:lstStyle/>
          <a:p>
            <a:pPr eaLnBrk="1" hangingPunct="1">
              <a:lnSpc>
                <a:spcPct val="90000"/>
              </a:lnSpc>
              <a:defRPr/>
            </a:pPr>
            <a:r>
              <a:rPr lang="en-US" sz="2800" b="1" dirty="0"/>
              <a:t>Please do not</a:t>
            </a:r>
          </a:p>
          <a:p>
            <a:pPr eaLnBrk="1" hangingPunct="1">
              <a:lnSpc>
                <a:spcPct val="90000"/>
              </a:lnSpc>
              <a:defRPr/>
            </a:pPr>
            <a:r>
              <a:rPr lang="en-US" sz="2800" b="1" dirty="0"/>
              <a:t>”pervert the grace of our God into a license for immorality and deny Jesus Christ our only Sovereign and Lord” (Jude 4).</a:t>
            </a:r>
          </a:p>
          <a:p>
            <a:pPr eaLnBrk="1" hangingPunct="1">
              <a:lnSpc>
                <a:spcPct val="90000"/>
              </a:lnSpc>
              <a:defRPr/>
            </a:pPr>
            <a:r>
              <a:rPr lang="en-US" sz="2800" b="1" dirty="0"/>
              <a:t>“presume on the riches of his kindness and forbearance and patience, not knowing that God’s kindness is meant to lead you to repentance” (Romans 2:4).</a:t>
            </a:r>
          </a:p>
          <a:p>
            <a:pPr eaLnBrk="1" hangingPunct="1">
              <a:lnSpc>
                <a:spcPct val="90000"/>
              </a:lnSpc>
              <a:defRPr/>
            </a:pPr>
            <a:r>
              <a:rPr lang="en-US" sz="2800" b="1" dirty="0"/>
              <a:t>“go on sinning deliberately after receiving the knowledge of the truth,” because if you do, “there no longer remains a sacrifice for sins, but a fearful expectation of judgment, and a fury of fire that will consume the adversaries” (Hebrews 10:26-27).</a:t>
            </a:r>
          </a:p>
        </p:txBody>
      </p:sp>
      <p:pic>
        <p:nvPicPr>
          <p:cNvPr id="23556" name="Picture 4" descr="jesus love">
            <a:extLst>
              <a:ext uri="{FF2B5EF4-FFF2-40B4-BE49-F238E27FC236}">
                <a16:creationId xmlns:a16="http://schemas.microsoft.com/office/drawing/2014/main" id="{77EA5835-18A3-46F5-9E02-641D2F937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
            <a:ext cx="44958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E588A8E-6D66-4401-9E74-7FEC1AB07EEC}"/>
              </a:ext>
            </a:extLst>
          </p:cNvPr>
          <p:cNvSpPr>
            <a:spLocks noGrp="1" noChangeArrowheads="1"/>
          </p:cNvSpPr>
          <p:nvPr>
            <p:ph type="title"/>
          </p:nvPr>
        </p:nvSpPr>
        <p:spPr>
          <a:xfrm>
            <a:off x="1981200" y="244476"/>
            <a:ext cx="8686800" cy="14319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sz="4000"/>
              <a:t>An Appeal To Put Away Sin - </a:t>
            </a:r>
            <a:r>
              <a:rPr lang="en-US" altLang="en-US" sz="3200"/>
              <a:t>Turning Back to Sin &amp; False Teachers</a:t>
            </a:r>
          </a:p>
        </p:txBody>
      </p:sp>
      <p:sp>
        <p:nvSpPr>
          <p:cNvPr id="45059" name="Rectangle 3">
            <a:extLst>
              <a:ext uri="{FF2B5EF4-FFF2-40B4-BE49-F238E27FC236}">
                <a16:creationId xmlns:a16="http://schemas.microsoft.com/office/drawing/2014/main" id="{FED5FB3B-B25D-4691-AFD3-69E015C4A7AA}"/>
              </a:ext>
            </a:extLst>
          </p:cNvPr>
          <p:cNvSpPr>
            <a:spLocks noGrp="1" noChangeArrowheads="1"/>
          </p:cNvSpPr>
          <p:nvPr>
            <p:ph type="body" idx="1"/>
          </p:nvPr>
        </p:nvSpPr>
        <p:spPr>
          <a:xfrm>
            <a:off x="1066800" y="1905000"/>
            <a:ext cx="11049000" cy="495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defRPr/>
            </a:pPr>
            <a:r>
              <a:rPr lang="en-US" altLang="en-US" b="1" dirty="0"/>
              <a:t>2 Peter 2:20-22 For if after they have escaped the pollutions of the world through the knowledge of the Lord and </a:t>
            </a:r>
            <a:r>
              <a:rPr lang="en-US" altLang="en-US" b="1" dirty="0" err="1"/>
              <a:t>Saviour</a:t>
            </a:r>
            <a:r>
              <a:rPr lang="en-US" altLang="en-US" b="1" dirty="0"/>
              <a:t> Jesus Christ, they are again entangled therein, and overcome, the latter end is worse with them than the beginning. For it had been better for them not to have known the way of righteousness, than, after they have known </a:t>
            </a:r>
            <a:r>
              <a:rPr lang="en-US" altLang="en-US" b="1" i="1" dirty="0"/>
              <a:t>it</a:t>
            </a:r>
            <a:r>
              <a:rPr lang="en-US" altLang="en-US" b="1" dirty="0"/>
              <a:t>, to turn from the holy commandment delivered unto them. But it is happened unto them according to the true proverb, The dog </a:t>
            </a:r>
            <a:r>
              <a:rPr lang="en-US" altLang="en-US" b="1" i="1" dirty="0"/>
              <a:t>is</a:t>
            </a:r>
            <a:r>
              <a:rPr lang="en-US" altLang="en-US" b="1" dirty="0"/>
              <a:t> turned to his own vomit again; and the sow that was washed to her wallowing in the mire.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F4BAA58-08FF-4B55-8B07-527C3165264E}"/>
              </a:ext>
            </a:extLst>
          </p:cNvPr>
          <p:cNvSpPr>
            <a:spLocks noGrp="1" noRot="1" noChangeArrowheads="1"/>
          </p:cNvSpPr>
          <p:nvPr>
            <p:ph type="title"/>
          </p:nvPr>
        </p:nvSpPr>
        <p:spPr>
          <a:xfrm>
            <a:off x="1752600" y="244476"/>
            <a:ext cx="8915400" cy="1431925"/>
          </a:xfrm>
        </p:spPr>
        <p:txBody>
          <a:bodyPr/>
          <a:lstStyle/>
          <a:p>
            <a:pPr eaLnBrk="1" hangingPunct="1">
              <a:defRPr/>
            </a:pPr>
            <a:r>
              <a:rPr lang="en-US" dirty="0"/>
              <a:t>Escaping Corruption</a:t>
            </a:r>
            <a:br>
              <a:rPr lang="en-US" dirty="0"/>
            </a:br>
            <a:r>
              <a:rPr lang="en-US" dirty="0"/>
              <a:t>Abstain from Lust</a:t>
            </a:r>
          </a:p>
        </p:txBody>
      </p:sp>
      <p:sp>
        <p:nvSpPr>
          <p:cNvPr id="25603" name="Rectangle 3">
            <a:extLst>
              <a:ext uri="{FF2B5EF4-FFF2-40B4-BE49-F238E27FC236}">
                <a16:creationId xmlns:a16="http://schemas.microsoft.com/office/drawing/2014/main" id="{9B641E14-0293-44AF-A0AB-5B6E944329C8}"/>
              </a:ext>
            </a:extLst>
          </p:cNvPr>
          <p:cNvSpPr>
            <a:spLocks noGrp="1" noRot="1" noChangeArrowheads="1"/>
          </p:cNvSpPr>
          <p:nvPr>
            <p:ph type="body" idx="1"/>
          </p:nvPr>
        </p:nvSpPr>
        <p:spPr>
          <a:xfrm>
            <a:off x="1066800" y="1828800"/>
            <a:ext cx="10744200" cy="4038600"/>
          </a:xfrm>
        </p:spPr>
        <p:txBody>
          <a:bodyPr/>
          <a:lstStyle/>
          <a:p>
            <a:pPr eaLnBrk="1" hangingPunct="1">
              <a:lnSpc>
                <a:spcPct val="90000"/>
              </a:lnSpc>
            </a:pPr>
            <a:r>
              <a:rPr lang="en-US" altLang="en-US" b="1" dirty="0">
                <a:effectLst/>
              </a:rPr>
              <a:t>2 Tim 2:22 “Flee youthful lusts”</a:t>
            </a:r>
          </a:p>
          <a:p>
            <a:pPr eaLnBrk="1" hangingPunct="1">
              <a:lnSpc>
                <a:spcPct val="90000"/>
              </a:lnSpc>
            </a:pPr>
            <a:r>
              <a:rPr lang="en-US" altLang="en-US" b="1" dirty="0">
                <a:effectLst/>
              </a:rPr>
              <a:t>James 4:7 “Resist the Devil and he will flee from you”</a:t>
            </a:r>
          </a:p>
          <a:p>
            <a:pPr eaLnBrk="1" hangingPunct="1">
              <a:lnSpc>
                <a:spcPct val="90000"/>
              </a:lnSpc>
            </a:pPr>
            <a:r>
              <a:rPr lang="en-US" altLang="en-US" b="1" dirty="0">
                <a:effectLst/>
              </a:rPr>
              <a:t>Col 3:1-4 “Set your mind on things above” (refocus your eyes on Jesus and the eternal)</a:t>
            </a:r>
          </a:p>
          <a:p>
            <a:pPr eaLnBrk="1" hangingPunct="1">
              <a:lnSpc>
                <a:spcPct val="90000"/>
              </a:lnSpc>
            </a:pPr>
            <a:r>
              <a:rPr lang="en-US" altLang="en-US" b="1" dirty="0">
                <a:effectLst/>
              </a:rPr>
              <a:t>Job 31:1-3 “I have made a covenant with my eyes”</a:t>
            </a:r>
          </a:p>
          <a:p>
            <a:pPr eaLnBrk="1" hangingPunct="1">
              <a:lnSpc>
                <a:spcPct val="90000"/>
              </a:lnSpc>
            </a:pPr>
            <a:r>
              <a:rPr lang="en-US" altLang="en-US" b="1" dirty="0">
                <a:effectLst/>
              </a:rPr>
              <a:t>1 Cor 15:58 “be steadfast, immovable, always abounding in the work of the Lord”</a:t>
            </a:r>
          </a:p>
          <a:p>
            <a:pPr eaLnBrk="1" hangingPunct="1">
              <a:lnSpc>
                <a:spcPct val="90000"/>
              </a:lnSpc>
            </a:pPr>
            <a:endParaRPr lang="en-US" altLang="en-US"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F4BAA58-08FF-4B55-8B07-527C3165264E}"/>
              </a:ext>
            </a:extLst>
          </p:cNvPr>
          <p:cNvSpPr>
            <a:spLocks noGrp="1" noRot="1" noChangeArrowheads="1"/>
          </p:cNvSpPr>
          <p:nvPr>
            <p:ph type="title"/>
          </p:nvPr>
        </p:nvSpPr>
        <p:spPr>
          <a:xfrm>
            <a:off x="1143000" y="244476"/>
            <a:ext cx="11201400" cy="1431925"/>
          </a:xfrm>
        </p:spPr>
        <p:txBody>
          <a:bodyPr/>
          <a:lstStyle/>
          <a:p>
            <a:pPr eaLnBrk="1" hangingPunct="1">
              <a:defRPr/>
            </a:pPr>
            <a:r>
              <a:rPr lang="en-US" dirty="0"/>
              <a:t>Escaping Corruption </a:t>
            </a:r>
            <a:br>
              <a:rPr lang="en-US" dirty="0"/>
            </a:br>
            <a:r>
              <a:rPr lang="en-US" dirty="0"/>
              <a:t>Abstain from Lust</a:t>
            </a:r>
          </a:p>
        </p:txBody>
      </p:sp>
      <p:sp>
        <p:nvSpPr>
          <p:cNvPr id="11267" name="Rectangle 3">
            <a:extLst>
              <a:ext uri="{FF2B5EF4-FFF2-40B4-BE49-F238E27FC236}">
                <a16:creationId xmlns:a16="http://schemas.microsoft.com/office/drawing/2014/main" id="{5CE73198-5B14-43D0-8C4D-411EA1E61F0B}"/>
              </a:ext>
            </a:extLst>
          </p:cNvPr>
          <p:cNvSpPr>
            <a:spLocks noGrp="1" noRot="1" noChangeArrowheads="1"/>
          </p:cNvSpPr>
          <p:nvPr>
            <p:ph type="body" idx="1"/>
          </p:nvPr>
        </p:nvSpPr>
        <p:spPr>
          <a:xfrm>
            <a:off x="1143000" y="1828800"/>
            <a:ext cx="10744200" cy="4724400"/>
          </a:xfrm>
        </p:spPr>
        <p:txBody>
          <a:bodyPr/>
          <a:lstStyle/>
          <a:p>
            <a:pPr eaLnBrk="1" hangingPunct="1">
              <a:lnSpc>
                <a:spcPct val="90000"/>
              </a:lnSpc>
              <a:defRPr/>
            </a:pPr>
            <a:r>
              <a:rPr lang="en-US" altLang="en-US" b="1" dirty="0">
                <a:effectLst>
                  <a:outerShdw blurRad="38100" dist="38100" dir="2700000" algn="tl">
                    <a:srgbClr val="000000">
                      <a:alpha val="43137"/>
                    </a:srgbClr>
                  </a:outerShdw>
                </a:effectLst>
              </a:rPr>
              <a:t>Escaping corruption should be seen as happy and joyful – a benefit of obedience to Christ</a:t>
            </a:r>
          </a:p>
          <a:p>
            <a:pPr eaLnBrk="1" hangingPunct="1">
              <a:lnSpc>
                <a:spcPct val="90000"/>
              </a:lnSpc>
              <a:defRPr/>
            </a:pPr>
            <a:r>
              <a:rPr lang="en-US" altLang="en-US" b="1" dirty="0">
                <a:effectLst>
                  <a:outerShdw blurRad="38100" dist="38100" dir="2700000" algn="tl">
                    <a:srgbClr val="000000">
                      <a:alpha val="43137"/>
                    </a:srgbClr>
                  </a:outerShdw>
                </a:effectLst>
              </a:rPr>
              <a:t>Despite the putting away of sin, Christians still sin, yet live a life marked by obedience to Christ while bearing fruits of the Spirit.  We can over come sin that has in the past beset us.  We can escape the corruption and enslavement of sin.</a:t>
            </a:r>
          </a:p>
          <a:p>
            <a:pPr eaLnBrk="1" hangingPunct="1">
              <a:lnSpc>
                <a:spcPct val="90000"/>
              </a:lnSpc>
              <a:defRPr/>
            </a:pPr>
            <a:r>
              <a:rPr lang="en-US" altLang="en-US" b="1" dirty="0">
                <a:effectLst>
                  <a:outerShdw blurRad="38100" dist="38100" dir="2700000" algn="tl">
                    <a:srgbClr val="000000">
                      <a:alpha val="43137"/>
                    </a:srgbClr>
                  </a:outerShdw>
                </a:effectLst>
              </a:rPr>
              <a:t>Heb 3:13 But exhort one another every day, as long as it is called “today,” that none of you may be hardened by the deceitfulness of sin</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F4BAA58-08FF-4B55-8B07-527C3165264E}"/>
              </a:ext>
            </a:extLst>
          </p:cNvPr>
          <p:cNvSpPr>
            <a:spLocks noGrp="1" noRot="1" noChangeArrowheads="1"/>
          </p:cNvSpPr>
          <p:nvPr>
            <p:ph type="title" idx="4294967295"/>
          </p:nvPr>
        </p:nvSpPr>
        <p:spPr>
          <a:xfrm>
            <a:off x="838200" y="304800"/>
            <a:ext cx="8915400" cy="1431925"/>
          </a:xfrm>
        </p:spPr>
        <p:txBody>
          <a:bodyPr/>
          <a:lstStyle/>
          <a:p>
            <a:pPr eaLnBrk="1" hangingPunct="1">
              <a:defRPr/>
            </a:pPr>
            <a:r>
              <a:rPr lang="en-US" dirty="0"/>
              <a:t>Escaping Corruption</a:t>
            </a:r>
            <a:br>
              <a:rPr lang="en-US" dirty="0"/>
            </a:br>
            <a:r>
              <a:rPr lang="en-US" dirty="0"/>
              <a:t>Abstain from Lust</a:t>
            </a:r>
          </a:p>
        </p:txBody>
      </p:sp>
      <p:sp>
        <p:nvSpPr>
          <p:cNvPr id="11267" name="Rectangle 3">
            <a:extLst>
              <a:ext uri="{FF2B5EF4-FFF2-40B4-BE49-F238E27FC236}">
                <a16:creationId xmlns:a16="http://schemas.microsoft.com/office/drawing/2014/main" id="{5CE73198-5B14-43D0-8C4D-411EA1E61F0B}"/>
              </a:ext>
            </a:extLst>
          </p:cNvPr>
          <p:cNvSpPr>
            <a:spLocks noGrp="1" noRot="1" noChangeArrowheads="1"/>
          </p:cNvSpPr>
          <p:nvPr>
            <p:ph type="body" idx="4294967295"/>
          </p:nvPr>
        </p:nvSpPr>
        <p:spPr>
          <a:xfrm>
            <a:off x="762000" y="1905000"/>
            <a:ext cx="11201400" cy="4953000"/>
          </a:xfrm>
        </p:spPr>
        <p:txBody>
          <a:bodyPr/>
          <a:lstStyle/>
          <a:p>
            <a:pPr eaLnBrk="1" hangingPunct="1">
              <a:lnSpc>
                <a:spcPct val="90000"/>
              </a:lnSpc>
              <a:defRPr/>
            </a:pPr>
            <a:r>
              <a:rPr lang="en-US" altLang="en-US" b="1" dirty="0">
                <a:effectLst/>
              </a:rPr>
              <a:t>We can escape the corruption and enslavement of lust</a:t>
            </a:r>
          </a:p>
          <a:p>
            <a:pPr eaLnBrk="1" hangingPunct="1">
              <a:lnSpc>
                <a:spcPct val="90000"/>
              </a:lnSpc>
              <a:defRPr/>
            </a:pPr>
            <a:r>
              <a:rPr lang="en-US" altLang="en-US" b="1" dirty="0">
                <a:effectLst/>
              </a:rPr>
              <a:t>2 Cor 10:3-5 “For though we walk in the flesh …”</a:t>
            </a:r>
          </a:p>
          <a:p>
            <a:pPr eaLnBrk="1" hangingPunct="1">
              <a:lnSpc>
                <a:spcPct val="90000"/>
              </a:lnSpc>
              <a:defRPr/>
            </a:pPr>
            <a:r>
              <a:rPr lang="en-US" altLang="en-US" b="1" dirty="0">
                <a:effectLst/>
              </a:rPr>
              <a:t>Heb 12:1-2 Therefore, since we are surrounded by so great a cloud of witnesses, let us also lay aside every weight, and sin which clings so closely, and let us run with endurance the race that is set before us, looking to Jesus, the founder and perfecter of our faith, who for the joy that was set before him endured the cross, despising the shame, and is seated at the right hand of the throne of God.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F4BAA58-08FF-4B55-8B07-527C3165264E}"/>
              </a:ext>
            </a:extLst>
          </p:cNvPr>
          <p:cNvSpPr>
            <a:spLocks noGrp="1" noRot="1" noChangeArrowheads="1"/>
          </p:cNvSpPr>
          <p:nvPr>
            <p:ph type="title" idx="4294967295"/>
          </p:nvPr>
        </p:nvSpPr>
        <p:spPr>
          <a:xfrm>
            <a:off x="1143000" y="304800"/>
            <a:ext cx="8915400" cy="1431925"/>
          </a:xfrm>
        </p:spPr>
        <p:txBody>
          <a:bodyPr/>
          <a:lstStyle/>
          <a:p>
            <a:pPr eaLnBrk="1" hangingPunct="1">
              <a:defRPr/>
            </a:pPr>
            <a:r>
              <a:rPr lang="en-US" dirty="0"/>
              <a:t>Escaping Corruption</a:t>
            </a:r>
            <a:br>
              <a:rPr lang="en-US" dirty="0"/>
            </a:br>
            <a:r>
              <a:rPr lang="en-US" dirty="0"/>
              <a:t>Abstain from Lust</a:t>
            </a:r>
          </a:p>
        </p:txBody>
      </p:sp>
      <p:sp>
        <p:nvSpPr>
          <p:cNvPr id="11267" name="Rectangle 3">
            <a:extLst>
              <a:ext uri="{FF2B5EF4-FFF2-40B4-BE49-F238E27FC236}">
                <a16:creationId xmlns:a16="http://schemas.microsoft.com/office/drawing/2014/main" id="{5CE73198-5B14-43D0-8C4D-411EA1E61F0B}"/>
              </a:ext>
            </a:extLst>
          </p:cNvPr>
          <p:cNvSpPr>
            <a:spLocks noGrp="1" noRot="1" noChangeArrowheads="1"/>
          </p:cNvSpPr>
          <p:nvPr>
            <p:ph type="body" idx="4294967295"/>
          </p:nvPr>
        </p:nvSpPr>
        <p:spPr>
          <a:xfrm>
            <a:off x="762000" y="1828800"/>
            <a:ext cx="10972800" cy="5029200"/>
          </a:xfrm>
        </p:spPr>
        <p:txBody>
          <a:bodyPr/>
          <a:lstStyle/>
          <a:p>
            <a:pPr eaLnBrk="1" hangingPunct="1">
              <a:lnSpc>
                <a:spcPct val="80000"/>
              </a:lnSpc>
              <a:defRPr/>
            </a:pPr>
            <a:r>
              <a:rPr lang="en-US" altLang="en-US" sz="3000" b="1" dirty="0"/>
              <a:t>We can escape the corruption and enslavement of lust – Change </a:t>
            </a:r>
            <a:r>
              <a:rPr lang="en-US" altLang="en-US" sz="3000" b="1" dirty="0" err="1"/>
              <a:t>ur</a:t>
            </a:r>
            <a:r>
              <a:rPr lang="en-US" altLang="en-US" sz="3000" b="1" dirty="0"/>
              <a:t> thinking and focus</a:t>
            </a:r>
          </a:p>
          <a:p>
            <a:pPr eaLnBrk="1" hangingPunct="1">
              <a:lnSpc>
                <a:spcPct val="80000"/>
              </a:lnSpc>
              <a:defRPr/>
            </a:pPr>
            <a:r>
              <a:rPr lang="en-US" altLang="en-US" sz="3000" b="1" dirty="0"/>
              <a:t>Romans 8:5 For those who live according to the flesh set their minds on the things of the flesh, but those who live according to the Spirit set their minds on the things of the Spirit</a:t>
            </a:r>
          </a:p>
          <a:p>
            <a:pPr eaLnBrk="1" hangingPunct="1">
              <a:lnSpc>
                <a:spcPct val="80000"/>
              </a:lnSpc>
              <a:defRPr/>
            </a:pPr>
            <a:r>
              <a:rPr lang="en-US" altLang="en-US" sz="3000" b="1" dirty="0"/>
              <a:t>2 Cor 4:16-18So we do not lose heart. Though our outer self is wasting away, our inner self is being renewed day by day. For this light momentary affliction is preparing for us an eternal weight of glory beyond all comparison, as we look not to the things that are seen but to the things that are unseen. For the things that are seen are transient, but the things that are unseen are eternal.</a:t>
            </a:r>
            <a:r>
              <a:rPr lang="en-US" altLang="en-US" sz="3000" dirty="0">
                <a:effectLst/>
              </a:rPr>
              <a:t>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94F0759-8384-41B4-9B0B-1644F1BD12E2}"/>
              </a:ext>
            </a:extLst>
          </p:cNvPr>
          <p:cNvSpPr>
            <a:spLocks noGrp="1" noRot="1" noChangeArrowheads="1"/>
          </p:cNvSpPr>
          <p:nvPr>
            <p:ph type="title"/>
          </p:nvPr>
        </p:nvSpPr>
        <p:spPr>
          <a:xfrm>
            <a:off x="1524000" y="0"/>
            <a:ext cx="9144000" cy="838200"/>
          </a:xfrm>
        </p:spPr>
        <p:txBody>
          <a:bodyPr/>
          <a:lstStyle/>
          <a:p>
            <a:pPr algn="ctr" eaLnBrk="1" hangingPunct="1">
              <a:defRPr/>
            </a:pPr>
            <a:r>
              <a:rPr lang="en-US" altLang="en-US" sz="3200"/>
              <a:t>Shrek The Sheep &amp; The Burden of Sin</a:t>
            </a:r>
          </a:p>
        </p:txBody>
      </p:sp>
      <p:pic>
        <p:nvPicPr>
          <p:cNvPr id="29700" name="Picture 4" descr="sheep4">
            <a:extLst>
              <a:ext uri="{FF2B5EF4-FFF2-40B4-BE49-F238E27FC236}">
                <a16:creationId xmlns:a16="http://schemas.microsoft.com/office/drawing/2014/main" id="{E27768C5-A772-4255-A141-801685D67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609600"/>
            <a:ext cx="9144000" cy="605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4F4363A-A789-43EE-8FB7-F0EB8BE240B1}"/>
              </a:ext>
            </a:extLst>
          </p:cNvPr>
          <p:cNvSpPr>
            <a:spLocks noGrp="1" noRot="1" noChangeArrowheads="1"/>
          </p:cNvSpPr>
          <p:nvPr>
            <p:ph type="title"/>
          </p:nvPr>
        </p:nvSpPr>
        <p:spPr/>
        <p:txBody>
          <a:bodyPr/>
          <a:lstStyle/>
          <a:p>
            <a:pPr eaLnBrk="1" hangingPunct="1">
              <a:defRPr/>
            </a:pPr>
            <a:endParaRPr lang="en-US"/>
          </a:p>
        </p:txBody>
      </p:sp>
      <p:sp>
        <p:nvSpPr>
          <p:cNvPr id="24579" name="Rectangle 3">
            <a:extLst>
              <a:ext uri="{FF2B5EF4-FFF2-40B4-BE49-F238E27FC236}">
                <a16:creationId xmlns:a16="http://schemas.microsoft.com/office/drawing/2014/main" id="{0A58B80F-768E-4BFD-9F90-18007975B67B}"/>
              </a:ext>
            </a:extLst>
          </p:cNvPr>
          <p:cNvSpPr>
            <a:spLocks noGrp="1" noRot="1" noChangeArrowheads="1"/>
          </p:cNvSpPr>
          <p:nvPr>
            <p:ph type="body" idx="1"/>
          </p:nvPr>
        </p:nvSpPr>
        <p:spPr/>
        <p:txBody>
          <a:bodyPr/>
          <a:lstStyle/>
          <a:p>
            <a:pPr eaLnBrk="1" hangingPunct="1">
              <a:defRPr/>
            </a:pPr>
            <a:endParaRPr lang="en-US"/>
          </a:p>
        </p:txBody>
      </p:sp>
      <p:grpSp>
        <p:nvGrpSpPr>
          <p:cNvPr id="31748" name="Group 8">
            <a:extLst>
              <a:ext uri="{FF2B5EF4-FFF2-40B4-BE49-F238E27FC236}">
                <a16:creationId xmlns:a16="http://schemas.microsoft.com/office/drawing/2014/main" id="{F2D91998-A09F-4C63-8CD3-B3CF65D881EE}"/>
              </a:ext>
            </a:extLst>
          </p:cNvPr>
          <p:cNvGrpSpPr>
            <a:grpSpLocks/>
          </p:cNvGrpSpPr>
          <p:nvPr/>
        </p:nvGrpSpPr>
        <p:grpSpPr bwMode="auto">
          <a:xfrm>
            <a:off x="2194189" y="381000"/>
            <a:ext cx="8011055" cy="5104854"/>
            <a:chOff x="1646" y="523"/>
            <a:chExt cx="2434" cy="1781"/>
          </a:xfrm>
        </p:grpSpPr>
        <p:pic>
          <p:nvPicPr>
            <p:cNvPr id="31749" name="Picture 4" descr="photo">
              <a:extLst>
                <a:ext uri="{FF2B5EF4-FFF2-40B4-BE49-F238E27FC236}">
                  <a16:creationId xmlns:a16="http://schemas.microsoft.com/office/drawing/2014/main" id="{D9CCACEB-3D06-44C4-AF7A-1C9C9AA901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646" y="523"/>
              <a:ext cx="2434" cy="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5">
              <a:extLst>
                <a:ext uri="{FF2B5EF4-FFF2-40B4-BE49-F238E27FC236}">
                  <a16:creationId xmlns:a16="http://schemas.microsoft.com/office/drawing/2014/main" id="{362C88F6-DBF2-42BD-9F23-9458A6DF9CAC}"/>
                </a:ext>
              </a:extLst>
            </p:cNvPr>
            <p:cNvSpPr>
              <a:spLocks noChangeArrowheads="1"/>
            </p:cNvSpPr>
            <p:nvPr/>
          </p:nvSpPr>
          <p:spPr bwMode="auto">
            <a:xfrm>
              <a:off x="1824" y="2208"/>
              <a:ext cx="768" cy="96"/>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endParaRPr lang="en-US" altLang="en-US" sz="1800"/>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31E4B38-311E-45C9-8E0D-8A0B7BE9478C}"/>
              </a:ext>
            </a:extLst>
          </p:cNvPr>
          <p:cNvSpPr>
            <a:spLocks noGrp="1" noChangeArrowheads="1"/>
          </p:cNvSpPr>
          <p:nvPr>
            <p:ph type="title"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a:t>Memory Passage</a:t>
            </a:r>
          </a:p>
        </p:txBody>
      </p:sp>
      <p:sp>
        <p:nvSpPr>
          <p:cNvPr id="6147" name="Rectangle 3">
            <a:extLst>
              <a:ext uri="{FF2B5EF4-FFF2-40B4-BE49-F238E27FC236}">
                <a16:creationId xmlns:a16="http://schemas.microsoft.com/office/drawing/2014/main" id="{CF063F33-A8A1-4813-B7BF-D3C0FC64D7E3}"/>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2 Peter 1:3-4 According as his divine power hath given unto us all things that </a:t>
            </a:r>
            <a:r>
              <a:rPr lang="en-US" altLang="en-US" i="1" dirty="0">
                <a:effectLst/>
              </a:rPr>
              <a:t>pertain</a:t>
            </a:r>
            <a:r>
              <a:rPr lang="en-US" altLang="en-US" dirty="0">
                <a:effectLst/>
              </a:rPr>
              <a:t> unto life and godliness, through the knowledge of him that hath called us to glory and virtue: Whereby are given unto us exceeding great and precious promises: that by these ye might be partakers of the divine nature, having escaped the corruption that is in the world through lust.</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1B00A3A-E2E1-4645-8796-1D8EAE7800EE}"/>
              </a:ext>
            </a:extLst>
          </p:cNvPr>
          <p:cNvSpPr>
            <a:spLocks noGrp="1" noRot="1" noChangeArrowheads="1"/>
          </p:cNvSpPr>
          <p:nvPr>
            <p:ph type="title"/>
          </p:nvPr>
        </p:nvSpPr>
        <p:spPr>
          <a:xfrm>
            <a:off x="990600" y="113522"/>
            <a:ext cx="11201400" cy="1431925"/>
          </a:xfrm>
        </p:spPr>
        <p:txBody>
          <a:bodyPr/>
          <a:lstStyle/>
          <a:p>
            <a:pPr eaLnBrk="1" hangingPunct="1">
              <a:defRPr/>
            </a:pPr>
            <a:r>
              <a:rPr lang="en-US" dirty="0"/>
              <a:t>Sin and Grace: Putting It Together</a:t>
            </a:r>
          </a:p>
        </p:txBody>
      </p:sp>
      <p:sp>
        <p:nvSpPr>
          <p:cNvPr id="12291" name="Rectangle 3">
            <a:extLst>
              <a:ext uri="{FF2B5EF4-FFF2-40B4-BE49-F238E27FC236}">
                <a16:creationId xmlns:a16="http://schemas.microsoft.com/office/drawing/2014/main" id="{FC1F635A-62FA-4134-83FE-67844EB57AE2}"/>
              </a:ext>
            </a:extLst>
          </p:cNvPr>
          <p:cNvSpPr>
            <a:spLocks noGrp="1" noRot="1" noChangeArrowheads="1"/>
          </p:cNvSpPr>
          <p:nvPr>
            <p:ph type="body" idx="1"/>
          </p:nvPr>
        </p:nvSpPr>
        <p:spPr>
          <a:xfrm>
            <a:off x="762000" y="1752600"/>
            <a:ext cx="11125200" cy="5029200"/>
          </a:xfrm>
        </p:spPr>
        <p:txBody>
          <a:bodyPr/>
          <a:lstStyle/>
          <a:p>
            <a:pPr eaLnBrk="1" hangingPunct="1">
              <a:lnSpc>
                <a:spcPct val="80000"/>
              </a:lnSpc>
              <a:defRPr/>
            </a:pPr>
            <a:r>
              <a:rPr lang="en-US" altLang="en-US" sz="2700" b="1" dirty="0"/>
              <a:t>Romans 5:8ff  But God </a:t>
            </a:r>
            <a:r>
              <a:rPr lang="en-US" altLang="en-US" sz="2700" b="1" dirty="0" err="1"/>
              <a:t>commendeth</a:t>
            </a:r>
            <a:r>
              <a:rPr lang="en-US" altLang="en-US" sz="2700" b="1" dirty="0"/>
              <a:t> his love toward us, in that, while we were yet sinners, Christ died for us. Much more then, being now justified by his blood, we shall be saved from wrath through him. For if, when we were enemies, we were reconciled to God by the death of his Son, much more, being reconciled, we shall be saved by his life. And not only so, but we also joy in God through our Lord Jesus Christ, by whom we have now received the atonement. Wherefore, as by one man sin entered into the world, and death by sin; and so death passed upon all men, for that all have sinned: (For until the law sin was in the world: but sin is not imputed when there is no law. Nevertheless death reigned from Adam to Moses, even over them that had not sinned after the similitude of Adam's transgression, who is the figure of him that was to come. But not as the offence, so also is the free gift. </a:t>
            </a:r>
            <a:endParaRPr lang="en-US" altLang="en-US" sz="2700" b="1" u="sng"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1B00A3A-E2E1-4645-8796-1D8EAE7800EE}"/>
              </a:ext>
            </a:extLst>
          </p:cNvPr>
          <p:cNvSpPr>
            <a:spLocks noGrp="1" noRot="1" noChangeArrowheads="1"/>
          </p:cNvSpPr>
          <p:nvPr>
            <p:ph type="title"/>
          </p:nvPr>
        </p:nvSpPr>
        <p:spPr>
          <a:xfrm>
            <a:off x="923731" y="396875"/>
            <a:ext cx="11125200" cy="1431925"/>
          </a:xfrm>
        </p:spPr>
        <p:txBody>
          <a:bodyPr/>
          <a:lstStyle/>
          <a:p>
            <a:pPr eaLnBrk="1" hangingPunct="1">
              <a:defRPr/>
            </a:pPr>
            <a:r>
              <a:rPr lang="en-US" dirty="0"/>
              <a:t>Sin and Grace: Putting It Together</a:t>
            </a:r>
          </a:p>
        </p:txBody>
      </p:sp>
      <p:sp>
        <p:nvSpPr>
          <p:cNvPr id="12291" name="Rectangle 3">
            <a:extLst>
              <a:ext uri="{FF2B5EF4-FFF2-40B4-BE49-F238E27FC236}">
                <a16:creationId xmlns:a16="http://schemas.microsoft.com/office/drawing/2014/main" id="{FC1F635A-62FA-4134-83FE-67844EB57AE2}"/>
              </a:ext>
            </a:extLst>
          </p:cNvPr>
          <p:cNvSpPr>
            <a:spLocks noGrp="1" noRot="1" noChangeArrowheads="1"/>
          </p:cNvSpPr>
          <p:nvPr>
            <p:ph type="body" idx="1"/>
          </p:nvPr>
        </p:nvSpPr>
        <p:spPr>
          <a:xfrm>
            <a:off x="762000" y="1828800"/>
            <a:ext cx="11277600" cy="5029200"/>
          </a:xfrm>
        </p:spPr>
        <p:txBody>
          <a:bodyPr/>
          <a:lstStyle/>
          <a:p>
            <a:pPr eaLnBrk="1" hangingPunct="1">
              <a:lnSpc>
                <a:spcPct val="80000"/>
              </a:lnSpc>
              <a:defRPr/>
            </a:pPr>
            <a:r>
              <a:rPr lang="en-US" altLang="en-US" sz="2500" b="1" dirty="0"/>
              <a:t>Romans 5:8ff (continued) For if through the offence of one many be dead, </a:t>
            </a:r>
            <a:r>
              <a:rPr lang="en-US" altLang="en-US" sz="2500" b="1" u="sng" dirty="0"/>
              <a:t>much more the grace of God, and the gift by grace, which is by one man, Jesus Christ, hath abounded unto many. And not as it was by one that sinned, so is the gift</a:t>
            </a:r>
            <a:r>
              <a:rPr lang="en-US" altLang="en-US" sz="2500" b="1" dirty="0"/>
              <a:t>: for the judgment was by one to condemnation, but the free gift is of many offences unto justification. </a:t>
            </a:r>
            <a:r>
              <a:rPr lang="en-US" altLang="en-US" sz="2500" b="1" u="sng" dirty="0"/>
              <a:t>For if by one man's offence death reigned by one; much more they which receive abundance of grace and of the gift of righteousness shall reign in life by one, Jesus Christ.)</a:t>
            </a:r>
            <a:r>
              <a:rPr lang="en-US" altLang="en-US" sz="2500" b="1" dirty="0"/>
              <a:t> Therefore as by the offence of one judgment came upon all men to condemnation; even so by the righteousness of one the free gift came upon all men unto justification of life. For as by one man's disobedience many were made sinners, so by the obedience of one shall many be made righteous. Moreover the law entered, that the offence might abound. </a:t>
            </a:r>
            <a:r>
              <a:rPr lang="en-US" altLang="en-US" sz="2500" b="1" u="sng" dirty="0"/>
              <a:t>But where sin abounded, grace did much more abound: That as sin hath reigned unto death, even so might grace reign through righteousness unto eternal life by Jesus Christ our Lord.</a:t>
            </a:r>
          </a:p>
        </p:txBody>
      </p:sp>
    </p:spTree>
    <p:extLst>
      <p:ext uri="{BB962C8B-B14F-4D97-AF65-F5344CB8AC3E}">
        <p14:creationId xmlns:p14="http://schemas.microsoft.com/office/powerpoint/2010/main" val="15922985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741A36-1372-456E-BD88-EEF7096E5C1B}"/>
              </a:ext>
            </a:extLst>
          </p:cNvPr>
          <p:cNvSpPr>
            <a:spLocks noGrp="1" noRot="1" noChangeArrowheads="1"/>
          </p:cNvSpPr>
          <p:nvPr>
            <p:ph type="title"/>
          </p:nvPr>
        </p:nvSpPr>
        <p:spPr>
          <a:xfrm>
            <a:off x="914400" y="37322"/>
            <a:ext cx="10896600" cy="1431925"/>
          </a:xfrm>
        </p:spPr>
        <p:txBody>
          <a:bodyPr/>
          <a:lstStyle/>
          <a:p>
            <a:pPr eaLnBrk="1" hangingPunct="1">
              <a:defRPr/>
            </a:pPr>
            <a:r>
              <a:rPr lang="en-US" dirty="0"/>
              <a:t>Sin and Grace: Putting It Together</a:t>
            </a:r>
          </a:p>
        </p:txBody>
      </p:sp>
      <p:sp>
        <p:nvSpPr>
          <p:cNvPr id="13315" name="Rectangle 3">
            <a:extLst>
              <a:ext uri="{FF2B5EF4-FFF2-40B4-BE49-F238E27FC236}">
                <a16:creationId xmlns:a16="http://schemas.microsoft.com/office/drawing/2014/main" id="{C49AE353-CB17-4CF8-8E67-0A30938FA096}"/>
              </a:ext>
            </a:extLst>
          </p:cNvPr>
          <p:cNvSpPr>
            <a:spLocks noGrp="1" noRot="1" noChangeArrowheads="1"/>
          </p:cNvSpPr>
          <p:nvPr>
            <p:ph type="body" idx="1"/>
          </p:nvPr>
        </p:nvSpPr>
        <p:spPr>
          <a:xfrm>
            <a:off x="762000" y="1676400"/>
            <a:ext cx="11049000" cy="5029200"/>
          </a:xfrm>
        </p:spPr>
        <p:txBody>
          <a:bodyPr/>
          <a:lstStyle/>
          <a:p>
            <a:pPr eaLnBrk="1" hangingPunct="1">
              <a:lnSpc>
                <a:spcPct val="80000"/>
              </a:lnSpc>
              <a:defRPr/>
            </a:pPr>
            <a:r>
              <a:rPr lang="en-US" altLang="en-US" sz="2800" b="1" dirty="0"/>
              <a:t>Romans 6:1-18 What shall we say then? Shall we continue in sin, that grace may abound? God forbid. </a:t>
            </a:r>
            <a:r>
              <a:rPr lang="en-US" altLang="en-US" sz="2800" b="1" u="sng" dirty="0"/>
              <a:t>How shall we, that are dead to sin, live any longer therein?</a:t>
            </a:r>
            <a:r>
              <a:rPr lang="en-US" altLang="en-US" sz="2800" b="1" dirty="0"/>
              <a:t>  Know ye not, that so many of us as were baptized into Jesus Christ were baptized into his death? Therefore we are buried with him by baptism into death: that like as Christ was raised up from the dead by the glory of the Father, even </a:t>
            </a:r>
            <a:r>
              <a:rPr lang="en-US" altLang="en-US" sz="2800" b="1" u="sng" dirty="0"/>
              <a:t>so we also should walk in newness of life</a:t>
            </a:r>
            <a:r>
              <a:rPr lang="en-US" altLang="en-US" sz="2800" b="1" dirty="0"/>
              <a:t>. For if we have been planted together in the likeness of his death, we shall be also in the likeness of his resurrection: Knowing this, that </a:t>
            </a:r>
            <a:r>
              <a:rPr lang="en-US" altLang="en-US" sz="2800" b="1" u="sng" dirty="0"/>
              <a:t>our old man is crucified with him, that the body of sin might be destroyed, that henceforth we should not serve sin. For he that is dead is freed from sin</a:t>
            </a:r>
            <a:r>
              <a:rPr lang="en-US" altLang="en-US" sz="2800" b="1" dirty="0"/>
              <a:t>. Now if we be dead with Christ, we believe that we shall also live with him: Knowing that Christ being raised from the dead </a:t>
            </a:r>
            <a:r>
              <a:rPr lang="en-US" altLang="en-US" sz="2800" b="1" dirty="0" err="1"/>
              <a:t>dieth</a:t>
            </a:r>
            <a:r>
              <a:rPr lang="en-US" altLang="en-US" sz="2800" b="1" dirty="0"/>
              <a:t> no more; death hath no more dominion over him. </a:t>
            </a:r>
          </a:p>
        </p:txBody>
      </p:sp>
    </p:spTree>
    <p:extLst>
      <p:ext uri="{BB962C8B-B14F-4D97-AF65-F5344CB8AC3E}">
        <p14:creationId xmlns:p14="http://schemas.microsoft.com/office/powerpoint/2010/main" val="6425855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741A36-1372-456E-BD88-EEF7096E5C1B}"/>
              </a:ext>
            </a:extLst>
          </p:cNvPr>
          <p:cNvSpPr>
            <a:spLocks noGrp="1" noRot="1" noChangeArrowheads="1"/>
          </p:cNvSpPr>
          <p:nvPr>
            <p:ph type="title"/>
          </p:nvPr>
        </p:nvSpPr>
        <p:spPr>
          <a:xfrm>
            <a:off x="914400" y="37322"/>
            <a:ext cx="10896600" cy="1431925"/>
          </a:xfrm>
        </p:spPr>
        <p:txBody>
          <a:bodyPr/>
          <a:lstStyle/>
          <a:p>
            <a:pPr eaLnBrk="1" hangingPunct="1">
              <a:defRPr/>
            </a:pPr>
            <a:r>
              <a:rPr lang="en-US" dirty="0"/>
              <a:t>Sin and Grace: Putting It Together</a:t>
            </a:r>
          </a:p>
        </p:txBody>
      </p:sp>
      <p:sp>
        <p:nvSpPr>
          <p:cNvPr id="13315" name="Rectangle 3">
            <a:extLst>
              <a:ext uri="{FF2B5EF4-FFF2-40B4-BE49-F238E27FC236}">
                <a16:creationId xmlns:a16="http://schemas.microsoft.com/office/drawing/2014/main" id="{C49AE353-CB17-4CF8-8E67-0A30938FA096}"/>
              </a:ext>
            </a:extLst>
          </p:cNvPr>
          <p:cNvSpPr>
            <a:spLocks noGrp="1" noRot="1" noChangeArrowheads="1"/>
          </p:cNvSpPr>
          <p:nvPr>
            <p:ph type="body" idx="1"/>
          </p:nvPr>
        </p:nvSpPr>
        <p:spPr>
          <a:xfrm>
            <a:off x="762000" y="1828800"/>
            <a:ext cx="11049000" cy="5029200"/>
          </a:xfrm>
        </p:spPr>
        <p:txBody>
          <a:bodyPr/>
          <a:lstStyle/>
          <a:p>
            <a:pPr eaLnBrk="1" hangingPunct="1">
              <a:lnSpc>
                <a:spcPct val="80000"/>
              </a:lnSpc>
              <a:defRPr/>
            </a:pPr>
            <a:r>
              <a:rPr lang="en-US" altLang="en-US" sz="2400" b="1" dirty="0"/>
              <a:t>Romans 6:1-18 (continued) </a:t>
            </a:r>
            <a:r>
              <a:rPr lang="en-US" altLang="en-US" sz="2400" b="1" u="sng" dirty="0"/>
              <a:t>For in that he died, he died unto sin once: but in that he </a:t>
            </a:r>
            <a:r>
              <a:rPr lang="en-US" altLang="en-US" sz="2400" b="1" u="sng" dirty="0" err="1"/>
              <a:t>liveth</a:t>
            </a:r>
            <a:r>
              <a:rPr lang="en-US" altLang="en-US" sz="2400" b="1" u="sng" dirty="0"/>
              <a:t>, he </a:t>
            </a:r>
            <a:r>
              <a:rPr lang="en-US" altLang="en-US" sz="2400" b="1" u="sng" dirty="0" err="1"/>
              <a:t>liveth</a:t>
            </a:r>
            <a:r>
              <a:rPr lang="en-US" altLang="en-US" sz="2400" b="1" u="sng" dirty="0"/>
              <a:t> unto God. Likewise reckon ye also yourselves to be dead indeed unto sin, but alive unto God through Jesus Christ our Lord. Let not sin therefore reign in your mortal body, that ye should obey it in the lusts thereof. Neither yield ye your members as instruments of unrighteousness unto sin: but yield yourselves unto God</a:t>
            </a:r>
            <a:r>
              <a:rPr lang="en-US" altLang="en-US" sz="2400" b="1" dirty="0"/>
              <a:t>, as those that are alive from the dead, and your members as instruments of righteousness unto God. </a:t>
            </a:r>
            <a:r>
              <a:rPr lang="en-US" altLang="en-US" sz="2400" b="1" u="sng" dirty="0"/>
              <a:t>For sin shall not have dominion over you: for ye are not under the law, but under grace</a:t>
            </a:r>
            <a:r>
              <a:rPr lang="en-US" altLang="en-US" sz="2400" b="1" dirty="0"/>
              <a:t>. What then? shall we sin, because we are not under the law, but under grace? God forbid. Know ye not, that to whom ye yield yourselves servants to obey, his servants ye are to whom ye obey; whether of sin unto death, or of obedience unto righteousness? </a:t>
            </a:r>
            <a:r>
              <a:rPr lang="en-US" altLang="en-US" sz="2400" b="1" u="sng" dirty="0"/>
              <a:t>But God be thanked, that ye were the servants of sin, but ye have obeyed from the heart that form of doctrine which was delivered you. Being then made free from sin, ye became the servants of righteousness</a:t>
            </a:r>
            <a:r>
              <a:rPr lang="en-US" altLang="en-US" sz="2400" b="1" dirty="0"/>
              <a:t>.</a:t>
            </a:r>
          </a:p>
        </p:txBody>
      </p:sp>
    </p:spTree>
    <p:extLst>
      <p:ext uri="{BB962C8B-B14F-4D97-AF65-F5344CB8AC3E}">
        <p14:creationId xmlns:p14="http://schemas.microsoft.com/office/powerpoint/2010/main" val="744058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F902-6A86-437D-99D5-3202F05DF79F}"/>
              </a:ext>
            </a:extLst>
          </p:cNvPr>
          <p:cNvSpPr>
            <a:spLocks noGrp="1"/>
          </p:cNvSpPr>
          <p:nvPr>
            <p:ph type="ctrTitle" sz="quarter" idx="4294967295"/>
          </p:nvPr>
        </p:nvSpPr>
        <p:spPr>
          <a:xfrm>
            <a:off x="2590800" y="1997076"/>
            <a:ext cx="7086600" cy="1431925"/>
          </a:xfrm>
        </p:spPr>
        <p:txBody>
          <a:bodyPr anchor="b"/>
          <a:lstStyle/>
          <a:p>
            <a:r>
              <a:rPr lang="en-US" altLang="en-US"/>
              <a:t>Next Week</a:t>
            </a:r>
          </a:p>
        </p:txBody>
      </p:sp>
      <p:sp>
        <p:nvSpPr>
          <p:cNvPr id="3" name="Subtitle 2">
            <a:extLst>
              <a:ext uri="{FF2B5EF4-FFF2-40B4-BE49-F238E27FC236}">
                <a16:creationId xmlns:a16="http://schemas.microsoft.com/office/drawing/2014/main" id="{C279757D-0A30-4E50-B851-1005AB799D43}"/>
              </a:ext>
            </a:extLst>
          </p:cNvPr>
          <p:cNvSpPr>
            <a:spLocks noGrp="1"/>
          </p:cNvSpPr>
          <p:nvPr>
            <p:ph type="subTitle" sz="quarter" idx="4294967295"/>
          </p:nvPr>
        </p:nvSpPr>
        <p:spPr>
          <a:xfrm>
            <a:off x="2971800" y="3844925"/>
            <a:ext cx="6184900" cy="1785938"/>
          </a:xfrm>
        </p:spPr>
        <p:txBody>
          <a:bodyPr/>
          <a:lstStyle/>
          <a:p>
            <a:pPr marL="0" indent="0">
              <a:buNone/>
            </a:pPr>
            <a:r>
              <a:rPr lang="en-US" altLang="en-US"/>
              <a:t>Diligence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BFE2901-E37D-46E6-9C4B-EC7460024784}"/>
              </a:ext>
            </a:extLst>
          </p:cNvPr>
          <p:cNvSpPr>
            <a:spLocks noGrp="1" noChangeArrowheads="1"/>
          </p:cNvSpPr>
          <p:nvPr>
            <p:ph type="title"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Eyeing Second Peter</a:t>
            </a:r>
          </a:p>
        </p:txBody>
      </p:sp>
      <p:sp>
        <p:nvSpPr>
          <p:cNvPr id="48131" name="Rectangle 3">
            <a:extLst>
              <a:ext uri="{FF2B5EF4-FFF2-40B4-BE49-F238E27FC236}">
                <a16:creationId xmlns:a16="http://schemas.microsoft.com/office/drawing/2014/main" id="{F675F4EB-DCEF-4C5B-8102-497CBE13B6A7}"/>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ffectLst/>
              </a:rPr>
              <a:t>Weekly study plan:</a:t>
            </a:r>
          </a:p>
          <a:p>
            <a:r>
              <a:rPr lang="en-US" altLang="en-US" dirty="0">
                <a:effectLst/>
              </a:rPr>
              <a:t>Read 2 Peter once a week</a:t>
            </a:r>
          </a:p>
          <a:p>
            <a:r>
              <a:rPr lang="en-US" altLang="en-US" dirty="0">
                <a:effectLst/>
              </a:rPr>
              <a:t>Work on the memory verse by reading it  carefully aloud at least eleven times this week</a:t>
            </a:r>
          </a:p>
          <a:p>
            <a:r>
              <a:rPr lang="en-US" altLang="en-US" dirty="0">
                <a:effectLst/>
              </a:rPr>
              <a:t>Any study on next weeks topic in the text from next week’s topic</a:t>
            </a:r>
            <a:r>
              <a:rPr lang="en-US" altLang="en-US">
                <a:effectLst/>
              </a:rPr>
              <a:t>: Diligence</a:t>
            </a:r>
            <a:endParaRPr lang="en-US" altLang="en-US" dirty="0">
              <a:effectLst/>
            </a:endParaRPr>
          </a:p>
        </p:txBody>
      </p:sp>
      <p:pic>
        <p:nvPicPr>
          <p:cNvPr id="4" name="Picture 3">
            <a:extLst>
              <a:ext uri="{FF2B5EF4-FFF2-40B4-BE49-F238E27FC236}">
                <a16:creationId xmlns:a16="http://schemas.microsoft.com/office/drawing/2014/main" id="{69873595-729F-47B3-B460-4F98B5194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799" y="-6626"/>
            <a:ext cx="2743201" cy="18134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9F6D-5DC5-4339-821E-10B456E6389D}"/>
              </a:ext>
            </a:extLst>
          </p:cNvPr>
          <p:cNvSpPr>
            <a:spLocks noGrp="1"/>
          </p:cNvSpPr>
          <p:nvPr>
            <p:ph type="title"/>
          </p:nvPr>
        </p:nvSpPr>
        <p:spPr/>
        <p:txBody>
          <a:bodyPr/>
          <a:lstStyle/>
          <a:p>
            <a:r>
              <a:rPr lang="en-US" altLang="en-US" sz="4000" dirty="0"/>
              <a:t>Three Mnemonics:</a:t>
            </a:r>
            <a:br>
              <a:rPr lang="en-US" altLang="en-US" sz="4000" dirty="0"/>
            </a:br>
            <a:r>
              <a:rPr lang="en-US" altLang="en-US" dirty="0"/>
              <a:t>Remembering</a:t>
            </a:r>
            <a:r>
              <a:rPr lang="en-US" altLang="en-US" sz="4000" dirty="0"/>
              <a:t> Second Peter</a:t>
            </a:r>
          </a:p>
        </p:txBody>
      </p:sp>
      <p:sp>
        <p:nvSpPr>
          <p:cNvPr id="3" name="Content Placeholder 2">
            <a:extLst>
              <a:ext uri="{FF2B5EF4-FFF2-40B4-BE49-F238E27FC236}">
                <a16:creationId xmlns:a16="http://schemas.microsoft.com/office/drawing/2014/main" id="{5D8A48EB-0DD7-488C-AA65-24EEBE848724}"/>
              </a:ext>
            </a:extLst>
          </p:cNvPr>
          <p:cNvSpPr>
            <a:spLocks noGrp="1"/>
          </p:cNvSpPr>
          <p:nvPr>
            <p:ph idx="1"/>
          </p:nvPr>
        </p:nvSpPr>
        <p:spPr/>
        <p:txBody>
          <a:bodyPr/>
          <a:lstStyle/>
          <a:p>
            <a:pPr>
              <a:defRPr/>
            </a:pPr>
            <a:r>
              <a:rPr lang="en-US" altLang="en-US" dirty="0"/>
              <a:t>Blindness and Myopia Control</a:t>
            </a:r>
          </a:p>
          <a:p>
            <a:pPr>
              <a:defRPr/>
            </a:pPr>
            <a:r>
              <a:rPr lang="en-US" altLang="en-US" dirty="0"/>
              <a:t>Eyes Full of Adultery</a:t>
            </a:r>
          </a:p>
          <a:p>
            <a:pPr>
              <a:defRPr/>
            </a:pPr>
            <a:r>
              <a:rPr lang="en-US" altLang="en-US" dirty="0"/>
              <a:t>Twinkling of an Eye</a:t>
            </a:r>
          </a:p>
          <a:p>
            <a:pPr>
              <a:defRPr/>
            </a:pPr>
            <a:r>
              <a:rPr lang="en-US" altLang="en-US" dirty="0"/>
              <a:t>Holiness – Heresy – Hope</a:t>
            </a:r>
          </a:p>
          <a:p>
            <a:pPr>
              <a:defRPr/>
            </a:pPr>
            <a:r>
              <a:rPr lang="en-US" altLang="en-US" dirty="0"/>
              <a:t>Cultivate Christian Character</a:t>
            </a:r>
          </a:p>
          <a:p>
            <a:pPr>
              <a:defRPr/>
            </a:pPr>
            <a:r>
              <a:rPr lang="en-US" altLang="en-US" dirty="0"/>
              <a:t>Condemnation of false teachers</a:t>
            </a:r>
          </a:p>
          <a:p>
            <a:pPr>
              <a:defRPr/>
            </a:pPr>
            <a:r>
              <a:rPr lang="en-US" altLang="en-US" dirty="0"/>
              <a:t>Confidence in Christ’s return </a:t>
            </a:r>
          </a:p>
        </p:txBody>
      </p:sp>
      <p:sp>
        <p:nvSpPr>
          <p:cNvPr id="7173" name="Text Box 5">
            <a:extLst>
              <a:ext uri="{FF2B5EF4-FFF2-40B4-BE49-F238E27FC236}">
                <a16:creationId xmlns:a16="http://schemas.microsoft.com/office/drawing/2014/main" id="{CE7969FE-0710-4D6D-9B86-DE73E8667873}"/>
              </a:ext>
            </a:extLst>
          </p:cNvPr>
          <p:cNvSpPr txBox="1">
            <a:spLocks noChangeArrowheads="1"/>
          </p:cNvSpPr>
          <p:nvPr/>
        </p:nvSpPr>
        <p:spPr bwMode="auto">
          <a:xfrm>
            <a:off x="3184525" y="7199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4" name="Arrow: Right 3">
            <a:extLst>
              <a:ext uri="{FF2B5EF4-FFF2-40B4-BE49-F238E27FC236}">
                <a16:creationId xmlns:a16="http://schemas.microsoft.com/office/drawing/2014/main" id="{539FA4C5-B3C8-42E4-ACF3-783CCDD5F689}"/>
              </a:ext>
            </a:extLst>
          </p:cNvPr>
          <p:cNvSpPr/>
          <p:nvPr/>
        </p:nvSpPr>
        <p:spPr>
          <a:xfrm>
            <a:off x="360611" y="1937657"/>
            <a:ext cx="736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Arrow: Right 5">
            <a:extLst>
              <a:ext uri="{FF2B5EF4-FFF2-40B4-BE49-F238E27FC236}">
                <a16:creationId xmlns:a16="http://schemas.microsoft.com/office/drawing/2014/main" id="{DA010D16-22DD-449E-97D1-E50F10E5E988}"/>
              </a:ext>
            </a:extLst>
          </p:cNvPr>
          <p:cNvSpPr/>
          <p:nvPr/>
        </p:nvSpPr>
        <p:spPr>
          <a:xfrm>
            <a:off x="381000" y="3771900"/>
            <a:ext cx="736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Arrow: Right 7">
            <a:extLst>
              <a:ext uri="{FF2B5EF4-FFF2-40B4-BE49-F238E27FC236}">
                <a16:creationId xmlns:a16="http://schemas.microsoft.com/office/drawing/2014/main" id="{1E0C4053-5636-44FB-A4EC-B0ECDB4F667C}"/>
              </a:ext>
            </a:extLst>
          </p:cNvPr>
          <p:cNvSpPr/>
          <p:nvPr/>
        </p:nvSpPr>
        <p:spPr>
          <a:xfrm>
            <a:off x="371496" y="4324738"/>
            <a:ext cx="736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E24BE11-DEAE-420E-B33C-4EA1F06BE706}"/>
              </a:ext>
            </a:extLst>
          </p:cNvPr>
          <p:cNvSpPr>
            <a:spLocks noGrp="1" noChangeArrowheads="1"/>
          </p:cNvSpPr>
          <p:nvPr>
            <p:ph type="ctrTitle"/>
          </p:nvPr>
        </p:nvSpPr>
        <p:spPr>
          <a:xfrm>
            <a:off x="2438400" y="533401"/>
            <a:ext cx="7772400" cy="3184525"/>
          </a:xfrm>
        </p:spPr>
        <p:txBody>
          <a:bodyPr/>
          <a:lstStyle/>
          <a:p>
            <a:pPr eaLnBrk="1" hangingPunct="1">
              <a:defRPr/>
            </a:pPr>
            <a:r>
              <a:rPr lang="en-US" altLang="en-US" sz="4800" b="0" dirty="0"/>
              <a:t>Escaping the Corruption in the World</a:t>
            </a:r>
            <a:br>
              <a:rPr lang="en-US" altLang="en-US" sz="4800" b="0" dirty="0"/>
            </a:br>
            <a:br>
              <a:rPr lang="en-US" altLang="en-US" sz="4800" b="0" dirty="0"/>
            </a:br>
            <a:endParaRPr lang="en-US" altLang="en-US" sz="4800" b="0" dirty="0"/>
          </a:p>
        </p:txBody>
      </p:sp>
      <p:sp>
        <p:nvSpPr>
          <p:cNvPr id="2051" name="Rectangle 3">
            <a:extLst>
              <a:ext uri="{FF2B5EF4-FFF2-40B4-BE49-F238E27FC236}">
                <a16:creationId xmlns:a16="http://schemas.microsoft.com/office/drawing/2014/main" id="{3B0A5E14-A6A3-49A8-B9DE-346E972A6A7A}"/>
              </a:ext>
            </a:extLst>
          </p:cNvPr>
          <p:cNvSpPr>
            <a:spLocks noGrp="1" noChangeArrowheads="1"/>
          </p:cNvSpPr>
          <p:nvPr>
            <p:ph type="subTitle" idx="1"/>
          </p:nvPr>
        </p:nvSpPr>
        <p:spPr>
          <a:xfrm>
            <a:off x="2514600" y="4953000"/>
            <a:ext cx="6781800" cy="1752600"/>
          </a:xfrm>
        </p:spPr>
        <p:txBody>
          <a:bodyPr/>
          <a:lstStyle/>
          <a:p>
            <a:pPr eaLnBrk="1" hangingPunct="1">
              <a:defRPr/>
            </a:pPr>
            <a:endParaRPr lang="en-US" dirty="0"/>
          </a:p>
        </p:txBody>
      </p:sp>
      <p:pic>
        <p:nvPicPr>
          <p:cNvPr id="8196" name="Picture 4" descr="sin0510">
            <a:extLst>
              <a:ext uri="{FF2B5EF4-FFF2-40B4-BE49-F238E27FC236}">
                <a16:creationId xmlns:a16="http://schemas.microsoft.com/office/drawing/2014/main" id="{5A857C5B-75F7-410E-BBF4-5D78DE264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151982"/>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Grace">
            <a:extLst>
              <a:ext uri="{FF2B5EF4-FFF2-40B4-BE49-F238E27FC236}">
                <a16:creationId xmlns:a16="http://schemas.microsoft.com/office/drawing/2014/main" id="{0A3C1932-751C-4834-A583-DB925897B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2" y="3104810"/>
            <a:ext cx="36576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3B10-5871-4B9A-9843-84A1BD4B3F68}"/>
              </a:ext>
            </a:extLst>
          </p:cNvPr>
          <p:cNvSpPr>
            <a:spLocks noGrp="1"/>
          </p:cNvSpPr>
          <p:nvPr>
            <p:ph type="title"/>
          </p:nvPr>
        </p:nvSpPr>
        <p:spPr/>
        <p:txBody>
          <a:bodyPr/>
          <a:lstStyle/>
          <a:p>
            <a:pPr>
              <a:defRPr/>
            </a:pPr>
            <a:r>
              <a:rPr lang="en-US" dirty="0"/>
              <a:t>Introduction</a:t>
            </a:r>
          </a:p>
        </p:txBody>
      </p:sp>
      <p:sp>
        <p:nvSpPr>
          <p:cNvPr id="3" name="Content Placeholder 2">
            <a:extLst>
              <a:ext uri="{FF2B5EF4-FFF2-40B4-BE49-F238E27FC236}">
                <a16:creationId xmlns:a16="http://schemas.microsoft.com/office/drawing/2014/main" id="{B9C2AFDE-4543-4374-A2C9-57CE5F79C99D}"/>
              </a:ext>
            </a:extLst>
          </p:cNvPr>
          <p:cNvSpPr>
            <a:spLocks noGrp="1"/>
          </p:cNvSpPr>
          <p:nvPr>
            <p:ph idx="1"/>
          </p:nvPr>
        </p:nvSpPr>
        <p:spPr/>
        <p:txBody>
          <a:bodyPr/>
          <a:lstStyle/>
          <a:p>
            <a:pPr>
              <a:defRPr/>
            </a:pPr>
            <a:r>
              <a:rPr lang="en-US" dirty="0"/>
              <a:t>Corruption </a:t>
            </a:r>
          </a:p>
          <a:p>
            <a:pPr lvl="1">
              <a:defRPr/>
            </a:pPr>
            <a:r>
              <a:rPr lang="en-US" sz="3200" dirty="0"/>
              <a:t>“Ruin, destruction, dissolution, deterioration, corruption … of religious and moral depravity” AG 861</a:t>
            </a:r>
          </a:p>
          <a:p>
            <a:pPr lvl="1">
              <a:defRPr/>
            </a:pPr>
            <a:r>
              <a:rPr lang="en-US" sz="3200" dirty="0"/>
              <a:t>“Moral decay” Thayer 651</a:t>
            </a:r>
          </a:p>
          <a:p>
            <a:pPr>
              <a:defRPr/>
            </a:pPr>
            <a:r>
              <a:rPr lang="en-US" dirty="0"/>
              <a:t>Having escaped corruption, we have an obligation to grow morally and spiritually.</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3B10-5871-4B9A-9843-84A1BD4B3F68}"/>
              </a:ext>
            </a:extLst>
          </p:cNvPr>
          <p:cNvSpPr>
            <a:spLocks noGrp="1"/>
          </p:cNvSpPr>
          <p:nvPr>
            <p:ph type="title"/>
          </p:nvPr>
        </p:nvSpPr>
        <p:spPr>
          <a:xfrm>
            <a:off x="228600" y="76201"/>
            <a:ext cx="11811000" cy="1431925"/>
          </a:xfrm>
        </p:spPr>
        <p:txBody>
          <a:bodyPr/>
          <a:lstStyle/>
          <a:p>
            <a:r>
              <a:rPr lang="en-US" altLang="en-US" sz="3600" dirty="0"/>
              <a:t>Introduction:</a:t>
            </a:r>
            <a:br>
              <a:rPr lang="en-US" altLang="en-US" sz="3600" dirty="0"/>
            </a:br>
            <a:r>
              <a:rPr lang="en-US" altLang="en-US" sz="3600" dirty="0"/>
              <a:t>Escaping Corruption and </a:t>
            </a:r>
            <a:br>
              <a:rPr lang="en-US" altLang="en-US" sz="3600" dirty="0"/>
            </a:br>
            <a:r>
              <a:rPr lang="en-US" altLang="en-US" sz="3600" dirty="0"/>
              <a:t>Partaking of the Divine Nature</a:t>
            </a:r>
          </a:p>
        </p:txBody>
      </p:sp>
      <p:sp>
        <p:nvSpPr>
          <p:cNvPr id="3" name="Content Placeholder 2">
            <a:extLst>
              <a:ext uri="{FF2B5EF4-FFF2-40B4-BE49-F238E27FC236}">
                <a16:creationId xmlns:a16="http://schemas.microsoft.com/office/drawing/2014/main" id="{B9C2AFDE-4543-4374-A2C9-57CE5F79C99D}"/>
              </a:ext>
            </a:extLst>
          </p:cNvPr>
          <p:cNvSpPr>
            <a:spLocks noGrp="1"/>
          </p:cNvSpPr>
          <p:nvPr>
            <p:ph idx="1"/>
          </p:nvPr>
        </p:nvSpPr>
        <p:spPr>
          <a:xfrm>
            <a:off x="1143000" y="1828800"/>
            <a:ext cx="10972800" cy="4724400"/>
          </a:xfrm>
        </p:spPr>
        <p:txBody>
          <a:bodyPr/>
          <a:lstStyle/>
          <a:p>
            <a:pPr>
              <a:defRPr/>
            </a:pPr>
            <a:r>
              <a:rPr lang="en-US" altLang="en-US" sz="2400" b="1" dirty="0"/>
              <a:t>“The participation or sharing in the characteristics of deity needs to be exercised daily in life to bring about further spiritual growth and maturation.” Hamilton 32</a:t>
            </a:r>
          </a:p>
          <a:p>
            <a:pPr>
              <a:defRPr/>
            </a:pPr>
            <a:r>
              <a:rPr lang="en-US" altLang="en-US" sz="2400" b="1" dirty="0"/>
              <a:t>“Without God’s work and his initiative in sending Christ and giving the word of God to create faith …, it would be impossible for man to be redeemed, but once God enables, man has the responsibility of walking in faith with the obedience that grows out if it … a Christian is not passive in his/her ultimate redemption.  Having escaped experienced the forgiveness of sins and having become a sharer in the characteristics of deity, he has the obligation to be active in spiritual growth and development in the supplying of various qualities which are here going to be delineated by Peter.” Hamilton p.33-34</a:t>
            </a:r>
          </a:p>
          <a:p>
            <a:pPr marL="0" indent="0">
              <a:buNone/>
              <a:defRPr/>
            </a:pPr>
            <a:r>
              <a:rPr lang="en-US" altLang="en-US" sz="2400" b="1" dirty="0"/>
              <a:t>Humanity must apply faith to God’s grace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3B10-5871-4B9A-9843-84A1BD4B3F68}"/>
              </a:ext>
            </a:extLst>
          </p:cNvPr>
          <p:cNvSpPr>
            <a:spLocks noGrp="1"/>
          </p:cNvSpPr>
          <p:nvPr>
            <p:ph type="title"/>
          </p:nvPr>
        </p:nvSpPr>
        <p:spPr/>
        <p:txBody>
          <a:bodyPr/>
          <a:lstStyle/>
          <a:p>
            <a:pPr>
              <a:defRPr/>
            </a:pPr>
            <a:r>
              <a:rPr lang="en-US" dirty="0"/>
              <a:t>Introduction:</a:t>
            </a:r>
            <a:br>
              <a:rPr lang="en-US" dirty="0"/>
            </a:br>
            <a:r>
              <a:rPr lang="en-US" dirty="0"/>
              <a:t>Escaping Corruption</a:t>
            </a:r>
          </a:p>
        </p:txBody>
      </p:sp>
      <p:sp>
        <p:nvSpPr>
          <p:cNvPr id="3" name="Content Placeholder 2">
            <a:extLst>
              <a:ext uri="{FF2B5EF4-FFF2-40B4-BE49-F238E27FC236}">
                <a16:creationId xmlns:a16="http://schemas.microsoft.com/office/drawing/2014/main" id="{B9C2AFDE-4543-4374-A2C9-57CE5F79C99D}"/>
              </a:ext>
            </a:extLst>
          </p:cNvPr>
          <p:cNvSpPr>
            <a:spLocks noGrp="1"/>
          </p:cNvSpPr>
          <p:nvPr>
            <p:ph idx="1"/>
          </p:nvPr>
        </p:nvSpPr>
        <p:spPr>
          <a:xfrm>
            <a:off x="1143000" y="1676401"/>
            <a:ext cx="9296400" cy="5029200"/>
          </a:xfrm>
        </p:spPr>
        <p:txBody>
          <a:bodyPr/>
          <a:lstStyle/>
          <a:p>
            <a:pPr>
              <a:defRPr/>
            </a:pPr>
            <a:r>
              <a:rPr lang="en-US" altLang="en-US" b="1" dirty="0"/>
              <a:t>Lust </a:t>
            </a:r>
            <a:r>
              <a:rPr lang="en-US" altLang="en-US" b="1" i="1" dirty="0" err="1"/>
              <a:t>eputhumia</a:t>
            </a:r>
            <a:r>
              <a:rPr lang="en-US" altLang="en-US" b="1" dirty="0"/>
              <a:t> “desire, craving, longing’ (Thayer)</a:t>
            </a:r>
          </a:p>
          <a:p>
            <a:pPr>
              <a:defRPr/>
            </a:pPr>
            <a:r>
              <a:rPr lang="en-US" altLang="en-US" b="1" dirty="0"/>
              <a:t>Verb form in Rom 13:9 “You shall not covet”</a:t>
            </a:r>
          </a:p>
          <a:p>
            <a:pPr>
              <a:defRPr/>
            </a:pPr>
            <a:r>
              <a:rPr lang="en-US" altLang="en-US" b="1" dirty="0"/>
              <a:t>Lust</a:t>
            </a:r>
          </a:p>
          <a:p>
            <a:pPr lvl="1">
              <a:defRPr/>
            </a:pPr>
            <a:r>
              <a:rPr lang="en-US" altLang="en-US" sz="3200" b="1" dirty="0"/>
              <a:t>Corrupts 2 Peter 1:4</a:t>
            </a:r>
          </a:p>
          <a:p>
            <a:pPr lvl="1">
              <a:defRPr/>
            </a:pPr>
            <a:r>
              <a:rPr lang="en-US" altLang="en-US" sz="3200" b="1" dirty="0"/>
              <a:t>Wars against inner person Gal 5:16,17</a:t>
            </a:r>
          </a:p>
          <a:p>
            <a:pPr lvl="1">
              <a:defRPr/>
            </a:pPr>
            <a:r>
              <a:rPr lang="en-US" altLang="en-US" sz="3200" b="1" dirty="0"/>
              <a:t>Deceives Eph 4:22</a:t>
            </a:r>
          </a:p>
          <a:p>
            <a:pPr lvl="1">
              <a:defRPr/>
            </a:pPr>
            <a:r>
              <a:rPr lang="en-US" altLang="en-US" sz="3200" b="1" dirty="0"/>
              <a:t>Discontent Heb 13:5</a:t>
            </a:r>
          </a:p>
          <a:p>
            <a:pPr lvl="1">
              <a:defRPr/>
            </a:pPr>
            <a:r>
              <a:rPr lang="en-US" altLang="en-US" sz="3200" b="1" dirty="0"/>
              <a:t>Captivates Titus 3:3, Romans 6:12-3</a:t>
            </a:r>
          </a:p>
          <a:p>
            <a:pPr lvl="1">
              <a:defRPr/>
            </a:pPr>
            <a:r>
              <a:rPr lang="en-US" altLang="en-US" sz="3200" b="1" dirty="0"/>
              <a:t>Condemns James 1:18, Mt 5:29, Eph 2:3</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Glass Layers">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Glass Layers</Template>
  <TotalTime>0</TotalTime>
  <Words>3179</Words>
  <Application>Microsoft Office PowerPoint</Application>
  <PresentationFormat>Widescreen</PresentationFormat>
  <Paragraphs>118</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Arial Black</vt:lpstr>
      <vt:lpstr>Calibri</vt:lpstr>
      <vt:lpstr>Garamond</vt:lpstr>
      <vt:lpstr>Wingdings</vt:lpstr>
      <vt:lpstr>Glass Layers</vt:lpstr>
      <vt:lpstr>PowerPoint Presentation</vt:lpstr>
      <vt:lpstr>Eyeing Second Peter</vt:lpstr>
      <vt:lpstr>Memory Passage</vt:lpstr>
      <vt:lpstr>Eyeing Second Peter</vt:lpstr>
      <vt:lpstr>Three Mnemonics: Remembering Second Peter</vt:lpstr>
      <vt:lpstr>Escaping the Corruption in the World  </vt:lpstr>
      <vt:lpstr>Introduction</vt:lpstr>
      <vt:lpstr>Introduction: Escaping Corruption and  Partaking of the Divine Nature</vt:lpstr>
      <vt:lpstr>Introduction: Escaping Corruption</vt:lpstr>
      <vt:lpstr>Juxtaposing Sin and Grace</vt:lpstr>
      <vt:lpstr>Grace Trains To  Put Away Sin</vt:lpstr>
      <vt:lpstr>Lust Enslaves, Grace Trains To Put Away Sin (Titus continued)</vt:lpstr>
      <vt:lpstr> Repentance</vt:lpstr>
      <vt:lpstr>Jesus Taught    Radical Repentance</vt:lpstr>
      <vt:lpstr>PowerPoint Presentation</vt:lpstr>
      <vt:lpstr>An Appeal To  Put Away Sin</vt:lpstr>
      <vt:lpstr>An Appeal To Put Away Sin</vt:lpstr>
      <vt:lpstr>An Appeal To Put Away Sin</vt:lpstr>
      <vt:lpstr>An Appeal To Put Away Sin</vt:lpstr>
      <vt:lpstr>An Appeal To Put Away Sin</vt:lpstr>
      <vt:lpstr>An Appeal To Put Away Sin</vt:lpstr>
      <vt:lpstr>An Appeal To Put Away Sin</vt:lpstr>
      <vt:lpstr>An Appeal To Put Away Sin - Turning Back to Sin &amp; False Teachers</vt:lpstr>
      <vt:lpstr>Escaping Corruption Abstain from Lust</vt:lpstr>
      <vt:lpstr>Escaping Corruption  Abstain from Lust</vt:lpstr>
      <vt:lpstr>Escaping Corruption Abstain from Lust</vt:lpstr>
      <vt:lpstr>Escaping Corruption Abstain from Lust</vt:lpstr>
      <vt:lpstr>Shrek The Sheep &amp; The Burden of Sin</vt:lpstr>
      <vt:lpstr>PowerPoint Presentation</vt:lpstr>
      <vt:lpstr>Sin and Grace: Putting It Together</vt:lpstr>
      <vt:lpstr>Sin and Grace: Putting It Together</vt:lpstr>
      <vt:lpstr>Sin and Grace: Putting It Together</vt:lpstr>
      <vt:lpstr>Sin and Grace: Putting It Together</vt:lpstr>
      <vt:lpstr>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2019-09-02T14:09:43Z</dcterms:created>
  <dcterms:modified xsi:type="dcterms:W3CDTF">2019-09-02T15:02:00Z</dcterms:modified>
</cp:coreProperties>
</file>