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9" r:id="rId1"/>
  </p:sldMasterIdLst>
  <p:notesMasterIdLst>
    <p:notesMasterId r:id="rId31"/>
  </p:notesMasterIdLst>
  <p:sldIdLst>
    <p:sldId id="280" r:id="rId2"/>
    <p:sldId id="295" r:id="rId3"/>
    <p:sldId id="296" r:id="rId4"/>
    <p:sldId id="321" r:id="rId5"/>
    <p:sldId id="311" r:id="rId6"/>
    <p:sldId id="290" r:id="rId7"/>
    <p:sldId id="305" r:id="rId8"/>
    <p:sldId id="257" r:id="rId9"/>
    <p:sldId id="256" r:id="rId10"/>
    <p:sldId id="260" r:id="rId11"/>
    <p:sldId id="261" r:id="rId12"/>
    <p:sldId id="262" r:id="rId13"/>
    <p:sldId id="263" r:id="rId14"/>
    <p:sldId id="264" r:id="rId15"/>
    <p:sldId id="265" r:id="rId16"/>
    <p:sldId id="269" r:id="rId17"/>
    <p:sldId id="324" r:id="rId18"/>
    <p:sldId id="266" r:id="rId19"/>
    <p:sldId id="314" r:id="rId20"/>
    <p:sldId id="267" r:id="rId21"/>
    <p:sldId id="317" r:id="rId22"/>
    <p:sldId id="315" r:id="rId23"/>
    <p:sldId id="316" r:id="rId24"/>
    <p:sldId id="268" r:id="rId25"/>
    <p:sldId id="270" r:id="rId26"/>
    <p:sldId id="271" r:id="rId27"/>
    <p:sldId id="272" r:id="rId28"/>
    <p:sldId id="323" r:id="rId29"/>
    <p:sldId id="322" r:id="rId3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2" autoAdjust="0"/>
    <p:restoredTop sz="94728" autoAdjust="0"/>
  </p:normalViewPr>
  <p:slideViewPr>
    <p:cSldViewPr>
      <p:cViewPr varScale="1">
        <p:scale>
          <a:sx n="97" d="100"/>
          <a:sy n="97" d="100"/>
        </p:scale>
        <p:origin x="7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8" d="100"/>
          <a:sy n="78" d="100"/>
        </p:scale>
        <p:origin x="2604"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9219FD61-ABCF-4030-833A-C2AE3D7E71C2}"/>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en-US"/>
          </a:p>
        </p:txBody>
      </p:sp>
      <p:sp>
        <p:nvSpPr>
          <p:cNvPr id="27651" name="Rectangle 3">
            <a:extLst>
              <a:ext uri="{FF2B5EF4-FFF2-40B4-BE49-F238E27FC236}">
                <a16:creationId xmlns:a16="http://schemas.microsoft.com/office/drawing/2014/main" id="{919BE32D-3D2B-49C3-A4E9-0F7C1994FFF9}"/>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7653" name="Rectangle 5">
            <a:extLst>
              <a:ext uri="{FF2B5EF4-FFF2-40B4-BE49-F238E27FC236}">
                <a16:creationId xmlns:a16="http://schemas.microsoft.com/office/drawing/2014/main" id="{0D57595A-7152-4854-8401-72F2B232F6DD}"/>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27654" name="Rectangle 6">
            <a:extLst>
              <a:ext uri="{FF2B5EF4-FFF2-40B4-BE49-F238E27FC236}">
                <a16:creationId xmlns:a16="http://schemas.microsoft.com/office/drawing/2014/main" id="{5A2DDC1E-107A-4E00-9021-9D844FCE97CA}"/>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en-US"/>
          </a:p>
        </p:txBody>
      </p:sp>
      <p:sp>
        <p:nvSpPr>
          <p:cNvPr id="27655" name="Rectangle 7">
            <a:extLst>
              <a:ext uri="{FF2B5EF4-FFF2-40B4-BE49-F238E27FC236}">
                <a16:creationId xmlns:a16="http://schemas.microsoft.com/office/drawing/2014/main" id="{1235E1AA-F8E3-4543-943A-1CFDE8518E0D}"/>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C0C5C26A-CF8A-4EA2-88FC-813088C79CB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E133A428-CC1C-4237-8A55-33F91C6C88E1}"/>
              </a:ext>
            </a:extLst>
          </p:cNvPr>
          <p:cNvSpPr>
            <a:spLocks noGrp="1" noChangeArrowheads="1"/>
          </p:cNvSpPr>
          <p:nvPr>
            <p:ph type="dt" idx="1"/>
          </p:nvPr>
        </p:nvSpPr>
        <p:spPr>
          <a:ln/>
        </p:spPr>
        <p:txBody>
          <a:bodyPr/>
          <a:lstStyle/>
          <a:p>
            <a:r>
              <a:rPr lang="en-US" altLang="en-US" dirty="0"/>
              <a:t>6/2/14</a:t>
            </a:r>
          </a:p>
        </p:txBody>
      </p:sp>
      <p:sp>
        <p:nvSpPr>
          <p:cNvPr id="7" name="Rectangle 7">
            <a:extLst>
              <a:ext uri="{FF2B5EF4-FFF2-40B4-BE49-F238E27FC236}">
                <a16:creationId xmlns:a16="http://schemas.microsoft.com/office/drawing/2014/main" id="{EC5FB671-029E-4A51-B978-728D52875E07}"/>
              </a:ext>
            </a:extLst>
          </p:cNvPr>
          <p:cNvSpPr>
            <a:spLocks noGrp="1" noChangeArrowheads="1"/>
          </p:cNvSpPr>
          <p:nvPr>
            <p:ph type="sldNum" sz="quarter" idx="5"/>
          </p:nvPr>
        </p:nvSpPr>
        <p:spPr>
          <a:ln/>
        </p:spPr>
        <p:txBody>
          <a:bodyPr/>
          <a:lstStyle/>
          <a:p>
            <a:fld id="{8D7D3A4B-6D42-4278-8492-44F2DC433BF6}" type="slidenum">
              <a:rPr lang="en-US" altLang="en-US"/>
              <a:pPr/>
              <a:t>1</a:t>
            </a:fld>
            <a:endParaRPr lang="en-US" altLang="en-US"/>
          </a:p>
        </p:txBody>
      </p:sp>
      <p:sp>
        <p:nvSpPr>
          <p:cNvPr id="47106" name="Rectangle 2">
            <a:extLst>
              <a:ext uri="{FF2B5EF4-FFF2-40B4-BE49-F238E27FC236}">
                <a16:creationId xmlns:a16="http://schemas.microsoft.com/office/drawing/2014/main" id="{59C100E4-3EC5-44E3-BE60-D763D6420F41}"/>
              </a:ext>
            </a:extLst>
          </p:cNvPr>
          <p:cNvSpPr>
            <a:spLocks noGrp="1" noRot="1" noChangeAspect="1" noChangeArrowheads="1" noTextEdit="1"/>
          </p:cNvSpPr>
          <p:nvPr>
            <p:ph type="sldImg"/>
          </p:nvPr>
        </p:nvSpPr>
        <p:spPr>
          <a:xfrm>
            <a:off x="1143000" y="685800"/>
            <a:ext cx="4572000" cy="3429000"/>
          </a:xfrm>
          <a:ln/>
        </p:spPr>
      </p:sp>
      <p:sp>
        <p:nvSpPr>
          <p:cNvPr id="47107" name="Rectangle 3">
            <a:extLst>
              <a:ext uri="{FF2B5EF4-FFF2-40B4-BE49-F238E27FC236}">
                <a16:creationId xmlns:a16="http://schemas.microsoft.com/office/drawing/2014/main" id="{B292F877-B21F-4D38-A5B2-419B09D05D69}"/>
              </a:ext>
            </a:extLst>
          </p:cNvPr>
          <p:cNvSpPr>
            <a:spLocks noGrp="1" noChangeArrowheads="1"/>
          </p:cNvSpPr>
          <p:nvPr>
            <p:ph type="body" idx="1"/>
          </p:nvPr>
        </p:nvSpPr>
        <p:spPr/>
        <p:txBody>
          <a:bodyPr/>
          <a:lstStyle/>
          <a:p>
            <a:r>
              <a:rPr lang="en-US" altLang="en-US" dirty="0"/>
              <a:t>This graphic came from Jason Hardin. </a:t>
            </a:r>
            <a:r>
              <a:rPr lang="en-US" dirty="0"/>
              <a:t>I am certain have I have used notes from Mark Copeland’s EO series, Randy </a:t>
            </a:r>
            <a:r>
              <a:rPr lang="en-US" dirty="0" err="1"/>
              <a:t>Yerby</a:t>
            </a:r>
            <a:r>
              <a:rPr lang="en-US" dirty="0"/>
              <a:t>, Aaron Fleenor and other in making these </a:t>
            </a:r>
            <a:r>
              <a:rPr lang="en-US" dirty="0" err="1"/>
              <a:t>powerpoints</a:t>
            </a:r>
            <a:r>
              <a:rPr lang="en-US" dirty="0"/>
              <a:t>.  Further, images have been used from the internet that remain property of their owners.  This can not be sold or used commercially.  It can only be used for classroom (Bible class) purposes.</a:t>
            </a:r>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noted previously, this ppt uses the part of the outline of Mark Copeland’s executable outline series</a:t>
            </a:r>
          </a:p>
        </p:txBody>
      </p:sp>
      <p:sp>
        <p:nvSpPr>
          <p:cNvPr id="4" name="Slide Number Placeholder 3"/>
          <p:cNvSpPr>
            <a:spLocks noGrp="1"/>
          </p:cNvSpPr>
          <p:nvPr>
            <p:ph type="sldNum" sz="quarter" idx="5"/>
          </p:nvPr>
        </p:nvSpPr>
        <p:spPr/>
        <p:txBody>
          <a:bodyPr/>
          <a:lstStyle/>
          <a:p>
            <a:pPr>
              <a:defRPr/>
            </a:pPr>
            <a:fld id="{C0C5C26A-CF8A-4EA2-88FC-813088C79CBF}" type="slidenum">
              <a:rPr lang="en-US" altLang="en-US" smtClean="0"/>
              <a:pPr>
                <a:defRPr/>
              </a:pPr>
              <a:t>2</a:t>
            </a:fld>
            <a:endParaRPr lang="en-US" altLang="en-US"/>
          </a:p>
        </p:txBody>
      </p:sp>
    </p:spTree>
    <p:extLst>
      <p:ext uri="{BB962C8B-B14F-4D97-AF65-F5344CB8AC3E}">
        <p14:creationId xmlns:p14="http://schemas.microsoft.com/office/powerpoint/2010/main" val="605855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ChangeArrowheads="1" noTextEdit="1"/>
          </p:cNvSpPr>
          <p:nvPr>
            <p:ph type="sldImg"/>
          </p:nvPr>
        </p:nvSpPr>
        <p:spPr>
          <a:xfrm>
            <a:off x="1566863" y="122238"/>
            <a:ext cx="3678237" cy="2757487"/>
          </a:xfrm>
          <a:ln/>
        </p:spPr>
      </p:sp>
      <p:sp>
        <p:nvSpPr>
          <p:cNvPr id="33795" name="Notes Placeholder 2"/>
          <p:cNvSpPr>
            <a:spLocks noGrp="1" noChangeArrowheads="1"/>
          </p:cNvSpPr>
          <p:nvPr>
            <p:ph type="body" idx="1"/>
          </p:nvPr>
        </p:nvSpPr>
        <p:spPr>
          <a:noFill/>
        </p:spPr>
        <p:txBody>
          <a:bodyPr/>
          <a:lstStyle/>
          <a:p>
            <a:pPr eaLnBrk="1" hangingPunct="1"/>
            <a:r>
              <a:rPr lang="en-US" altLang="en-US" sz="1800" dirty="0"/>
              <a:t>There is a time and place to repeat a good quote. But if we can’t say it in our own words – we likely don’t have a very deep understanding of the topic or concept.</a:t>
            </a:r>
          </a:p>
          <a:p>
            <a:pPr eaLnBrk="1" hangingPunct="1"/>
            <a:endParaRPr lang="en-US" altLang="en-US" sz="1800" dirty="0"/>
          </a:p>
          <a:p>
            <a:pPr eaLnBrk="1" hangingPunct="1"/>
            <a:r>
              <a:rPr lang="en-US" altLang="en-US" sz="1800" dirty="0"/>
              <a:t>1 Tim 4:13 – Timothy had the responsibility not just to quote scripture to them – but to exhort and teach. He had to be able to stand up and say it himself.</a:t>
            </a:r>
          </a:p>
        </p:txBody>
      </p:sp>
      <p:sp>
        <p:nvSpPr>
          <p:cNvPr id="33796" name="Slide Number Placeholder 3"/>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778FDCC-4386-4103-A052-7AE0BCCBA53A}" type="slidenum">
              <a:rPr lang="en-US" altLang="en-US" sz="1200" smtClean="0"/>
              <a:pPr/>
              <a:t>19</a:t>
            </a:fld>
            <a:endParaRPr lang="en-US"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ChangeArrowheads="1" noTextEdit="1"/>
          </p:cNvSpPr>
          <p:nvPr>
            <p:ph type="sldImg"/>
          </p:nvPr>
        </p:nvSpPr>
        <p:spPr>
          <a:xfrm>
            <a:off x="1566863" y="122238"/>
            <a:ext cx="3678237" cy="2757487"/>
          </a:xfrm>
          <a:ln/>
        </p:spPr>
      </p:sp>
      <p:sp>
        <p:nvSpPr>
          <p:cNvPr id="3" name="Notes Placeholder 2">
            <a:extLst>
              <a:ext uri="{FF2B5EF4-FFF2-40B4-BE49-F238E27FC236}">
                <a16:creationId xmlns:a16="http://schemas.microsoft.com/office/drawing/2014/main" id="{A5CA570B-ACDD-4767-90DC-4D4282DC1ECA}"/>
              </a:ext>
            </a:extLst>
          </p:cNvPr>
          <p:cNvSpPr>
            <a:spLocks noGrp="1"/>
          </p:cNvSpPr>
          <p:nvPr>
            <p:ph type="body" idx="1"/>
          </p:nvPr>
        </p:nvSpPr>
        <p:spPr/>
        <p:txBody>
          <a:bodyPr>
            <a:normAutofit fontScale="92500" lnSpcReduction="20000"/>
          </a:bodyPr>
          <a:lstStyle/>
          <a:p>
            <a:pPr eaLnBrk="1" hangingPunct="1">
              <a:defRPr/>
            </a:pPr>
            <a:r>
              <a:rPr lang="en-US" sz="1800" dirty="0"/>
              <a:t>INTERNAL CONVICTION – Joseph – away from his family in the land of Egypt in Genesis 39:9 – refuses to commit adultery with </a:t>
            </a:r>
            <a:r>
              <a:rPr lang="en-US" sz="1800" dirty="0" err="1"/>
              <a:t>Potipher’s</a:t>
            </a:r>
            <a:r>
              <a:rPr lang="en-US" sz="1800" dirty="0"/>
              <a:t> wife because HE REFUSES TO SIN AGAINST GOD.  He knows it is wrong. </a:t>
            </a:r>
          </a:p>
          <a:p>
            <a:pPr eaLnBrk="1" hangingPunct="1">
              <a:defRPr/>
            </a:pPr>
            <a:endParaRPr lang="en-US" sz="1800" dirty="0"/>
          </a:p>
          <a:p>
            <a:pPr eaLnBrk="1" hangingPunct="1">
              <a:defRPr/>
            </a:pPr>
            <a:r>
              <a:rPr lang="en-US" sz="1800" dirty="0"/>
              <a:t>* Colossians 2:5 – Paul speaks of being excited and joyful to find out the Christians there are living with “stability of faith” when he’s not around to monitor them.  *That should be our goal parents – to help our children build this personal faith.</a:t>
            </a:r>
          </a:p>
          <a:p>
            <a:pPr eaLnBrk="1" hangingPunct="1">
              <a:defRPr/>
            </a:pPr>
            <a:endParaRPr lang="en-US" sz="1800" dirty="0"/>
          </a:p>
          <a:p>
            <a:pPr eaLnBrk="1" hangingPunct="1">
              <a:defRPr/>
            </a:pPr>
            <a:r>
              <a:rPr lang="en-US" sz="1800" dirty="0"/>
              <a:t>Evidence – Jesus wants us to examine the evidence!</a:t>
            </a:r>
          </a:p>
          <a:p>
            <a:pPr eaLnBrk="1" hangingPunct="1">
              <a:defRPr/>
            </a:pPr>
            <a:endParaRPr lang="en-US" sz="1800" dirty="0"/>
          </a:p>
          <a:p>
            <a:pPr eaLnBrk="1" hangingPunct="1">
              <a:defRPr/>
            </a:pPr>
            <a:r>
              <a:rPr lang="en-US" sz="1800" dirty="0"/>
              <a:t>Loyalty – Strong Personal faith is devoted to God – not just trusting in an emotional high. But knowing God is there and on our side in the good and the bad – the ups and the downs.</a:t>
            </a:r>
          </a:p>
        </p:txBody>
      </p:sp>
      <p:sp>
        <p:nvSpPr>
          <p:cNvPr id="37892" name="Slide Number Placeholder 3"/>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AC865A3-6D03-4461-8AE2-00AA9BCE6163}" type="slidenum">
              <a:rPr lang="en-US" altLang="en-US" sz="1200" smtClean="0"/>
              <a:pPr/>
              <a:t>22</a:t>
            </a:fld>
            <a:endParaRPr lang="en-US"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ChangeArrowheads="1" noTextEdit="1"/>
          </p:cNvSpPr>
          <p:nvPr>
            <p:ph type="sldImg"/>
          </p:nvPr>
        </p:nvSpPr>
        <p:spPr>
          <a:xfrm>
            <a:off x="1566863" y="122238"/>
            <a:ext cx="3678237" cy="2757487"/>
          </a:xfrm>
          <a:ln/>
        </p:spPr>
      </p:sp>
      <p:sp>
        <p:nvSpPr>
          <p:cNvPr id="39939" name="Notes Placeholder 2"/>
          <p:cNvSpPr>
            <a:spLocks noGrp="1" noChangeArrowheads="1"/>
          </p:cNvSpPr>
          <p:nvPr>
            <p:ph type="body" idx="1"/>
          </p:nvPr>
        </p:nvSpPr>
        <p:spPr>
          <a:noFill/>
        </p:spPr>
        <p:txBody>
          <a:bodyPr/>
          <a:lstStyle/>
          <a:p>
            <a:pPr eaLnBrk="1" hangingPunct="1"/>
            <a:r>
              <a:rPr lang="en-US" altLang="en-US" sz="1600" dirty="0"/>
              <a:t>Eph 6 – it is faith that FACES doubts rather than ignores them – that ultimately becomes a strong shield.</a:t>
            </a:r>
          </a:p>
        </p:txBody>
      </p:sp>
      <p:sp>
        <p:nvSpPr>
          <p:cNvPr id="39940" name="Slide Number Placeholder 3"/>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9BCCCC9-47FE-4375-A625-7D8C992CF31F}" type="slidenum">
              <a:rPr lang="en-US" altLang="en-US" sz="1200" smtClean="0"/>
              <a:pPr/>
              <a:t>23</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2" y="68267"/>
            <a:ext cx="8678863" cy="6713537"/>
            <a:chOff x="0" y="43"/>
            <a:chExt cx="5467" cy="4229"/>
          </a:xfrm>
        </p:grpSpPr>
        <p:sp>
          <p:nvSpPr>
            <p:cNvPr id="5" name="Rectangle 3">
              <a:extLst/>
            </p:cNvPr>
            <p:cNvSpPr>
              <a:spLocks noChangeArrowheads="1"/>
            </p:cNvSpPr>
            <p:nvPr userDrawn="1"/>
          </p:nvSpPr>
          <p:spPr bwMode="auto">
            <a:xfrm>
              <a:off x="692" y="494"/>
              <a:ext cx="4775" cy="936"/>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defRPr/>
              </a:pPr>
              <a:endParaRPr lang="en-US" altLang="en-US" sz="2400"/>
            </a:p>
          </p:txBody>
        </p:sp>
        <p:grpSp>
          <p:nvGrpSpPr>
            <p:cNvPr id="6" name="Group 4"/>
            <p:cNvGrpSpPr>
              <a:grpSpLocks/>
            </p:cNvGrpSpPr>
            <p:nvPr userDrawn="1"/>
          </p:nvGrpSpPr>
          <p:grpSpPr bwMode="auto">
            <a:xfrm>
              <a:off x="0" y="43"/>
              <a:ext cx="624" cy="4229"/>
              <a:chOff x="0" y="43"/>
              <a:chExt cx="624" cy="4229"/>
            </a:xfrm>
          </p:grpSpPr>
          <p:sp>
            <p:nvSpPr>
              <p:cNvPr id="7" name="Line 5"/>
              <p:cNvSpPr>
                <a:spLocks noChangeShapeType="1"/>
              </p:cNvSpPr>
              <p:nvPr userDrawn="1"/>
            </p:nvSpPr>
            <p:spPr bwMode="auto">
              <a:xfrm>
                <a:off x="0" y="4203"/>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8" name="Line 6"/>
              <p:cNvSpPr>
                <a:spLocks noChangeShapeType="1"/>
              </p:cNvSpPr>
              <p:nvPr userDrawn="1"/>
            </p:nvSpPr>
            <p:spPr bwMode="auto">
              <a:xfrm>
                <a:off x="0" y="4239"/>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9" name="Line 7"/>
              <p:cNvSpPr>
                <a:spLocks noChangeShapeType="1"/>
              </p:cNvSpPr>
              <p:nvPr userDrawn="1"/>
            </p:nvSpPr>
            <p:spPr bwMode="auto">
              <a:xfrm>
                <a:off x="0" y="4272"/>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0" name="Line 8"/>
              <p:cNvSpPr>
                <a:spLocks noChangeShapeType="1"/>
              </p:cNvSpPr>
              <p:nvPr userDrawn="1"/>
            </p:nvSpPr>
            <p:spPr bwMode="auto">
              <a:xfrm>
                <a:off x="0" y="4113"/>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1" name="Line 9"/>
              <p:cNvSpPr>
                <a:spLocks noChangeShapeType="1"/>
              </p:cNvSpPr>
              <p:nvPr userDrawn="1"/>
            </p:nvSpPr>
            <p:spPr bwMode="auto">
              <a:xfrm>
                <a:off x="0" y="4065"/>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2" name="Line 10"/>
              <p:cNvSpPr>
                <a:spLocks noChangeShapeType="1"/>
              </p:cNvSpPr>
              <p:nvPr userDrawn="1"/>
            </p:nvSpPr>
            <p:spPr bwMode="auto">
              <a:xfrm>
                <a:off x="0" y="4158"/>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3" name="Line 11"/>
              <p:cNvSpPr>
                <a:spLocks noChangeShapeType="1"/>
              </p:cNvSpPr>
              <p:nvPr userDrawn="1"/>
            </p:nvSpPr>
            <p:spPr bwMode="auto">
              <a:xfrm>
                <a:off x="0" y="3666"/>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4" name="Line 12"/>
              <p:cNvSpPr>
                <a:spLocks noChangeShapeType="1"/>
              </p:cNvSpPr>
              <p:nvPr userDrawn="1"/>
            </p:nvSpPr>
            <p:spPr bwMode="auto">
              <a:xfrm>
                <a:off x="0" y="3639"/>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5" name="Line 13"/>
              <p:cNvSpPr>
                <a:spLocks noChangeShapeType="1"/>
              </p:cNvSpPr>
              <p:nvPr userDrawn="1"/>
            </p:nvSpPr>
            <p:spPr bwMode="auto">
              <a:xfrm>
                <a:off x="0" y="4020"/>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6" name="Line 14"/>
              <p:cNvSpPr>
                <a:spLocks noChangeShapeType="1"/>
              </p:cNvSpPr>
              <p:nvPr userDrawn="1"/>
            </p:nvSpPr>
            <p:spPr bwMode="auto">
              <a:xfrm>
                <a:off x="0" y="3894"/>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7" name="Line 15"/>
              <p:cNvSpPr>
                <a:spLocks noChangeShapeType="1"/>
              </p:cNvSpPr>
              <p:nvPr userDrawn="1"/>
            </p:nvSpPr>
            <p:spPr bwMode="auto">
              <a:xfrm>
                <a:off x="0" y="3813"/>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8" name="Line 16"/>
              <p:cNvSpPr>
                <a:spLocks noChangeShapeType="1"/>
              </p:cNvSpPr>
              <p:nvPr userDrawn="1"/>
            </p:nvSpPr>
            <p:spPr bwMode="auto">
              <a:xfrm>
                <a:off x="0" y="3999"/>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9" name="Line 17"/>
              <p:cNvSpPr>
                <a:spLocks noChangeShapeType="1"/>
              </p:cNvSpPr>
              <p:nvPr userDrawn="1"/>
            </p:nvSpPr>
            <p:spPr bwMode="auto">
              <a:xfrm>
                <a:off x="0" y="3687"/>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20" name="Line 18"/>
              <p:cNvSpPr>
                <a:spLocks noChangeShapeType="1"/>
              </p:cNvSpPr>
              <p:nvPr userDrawn="1"/>
            </p:nvSpPr>
            <p:spPr bwMode="auto">
              <a:xfrm>
                <a:off x="0" y="3741"/>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21" name="Line 19"/>
              <p:cNvSpPr>
                <a:spLocks noChangeShapeType="1"/>
              </p:cNvSpPr>
              <p:nvPr userDrawn="1"/>
            </p:nvSpPr>
            <p:spPr bwMode="auto">
              <a:xfrm>
                <a:off x="0" y="393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22" name="Line 20"/>
              <p:cNvSpPr>
                <a:spLocks noChangeShapeType="1"/>
              </p:cNvSpPr>
              <p:nvPr userDrawn="1"/>
            </p:nvSpPr>
            <p:spPr bwMode="auto">
              <a:xfrm>
                <a:off x="0" y="3918"/>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23" name="Line 21"/>
              <p:cNvSpPr>
                <a:spLocks noChangeShapeType="1"/>
              </p:cNvSpPr>
              <p:nvPr userDrawn="1"/>
            </p:nvSpPr>
            <p:spPr bwMode="auto">
              <a:xfrm>
                <a:off x="0" y="3510"/>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24" name="Line 22"/>
              <p:cNvSpPr>
                <a:spLocks noChangeShapeType="1"/>
              </p:cNvSpPr>
              <p:nvPr userDrawn="1"/>
            </p:nvSpPr>
            <p:spPr bwMode="auto">
              <a:xfrm>
                <a:off x="0" y="3546"/>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25" name="Line 23"/>
              <p:cNvSpPr>
                <a:spLocks noChangeShapeType="1"/>
              </p:cNvSpPr>
              <p:nvPr userDrawn="1"/>
            </p:nvSpPr>
            <p:spPr bwMode="auto">
              <a:xfrm>
                <a:off x="0" y="357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26" name="Line 24"/>
              <p:cNvSpPr>
                <a:spLocks noChangeShapeType="1"/>
              </p:cNvSpPr>
              <p:nvPr userDrawn="1"/>
            </p:nvSpPr>
            <p:spPr bwMode="auto">
              <a:xfrm>
                <a:off x="0" y="3420"/>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27" name="Line 25"/>
              <p:cNvSpPr>
                <a:spLocks noChangeShapeType="1"/>
              </p:cNvSpPr>
              <p:nvPr userDrawn="1"/>
            </p:nvSpPr>
            <p:spPr bwMode="auto">
              <a:xfrm>
                <a:off x="0" y="3372"/>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28" name="Line 26"/>
              <p:cNvSpPr>
                <a:spLocks noChangeShapeType="1"/>
              </p:cNvSpPr>
              <p:nvPr userDrawn="1"/>
            </p:nvSpPr>
            <p:spPr bwMode="auto">
              <a:xfrm>
                <a:off x="0" y="3465"/>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29" name="Line 27"/>
              <p:cNvSpPr>
                <a:spLocks noChangeShapeType="1"/>
              </p:cNvSpPr>
              <p:nvPr userDrawn="1"/>
            </p:nvSpPr>
            <p:spPr bwMode="auto">
              <a:xfrm>
                <a:off x="0" y="2973"/>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30" name="Line 28"/>
              <p:cNvSpPr>
                <a:spLocks noChangeShapeType="1"/>
              </p:cNvSpPr>
              <p:nvPr userDrawn="1"/>
            </p:nvSpPr>
            <p:spPr bwMode="auto">
              <a:xfrm>
                <a:off x="0" y="2946"/>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31" name="Line 29"/>
              <p:cNvSpPr>
                <a:spLocks noChangeShapeType="1"/>
              </p:cNvSpPr>
              <p:nvPr userDrawn="1"/>
            </p:nvSpPr>
            <p:spPr bwMode="auto">
              <a:xfrm>
                <a:off x="0" y="3327"/>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32" name="Line 30"/>
              <p:cNvSpPr>
                <a:spLocks noChangeShapeType="1"/>
              </p:cNvSpPr>
              <p:nvPr userDrawn="1"/>
            </p:nvSpPr>
            <p:spPr bwMode="auto">
              <a:xfrm>
                <a:off x="0" y="3201"/>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33" name="Line 31"/>
              <p:cNvSpPr>
                <a:spLocks noChangeShapeType="1"/>
              </p:cNvSpPr>
              <p:nvPr userDrawn="1"/>
            </p:nvSpPr>
            <p:spPr bwMode="auto">
              <a:xfrm>
                <a:off x="0" y="3120"/>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34" name="Line 32"/>
              <p:cNvSpPr>
                <a:spLocks noChangeShapeType="1"/>
              </p:cNvSpPr>
              <p:nvPr userDrawn="1"/>
            </p:nvSpPr>
            <p:spPr bwMode="auto">
              <a:xfrm>
                <a:off x="0" y="3306"/>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35" name="Line 33"/>
              <p:cNvSpPr>
                <a:spLocks noChangeShapeType="1"/>
              </p:cNvSpPr>
              <p:nvPr userDrawn="1"/>
            </p:nvSpPr>
            <p:spPr bwMode="auto">
              <a:xfrm>
                <a:off x="0" y="2994"/>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36" name="Line 34"/>
              <p:cNvSpPr>
                <a:spLocks noChangeShapeType="1"/>
              </p:cNvSpPr>
              <p:nvPr userDrawn="1"/>
            </p:nvSpPr>
            <p:spPr bwMode="auto">
              <a:xfrm>
                <a:off x="0" y="3048"/>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37" name="Line 35"/>
              <p:cNvSpPr>
                <a:spLocks noChangeShapeType="1"/>
              </p:cNvSpPr>
              <p:nvPr userDrawn="1"/>
            </p:nvSpPr>
            <p:spPr bwMode="auto">
              <a:xfrm>
                <a:off x="0" y="3246"/>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38" name="Line 36"/>
              <p:cNvSpPr>
                <a:spLocks noChangeShapeType="1"/>
              </p:cNvSpPr>
              <p:nvPr userDrawn="1"/>
            </p:nvSpPr>
            <p:spPr bwMode="auto">
              <a:xfrm>
                <a:off x="0" y="3225"/>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39" name="Line 37"/>
              <p:cNvSpPr>
                <a:spLocks noChangeShapeType="1"/>
              </p:cNvSpPr>
              <p:nvPr userDrawn="1"/>
            </p:nvSpPr>
            <p:spPr bwMode="auto">
              <a:xfrm>
                <a:off x="0" y="2831"/>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0" name="Line 38"/>
              <p:cNvSpPr>
                <a:spLocks noChangeShapeType="1"/>
              </p:cNvSpPr>
              <p:nvPr userDrawn="1"/>
            </p:nvSpPr>
            <p:spPr bwMode="auto">
              <a:xfrm>
                <a:off x="0" y="2750"/>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1" name="Line 39"/>
              <p:cNvSpPr>
                <a:spLocks noChangeShapeType="1"/>
              </p:cNvSpPr>
              <p:nvPr userDrawn="1"/>
            </p:nvSpPr>
            <p:spPr bwMode="auto">
              <a:xfrm>
                <a:off x="0" y="2678"/>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2" name="Line 40"/>
              <p:cNvSpPr>
                <a:spLocks noChangeShapeType="1"/>
              </p:cNvSpPr>
              <p:nvPr userDrawn="1"/>
            </p:nvSpPr>
            <p:spPr bwMode="auto">
              <a:xfrm>
                <a:off x="0" y="2876"/>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3" name="Line 41"/>
              <p:cNvSpPr>
                <a:spLocks noChangeShapeType="1"/>
              </p:cNvSpPr>
              <p:nvPr userDrawn="1"/>
            </p:nvSpPr>
            <p:spPr bwMode="auto">
              <a:xfrm>
                <a:off x="0" y="2855"/>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 name="Line 42"/>
              <p:cNvSpPr>
                <a:spLocks noChangeShapeType="1"/>
              </p:cNvSpPr>
              <p:nvPr userDrawn="1"/>
            </p:nvSpPr>
            <p:spPr bwMode="auto">
              <a:xfrm>
                <a:off x="0" y="2554"/>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5" name="Line 43"/>
              <p:cNvSpPr>
                <a:spLocks noChangeShapeType="1"/>
              </p:cNvSpPr>
              <p:nvPr userDrawn="1"/>
            </p:nvSpPr>
            <p:spPr bwMode="auto">
              <a:xfrm>
                <a:off x="0" y="2590"/>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6" name="Line 44"/>
              <p:cNvSpPr>
                <a:spLocks noChangeShapeType="1"/>
              </p:cNvSpPr>
              <p:nvPr userDrawn="1"/>
            </p:nvSpPr>
            <p:spPr bwMode="auto">
              <a:xfrm>
                <a:off x="0" y="2623"/>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7" name="Line 45"/>
              <p:cNvSpPr>
                <a:spLocks noChangeShapeType="1"/>
              </p:cNvSpPr>
              <p:nvPr userDrawn="1"/>
            </p:nvSpPr>
            <p:spPr bwMode="auto">
              <a:xfrm>
                <a:off x="0" y="2464"/>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8" name="Line 46"/>
              <p:cNvSpPr>
                <a:spLocks noChangeShapeType="1"/>
              </p:cNvSpPr>
              <p:nvPr userDrawn="1"/>
            </p:nvSpPr>
            <p:spPr bwMode="auto">
              <a:xfrm>
                <a:off x="0" y="2416"/>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9" name="Line 47"/>
              <p:cNvSpPr>
                <a:spLocks noChangeShapeType="1"/>
              </p:cNvSpPr>
              <p:nvPr userDrawn="1"/>
            </p:nvSpPr>
            <p:spPr bwMode="auto">
              <a:xfrm>
                <a:off x="0" y="250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50" name="Line 48"/>
              <p:cNvSpPr>
                <a:spLocks noChangeShapeType="1"/>
              </p:cNvSpPr>
              <p:nvPr userDrawn="1"/>
            </p:nvSpPr>
            <p:spPr bwMode="auto">
              <a:xfrm>
                <a:off x="0" y="2371"/>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51" name="Line 49"/>
              <p:cNvSpPr>
                <a:spLocks noChangeShapeType="1"/>
              </p:cNvSpPr>
              <p:nvPr userDrawn="1"/>
            </p:nvSpPr>
            <p:spPr bwMode="auto">
              <a:xfrm>
                <a:off x="0" y="2245"/>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52" name="Line 50"/>
              <p:cNvSpPr>
                <a:spLocks noChangeShapeType="1"/>
              </p:cNvSpPr>
              <p:nvPr userDrawn="1"/>
            </p:nvSpPr>
            <p:spPr bwMode="auto">
              <a:xfrm>
                <a:off x="0" y="2350"/>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53" name="Line 51"/>
              <p:cNvSpPr>
                <a:spLocks noChangeShapeType="1"/>
              </p:cNvSpPr>
              <p:nvPr userDrawn="1"/>
            </p:nvSpPr>
            <p:spPr bwMode="auto">
              <a:xfrm>
                <a:off x="0" y="2290"/>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54" name="Line 52"/>
              <p:cNvSpPr>
                <a:spLocks noChangeShapeType="1"/>
              </p:cNvSpPr>
              <p:nvPr userDrawn="1"/>
            </p:nvSpPr>
            <p:spPr bwMode="auto">
              <a:xfrm>
                <a:off x="0" y="2269"/>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55" name="Line 53"/>
              <p:cNvSpPr>
                <a:spLocks noChangeShapeType="1"/>
              </p:cNvSpPr>
              <p:nvPr userDrawn="1"/>
            </p:nvSpPr>
            <p:spPr bwMode="auto">
              <a:xfrm>
                <a:off x="0" y="2130"/>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56" name="Line 54"/>
              <p:cNvSpPr>
                <a:spLocks noChangeShapeType="1"/>
              </p:cNvSpPr>
              <p:nvPr userDrawn="1"/>
            </p:nvSpPr>
            <p:spPr bwMode="auto">
              <a:xfrm>
                <a:off x="0" y="2166"/>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57" name="Line 55"/>
              <p:cNvSpPr>
                <a:spLocks noChangeShapeType="1"/>
              </p:cNvSpPr>
              <p:nvPr userDrawn="1"/>
            </p:nvSpPr>
            <p:spPr bwMode="auto">
              <a:xfrm>
                <a:off x="0" y="219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58" name="Line 56"/>
              <p:cNvSpPr>
                <a:spLocks noChangeShapeType="1"/>
              </p:cNvSpPr>
              <p:nvPr userDrawn="1"/>
            </p:nvSpPr>
            <p:spPr bwMode="auto">
              <a:xfrm>
                <a:off x="0" y="2040"/>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59" name="Line 57"/>
              <p:cNvSpPr>
                <a:spLocks noChangeShapeType="1"/>
              </p:cNvSpPr>
              <p:nvPr userDrawn="1"/>
            </p:nvSpPr>
            <p:spPr bwMode="auto">
              <a:xfrm>
                <a:off x="0" y="1992"/>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60" name="Line 58"/>
              <p:cNvSpPr>
                <a:spLocks noChangeShapeType="1"/>
              </p:cNvSpPr>
              <p:nvPr userDrawn="1"/>
            </p:nvSpPr>
            <p:spPr bwMode="auto">
              <a:xfrm>
                <a:off x="0" y="2085"/>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61" name="Line 59"/>
              <p:cNvSpPr>
                <a:spLocks noChangeShapeType="1"/>
              </p:cNvSpPr>
              <p:nvPr userDrawn="1"/>
            </p:nvSpPr>
            <p:spPr bwMode="auto">
              <a:xfrm>
                <a:off x="0" y="1593"/>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62" name="Line 60"/>
              <p:cNvSpPr>
                <a:spLocks noChangeShapeType="1"/>
              </p:cNvSpPr>
              <p:nvPr userDrawn="1"/>
            </p:nvSpPr>
            <p:spPr bwMode="auto">
              <a:xfrm>
                <a:off x="0" y="1566"/>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63" name="Line 61"/>
              <p:cNvSpPr>
                <a:spLocks noChangeShapeType="1"/>
              </p:cNvSpPr>
              <p:nvPr userDrawn="1"/>
            </p:nvSpPr>
            <p:spPr bwMode="auto">
              <a:xfrm>
                <a:off x="0" y="1947"/>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64" name="Line 62"/>
              <p:cNvSpPr>
                <a:spLocks noChangeShapeType="1"/>
              </p:cNvSpPr>
              <p:nvPr userDrawn="1"/>
            </p:nvSpPr>
            <p:spPr bwMode="auto">
              <a:xfrm>
                <a:off x="0" y="1821"/>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65" name="Line 63"/>
              <p:cNvSpPr>
                <a:spLocks noChangeShapeType="1"/>
              </p:cNvSpPr>
              <p:nvPr userDrawn="1"/>
            </p:nvSpPr>
            <p:spPr bwMode="auto">
              <a:xfrm>
                <a:off x="0" y="1740"/>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66" name="Line 64"/>
              <p:cNvSpPr>
                <a:spLocks noChangeShapeType="1"/>
              </p:cNvSpPr>
              <p:nvPr userDrawn="1"/>
            </p:nvSpPr>
            <p:spPr bwMode="auto">
              <a:xfrm>
                <a:off x="0" y="1926"/>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67" name="Line 65"/>
              <p:cNvSpPr>
                <a:spLocks noChangeShapeType="1"/>
              </p:cNvSpPr>
              <p:nvPr userDrawn="1"/>
            </p:nvSpPr>
            <p:spPr bwMode="auto">
              <a:xfrm>
                <a:off x="0" y="1614"/>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68" name="Line 66"/>
              <p:cNvSpPr>
                <a:spLocks noChangeShapeType="1"/>
              </p:cNvSpPr>
              <p:nvPr userDrawn="1"/>
            </p:nvSpPr>
            <p:spPr bwMode="auto">
              <a:xfrm>
                <a:off x="0" y="1668"/>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69" name="Line 67"/>
              <p:cNvSpPr>
                <a:spLocks noChangeShapeType="1"/>
              </p:cNvSpPr>
              <p:nvPr userDrawn="1"/>
            </p:nvSpPr>
            <p:spPr bwMode="auto">
              <a:xfrm>
                <a:off x="0" y="1866"/>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70" name="Line 68"/>
              <p:cNvSpPr>
                <a:spLocks noChangeShapeType="1"/>
              </p:cNvSpPr>
              <p:nvPr userDrawn="1"/>
            </p:nvSpPr>
            <p:spPr bwMode="auto">
              <a:xfrm>
                <a:off x="0" y="1845"/>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71" name="Line 69"/>
              <p:cNvSpPr>
                <a:spLocks noChangeShapeType="1"/>
              </p:cNvSpPr>
              <p:nvPr userDrawn="1"/>
            </p:nvSpPr>
            <p:spPr bwMode="auto">
              <a:xfrm>
                <a:off x="0" y="1437"/>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72" name="Line 70"/>
              <p:cNvSpPr>
                <a:spLocks noChangeShapeType="1"/>
              </p:cNvSpPr>
              <p:nvPr userDrawn="1"/>
            </p:nvSpPr>
            <p:spPr bwMode="auto">
              <a:xfrm>
                <a:off x="0" y="1473"/>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73" name="Line 71"/>
              <p:cNvSpPr>
                <a:spLocks noChangeShapeType="1"/>
              </p:cNvSpPr>
              <p:nvPr userDrawn="1"/>
            </p:nvSpPr>
            <p:spPr bwMode="auto">
              <a:xfrm>
                <a:off x="0" y="1506"/>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74" name="Line 72"/>
              <p:cNvSpPr>
                <a:spLocks noChangeShapeType="1"/>
              </p:cNvSpPr>
              <p:nvPr userDrawn="1"/>
            </p:nvSpPr>
            <p:spPr bwMode="auto">
              <a:xfrm>
                <a:off x="0" y="1347"/>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75" name="Line 73"/>
              <p:cNvSpPr>
                <a:spLocks noChangeShapeType="1"/>
              </p:cNvSpPr>
              <p:nvPr userDrawn="1"/>
            </p:nvSpPr>
            <p:spPr bwMode="auto">
              <a:xfrm>
                <a:off x="0" y="1392"/>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76" name="Line 74"/>
              <p:cNvSpPr>
                <a:spLocks noChangeShapeType="1"/>
              </p:cNvSpPr>
              <p:nvPr userDrawn="1"/>
            </p:nvSpPr>
            <p:spPr bwMode="auto">
              <a:xfrm>
                <a:off x="0" y="1016"/>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77" name="Line 75"/>
              <p:cNvSpPr>
                <a:spLocks noChangeShapeType="1"/>
              </p:cNvSpPr>
              <p:nvPr userDrawn="1"/>
            </p:nvSpPr>
            <p:spPr bwMode="auto">
              <a:xfrm>
                <a:off x="0" y="989"/>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78" name="Line 76"/>
              <p:cNvSpPr>
                <a:spLocks noChangeShapeType="1"/>
              </p:cNvSpPr>
              <p:nvPr userDrawn="1"/>
            </p:nvSpPr>
            <p:spPr bwMode="auto">
              <a:xfrm>
                <a:off x="0" y="1244"/>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79" name="Line 77"/>
              <p:cNvSpPr>
                <a:spLocks noChangeShapeType="1"/>
              </p:cNvSpPr>
              <p:nvPr userDrawn="1"/>
            </p:nvSpPr>
            <p:spPr bwMode="auto">
              <a:xfrm>
                <a:off x="0" y="1163"/>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80" name="Line 78"/>
              <p:cNvSpPr>
                <a:spLocks noChangeShapeType="1"/>
              </p:cNvSpPr>
              <p:nvPr userDrawn="1"/>
            </p:nvSpPr>
            <p:spPr bwMode="auto">
              <a:xfrm>
                <a:off x="0" y="1037"/>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81" name="Line 79"/>
              <p:cNvSpPr>
                <a:spLocks noChangeShapeType="1"/>
              </p:cNvSpPr>
              <p:nvPr userDrawn="1"/>
            </p:nvSpPr>
            <p:spPr bwMode="auto">
              <a:xfrm>
                <a:off x="0" y="1091"/>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82" name="Line 80"/>
              <p:cNvSpPr>
                <a:spLocks noChangeShapeType="1"/>
              </p:cNvSpPr>
              <p:nvPr userDrawn="1"/>
            </p:nvSpPr>
            <p:spPr bwMode="auto">
              <a:xfrm>
                <a:off x="0" y="128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83" name="Line 81"/>
              <p:cNvSpPr>
                <a:spLocks noChangeShapeType="1"/>
              </p:cNvSpPr>
              <p:nvPr userDrawn="1"/>
            </p:nvSpPr>
            <p:spPr bwMode="auto">
              <a:xfrm>
                <a:off x="0" y="1268"/>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84" name="Line 82"/>
              <p:cNvSpPr>
                <a:spLocks noChangeShapeType="1"/>
              </p:cNvSpPr>
              <p:nvPr userDrawn="1"/>
            </p:nvSpPr>
            <p:spPr bwMode="auto">
              <a:xfrm>
                <a:off x="0" y="860"/>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85" name="Line 83"/>
              <p:cNvSpPr>
                <a:spLocks noChangeShapeType="1"/>
              </p:cNvSpPr>
              <p:nvPr userDrawn="1"/>
            </p:nvSpPr>
            <p:spPr bwMode="auto">
              <a:xfrm>
                <a:off x="0" y="896"/>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86" name="Line 84"/>
              <p:cNvSpPr>
                <a:spLocks noChangeShapeType="1"/>
              </p:cNvSpPr>
              <p:nvPr userDrawn="1"/>
            </p:nvSpPr>
            <p:spPr bwMode="auto">
              <a:xfrm>
                <a:off x="0" y="92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87" name="Line 85"/>
              <p:cNvSpPr>
                <a:spLocks noChangeShapeType="1"/>
              </p:cNvSpPr>
              <p:nvPr userDrawn="1"/>
            </p:nvSpPr>
            <p:spPr bwMode="auto">
              <a:xfrm>
                <a:off x="0" y="770"/>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88" name="Line 86"/>
              <p:cNvSpPr>
                <a:spLocks noChangeShapeType="1"/>
              </p:cNvSpPr>
              <p:nvPr userDrawn="1"/>
            </p:nvSpPr>
            <p:spPr bwMode="auto">
              <a:xfrm>
                <a:off x="0" y="815"/>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89" name="Line 87"/>
              <p:cNvSpPr>
                <a:spLocks noChangeShapeType="1"/>
              </p:cNvSpPr>
              <p:nvPr userDrawn="1"/>
            </p:nvSpPr>
            <p:spPr bwMode="auto">
              <a:xfrm>
                <a:off x="0" y="718"/>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90" name="Line 88"/>
              <p:cNvSpPr>
                <a:spLocks noChangeShapeType="1"/>
              </p:cNvSpPr>
              <p:nvPr userDrawn="1"/>
            </p:nvSpPr>
            <p:spPr bwMode="auto">
              <a:xfrm>
                <a:off x="0" y="646"/>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91" name="Line 89"/>
              <p:cNvSpPr>
                <a:spLocks noChangeShapeType="1"/>
              </p:cNvSpPr>
              <p:nvPr userDrawn="1"/>
            </p:nvSpPr>
            <p:spPr bwMode="auto">
              <a:xfrm>
                <a:off x="0" y="522"/>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92" name="Line 90"/>
              <p:cNvSpPr>
                <a:spLocks noChangeShapeType="1"/>
              </p:cNvSpPr>
              <p:nvPr userDrawn="1"/>
            </p:nvSpPr>
            <p:spPr bwMode="auto">
              <a:xfrm>
                <a:off x="0" y="558"/>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93" name="Line 91"/>
              <p:cNvSpPr>
                <a:spLocks noChangeShapeType="1"/>
              </p:cNvSpPr>
              <p:nvPr userDrawn="1"/>
            </p:nvSpPr>
            <p:spPr bwMode="auto">
              <a:xfrm>
                <a:off x="0" y="591"/>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94" name="Line 92"/>
              <p:cNvSpPr>
                <a:spLocks noChangeShapeType="1"/>
              </p:cNvSpPr>
              <p:nvPr userDrawn="1"/>
            </p:nvSpPr>
            <p:spPr bwMode="auto">
              <a:xfrm>
                <a:off x="0" y="432"/>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95" name="Line 93"/>
              <p:cNvSpPr>
                <a:spLocks noChangeShapeType="1"/>
              </p:cNvSpPr>
              <p:nvPr userDrawn="1"/>
            </p:nvSpPr>
            <p:spPr bwMode="auto">
              <a:xfrm>
                <a:off x="0" y="384"/>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96" name="Line 94"/>
              <p:cNvSpPr>
                <a:spLocks noChangeShapeType="1"/>
              </p:cNvSpPr>
              <p:nvPr userDrawn="1"/>
            </p:nvSpPr>
            <p:spPr bwMode="auto">
              <a:xfrm>
                <a:off x="0" y="477"/>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97" name="Line 95"/>
              <p:cNvSpPr>
                <a:spLocks noChangeShapeType="1"/>
              </p:cNvSpPr>
              <p:nvPr userDrawn="1"/>
            </p:nvSpPr>
            <p:spPr bwMode="auto">
              <a:xfrm>
                <a:off x="0" y="33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98" name="Line 96"/>
              <p:cNvSpPr>
                <a:spLocks noChangeShapeType="1"/>
              </p:cNvSpPr>
              <p:nvPr userDrawn="1"/>
            </p:nvSpPr>
            <p:spPr bwMode="auto">
              <a:xfrm>
                <a:off x="0" y="318"/>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99" name="Line 97"/>
              <p:cNvSpPr>
                <a:spLocks noChangeShapeType="1"/>
              </p:cNvSpPr>
              <p:nvPr userDrawn="1"/>
            </p:nvSpPr>
            <p:spPr bwMode="auto">
              <a:xfrm>
                <a:off x="0" y="258"/>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00" name="Line 98"/>
              <p:cNvSpPr>
                <a:spLocks noChangeShapeType="1"/>
              </p:cNvSpPr>
              <p:nvPr userDrawn="1"/>
            </p:nvSpPr>
            <p:spPr bwMode="auto">
              <a:xfrm>
                <a:off x="0" y="70"/>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01" name="Line 99"/>
              <p:cNvSpPr>
                <a:spLocks noChangeShapeType="1"/>
              </p:cNvSpPr>
              <p:nvPr userDrawn="1"/>
            </p:nvSpPr>
            <p:spPr bwMode="auto">
              <a:xfrm>
                <a:off x="0" y="43"/>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02" name="Line 100"/>
              <p:cNvSpPr>
                <a:spLocks noChangeShapeType="1"/>
              </p:cNvSpPr>
              <p:nvPr userDrawn="1"/>
            </p:nvSpPr>
            <p:spPr bwMode="auto">
              <a:xfrm>
                <a:off x="0" y="91"/>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03" name="Line 101"/>
              <p:cNvSpPr>
                <a:spLocks noChangeShapeType="1"/>
              </p:cNvSpPr>
              <p:nvPr userDrawn="1"/>
            </p:nvSpPr>
            <p:spPr bwMode="auto">
              <a:xfrm>
                <a:off x="0" y="145"/>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04" name="Line 102"/>
              <p:cNvSpPr>
                <a:spLocks noChangeShapeType="1"/>
              </p:cNvSpPr>
              <p:nvPr userDrawn="1"/>
            </p:nvSpPr>
            <p:spPr bwMode="auto">
              <a:xfrm>
                <a:off x="0" y="202"/>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grpSp>
      </p:grpSp>
      <p:sp>
        <p:nvSpPr>
          <p:cNvPr id="105" name="Rectangle 108">
            <a:extLst/>
          </p:cNvPr>
          <p:cNvSpPr>
            <a:spLocks noChangeArrowheads="1"/>
          </p:cNvSpPr>
          <p:nvPr/>
        </p:nvSpPr>
        <p:spPr bwMode="auto">
          <a:xfrm>
            <a:off x="3017838" y="2120900"/>
            <a:ext cx="5662612" cy="77788"/>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kumimoji="1" lang="en-US" altLang="en-US" sz="2400"/>
          </a:p>
        </p:txBody>
      </p:sp>
      <p:sp>
        <p:nvSpPr>
          <p:cNvPr id="106" name="Rectangle 109">
            <a:extLst/>
          </p:cNvPr>
          <p:cNvSpPr>
            <a:spLocks noChangeArrowheads="1"/>
          </p:cNvSpPr>
          <p:nvPr/>
        </p:nvSpPr>
        <p:spPr bwMode="auto">
          <a:xfrm>
            <a:off x="1098552" y="862017"/>
            <a:ext cx="5662613" cy="77787"/>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kumimoji="1" lang="en-US" altLang="en-US" sz="2400"/>
          </a:p>
        </p:txBody>
      </p:sp>
      <p:sp>
        <p:nvSpPr>
          <p:cNvPr id="4202" name="Rectangle 106">
            <a:extLst>
              <a:ext uri="{FF2B5EF4-FFF2-40B4-BE49-F238E27FC236}">
                <a16:creationId xmlns:a16="http://schemas.microsoft.com/office/drawing/2014/main" id="{22246C45-747F-4E15-8D32-DB8AE9012C9C}"/>
              </a:ext>
            </a:extLst>
          </p:cNvPr>
          <p:cNvSpPr>
            <a:spLocks noGrp="1" noChangeArrowheads="1"/>
          </p:cNvSpPr>
          <p:nvPr>
            <p:ph type="ctrTitle"/>
          </p:nvPr>
        </p:nvSpPr>
        <p:spPr>
          <a:xfrm>
            <a:off x="1169990" y="1046167"/>
            <a:ext cx="7380287" cy="1012825"/>
          </a:xfrm>
        </p:spPr>
        <p:txBody>
          <a:bodyPr/>
          <a:lstStyle>
            <a:lvl1pPr>
              <a:defRPr sz="4000"/>
            </a:lvl1pPr>
          </a:lstStyle>
          <a:p>
            <a:pPr lvl="0"/>
            <a:r>
              <a:rPr lang="en-US" altLang="en-US" noProof="0"/>
              <a:t>Click to edit Master title style</a:t>
            </a:r>
          </a:p>
        </p:txBody>
      </p:sp>
      <p:sp>
        <p:nvSpPr>
          <p:cNvPr id="4203" name="Rectangle 107">
            <a:extLst>
              <a:ext uri="{FF2B5EF4-FFF2-40B4-BE49-F238E27FC236}">
                <a16:creationId xmlns:a16="http://schemas.microsoft.com/office/drawing/2014/main" id="{FBFA1B86-9986-4FBE-A3E7-223FAB77663B}"/>
              </a:ext>
            </a:extLst>
          </p:cNvPr>
          <p:cNvSpPr>
            <a:spLocks noGrp="1" noChangeArrowheads="1"/>
          </p:cNvSpPr>
          <p:nvPr>
            <p:ph type="subTitle" idx="1"/>
          </p:nvPr>
        </p:nvSpPr>
        <p:spPr>
          <a:xfrm>
            <a:off x="1566865" y="2693992"/>
            <a:ext cx="6662737" cy="2994025"/>
          </a:xfrm>
        </p:spPr>
        <p:txBody>
          <a:bodyPr/>
          <a:lstStyle>
            <a:lvl1pPr marL="0" indent="0" algn="ctr">
              <a:buFont typeface="Wingdings" panose="05000000000000000000" pitchFamily="2" charset="2"/>
              <a:buNone/>
              <a:defRPr/>
            </a:lvl1pPr>
          </a:lstStyle>
          <a:p>
            <a:pPr lvl="0"/>
            <a:r>
              <a:rPr lang="en-US" altLang="en-US" noProof="0"/>
              <a:t>Click to edit Master subtitle style</a:t>
            </a:r>
          </a:p>
        </p:txBody>
      </p:sp>
      <p:sp>
        <p:nvSpPr>
          <p:cNvPr id="107" name="Rectangle 103">
            <a:extLst/>
          </p:cNvPr>
          <p:cNvSpPr>
            <a:spLocks noGrp="1" noChangeArrowheads="1"/>
          </p:cNvSpPr>
          <p:nvPr>
            <p:ph type="dt" sz="half" idx="10"/>
          </p:nvPr>
        </p:nvSpPr>
        <p:spPr>
          <a:xfrm>
            <a:off x="1387475" y="6357938"/>
            <a:ext cx="1905000" cy="457200"/>
          </a:xfrm>
          <a:extLst>
            <a:ext uri="{909E8E84-426E-40DD-AFC4-6F175D3DCCD1}">
              <a14:hiddenFill xmlns:a14="http://schemas.microsoft.com/office/drawing/2010/main">
                <a:solidFill>
                  <a:schemeClr val="accent1"/>
                </a:solidFill>
              </a14:hiddenFill>
            </a:ext>
          </a:extLst>
        </p:spPr>
        <p:txBody>
          <a:bodyPr/>
          <a:lstStyle>
            <a:lvl1pPr>
              <a:defRPr/>
            </a:lvl1pPr>
          </a:lstStyle>
          <a:p>
            <a:pPr>
              <a:defRPr/>
            </a:pPr>
            <a:endParaRPr lang="en-US" altLang="en-US"/>
          </a:p>
        </p:txBody>
      </p:sp>
      <p:sp>
        <p:nvSpPr>
          <p:cNvPr id="108" name="Rectangle 104">
            <a:extLst/>
          </p:cNvPr>
          <p:cNvSpPr>
            <a:spLocks noGrp="1" noChangeArrowheads="1"/>
          </p:cNvSpPr>
          <p:nvPr>
            <p:ph type="ftr" sz="quarter" idx="11"/>
          </p:nvPr>
        </p:nvSpPr>
        <p:spPr>
          <a:xfrm>
            <a:off x="3722688" y="6357938"/>
            <a:ext cx="2271712" cy="457200"/>
          </a:xfrm>
        </p:spPr>
        <p:txBody>
          <a:bodyPr/>
          <a:lstStyle>
            <a:lvl1pPr>
              <a:defRPr/>
            </a:lvl1pPr>
          </a:lstStyle>
          <a:p>
            <a:pPr>
              <a:defRPr/>
            </a:pPr>
            <a:endParaRPr lang="en-US" altLang="en-US"/>
          </a:p>
        </p:txBody>
      </p:sp>
      <p:sp>
        <p:nvSpPr>
          <p:cNvPr id="109" name="Rectangle 105">
            <a:extLst/>
          </p:cNvPr>
          <p:cNvSpPr>
            <a:spLocks noGrp="1" noChangeArrowheads="1"/>
          </p:cNvSpPr>
          <p:nvPr>
            <p:ph type="sldNum" sz="quarter" idx="12"/>
          </p:nvPr>
        </p:nvSpPr>
        <p:spPr bwMode="auto">
          <a:xfrm>
            <a:off x="6464301" y="6361113"/>
            <a:ext cx="1906588"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solidFill>
                  <a:schemeClr val="folHlink"/>
                </a:solidFill>
              </a:defRPr>
            </a:lvl1pPr>
          </a:lstStyle>
          <a:p>
            <a:pPr>
              <a:defRPr/>
            </a:pPr>
            <a:fld id="{81E59763-1976-4F1F-AE03-F1D19E5ACDAA}" type="slidenum">
              <a:rPr lang="en-US" altLang="en-US"/>
              <a:pPr>
                <a:defRPr/>
              </a:pPr>
              <a:t>‹#›</a:t>
            </a:fld>
            <a:endParaRPr lang="en-US" altLang="en-US"/>
          </a:p>
        </p:txBody>
      </p:sp>
    </p:spTree>
    <p:extLst>
      <p:ext uri="{BB962C8B-B14F-4D97-AF65-F5344CB8AC3E}">
        <p14:creationId xmlns:p14="http://schemas.microsoft.com/office/powerpoint/2010/main" val="26312688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slide(fromLeft)">
                                      <p:cBhvr>
                                        <p:cTn id="7" dur="500"/>
                                        <p:tgtEl>
                                          <p:spTgt spid="106"/>
                                        </p:tgtEl>
                                      </p:cBhvr>
                                    </p:animEffect>
                                  </p:childTnLst>
                                </p:cTn>
                              </p:par>
                            </p:childTnLst>
                          </p:cTn>
                        </p:par>
                        <p:par>
                          <p:cTn id="8" fill="hold">
                            <p:stCondLst>
                              <p:cond delay="500"/>
                            </p:stCondLst>
                            <p:childTnLst>
                              <p:par>
                                <p:cTn id="9" presetID="12" presetClass="entr" presetSubtype="2" fill="hold" grpId="0" nodeType="afterEffect">
                                  <p:stCondLst>
                                    <p:cond delay="0"/>
                                  </p:stCondLst>
                                  <p:childTnLst>
                                    <p:set>
                                      <p:cBhvr>
                                        <p:cTn id="10" dur="1" fill="hold">
                                          <p:stCondLst>
                                            <p:cond delay="0"/>
                                          </p:stCondLst>
                                        </p:cTn>
                                        <p:tgtEl>
                                          <p:spTgt spid="105"/>
                                        </p:tgtEl>
                                        <p:attrNameLst>
                                          <p:attrName>style.visibility</p:attrName>
                                        </p:attrNameLst>
                                      </p:cBhvr>
                                      <p:to>
                                        <p:strVal val="visible"/>
                                      </p:to>
                                    </p:set>
                                    <p:animEffect transition="in" filter="slide(fromRight)">
                                      <p:cBhvr>
                                        <p:cTn id="11"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autoUpdateAnimBg="0"/>
      <p:bldP spid="106" grpId="0" animBg="1" autoUpdateAnimBg="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9CD58-B824-4D48-A543-0C7E197793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8ED91FE-4F6E-4C84-9EBD-27835EAAC41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8">
            <a:extLst/>
          </p:cNvPr>
          <p:cNvSpPr>
            <a:spLocks noGrp="1" noChangeArrowheads="1"/>
          </p:cNvSpPr>
          <p:nvPr>
            <p:ph type="dt" sz="half" idx="10"/>
          </p:nvPr>
        </p:nvSpPr>
        <p:spPr/>
        <p:txBody>
          <a:bodyPr/>
          <a:lstStyle>
            <a:lvl1pPr>
              <a:defRPr dirty="0"/>
            </a:lvl1pPr>
          </a:lstStyle>
          <a:p>
            <a:pPr>
              <a:defRPr/>
            </a:pPr>
            <a:endParaRPr lang="en-US" altLang="en-US"/>
          </a:p>
        </p:txBody>
      </p:sp>
      <p:sp>
        <p:nvSpPr>
          <p:cNvPr id="5" name="Rectangle 109">
            <a:extLst/>
          </p:cNvPr>
          <p:cNvSpPr>
            <a:spLocks noGrp="1" noChangeArrowheads="1"/>
          </p:cNvSpPr>
          <p:nvPr>
            <p:ph type="ftr" sz="quarter" idx="11"/>
          </p:nvPr>
        </p:nvSpPr>
        <p:spPr/>
        <p:txBody>
          <a:bodyPr/>
          <a:lstStyle>
            <a:lvl1pPr>
              <a:defRPr dirty="0"/>
            </a:lvl1pPr>
          </a:lstStyle>
          <a:p>
            <a:pPr>
              <a:defRPr/>
            </a:pPr>
            <a:endParaRPr lang="en-US" altLang="en-US"/>
          </a:p>
        </p:txBody>
      </p:sp>
    </p:spTree>
    <p:extLst>
      <p:ext uri="{BB962C8B-B14F-4D97-AF65-F5344CB8AC3E}">
        <p14:creationId xmlns:p14="http://schemas.microsoft.com/office/powerpoint/2010/main" val="29078682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464B81-2EEC-4CA4-9168-47FE6AA5F17B}"/>
              </a:ext>
            </a:extLst>
          </p:cNvPr>
          <p:cNvSpPr>
            <a:spLocks noGrp="1"/>
          </p:cNvSpPr>
          <p:nvPr>
            <p:ph type="title" orient="vert"/>
          </p:nvPr>
        </p:nvSpPr>
        <p:spPr>
          <a:xfrm>
            <a:off x="6778625" y="609600"/>
            <a:ext cx="1989138" cy="54864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6F7443-EF0E-4C86-971A-26B5277D5FFB}"/>
              </a:ext>
            </a:extLst>
          </p:cNvPr>
          <p:cNvSpPr>
            <a:spLocks noGrp="1"/>
          </p:cNvSpPr>
          <p:nvPr>
            <p:ph type="body" orient="vert" idx="1"/>
          </p:nvPr>
        </p:nvSpPr>
        <p:spPr>
          <a:xfrm>
            <a:off x="809626" y="609600"/>
            <a:ext cx="5816600"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8">
            <a:extLst/>
          </p:cNvPr>
          <p:cNvSpPr>
            <a:spLocks noGrp="1" noChangeArrowheads="1"/>
          </p:cNvSpPr>
          <p:nvPr>
            <p:ph type="dt" sz="half" idx="10"/>
          </p:nvPr>
        </p:nvSpPr>
        <p:spPr/>
        <p:txBody>
          <a:bodyPr/>
          <a:lstStyle>
            <a:lvl1pPr>
              <a:defRPr dirty="0"/>
            </a:lvl1pPr>
          </a:lstStyle>
          <a:p>
            <a:pPr>
              <a:defRPr/>
            </a:pPr>
            <a:endParaRPr lang="en-US" altLang="en-US"/>
          </a:p>
        </p:txBody>
      </p:sp>
      <p:sp>
        <p:nvSpPr>
          <p:cNvPr id="5" name="Rectangle 109">
            <a:extLst/>
          </p:cNvPr>
          <p:cNvSpPr>
            <a:spLocks noGrp="1" noChangeArrowheads="1"/>
          </p:cNvSpPr>
          <p:nvPr>
            <p:ph type="ftr" sz="quarter" idx="11"/>
          </p:nvPr>
        </p:nvSpPr>
        <p:spPr/>
        <p:txBody>
          <a:bodyPr/>
          <a:lstStyle>
            <a:lvl1pPr>
              <a:defRPr dirty="0"/>
            </a:lvl1pPr>
          </a:lstStyle>
          <a:p>
            <a:pPr>
              <a:defRPr/>
            </a:pPr>
            <a:endParaRPr lang="en-US" altLang="en-US"/>
          </a:p>
        </p:txBody>
      </p:sp>
    </p:spTree>
    <p:extLst>
      <p:ext uri="{BB962C8B-B14F-4D97-AF65-F5344CB8AC3E}">
        <p14:creationId xmlns:p14="http://schemas.microsoft.com/office/powerpoint/2010/main" val="12062769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B8177-975E-4CC2-AAB1-F27F7CD545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D5F75A-41FF-4D80-BD23-15ED08EFB28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8">
            <a:extLst/>
          </p:cNvPr>
          <p:cNvSpPr>
            <a:spLocks noGrp="1" noChangeArrowheads="1"/>
          </p:cNvSpPr>
          <p:nvPr>
            <p:ph type="dt" sz="half" idx="10"/>
          </p:nvPr>
        </p:nvSpPr>
        <p:spPr/>
        <p:txBody>
          <a:bodyPr/>
          <a:lstStyle>
            <a:lvl1pPr>
              <a:defRPr dirty="0"/>
            </a:lvl1pPr>
          </a:lstStyle>
          <a:p>
            <a:pPr>
              <a:defRPr/>
            </a:pPr>
            <a:endParaRPr lang="en-US" altLang="en-US"/>
          </a:p>
        </p:txBody>
      </p:sp>
      <p:sp>
        <p:nvSpPr>
          <p:cNvPr id="5" name="Rectangle 109">
            <a:extLst/>
          </p:cNvPr>
          <p:cNvSpPr>
            <a:spLocks noGrp="1" noChangeArrowheads="1"/>
          </p:cNvSpPr>
          <p:nvPr>
            <p:ph type="ftr" sz="quarter" idx="11"/>
          </p:nvPr>
        </p:nvSpPr>
        <p:spPr/>
        <p:txBody>
          <a:bodyPr/>
          <a:lstStyle>
            <a:lvl1pPr>
              <a:defRPr dirty="0"/>
            </a:lvl1pPr>
          </a:lstStyle>
          <a:p>
            <a:pPr>
              <a:defRPr/>
            </a:pPr>
            <a:endParaRPr lang="en-US" altLang="en-US"/>
          </a:p>
        </p:txBody>
      </p:sp>
    </p:spTree>
    <p:extLst>
      <p:ext uri="{BB962C8B-B14F-4D97-AF65-F5344CB8AC3E}">
        <p14:creationId xmlns:p14="http://schemas.microsoft.com/office/powerpoint/2010/main" val="2743552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D5A58-32F4-4096-AC02-F45066D5E51F}"/>
              </a:ext>
            </a:extLst>
          </p:cNvPr>
          <p:cNvSpPr>
            <a:spLocks noGrp="1"/>
          </p:cNvSpPr>
          <p:nvPr>
            <p:ph type="title"/>
          </p:nvPr>
        </p:nvSpPr>
        <p:spPr>
          <a:xfrm>
            <a:off x="623888" y="1709742"/>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A2D646-7B76-4BBD-904B-2994031119B8}"/>
              </a:ext>
            </a:extLst>
          </p:cNvPr>
          <p:cNvSpPr>
            <a:spLocks noGrp="1"/>
          </p:cNvSpPr>
          <p:nvPr>
            <p:ph type="body" idx="1"/>
          </p:nvPr>
        </p:nvSpPr>
        <p:spPr>
          <a:xfrm>
            <a:off x="623888" y="4589467"/>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Rectangle 108">
            <a:extLst/>
          </p:cNvPr>
          <p:cNvSpPr>
            <a:spLocks noGrp="1" noChangeArrowheads="1"/>
          </p:cNvSpPr>
          <p:nvPr>
            <p:ph type="dt" sz="half" idx="10"/>
          </p:nvPr>
        </p:nvSpPr>
        <p:spPr/>
        <p:txBody>
          <a:bodyPr/>
          <a:lstStyle>
            <a:lvl1pPr>
              <a:defRPr dirty="0"/>
            </a:lvl1pPr>
          </a:lstStyle>
          <a:p>
            <a:pPr>
              <a:defRPr/>
            </a:pPr>
            <a:endParaRPr lang="en-US" altLang="en-US"/>
          </a:p>
        </p:txBody>
      </p:sp>
      <p:sp>
        <p:nvSpPr>
          <p:cNvPr id="5" name="Rectangle 109">
            <a:extLst/>
          </p:cNvPr>
          <p:cNvSpPr>
            <a:spLocks noGrp="1" noChangeArrowheads="1"/>
          </p:cNvSpPr>
          <p:nvPr>
            <p:ph type="ftr" sz="quarter" idx="11"/>
          </p:nvPr>
        </p:nvSpPr>
        <p:spPr/>
        <p:txBody>
          <a:bodyPr/>
          <a:lstStyle>
            <a:lvl1pPr>
              <a:defRPr dirty="0"/>
            </a:lvl1pPr>
          </a:lstStyle>
          <a:p>
            <a:pPr>
              <a:defRPr/>
            </a:pPr>
            <a:endParaRPr lang="en-US" altLang="en-US" dirty="0"/>
          </a:p>
        </p:txBody>
      </p:sp>
    </p:spTree>
    <p:extLst>
      <p:ext uri="{BB962C8B-B14F-4D97-AF65-F5344CB8AC3E}">
        <p14:creationId xmlns:p14="http://schemas.microsoft.com/office/powerpoint/2010/main" val="39268460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7FC06-BA31-46B0-B979-655AB775AE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5C7B4E-7CE5-4C18-84F1-D63B572A202B}"/>
              </a:ext>
            </a:extLst>
          </p:cNvPr>
          <p:cNvSpPr>
            <a:spLocks noGrp="1"/>
          </p:cNvSpPr>
          <p:nvPr>
            <p:ph sz="half" idx="1"/>
          </p:nvPr>
        </p:nvSpPr>
        <p:spPr>
          <a:xfrm>
            <a:off x="809627" y="2214563"/>
            <a:ext cx="3902075" cy="38814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0280DF-37A4-4F8F-BA1C-937F72293144}"/>
              </a:ext>
            </a:extLst>
          </p:cNvPr>
          <p:cNvSpPr>
            <a:spLocks noGrp="1"/>
          </p:cNvSpPr>
          <p:nvPr>
            <p:ph sz="half" idx="2"/>
          </p:nvPr>
        </p:nvSpPr>
        <p:spPr>
          <a:xfrm>
            <a:off x="4864100" y="2214563"/>
            <a:ext cx="3903663" cy="38814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8">
            <a:extLst/>
          </p:cNvPr>
          <p:cNvSpPr>
            <a:spLocks noGrp="1" noChangeArrowheads="1"/>
          </p:cNvSpPr>
          <p:nvPr>
            <p:ph type="dt" sz="half" idx="10"/>
          </p:nvPr>
        </p:nvSpPr>
        <p:spPr/>
        <p:txBody>
          <a:bodyPr/>
          <a:lstStyle>
            <a:lvl1pPr>
              <a:defRPr dirty="0"/>
            </a:lvl1pPr>
          </a:lstStyle>
          <a:p>
            <a:pPr>
              <a:defRPr/>
            </a:pPr>
            <a:endParaRPr lang="en-US" altLang="en-US"/>
          </a:p>
        </p:txBody>
      </p:sp>
      <p:sp>
        <p:nvSpPr>
          <p:cNvPr id="6" name="Rectangle 109">
            <a:extLst/>
          </p:cNvPr>
          <p:cNvSpPr>
            <a:spLocks noGrp="1" noChangeArrowheads="1"/>
          </p:cNvSpPr>
          <p:nvPr>
            <p:ph type="ftr" sz="quarter" idx="11"/>
          </p:nvPr>
        </p:nvSpPr>
        <p:spPr/>
        <p:txBody>
          <a:bodyPr/>
          <a:lstStyle>
            <a:lvl1pPr>
              <a:defRPr dirty="0"/>
            </a:lvl1pPr>
          </a:lstStyle>
          <a:p>
            <a:pPr>
              <a:defRPr/>
            </a:pPr>
            <a:endParaRPr lang="en-US" altLang="en-US"/>
          </a:p>
        </p:txBody>
      </p:sp>
    </p:spTree>
    <p:extLst>
      <p:ext uri="{BB962C8B-B14F-4D97-AF65-F5344CB8AC3E}">
        <p14:creationId xmlns:p14="http://schemas.microsoft.com/office/powerpoint/2010/main" val="23190536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0811B-3B79-4A03-AB82-191AC73E90F9}"/>
              </a:ext>
            </a:extLst>
          </p:cNvPr>
          <p:cNvSpPr>
            <a:spLocks noGrp="1"/>
          </p:cNvSpPr>
          <p:nvPr>
            <p:ph type="title"/>
          </p:nvPr>
        </p:nvSpPr>
        <p:spPr>
          <a:xfrm>
            <a:off x="630238" y="365129"/>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AC1F7F0-B5AB-4EC4-855E-B3259BACE82B}"/>
              </a:ext>
            </a:extLst>
          </p:cNvPr>
          <p:cNvSpPr>
            <a:spLocks noGrp="1"/>
          </p:cNvSpPr>
          <p:nvPr>
            <p:ph type="body" idx="1"/>
          </p:nvPr>
        </p:nvSpPr>
        <p:spPr>
          <a:xfrm>
            <a:off x="630239"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C9C61A9-AE3E-4867-A930-5371E6337111}"/>
              </a:ext>
            </a:extLst>
          </p:cNvPr>
          <p:cNvSpPr>
            <a:spLocks noGrp="1"/>
          </p:cNvSpPr>
          <p:nvPr>
            <p:ph sz="half" idx="2"/>
          </p:nvPr>
        </p:nvSpPr>
        <p:spPr>
          <a:xfrm>
            <a:off x="630239"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785C06-3A0E-4CAC-A252-562BDCB6A8DE}"/>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BFC31BB-0BD2-4469-8E62-6F89C64929B8}"/>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8">
            <a:extLst/>
          </p:cNvPr>
          <p:cNvSpPr>
            <a:spLocks noGrp="1" noChangeArrowheads="1"/>
          </p:cNvSpPr>
          <p:nvPr>
            <p:ph type="dt" sz="half" idx="10"/>
          </p:nvPr>
        </p:nvSpPr>
        <p:spPr/>
        <p:txBody>
          <a:bodyPr/>
          <a:lstStyle>
            <a:lvl1pPr>
              <a:defRPr dirty="0"/>
            </a:lvl1pPr>
          </a:lstStyle>
          <a:p>
            <a:pPr>
              <a:defRPr/>
            </a:pPr>
            <a:endParaRPr lang="en-US" altLang="en-US"/>
          </a:p>
        </p:txBody>
      </p:sp>
      <p:sp>
        <p:nvSpPr>
          <p:cNvPr id="8" name="Rectangle 109">
            <a:extLst/>
          </p:cNvPr>
          <p:cNvSpPr>
            <a:spLocks noGrp="1" noChangeArrowheads="1"/>
          </p:cNvSpPr>
          <p:nvPr>
            <p:ph type="ftr" sz="quarter" idx="11"/>
          </p:nvPr>
        </p:nvSpPr>
        <p:spPr/>
        <p:txBody>
          <a:bodyPr/>
          <a:lstStyle>
            <a:lvl1pPr>
              <a:defRPr dirty="0"/>
            </a:lvl1pPr>
          </a:lstStyle>
          <a:p>
            <a:pPr>
              <a:defRPr/>
            </a:pPr>
            <a:endParaRPr lang="en-US" altLang="en-US"/>
          </a:p>
        </p:txBody>
      </p:sp>
    </p:spTree>
    <p:extLst>
      <p:ext uri="{BB962C8B-B14F-4D97-AF65-F5344CB8AC3E}">
        <p14:creationId xmlns:p14="http://schemas.microsoft.com/office/powerpoint/2010/main" val="19114612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9BB96-A91B-4B65-A7F8-B85E042A64B6}"/>
              </a:ext>
            </a:extLst>
          </p:cNvPr>
          <p:cNvSpPr>
            <a:spLocks noGrp="1"/>
          </p:cNvSpPr>
          <p:nvPr>
            <p:ph type="title"/>
          </p:nvPr>
        </p:nvSpPr>
        <p:spPr/>
        <p:txBody>
          <a:bodyPr/>
          <a:lstStyle/>
          <a:p>
            <a:r>
              <a:rPr lang="en-US"/>
              <a:t>Click to edit Master title style</a:t>
            </a:r>
          </a:p>
        </p:txBody>
      </p:sp>
      <p:sp>
        <p:nvSpPr>
          <p:cNvPr id="3" name="Rectangle 108">
            <a:extLst/>
          </p:cNvPr>
          <p:cNvSpPr>
            <a:spLocks noGrp="1" noChangeArrowheads="1"/>
          </p:cNvSpPr>
          <p:nvPr>
            <p:ph type="dt" sz="half" idx="10"/>
          </p:nvPr>
        </p:nvSpPr>
        <p:spPr/>
        <p:txBody>
          <a:bodyPr/>
          <a:lstStyle>
            <a:lvl1pPr>
              <a:defRPr dirty="0"/>
            </a:lvl1pPr>
          </a:lstStyle>
          <a:p>
            <a:pPr>
              <a:defRPr/>
            </a:pPr>
            <a:endParaRPr lang="en-US" altLang="en-US"/>
          </a:p>
        </p:txBody>
      </p:sp>
      <p:sp>
        <p:nvSpPr>
          <p:cNvPr id="4" name="Rectangle 109">
            <a:extLst/>
          </p:cNvPr>
          <p:cNvSpPr>
            <a:spLocks noGrp="1" noChangeArrowheads="1"/>
          </p:cNvSpPr>
          <p:nvPr>
            <p:ph type="ftr" sz="quarter" idx="11"/>
          </p:nvPr>
        </p:nvSpPr>
        <p:spPr/>
        <p:txBody>
          <a:bodyPr/>
          <a:lstStyle>
            <a:lvl1pPr>
              <a:defRPr dirty="0"/>
            </a:lvl1pPr>
          </a:lstStyle>
          <a:p>
            <a:pPr>
              <a:defRPr/>
            </a:pPr>
            <a:endParaRPr lang="en-US" altLang="en-US"/>
          </a:p>
        </p:txBody>
      </p:sp>
    </p:spTree>
    <p:extLst>
      <p:ext uri="{BB962C8B-B14F-4D97-AF65-F5344CB8AC3E}">
        <p14:creationId xmlns:p14="http://schemas.microsoft.com/office/powerpoint/2010/main" val="14645699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8">
            <a:extLst/>
          </p:cNvPr>
          <p:cNvSpPr>
            <a:spLocks noGrp="1" noChangeArrowheads="1"/>
          </p:cNvSpPr>
          <p:nvPr>
            <p:ph type="dt" sz="half" idx="10"/>
          </p:nvPr>
        </p:nvSpPr>
        <p:spPr/>
        <p:txBody>
          <a:bodyPr/>
          <a:lstStyle>
            <a:lvl1pPr>
              <a:defRPr dirty="0"/>
            </a:lvl1pPr>
          </a:lstStyle>
          <a:p>
            <a:pPr>
              <a:defRPr/>
            </a:pPr>
            <a:endParaRPr lang="en-US" altLang="en-US"/>
          </a:p>
        </p:txBody>
      </p:sp>
      <p:sp>
        <p:nvSpPr>
          <p:cNvPr id="3" name="Rectangle 109">
            <a:extLst/>
          </p:cNvPr>
          <p:cNvSpPr>
            <a:spLocks noGrp="1" noChangeArrowheads="1"/>
          </p:cNvSpPr>
          <p:nvPr>
            <p:ph type="ftr" sz="quarter" idx="11"/>
          </p:nvPr>
        </p:nvSpPr>
        <p:spPr/>
        <p:txBody>
          <a:bodyPr/>
          <a:lstStyle>
            <a:lvl1pPr>
              <a:defRPr dirty="0"/>
            </a:lvl1pPr>
          </a:lstStyle>
          <a:p>
            <a:pPr>
              <a:defRPr/>
            </a:pPr>
            <a:endParaRPr lang="en-US" altLang="en-US"/>
          </a:p>
        </p:txBody>
      </p:sp>
    </p:spTree>
    <p:extLst>
      <p:ext uri="{BB962C8B-B14F-4D97-AF65-F5344CB8AC3E}">
        <p14:creationId xmlns:p14="http://schemas.microsoft.com/office/powerpoint/2010/main" val="38362083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6DB6F-A5C7-433A-84DB-F82B602C21AB}"/>
              </a:ext>
            </a:extLst>
          </p:cNvPr>
          <p:cNvSpPr>
            <a:spLocks noGrp="1"/>
          </p:cNvSpPr>
          <p:nvPr>
            <p:ph type="title"/>
          </p:nvPr>
        </p:nvSpPr>
        <p:spPr>
          <a:xfrm>
            <a:off x="630240"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976C30-85B4-4F5C-A6E0-B906DDEEB940}"/>
              </a:ext>
            </a:extLst>
          </p:cNvPr>
          <p:cNvSpPr>
            <a:spLocks noGrp="1"/>
          </p:cNvSpPr>
          <p:nvPr>
            <p:ph idx="1"/>
          </p:nvPr>
        </p:nvSpPr>
        <p:spPr>
          <a:xfrm>
            <a:off x="3887788" y="987429"/>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BBD87C-1375-4C3F-A0A6-D97A346BEF71}"/>
              </a:ext>
            </a:extLst>
          </p:cNvPr>
          <p:cNvSpPr>
            <a:spLocks noGrp="1"/>
          </p:cNvSpPr>
          <p:nvPr>
            <p:ph type="body" sz="half" idx="2"/>
          </p:nvPr>
        </p:nvSpPr>
        <p:spPr>
          <a:xfrm>
            <a:off x="630240"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108">
            <a:extLst/>
          </p:cNvPr>
          <p:cNvSpPr>
            <a:spLocks noGrp="1" noChangeArrowheads="1"/>
          </p:cNvSpPr>
          <p:nvPr>
            <p:ph type="dt" sz="half" idx="10"/>
          </p:nvPr>
        </p:nvSpPr>
        <p:spPr/>
        <p:txBody>
          <a:bodyPr/>
          <a:lstStyle>
            <a:lvl1pPr>
              <a:defRPr dirty="0"/>
            </a:lvl1pPr>
          </a:lstStyle>
          <a:p>
            <a:pPr>
              <a:defRPr/>
            </a:pPr>
            <a:endParaRPr lang="en-US" altLang="en-US"/>
          </a:p>
        </p:txBody>
      </p:sp>
      <p:sp>
        <p:nvSpPr>
          <p:cNvPr id="6" name="Rectangle 109">
            <a:extLst/>
          </p:cNvPr>
          <p:cNvSpPr>
            <a:spLocks noGrp="1" noChangeArrowheads="1"/>
          </p:cNvSpPr>
          <p:nvPr>
            <p:ph type="ftr" sz="quarter" idx="11"/>
          </p:nvPr>
        </p:nvSpPr>
        <p:spPr/>
        <p:txBody>
          <a:bodyPr/>
          <a:lstStyle>
            <a:lvl1pPr>
              <a:defRPr dirty="0"/>
            </a:lvl1pPr>
          </a:lstStyle>
          <a:p>
            <a:pPr>
              <a:defRPr/>
            </a:pPr>
            <a:endParaRPr lang="en-US" altLang="en-US"/>
          </a:p>
        </p:txBody>
      </p:sp>
    </p:spTree>
    <p:extLst>
      <p:ext uri="{BB962C8B-B14F-4D97-AF65-F5344CB8AC3E}">
        <p14:creationId xmlns:p14="http://schemas.microsoft.com/office/powerpoint/2010/main" val="35634763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0635D-D5E5-4DAF-B000-02D777E5FFD8}"/>
              </a:ext>
            </a:extLst>
          </p:cNvPr>
          <p:cNvSpPr>
            <a:spLocks noGrp="1"/>
          </p:cNvSpPr>
          <p:nvPr>
            <p:ph type="title"/>
          </p:nvPr>
        </p:nvSpPr>
        <p:spPr>
          <a:xfrm>
            <a:off x="630240"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54C147-7625-41E3-A1D9-3F9377509950}"/>
              </a:ext>
            </a:extLst>
          </p:cNvPr>
          <p:cNvSpPr>
            <a:spLocks noGrp="1"/>
          </p:cNvSpPr>
          <p:nvPr>
            <p:ph type="pic" idx="1"/>
          </p:nvPr>
        </p:nvSpPr>
        <p:spPr>
          <a:xfrm>
            <a:off x="3887788" y="987429"/>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a:extLst>
              <a:ext uri="{FF2B5EF4-FFF2-40B4-BE49-F238E27FC236}">
                <a16:creationId xmlns:a16="http://schemas.microsoft.com/office/drawing/2014/main" id="{A38B939F-4963-4105-AE51-610476EDCB34}"/>
              </a:ext>
            </a:extLst>
          </p:cNvPr>
          <p:cNvSpPr>
            <a:spLocks noGrp="1"/>
          </p:cNvSpPr>
          <p:nvPr>
            <p:ph type="body" sz="half" idx="2"/>
          </p:nvPr>
        </p:nvSpPr>
        <p:spPr>
          <a:xfrm>
            <a:off x="630240"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108">
            <a:extLst/>
          </p:cNvPr>
          <p:cNvSpPr>
            <a:spLocks noGrp="1" noChangeArrowheads="1"/>
          </p:cNvSpPr>
          <p:nvPr>
            <p:ph type="dt" sz="half" idx="10"/>
          </p:nvPr>
        </p:nvSpPr>
        <p:spPr/>
        <p:txBody>
          <a:bodyPr/>
          <a:lstStyle>
            <a:lvl1pPr>
              <a:defRPr dirty="0"/>
            </a:lvl1pPr>
          </a:lstStyle>
          <a:p>
            <a:pPr>
              <a:defRPr/>
            </a:pPr>
            <a:endParaRPr lang="en-US" altLang="en-US"/>
          </a:p>
        </p:txBody>
      </p:sp>
      <p:sp>
        <p:nvSpPr>
          <p:cNvPr id="6" name="Rectangle 109">
            <a:extLst/>
          </p:cNvPr>
          <p:cNvSpPr>
            <a:spLocks noGrp="1" noChangeArrowheads="1"/>
          </p:cNvSpPr>
          <p:nvPr>
            <p:ph type="ftr" sz="quarter" idx="11"/>
          </p:nvPr>
        </p:nvSpPr>
        <p:spPr/>
        <p:txBody>
          <a:bodyPr/>
          <a:lstStyle>
            <a:lvl1pPr>
              <a:defRPr dirty="0"/>
            </a:lvl1pPr>
          </a:lstStyle>
          <a:p>
            <a:pPr>
              <a:defRPr/>
            </a:pPr>
            <a:endParaRPr lang="en-US" altLang="en-US"/>
          </a:p>
        </p:txBody>
      </p:sp>
    </p:spTree>
    <p:extLst>
      <p:ext uri="{BB962C8B-B14F-4D97-AF65-F5344CB8AC3E}">
        <p14:creationId xmlns:p14="http://schemas.microsoft.com/office/powerpoint/2010/main" val="7046677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68267"/>
            <a:ext cx="8915400" cy="6713537"/>
            <a:chOff x="0" y="43"/>
            <a:chExt cx="5616" cy="4229"/>
          </a:xfrm>
        </p:grpSpPr>
        <p:grpSp>
          <p:nvGrpSpPr>
            <p:cNvPr id="1031" name="Group 3"/>
            <p:cNvGrpSpPr>
              <a:grpSpLocks/>
            </p:cNvGrpSpPr>
            <p:nvPr userDrawn="1"/>
          </p:nvGrpSpPr>
          <p:grpSpPr bwMode="auto">
            <a:xfrm>
              <a:off x="0" y="43"/>
              <a:ext cx="408" cy="4229"/>
              <a:chOff x="0" y="43"/>
              <a:chExt cx="5760" cy="4229"/>
            </a:xfrm>
          </p:grpSpPr>
          <p:sp>
            <p:nvSpPr>
              <p:cNvPr id="1037" name="Line 4"/>
              <p:cNvSpPr>
                <a:spLocks noChangeShapeType="1"/>
              </p:cNvSpPr>
              <p:nvPr userDrawn="1"/>
            </p:nvSpPr>
            <p:spPr bwMode="auto">
              <a:xfrm>
                <a:off x="0" y="4203"/>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038" name="Line 5"/>
              <p:cNvSpPr>
                <a:spLocks noChangeShapeType="1"/>
              </p:cNvSpPr>
              <p:nvPr userDrawn="1"/>
            </p:nvSpPr>
            <p:spPr bwMode="auto">
              <a:xfrm>
                <a:off x="0" y="4239"/>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039" name="Line 6"/>
              <p:cNvSpPr>
                <a:spLocks noChangeShapeType="1"/>
              </p:cNvSpPr>
              <p:nvPr userDrawn="1"/>
            </p:nvSpPr>
            <p:spPr bwMode="auto">
              <a:xfrm>
                <a:off x="0" y="4272"/>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040" name="Line 7"/>
              <p:cNvSpPr>
                <a:spLocks noChangeShapeType="1"/>
              </p:cNvSpPr>
              <p:nvPr userDrawn="1"/>
            </p:nvSpPr>
            <p:spPr bwMode="auto">
              <a:xfrm>
                <a:off x="0" y="4113"/>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041" name="Line 8"/>
              <p:cNvSpPr>
                <a:spLocks noChangeShapeType="1"/>
              </p:cNvSpPr>
              <p:nvPr userDrawn="1"/>
            </p:nvSpPr>
            <p:spPr bwMode="auto">
              <a:xfrm>
                <a:off x="0" y="4065"/>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042" name="Line 9"/>
              <p:cNvSpPr>
                <a:spLocks noChangeShapeType="1"/>
              </p:cNvSpPr>
              <p:nvPr userDrawn="1"/>
            </p:nvSpPr>
            <p:spPr bwMode="auto">
              <a:xfrm>
                <a:off x="0" y="4158"/>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043" name="Line 10"/>
              <p:cNvSpPr>
                <a:spLocks noChangeShapeType="1"/>
              </p:cNvSpPr>
              <p:nvPr userDrawn="1"/>
            </p:nvSpPr>
            <p:spPr bwMode="auto">
              <a:xfrm>
                <a:off x="0" y="3666"/>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044" name="Line 11"/>
              <p:cNvSpPr>
                <a:spLocks noChangeShapeType="1"/>
              </p:cNvSpPr>
              <p:nvPr userDrawn="1"/>
            </p:nvSpPr>
            <p:spPr bwMode="auto">
              <a:xfrm>
                <a:off x="0" y="3639"/>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045" name="Line 12"/>
              <p:cNvSpPr>
                <a:spLocks noChangeShapeType="1"/>
              </p:cNvSpPr>
              <p:nvPr userDrawn="1"/>
            </p:nvSpPr>
            <p:spPr bwMode="auto">
              <a:xfrm>
                <a:off x="0" y="4020"/>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046" name="Line 13"/>
              <p:cNvSpPr>
                <a:spLocks noChangeShapeType="1"/>
              </p:cNvSpPr>
              <p:nvPr userDrawn="1"/>
            </p:nvSpPr>
            <p:spPr bwMode="auto">
              <a:xfrm>
                <a:off x="0" y="3894"/>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047" name="Line 14"/>
              <p:cNvSpPr>
                <a:spLocks noChangeShapeType="1"/>
              </p:cNvSpPr>
              <p:nvPr userDrawn="1"/>
            </p:nvSpPr>
            <p:spPr bwMode="auto">
              <a:xfrm>
                <a:off x="0" y="3813"/>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048" name="Line 15"/>
              <p:cNvSpPr>
                <a:spLocks noChangeShapeType="1"/>
              </p:cNvSpPr>
              <p:nvPr userDrawn="1"/>
            </p:nvSpPr>
            <p:spPr bwMode="auto">
              <a:xfrm>
                <a:off x="0" y="3999"/>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049" name="Line 16"/>
              <p:cNvSpPr>
                <a:spLocks noChangeShapeType="1"/>
              </p:cNvSpPr>
              <p:nvPr userDrawn="1"/>
            </p:nvSpPr>
            <p:spPr bwMode="auto">
              <a:xfrm>
                <a:off x="0" y="3687"/>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050" name="Line 17"/>
              <p:cNvSpPr>
                <a:spLocks noChangeShapeType="1"/>
              </p:cNvSpPr>
              <p:nvPr userDrawn="1"/>
            </p:nvSpPr>
            <p:spPr bwMode="auto">
              <a:xfrm>
                <a:off x="0" y="3741"/>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051" name="Line 18"/>
              <p:cNvSpPr>
                <a:spLocks noChangeShapeType="1"/>
              </p:cNvSpPr>
              <p:nvPr userDrawn="1"/>
            </p:nvSpPr>
            <p:spPr bwMode="auto">
              <a:xfrm>
                <a:off x="0" y="393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052" name="Line 19"/>
              <p:cNvSpPr>
                <a:spLocks noChangeShapeType="1"/>
              </p:cNvSpPr>
              <p:nvPr userDrawn="1"/>
            </p:nvSpPr>
            <p:spPr bwMode="auto">
              <a:xfrm>
                <a:off x="0" y="3918"/>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053" name="Line 20"/>
              <p:cNvSpPr>
                <a:spLocks noChangeShapeType="1"/>
              </p:cNvSpPr>
              <p:nvPr userDrawn="1"/>
            </p:nvSpPr>
            <p:spPr bwMode="auto">
              <a:xfrm>
                <a:off x="0" y="3510"/>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054" name="Line 21"/>
              <p:cNvSpPr>
                <a:spLocks noChangeShapeType="1"/>
              </p:cNvSpPr>
              <p:nvPr userDrawn="1"/>
            </p:nvSpPr>
            <p:spPr bwMode="auto">
              <a:xfrm>
                <a:off x="0" y="3546"/>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055" name="Line 22"/>
              <p:cNvSpPr>
                <a:spLocks noChangeShapeType="1"/>
              </p:cNvSpPr>
              <p:nvPr userDrawn="1"/>
            </p:nvSpPr>
            <p:spPr bwMode="auto">
              <a:xfrm>
                <a:off x="0" y="357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056" name="Line 23"/>
              <p:cNvSpPr>
                <a:spLocks noChangeShapeType="1"/>
              </p:cNvSpPr>
              <p:nvPr userDrawn="1"/>
            </p:nvSpPr>
            <p:spPr bwMode="auto">
              <a:xfrm>
                <a:off x="0" y="3420"/>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057" name="Line 24"/>
              <p:cNvSpPr>
                <a:spLocks noChangeShapeType="1"/>
              </p:cNvSpPr>
              <p:nvPr userDrawn="1"/>
            </p:nvSpPr>
            <p:spPr bwMode="auto">
              <a:xfrm>
                <a:off x="0" y="3372"/>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058" name="Line 25"/>
              <p:cNvSpPr>
                <a:spLocks noChangeShapeType="1"/>
              </p:cNvSpPr>
              <p:nvPr userDrawn="1"/>
            </p:nvSpPr>
            <p:spPr bwMode="auto">
              <a:xfrm>
                <a:off x="0" y="3465"/>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059" name="Line 26"/>
              <p:cNvSpPr>
                <a:spLocks noChangeShapeType="1"/>
              </p:cNvSpPr>
              <p:nvPr userDrawn="1"/>
            </p:nvSpPr>
            <p:spPr bwMode="auto">
              <a:xfrm>
                <a:off x="0" y="2973"/>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060" name="Line 27"/>
              <p:cNvSpPr>
                <a:spLocks noChangeShapeType="1"/>
              </p:cNvSpPr>
              <p:nvPr userDrawn="1"/>
            </p:nvSpPr>
            <p:spPr bwMode="auto">
              <a:xfrm>
                <a:off x="0" y="2946"/>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061" name="Line 28"/>
              <p:cNvSpPr>
                <a:spLocks noChangeShapeType="1"/>
              </p:cNvSpPr>
              <p:nvPr userDrawn="1"/>
            </p:nvSpPr>
            <p:spPr bwMode="auto">
              <a:xfrm>
                <a:off x="0" y="3327"/>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062" name="Line 29"/>
              <p:cNvSpPr>
                <a:spLocks noChangeShapeType="1"/>
              </p:cNvSpPr>
              <p:nvPr userDrawn="1"/>
            </p:nvSpPr>
            <p:spPr bwMode="auto">
              <a:xfrm>
                <a:off x="0" y="3201"/>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063" name="Line 30"/>
              <p:cNvSpPr>
                <a:spLocks noChangeShapeType="1"/>
              </p:cNvSpPr>
              <p:nvPr userDrawn="1"/>
            </p:nvSpPr>
            <p:spPr bwMode="auto">
              <a:xfrm>
                <a:off x="0" y="3120"/>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064" name="Line 31"/>
              <p:cNvSpPr>
                <a:spLocks noChangeShapeType="1"/>
              </p:cNvSpPr>
              <p:nvPr userDrawn="1"/>
            </p:nvSpPr>
            <p:spPr bwMode="auto">
              <a:xfrm>
                <a:off x="0" y="3306"/>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065" name="Line 32"/>
              <p:cNvSpPr>
                <a:spLocks noChangeShapeType="1"/>
              </p:cNvSpPr>
              <p:nvPr userDrawn="1"/>
            </p:nvSpPr>
            <p:spPr bwMode="auto">
              <a:xfrm>
                <a:off x="0" y="2994"/>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066" name="Line 33"/>
              <p:cNvSpPr>
                <a:spLocks noChangeShapeType="1"/>
              </p:cNvSpPr>
              <p:nvPr userDrawn="1"/>
            </p:nvSpPr>
            <p:spPr bwMode="auto">
              <a:xfrm>
                <a:off x="0" y="3048"/>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067" name="Line 34"/>
              <p:cNvSpPr>
                <a:spLocks noChangeShapeType="1"/>
              </p:cNvSpPr>
              <p:nvPr userDrawn="1"/>
            </p:nvSpPr>
            <p:spPr bwMode="auto">
              <a:xfrm>
                <a:off x="0" y="3246"/>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068" name="Line 35"/>
              <p:cNvSpPr>
                <a:spLocks noChangeShapeType="1"/>
              </p:cNvSpPr>
              <p:nvPr userDrawn="1"/>
            </p:nvSpPr>
            <p:spPr bwMode="auto">
              <a:xfrm>
                <a:off x="0" y="3225"/>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069" name="Line 36"/>
              <p:cNvSpPr>
                <a:spLocks noChangeShapeType="1"/>
              </p:cNvSpPr>
              <p:nvPr userDrawn="1"/>
            </p:nvSpPr>
            <p:spPr bwMode="auto">
              <a:xfrm>
                <a:off x="0" y="2831"/>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070" name="Line 37"/>
              <p:cNvSpPr>
                <a:spLocks noChangeShapeType="1"/>
              </p:cNvSpPr>
              <p:nvPr userDrawn="1"/>
            </p:nvSpPr>
            <p:spPr bwMode="auto">
              <a:xfrm>
                <a:off x="0" y="2750"/>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071" name="Line 38"/>
              <p:cNvSpPr>
                <a:spLocks noChangeShapeType="1"/>
              </p:cNvSpPr>
              <p:nvPr userDrawn="1"/>
            </p:nvSpPr>
            <p:spPr bwMode="auto">
              <a:xfrm>
                <a:off x="0" y="2678"/>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072" name="Line 39"/>
              <p:cNvSpPr>
                <a:spLocks noChangeShapeType="1"/>
              </p:cNvSpPr>
              <p:nvPr userDrawn="1"/>
            </p:nvSpPr>
            <p:spPr bwMode="auto">
              <a:xfrm>
                <a:off x="0" y="2876"/>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073" name="Line 40"/>
              <p:cNvSpPr>
                <a:spLocks noChangeShapeType="1"/>
              </p:cNvSpPr>
              <p:nvPr userDrawn="1"/>
            </p:nvSpPr>
            <p:spPr bwMode="auto">
              <a:xfrm>
                <a:off x="0" y="2855"/>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074" name="Line 41"/>
              <p:cNvSpPr>
                <a:spLocks noChangeShapeType="1"/>
              </p:cNvSpPr>
              <p:nvPr userDrawn="1"/>
            </p:nvSpPr>
            <p:spPr bwMode="auto">
              <a:xfrm>
                <a:off x="0" y="2554"/>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075" name="Line 42"/>
              <p:cNvSpPr>
                <a:spLocks noChangeShapeType="1"/>
              </p:cNvSpPr>
              <p:nvPr userDrawn="1"/>
            </p:nvSpPr>
            <p:spPr bwMode="auto">
              <a:xfrm>
                <a:off x="0" y="2590"/>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076" name="Line 43"/>
              <p:cNvSpPr>
                <a:spLocks noChangeShapeType="1"/>
              </p:cNvSpPr>
              <p:nvPr userDrawn="1"/>
            </p:nvSpPr>
            <p:spPr bwMode="auto">
              <a:xfrm>
                <a:off x="0" y="2623"/>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077" name="Line 44"/>
              <p:cNvSpPr>
                <a:spLocks noChangeShapeType="1"/>
              </p:cNvSpPr>
              <p:nvPr userDrawn="1"/>
            </p:nvSpPr>
            <p:spPr bwMode="auto">
              <a:xfrm>
                <a:off x="0" y="2464"/>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078" name="Line 45"/>
              <p:cNvSpPr>
                <a:spLocks noChangeShapeType="1"/>
              </p:cNvSpPr>
              <p:nvPr userDrawn="1"/>
            </p:nvSpPr>
            <p:spPr bwMode="auto">
              <a:xfrm>
                <a:off x="0" y="2416"/>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079" name="Line 46"/>
              <p:cNvSpPr>
                <a:spLocks noChangeShapeType="1"/>
              </p:cNvSpPr>
              <p:nvPr userDrawn="1"/>
            </p:nvSpPr>
            <p:spPr bwMode="auto">
              <a:xfrm>
                <a:off x="0" y="250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080" name="Line 47"/>
              <p:cNvSpPr>
                <a:spLocks noChangeShapeType="1"/>
              </p:cNvSpPr>
              <p:nvPr userDrawn="1"/>
            </p:nvSpPr>
            <p:spPr bwMode="auto">
              <a:xfrm>
                <a:off x="0" y="2371"/>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081" name="Line 48"/>
              <p:cNvSpPr>
                <a:spLocks noChangeShapeType="1"/>
              </p:cNvSpPr>
              <p:nvPr userDrawn="1"/>
            </p:nvSpPr>
            <p:spPr bwMode="auto">
              <a:xfrm>
                <a:off x="0" y="2245"/>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082" name="Line 49"/>
              <p:cNvSpPr>
                <a:spLocks noChangeShapeType="1"/>
              </p:cNvSpPr>
              <p:nvPr userDrawn="1"/>
            </p:nvSpPr>
            <p:spPr bwMode="auto">
              <a:xfrm>
                <a:off x="0" y="2350"/>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083" name="Line 50"/>
              <p:cNvSpPr>
                <a:spLocks noChangeShapeType="1"/>
              </p:cNvSpPr>
              <p:nvPr userDrawn="1"/>
            </p:nvSpPr>
            <p:spPr bwMode="auto">
              <a:xfrm>
                <a:off x="0" y="2290"/>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084" name="Line 51"/>
              <p:cNvSpPr>
                <a:spLocks noChangeShapeType="1"/>
              </p:cNvSpPr>
              <p:nvPr userDrawn="1"/>
            </p:nvSpPr>
            <p:spPr bwMode="auto">
              <a:xfrm>
                <a:off x="0" y="2269"/>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085" name="Line 52"/>
              <p:cNvSpPr>
                <a:spLocks noChangeShapeType="1"/>
              </p:cNvSpPr>
              <p:nvPr userDrawn="1"/>
            </p:nvSpPr>
            <p:spPr bwMode="auto">
              <a:xfrm>
                <a:off x="0" y="2130"/>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086" name="Line 53"/>
              <p:cNvSpPr>
                <a:spLocks noChangeShapeType="1"/>
              </p:cNvSpPr>
              <p:nvPr userDrawn="1"/>
            </p:nvSpPr>
            <p:spPr bwMode="auto">
              <a:xfrm>
                <a:off x="0" y="2166"/>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087" name="Line 54"/>
              <p:cNvSpPr>
                <a:spLocks noChangeShapeType="1"/>
              </p:cNvSpPr>
              <p:nvPr userDrawn="1"/>
            </p:nvSpPr>
            <p:spPr bwMode="auto">
              <a:xfrm>
                <a:off x="0" y="219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088" name="Line 55"/>
              <p:cNvSpPr>
                <a:spLocks noChangeShapeType="1"/>
              </p:cNvSpPr>
              <p:nvPr userDrawn="1"/>
            </p:nvSpPr>
            <p:spPr bwMode="auto">
              <a:xfrm>
                <a:off x="0" y="2040"/>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089" name="Line 56"/>
              <p:cNvSpPr>
                <a:spLocks noChangeShapeType="1"/>
              </p:cNvSpPr>
              <p:nvPr userDrawn="1"/>
            </p:nvSpPr>
            <p:spPr bwMode="auto">
              <a:xfrm>
                <a:off x="0" y="1992"/>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090" name="Line 57"/>
              <p:cNvSpPr>
                <a:spLocks noChangeShapeType="1"/>
              </p:cNvSpPr>
              <p:nvPr userDrawn="1"/>
            </p:nvSpPr>
            <p:spPr bwMode="auto">
              <a:xfrm>
                <a:off x="0" y="2085"/>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091" name="Line 58"/>
              <p:cNvSpPr>
                <a:spLocks noChangeShapeType="1"/>
              </p:cNvSpPr>
              <p:nvPr userDrawn="1"/>
            </p:nvSpPr>
            <p:spPr bwMode="auto">
              <a:xfrm>
                <a:off x="0" y="1593"/>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092" name="Line 59"/>
              <p:cNvSpPr>
                <a:spLocks noChangeShapeType="1"/>
              </p:cNvSpPr>
              <p:nvPr userDrawn="1"/>
            </p:nvSpPr>
            <p:spPr bwMode="auto">
              <a:xfrm>
                <a:off x="0" y="1566"/>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093" name="Line 60"/>
              <p:cNvSpPr>
                <a:spLocks noChangeShapeType="1"/>
              </p:cNvSpPr>
              <p:nvPr userDrawn="1"/>
            </p:nvSpPr>
            <p:spPr bwMode="auto">
              <a:xfrm>
                <a:off x="0" y="1947"/>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094" name="Line 61"/>
              <p:cNvSpPr>
                <a:spLocks noChangeShapeType="1"/>
              </p:cNvSpPr>
              <p:nvPr userDrawn="1"/>
            </p:nvSpPr>
            <p:spPr bwMode="auto">
              <a:xfrm>
                <a:off x="0" y="1821"/>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095" name="Line 62"/>
              <p:cNvSpPr>
                <a:spLocks noChangeShapeType="1"/>
              </p:cNvSpPr>
              <p:nvPr userDrawn="1"/>
            </p:nvSpPr>
            <p:spPr bwMode="auto">
              <a:xfrm>
                <a:off x="0" y="1740"/>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096" name="Line 63"/>
              <p:cNvSpPr>
                <a:spLocks noChangeShapeType="1"/>
              </p:cNvSpPr>
              <p:nvPr userDrawn="1"/>
            </p:nvSpPr>
            <p:spPr bwMode="auto">
              <a:xfrm>
                <a:off x="0" y="1926"/>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097" name="Line 64"/>
              <p:cNvSpPr>
                <a:spLocks noChangeShapeType="1"/>
              </p:cNvSpPr>
              <p:nvPr userDrawn="1"/>
            </p:nvSpPr>
            <p:spPr bwMode="auto">
              <a:xfrm>
                <a:off x="0" y="1614"/>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098" name="Line 65"/>
              <p:cNvSpPr>
                <a:spLocks noChangeShapeType="1"/>
              </p:cNvSpPr>
              <p:nvPr userDrawn="1"/>
            </p:nvSpPr>
            <p:spPr bwMode="auto">
              <a:xfrm>
                <a:off x="0" y="1668"/>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099" name="Line 66"/>
              <p:cNvSpPr>
                <a:spLocks noChangeShapeType="1"/>
              </p:cNvSpPr>
              <p:nvPr userDrawn="1"/>
            </p:nvSpPr>
            <p:spPr bwMode="auto">
              <a:xfrm>
                <a:off x="0" y="1866"/>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100" name="Line 67"/>
              <p:cNvSpPr>
                <a:spLocks noChangeShapeType="1"/>
              </p:cNvSpPr>
              <p:nvPr userDrawn="1"/>
            </p:nvSpPr>
            <p:spPr bwMode="auto">
              <a:xfrm>
                <a:off x="0" y="1845"/>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101" name="Line 68"/>
              <p:cNvSpPr>
                <a:spLocks noChangeShapeType="1"/>
              </p:cNvSpPr>
              <p:nvPr userDrawn="1"/>
            </p:nvSpPr>
            <p:spPr bwMode="auto">
              <a:xfrm>
                <a:off x="0" y="1437"/>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102" name="Line 69"/>
              <p:cNvSpPr>
                <a:spLocks noChangeShapeType="1"/>
              </p:cNvSpPr>
              <p:nvPr userDrawn="1"/>
            </p:nvSpPr>
            <p:spPr bwMode="auto">
              <a:xfrm>
                <a:off x="0" y="1473"/>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103" name="Line 70"/>
              <p:cNvSpPr>
                <a:spLocks noChangeShapeType="1"/>
              </p:cNvSpPr>
              <p:nvPr userDrawn="1"/>
            </p:nvSpPr>
            <p:spPr bwMode="auto">
              <a:xfrm>
                <a:off x="0" y="1506"/>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104" name="Line 71"/>
              <p:cNvSpPr>
                <a:spLocks noChangeShapeType="1"/>
              </p:cNvSpPr>
              <p:nvPr userDrawn="1"/>
            </p:nvSpPr>
            <p:spPr bwMode="auto">
              <a:xfrm>
                <a:off x="0" y="1347"/>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105" name="Line 72"/>
              <p:cNvSpPr>
                <a:spLocks noChangeShapeType="1"/>
              </p:cNvSpPr>
              <p:nvPr userDrawn="1"/>
            </p:nvSpPr>
            <p:spPr bwMode="auto">
              <a:xfrm>
                <a:off x="0" y="1392"/>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106" name="Line 73"/>
              <p:cNvSpPr>
                <a:spLocks noChangeShapeType="1"/>
              </p:cNvSpPr>
              <p:nvPr userDrawn="1"/>
            </p:nvSpPr>
            <p:spPr bwMode="auto">
              <a:xfrm>
                <a:off x="0" y="1016"/>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107" name="Line 74"/>
              <p:cNvSpPr>
                <a:spLocks noChangeShapeType="1"/>
              </p:cNvSpPr>
              <p:nvPr userDrawn="1"/>
            </p:nvSpPr>
            <p:spPr bwMode="auto">
              <a:xfrm>
                <a:off x="0" y="989"/>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108" name="Line 75"/>
              <p:cNvSpPr>
                <a:spLocks noChangeShapeType="1"/>
              </p:cNvSpPr>
              <p:nvPr userDrawn="1"/>
            </p:nvSpPr>
            <p:spPr bwMode="auto">
              <a:xfrm>
                <a:off x="0" y="1244"/>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109" name="Line 76"/>
              <p:cNvSpPr>
                <a:spLocks noChangeShapeType="1"/>
              </p:cNvSpPr>
              <p:nvPr userDrawn="1"/>
            </p:nvSpPr>
            <p:spPr bwMode="auto">
              <a:xfrm>
                <a:off x="0" y="1163"/>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110" name="Line 77"/>
              <p:cNvSpPr>
                <a:spLocks noChangeShapeType="1"/>
              </p:cNvSpPr>
              <p:nvPr userDrawn="1"/>
            </p:nvSpPr>
            <p:spPr bwMode="auto">
              <a:xfrm>
                <a:off x="0" y="1037"/>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111" name="Line 78"/>
              <p:cNvSpPr>
                <a:spLocks noChangeShapeType="1"/>
              </p:cNvSpPr>
              <p:nvPr userDrawn="1"/>
            </p:nvSpPr>
            <p:spPr bwMode="auto">
              <a:xfrm>
                <a:off x="0" y="1091"/>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112" name="Line 79"/>
              <p:cNvSpPr>
                <a:spLocks noChangeShapeType="1"/>
              </p:cNvSpPr>
              <p:nvPr userDrawn="1"/>
            </p:nvSpPr>
            <p:spPr bwMode="auto">
              <a:xfrm>
                <a:off x="0" y="128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113" name="Line 80"/>
              <p:cNvSpPr>
                <a:spLocks noChangeShapeType="1"/>
              </p:cNvSpPr>
              <p:nvPr userDrawn="1"/>
            </p:nvSpPr>
            <p:spPr bwMode="auto">
              <a:xfrm>
                <a:off x="0" y="1268"/>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114" name="Line 81"/>
              <p:cNvSpPr>
                <a:spLocks noChangeShapeType="1"/>
              </p:cNvSpPr>
              <p:nvPr userDrawn="1"/>
            </p:nvSpPr>
            <p:spPr bwMode="auto">
              <a:xfrm>
                <a:off x="0" y="860"/>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115" name="Line 82"/>
              <p:cNvSpPr>
                <a:spLocks noChangeShapeType="1"/>
              </p:cNvSpPr>
              <p:nvPr userDrawn="1"/>
            </p:nvSpPr>
            <p:spPr bwMode="auto">
              <a:xfrm>
                <a:off x="0" y="896"/>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116" name="Line 83"/>
              <p:cNvSpPr>
                <a:spLocks noChangeShapeType="1"/>
              </p:cNvSpPr>
              <p:nvPr userDrawn="1"/>
            </p:nvSpPr>
            <p:spPr bwMode="auto">
              <a:xfrm>
                <a:off x="0" y="92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117" name="Line 84"/>
              <p:cNvSpPr>
                <a:spLocks noChangeShapeType="1"/>
              </p:cNvSpPr>
              <p:nvPr userDrawn="1"/>
            </p:nvSpPr>
            <p:spPr bwMode="auto">
              <a:xfrm>
                <a:off x="0" y="770"/>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118" name="Line 85"/>
              <p:cNvSpPr>
                <a:spLocks noChangeShapeType="1"/>
              </p:cNvSpPr>
              <p:nvPr userDrawn="1"/>
            </p:nvSpPr>
            <p:spPr bwMode="auto">
              <a:xfrm>
                <a:off x="0" y="815"/>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119" name="Line 86"/>
              <p:cNvSpPr>
                <a:spLocks noChangeShapeType="1"/>
              </p:cNvSpPr>
              <p:nvPr userDrawn="1"/>
            </p:nvSpPr>
            <p:spPr bwMode="auto">
              <a:xfrm>
                <a:off x="0" y="718"/>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120" name="Line 87"/>
              <p:cNvSpPr>
                <a:spLocks noChangeShapeType="1"/>
              </p:cNvSpPr>
              <p:nvPr userDrawn="1"/>
            </p:nvSpPr>
            <p:spPr bwMode="auto">
              <a:xfrm>
                <a:off x="0" y="646"/>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121" name="Line 88"/>
              <p:cNvSpPr>
                <a:spLocks noChangeShapeType="1"/>
              </p:cNvSpPr>
              <p:nvPr userDrawn="1"/>
            </p:nvSpPr>
            <p:spPr bwMode="auto">
              <a:xfrm>
                <a:off x="0" y="522"/>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122" name="Line 89"/>
              <p:cNvSpPr>
                <a:spLocks noChangeShapeType="1"/>
              </p:cNvSpPr>
              <p:nvPr userDrawn="1"/>
            </p:nvSpPr>
            <p:spPr bwMode="auto">
              <a:xfrm>
                <a:off x="0" y="558"/>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123" name="Line 90"/>
              <p:cNvSpPr>
                <a:spLocks noChangeShapeType="1"/>
              </p:cNvSpPr>
              <p:nvPr userDrawn="1"/>
            </p:nvSpPr>
            <p:spPr bwMode="auto">
              <a:xfrm>
                <a:off x="0" y="591"/>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124" name="Line 91"/>
              <p:cNvSpPr>
                <a:spLocks noChangeShapeType="1"/>
              </p:cNvSpPr>
              <p:nvPr userDrawn="1"/>
            </p:nvSpPr>
            <p:spPr bwMode="auto">
              <a:xfrm>
                <a:off x="0" y="432"/>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125" name="Line 92"/>
              <p:cNvSpPr>
                <a:spLocks noChangeShapeType="1"/>
              </p:cNvSpPr>
              <p:nvPr userDrawn="1"/>
            </p:nvSpPr>
            <p:spPr bwMode="auto">
              <a:xfrm>
                <a:off x="0" y="384"/>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126" name="Line 93"/>
              <p:cNvSpPr>
                <a:spLocks noChangeShapeType="1"/>
              </p:cNvSpPr>
              <p:nvPr userDrawn="1"/>
            </p:nvSpPr>
            <p:spPr bwMode="auto">
              <a:xfrm>
                <a:off x="0" y="477"/>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127" name="Line 94"/>
              <p:cNvSpPr>
                <a:spLocks noChangeShapeType="1"/>
              </p:cNvSpPr>
              <p:nvPr userDrawn="1"/>
            </p:nvSpPr>
            <p:spPr bwMode="auto">
              <a:xfrm>
                <a:off x="0" y="33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128" name="Line 95"/>
              <p:cNvSpPr>
                <a:spLocks noChangeShapeType="1"/>
              </p:cNvSpPr>
              <p:nvPr userDrawn="1"/>
            </p:nvSpPr>
            <p:spPr bwMode="auto">
              <a:xfrm>
                <a:off x="0" y="318"/>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129" name="Line 96"/>
              <p:cNvSpPr>
                <a:spLocks noChangeShapeType="1"/>
              </p:cNvSpPr>
              <p:nvPr userDrawn="1"/>
            </p:nvSpPr>
            <p:spPr bwMode="auto">
              <a:xfrm>
                <a:off x="0" y="258"/>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130" name="Line 97"/>
              <p:cNvSpPr>
                <a:spLocks noChangeShapeType="1"/>
              </p:cNvSpPr>
              <p:nvPr userDrawn="1"/>
            </p:nvSpPr>
            <p:spPr bwMode="auto">
              <a:xfrm>
                <a:off x="0" y="70"/>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131" name="Line 98"/>
              <p:cNvSpPr>
                <a:spLocks noChangeShapeType="1"/>
              </p:cNvSpPr>
              <p:nvPr userDrawn="1"/>
            </p:nvSpPr>
            <p:spPr bwMode="auto">
              <a:xfrm>
                <a:off x="0" y="43"/>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132" name="Line 99"/>
              <p:cNvSpPr>
                <a:spLocks noChangeShapeType="1"/>
              </p:cNvSpPr>
              <p:nvPr userDrawn="1"/>
            </p:nvSpPr>
            <p:spPr bwMode="auto">
              <a:xfrm>
                <a:off x="0" y="91"/>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133" name="Line 100"/>
              <p:cNvSpPr>
                <a:spLocks noChangeShapeType="1"/>
              </p:cNvSpPr>
              <p:nvPr userDrawn="1"/>
            </p:nvSpPr>
            <p:spPr bwMode="auto">
              <a:xfrm>
                <a:off x="0" y="145"/>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134" name="Line 101"/>
              <p:cNvSpPr>
                <a:spLocks noChangeShapeType="1"/>
              </p:cNvSpPr>
              <p:nvPr userDrawn="1"/>
            </p:nvSpPr>
            <p:spPr bwMode="auto">
              <a:xfrm>
                <a:off x="0" y="202"/>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grpSp>
        <p:grpSp>
          <p:nvGrpSpPr>
            <p:cNvPr id="1032" name="Group 102"/>
            <p:cNvGrpSpPr>
              <a:grpSpLocks/>
            </p:cNvGrpSpPr>
            <p:nvPr userDrawn="1"/>
          </p:nvGrpSpPr>
          <p:grpSpPr bwMode="auto">
            <a:xfrm>
              <a:off x="400" y="205"/>
              <a:ext cx="5216" cy="1123"/>
              <a:chOff x="400" y="205"/>
              <a:chExt cx="5216" cy="1123"/>
            </a:xfrm>
          </p:grpSpPr>
          <p:sp>
            <p:nvSpPr>
              <p:cNvPr id="1033" name="Rectangle 103">
                <a:extLst>
                  <a:ext uri="{FF2B5EF4-FFF2-40B4-BE49-F238E27FC236}">
                    <a16:creationId xmlns:a16="http://schemas.microsoft.com/office/drawing/2014/main" id="{3ABE9A43-7380-48E8-B458-25A33ED73B1B}"/>
                  </a:ext>
                </a:extLst>
              </p:cNvPr>
              <p:cNvSpPr>
                <a:spLocks noChangeArrowheads="1"/>
              </p:cNvSpPr>
              <p:nvPr userDrawn="1"/>
            </p:nvSpPr>
            <p:spPr bwMode="auto">
              <a:xfrm>
                <a:off x="557" y="205"/>
                <a:ext cx="313" cy="91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defRPr/>
                </a:pPr>
                <a:endParaRPr lang="en-US" altLang="en-US" sz="2400"/>
              </a:p>
            </p:txBody>
          </p:sp>
          <p:sp>
            <p:nvSpPr>
              <p:cNvPr id="1034" name="Rectangle 104">
                <a:extLst>
                  <a:ext uri="{FF2B5EF4-FFF2-40B4-BE49-F238E27FC236}">
                    <a16:creationId xmlns:a16="http://schemas.microsoft.com/office/drawing/2014/main" id="{BB203382-B728-4AE4-833E-9B955D18DAB6}"/>
                  </a:ext>
                </a:extLst>
              </p:cNvPr>
              <p:cNvSpPr>
                <a:spLocks noChangeArrowheads="1"/>
              </p:cNvSpPr>
              <p:nvPr userDrawn="1"/>
            </p:nvSpPr>
            <p:spPr bwMode="auto">
              <a:xfrm>
                <a:off x="400" y="288"/>
                <a:ext cx="3567" cy="49"/>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defRPr/>
                </a:pPr>
                <a:endParaRPr lang="en-US" altLang="en-US" sz="2400"/>
              </a:p>
            </p:txBody>
          </p:sp>
          <p:sp>
            <p:nvSpPr>
              <p:cNvPr id="1035" name="Rectangle 105">
                <a:extLst>
                  <a:ext uri="{FF2B5EF4-FFF2-40B4-BE49-F238E27FC236}">
                    <a16:creationId xmlns:a16="http://schemas.microsoft.com/office/drawing/2014/main" id="{6B076DC7-78AA-4944-A32E-56C0E487C419}"/>
                  </a:ext>
                </a:extLst>
              </p:cNvPr>
              <p:cNvSpPr>
                <a:spLocks noChangeArrowheads="1"/>
              </p:cNvSpPr>
              <p:nvPr userDrawn="1"/>
            </p:nvSpPr>
            <p:spPr bwMode="auto">
              <a:xfrm>
                <a:off x="4599" y="1115"/>
                <a:ext cx="929" cy="2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defRPr/>
                </a:pPr>
                <a:endParaRPr lang="en-US" altLang="en-US" sz="2400"/>
              </a:p>
            </p:txBody>
          </p:sp>
          <p:sp>
            <p:nvSpPr>
              <p:cNvPr id="1036" name="Rectangle 106">
                <a:extLst>
                  <a:ext uri="{FF2B5EF4-FFF2-40B4-BE49-F238E27FC236}">
                    <a16:creationId xmlns:a16="http://schemas.microsoft.com/office/drawing/2014/main" id="{02DEE3C3-91B2-41F8-B490-5B02D4B901AA}"/>
                  </a:ext>
                </a:extLst>
              </p:cNvPr>
              <p:cNvSpPr>
                <a:spLocks noChangeArrowheads="1"/>
              </p:cNvSpPr>
              <p:nvPr userDrawn="1"/>
            </p:nvSpPr>
            <p:spPr bwMode="auto">
              <a:xfrm>
                <a:off x="2049" y="1211"/>
                <a:ext cx="3567" cy="49"/>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defRPr/>
                </a:pPr>
                <a:endParaRPr lang="en-US" altLang="en-US" sz="2400"/>
              </a:p>
            </p:txBody>
          </p:sp>
        </p:grpSp>
      </p:grpSp>
      <p:sp>
        <p:nvSpPr>
          <p:cNvPr id="1027" name="Rectangle 107"/>
          <p:cNvSpPr>
            <a:spLocks noGrp="1" noChangeArrowheads="1"/>
          </p:cNvSpPr>
          <p:nvPr>
            <p:ph type="body" idx="1"/>
          </p:nvPr>
        </p:nvSpPr>
        <p:spPr bwMode="auto">
          <a:xfrm>
            <a:off x="809626" y="2214563"/>
            <a:ext cx="7958138" cy="388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180" name="Rectangle 108">
            <a:extLst>
              <a:ext uri="{FF2B5EF4-FFF2-40B4-BE49-F238E27FC236}">
                <a16:creationId xmlns:a16="http://schemas.microsoft.com/office/drawing/2014/main" id="{A264C22D-384E-41DF-BECA-447DDB5DE23D}"/>
              </a:ext>
            </a:extLst>
          </p:cNvPr>
          <p:cNvSpPr>
            <a:spLocks noGrp="1" noChangeArrowheads="1"/>
          </p:cNvSpPr>
          <p:nvPr>
            <p:ph type="dt" sz="half" idx="2"/>
          </p:nvPr>
        </p:nvSpPr>
        <p:spPr bwMode="auto">
          <a:xfrm>
            <a:off x="809625" y="6373813"/>
            <a:ext cx="1905000" cy="4572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solidFill>
                  <a:schemeClr val="folHlink"/>
                </a:solidFill>
              </a:defRPr>
            </a:lvl1pPr>
          </a:lstStyle>
          <a:p>
            <a:pPr>
              <a:defRPr/>
            </a:pPr>
            <a:endParaRPr lang="en-US" altLang="en-US" dirty="0"/>
          </a:p>
        </p:txBody>
      </p:sp>
      <p:sp>
        <p:nvSpPr>
          <p:cNvPr id="3181" name="Rectangle 109">
            <a:extLst>
              <a:ext uri="{FF2B5EF4-FFF2-40B4-BE49-F238E27FC236}">
                <a16:creationId xmlns:a16="http://schemas.microsoft.com/office/drawing/2014/main" id="{429CA80B-B808-43BA-B078-F89D126EEA24}"/>
              </a:ext>
            </a:extLst>
          </p:cNvPr>
          <p:cNvSpPr>
            <a:spLocks noGrp="1" noChangeArrowheads="1"/>
          </p:cNvSpPr>
          <p:nvPr>
            <p:ph type="ftr" sz="quarter" idx="3"/>
          </p:nvPr>
        </p:nvSpPr>
        <p:spPr bwMode="auto">
          <a:xfrm>
            <a:off x="3132138" y="6376988"/>
            <a:ext cx="3086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solidFill>
                  <a:schemeClr val="folHlink"/>
                </a:solidFill>
              </a:defRPr>
            </a:lvl1pPr>
          </a:lstStyle>
          <a:p>
            <a:pPr>
              <a:defRPr/>
            </a:pPr>
            <a:endParaRPr lang="en-US" altLang="en-US" dirty="0"/>
          </a:p>
        </p:txBody>
      </p:sp>
      <p:sp>
        <p:nvSpPr>
          <p:cNvPr id="1030" name="Rectangle 111"/>
          <p:cNvSpPr>
            <a:spLocks noGrp="1" noChangeArrowheads="1"/>
          </p:cNvSpPr>
          <p:nvPr>
            <p:ph type="title"/>
          </p:nvPr>
        </p:nvSpPr>
        <p:spPr bwMode="auto">
          <a:xfrm>
            <a:off x="1371601" y="609600"/>
            <a:ext cx="7378700" cy="11430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Tree>
  </p:cSld>
  <p:clrMap bg1="dk2" tx1="lt1" bg2="dk1" tx2="lt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sldNum="0" hdr="0" ftr="0" dt="0"/>
  <p:txStyles>
    <p:titleStyle>
      <a:lvl1pPr algn="ctr" rtl="0" eaLnBrk="0" fontAlgn="base" hangingPunct="0">
        <a:lnSpc>
          <a:spcPct val="85000"/>
        </a:lnSpc>
        <a:spcBef>
          <a:spcPct val="0"/>
        </a:spcBef>
        <a:spcAft>
          <a:spcPct val="0"/>
        </a:spcAft>
        <a:defRPr sz="4400" kern="1200">
          <a:solidFill>
            <a:schemeClr val="tx2"/>
          </a:solidFill>
          <a:latin typeface="+mj-lt"/>
          <a:ea typeface="+mj-ea"/>
          <a:cs typeface="+mj-cs"/>
        </a:defRPr>
      </a:lvl1pPr>
      <a:lvl2pPr algn="ctr" rtl="0" eaLnBrk="0" fontAlgn="base" hangingPunct="0">
        <a:lnSpc>
          <a:spcPct val="85000"/>
        </a:lnSpc>
        <a:spcBef>
          <a:spcPct val="0"/>
        </a:spcBef>
        <a:spcAft>
          <a:spcPct val="0"/>
        </a:spcAft>
        <a:defRPr sz="4400">
          <a:solidFill>
            <a:schemeClr val="tx2"/>
          </a:solidFill>
          <a:latin typeface="Times New Roman" panose="02020603050405020304" pitchFamily="18" charset="0"/>
        </a:defRPr>
      </a:lvl2pPr>
      <a:lvl3pPr algn="ctr" rtl="0" eaLnBrk="0" fontAlgn="base" hangingPunct="0">
        <a:lnSpc>
          <a:spcPct val="85000"/>
        </a:lnSpc>
        <a:spcBef>
          <a:spcPct val="0"/>
        </a:spcBef>
        <a:spcAft>
          <a:spcPct val="0"/>
        </a:spcAft>
        <a:defRPr sz="4400">
          <a:solidFill>
            <a:schemeClr val="tx2"/>
          </a:solidFill>
          <a:latin typeface="Times New Roman" panose="02020603050405020304" pitchFamily="18" charset="0"/>
        </a:defRPr>
      </a:lvl3pPr>
      <a:lvl4pPr algn="ctr" rtl="0" eaLnBrk="0" fontAlgn="base" hangingPunct="0">
        <a:lnSpc>
          <a:spcPct val="85000"/>
        </a:lnSpc>
        <a:spcBef>
          <a:spcPct val="0"/>
        </a:spcBef>
        <a:spcAft>
          <a:spcPct val="0"/>
        </a:spcAft>
        <a:defRPr sz="4400">
          <a:solidFill>
            <a:schemeClr val="tx2"/>
          </a:solidFill>
          <a:latin typeface="Times New Roman" panose="02020603050405020304" pitchFamily="18" charset="0"/>
        </a:defRPr>
      </a:lvl4pPr>
      <a:lvl5pPr algn="ctr" rtl="0" eaLnBrk="0" fontAlgn="base" hangingPunct="0">
        <a:lnSpc>
          <a:spcPct val="85000"/>
        </a:lnSpc>
        <a:spcBef>
          <a:spcPct val="0"/>
        </a:spcBef>
        <a:spcAft>
          <a:spcPct val="0"/>
        </a:spcAft>
        <a:defRPr sz="4400">
          <a:solidFill>
            <a:schemeClr val="tx2"/>
          </a:solidFill>
          <a:latin typeface="Times New Roman" panose="02020603050405020304" pitchFamily="18" charset="0"/>
        </a:defRPr>
      </a:lvl5pPr>
      <a:lvl6pPr marL="457200" algn="ctr" rtl="0" fontAlgn="base">
        <a:lnSpc>
          <a:spcPct val="85000"/>
        </a:lnSpc>
        <a:spcBef>
          <a:spcPct val="0"/>
        </a:spcBef>
        <a:spcAft>
          <a:spcPct val="0"/>
        </a:spcAft>
        <a:defRPr sz="4400">
          <a:solidFill>
            <a:schemeClr val="tx2"/>
          </a:solidFill>
          <a:latin typeface="Times New Roman" panose="02020603050405020304" pitchFamily="18" charset="0"/>
        </a:defRPr>
      </a:lvl6pPr>
      <a:lvl7pPr marL="914400" algn="ctr" rtl="0" fontAlgn="base">
        <a:lnSpc>
          <a:spcPct val="85000"/>
        </a:lnSpc>
        <a:spcBef>
          <a:spcPct val="0"/>
        </a:spcBef>
        <a:spcAft>
          <a:spcPct val="0"/>
        </a:spcAft>
        <a:defRPr sz="4400">
          <a:solidFill>
            <a:schemeClr val="tx2"/>
          </a:solidFill>
          <a:latin typeface="Times New Roman" panose="02020603050405020304" pitchFamily="18" charset="0"/>
        </a:defRPr>
      </a:lvl7pPr>
      <a:lvl8pPr marL="1371600" algn="ctr" rtl="0" fontAlgn="base">
        <a:lnSpc>
          <a:spcPct val="85000"/>
        </a:lnSpc>
        <a:spcBef>
          <a:spcPct val="0"/>
        </a:spcBef>
        <a:spcAft>
          <a:spcPct val="0"/>
        </a:spcAft>
        <a:defRPr sz="4400">
          <a:solidFill>
            <a:schemeClr val="tx2"/>
          </a:solidFill>
          <a:latin typeface="Times New Roman" panose="02020603050405020304" pitchFamily="18" charset="0"/>
        </a:defRPr>
      </a:lvl8pPr>
      <a:lvl9pPr marL="1828800" algn="ctr" rtl="0" fontAlgn="base">
        <a:lnSpc>
          <a:spcPct val="85000"/>
        </a:lnSpc>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kern="1200">
          <a:solidFill>
            <a:schemeClr val="tx1"/>
          </a:solidFill>
          <a:latin typeface="+mn-lt"/>
          <a:ea typeface="+mn-ea"/>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kern="1200">
          <a:solidFill>
            <a:schemeClr val="tx1"/>
          </a:solidFill>
          <a:latin typeface="+mn-lt"/>
          <a:ea typeface="+mn-ea"/>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kern="1200">
          <a:solidFill>
            <a:schemeClr val="tx1"/>
          </a:solidFill>
          <a:latin typeface="+mn-lt"/>
          <a:ea typeface="+mn-ea"/>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AB24FDD6-1CC8-4FF9-BBC6-8418AEE44AA6}"/>
              </a:ext>
            </a:extLst>
          </p:cNvPr>
          <p:cNvSpPr>
            <a:spLocks noGrp="1" noChangeArrowheads="1"/>
          </p:cNvSpPr>
          <p:nvPr>
            <p:ph type="title" idx="4294967295"/>
          </p:nvPr>
        </p:nvSpPr>
        <p:spPr>
          <a:effectLst>
            <a:outerShdw dist="29783" dir="3885598" algn="ctr" rotWithShape="0">
              <a:schemeClr val="tx1">
                <a:alpha val="74997"/>
              </a:schemeClr>
            </a:outerShdw>
          </a:effectLst>
        </p:spPr>
        <p:txBody>
          <a:bodyPr/>
          <a:lstStyle/>
          <a:p>
            <a:endParaRPr lang="en-US" altLang="en-US">
              <a:ea typeface="MS PGothic" panose="020B0600070205080204" pitchFamily="34" charset="-128"/>
            </a:endParaRPr>
          </a:p>
        </p:txBody>
      </p:sp>
      <p:sp>
        <p:nvSpPr>
          <p:cNvPr id="15362" name="Rectangle 3">
            <a:extLst>
              <a:ext uri="{FF2B5EF4-FFF2-40B4-BE49-F238E27FC236}">
                <a16:creationId xmlns:a16="http://schemas.microsoft.com/office/drawing/2014/main" id="{6FE3511A-05CB-4DAB-9137-87282B172EB4}"/>
              </a:ext>
            </a:extLst>
          </p:cNvPr>
          <p:cNvSpPr>
            <a:spLocks noGrp="1" noChangeArrowheads="1"/>
          </p:cNvSpPr>
          <p:nvPr>
            <p:ph type="body" idx="4294967295"/>
          </p:nvPr>
        </p:nvSpPr>
        <p:spPr/>
        <p:txBody>
          <a:bodyPr/>
          <a:lstStyle/>
          <a:p>
            <a:endParaRPr lang="en-US" altLang="en-US">
              <a:ea typeface="MS PGothic" panose="020B0600070205080204" pitchFamily="34" charset="-128"/>
            </a:endParaRPr>
          </a:p>
        </p:txBody>
      </p:sp>
      <p:pic>
        <p:nvPicPr>
          <p:cNvPr id="16388" name="Picture 4" descr="photo">
            <a:extLst>
              <a:ext uri="{FF2B5EF4-FFF2-40B4-BE49-F238E27FC236}">
                <a16:creationId xmlns:a16="http://schemas.microsoft.com/office/drawing/2014/main" id="{0F5C9E6A-9781-4DC2-AB46-17D38E2C9837}"/>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32704"/>
            <a:ext cx="9121379" cy="5301801"/>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6389" name="Rectangle 5">
            <a:extLst>
              <a:ext uri="{FF2B5EF4-FFF2-40B4-BE49-F238E27FC236}">
                <a16:creationId xmlns:a16="http://schemas.microsoft.com/office/drawing/2014/main" id="{C63B5325-CA59-451D-B8F3-E086E19A274B}"/>
              </a:ext>
            </a:extLst>
          </p:cNvPr>
          <p:cNvSpPr>
            <a:spLocks noChangeArrowheads="1"/>
          </p:cNvSpPr>
          <p:nvPr/>
        </p:nvSpPr>
        <p:spPr bwMode="auto">
          <a:xfrm>
            <a:off x="125328" y="832705"/>
            <a:ext cx="3591543" cy="233735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0" hangingPunct="0"/>
            <a:endParaRPr lang="en-US" altLang="en-US" sz="1795">
              <a:latin typeface="Garamond" panose="02020404030301010803" pitchFamily="18" charset="0"/>
            </a:endParaRPr>
          </a:p>
        </p:txBody>
      </p:sp>
      <p:sp>
        <p:nvSpPr>
          <p:cNvPr id="16390" name="Rectangle 6">
            <a:extLst>
              <a:ext uri="{FF2B5EF4-FFF2-40B4-BE49-F238E27FC236}">
                <a16:creationId xmlns:a16="http://schemas.microsoft.com/office/drawing/2014/main" id="{ABC1ABB5-043A-4AD9-8470-485ADF8BC463}"/>
              </a:ext>
            </a:extLst>
          </p:cNvPr>
          <p:cNvSpPr>
            <a:spLocks noChangeArrowheads="1"/>
          </p:cNvSpPr>
          <p:nvPr/>
        </p:nvSpPr>
        <p:spPr bwMode="auto">
          <a:xfrm>
            <a:off x="3294836" y="971550"/>
            <a:ext cx="969146" cy="1514404"/>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0" hangingPunct="0"/>
            <a:endParaRPr lang="en-US" altLang="en-US" sz="1795">
              <a:latin typeface="Garamond" panose="02020404030301010803" pitchFamily="18" charset="0"/>
            </a:endParaRPr>
          </a:p>
        </p:txBody>
      </p:sp>
      <p:sp>
        <p:nvSpPr>
          <p:cNvPr id="16391" name="Rectangle 7">
            <a:extLst>
              <a:ext uri="{FF2B5EF4-FFF2-40B4-BE49-F238E27FC236}">
                <a16:creationId xmlns:a16="http://schemas.microsoft.com/office/drawing/2014/main" id="{695C049D-D46D-4CEF-8171-9438201939E9}"/>
              </a:ext>
            </a:extLst>
          </p:cNvPr>
          <p:cNvSpPr>
            <a:spLocks noChangeArrowheads="1"/>
          </p:cNvSpPr>
          <p:nvPr/>
        </p:nvSpPr>
        <p:spPr bwMode="auto">
          <a:xfrm>
            <a:off x="4178782" y="869158"/>
            <a:ext cx="684104" cy="855129"/>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0" hangingPunct="0"/>
            <a:endParaRPr lang="en-US" altLang="en-US" sz="1795">
              <a:latin typeface="Garamond" panose="02020404030301010803" pitchFamily="18" charset="0"/>
            </a:endParaRPr>
          </a:p>
        </p:txBody>
      </p:sp>
      <p:sp>
        <p:nvSpPr>
          <p:cNvPr id="16392" name="WordArt 8">
            <a:extLst>
              <a:ext uri="{FF2B5EF4-FFF2-40B4-BE49-F238E27FC236}">
                <a16:creationId xmlns:a16="http://schemas.microsoft.com/office/drawing/2014/main" id="{FBA9F2FC-D7CC-49AD-AB5A-D98AAA7631E3}"/>
              </a:ext>
            </a:extLst>
          </p:cNvPr>
          <p:cNvSpPr>
            <a:spLocks noChangeArrowheads="1" noChangeShapeType="1" noTextEdit="1"/>
          </p:cNvSpPr>
          <p:nvPr/>
        </p:nvSpPr>
        <p:spPr bwMode="auto">
          <a:xfrm>
            <a:off x="562372" y="971551"/>
            <a:ext cx="3990603" cy="3648551"/>
          </a:xfrm>
          <a:prstGeom prst="rect">
            <a:avLst/>
          </a:prstGeom>
        </p:spPr>
        <p:txBody>
          <a:bodyPr wrap="none" fromWordArt="1">
            <a:prstTxWarp prst="textSlantUp">
              <a:avLst>
                <a:gd name="adj" fmla="val 71431"/>
              </a:avLst>
            </a:prstTxWarp>
          </a:bodyPr>
          <a:lstStyle/>
          <a:p>
            <a:pPr algn="ctr"/>
            <a:r>
              <a:rPr lang="en-US" sz="2693" kern="10" dirty="0">
                <a:ln w="9525">
                  <a:solidFill>
                    <a:srgbClr val="000000"/>
                  </a:solidFill>
                  <a:round/>
                  <a:headEnd/>
                  <a:tailEnd/>
                </a:ln>
                <a:solidFill>
                  <a:srgbClr val="008000"/>
                </a:solidFill>
                <a:latin typeface="Arial Black" panose="020B0A04020102020204" pitchFamily="34" charset="0"/>
              </a:rPr>
              <a:t>Growing As Children of Light</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pPr eaLnBrk="1" hangingPunct="1"/>
            <a:r>
              <a:rPr lang="en-US" altLang="en-US"/>
              <a:t>What Is Faith?</a:t>
            </a:r>
          </a:p>
        </p:txBody>
      </p:sp>
      <p:sp>
        <p:nvSpPr>
          <p:cNvPr id="8195" name="Rectangle 3"/>
          <p:cNvSpPr>
            <a:spLocks noGrp="1" noChangeArrowheads="1"/>
          </p:cNvSpPr>
          <p:nvPr>
            <p:ph type="body" idx="1"/>
          </p:nvPr>
        </p:nvSpPr>
        <p:spPr/>
        <p:txBody>
          <a:bodyPr/>
          <a:lstStyle/>
          <a:p>
            <a:pPr eaLnBrk="1" hangingPunct="1"/>
            <a:r>
              <a:rPr lang="en-US" altLang="en-US" dirty="0"/>
              <a:t>Greek &gt; </a:t>
            </a:r>
            <a:r>
              <a:rPr lang="en-US" altLang="en-US" i="1" dirty="0"/>
              <a:t>Pistis </a:t>
            </a:r>
          </a:p>
          <a:p>
            <a:pPr lvl="1" eaLnBrk="1" hangingPunct="1"/>
            <a:r>
              <a:rPr lang="en-US" altLang="en-US" sz="3200" dirty="0"/>
              <a:t>"a firm persuasion, a conviction based upon hearing" </a:t>
            </a:r>
          </a:p>
          <a:p>
            <a:pPr lvl="1" eaLnBrk="1" hangingPunct="1"/>
            <a:r>
              <a:rPr lang="en-US" altLang="en-US" sz="3200" dirty="0"/>
              <a:t>"conviction of the truth of anything, belief" </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1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1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1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bldLvl="2"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pPr eaLnBrk="1" hangingPunct="1"/>
            <a:r>
              <a:rPr lang="en-US" altLang="en-US"/>
              <a:t>What Is Faith?</a:t>
            </a:r>
          </a:p>
        </p:txBody>
      </p:sp>
      <p:sp>
        <p:nvSpPr>
          <p:cNvPr id="9219" name="Rectangle 3"/>
          <p:cNvSpPr>
            <a:spLocks noGrp="1" noChangeArrowheads="1"/>
          </p:cNvSpPr>
          <p:nvPr>
            <p:ph type="body" idx="1"/>
          </p:nvPr>
        </p:nvSpPr>
        <p:spPr>
          <a:xfrm>
            <a:off x="696917" y="2057399"/>
            <a:ext cx="7958137" cy="4316413"/>
          </a:xfrm>
        </p:spPr>
        <p:txBody>
          <a:bodyPr/>
          <a:lstStyle/>
          <a:p>
            <a:pPr eaLnBrk="1" hangingPunct="1"/>
            <a:r>
              <a:rPr lang="en-US" altLang="en-US" dirty="0"/>
              <a:t>Subjective (the faith we have)</a:t>
            </a:r>
          </a:p>
          <a:p>
            <a:pPr lvl="1" eaLnBrk="1" hangingPunct="1"/>
            <a:r>
              <a:rPr lang="en-US" altLang="en-US" sz="3200" dirty="0"/>
              <a:t>"the conviction that God exists and is the creator and ruler of all things, the provider and </a:t>
            </a:r>
            <a:r>
              <a:rPr lang="en-US" altLang="en-US" sz="3200" dirty="0" err="1"/>
              <a:t>bestower</a:t>
            </a:r>
            <a:r>
              <a:rPr lang="en-US" altLang="en-US" sz="3200" dirty="0"/>
              <a:t> of eternal salvation through Christ“ – </a:t>
            </a:r>
            <a:r>
              <a:rPr lang="en-US" altLang="en-US" sz="3200" dirty="0">
                <a:solidFill>
                  <a:srgbClr val="FFC000"/>
                </a:solidFill>
              </a:rPr>
              <a:t>Hebrews 11:6</a:t>
            </a:r>
          </a:p>
          <a:p>
            <a:pPr lvl="1" eaLnBrk="1" hangingPunct="1"/>
            <a:r>
              <a:rPr lang="en-US" altLang="en-US" sz="3200" dirty="0"/>
              <a:t>"the conviction that Jesus is the Messiah, through whom we obtain eternal salvation in the kingdom of God“ – </a:t>
            </a:r>
            <a:r>
              <a:rPr lang="en-US" altLang="en-US" sz="3200" dirty="0">
                <a:solidFill>
                  <a:srgbClr val="FFC000"/>
                </a:solidFill>
              </a:rPr>
              <a:t>Galatians 2:16</a:t>
            </a:r>
          </a:p>
        </p:txBody>
      </p:sp>
      <p:sp>
        <p:nvSpPr>
          <p:cNvPr id="5" name="Rectangle 1">
            <a:extLst>
              <a:ext uri="{FF2B5EF4-FFF2-40B4-BE49-F238E27FC236}">
                <a16:creationId xmlns:a16="http://schemas.microsoft.com/office/drawing/2014/main" id="{B4239821-79F9-4EE9-A0FE-0196BAA52319}"/>
              </a:ext>
            </a:extLst>
          </p:cNvPr>
          <p:cNvSpPr>
            <a:spLocks noChangeArrowheads="1"/>
          </p:cNvSpPr>
          <p:nvPr/>
        </p:nvSpPr>
        <p:spPr bwMode="auto">
          <a:xfrm>
            <a:off x="1257300" y="4566356"/>
            <a:ext cx="6629400" cy="2133600"/>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FontTx/>
              <a:buNone/>
            </a:pPr>
            <a:r>
              <a:rPr lang="en-US" altLang="en-US" sz="2800" dirty="0"/>
              <a:t>Hebrews 11:6 But without faith </a:t>
            </a:r>
            <a:r>
              <a:rPr lang="en-US" altLang="en-US" sz="2800" i="1" dirty="0"/>
              <a:t>it is</a:t>
            </a:r>
            <a:r>
              <a:rPr lang="en-US" altLang="en-US" sz="2800" dirty="0"/>
              <a:t> </a:t>
            </a:r>
          </a:p>
          <a:p>
            <a:pPr eaLnBrk="1" hangingPunct="1">
              <a:spcBef>
                <a:spcPct val="0"/>
              </a:spcBef>
              <a:buClrTx/>
              <a:buFontTx/>
              <a:buNone/>
            </a:pPr>
            <a:r>
              <a:rPr lang="en-US" altLang="en-US" sz="2800" dirty="0"/>
              <a:t>impossible to please </a:t>
            </a:r>
            <a:r>
              <a:rPr lang="en-US" altLang="en-US" sz="2800" i="1" dirty="0"/>
              <a:t>him</a:t>
            </a:r>
            <a:r>
              <a:rPr lang="en-US" altLang="en-US" sz="2800" dirty="0"/>
              <a:t>: for he that cometh </a:t>
            </a:r>
          </a:p>
          <a:p>
            <a:pPr eaLnBrk="1" hangingPunct="1">
              <a:spcBef>
                <a:spcPct val="0"/>
              </a:spcBef>
              <a:buClrTx/>
              <a:buFontTx/>
              <a:buNone/>
            </a:pPr>
            <a:r>
              <a:rPr lang="en-US" altLang="en-US" sz="2800" dirty="0"/>
              <a:t>to God must believe that he is, and </a:t>
            </a:r>
            <a:r>
              <a:rPr lang="en-US" altLang="en-US" sz="2800" i="1" dirty="0"/>
              <a:t>that</a:t>
            </a:r>
            <a:r>
              <a:rPr lang="en-US" altLang="en-US" sz="2800" dirty="0"/>
              <a:t> he is </a:t>
            </a:r>
          </a:p>
          <a:p>
            <a:pPr eaLnBrk="1" hangingPunct="1">
              <a:spcBef>
                <a:spcPct val="0"/>
              </a:spcBef>
              <a:buClrTx/>
              <a:buFontTx/>
              <a:buNone/>
            </a:pPr>
            <a:r>
              <a:rPr lang="en-US" altLang="en-US" sz="2800" dirty="0"/>
              <a:t>a rewarder of them that diligently seek him.</a:t>
            </a:r>
          </a:p>
        </p:txBody>
      </p:sp>
      <p:sp>
        <p:nvSpPr>
          <p:cNvPr id="6" name="Rectangle 1">
            <a:extLst>
              <a:ext uri="{FF2B5EF4-FFF2-40B4-BE49-F238E27FC236}">
                <a16:creationId xmlns:a16="http://schemas.microsoft.com/office/drawing/2014/main" id="{28502E12-0737-45EA-9A19-2EBEEA730A23}"/>
              </a:ext>
            </a:extLst>
          </p:cNvPr>
          <p:cNvSpPr>
            <a:spLocks noChangeArrowheads="1"/>
          </p:cNvSpPr>
          <p:nvPr/>
        </p:nvSpPr>
        <p:spPr bwMode="auto">
          <a:xfrm>
            <a:off x="1257300" y="1365956"/>
            <a:ext cx="6781800" cy="3200400"/>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FontTx/>
              <a:buNone/>
            </a:pPr>
            <a:r>
              <a:rPr lang="en-US" altLang="en-US" sz="2800" dirty="0"/>
              <a:t>Galatians 2:16 Knowing that a man is not </a:t>
            </a:r>
          </a:p>
          <a:p>
            <a:pPr eaLnBrk="1" hangingPunct="1">
              <a:spcBef>
                <a:spcPct val="0"/>
              </a:spcBef>
              <a:buClrTx/>
              <a:buFontTx/>
              <a:buNone/>
            </a:pPr>
            <a:r>
              <a:rPr lang="en-US" altLang="en-US" sz="2800" dirty="0"/>
              <a:t>justified by the works of the law, but by the </a:t>
            </a:r>
          </a:p>
          <a:p>
            <a:pPr eaLnBrk="1" hangingPunct="1">
              <a:spcBef>
                <a:spcPct val="0"/>
              </a:spcBef>
              <a:buClrTx/>
              <a:buFontTx/>
              <a:buNone/>
            </a:pPr>
            <a:r>
              <a:rPr lang="en-US" altLang="en-US" sz="2800" dirty="0"/>
              <a:t>faith of Jesus Christ, even we have believed </a:t>
            </a:r>
          </a:p>
          <a:p>
            <a:pPr eaLnBrk="1" hangingPunct="1">
              <a:spcBef>
                <a:spcPct val="0"/>
              </a:spcBef>
              <a:buClrTx/>
              <a:buFontTx/>
              <a:buNone/>
            </a:pPr>
            <a:r>
              <a:rPr lang="en-US" altLang="en-US" sz="2800" dirty="0"/>
              <a:t>in Jesus Christ, that we might be justified by </a:t>
            </a:r>
          </a:p>
          <a:p>
            <a:pPr eaLnBrk="1" hangingPunct="1">
              <a:spcBef>
                <a:spcPct val="0"/>
              </a:spcBef>
              <a:buClrTx/>
              <a:buFontTx/>
              <a:buNone/>
            </a:pPr>
            <a:r>
              <a:rPr lang="en-US" altLang="en-US" sz="2800" dirty="0"/>
              <a:t>the faith of Christ, and not by the works of the </a:t>
            </a:r>
          </a:p>
          <a:p>
            <a:pPr eaLnBrk="1" hangingPunct="1">
              <a:spcBef>
                <a:spcPct val="0"/>
              </a:spcBef>
              <a:buClrTx/>
              <a:buFontTx/>
              <a:buNone/>
            </a:pPr>
            <a:r>
              <a:rPr lang="en-US" altLang="en-US" sz="2800" dirty="0"/>
              <a:t>law: for by the works of the law shall no flesh </a:t>
            </a:r>
          </a:p>
          <a:p>
            <a:pPr eaLnBrk="1" hangingPunct="1">
              <a:spcBef>
                <a:spcPct val="0"/>
              </a:spcBef>
              <a:buClrTx/>
              <a:buFontTx/>
              <a:buNone/>
            </a:pPr>
            <a:r>
              <a:rPr lang="en-US" altLang="en-US" sz="2800" dirty="0"/>
              <a:t>be justified.</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pPr eaLnBrk="1" hangingPunct="1"/>
            <a:r>
              <a:rPr lang="en-US" altLang="en-US"/>
              <a:t>What Is Faith?</a:t>
            </a:r>
          </a:p>
        </p:txBody>
      </p:sp>
      <p:sp>
        <p:nvSpPr>
          <p:cNvPr id="10243" name="Rectangle 3"/>
          <p:cNvSpPr>
            <a:spLocks noGrp="1" noChangeArrowheads="1"/>
          </p:cNvSpPr>
          <p:nvPr>
            <p:ph type="body" idx="1"/>
          </p:nvPr>
        </p:nvSpPr>
        <p:spPr>
          <a:xfrm>
            <a:off x="809625" y="2214567"/>
            <a:ext cx="7958138" cy="4414837"/>
          </a:xfrm>
        </p:spPr>
        <p:txBody>
          <a:bodyPr/>
          <a:lstStyle/>
          <a:p>
            <a:pPr eaLnBrk="1" hangingPunct="1"/>
            <a:r>
              <a:rPr lang="en-US" altLang="en-US"/>
              <a:t>Objective (the object of our faith)</a:t>
            </a:r>
          </a:p>
          <a:p>
            <a:pPr lvl="1" eaLnBrk="1" hangingPunct="1"/>
            <a:r>
              <a:rPr lang="en-US" altLang="en-US" sz="3200"/>
              <a:t>"the substance of Christian faith or what is believed by Christians" – Jude 3</a:t>
            </a:r>
          </a:p>
          <a:p>
            <a:pPr lvl="1" eaLnBrk="1" hangingPunct="1"/>
            <a:r>
              <a:rPr lang="en-US" altLang="en-US" sz="3200"/>
              <a:t>The system of belief a person can accept</a:t>
            </a:r>
          </a:p>
          <a:p>
            <a:pPr lvl="1" eaLnBrk="1" hangingPunct="1"/>
            <a:r>
              <a:rPr lang="en-US" altLang="en-US" sz="3200"/>
              <a:t>Col 1:21-23 “continue in the faith …”</a:t>
            </a:r>
          </a:p>
          <a:p>
            <a:pPr lvl="1" eaLnBrk="1" hangingPunct="1"/>
            <a:r>
              <a:rPr lang="en-US" altLang="en-US" sz="3200"/>
              <a:t>Eph 4:4-6 “one faith…”</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lstStyle/>
          <a:p>
            <a:pPr eaLnBrk="1" hangingPunct="1"/>
            <a:r>
              <a:rPr lang="en-US" altLang="en-US"/>
              <a:t>What Is Faith?</a:t>
            </a:r>
          </a:p>
        </p:txBody>
      </p:sp>
      <p:sp>
        <p:nvSpPr>
          <p:cNvPr id="11267" name="Rectangle 3"/>
          <p:cNvSpPr>
            <a:spLocks noGrp="1" noChangeArrowheads="1"/>
          </p:cNvSpPr>
          <p:nvPr>
            <p:ph type="body" idx="1"/>
          </p:nvPr>
        </p:nvSpPr>
        <p:spPr>
          <a:xfrm>
            <a:off x="827092" y="1965325"/>
            <a:ext cx="7958137" cy="4643438"/>
          </a:xfrm>
        </p:spPr>
        <p:txBody>
          <a:bodyPr/>
          <a:lstStyle/>
          <a:p>
            <a:pPr eaLnBrk="1" hangingPunct="1"/>
            <a:r>
              <a:rPr lang="en-US" altLang="en-US" sz="2800" dirty="0"/>
              <a:t>Hebrews 11:1a  </a:t>
            </a:r>
          </a:p>
          <a:p>
            <a:pPr lvl="1" eaLnBrk="1" hangingPunct="1"/>
            <a:r>
              <a:rPr lang="en-US" altLang="en-US" dirty="0"/>
              <a:t>NASB, "the assurance of things hoped for" </a:t>
            </a:r>
          </a:p>
          <a:p>
            <a:pPr lvl="1" eaLnBrk="1" hangingPunct="1"/>
            <a:r>
              <a:rPr lang="en-US" altLang="en-US" dirty="0"/>
              <a:t>NIV,  "being sure of what we hope for" </a:t>
            </a:r>
          </a:p>
          <a:p>
            <a:pPr lvl="1" eaLnBrk="1" hangingPunct="1"/>
            <a:r>
              <a:rPr lang="en-US" altLang="en-US" dirty="0"/>
              <a:t>Faith is being confident that God will give us what is promised, and for which we hope.</a:t>
            </a:r>
          </a:p>
          <a:p>
            <a:pPr lvl="1" eaLnBrk="1" hangingPunct="1"/>
            <a:r>
              <a:rPr lang="en-US" altLang="en-US" dirty="0"/>
              <a:t>Hebrews 11:8 By faith Abraham, when he was called to go out into a place which he should after receive for an inheritance, obeyed; and he went out, not knowing whither he went.</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p:txBody>
          <a:bodyPr/>
          <a:lstStyle/>
          <a:p>
            <a:pPr eaLnBrk="1" hangingPunct="1"/>
            <a:r>
              <a:rPr lang="en-US" altLang="en-US"/>
              <a:t>What Is Faith?</a:t>
            </a:r>
          </a:p>
        </p:txBody>
      </p:sp>
      <p:sp>
        <p:nvSpPr>
          <p:cNvPr id="12291" name="Rectangle 3"/>
          <p:cNvSpPr>
            <a:spLocks noGrp="1" noChangeArrowheads="1"/>
          </p:cNvSpPr>
          <p:nvPr>
            <p:ph type="body" idx="1"/>
          </p:nvPr>
        </p:nvSpPr>
        <p:spPr>
          <a:xfrm>
            <a:off x="352779" y="1828800"/>
            <a:ext cx="8762999" cy="4670425"/>
          </a:xfrm>
        </p:spPr>
        <p:txBody>
          <a:bodyPr/>
          <a:lstStyle/>
          <a:p>
            <a:pPr eaLnBrk="1" hangingPunct="1">
              <a:lnSpc>
                <a:spcPct val="90000"/>
              </a:lnSpc>
            </a:pPr>
            <a:r>
              <a:rPr lang="en-US" altLang="en-US" sz="2600" dirty="0"/>
              <a:t>Hebrews 11:1b</a:t>
            </a:r>
          </a:p>
          <a:p>
            <a:pPr lvl="1" eaLnBrk="1" hangingPunct="1">
              <a:lnSpc>
                <a:spcPct val="90000"/>
              </a:lnSpc>
            </a:pPr>
            <a:r>
              <a:rPr lang="en-US" altLang="en-US" sz="2600" dirty="0"/>
              <a:t>NASB, "the conviction of things not seen“</a:t>
            </a:r>
          </a:p>
          <a:p>
            <a:pPr lvl="1" eaLnBrk="1" hangingPunct="1">
              <a:lnSpc>
                <a:spcPct val="90000"/>
              </a:lnSpc>
            </a:pPr>
            <a:r>
              <a:rPr lang="en-US" altLang="en-US" sz="2600" dirty="0"/>
              <a:t>NIV, "certain of what we do not see" </a:t>
            </a:r>
          </a:p>
          <a:p>
            <a:pPr lvl="1" eaLnBrk="1" hangingPunct="1">
              <a:lnSpc>
                <a:spcPct val="90000"/>
              </a:lnSpc>
            </a:pPr>
            <a:r>
              <a:rPr lang="en-US" altLang="en-US" sz="2600" dirty="0"/>
              <a:t>Faith is having trust or confidence in things unseen by the human eye.</a:t>
            </a:r>
          </a:p>
          <a:p>
            <a:r>
              <a:rPr lang="en-US" altLang="en-US" sz="2600" dirty="0"/>
              <a:t>Hebrews 11:9-10 By faith he sojourned in the land of promise, as </a:t>
            </a:r>
            <a:r>
              <a:rPr lang="en-US" altLang="en-US" sz="2600" i="1" dirty="0"/>
              <a:t>in</a:t>
            </a:r>
            <a:r>
              <a:rPr lang="en-US" altLang="en-US" sz="2600" dirty="0"/>
              <a:t> a strange country, dwelling in tabernacles with Isaac and Jacob, the heirs with him of the same promise: For he looked for a city which hath foundations, whose builder and maker </a:t>
            </a:r>
            <a:r>
              <a:rPr lang="en-US" altLang="en-US" sz="2600" i="1" dirty="0"/>
              <a:t>is</a:t>
            </a:r>
            <a:r>
              <a:rPr lang="en-US" altLang="en-US" sz="2600" dirty="0"/>
              <a:t> God.</a:t>
            </a:r>
          </a:p>
          <a:p>
            <a:pPr eaLnBrk="1" hangingPunct="1">
              <a:lnSpc>
                <a:spcPct val="90000"/>
              </a:lnSpc>
            </a:pPr>
            <a:r>
              <a:rPr lang="en-US" altLang="en-US" sz="2600" dirty="0"/>
              <a:t>Faith is therefore that confidence or trust in God and Christ, regarding things promised or things not seen. </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p:txBody>
          <a:bodyPr/>
          <a:lstStyle/>
          <a:p>
            <a:pPr eaLnBrk="1" hangingPunct="1"/>
            <a:r>
              <a:rPr lang="en-US" altLang="en-US"/>
              <a:t>What Is Faith?</a:t>
            </a:r>
          </a:p>
        </p:txBody>
      </p:sp>
      <p:sp>
        <p:nvSpPr>
          <p:cNvPr id="13315" name="Rectangle 3"/>
          <p:cNvSpPr>
            <a:spLocks noGrp="1" noChangeArrowheads="1"/>
          </p:cNvSpPr>
          <p:nvPr>
            <p:ph type="body" idx="1"/>
          </p:nvPr>
        </p:nvSpPr>
        <p:spPr>
          <a:xfrm>
            <a:off x="327818" y="1828800"/>
            <a:ext cx="8488363" cy="4110038"/>
          </a:xfrm>
        </p:spPr>
        <p:txBody>
          <a:bodyPr/>
          <a:lstStyle/>
          <a:p>
            <a:pPr eaLnBrk="1" hangingPunct="1"/>
            <a:r>
              <a:rPr lang="en-US" altLang="en-US" sz="2600" dirty="0"/>
              <a:t>It is not Blind Faith.</a:t>
            </a:r>
          </a:p>
          <a:p>
            <a:pPr lvl="1" eaLnBrk="1" hangingPunct="1"/>
            <a:r>
              <a:rPr lang="en-US" altLang="en-US" sz="2600" dirty="0"/>
              <a:t>Trusting in something without good reason.</a:t>
            </a:r>
          </a:p>
          <a:p>
            <a:pPr lvl="1" eaLnBrk="1" hangingPunct="1"/>
            <a:r>
              <a:rPr lang="en-US" altLang="en-US" sz="2600" dirty="0"/>
              <a:t>Yes, we trust in things not seen, with conviction of things hoped for.</a:t>
            </a:r>
          </a:p>
          <a:p>
            <a:pPr lvl="1" eaLnBrk="1" hangingPunct="1"/>
            <a:r>
              <a:rPr lang="en-US" altLang="en-US" sz="2600" dirty="0"/>
              <a:t>But, it is trust and confidence founded upon strong evidence. </a:t>
            </a:r>
          </a:p>
          <a:p>
            <a:pPr lvl="1" eaLnBrk="1" hangingPunct="1"/>
            <a:endParaRPr lang="en-US" altLang="en-US" sz="800" dirty="0"/>
          </a:p>
          <a:p>
            <a:pPr lvl="1" eaLnBrk="1" hangingPunct="1"/>
            <a:r>
              <a:rPr lang="en-US" altLang="en-US" sz="2600" dirty="0"/>
              <a:t>Make Faith our own </a:t>
            </a:r>
          </a:p>
          <a:p>
            <a:pPr lvl="1" eaLnBrk="1" hangingPunct="1"/>
            <a:r>
              <a:rPr lang="en-US" altLang="en-US" sz="2600" dirty="0"/>
              <a:t>Phil 2:12 Wherefore, my beloved, as ye have always obeyed, not as in my presence only, but now much more in my absence, work out your own salvation with fear and trembl</a:t>
            </a:r>
            <a:r>
              <a:rPr lang="en-US" altLang="en-US" dirty="0"/>
              <a:t>ing</a:t>
            </a:r>
            <a:r>
              <a:rPr lang="en-US" altLang="en-US" sz="2400" dirty="0"/>
              <a:t>.</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3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3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3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31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315">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33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bldLvl="2"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8" name="Picture 77">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724" name="Rectangle 2"/>
          <p:cNvSpPr>
            <a:spLocks noGrp="1" noChangeArrowheads="1"/>
          </p:cNvSpPr>
          <p:nvPr>
            <p:ph type="title"/>
          </p:nvPr>
        </p:nvSpPr>
        <p:spPr>
          <a:xfrm>
            <a:off x="480059" y="2053641"/>
            <a:ext cx="2751871" cy="2760098"/>
          </a:xfrm>
        </p:spPr>
        <p:txBody>
          <a:bodyPr>
            <a:normAutofit/>
          </a:bodyPr>
          <a:lstStyle/>
          <a:p>
            <a:pPr eaLnBrk="1" hangingPunct="1"/>
            <a:r>
              <a:rPr lang="en-US" altLang="en-US">
                <a:solidFill>
                  <a:srgbClr val="FFFFFF"/>
                </a:solidFill>
              </a:rPr>
              <a:t>How Do We Develop Faith?</a:t>
            </a:r>
          </a:p>
        </p:txBody>
      </p:sp>
      <p:sp>
        <p:nvSpPr>
          <p:cNvPr id="17411" name="Rectangle 3"/>
          <p:cNvSpPr>
            <a:spLocks noGrp="1" noChangeArrowheads="1"/>
          </p:cNvSpPr>
          <p:nvPr>
            <p:ph type="body" idx="1"/>
          </p:nvPr>
        </p:nvSpPr>
        <p:spPr>
          <a:xfrm>
            <a:off x="4567930" y="801866"/>
            <a:ext cx="3979563" cy="5230634"/>
          </a:xfrm>
        </p:spPr>
        <p:txBody>
          <a:bodyPr anchor="ctr">
            <a:normAutofit/>
          </a:bodyPr>
          <a:lstStyle/>
          <a:p>
            <a:pPr eaLnBrk="1" hangingPunct="1"/>
            <a:r>
              <a:rPr lang="en-US" altLang="en-US" dirty="0">
                <a:solidFill>
                  <a:srgbClr val="000000"/>
                </a:solidFill>
              </a:rPr>
              <a:t>We must Maintain our Faith.</a:t>
            </a:r>
          </a:p>
          <a:p>
            <a:pPr lvl="1" eaLnBrk="1" hangingPunct="1"/>
            <a:r>
              <a:rPr lang="en-US" altLang="en-US" sz="3200" dirty="0">
                <a:solidFill>
                  <a:srgbClr val="000000"/>
                </a:solidFill>
              </a:rPr>
              <a:t>Hebrews 3:12-14</a:t>
            </a:r>
          </a:p>
          <a:p>
            <a:pPr lvl="1" eaLnBrk="1" hangingPunct="1">
              <a:buFont typeface="Wingdings" panose="05000000000000000000" pitchFamily="2" charset="2"/>
              <a:buNone/>
            </a:pPr>
            <a:endParaRPr lang="en-US" altLang="en-US" sz="3200" dirty="0">
              <a:solidFill>
                <a:srgbClr val="000000"/>
              </a:solidFill>
            </a:endParaRPr>
          </a:p>
          <a:p>
            <a:pPr eaLnBrk="1" hangingPunct="1"/>
            <a:r>
              <a:rPr lang="en-US" altLang="en-US" dirty="0">
                <a:solidFill>
                  <a:srgbClr val="000000"/>
                </a:solidFill>
              </a:rPr>
              <a:t>Paul’s threefold instruction:</a:t>
            </a:r>
          </a:p>
          <a:p>
            <a:pPr lvl="1" eaLnBrk="1" hangingPunct="1"/>
            <a:r>
              <a:rPr lang="en-US" altLang="en-US" sz="3200" dirty="0">
                <a:solidFill>
                  <a:srgbClr val="000000"/>
                </a:solidFill>
              </a:rPr>
              <a:t>I Timothy 6:9-12</a:t>
            </a:r>
          </a:p>
          <a:p>
            <a:pPr lvl="1" eaLnBrk="1" hangingPunct="1"/>
            <a:r>
              <a:rPr lang="en-US" altLang="en-US" sz="3200" dirty="0">
                <a:solidFill>
                  <a:srgbClr val="000000"/>
                </a:solidFill>
              </a:rPr>
              <a:t>Jude 3</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71D7D-9222-448C-9235-26EECDB7F9C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84903D3-0DA2-445F-8992-B33F88444873}"/>
              </a:ext>
            </a:extLst>
          </p:cNvPr>
          <p:cNvSpPr>
            <a:spLocks noGrp="1"/>
          </p:cNvSpPr>
          <p:nvPr>
            <p:ph idx="1"/>
          </p:nvPr>
        </p:nvSpPr>
        <p:spPr/>
        <p:txBody>
          <a:bodyPr/>
          <a:lstStyle/>
          <a:p>
            <a:endParaRPr lang="en-US"/>
          </a:p>
        </p:txBody>
      </p:sp>
      <p:pic>
        <p:nvPicPr>
          <p:cNvPr id="4" name="Picture 5" descr="FindingYourFaith-Title.jpg">
            <a:extLst>
              <a:ext uri="{FF2B5EF4-FFF2-40B4-BE49-F238E27FC236}">
                <a16:creationId xmlns:a16="http://schemas.microsoft.com/office/drawing/2014/main" id="{030059D0-876C-4FEC-BB21-0158CBC619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450" y="0"/>
            <a:ext cx="95694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18207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a:xfrm>
            <a:off x="1371600" y="665163"/>
            <a:ext cx="7378700" cy="1143000"/>
          </a:xfrm>
        </p:spPr>
        <p:txBody>
          <a:bodyPr/>
          <a:lstStyle/>
          <a:p>
            <a:pPr eaLnBrk="1" hangingPunct="1"/>
            <a:r>
              <a:rPr lang="en-US" altLang="en-US"/>
              <a:t>Faith Is Required</a:t>
            </a:r>
          </a:p>
        </p:txBody>
      </p:sp>
      <p:sp>
        <p:nvSpPr>
          <p:cNvPr id="14339" name="Rectangle 3"/>
          <p:cNvSpPr>
            <a:spLocks noGrp="1" noChangeArrowheads="1"/>
          </p:cNvSpPr>
          <p:nvPr>
            <p:ph type="body" idx="1"/>
          </p:nvPr>
        </p:nvSpPr>
        <p:spPr>
          <a:xfrm>
            <a:off x="152400" y="1981200"/>
            <a:ext cx="8991600" cy="4186238"/>
          </a:xfrm>
        </p:spPr>
        <p:txBody>
          <a:bodyPr/>
          <a:lstStyle/>
          <a:p>
            <a:pPr eaLnBrk="1" hangingPunct="1"/>
            <a:r>
              <a:rPr lang="en-US" altLang="en-US" sz="2400" dirty="0"/>
              <a:t>Faith is the foundation for a relationship with God. – Hebrews 11:6</a:t>
            </a:r>
          </a:p>
          <a:p>
            <a:r>
              <a:rPr lang="en-US" altLang="en-US" sz="2400" dirty="0"/>
              <a:t>Hebrews 10:35-39 Cast not away therefore your confidence, which hath great </a:t>
            </a:r>
            <a:r>
              <a:rPr lang="en-US" altLang="en-US" sz="2400" dirty="0" err="1"/>
              <a:t>recompence</a:t>
            </a:r>
            <a:r>
              <a:rPr lang="en-US" altLang="en-US" sz="2400" dirty="0"/>
              <a:t> of reward. For ye have need of patience, that, after ye have done the will of God, ye might receive the promise. For yet a little while, and he that shall come will come, and will not tarry. Now the just shall live by faith: but if </a:t>
            </a:r>
            <a:r>
              <a:rPr lang="en-US" altLang="en-US" sz="2400" i="1" dirty="0"/>
              <a:t>any man</a:t>
            </a:r>
            <a:r>
              <a:rPr lang="en-US" altLang="en-US" sz="2400" dirty="0"/>
              <a:t> draw back, my soul shall have no pleasure in him. But we are not of them who draw back unto perdition; but of them that believe to the saving of the soul.</a:t>
            </a:r>
          </a:p>
          <a:p>
            <a:pPr lvl="1" eaLnBrk="1" hangingPunct="1"/>
            <a:r>
              <a:rPr lang="en-US" altLang="en-US" sz="2400" dirty="0"/>
              <a:t>Faith is the underlying element in our salvation &amp; service to God.</a:t>
            </a:r>
          </a:p>
          <a:p>
            <a:pPr lvl="1" eaLnBrk="1" hangingPunct="1"/>
            <a:r>
              <a:rPr lang="en-US" altLang="en-US" sz="2400" dirty="0"/>
              <a:t>John 1:12 But as many as received him, to them gave he power to become the sons of God, </a:t>
            </a:r>
            <a:r>
              <a:rPr lang="en-US" altLang="en-US" sz="2400" i="1" dirty="0"/>
              <a:t>even</a:t>
            </a:r>
            <a:r>
              <a:rPr lang="en-US" altLang="en-US" sz="2400" dirty="0"/>
              <a:t> to them that believe on his name:</a:t>
            </a:r>
          </a:p>
          <a:p>
            <a:pPr lvl="1" eaLnBrk="1" hangingPunct="1"/>
            <a:r>
              <a:rPr lang="en-US" altLang="en-US" sz="2400" dirty="0"/>
              <a:t>Galatians 2:20</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3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3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3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33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43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bldLvl="2"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A0D8B-2927-49BB-8987-CFD9D091476B}"/>
              </a:ext>
            </a:extLst>
          </p:cNvPr>
          <p:cNvSpPr>
            <a:spLocks noGrp="1"/>
          </p:cNvSpPr>
          <p:nvPr>
            <p:ph type="title"/>
          </p:nvPr>
        </p:nvSpPr>
        <p:spPr/>
        <p:txBody>
          <a:bodyPr>
            <a:normAutofit fontScale="90000"/>
          </a:bodyPr>
          <a:lstStyle/>
          <a:p>
            <a:pPr eaLnBrk="1" hangingPunct="1">
              <a:defRPr/>
            </a:pPr>
            <a:r>
              <a:rPr lang="en-US" dirty="0"/>
              <a:t>You Develop </a:t>
            </a:r>
            <a:br>
              <a:rPr lang="en-US" dirty="0"/>
            </a:br>
            <a:r>
              <a:rPr lang="en-US" dirty="0"/>
              <a:t>Personal Faith When…</a:t>
            </a:r>
          </a:p>
        </p:txBody>
      </p:sp>
      <p:sp>
        <p:nvSpPr>
          <p:cNvPr id="3" name="Content Placeholder 2">
            <a:extLst>
              <a:ext uri="{FF2B5EF4-FFF2-40B4-BE49-F238E27FC236}">
                <a16:creationId xmlns:a16="http://schemas.microsoft.com/office/drawing/2014/main" id="{E5DB1D60-6635-49DA-B7B5-77019D89D0FA}"/>
              </a:ext>
            </a:extLst>
          </p:cNvPr>
          <p:cNvSpPr>
            <a:spLocks noGrp="1"/>
          </p:cNvSpPr>
          <p:nvPr>
            <p:ph idx="1"/>
          </p:nvPr>
        </p:nvSpPr>
        <p:spPr>
          <a:xfrm>
            <a:off x="304800" y="2057400"/>
            <a:ext cx="8534400" cy="4800600"/>
          </a:xfrm>
        </p:spPr>
        <p:txBody>
          <a:bodyPr>
            <a:normAutofit fontScale="85000" lnSpcReduction="20000"/>
          </a:bodyPr>
          <a:lstStyle/>
          <a:p>
            <a:pPr eaLnBrk="1" hangingPunct="1">
              <a:defRPr/>
            </a:pPr>
            <a:r>
              <a:rPr lang="en-US" dirty="0"/>
              <a:t>Your Faith Is Based On Key Evidence You Find Personally Compelling.</a:t>
            </a:r>
          </a:p>
          <a:p>
            <a:pPr lvl="1" eaLnBrk="1" hangingPunct="1">
              <a:defRPr/>
            </a:pPr>
            <a:r>
              <a:rPr lang="en-US" dirty="0"/>
              <a:t>Biblical Manuscripts &amp; Reliability, Archeology, Natural Design, Resurrection, Compassion of Christ… </a:t>
            </a:r>
          </a:p>
          <a:p>
            <a:pPr lvl="1" eaLnBrk="1" hangingPunct="1">
              <a:defRPr/>
            </a:pPr>
            <a:r>
              <a:rPr lang="en-US" b="1" u="sng" dirty="0"/>
              <a:t>John 10:36-38</a:t>
            </a:r>
            <a:r>
              <a:rPr lang="en-US" dirty="0"/>
              <a:t>; </a:t>
            </a:r>
            <a:r>
              <a:rPr lang="en-US" i="1" dirty="0"/>
              <a:t>“…do you say of Him whom the Father sanctified and sent into the world, ‘You are blaspheming,’ because I said, ‘I am the Son of God’? 37 If I do not do the works of My Father, do not believe Me; 38 but if I do, though you do not believe Me, believe the works, that you may know and believe that the Father is in Me, and I in Him.” </a:t>
            </a:r>
          </a:p>
          <a:p>
            <a:pPr eaLnBrk="1" hangingPunct="1">
              <a:defRPr/>
            </a:pPr>
            <a:r>
              <a:rPr lang="en-US" dirty="0"/>
              <a:t>You Can Express Your Faith In Your Own Words Rather Than ‘Parrot’ The Conclusions of Others.</a:t>
            </a:r>
          </a:p>
          <a:p>
            <a:pPr lvl="1" eaLnBrk="1" hangingPunct="1">
              <a:defRPr/>
            </a:pPr>
            <a:r>
              <a:rPr lang="en-US" dirty="0"/>
              <a:t>1 Timothy 4:13 Till I come, give attendance to reading, to exhortation, to doctrine.</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ctrTitle" idx="4294967295"/>
          </p:nvPr>
        </p:nvSpPr>
        <p:spPr>
          <a:xfrm>
            <a:off x="2209800" y="798717"/>
            <a:ext cx="7543800" cy="14700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Eyeing Second Peter</a:t>
            </a:r>
          </a:p>
        </p:txBody>
      </p:sp>
      <p:sp>
        <p:nvSpPr>
          <p:cNvPr id="14339" name="Rectangle 5"/>
          <p:cNvSpPr>
            <a:spLocks noGrp="1" noChangeArrowheads="1"/>
          </p:cNvSpPr>
          <p:nvPr>
            <p:ph type="subTitle" idx="4294967295"/>
          </p:nvPr>
        </p:nvSpPr>
        <p:spPr>
          <a:xfrm>
            <a:off x="14748" y="4528386"/>
            <a:ext cx="6400800" cy="17526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eaLnBrk="1" hangingPunct="1">
              <a:buNone/>
            </a:pPr>
            <a:r>
              <a:rPr lang="en-US" altLang="en-US" dirty="0"/>
              <a:t>Building On God’s Promises</a:t>
            </a:r>
          </a:p>
          <a:p>
            <a:pPr marL="0" indent="0" algn="ctr" eaLnBrk="1" hangingPunct="1">
              <a:buNone/>
            </a:pPr>
            <a:r>
              <a:rPr lang="en-US" altLang="en-US" dirty="0"/>
              <a:t>Escaping the Corruption in the World</a:t>
            </a:r>
          </a:p>
          <a:p>
            <a:pPr marL="0" indent="0" algn="ctr" eaLnBrk="1" hangingPunct="1">
              <a:buNone/>
            </a:pPr>
            <a:r>
              <a:rPr lang="en-US" altLang="en-US" dirty="0"/>
              <a:t>Partaking of the Divine Nature</a:t>
            </a:r>
          </a:p>
          <a:p>
            <a:pPr marL="0" indent="0" algn="ctr" eaLnBrk="1" hangingPunct="1">
              <a:buNone/>
            </a:pPr>
            <a:r>
              <a:rPr lang="en-US" altLang="en-US" dirty="0"/>
              <a:t>Week 4</a:t>
            </a:r>
          </a:p>
        </p:txBody>
      </p:sp>
      <p:pic>
        <p:nvPicPr>
          <p:cNvPr id="143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16300"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FF4E5BC5-D24E-4CD7-A753-FEA50CDC1D4A}"/>
              </a:ext>
            </a:extLst>
          </p:cNvPr>
          <p:cNvPicPr>
            <a:picLocks noChangeAspect="1"/>
          </p:cNvPicPr>
          <p:nvPr/>
        </p:nvPicPr>
        <p:blipFill rotWithShape="1">
          <a:blip r:embed="rId4">
            <a:clrChange>
              <a:clrFrom>
                <a:srgbClr val="1CABAA"/>
              </a:clrFrom>
              <a:clrTo>
                <a:srgbClr val="1CABAA">
                  <a:alpha val="0"/>
                </a:srgbClr>
              </a:clrTo>
            </a:clrChange>
            <a:extLst>
              <a:ext uri="{28A0092B-C50C-407E-A947-70E740481C1C}">
                <a14:useLocalDpi xmlns:a14="http://schemas.microsoft.com/office/drawing/2010/main" val="0"/>
              </a:ext>
            </a:extLst>
          </a:blip>
          <a:srcRect/>
          <a:stretch/>
        </p:blipFill>
        <p:spPr>
          <a:xfrm>
            <a:off x="4876800" y="2287879"/>
            <a:ext cx="4561549" cy="247415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p:txBody>
          <a:bodyPr/>
          <a:lstStyle/>
          <a:p>
            <a:pPr eaLnBrk="1" hangingPunct="1"/>
            <a:r>
              <a:rPr lang="en-US" altLang="en-US"/>
              <a:t>Faith Is Required</a:t>
            </a:r>
          </a:p>
        </p:txBody>
      </p:sp>
      <p:sp>
        <p:nvSpPr>
          <p:cNvPr id="15363" name="Rectangle 3"/>
          <p:cNvSpPr>
            <a:spLocks noGrp="1" noChangeArrowheads="1"/>
          </p:cNvSpPr>
          <p:nvPr>
            <p:ph type="body" idx="1"/>
          </p:nvPr>
        </p:nvSpPr>
        <p:spPr>
          <a:xfrm>
            <a:off x="228601" y="1981200"/>
            <a:ext cx="8528054" cy="4724400"/>
          </a:xfrm>
        </p:spPr>
        <p:txBody>
          <a:bodyPr/>
          <a:lstStyle/>
          <a:p>
            <a:pPr eaLnBrk="1" hangingPunct="1"/>
            <a:r>
              <a:rPr lang="en-US" altLang="en-US" sz="2400" dirty="0"/>
              <a:t>Faith is the Key for Power from God.</a:t>
            </a:r>
          </a:p>
          <a:p>
            <a:r>
              <a:rPr lang="en-US" altLang="en-US" sz="2400" dirty="0"/>
              <a:t>Ephesians 1:18-20 The eyes of your understanding being enlightened; that ye may know what is the hope of his calling, and what the riches of the glory of his inheritance in the saints, And what </a:t>
            </a:r>
            <a:r>
              <a:rPr lang="en-US" altLang="en-US" sz="2400" i="1" dirty="0"/>
              <a:t>is</a:t>
            </a:r>
            <a:r>
              <a:rPr lang="en-US" altLang="en-US" sz="2400" dirty="0"/>
              <a:t> the exceeding greatness of his power to us-ward who believe, according to the working of his mighty power, Which he wrought in Christ, when he raised him from the dead, and set </a:t>
            </a:r>
            <a:r>
              <a:rPr lang="en-US" altLang="en-US" sz="2400" i="1" dirty="0"/>
              <a:t>him</a:t>
            </a:r>
            <a:r>
              <a:rPr lang="en-US" altLang="en-US" sz="2400" dirty="0"/>
              <a:t> at his own right hand in the heavenly </a:t>
            </a:r>
            <a:r>
              <a:rPr lang="en-US" altLang="en-US" sz="2400" i="1" dirty="0"/>
              <a:t>places</a:t>
            </a:r>
            <a:r>
              <a:rPr lang="en-US" altLang="en-US" sz="2400" dirty="0"/>
              <a:t>,</a:t>
            </a:r>
          </a:p>
          <a:p>
            <a:r>
              <a:rPr lang="en-US" altLang="en-US" sz="2400" dirty="0"/>
              <a:t>I John 5:4-5 For whatsoever is born of God </a:t>
            </a:r>
            <a:r>
              <a:rPr lang="en-US" altLang="en-US" sz="2400" dirty="0" err="1"/>
              <a:t>overcometh</a:t>
            </a:r>
            <a:r>
              <a:rPr lang="en-US" altLang="en-US" sz="2400" dirty="0"/>
              <a:t> the world: and this is the victory that </a:t>
            </a:r>
            <a:r>
              <a:rPr lang="en-US" altLang="en-US" sz="2400" dirty="0" err="1"/>
              <a:t>overcometh</a:t>
            </a:r>
            <a:r>
              <a:rPr lang="en-US" altLang="en-US" sz="2400" dirty="0"/>
              <a:t> the world, </a:t>
            </a:r>
            <a:r>
              <a:rPr lang="en-US" altLang="en-US" sz="2400" i="1" dirty="0"/>
              <a:t>even</a:t>
            </a:r>
            <a:r>
              <a:rPr lang="en-US" altLang="en-US" sz="2400" dirty="0"/>
              <a:t> our faith. Who is he that </a:t>
            </a:r>
            <a:r>
              <a:rPr lang="en-US" altLang="en-US" sz="2400" dirty="0" err="1"/>
              <a:t>overcometh</a:t>
            </a:r>
            <a:r>
              <a:rPr lang="en-US" altLang="en-US" sz="2400" dirty="0"/>
              <a:t> the world, but he that believeth that Jesus is the Son of God?</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3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3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3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bldLvl="2"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http://3.bp.blogspot.com/_X8LqFkuGRW4/TSsimZpj3SI/AAAAAAAABgA/WK1Eu4Bq9Qg/s1600/Increase+Our+Fait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 y="0"/>
            <a:ext cx="9140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ounded Rectangle 3">
            <a:extLst>
              <a:ext uri="{FF2B5EF4-FFF2-40B4-BE49-F238E27FC236}">
                <a16:creationId xmlns:a16="http://schemas.microsoft.com/office/drawing/2014/main" id="{B6CC2C76-CCDE-4FBE-B6A9-CD6196AD9DE8}"/>
              </a:ext>
            </a:extLst>
          </p:cNvPr>
          <p:cNvSpPr/>
          <p:nvPr/>
        </p:nvSpPr>
        <p:spPr>
          <a:xfrm>
            <a:off x="3244880" y="5867401"/>
            <a:ext cx="3232120" cy="877956"/>
          </a:xfrm>
          <a:prstGeom prst="roundRect">
            <a:avLst/>
          </a:prstGeom>
          <a:effectLst>
            <a:outerShdw blurRad="50800" dist="38100" algn="l" rotWithShape="0">
              <a:prstClr val="black">
                <a:alpha val="40000"/>
              </a:prstClr>
            </a:outerShdw>
            <a:reflection blurRad="6350" stA="52000" endA="300" endPos="35000" dir="5400000" sy="-100000" algn="bl" rotWithShape="0"/>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sz="4400" b="1" dirty="0">
                <a:effectLst>
                  <a:outerShdw blurRad="38100" dist="38100" dir="2700000" algn="tl">
                    <a:srgbClr val="000000">
                      <a:alpha val="43137"/>
                    </a:srgbClr>
                  </a:outerShdw>
                </a:effectLst>
              </a:rPr>
              <a:t>Luke 17:5</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C2DD6-01D0-4D40-AA58-77CFFE722AD9}"/>
              </a:ext>
            </a:extLst>
          </p:cNvPr>
          <p:cNvSpPr>
            <a:spLocks noGrp="1"/>
          </p:cNvSpPr>
          <p:nvPr>
            <p:ph type="title"/>
          </p:nvPr>
        </p:nvSpPr>
        <p:spPr/>
        <p:txBody>
          <a:bodyPr>
            <a:normAutofit fontScale="90000"/>
          </a:bodyPr>
          <a:lstStyle/>
          <a:p>
            <a:pPr eaLnBrk="1" hangingPunct="1">
              <a:defRPr/>
            </a:pPr>
            <a:r>
              <a:rPr lang="en-US" dirty="0"/>
              <a:t>You Develop </a:t>
            </a:r>
            <a:br>
              <a:rPr lang="en-US" dirty="0"/>
            </a:br>
            <a:r>
              <a:rPr lang="en-US" dirty="0"/>
              <a:t>Personal Faith When…</a:t>
            </a:r>
          </a:p>
        </p:txBody>
      </p:sp>
      <p:sp>
        <p:nvSpPr>
          <p:cNvPr id="36867" name="Content Placeholder 2"/>
          <p:cNvSpPr>
            <a:spLocks noGrp="1" noChangeArrowheads="1"/>
          </p:cNvSpPr>
          <p:nvPr>
            <p:ph idx="1"/>
          </p:nvPr>
        </p:nvSpPr>
        <p:spPr>
          <a:xfrm>
            <a:off x="609600" y="1981200"/>
            <a:ext cx="8229600" cy="4564063"/>
          </a:xfrm>
        </p:spPr>
        <p:txBody>
          <a:bodyPr/>
          <a:lstStyle/>
          <a:p>
            <a:pPr eaLnBrk="1" hangingPunct="1"/>
            <a:r>
              <a:rPr lang="en-US" altLang="en-US" sz="2600" dirty="0"/>
              <a:t>You Act Based On Internal Convictions Rather Than The Positive or Negative Behavior of Others.</a:t>
            </a:r>
          </a:p>
          <a:p>
            <a:pPr lvl="1" eaLnBrk="1" hangingPunct="1"/>
            <a:r>
              <a:rPr lang="en-US" altLang="en-US" sz="2600" dirty="0"/>
              <a:t>Not Just Following Righteous Parents</a:t>
            </a:r>
          </a:p>
          <a:p>
            <a:pPr lvl="1" eaLnBrk="1" hangingPunct="1"/>
            <a:r>
              <a:rPr lang="en-US" altLang="en-US" sz="2600" dirty="0"/>
              <a:t>Not Just Rejecting Hypocritical Teachers</a:t>
            </a:r>
          </a:p>
          <a:p>
            <a:pPr eaLnBrk="1" hangingPunct="1"/>
            <a:r>
              <a:rPr lang="en-US" altLang="en-US" sz="2600" dirty="0"/>
              <a:t>You Follow God With Loyalty, Not Simply When It Is Easy or Others Are Watching.</a:t>
            </a:r>
          </a:p>
          <a:p>
            <a:pPr lvl="1" eaLnBrk="1" hangingPunct="1"/>
            <a:r>
              <a:rPr lang="en-US" altLang="en-US" sz="2600" dirty="0"/>
              <a:t>1 John 5:2-3 – keep His commandments</a:t>
            </a:r>
          </a:p>
          <a:p>
            <a:pPr lvl="1" eaLnBrk="1" hangingPunct="1"/>
            <a:r>
              <a:rPr lang="en-US" altLang="en-US" sz="2600" dirty="0"/>
              <a:t>Hebrews 12:2 Looking unto Jesus the author and finisher of </a:t>
            </a:r>
            <a:r>
              <a:rPr lang="en-US" altLang="en-US" sz="2600" i="1" dirty="0"/>
              <a:t>our</a:t>
            </a:r>
            <a:r>
              <a:rPr lang="en-US" altLang="en-US" sz="2600" dirty="0"/>
              <a:t> faith; who for the joy that was set before him endured the cross, despising the shame, and is set down at the right hand of the throne of God.</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F5BAC-D156-4EE3-90CC-4FD6F9BDF778}"/>
              </a:ext>
            </a:extLst>
          </p:cNvPr>
          <p:cNvSpPr>
            <a:spLocks noGrp="1"/>
          </p:cNvSpPr>
          <p:nvPr>
            <p:ph type="title"/>
          </p:nvPr>
        </p:nvSpPr>
        <p:spPr/>
        <p:txBody>
          <a:bodyPr>
            <a:normAutofit fontScale="90000"/>
          </a:bodyPr>
          <a:lstStyle/>
          <a:p>
            <a:pPr eaLnBrk="1" hangingPunct="1">
              <a:defRPr/>
            </a:pPr>
            <a:r>
              <a:rPr lang="en-US" dirty="0"/>
              <a:t>You Develop </a:t>
            </a:r>
            <a:br>
              <a:rPr lang="en-US" dirty="0"/>
            </a:br>
            <a:r>
              <a:rPr lang="en-US" dirty="0"/>
              <a:t>Personal Faith When…</a:t>
            </a:r>
          </a:p>
        </p:txBody>
      </p:sp>
      <p:sp>
        <p:nvSpPr>
          <p:cNvPr id="3" name="Content Placeholder 2">
            <a:extLst>
              <a:ext uri="{FF2B5EF4-FFF2-40B4-BE49-F238E27FC236}">
                <a16:creationId xmlns:a16="http://schemas.microsoft.com/office/drawing/2014/main" id="{B7791C4D-FA1B-459F-B1CE-602175DE0CC6}"/>
              </a:ext>
            </a:extLst>
          </p:cNvPr>
          <p:cNvSpPr>
            <a:spLocks noGrp="1"/>
          </p:cNvSpPr>
          <p:nvPr>
            <p:ph idx="1"/>
          </p:nvPr>
        </p:nvSpPr>
        <p:spPr>
          <a:xfrm>
            <a:off x="190500" y="2133600"/>
            <a:ext cx="8763000" cy="4876800"/>
          </a:xfrm>
          <a:extLst/>
        </p:spPr>
        <p:txBody>
          <a:bodyPr>
            <a:normAutofit fontScale="92500" lnSpcReduction="20000"/>
          </a:bodyPr>
          <a:lstStyle/>
          <a:p>
            <a:pPr eaLnBrk="1" hangingPunct="1">
              <a:defRPr/>
            </a:pPr>
            <a:r>
              <a:rPr lang="en-US" dirty="0"/>
              <a:t>You Face Your Doubts &amp; Critics With Diligent Study.</a:t>
            </a:r>
          </a:p>
          <a:p>
            <a:pPr lvl="1" eaLnBrk="1" hangingPunct="1">
              <a:defRPr/>
            </a:pPr>
            <a:r>
              <a:rPr lang="en-US" b="1" u="sng" dirty="0"/>
              <a:t>1 Timothy 2:15</a:t>
            </a:r>
            <a:r>
              <a:rPr lang="en-US" dirty="0"/>
              <a:t>; </a:t>
            </a:r>
            <a:r>
              <a:rPr lang="en-US" i="1" dirty="0"/>
              <a:t>“Nevertheless </a:t>
            </a:r>
            <a:r>
              <a:rPr lang="en-US" i="1" dirty="0">
                <a:effectLst>
                  <a:glow rad="139700">
                    <a:schemeClr val="accent4">
                      <a:satMod val="175000"/>
                      <a:alpha val="40000"/>
                    </a:schemeClr>
                  </a:glow>
                </a:effectLst>
              </a:rPr>
              <a:t>she will be saved</a:t>
            </a:r>
            <a:r>
              <a:rPr lang="en-US" i="1" dirty="0"/>
              <a:t> in childbearing </a:t>
            </a:r>
            <a:r>
              <a:rPr lang="en-US" i="1" dirty="0">
                <a:effectLst>
                  <a:glow rad="139700">
                    <a:schemeClr val="accent4">
                      <a:satMod val="175000"/>
                      <a:alpha val="40000"/>
                    </a:schemeClr>
                  </a:glow>
                </a:effectLst>
              </a:rPr>
              <a:t>if they</a:t>
            </a:r>
            <a:r>
              <a:rPr lang="en-US" i="1" dirty="0"/>
              <a:t> </a:t>
            </a:r>
            <a:r>
              <a:rPr lang="en-US" i="1" dirty="0">
                <a:effectLst>
                  <a:glow rad="139700">
                    <a:schemeClr val="accent4">
                      <a:satMod val="175000"/>
                      <a:alpha val="40000"/>
                    </a:schemeClr>
                  </a:glow>
                </a:effectLst>
              </a:rPr>
              <a:t>continue in</a:t>
            </a:r>
            <a:r>
              <a:rPr lang="en-US" i="1" dirty="0"/>
              <a:t> </a:t>
            </a:r>
            <a:r>
              <a:rPr lang="en-US" i="1" u="sng" dirty="0"/>
              <a:t>faith</a:t>
            </a:r>
            <a:r>
              <a:rPr lang="en-US" i="1" dirty="0"/>
              <a:t>, </a:t>
            </a:r>
            <a:r>
              <a:rPr lang="en-US" i="1" u="sng" dirty="0"/>
              <a:t>love</a:t>
            </a:r>
            <a:r>
              <a:rPr lang="en-US" i="1" dirty="0"/>
              <a:t>, and </a:t>
            </a:r>
            <a:r>
              <a:rPr lang="en-US" i="1" u="sng" dirty="0"/>
              <a:t>holiness</a:t>
            </a:r>
            <a:r>
              <a:rPr lang="en-US" i="1" dirty="0"/>
              <a:t>, with </a:t>
            </a:r>
            <a:r>
              <a:rPr lang="en-US" i="1" u="sng" dirty="0"/>
              <a:t>self-control</a:t>
            </a:r>
            <a:r>
              <a:rPr lang="en-US" i="1" dirty="0"/>
              <a:t>.”</a:t>
            </a:r>
          </a:p>
          <a:p>
            <a:pPr lvl="1" eaLnBrk="1" hangingPunct="1">
              <a:defRPr/>
            </a:pPr>
            <a:r>
              <a:rPr lang="en-US" b="1" u="sng" dirty="0"/>
              <a:t>Acts 13:8</a:t>
            </a:r>
            <a:r>
              <a:rPr lang="en-US" dirty="0"/>
              <a:t>; </a:t>
            </a:r>
            <a:r>
              <a:rPr lang="en-US" i="1" dirty="0"/>
              <a:t>“But </a:t>
            </a:r>
            <a:r>
              <a:rPr lang="en-US" i="1" dirty="0" err="1"/>
              <a:t>Elymas</a:t>
            </a:r>
            <a:r>
              <a:rPr lang="en-US" i="1" dirty="0"/>
              <a:t> the sorcerer… withstood them, seeking to turn the proconsul away f</a:t>
            </a:r>
            <a:r>
              <a:rPr lang="en-US" sz="3000" i="1" dirty="0"/>
              <a:t>r</a:t>
            </a:r>
            <a:r>
              <a:rPr lang="en-US" i="1" dirty="0"/>
              <a:t>om the faith.”</a:t>
            </a:r>
          </a:p>
          <a:p>
            <a:pPr eaLnBrk="1" hangingPunct="1">
              <a:defRPr/>
            </a:pPr>
            <a:r>
              <a:rPr lang="en-US" dirty="0"/>
              <a:t>Your Beliefs Compel Bold, Loving Actions.</a:t>
            </a:r>
          </a:p>
          <a:p>
            <a:pPr lvl="1" eaLnBrk="1" hangingPunct="1">
              <a:defRPr/>
            </a:pPr>
            <a:r>
              <a:rPr lang="en-US" dirty="0"/>
              <a:t>Galatians 5:6 For in Jesus Christ neither circumcision </a:t>
            </a:r>
            <a:r>
              <a:rPr lang="en-US" dirty="0" err="1"/>
              <a:t>availeth</a:t>
            </a:r>
            <a:r>
              <a:rPr lang="en-US" dirty="0"/>
              <a:t> any thing, nor uncircumcision; but faith which worketh by love.</a:t>
            </a:r>
          </a:p>
          <a:p>
            <a:pPr lvl="1" eaLnBrk="1" hangingPunct="1">
              <a:defRPr/>
            </a:pPr>
            <a:r>
              <a:rPr lang="en-US" dirty="0"/>
              <a:t>Ephesians 3:12 In whom we have boldness and access with confidence by the faith of him.</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4" name="Rectangle 2"/>
          <p:cNvSpPr>
            <a:spLocks noGrp="1" noChangeArrowheads="1"/>
          </p:cNvSpPr>
          <p:nvPr>
            <p:ph type="title"/>
          </p:nvPr>
        </p:nvSpPr>
        <p:spPr/>
        <p:txBody>
          <a:bodyPr/>
          <a:lstStyle/>
          <a:p>
            <a:pPr eaLnBrk="1" hangingPunct="1"/>
            <a:r>
              <a:rPr lang="en-US" altLang="en-US"/>
              <a:t>How Do We Develop Faith?</a:t>
            </a:r>
          </a:p>
        </p:txBody>
      </p:sp>
      <p:sp>
        <p:nvSpPr>
          <p:cNvPr id="16387" name="Rectangle 3"/>
          <p:cNvSpPr>
            <a:spLocks noGrp="1" noChangeArrowheads="1"/>
          </p:cNvSpPr>
          <p:nvPr>
            <p:ph type="body" idx="1"/>
          </p:nvPr>
        </p:nvSpPr>
        <p:spPr>
          <a:xfrm>
            <a:off x="304800" y="2133601"/>
            <a:ext cx="8610600" cy="4495804"/>
          </a:xfrm>
        </p:spPr>
        <p:txBody>
          <a:bodyPr/>
          <a:lstStyle/>
          <a:p>
            <a:pPr eaLnBrk="1" hangingPunct="1">
              <a:lnSpc>
                <a:spcPct val="90000"/>
              </a:lnSpc>
            </a:pPr>
            <a:r>
              <a:rPr lang="en-US" altLang="en-US" sz="2800" dirty="0"/>
              <a:t>Faith is based upon the Word of God.  -  Romans 10:17</a:t>
            </a:r>
          </a:p>
          <a:p>
            <a:r>
              <a:rPr lang="en-US" altLang="en-US" sz="2800" dirty="0"/>
              <a:t>After Thomas, John 20:30-31 And many other signs truly did Jesus in the presence of his disciples, which are not written in this book: But these are written, that ye might believe that Jesus is the Christ, the Son of God; and that believing ye might have life through his name.</a:t>
            </a:r>
          </a:p>
          <a:p>
            <a:pPr lvl="1" eaLnBrk="1" hangingPunct="1">
              <a:lnSpc>
                <a:spcPct val="90000"/>
              </a:lnSpc>
            </a:pPr>
            <a:r>
              <a:rPr lang="en-US" altLang="en-US" dirty="0"/>
              <a:t>Fulfilled </a:t>
            </a:r>
            <a:r>
              <a:rPr lang="en-US" altLang="en-US"/>
              <a:t>prophecy.</a:t>
            </a:r>
            <a:endParaRPr lang="en-US" altLang="en-US" dirty="0"/>
          </a:p>
          <a:p>
            <a:pPr lvl="1" eaLnBrk="1" hangingPunct="1">
              <a:lnSpc>
                <a:spcPct val="90000"/>
              </a:lnSpc>
            </a:pPr>
            <a:r>
              <a:rPr lang="en-US" altLang="en-US" dirty="0"/>
              <a:t>The high moral standard it contains. </a:t>
            </a:r>
          </a:p>
          <a:p>
            <a:pPr lvl="1" eaLnBrk="1" hangingPunct="1">
              <a:lnSpc>
                <a:spcPct val="90000"/>
              </a:lnSpc>
            </a:pPr>
            <a:r>
              <a:rPr lang="en-US" altLang="en-US" dirty="0"/>
              <a:t>The continuity of the Bible despite it various sources.</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3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3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38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38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63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bldLvl="2"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pPr eaLnBrk="1" hangingPunct="1"/>
            <a:r>
              <a:rPr lang="en-US" altLang="en-US"/>
              <a:t>Our Faith Displayed</a:t>
            </a:r>
          </a:p>
        </p:txBody>
      </p:sp>
      <p:sp>
        <p:nvSpPr>
          <p:cNvPr id="41989" name="Rectangle 3"/>
          <p:cNvSpPr>
            <a:spLocks noGrp="1" noChangeArrowheads="1"/>
          </p:cNvSpPr>
          <p:nvPr>
            <p:ph type="body" idx="1"/>
          </p:nvPr>
        </p:nvSpPr>
        <p:spPr>
          <a:xfrm>
            <a:off x="255588" y="2120900"/>
            <a:ext cx="8839200" cy="3881438"/>
          </a:xfrm>
        </p:spPr>
        <p:txBody>
          <a:bodyPr/>
          <a:lstStyle/>
          <a:p>
            <a:pPr eaLnBrk="1" hangingPunct="1"/>
            <a:r>
              <a:rPr lang="en-US" altLang="en-US" sz="2800" dirty="0"/>
              <a:t>Through Obedience to the Gospel.</a:t>
            </a:r>
          </a:p>
          <a:p>
            <a:pPr lvl="1" eaLnBrk="1" hangingPunct="1"/>
            <a:r>
              <a:rPr lang="en-US" altLang="en-US" dirty="0"/>
              <a:t>Romans 10:17</a:t>
            </a:r>
          </a:p>
          <a:p>
            <a:pPr lvl="1" eaLnBrk="1" hangingPunct="1"/>
            <a:r>
              <a:rPr lang="en-US" altLang="en-US" dirty="0"/>
              <a:t>Hebrews 11 – Roll Hall of Faith / righteousness</a:t>
            </a:r>
          </a:p>
          <a:p>
            <a:r>
              <a:rPr lang="en-US" altLang="en-US" sz="2800" dirty="0"/>
              <a:t>Matthew 10:31-33 Fear ye not therefore, ye are of more value than many sparrows. Whosoever therefore shall confess me before men, him will I confess also before my Father which is in heaven. But whosoever shall deny me before men, him will I also deny before my Father which is in heaven.</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2" name="Rectangle 2"/>
          <p:cNvSpPr>
            <a:spLocks noGrp="1" noChangeArrowheads="1"/>
          </p:cNvSpPr>
          <p:nvPr>
            <p:ph type="title"/>
          </p:nvPr>
        </p:nvSpPr>
        <p:spPr/>
        <p:txBody>
          <a:bodyPr/>
          <a:lstStyle/>
          <a:p>
            <a:pPr eaLnBrk="1" hangingPunct="1"/>
            <a:r>
              <a:rPr lang="en-US" altLang="en-US" sz="3600"/>
              <a:t>Our Faith Displayed – Living for Jesus</a:t>
            </a:r>
          </a:p>
        </p:txBody>
      </p:sp>
      <p:sp>
        <p:nvSpPr>
          <p:cNvPr id="19459" name="Rectangle 3"/>
          <p:cNvSpPr>
            <a:spLocks noGrp="1" noChangeArrowheads="1"/>
          </p:cNvSpPr>
          <p:nvPr>
            <p:ph type="body" idx="1"/>
          </p:nvPr>
        </p:nvSpPr>
        <p:spPr>
          <a:xfrm>
            <a:off x="393700" y="1735667"/>
            <a:ext cx="8750300" cy="4791075"/>
          </a:xfrm>
        </p:spPr>
        <p:txBody>
          <a:bodyPr/>
          <a:lstStyle/>
          <a:p>
            <a:pPr eaLnBrk="1" hangingPunct="1"/>
            <a:r>
              <a:rPr lang="en-US" altLang="en-US" sz="2600" dirty="0"/>
              <a:t>Matthew 6:33</a:t>
            </a:r>
          </a:p>
          <a:p>
            <a:pPr eaLnBrk="1" hangingPunct="1"/>
            <a:r>
              <a:rPr lang="en-US" altLang="en-US" sz="2600" dirty="0"/>
              <a:t>Matthew 28:20</a:t>
            </a:r>
          </a:p>
          <a:p>
            <a:r>
              <a:rPr lang="en-US" altLang="en-US" sz="2600" dirty="0"/>
              <a:t>Luke 6:46 And why call ye me, Lord, Lord, and do not the things which I say? Whosoever cometh to me, and </a:t>
            </a:r>
            <a:r>
              <a:rPr lang="en-US" altLang="en-US" sz="2600" dirty="0" err="1"/>
              <a:t>heareth</a:t>
            </a:r>
            <a:r>
              <a:rPr lang="en-US" altLang="en-US" sz="2600" dirty="0"/>
              <a:t> my sayings, and doeth them, I will shew you to whom he is like:</a:t>
            </a:r>
          </a:p>
          <a:p>
            <a:r>
              <a:rPr lang="en-US" altLang="en-US" sz="2600" dirty="0"/>
              <a:t>Building on Rock or no foundation</a:t>
            </a:r>
          </a:p>
          <a:p>
            <a:r>
              <a:rPr lang="en-US" altLang="en-US" sz="2600" dirty="0"/>
              <a:t>John 14:1-3 Let not your heart be troubled: ye believe in God, believe also in me. In my Father's house are many mansions: if </a:t>
            </a:r>
            <a:r>
              <a:rPr lang="en-US" altLang="en-US" sz="2600" i="1" dirty="0"/>
              <a:t>it were</a:t>
            </a:r>
            <a:r>
              <a:rPr lang="en-US" altLang="en-US" sz="2600" dirty="0"/>
              <a:t> not </a:t>
            </a:r>
            <a:r>
              <a:rPr lang="en-US" altLang="en-US" sz="2600" i="1" dirty="0"/>
              <a:t>so</a:t>
            </a:r>
            <a:r>
              <a:rPr lang="en-US" altLang="en-US" sz="2600" dirty="0"/>
              <a:t>, I would have told you. I go to prepare a place for you. And if I go and prepare a place for you, I will come again, and receive you unto myself; that where I am, </a:t>
            </a:r>
            <a:r>
              <a:rPr lang="en-US" altLang="en-US" sz="2600" i="1" dirty="0"/>
              <a:t>there</a:t>
            </a:r>
            <a:r>
              <a:rPr lang="en-US" altLang="en-US" sz="2600" dirty="0"/>
              <a:t> ye may be also</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4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45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45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945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94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bldLvl="2"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p:txBody>
          <a:bodyPr/>
          <a:lstStyle/>
          <a:p>
            <a:pPr eaLnBrk="1" hangingPunct="1"/>
            <a:r>
              <a:rPr lang="en-US" altLang="en-US"/>
              <a:t>Our Faith Displayed</a:t>
            </a:r>
          </a:p>
        </p:txBody>
      </p:sp>
      <p:sp>
        <p:nvSpPr>
          <p:cNvPr id="44037" name="Rectangle 3"/>
          <p:cNvSpPr>
            <a:spLocks noGrp="1" noChangeArrowheads="1"/>
          </p:cNvSpPr>
          <p:nvPr>
            <p:ph type="body" idx="1"/>
          </p:nvPr>
        </p:nvSpPr>
        <p:spPr>
          <a:xfrm>
            <a:off x="381000" y="2133600"/>
            <a:ext cx="8382000" cy="4191000"/>
          </a:xfrm>
        </p:spPr>
        <p:txBody>
          <a:bodyPr/>
          <a:lstStyle/>
          <a:p>
            <a:pPr eaLnBrk="1" hangingPunct="1"/>
            <a:r>
              <a:rPr lang="en-US" altLang="en-US" dirty="0"/>
              <a:t>Are we setting an example of one who walks by faith in Jesus, and not just by what we can see with our eyes, or accomplish on our own strength?</a:t>
            </a:r>
          </a:p>
          <a:p>
            <a:pPr eaLnBrk="1" hangingPunct="1"/>
            <a:r>
              <a:rPr lang="en-US" altLang="en-US" dirty="0"/>
              <a:t>Are we willing to go outside our comfort zones when we might not know where we are going? </a:t>
            </a:r>
          </a:p>
          <a:p>
            <a:pPr eaLnBrk="1" hangingPunct="1"/>
            <a:r>
              <a:rPr lang="en-US" altLang="en-US" dirty="0"/>
              <a:t>What shakes our confidence in God’s promises?</a:t>
            </a:r>
          </a:p>
          <a:p>
            <a:pPr eaLnBrk="1" hangingPunct="1"/>
            <a:r>
              <a:rPr lang="en-US" altLang="en-US" dirty="0"/>
              <a:t>What tempts us not to see God’s promises?</a:t>
            </a:r>
          </a:p>
          <a:p>
            <a:pPr eaLnBrk="1" hangingPunct="1"/>
            <a:endParaRPr lang="en-US" alt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a:t>
            </a:r>
          </a:p>
        </p:txBody>
      </p:sp>
      <p:sp>
        <p:nvSpPr>
          <p:cNvPr id="3" name="Content Placeholder 2"/>
          <p:cNvSpPr>
            <a:spLocks noGrp="1"/>
          </p:cNvSpPr>
          <p:nvPr>
            <p:ph idx="1"/>
          </p:nvPr>
        </p:nvSpPr>
        <p:spPr>
          <a:xfrm>
            <a:off x="685804" y="2057401"/>
            <a:ext cx="8081963" cy="4038600"/>
          </a:xfrm>
        </p:spPr>
        <p:txBody>
          <a:bodyPr/>
          <a:lstStyle/>
          <a:p>
            <a:r>
              <a:rPr lang="en-US" dirty="0"/>
              <a:t>What habits should we anchor in our lives to help us build our faith?</a:t>
            </a:r>
          </a:p>
          <a:p>
            <a:r>
              <a:rPr lang="en-US" dirty="0"/>
              <a:t>What prevents us from doing these things?</a:t>
            </a:r>
          </a:p>
          <a:p>
            <a:r>
              <a:rPr lang="en-US" dirty="0"/>
              <a:t>Write a plan for you to further develop your faith.</a:t>
            </a:r>
          </a:p>
          <a:p>
            <a:r>
              <a:rPr lang="en-US" dirty="0"/>
              <a:t>We constantly adjust the navigation of cars and planes.  Do we need to course adjust regarding our faith as we seek God?</a:t>
            </a:r>
          </a:p>
          <a:p>
            <a:endParaRPr lang="en-US" dirty="0"/>
          </a:p>
        </p:txBody>
      </p:sp>
    </p:spTree>
    <p:extLst>
      <p:ext uri="{BB962C8B-B14F-4D97-AF65-F5344CB8AC3E}">
        <p14:creationId xmlns:p14="http://schemas.microsoft.com/office/powerpoint/2010/main" val="4519710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4F902-6A86-437D-99D5-3202F05DF79F}"/>
              </a:ext>
            </a:extLst>
          </p:cNvPr>
          <p:cNvSpPr>
            <a:spLocks noGrp="1"/>
          </p:cNvSpPr>
          <p:nvPr>
            <p:ph type="ctrTitle" sz="quarter" idx="4294967295"/>
          </p:nvPr>
        </p:nvSpPr>
        <p:spPr>
          <a:xfrm>
            <a:off x="1219200" y="536570"/>
            <a:ext cx="7086600" cy="1431925"/>
          </a:xfrm>
        </p:spPr>
        <p:txBody>
          <a:bodyPr/>
          <a:lstStyle/>
          <a:p>
            <a:pPr algn="ctr"/>
            <a:r>
              <a:rPr lang="en-US" altLang="en-US" sz="6200" dirty="0">
                <a:effectLst>
                  <a:outerShdw blurRad="38100" dist="38100" dir="2700000" algn="tl">
                    <a:srgbClr val="666633"/>
                  </a:outerShdw>
                </a:effectLst>
              </a:rPr>
              <a:t>Next Week</a:t>
            </a:r>
          </a:p>
        </p:txBody>
      </p:sp>
      <p:sp>
        <p:nvSpPr>
          <p:cNvPr id="3" name="Subtitle 2">
            <a:extLst>
              <a:ext uri="{FF2B5EF4-FFF2-40B4-BE49-F238E27FC236}">
                <a16:creationId xmlns:a16="http://schemas.microsoft.com/office/drawing/2014/main" id="{C279757D-0A30-4E50-B851-1005AB799D43}"/>
              </a:ext>
            </a:extLst>
          </p:cNvPr>
          <p:cNvSpPr>
            <a:spLocks noGrp="1"/>
          </p:cNvSpPr>
          <p:nvPr>
            <p:ph type="subTitle" sz="quarter" idx="4294967295"/>
          </p:nvPr>
        </p:nvSpPr>
        <p:spPr>
          <a:xfrm>
            <a:off x="2299493" y="3457222"/>
            <a:ext cx="4545013" cy="1795463"/>
          </a:xfrm>
        </p:spPr>
        <p:txBody>
          <a:bodyPr/>
          <a:lstStyle/>
          <a:p>
            <a:pPr marL="0" indent="0" algn="ctr">
              <a:buNone/>
            </a:pPr>
            <a:r>
              <a:rPr lang="en-US" altLang="en-US" sz="3600" dirty="0">
                <a:effectLst>
                  <a:outerShdw blurRad="38100" dist="38100" dir="2700000" algn="tl">
                    <a:srgbClr val="666633"/>
                  </a:outerShdw>
                </a:effectLst>
              </a:rPr>
              <a:t>Striving for Excellence</a:t>
            </a:r>
          </a:p>
          <a:p>
            <a:pPr marL="0" indent="0" algn="ctr">
              <a:buNone/>
            </a:pPr>
            <a:r>
              <a:rPr lang="en-US" altLang="en-US" sz="3600" dirty="0">
                <a:effectLst>
                  <a:outerShdw blurRad="38100" dist="38100" dir="2700000" algn="tl">
                    <a:srgbClr val="666633"/>
                  </a:outerShdw>
                </a:effectLst>
              </a:rPr>
              <a:t>Virtue</a:t>
            </a:r>
          </a:p>
        </p:txBody>
      </p:sp>
    </p:spTree>
    <p:extLst>
      <p:ext uri="{BB962C8B-B14F-4D97-AF65-F5344CB8AC3E}">
        <p14:creationId xmlns:p14="http://schemas.microsoft.com/office/powerpoint/2010/main" val="33942325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1219200" y="838200"/>
            <a:ext cx="7378700" cy="11430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Memory Passage: 2 Peter 1:3-4</a:t>
            </a:r>
          </a:p>
        </p:txBody>
      </p:sp>
      <p:sp>
        <p:nvSpPr>
          <p:cNvPr id="15363" name="Rectangle 3"/>
          <p:cNvSpPr>
            <a:spLocks noGrp="1" noChangeArrowheads="1"/>
          </p:cNvSpPr>
          <p:nvPr>
            <p:ph type="body" idx="4294967295"/>
          </p:nvPr>
        </p:nvSpPr>
        <p:spPr>
          <a:xfrm>
            <a:off x="457200" y="2209800"/>
            <a:ext cx="8528050" cy="3733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2800" dirty="0"/>
              <a:t>According as his divine power hath given unto us all things that </a:t>
            </a:r>
            <a:r>
              <a:rPr lang="en-US" altLang="en-US" sz="2800" i="1" dirty="0"/>
              <a:t>pertain</a:t>
            </a:r>
            <a:r>
              <a:rPr lang="en-US" altLang="en-US" sz="2800" dirty="0"/>
              <a:t> unto life and godliness, </a:t>
            </a:r>
          </a:p>
          <a:p>
            <a:pPr eaLnBrk="1" hangingPunct="1"/>
            <a:r>
              <a:rPr lang="en-US" altLang="en-US" sz="2800" dirty="0"/>
              <a:t>through the knowledge of him that hath called us to glory and virtue: </a:t>
            </a:r>
          </a:p>
          <a:p>
            <a:pPr eaLnBrk="1" hangingPunct="1"/>
            <a:r>
              <a:rPr lang="en-US" altLang="en-US" sz="2800" dirty="0"/>
              <a:t>Whereby are given unto us exceeding great and precious promises: </a:t>
            </a:r>
          </a:p>
          <a:p>
            <a:pPr eaLnBrk="1" hangingPunct="1"/>
            <a:r>
              <a:rPr lang="en-US" altLang="en-US" sz="2800" dirty="0"/>
              <a:t>that by these ye might be partakers of the divine nature, </a:t>
            </a:r>
          </a:p>
          <a:p>
            <a:pPr eaLnBrk="1" hangingPunct="1"/>
            <a:r>
              <a:rPr lang="en-US" altLang="en-US" sz="2800" dirty="0"/>
              <a:t>having escaped the corruption that is in the world through lust.</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6386" name="Rectangle 2"/>
          <p:cNvSpPr>
            <a:spLocks noGrp="1" noChangeArrowheads="1"/>
          </p:cNvSpPr>
          <p:nvPr>
            <p:ph type="title" idx="4294967295"/>
          </p:nvPr>
        </p:nvSpPr>
        <p:spPr>
          <a:xfrm>
            <a:off x="480059" y="2053641"/>
            <a:ext cx="2751871" cy="2760098"/>
          </a:xfrm>
        </p:spPr>
        <p:txBody>
          <a:bodyPr vert="horz" lIns="91440" tIns="45720" rIns="91440" bIns="45720" rtlCol="0" anchor="ctr">
            <a:normAutofit/>
          </a:bodyPr>
          <a:lstStyle/>
          <a:p>
            <a:pPr algn="l" eaLnBrk="1" hangingPunct="1">
              <a:lnSpc>
                <a:spcPct val="90000"/>
              </a:lnSpc>
            </a:pPr>
            <a:r>
              <a:rPr lang="en-US" altLang="en-US" sz="6000" kern="1200" dirty="0">
                <a:solidFill>
                  <a:srgbClr val="FFFFFF"/>
                </a:solidFill>
                <a:latin typeface="+mj-lt"/>
                <a:ea typeface="+mj-ea"/>
                <a:cs typeface="+mj-cs"/>
              </a:rPr>
              <a:t>Eyeing Second Peter</a:t>
            </a:r>
          </a:p>
        </p:txBody>
      </p:sp>
      <p:sp>
        <p:nvSpPr>
          <p:cNvPr id="16387" name="Rectangle 3"/>
          <p:cNvSpPr>
            <a:spLocks noGrp="1" noChangeArrowheads="1"/>
          </p:cNvSpPr>
          <p:nvPr>
            <p:ph type="body" idx="4294967295"/>
          </p:nvPr>
        </p:nvSpPr>
        <p:spPr>
          <a:xfrm>
            <a:off x="4664713" y="152400"/>
            <a:ext cx="3979563" cy="5230634"/>
          </a:xfrm>
        </p:spPr>
        <p:txBody>
          <a:bodyPr vert="horz" lIns="91440" tIns="45720" rIns="91440" bIns="45720" rtlCol="0" anchor="ctr">
            <a:normAutofit/>
          </a:bodyPr>
          <a:lstStyle/>
          <a:p>
            <a:pPr indent="-228600" eaLnBrk="1" hangingPunct="1">
              <a:lnSpc>
                <a:spcPct val="90000"/>
              </a:lnSpc>
              <a:buFont typeface="Arial" panose="020B0604020202020204" pitchFamily="34" charset="0"/>
              <a:buChar char="•"/>
            </a:pPr>
            <a:r>
              <a:rPr lang="en-US" altLang="en-US" sz="2800" dirty="0">
                <a:solidFill>
                  <a:srgbClr val="000000"/>
                </a:solidFill>
              </a:rPr>
              <a:t>Weekly study plan:</a:t>
            </a:r>
          </a:p>
          <a:p>
            <a:pPr indent="-228600" eaLnBrk="1" hangingPunct="1">
              <a:lnSpc>
                <a:spcPct val="90000"/>
              </a:lnSpc>
              <a:buFont typeface="Arial" panose="020B0604020202020204" pitchFamily="34" charset="0"/>
              <a:buChar char="•"/>
            </a:pPr>
            <a:r>
              <a:rPr lang="en-US" altLang="en-US" sz="2800" dirty="0">
                <a:solidFill>
                  <a:srgbClr val="000000"/>
                </a:solidFill>
              </a:rPr>
              <a:t>Read 2 Peter once a week</a:t>
            </a:r>
          </a:p>
          <a:p>
            <a:pPr indent="-228600" eaLnBrk="1" hangingPunct="1">
              <a:lnSpc>
                <a:spcPct val="90000"/>
              </a:lnSpc>
              <a:buFont typeface="Arial" panose="020B0604020202020204" pitchFamily="34" charset="0"/>
              <a:buChar char="•"/>
            </a:pPr>
            <a:r>
              <a:rPr lang="en-US" altLang="en-US" sz="2800" dirty="0">
                <a:solidFill>
                  <a:srgbClr val="000000"/>
                </a:solidFill>
              </a:rPr>
              <a:t>Work on the memory verse by reading it  carefully aloud at least eleven times this week</a:t>
            </a:r>
          </a:p>
          <a:p>
            <a:pPr indent="-228600" eaLnBrk="1" hangingPunct="1">
              <a:lnSpc>
                <a:spcPct val="90000"/>
              </a:lnSpc>
              <a:buFont typeface="Arial" panose="020B0604020202020204" pitchFamily="34" charset="0"/>
              <a:buChar char="•"/>
            </a:pPr>
            <a:r>
              <a:rPr lang="en-US" altLang="en-US" sz="2800" dirty="0">
                <a:solidFill>
                  <a:srgbClr val="000000"/>
                </a:solidFill>
              </a:rPr>
              <a:t>Any study on next weeks topic in the text from next week’s topic: virtue</a:t>
            </a:r>
          </a:p>
        </p:txBody>
      </p:sp>
      <p:pic>
        <p:nvPicPr>
          <p:cNvPr id="4" name="Picture 3">
            <a:extLst>
              <a:ext uri="{FF2B5EF4-FFF2-40B4-BE49-F238E27FC236}">
                <a16:creationId xmlns:a16="http://schemas.microsoft.com/office/drawing/2014/main" id="{CA2EBF61-FE3C-4514-A57C-041A03613F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1823" y="5383034"/>
            <a:ext cx="2180053" cy="1441207"/>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noChangeArrowheads="1"/>
          </p:cNvSpPr>
          <p:nvPr>
            <p:ph type="title"/>
          </p:nvPr>
        </p:nvSpPr>
        <p:spPr/>
        <p:txBody>
          <a:bodyPr/>
          <a:lstStyle/>
          <a:p>
            <a:pPr eaLnBrk="1" hangingPunct="1"/>
            <a:r>
              <a:rPr lang="en-US" altLang="en-US" sz="4000"/>
              <a:t>Remembering Second Peter</a:t>
            </a:r>
          </a:p>
        </p:txBody>
      </p:sp>
      <p:sp>
        <p:nvSpPr>
          <p:cNvPr id="17411" name="Content Placeholder 2"/>
          <p:cNvSpPr>
            <a:spLocks noGrp="1" noChangeArrowheads="1"/>
          </p:cNvSpPr>
          <p:nvPr>
            <p:ph idx="1"/>
          </p:nvPr>
        </p:nvSpPr>
        <p:spPr/>
        <p:txBody>
          <a:bodyPr/>
          <a:lstStyle/>
          <a:p>
            <a:pPr eaLnBrk="1" hangingPunct="1"/>
            <a:r>
              <a:rPr lang="en-US" altLang="en-US" sz="3000"/>
              <a:t>Blindness and Myopia Control</a:t>
            </a:r>
          </a:p>
          <a:p>
            <a:pPr eaLnBrk="1" hangingPunct="1"/>
            <a:r>
              <a:rPr lang="en-US" altLang="en-US" sz="3000"/>
              <a:t>Eyes Full of Adultery</a:t>
            </a:r>
          </a:p>
          <a:p>
            <a:pPr eaLnBrk="1" hangingPunct="1"/>
            <a:r>
              <a:rPr lang="en-US" altLang="en-US" sz="3000"/>
              <a:t>Twinkling of an Eye</a:t>
            </a:r>
          </a:p>
          <a:p>
            <a:pPr eaLnBrk="1" hangingPunct="1"/>
            <a:endParaRPr lang="en-US" altLang="en-US" sz="800"/>
          </a:p>
          <a:p>
            <a:pPr eaLnBrk="1" hangingPunct="1"/>
            <a:r>
              <a:rPr lang="en-US" altLang="en-US" sz="3000"/>
              <a:t>Holiness – Heresy – Hope</a:t>
            </a:r>
          </a:p>
          <a:p>
            <a:pPr eaLnBrk="1" hangingPunct="1"/>
            <a:endParaRPr lang="en-US" altLang="en-US" sz="1000"/>
          </a:p>
          <a:p>
            <a:pPr eaLnBrk="1" hangingPunct="1"/>
            <a:r>
              <a:rPr lang="en-US" altLang="en-US" sz="3000"/>
              <a:t>Cultivate Christian Character</a:t>
            </a:r>
          </a:p>
          <a:p>
            <a:pPr eaLnBrk="1" hangingPunct="1"/>
            <a:r>
              <a:rPr lang="en-US" altLang="en-US" sz="3000"/>
              <a:t>Condemnation of false teachers</a:t>
            </a:r>
          </a:p>
          <a:p>
            <a:pPr eaLnBrk="1" hangingPunct="1"/>
            <a:r>
              <a:rPr lang="en-US" altLang="en-US" sz="3000"/>
              <a:t>Confidence in Christ’s return </a:t>
            </a:r>
          </a:p>
        </p:txBody>
      </p:sp>
      <p:sp>
        <p:nvSpPr>
          <p:cNvPr id="17412" name="Arrow: Right 1"/>
          <p:cNvSpPr>
            <a:spLocks noChangeArrowheads="1"/>
          </p:cNvSpPr>
          <p:nvPr/>
        </p:nvSpPr>
        <p:spPr bwMode="auto">
          <a:xfrm>
            <a:off x="304804" y="2362200"/>
            <a:ext cx="504825" cy="228600"/>
          </a:xfrm>
          <a:prstGeom prst="rightArrow">
            <a:avLst>
              <a:gd name="adj1" fmla="val 50000"/>
              <a:gd name="adj2" fmla="val 50004"/>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FontTx/>
              <a:buNone/>
            </a:pPr>
            <a:endParaRPr lang="en-US" altLang="en-US" sz="2400"/>
          </a:p>
        </p:txBody>
      </p:sp>
      <p:sp>
        <p:nvSpPr>
          <p:cNvPr id="17413" name="Arrow: Right 5"/>
          <p:cNvSpPr>
            <a:spLocks noChangeArrowheads="1"/>
          </p:cNvSpPr>
          <p:nvPr/>
        </p:nvSpPr>
        <p:spPr bwMode="auto">
          <a:xfrm>
            <a:off x="279404" y="4154488"/>
            <a:ext cx="504825" cy="228600"/>
          </a:xfrm>
          <a:prstGeom prst="rightArrow">
            <a:avLst>
              <a:gd name="adj1" fmla="val 50000"/>
              <a:gd name="adj2" fmla="val 50004"/>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FontTx/>
              <a:buNone/>
            </a:pPr>
            <a:endParaRPr lang="en-US" altLang="en-US" sz="2400"/>
          </a:p>
        </p:txBody>
      </p:sp>
      <p:sp>
        <p:nvSpPr>
          <p:cNvPr id="17414" name="Arrow: Right 6"/>
          <p:cNvSpPr>
            <a:spLocks noChangeArrowheads="1"/>
          </p:cNvSpPr>
          <p:nvPr/>
        </p:nvSpPr>
        <p:spPr bwMode="auto">
          <a:xfrm>
            <a:off x="279404" y="4953000"/>
            <a:ext cx="504825" cy="228600"/>
          </a:xfrm>
          <a:prstGeom prst="rightArrow">
            <a:avLst>
              <a:gd name="adj1" fmla="val 50000"/>
              <a:gd name="adj2" fmla="val 50004"/>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FontTx/>
              <a:buNone/>
            </a:pPr>
            <a:endParaRPr lang="en-US" altLang="en-US" sz="240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noChangeArrowheads="1"/>
          </p:cNvSpPr>
          <p:nvPr>
            <p:ph type="ctrTitle" sz="quarter"/>
          </p:nvPr>
        </p:nvSpPr>
        <p:spPr>
          <a:xfrm>
            <a:off x="596900" y="1219200"/>
            <a:ext cx="8229600" cy="609600"/>
          </a:xfrm>
        </p:spPr>
        <p:txBody>
          <a:bodyPr/>
          <a:lstStyle/>
          <a:p>
            <a:pPr eaLnBrk="1" hangingPunct="1"/>
            <a:r>
              <a:rPr lang="en-US" altLang="en-US"/>
              <a:t>Build on God’s Promises</a:t>
            </a:r>
            <a:br>
              <a:rPr lang="en-US" altLang="en-US"/>
            </a:br>
            <a:r>
              <a:rPr lang="en-US" altLang="en-US"/>
              <a:t>Growing As Children of Light</a:t>
            </a:r>
            <a:endParaRPr lang="en-US" altLang="en-US" sz="2000"/>
          </a:p>
        </p:txBody>
      </p:sp>
      <p:sp>
        <p:nvSpPr>
          <p:cNvPr id="18435" name="Subtitle 2"/>
          <p:cNvSpPr>
            <a:spLocks noGrp="1" noChangeArrowheads="1"/>
          </p:cNvSpPr>
          <p:nvPr>
            <p:ph type="subTitle" sz="quarter" idx="1"/>
          </p:nvPr>
        </p:nvSpPr>
        <p:spPr>
          <a:xfrm>
            <a:off x="76200" y="2286000"/>
            <a:ext cx="8763000" cy="609600"/>
          </a:xfrm>
        </p:spPr>
        <p:txBody>
          <a:bodyPr/>
          <a:lstStyle/>
          <a:p>
            <a:pPr algn="l" eaLnBrk="1" hangingPunct="1"/>
            <a:r>
              <a:rPr lang="en-US" altLang="en-US" sz="1700" dirty="0">
                <a:solidFill>
                  <a:srgbClr val="FFFF00"/>
                </a:solidFill>
              </a:rPr>
              <a:t>2 Peter 1:2-12 </a:t>
            </a:r>
            <a:r>
              <a:rPr lang="en-US" altLang="en-US" sz="1700" dirty="0"/>
              <a:t>Simon Peter, a servant and an apostle of Jesus Christ, to them that have obtained like precious faith with us through the righteousness of God and our </a:t>
            </a:r>
            <a:r>
              <a:rPr lang="en-US" altLang="en-US" sz="1700" dirty="0" err="1"/>
              <a:t>Saviour</a:t>
            </a:r>
            <a:r>
              <a:rPr lang="en-US" altLang="en-US" sz="1700" dirty="0"/>
              <a:t> Jesus Christ: Grace and peace be multiplied unto you through the knowledge of God, and of Jesus our Lord,</a:t>
            </a:r>
            <a:r>
              <a:rPr lang="en-US" altLang="en-US" sz="1700" baseline="30000" dirty="0"/>
              <a:t>3 </a:t>
            </a:r>
            <a:r>
              <a:rPr lang="en-US" altLang="en-US" sz="1700" dirty="0"/>
              <a:t>According as his divine power hath given unto us all things that pertain unto life and godliness, through the knowledge of him that hath called us to glory and virtue:</a:t>
            </a:r>
            <a:r>
              <a:rPr lang="en-US" altLang="en-US" sz="1700" baseline="30000" dirty="0"/>
              <a:t>4 </a:t>
            </a:r>
            <a:r>
              <a:rPr lang="en-US" altLang="en-US" sz="1700" dirty="0"/>
              <a:t>Whereby are given unto us exceeding great and precious promises: that by these ye might be partakers of the divine nature, having escaped the corruption that is in the world through lust.</a:t>
            </a:r>
            <a:r>
              <a:rPr lang="en-US" altLang="en-US" sz="1700" baseline="30000" dirty="0"/>
              <a:t>5 </a:t>
            </a:r>
            <a:r>
              <a:rPr lang="en-US" altLang="en-US" sz="1700" dirty="0"/>
              <a:t>And beside this, giving all </a:t>
            </a:r>
            <a:r>
              <a:rPr lang="en-US" altLang="en-US" sz="1700" u="sng" dirty="0"/>
              <a:t>diligence</a:t>
            </a:r>
            <a:r>
              <a:rPr lang="en-US" altLang="en-US" sz="1700" dirty="0"/>
              <a:t>, add to your </a:t>
            </a:r>
            <a:r>
              <a:rPr lang="en-US" altLang="en-US" sz="1700" u="sng" dirty="0"/>
              <a:t>faith</a:t>
            </a:r>
            <a:r>
              <a:rPr lang="en-US" altLang="en-US" sz="1700" dirty="0"/>
              <a:t> </a:t>
            </a:r>
            <a:r>
              <a:rPr lang="en-US" altLang="en-US" sz="1700" u="sng" dirty="0"/>
              <a:t>virtue</a:t>
            </a:r>
            <a:r>
              <a:rPr lang="en-US" altLang="en-US" sz="1700" dirty="0"/>
              <a:t>; and to virtue </a:t>
            </a:r>
            <a:r>
              <a:rPr lang="en-US" altLang="en-US" sz="1700" u="sng" dirty="0"/>
              <a:t>knowledge</a:t>
            </a:r>
            <a:r>
              <a:rPr lang="en-US" altLang="en-US" sz="1700" dirty="0"/>
              <a:t>;</a:t>
            </a:r>
            <a:r>
              <a:rPr lang="en-US" altLang="en-US" sz="1700" baseline="30000" dirty="0"/>
              <a:t>6 </a:t>
            </a:r>
            <a:r>
              <a:rPr lang="en-US" altLang="en-US" sz="1700" dirty="0"/>
              <a:t>And to knowledge </a:t>
            </a:r>
            <a:r>
              <a:rPr lang="en-US" altLang="en-US" sz="1700" u="sng" dirty="0"/>
              <a:t>temperance</a:t>
            </a:r>
            <a:r>
              <a:rPr lang="en-US" altLang="en-US" sz="1700" dirty="0"/>
              <a:t>; and to temperance </a:t>
            </a:r>
            <a:r>
              <a:rPr lang="en-US" altLang="en-US" sz="1700" u="sng" dirty="0"/>
              <a:t>patience</a:t>
            </a:r>
            <a:r>
              <a:rPr lang="en-US" altLang="en-US" sz="1700" dirty="0"/>
              <a:t>; and to patience </a:t>
            </a:r>
            <a:r>
              <a:rPr lang="en-US" altLang="en-US" sz="1700" u="sng" dirty="0"/>
              <a:t>godliness</a:t>
            </a:r>
            <a:r>
              <a:rPr lang="en-US" altLang="en-US" sz="1700" dirty="0"/>
              <a:t>;</a:t>
            </a:r>
            <a:r>
              <a:rPr lang="en-US" altLang="en-US" sz="1700" baseline="30000" dirty="0"/>
              <a:t>7 </a:t>
            </a:r>
            <a:r>
              <a:rPr lang="en-US" altLang="en-US" sz="1700" dirty="0"/>
              <a:t>And to godliness </a:t>
            </a:r>
            <a:r>
              <a:rPr lang="en-US" altLang="en-US" sz="1700" u="sng" dirty="0"/>
              <a:t>brotherly kindness</a:t>
            </a:r>
            <a:r>
              <a:rPr lang="en-US" altLang="en-US" sz="1700" dirty="0"/>
              <a:t>; and to brotherly kindness </a:t>
            </a:r>
            <a:r>
              <a:rPr lang="en-US" altLang="en-US" sz="1700" u="sng" dirty="0"/>
              <a:t>charity</a:t>
            </a:r>
            <a:r>
              <a:rPr lang="en-US" altLang="en-US" sz="1700" dirty="0"/>
              <a:t>.</a:t>
            </a:r>
            <a:r>
              <a:rPr lang="en-US" altLang="en-US" sz="1700" baseline="30000" dirty="0"/>
              <a:t>8 </a:t>
            </a:r>
            <a:r>
              <a:rPr lang="en-US" altLang="en-US" sz="1700" dirty="0"/>
              <a:t>For if these things be in you, and abound, they make you that ye shall neither be barren nor unfruitful in the knowledge of our Lord Jesus Christ.</a:t>
            </a:r>
            <a:r>
              <a:rPr lang="en-US" altLang="en-US" sz="1700" baseline="30000" dirty="0"/>
              <a:t>9 </a:t>
            </a:r>
            <a:r>
              <a:rPr lang="en-US" altLang="en-US" sz="1700" dirty="0"/>
              <a:t>But he that </a:t>
            </a:r>
            <a:r>
              <a:rPr lang="en-US" altLang="en-US" sz="1700" dirty="0" err="1"/>
              <a:t>lacketh</a:t>
            </a:r>
            <a:r>
              <a:rPr lang="en-US" altLang="en-US" sz="1700" dirty="0"/>
              <a:t> these things is blind, and cannot see afar off, and hath forgotten that he was purged from his old sins.</a:t>
            </a:r>
            <a:r>
              <a:rPr lang="en-US" altLang="en-US" sz="1700" baseline="30000" dirty="0"/>
              <a:t>10 </a:t>
            </a:r>
            <a:r>
              <a:rPr lang="en-US" altLang="en-US" sz="1700" dirty="0"/>
              <a:t>Wherefore the rather, brethren, give diligence to make your calling and election sure: for if ye do these things, ye shall never fall:</a:t>
            </a:r>
            <a:r>
              <a:rPr lang="en-US" altLang="en-US" sz="1700" baseline="30000" dirty="0"/>
              <a:t>11 </a:t>
            </a:r>
            <a:r>
              <a:rPr lang="en-US" altLang="en-US" sz="1700" dirty="0"/>
              <a:t>For so an entrance shall be ministered unto you abundantly into the everlasting kingdom of our Lord and </a:t>
            </a:r>
            <a:r>
              <a:rPr lang="en-US" altLang="en-US" sz="1700" dirty="0" err="1"/>
              <a:t>Saviour</a:t>
            </a:r>
            <a:r>
              <a:rPr lang="en-US" altLang="en-US" sz="1700" dirty="0"/>
              <a:t> Jesus Christ.</a:t>
            </a:r>
            <a:r>
              <a:rPr lang="en-US" altLang="en-US" sz="1700" baseline="30000" dirty="0"/>
              <a:t>12 </a:t>
            </a:r>
            <a:r>
              <a:rPr lang="en-US" altLang="en-US" sz="1700" dirty="0"/>
              <a:t>Wherefore I will not be negligent to put you always in remembrance of these things, though ye know them, and be established in the present truth.</a:t>
            </a:r>
            <a:r>
              <a:rPr lang="en-US" altLang="en-US" sz="1700" dirty="0">
                <a:solidFill>
                  <a:srgbClr val="FFFF00"/>
                </a:solidFill>
              </a:rPr>
              <a:t> </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04003290-F21F-42C3-9EEF-76CF83D82EFA}"/>
              </a:ext>
            </a:extLst>
          </p:cNvPr>
          <p:cNvSpPr>
            <a:spLocks noGrp="1" noChangeArrowheads="1"/>
          </p:cNvSpPr>
          <p:nvPr>
            <p:ph type="title" idx="4294967295"/>
          </p:nvPr>
        </p:nvSpPr>
        <p:spPr/>
        <p:txBody>
          <a:bodyPr/>
          <a:lstStyle/>
          <a:p>
            <a:pPr eaLnBrk="1" hangingPunct="1">
              <a:defRPr/>
            </a:pPr>
            <a:r>
              <a:rPr lang="en-US" altLang="en-US" b="1" dirty="0">
                <a:effectLst>
                  <a:outerShdw blurRad="38100" dist="38100" dir="2700000" algn="tl">
                    <a:srgbClr val="666633"/>
                  </a:outerShdw>
                </a:effectLst>
              </a:rPr>
              <a:t>Review: With All Diligence!</a:t>
            </a:r>
          </a:p>
        </p:txBody>
      </p:sp>
      <p:sp>
        <p:nvSpPr>
          <p:cNvPr id="15363" name="Rectangle 3">
            <a:extLst>
              <a:ext uri="{FF2B5EF4-FFF2-40B4-BE49-F238E27FC236}">
                <a16:creationId xmlns:a16="http://schemas.microsoft.com/office/drawing/2014/main" id="{C7E5A58E-0ECA-480D-934B-9E747F56B91E}"/>
              </a:ext>
            </a:extLst>
          </p:cNvPr>
          <p:cNvSpPr>
            <a:spLocks noGrp="1" noChangeArrowheads="1"/>
          </p:cNvSpPr>
          <p:nvPr>
            <p:ph type="body" idx="4294967295"/>
          </p:nvPr>
        </p:nvSpPr>
        <p:spPr>
          <a:xfrm>
            <a:off x="304800" y="1447800"/>
            <a:ext cx="8839200" cy="4191000"/>
          </a:xfrm>
        </p:spPr>
        <p:txBody>
          <a:bodyPr/>
          <a:lstStyle/>
          <a:p>
            <a:pPr eaLnBrk="1" hangingPunct="1">
              <a:spcBef>
                <a:spcPts val="400"/>
              </a:spcBef>
              <a:defRPr/>
            </a:pPr>
            <a:r>
              <a:rPr lang="en-US" altLang="en-US" sz="2400" dirty="0">
                <a:solidFill>
                  <a:srgbClr val="FFC000"/>
                </a:solidFill>
                <a:effectLst>
                  <a:outerShdw blurRad="38100" dist="38100" dir="2700000" algn="tl">
                    <a:srgbClr val="FFFFFF"/>
                  </a:outerShdw>
                </a:effectLst>
                <a:latin typeface="+mj-lt"/>
              </a:rPr>
              <a:t>2 Peter 1:5</a:t>
            </a:r>
          </a:p>
          <a:p>
            <a:pPr eaLnBrk="1" hangingPunct="1">
              <a:spcBef>
                <a:spcPts val="400"/>
              </a:spcBef>
              <a:defRPr/>
            </a:pPr>
            <a:r>
              <a:rPr lang="en-US" altLang="en-US" sz="2400" dirty="0">
                <a:latin typeface="+mj-lt"/>
              </a:rPr>
              <a:t>It means "earnestness, zeal, sometimes with haste"</a:t>
            </a:r>
          </a:p>
          <a:p>
            <a:pPr eaLnBrk="1" hangingPunct="1">
              <a:spcBef>
                <a:spcPts val="400"/>
              </a:spcBef>
              <a:defRPr/>
            </a:pPr>
            <a:r>
              <a:rPr lang="en-US" altLang="en-US" sz="2400" dirty="0">
                <a:latin typeface="+mj-lt"/>
              </a:rPr>
              <a:t>We do not "accidentally" or "naturally" develop these graces!</a:t>
            </a:r>
          </a:p>
          <a:p>
            <a:pPr eaLnBrk="1" hangingPunct="1">
              <a:spcBef>
                <a:spcPts val="400"/>
              </a:spcBef>
              <a:defRPr/>
            </a:pPr>
            <a:r>
              <a:rPr lang="en-US" altLang="en-US" sz="2400" dirty="0">
                <a:latin typeface="+mj-lt"/>
              </a:rPr>
              <a:t>Effort and effectiveness</a:t>
            </a:r>
          </a:p>
          <a:p>
            <a:pPr eaLnBrk="1" hangingPunct="1">
              <a:spcBef>
                <a:spcPts val="400"/>
              </a:spcBef>
              <a:defRPr/>
            </a:pPr>
            <a:r>
              <a:rPr lang="en-US" altLang="en-US" sz="2400" dirty="0">
                <a:latin typeface="+mj-lt"/>
              </a:rPr>
              <a:t>“We may have been Christians for a number of years; but unless we ‘add’ to our faith these Christ-like qualities with all   "</a:t>
            </a:r>
            <a:r>
              <a:rPr lang="en-US" altLang="en-US" sz="2400" dirty="0">
                <a:solidFill>
                  <a:srgbClr val="FFC000"/>
                </a:solidFill>
                <a:latin typeface="+mj-lt"/>
              </a:rPr>
              <a:t>diligence</a:t>
            </a:r>
            <a:r>
              <a:rPr lang="en-US" altLang="en-US" sz="2400" dirty="0">
                <a:latin typeface="+mj-lt"/>
              </a:rPr>
              <a:t>“, </a:t>
            </a:r>
            <a:r>
              <a:rPr lang="en-US" altLang="en-US" sz="2400" u="sng" dirty="0">
                <a:latin typeface="+mj-lt"/>
              </a:rPr>
              <a:t>we are simply repeating the first year over and over again</a:t>
            </a:r>
            <a:r>
              <a:rPr lang="en-US" altLang="en-US" sz="2400" dirty="0">
                <a:latin typeface="+mj-lt"/>
              </a:rPr>
              <a:t>!”</a:t>
            </a:r>
          </a:p>
          <a:p>
            <a:pPr eaLnBrk="1" hangingPunct="1">
              <a:lnSpc>
                <a:spcPct val="80000"/>
              </a:lnSpc>
              <a:spcBef>
                <a:spcPts val="400"/>
              </a:spcBef>
              <a:defRPr/>
            </a:pPr>
            <a:r>
              <a:rPr lang="en-US" altLang="en-US" sz="2400" dirty="0">
                <a:latin typeface="+mj-lt"/>
              </a:rPr>
              <a:t>Diligence is defined by the </a:t>
            </a:r>
            <a:r>
              <a:rPr lang="en-US" altLang="en-US" sz="2400" i="1" dirty="0">
                <a:latin typeface="+mj-lt"/>
              </a:rPr>
              <a:t>American Heritage Dictionary</a:t>
            </a:r>
            <a:r>
              <a:rPr lang="en-US" altLang="en-US" sz="2400" dirty="0">
                <a:latin typeface="+mj-lt"/>
              </a:rPr>
              <a:t> as “persistent application to one’s occupation or studies, attentive care, heedfulness.”  </a:t>
            </a:r>
          </a:p>
          <a:p>
            <a:pPr eaLnBrk="1" hangingPunct="1">
              <a:lnSpc>
                <a:spcPct val="80000"/>
              </a:lnSpc>
              <a:spcBef>
                <a:spcPts val="400"/>
              </a:spcBef>
              <a:defRPr/>
            </a:pPr>
            <a:r>
              <a:rPr lang="en-US" altLang="en-US" sz="2400" dirty="0">
                <a:latin typeface="+mj-lt"/>
              </a:rPr>
              <a:t>One who is diligent is characterized by perseverance and painstaking effort.  </a:t>
            </a:r>
          </a:p>
          <a:p>
            <a:pPr eaLnBrk="1" hangingPunct="1">
              <a:lnSpc>
                <a:spcPct val="80000"/>
              </a:lnSpc>
              <a:spcBef>
                <a:spcPts val="400"/>
              </a:spcBef>
              <a:defRPr/>
            </a:pPr>
            <a:r>
              <a:rPr lang="en-US" altLang="en-US" sz="2400" dirty="0"/>
              <a:t>Proverbs 4:23 teaches, “Keep your heart with all diligence, For out of it </a:t>
            </a:r>
            <a:r>
              <a:rPr lang="en-US" altLang="en-US" sz="2400" i="1" dirty="0"/>
              <a:t>spring</a:t>
            </a:r>
            <a:r>
              <a:rPr lang="en-US" altLang="en-US" sz="2400" dirty="0"/>
              <a:t> the issues of life.”  </a:t>
            </a:r>
          </a:p>
          <a:p>
            <a:pPr eaLnBrk="1" hangingPunct="1">
              <a:lnSpc>
                <a:spcPct val="80000"/>
              </a:lnSpc>
              <a:spcBef>
                <a:spcPts val="400"/>
              </a:spcBef>
              <a:defRPr/>
            </a:pPr>
            <a:r>
              <a:rPr lang="en-US" altLang="en-US" sz="2400" b="1" dirty="0"/>
              <a:t>Angie Fluharty (on 1/7/9) “Love requires diligent action.”</a:t>
            </a:r>
          </a:p>
          <a:p>
            <a:pPr marL="0" indent="0" eaLnBrk="1" hangingPunct="1">
              <a:lnSpc>
                <a:spcPct val="80000"/>
              </a:lnSpc>
              <a:spcBef>
                <a:spcPts val="400"/>
              </a:spcBef>
              <a:buNone/>
              <a:defRPr/>
            </a:pPr>
            <a:endParaRPr lang="en-US" altLang="en-US" sz="2400" dirty="0">
              <a:latin typeface="+mj-lt"/>
            </a:endParaRPr>
          </a:p>
          <a:p>
            <a:pPr eaLnBrk="1" hangingPunct="1">
              <a:spcBef>
                <a:spcPts val="400"/>
              </a:spcBef>
              <a:defRPr/>
            </a:pPr>
            <a:endParaRPr lang="en-US" altLang="en-US" sz="2400" dirty="0">
              <a:effectLst>
                <a:outerShdw blurRad="38100" dist="38100" dir="2700000" algn="tl">
                  <a:srgbClr val="666633"/>
                </a:outerShdw>
              </a:effectLst>
              <a:latin typeface="+mj-lt"/>
            </a:endParaRPr>
          </a:p>
          <a:p>
            <a:pPr eaLnBrk="1" hangingPunct="1">
              <a:spcBef>
                <a:spcPts val="400"/>
              </a:spcBef>
              <a:defRPr/>
            </a:pPr>
            <a:endParaRPr lang="en-US" altLang="en-US" sz="2400" dirty="0">
              <a:effectLst>
                <a:outerShdw blurRad="38100" dist="38100" dir="2700000" algn="tl">
                  <a:srgbClr val="666633"/>
                </a:outerShdw>
              </a:effectLst>
              <a:latin typeface="+mj-lt"/>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pPr eaLnBrk="1" hangingPunct="1"/>
            <a:r>
              <a:rPr lang="en-US" altLang="en-US"/>
              <a:t>Introduction:</a:t>
            </a:r>
          </a:p>
        </p:txBody>
      </p:sp>
      <p:sp>
        <p:nvSpPr>
          <p:cNvPr id="20485" name="Rectangle 3"/>
          <p:cNvSpPr>
            <a:spLocks noGrp="1" noChangeArrowheads="1"/>
          </p:cNvSpPr>
          <p:nvPr>
            <p:ph type="body" idx="1"/>
          </p:nvPr>
        </p:nvSpPr>
        <p:spPr>
          <a:xfrm>
            <a:off x="190500" y="2057396"/>
            <a:ext cx="8763000" cy="4191004"/>
          </a:xfrm>
        </p:spPr>
        <p:txBody>
          <a:bodyPr/>
          <a:lstStyle/>
          <a:p>
            <a:pPr eaLnBrk="1" hangingPunct="1"/>
            <a:r>
              <a:rPr lang="en-US" altLang="en-US" sz="2800" dirty="0"/>
              <a:t>Previously, we discussed that growing in the knowledge of Jesus Christ requires all diligence to development seven graces in conjunction with each other through which we become partakers of the divine nature. </a:t>
            </a:r>
          </a:p>
          <a:p>
            <a:pPr eaLnBrk="1" hangingPunct="1"/>
            <a:r>
              <a:rPr lang="en-US" altLang="en-US" sz="2800" dirty="0"/>
              <a:t>Build on FAITH.</a:t>
            </a:r>
          </a:p>
          <a:p>
            <a:pPr lvl="1" eaLnBrk="1" hangingPunct="1"/>
            <a:r>
              <a:rPr lang="en-US" altLang="en-US" dirty="0"/>
              <a:t>Is the foundation of our spiritual development upon which the graces are to be “added”.</a:t>
            </a:r>
          </a:p>
          <a:p>
            <a:pPr lvl="1" eaLnBrk="1" hangingPunct="1"/>
            <a:r>
              <a:rPr lang="en-US" altLang="en-US" dirty="0"/>
              <a:t>For this reason, developing a Christ-like character is built upon faith. </a:t>
            </a:r>
          </a:p>
          <a:p>
            <a:pPr lvl="1" eaLnBrk="1" hangingPunct="1"/>
            <a:r>
              <a:rPr lang="en-US" altLang="en-US" dirty="0"/>
              <a:t>Not stair steps, but a symphony.</a:t>
            </a:r>
          </a:p>
          <a:p>
            <a:pPr eaLnBrk="1" hangingPunct="1"/>
            <a:endParaRPr lang="en-US" altLang="en-US" sz="280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ctrTitle"/>
          </p:nvPr>
        </p:nvSpPr>
        <p:spPr/>
        <p:txBody>
          <a:bodyPr/>
          <a:lstStyle/>
          <a:p>
            <a:pPr eaLnBrk="1" hangingPunct="1"/>
            <a:r>
              <a:rPr lang="en-US" altLang="en-US" dirty="0"/>
              <a:t>Growing As Children of Light</a:t>
            </a:r>
          </a:p>
        </p:txBody>
      </p:sp>
      <p:sp>
        <p:nvSpPr>
          <p:cNvPr id="21507" name="Rectangle 3"/>
          <p:cNvSpPr>
            <a:spLocks noGrp="1" noChangeArrowheads="1"/>
          </p:cNvSpPr>
          <p:nvPr>
            <p:ph type="subTitle" idx="1"/>
          </p:nvPr>
        </p:nvSpPr>
        <p:spPr>
          <a:xfrm>
            <a:off x="1143000" y="2693992"/>
            <a:ext cx="7086600" cy="2994025"/>
          </a:xfrm>
        </p:spPr>
        <p:txBody>
          <a:bodyPr/>
          <a:lstStyle/>
          <a:p>
            <a:pPr eaLnBrk="1" hangingPunct="1"/>
            <a:r>
              <a:rPr lang="en-US" altLang="en-US" sz="4000" dirty="0"/>
              <a:t>Building On Faith</a:t>
            </a:r>
          </a:p>
          <a:p>
            <a:pPr eaLnBrk="1" hangingPunct="1"/>
            <a:r>
              <a:rPr lang="en-US" altLang="en-US" sz="4000" dirty="0"/>
              <a:t>2 Peter 1:5</a:t>
            </a:r>
          </a:p>
          <a:p>
            <a:pPr eaLnBrk="1" hangingPunct="1"/>
            <a:endParaRPr lang="en-US" altLang="en-US" sz="4000" dirty="0"/>
          </a:p>
          <a:p>
            <a:pPr eaLnBrk="1" hangingPunct="1"/>
            <a:r>
              <a:rPr lang="en-US" altLang="en-US" sz="4000" dirty="0"/>
              <a:t>Week 4</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theme1.xml><?xml version="1.0" encoding="utf-8"?>
<a:theme xmlns:a="http://schemas.openxmlformats.org/drawingml/2006/main" name="Straight Edge">
  <a:themeElements>
    <a:clrScheme name="">
      <a:dk1>
        <a:srgbClr val="003366"/>
      </a:dk1>
      <a:lt1>
        <a:srgbClr val="FFFFFF"/>
      </a:lt1>
      <a:dk2>
        <a:srgbClr val="003366"/>
      </a:dk2>
      <a:lt2>
        <a:srgbClr val="FFFFFF"/>
      </a:lt2>
      <a:accent1>
        <a:srgbClr val="7E003F"/>
      </a:accent1>
      <a:accent2>
        <a:srgbClr val="DDDDDD"/>
      </a:accent2>
      <a:accent3>
        <a:srgbClr val="AAADB8"/>
      </a:accent3>
      <a:accent4>
        <a:srgbClr val="DADADA"/>
      </a:accent4>
      <a:accent5>
        <a:srgbClr val="C0AAAF"/>
      </a:accent5>
      <a:accent6>
        <a:srgbClr val="C8C8C8"/>
      </a:accent6>
      <a:hlink>
        <a:srgbClr val="969696"/>
      </a:hlink>
      <a:folHlink>
        <a:srgbClr val="DDDDDD"/>
      </a:folHlink>
    </a:clrScheme>
    <a:fontScheme name="Straight Edg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Straight Edge 1">
        <a:dk1>
          <a:srgbClr val="008080"/>
        </a:dk1>
        <a:lt1>
          <a:srgbClr val="FFFFCC"/>
        </a:lt1>
        <a:dk2>
          <a:srgbClr val="009999"/>
        </a:dk2>
        <a:lt2>
          <a:srgbClr val="FFFF99"/>
        </a:lt2>
        <a:accent1>
          <a:srgbClr val="336699"/>
        </a:accent1>
        <a:accent2>
          <a:srgbClr val="FFFF99"/>
        </a:accent2>
        <a:accent3>
          <a:srgbClr val="AACACA"/>
        </a:accent3>
        <a:accent4>
          <a:srgbClr val="DADAAE"/>
        </a:accent4>
        <a:accent5>
          <a:srgbClr val="ADB8CA"/>
        </a:accent5>
        <a:accent6>
          <a:srgbClr val="E7E78A"/>
        </a:accent6>
        <a:hlink>
          <a:srgbClr val="FFFFCC"/>
        </a:hlink>
        <a:folHlink>
          <a:srgbClr val="DDDDDD"/>
        </a:folHlink>
      </a:clrScheme>
      <a:clrMap bg1="dk2" tx1="lt1" bg2="dk1" tx2="lt2" accent1="accent1" accent2="accent2" accent3="accent3" accent4="accent4" accent5="accent5" accent6="accent6" hlink="hlink" folHlink="folHlink"/>
    </a:extraClrScheme>
    <a:extraClrScheme>
      <a:clrScheme name="Straight Edge 2">
        <a:dk1>
          <a:srgbClr val="003366"/>
        </a:dk1>
        <a:lt1>
          <a:srgbClr val="FFFFFF"/>
        </a:lt1>
        <a:dk2>
          <a:srgbClr val="003366"/>
        </a:dk2>
        <a:lt2>
          <a:srgbClr val="E3E2C7"/>
        </a:lt2>
        <a:accent1>
          <a:srgbClr val="CCCC99"/>
        </a:accent1>
        <a:accent2>
          <a:srgbClr val="003366"/>
        </a:accent2>
        <a:accent3>
          <a:srgbClr val="FFFFFF"/>
        </a:accent3>
        <a:accent4>
          <a:srgbClr val="002A56"/>
        </a:accent4>
        <a:accent5>
          <a:srgbClr val="E2E2CA"/>
        </a:accent5>
        <a:accent6>
          <a:srgbClr val="002D5C"/>
        </a:accent6>
        <a:hlink>
          <a:srgbClr val="003366"/>
        </a:hlink>
        <a:folHlink>
          <a:srgbClr val="800000"/>
        </a:folHlink>
      </a:clrScheme>
      <a:clrMap bg1="lt1" tx1="dk1" bg2="lt2" tx2="dk2" accent1="accent1" accent2="accent2" accent3="accent3" accent4="accent4" accent5="accent5" accent6="accent6" hlink="hlink" folHlink="folHlink"/>
    </a:extraClrScheme>
    <a:extraClrScheme>
      <a:clrScheme name="Straight Edge 3">
        <a:dk1>
          <a:srgbClr val="000000"/>
        </a:dk1>
        <a:lt1>
          <a:srgbClr val="FFFFFF"/>
        </a:lt1>
        <a:dk2>
          <a:srgbClr val="000000"/>
        </a:dk2>
        <a:lt2>
          <a:srgbClr val="DDDDDD"/>
        </a:lt2>
        <a:accent1>
          <a:srgbClr val="DDDDDD"/>
        </a:accent1>
        <a:accent2>
          <a:srgbClr val="333333"/>
        </a:accent2>
        <a:accent3>
          <a:srgbClr val="FFFFFF"/>
        </a:accent3>
        <a:accent4>
          <a:srgbClr val="000000"/>
        </a:accent4>
        <a:accent5>
          <a:srgbClr val="EBEBEB"/>
        </a:accent5>
        <a:accent6>
          <a:srgbClr val="2D2D2D"/>
        </a:accent6>
        <a:hlink>
          <a:srgbClr val="808080"/>
        </a:hlink>
        <a:folHlink>
          <a:srgbClr val="808080"/>
        </a:folHlink>
      </a:clrScheme>
      <a:clrMap bg1="lt1" tx1="dk1" bg2="lt2" tx2="dk2" accent1="accent1" accent2="accent2" accent3="accent3" accent4="accent4" accent5="accent5" accent6="accent6" hlink="hlink" folHlink="folHlink"/>
    </a:extraClrScheme>
    <a:extraClrScheme>
      <a:clrScheme name="Straight Edge 4">
        <a:dk1>
          <a:srgbClr val="5F5F5F"/>
        </a:dk1>
        <a:lt1>
          <a:srgbClr val="FFFFFF"/>
        </a:lt1>
        <a:dk2>
          <a:srgbClr val="003366"/>
        </a:dk2>
        <a:lt2>
          <a:srgbClr val="FFFFFF"/>
        </a:lt2>
        <a:accent1>
          <a:srgbClr val="7E003F"/>
        </a:accent1>
        <a:accent2>
          <a:srgbClr val="DDDDDD"/>
        </a:accent2>
        <a:accent3>
          <a:srgbClr val="AAADB8"/>
        </a:accent3>
        <a:accent4>
          <a:srgbClr val="DADADA"/>
        </a:accent4>
        <a:accent5>
          <a:srgbClr val="C0AAAF"/>
        </a:accent5>
        <a:accent6>
          <a:srgbClr val="C8C8C8"/>
        </a:accent6>
        <a:hlink>
          <a:srgbClr val="969696"/>
        </a:hlink>
        <a:folHlink>
          <a:srgbClr val="DDDDDD"/>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2475</Words>
  <Application>Microsoft Office PowerPoint</Application>
  <PresentationFormat>On-screen Show (4:3)</PresentationFormat>
  <Paragraphs>184</Paragraphs>
  <Slides>29</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Arial Black</vt:lpstr>
      <vt:lpstr>Garamond</vt:lpstr>
      <vt:lpstr>Times New Roman</vt:lpstr>
      <vt:lpstr>Wingdings</vt:lpstr>
      <vt:lpstr>Straight Edge</vt:lpstr>
      <vt:lpstr>PowerPoint Presentation</vt:lpstr>
      <vt:lpstr>Eyeing Second Peter</vt:lpstr>
      <vt:lpstr>Memory Passage: 2 Peter 1:3-4</vt:lpstr>
      <vt:lpstr>Eyeing Second Peter</vt:lpstr>
      <vt:lpstr>Remembering Second Peter</vt:lpstr>
      <vt:lpstr>Build on God’s Promises Growing As Children of Light</vt:lpstr>
      <vt:lpstr>Review: With All Diligence!</vt:lpstr>
      <vt:lpstr>Introduction:</vt:lpstr>
      <vt:lpstr>Growing As Children of Light</vt:lpstr>
      <vt:lpstr>What Is Faith?</vt:lpstr>
      <vt:lpstr>What Is Faith?</vt:lpstr>
      <vt:lpstr>What Is Faith?</vt:lpstr>
      <vt:lpstr>What Is Faith?</vt:lpstr>
      <vt:lpstr>What Is Faith?</vt:lpstr>
      <vt:lpstr>What Is Faith?</vt:lpstr>
      <vt:lpstr>How Do We Develop Faith?</vt:lpstr>
      <vt:lpstr>PowerPoint Presentation</vt:lpstr>
      <vt:lpstr>Faith Is Required</vt:lpstr>
      <vt:lpstr>You Develop  Personal Faith When…</vt:lpstr>
      <vt:lpstr>Faith Is Required</vt:lpstr>
      <vt:lpstr>PowerPoint Presentation</vt:lpstr>
      <vt:lpstr>You Develop  Personal Faith When…</vt:lpstr>
      <vt:lpstr>You Develop  Personal Faith When…</vt:lpstr>
      <vt:lpstr>How Do We Develop Faith?</vt:lpstr>
      <vt:lpstr>Our Faith Displayed</vt:lpstr>
      <vt:lpstr>Our Faith Displayed – Living for Jesus</vt:lpstr>
      <vt:lpstr>Our Faith Displayed</vt:lpstr>
      <vt:lpstr>Application</vt:lpstr>
      <vt:lpstr>Next Week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2019-09-02T14:30:55Z</dcterms:created>
  <dcterms:modified xsi:type="dcterms:W3CDTF">2019-09-02T15:03:59Z</dcterms:modified>
</cp:coreProperties>
</file>