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35"/>
  </p:notesMasterIdLst>
  <p:sldIdLst>
    <p:sldId id="280" r:id="rId2"/>
    <p:sldId id="295" r:id="rId3"/>
    <p:sldId id="296" r:id="rId4"/>
    <p:sldId id="311" r:id="rId5"/>
    <p:sldId id="322" r:id="rId6"/>
    <p:sldId id="312" r:id="rId7"/>
    <p:sldId id="313" r:id="rId8"/>
    <p:sldId id="257" r:id="rId9"/>
    <p:sldId id="260" r:id="rId10"/>
    <p:sldId id="261" r:id="rId11"/>
    <p:sldId id="263" r:id="rId12"/>
    <p:sldId id="264" r:id="rId13"/>
    <p:sldId id="286" r:id="rId14"/>
    <p:sldId id="288" r:id="rId15"/>
    <p:sldId id="315" r:id="rId16"/>
    <p:sldId id="265" r:id="rId17"/>
    <p:sldId id="266" r:id="rId18"/>
    <p:sldId id="281" r:id="rId19"/>
    <p:sldId id="316" r:id="rId20"/>
    <p:sldId id="267" r:id="rId21"/>
    <p:sldId id="282" r:id="rId22"/>
    <p:sldId id="268" r:id="rId23"/>
    <p:sldId id="269" r:id="rId24"/>
    <p:sldId id="283" r:id="rId25"/>
    <p:sldId id="270" r:id="rId26"/>
    <p:sldId id="271" r:id="rId27"/>
    <p:sldId id="272" r:id="rId28"/>
    <p:sldId id="318" r:id="rId29"/>
    <p:sldId id="284" r:id="rId30"/>
    <p:sldId id="273" r:id="rId31"/>
    <p:sldId id="274" r:id="rId32"/>
    <p:sldId id="317" r:id="rId33"/>
    <p:sldId id="275" r:id="rId34"/>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728" autoAdjust="0"/>
  </p:normalViewPr>
  <p:slideViewPr>
    <p:cSldViewPr>
      <p:cViewPr varScale="1">
        <p:scale>
          <a:sx n="91" d="100"/>
          <a:sy n="91" d="100"/>
        </p:scale>
        <p:origin x="102" y="22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2604"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87DD1D1-4C69-4A7C-A205-C7F141E7690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34819" name="Rectangle 3">
            <a:extLst>
              <a:ext uri="{FF2B5EF4-FFF2-40B4-BE49-F238E27FC236}">
                <a16:creationId xmlns:a16="http://schemas.microsoft.com/office/drawing/2014/main" id="{C0E31858-B1AE-404A-B6A1-9B80C939DF9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19460" name="Rectangle 4">
            <a:extLst>
              <a:ext uri="{FF2B5EF4-FFF2-40B4-BE49-F238E27FC236}">
                <a16:creationId xmlns:a16="http://schemas.microsoft.com/office/drawing/2014/main" id="{22EB381E-543A-4065-A34C-182B2D4C3CA4}"/>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a:extLst>
              <a:ext uri="{FF2B5EF4-FFF2-40B4-BE49-F238E27FC236}">
                <a16:creationId xmlns:a16="http://schemas.microsoft.com/office/drawing/2014/main" id="{E6C166E6-B7ED-4194-A203-9F39C99DE8C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4822" name="Rectangle 6">
            <a:extLst>
              <a:ext uri="{FF2B5EF4-FFF2-40B4-BE49-F238E27FC236}">
                <a16:creationId xmlns:a16="http://schemas.microsoft.com/office/drawing/2014/main" id="{C92EDE68-B917-4358-A7A7-7499EC2A1FF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34823" name="Rectangle 7">
            <a:extLst>
              <a:ext uri="{FF2B5EF4-FFF2-40B4-BE49-F238E27FC236}">
                <a16:creationId xmlns:a16="http://schemas.microsoft.com/office/drawing/2014/main" id="{3BA1EF4C-B698-40E6-B6BA-9C2AB513242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fld id="{50AF6C2C-973F-4E93-8A6B-FEAA11869DD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5FB671-029E-4A51-B978-728D52875E07}"/>
              </a:ext>
            </a:extLst>
          </p:cNvPr>
          <p:cNvSpPr>
            <a:spLocks noGrp="1" noChangeArrowheads="1"/>
          </p:cNvSpPr>
          <p:nvPr>
            <p:ph type="sldNum" sz="quarter" idx="5"/>
          </p:nvPr>
        </p:nvSpPr>
        <p:spPr>
          <a:ln/>
        </p:spPr>
        <p:txBody>
          <a:bodyPr/>
          <a:lstStyle/>
          <a:p>
            <a:fld id="{8D7D3A4B-6D42-4278-8492-44F2DC433BF6}" type="slidenum">
              <a:rPr lang="en-US" altLang="en-US"/>
              <a:pPr/>
              <a:t>1</a:t>
            </a:fld>
            <a:endParaRPr lang="en-US" altLang="en-US"/>
          </a:p>
        </p:txBody>
      </p:sp>
      <p:sp>
        <p:nvSpPr>
          <p:cNvPr id="47106" name="Rectangle 2">
            <a:extLst>
              <a:ext uri="{FF2B5EF4-FFF2-40B4-BE49-F238E27FC236}">
                <a16:creationId xmlns:a16="http://schemas.microsoft.com/office/drawing/2014/main" id="{59C100E4-3EC5-44E3-BE60-D763D6420F41}"/>
              </a:ext>
            </a:extLst>
          </p:cNvPr>
          <p:cNvSpPr>
            <a:spLocks noGrp="1" noRot="1" noChangeAspect="1" noChangeArrowheads="1" noTextEdit="1"/>
          </p:cNvSpPr>
          <p:nvPr>
            <p:ph type="sldImg"/>
          </p:nvPr>
        </p:nvSpPr>
        <p:spPr>
          <a:xfrm>
            <a:off x="381000" y="685800"/>
            <a:ext cx="6096000" cy="3429000"/>
          </a:xfrm>
          <a:ln/>
        </p:spPr>
      </p:sp>
      <p:sp>
        <p:nvSpPr>
          <p:cNvPr id="47107" name="Rectangle 3">
            <a:extLst>
              <a:ext uri="{FF2B5EF4-FFF2-40B4-BE49-F238E27FC236}">
                <a16:creationId xmlns:a16="http://schemas.microsoft.com/office/drawing/2014/main" id="{B292F877-B21F-4D38-A5B2-419B09D05D69}"/>
              </a:ext>
            </a:extLst>
          </p:cNvPr>
          <p:cNvSpPr>
            <a:spLocks noGrp="1" noChangeArrowheads="1"/>
          </p:cNvSpPr>
          <p:nvPr>
            <p:ph type="body" idx="1"/>
          </p:nvPr>
        </p:nvSpPr>
        <p:spPr/>
        <p:txBody>
          <a:bodyPr/>
          <a:lstStyle/>
          <a:p>
            <a:r>
              <a:rPr lang="en-US" altLang="en-US" dirty="0"/>
              <a:t>This graphic came from Jason Hardin. </a:t>
            </a:r>
            <a:r>
              <a:rPr lang="en-US" dirty="0"/>
              <a:t>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property of their owners.  This can not be sold or used commercially.  It can only be used for classroom (Bible class) purposes.</a:t>
            </a:r>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EE741255-ACB2-42E8-BC47-0BC9FB919E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243389"/>
            <a:ext cx="896831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a:extLst>
              <a:ext uri="{FF2B5EF4-FFF2-40B4-BE49-F238E27FC236}">
                <a16:creationId xmlns:a16="http://schemas.microsoft.com/office/drawing/2014/main" id="{84BF94D2-3A34-40D0-BB53-FB574C5CD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251" y="4243388"/>
            <a:ext cx="307551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4906304A-05D7-4F46-BF68-1BB96F491991}"/>
              </a:ext>
            </a:extLst>
          </p:cNvPr>
          <p:cNvSpPr/>
          <p:nvPr/>
        </p:nvSpPr>
        <p:spPr bwMode="ltGray">
          <a:xfrm>
            <a:off x="0" y="2590800"/>
            <a:ext cx="8968317" cy="165893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4C7FAC3B-F94E-4972-BC21-129FB20D26F7}"/>
              </a:ext>
            </a:extLst>
          </p:cNvPr>
          <p:cNvSpPr/>
          <p:nvPr/>
        </p:nvSpPr>
        <p:spPr>
          <a:xfrm>
            <a:off x="9112252" y="2590800"/>
            <a:ext cx="3077633" cy="1658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3" y="2733709"/>
            <a:ext cx="8092357"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680322" y="4394041"/>
            <a:ext cx="8144135"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Date Placeholder 3">
            <a:extLst>
              <a:ext uri="{FF2B5EF4-FFF2-40B4-BE49-F238E27FC236}">
                <a16:creationId xmlns:a16="http://schemas.microsoft.com/office/drawing/2014/main" id="{C432446C-398D-447C-AE63-8D5459939A14}"/>
              </a:ext>
            </a:extLst>
          </p:cNvPr>
          <p:cNvSpPr>
            <a:spLocks noGrp="1"/>
          </p:cNvSpPr>
          <p:nvPr>
            <p:ph type="dt" sz="half" idx="10"/>
          </p:nvPr>
        </p:nvSpPr>
        <p:spPr>
          <a:xfrm>
            <a:off x="6074833" y="5935664"/>
            <a:ext cx="2743200" cy="365125"/>
          </a:xfrm>
        </p:spPr>
        <p:txBody>
          <a:bodyPr/>
          <a:lstStyle>
            <a:lvl1pPr>
              <a:defRPr/>
            </a:lvl1pPr>
          </a:lstStyle>
          <a:p>
            <a:pPr>
              <a:defRPr/>
            </a:pPr>
            <a:endParaRPr lang="en-US" altLang="en-US"/>
          </a:p>
        </p:txBody>
      </p:sp>
      <p:sp>
        <p:nvSpPr>
          <p:cNvPr id="9" name="Footer Placeholder 4">
            <a:extLst>
              <a:ext uri="{FF2B5EF4-FFF2-40B4-BE49-F238E27FC236}">
                <a16:creationId xmlns:a16="http://schemas.microsoft.com/office/drawing/2014/main" id="{3DCAA901-923B-4334-8588-4D5AD166280F}"/>
              </a:ext>
            </a:extLst>
          </p:cNvPr>
          <p:cNvSpPr>
            <a:spLocks noGrp="1"/>
          </p:cNvSpPr>
          <p:nvPr>
            <p:ph type="ftr" sz="quarter" idx="11"/>
          </p:nvPr>
        </p:nvSpPr>
        <p:spPr>
          <a:xfrm>
            <a:off x="711200" y="5935664"/>
            <a:ext cx="5361517" cy="365125"/>
          </a:xfrm>
        </p:spPr>
        <p:txBody>
          <a:bodyPr/>
          <a:lstStyle>
            <a:lvl1pPr>
              <a:defRPr/>
            </a:lvl1pPr>
          </a:lstStyle>
          <a:p>
            <a:pPr>
              <a:defRPr/>
            </a:pPr>
            <a:endParaRPr lang="en-US" altLang="en-US"/>
          </a:p>
        </p:txBody>
      </p:sp>
      <p:sp>
        <p:nvSpPr>
          <p:cNvPr id="10" name="Slide Number Placeholder 5">
            <a:extLst>
              <a:ext uri="{FF2B5EF4-FFF2-40B4-BE49-F238E27FC236}">
                <a16:creationId xmlns:a16="http://schemas.microsoft.com/office/drawing/2014/main" id="{664A9BEA-70A3-4DDF-8C8B-C8884E9D19B1}"/>
              </a:ext>
            </a:extLst>
          </p:cNvPr>
          <p:cNvSpPr>
            <a:spLocks noGrp="1"/>
          </p:cNvSpPr>
          <p:nvPr>
            <p:ph type="sldNum" sz="quarter" idx="12"/>
          </p:nvPr>
        </p:nvSpPr>
        <p:spPr>
          <a:xfrm>
            <a:off x="9347201" y="2749551"/>
            <a:ext cx="1826684" cy="1357313"/>
          </a:xfrm>
        </p:spPr>
        <p:txBody>
          <a:bodyPr/>
          <a:lstStyle>
            <a:lvl1pPr>
              <a:defRPr/>
            </a:lvl1pPr>
          </a:lstStyle>
          <a:p>
            <a:pPr>
              <a:defRPr/>
            </a:pPr>
            <a:fld id="{17EDE2C5-61CD-4F27-B1E0-F841335D6577}" type="slidenum">
              <a:rPr lang="en-US" altLang="en-US"/>
              <a:pPr>
                <a:defRPr/>
              </a:pPr>
              <a:t>‹#›</a:t>
            </a:fld>
            <a:endParaRPr lang="en-US" altLang="en-US"/>
          </a:p>
        </p:txBody>
      </p:sp>
    </p:spTree>
    <p:extLst>
      <p:ext uri="{BB962C8B-B14F-4D97-AF65-F5344CB8AC3E}">
        <p14:creationId xmlns:p14="http://schemas.microsoft.com/office/powerpoint/2010/main" val="476796155"/>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73C71647-6A65-4B44-8A67-1DB0818CB9B3}"/>
              </a:ext>
            </a:extLst>
          </p:cNvPr>
          <p:cNvGrpSpPr>
            <a:grpSpLocks/>
          </p:cNvGrpSpPr>
          <p:nvPr/>
        </p:nvGrpSpPr>
        <p:grpSpPr bwMode="auto">
          <a:xfrm>
            <a:off x="1" y="4572000"/>
            <a:ext cx="12215284" cy="1676400"/>
            <a:chOff x="0" y="2895600"/>
            <a:chExt cx="9161969" cy="1677035"/>
          </a:xfrm>
        </p:grpSpPr>
        <p:pic>
          <p:nvPicPr>
            <p:cNvPr id="6" name="Picture 8">
              <a:extLst>
                <a:ext uri="{FF2B5EF4-FFF2-40B4-BE49-F238E27FC236}">
                  <a16:creationId xmlns:a16="http://schemas.microsoft.com/office/drawing/2014/main" id="{2252CB6F-895C-4D4D-BEAA-025218B71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a:extLst>
                <a:ext uri="{FF2B5EF4-FFF2-40B4-BE49-F238E27FC236}">
                  <a16:creationId xmlns:a16="http://schemas.microsoft.com/office/drawing/2014/main" id="{F4C83B59-5701-4068-9E42-3A126FAAD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CF8569B-DB43-4BB2-BF45-C94EF5CD55BC}"/>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E9913F01-3AB3-47A0-A858-D3A293E1C714}"/>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1204" y="4711617"/>
            <a:ext cx="9193027"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08852" y="609599"/>
            <a:ext cx="9195379" cy="3589575"/>
          </a:xfrm>
          <a:noFill/>
          <a:ln>
            <a:noFill/>
          </a:ln>
          <a:effectLst>
            <a:outerShdw blurRad="76200" dist="63500" dir="5040000" algn="tl" rotWithShape="0">
              <a:srgbClr val="000000">
                <a:alpha val="41000"/>
              </a:srgb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11202" y="5256099"/>
            <a:ext cx="9193029"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Date Placeholder 4">
            <a:extLst>
              <a:ext uri="{FF2B5EF4-FFF2-40B4-BE49-F238E27FC236}">
                <a16:creationId xmlns:a16="http://schemas.microsoft.com/office/drawing/2014/main" id="{2100DF2C-7DB4-41C1-A414-A47AA0EA19E7}"/>
              </a:ext>
            </a:extLst>
          </p:cNvPr>
          <p:cNvSpPr>
            <a:spLocks noGrp="1"/>
          </p:cNvSpPr>
          <p:nvPr>
            <p:ph type="dt" sz="half" idx="10"/>
          </p:nvPr>
        </p:nvSpPr>
        <p:spPr/>
        <p:txBody>
          <a:bodyPr/>
          <a:lstStyle>
            <a:lvl1pPr>
              <a:defRPr/>
            </a:lvl1pPr>
          </a:lstStyle>
          <a:p>
            <a:pPr>
              <a:defRPr/>
            </a:pPr>
            <a:endParaRPr lang="en-US" altLang="en-US"/>
          </a:p>
        </p:txBody>
      </p:sp>
      <p:sp>
        <p:nvSpPr>
          <p:cNvPr id="11" name="Footer Placeholder 5">
            <a:extLst>
              <a:ext uri="{FF2B5EF4-FFF2-40B4-BE49-F238E27FC236}">
                <a16:creationId xmlns:a16="http://schemas.microsoft.com/office/drawing/2014/main" id="{D043869A-8182-4236-AC3D-FAD841735CB6}"/>
              </a:ext>
            </a:extLst>
          </p:cNvPr>
          <p:cNvSpPr>
            <a:spLocks noGrp="1"/>
          </p:cNvSpPr>
          <p:nvPr>
            <p:ph type="ftr" sz="quarter" idx="11"/>
          </p:nvPr>
        </p:nvSpPr>
        <p:spPr/>
        <p:txBody>
          <a:bodyPr/>
          <a:lstStyle>
            <a:lvl1pPr>
              <a:defRPr/>
            </a:lvl1pPr>
          </a:lstStyle>
          <a:p>
            <a:pPr>
              <a:defRPr/>
            </a:pPr>
            <a:endParaRPr lang="en-US" altLang="en-US"/>
          </a:p>
        </p:txBody>
      </p:sp>
      <p:sp>
        <p:nvSpPr>
          <p:cNvPr id="12" name="Slide Number Placeholder 6">
            <a:extLst>
              <a:ext uri="{FF2B5EF4-FFF2-40B4-BE49-F238E27FC236}">
                <a16:creationId xmlns:a16="http://schemas.microsoft.com/office/drawing/2014/main" id="{556B2D23-7835-4BF7-B060-D3B95D5793F0}"/>
              </a:ext>
            </a:extLst>
          </p:cNvPr>
          <p:cNvSpPr>
            <a:spLocks noGrp="1"/>
          </p:cNvSpPr>
          <p:nvPr>
            <p:ph type="sldNum" sz="quarter" idx="12"/>
          </p:nvPr>
        </p:nvSpPr>
        <p:spPr>
          <a:xfrm>
            <a:off x="10475384" y="4711701"/>
            <a:ext cx="1532467" cy="1090613"/>
          </a:xfrm>
        </p:spPr>
        <p:txBody>
          <a:bodyPr/>
          <a:lstStyle>
            <a:lvl1pPr>
              <a:defRPr/>
            </a:lvl1pPr>
          </a:lstStyle>
          <a:p>
            <a:pPr>
              <a:defRPr/>
            </a:pPr>
            <a:fld id="{DB255C68-C53B-403E-A34A-F2AB27B8CB0E}" type="slidenum">
              <a:rPr lang="en-US" altLang="en-US"/>
              <a:pPr>
                <a:defRPr/>
              </a:pPr>
              <a:t>‹#›</a:t>
            </a:fld>
            <a:endParaRPr lang="en-US" altLang="en-US"/>
          </a:p>
        </p:txBody>
      </p:sp>
    </p:spTree>
    <p:extLst>
      <p:ext uri="{BB962C8B-B14F-4D97-AF65-F5344CB8AC3E}">
        <p14:creationId xmlns:p14="http://schemas.microsoft.com/office/powerpoint/2010/main" val="2633918616"/>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ED0B4A7-0257-4876-93D1-DE9D5FD77DC0}"/>
              </a:ext>
            </a:extLst>
          </p:cNvPr>
          <p:cNvGrpSpPr>
            <a:grpSpLocks/>
          </p:cNvGrpSpPr>
          <p:nvPr/>
        </p:nvGrpSpPr>
        <p:grpSpPr bwMode="auto">
          <a:xfrm>
            <a:off x="1" y="4572000"/>
            <a:ext cx="12215284" cy="1676400"/>
            <a:chOff x="0" y="2895600"/>
            <a:chExt cx="9161969" cy="1677035"/>
          </a:xfrm>
        </p:grpSpPr>
        <p:pic>
          <p:nvPicPr>
            <p:cNvPr id="6" name="Picture 8">
              <a:extLst>
                <a:ext uri="{FF2B5EF4-FFF2-40B4-BE49-F238E27FC236}">
                  <a16:creationId xmlns:a16="http://schemas.microsoft.com/office/drawing/2014/main" id="{7119E3CD-F457-4DA5-B970-C3823078C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a:extLst>
                <a:ext uri="{FF2B5EF4-FFF2-40B4-BE49-F238E27FC236}">
                  <a16:creationId xmlns:a16="http://schemas.microsoft.com/office/drawing/2014/main" id="{ECAF2773-6686-4A11-B308-86A418148A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0EDF54EB-A4A1-421F-85BC-AF1233A3FE1F}"/>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6B372E7B-9398-4F98-B228-4DB3000C7867}"/>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99007" y="609597"/>
            <a:ext cx="9195379" cy="3592750"/>
          </a:xfrm>
        </p:spPr>
        <p:txBody>
          <a:bodyP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708851" y="4710340"/>
            <a:ext cx="9185535"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Date Placeholder 4">
            <a:extLst>
              <a:ext uri="{FF2B5EF4-FFF2-40B4-BE49-F238E27FC236}">
                <a16:creationId xmlns:a16="http://schemas.microsoft.com/office/drawing/2014/main" id="{EA3D1DD4-47E9-47BF-9024-F9F877A3BE04}"/>
              </a:ext>
            </a:extLst>
          </p:cNvPr>
          <p:cNvSpPr>
            <a:spLocks noGrp="1"/>
          </p:cNvSpPr>
          <p:nvPr>
            <p:ph type="dt" sz="half" idx="10"/>
          </p:nvPr>
        </p:nvSpPr>
        <p:spPr/>
        <p:txBody>
          <a:bodyPr/>
          <a:lstStyle>
            <a:lvl1pPr>
              <a:defRPr/>
            </a:lvl1pPr>
          </a:lstStyle>
          <a:p>
            <a:pPr>
              <a:defRPr/>
            </a:pPr>
            <a:endParaRPr lang="en-US" altLang="en-US"/>
          </a:p>
        </p:txBody>
      </p:sp>
      <p:sp>
        <p:nvSpPr>
          <p:cNvPr id="11" name="Footer Placeholder 5">
            <a:extLst>
              <a:ext uri="{FF2B5EF4-FFF2-40B4-BE49-F238E27FC236}">
                <a16:creationId xmlns:a16="http://schemas.microsoft.com/office/drawing/2014/main" id="{DF90452F-A3AD-4CF3-A7FA-6FBAB18B8987}"/>
              </a:ext>
            </a:extLst>
          </p:cNvPr>
          <p:cNvSpPr>
            <a:spLocks noGrp="1"/>
          </p:cNvSpPr>
          <p:nvPr>
            <p:ph type="ftr" sz="quarter" idx="11"/>
          </p:nvPr>
        </p:nvSpPr>
        <p:spPr/>
        <p:txBody>
          <a:bodyPr/>
          <a:lstStyle>
            <a:lvl1pPr>
              <a:defRPr/>
            </a:lvl1pPr>
          </a:lstStyle>
          <a:p>
            <a:pPr>
              <a:defRPr/>
            </a:pPr>
            <a:endParaRPr lang="en-US" altLang="en-US"/>
          </a:p>
        </p:txBody>
      </p:sp>
      <p:sp>
        <p:nvSpPr>
          <p:cNvPr id="12" name="Slide Number Placeholder 6">
            <a:extLst>
              <a:ext uri="{FF2B5EF4-FFF2-40B4-BE49-F238E27FC236}">
                <a16:creationId xmlns:a16="http://schemas.microsoft.com/office/drawing/2014/main" id="{29030551-5D68-4C3B-AB03-484F130D21B8}"/>
              </a:ext>
            </a:extLst>
          </p:cNvPr>
          <p:cNvSpPr>
            <a:spLocks noGrp="1"/>
          </p:cNvSpPr>
          <p:nvPr>
            <p:ph type="sldNum" sz="quarter" idx="12"/>
          </p:nvPr>
        </p:nvSpPr>
        <p:spPr>
          <a:xfrm>
            <a:off x="10475384" y="4711701"/>
            <a:ext cx="1532467" cy="1090613"/>
          </a:xfrm>
        </p:spPr>
        <p:txBody>
          <a:bodyPr/>
          <a:lstStyle>
            <a:lvl1pPr>
              <a:defRPr/>
            </a:lvl1pPr>
          </a:lstStyle>
          <a:p>
            <a:pPr>
              <a:defRPr/>
            </a:pPr>
            <a:fld id="{3FE7AC2F-17A5-4C90-9333-014CEA80DBD2}" type="slidenum">
              <a:rPr lang="en-US" altLang="en-US"/>
              <a:pPr>
                <a:defRPr/>
              </a:pPr>
              <a:t>‹#›</a:t>
            </a:fld>
            <a:endParaRPr lang="en-US" altLang="en-US"/>
          </a:p>
        </p:txBody>
      </p:sp>
    </p:spTree>
    <p:extLst>
      <p:ext uri="{BB962C8B-B14F-4D97-AF65-F5344CB8AC3E}">
        <p14:creationId xmlns:p14="http://schemas.microsoft.com/office/powerpoint/2010/main" val="893383594"/>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C03A82B8-5CD1-4B5D-BC9A-A12BE50977CA}"/>
              </a:ext>
            </a:extLst>
          </p:cNvPr>
          <p:cNvGrpSpPr>
            <a:grpSpLocks/>
          </p:cNvGrpSpPr>
          <p:nvPr/>
        </p:nvGrpSpPr>
        <p:grpSpPr bwMode="auto">
          <a:xfrm>
            <a:off x="1" y="4572000"/>
            <a:ext cx="12215284" cy="1676400"/>
            <a:chOff x="0" y="2895600"/>
            <a:chExt cx="9161969" cy="1677035"/>
          </a:xfrm>
        </p:grpSpPr>
        <p:pic>
          <p:nvPicPr>
            <p:cNvPr id="6" name="Picture 8">
              <a:extLst>
                <a:ext uri="{FF2B5EF4-FFF2-40B4-BE49-F238E27FC236}">
                  <a16:creationId xmlns:a16="http://schemas.microsoft.com/office/drawing/2014/main" id="{68E6A6F0-A6F7-4A34-B199-9F1031274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a:extLst>
                <a:ext uri="{FF2B5EF4-FFF2-40B4-BE49-F238E27FC236}">
                  <a16:creationId xmlns:a16="http://schemas.microsoft.com/office/drawing/2014/main" id="{6ECF4238-BEDD-4025-9FB2-E4B0C9163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24DA1E92-4124-4CFD-BB16-0C40B232CC4B}"/>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4D054850-938B-40BF-B0C5-AF24198CF3CE}"/>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0" name="TextBox 9">
            <a:extLst>
              <a:ext uri="{FF2B5EF4-FFF2-40B4-BE49-F238E27FC236}">
                <a16:creationId xmlns:a16="http://schemas.microsoft.com/office/drawing/2014/main" id="{31D0F23B-0551-4C8E-B8C3-F6572CB2FDC1}"/>
              </a:ext>
            </a:extLst>
          </p:cNvPr>
          <p:cNvSpPr txBox="1"/>
          <p:nvPr/>
        </p:nvSpPr>
        <p:spPr>
          <a:xfrm>
            <a:off x="361951" y="747714"/>
            <a:ext cx="711200" cy="585787"/>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7200" dirty="0">
                <a:effectLst/>
                <a:latin typeface="+mn-lt"/>
              </a:rPr>
              <a:t>“</a:t>
            </a:r>
          </a:p>
        </p:txBody>
      </p:sp>
      <p:sp>
        <p:nvSpPr>
          <p:cNvPr id="11" name="TextBox 10">
            <a:extLst>
              <a:ext uri="{FF2B5EF4-FFF2-40B4-BE49-F238E27FC236}">
                <a16:creationId xmlns:a16="http://schemas.microsoft.com/office/drawing/2014/main" id="{5C5B83FD-DA9F-41C3-99A9-604CE3DACFD4}"/>
              </a:ext>
            </a:extLst>
          </p:cNvPr>
          <p:cNvSpPr txBox="1"/>
          <p:nvPr/>
        </p:nvSpPr>
        <p:spPr>
          <a:xfrm>
            <a:off x="9290051" y="2998788"/>
            <a:ext cx="6096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7200" dirty="0">
                <a:effectLst/>
                <a:latin typeface="+mn-lt"/>
              </a:rPr>
              <a:t>”</a:t>
            </a:r>
          </a:p>
        </p:txBody>
      </p:sp>
      <p:sp>
        <p:nvSpPr>
          <p:cNvPr id="2" name="Title 1"/>
          <p:cNvSpPr>
            <a:spLocks noGrp="1"/>
          </p:cNvSpPr>
          <p:nvPr>
            <p:ph type="title"/>
          </p:nvPr>
        </p:nvSpPr>
        <p:spPr>
          <a:xfrm>
            <a:off x="1023895" y="616984"/>
            <a:ext cx="8566863" cy="3036061"/>
          </a:xfrm>
        </p:spPr>
        <p:txBody>
          <a:bodyP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19252" y="3660763"/>
            <a:ext cx="7983641" cy="54896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708852" y="4710340"/>
            <a:ext cx="9205225"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3" name="Date Placeholder 4">
            <a:extLst>
              <a:ext uri="{FF2B5EF4-FFF2-40B4-BE49-F238E27FC236}">
                <a16:creationId xmlns:a16="http://schemas.microsoft.com/office/drawing/2014/main" id="{408DAA66-A7FC-4088-8051-37BD3576318E}"/>
              </a:ext>
            </a:extLst>
          </p:cNvPr>
          <p:cNvSpPr>
            <a:spLocks noGrp="1"/>
          </p:cNvSpPr>
          <p:nvPr>
            <p:ph type="dt" sz="half" idx="14"/>
          </p:nvPr>
        </p:nvSpPr>
        <p:spPr/>
        <p:txBody>
          <a:bodyPr/>
          <a:lstStyle>
            <a:lvl1pPr>
              <a:defRPr/>
            </a:lvl1pPr>
          </a:lstStyle>
          <a:p>
            <a:pPr>
              <a:defRPr/>
            </a:pPr>
            <a:endParaRPr lang="en-US" altLang="en-US"/>
          </a:p>
        </p:txBody>
      </p:sp>
      <p:sp>
        <p:nvSpPr>
          <p:cNvPr id="14" name="Footer Placeholder 5">
            <a:extLst>
              <a:ext uri="{FF2B5EF4-FFF2-40B4-BE49-F238E27FC236}">
                <a16:creationId xmlns:a16="http://schemas.microsoft.com/office/drawing/2014/main" id="{D0549703-1066-4D28-AE31-7E5F4A4EE44D}"/>
              </a:ext>
            </a:extLst>
          </p:cNvPr>
          <p:cNvSpPr>
            <a:spLocks noGrp="1"/>
          </p:cNvSpPr>
          <p:nvPr>
            <p:ph type="ftr" sz="quarter" idx="15"/>
          </p:nvPr>
        </p:nvSpPr>
        <p:spPr/>
        <p:txBody>
          <a:bodyPr/>
          <a:lstStyle>
            <a:lvl1pPr>
              <a:defRPr/>
            </a:lvl1pPr>
          </a:lstStyle>
          <a:p>
            <a:pPr>
              <a:defRPr/>
            </a:pPr>
            <a:endParaRPr lang="en-US" altLang="en-US"/>
          </a:p>
        </p:txBody>
      </p:sp>
      <p:sp>
        <p:nvSpPr>
          <p:cNvPr id="15" name="Slide Number Placeholder 6">
            <a:extLst>
              <a:ext uri="{FF2B5EF4-FFF2-40B4-BE49-F238E27FC236}">
                <a16:creationId xmlns:a16="http://schemas.microsoft.com/office/drawing/2014/main" id="{0D77D22D-6778-4413-A0FA-875314F6ABFB}"/>
              </a:ext>
            </a:extLst>
          </p:cNvPr>
          <p:cNvSpPr>
            <a:spLocks noGrp="1"/>
          </p:cNvSpPr>
          <p:nvPr>
            <p:ph type="sldNum" sz="quarter" idx="16"/>
          </p:nvPr>
        </p:nvSpPr>
        <p:spPr>
          <a:xfrm>
            <a:off x="10475384" y="4710113"/>
            <a:ext cx="1532467" cy="1090612"/>
          </a:xfrm>
        </p:spPr>
        <p:txBody>
          <a:bodyPr/>
          <a:lstStyle>
            <a:lvl1pPr>
              <a:defRPr/>
            </a:lvl1pPr>
          </a:lstStyle>
          <a:p>
            <a:pPr>
              <a:defRPr/>
            </a:pPr>
            <a:fld id="{B0ADE6C2-0ACD-4111-9127-FA688B9C103F}" type="slidenum">
              <a:rPr lang="en-US" altLang="en-US"/>
              <a:pPr>
                <a:defRPr/>
              </a:pPr>
              <a:t>‹#›</a:t>
            </a:fld>
            <a:endParaRPr lang="en-US" altLang="en-US"/>
          </a:p>
        </p:txBody>
      </p:sp>
    </p:spTree>
    <p:extLst>
      <p:ext uri="{BB962C8B-B14F-4D97-AF65-F5344CB8AC3E}">
        <p14:creationId xmlns:p14="http://schemas.microsoft.com/office/powerpoint/2010/main" val="1965256499"/>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E541600-CEC9-4998-852E-E9E8ACF5C36B}"/>
              </a:ext>
            </a:extLst>
          </p:cNvPr>
          <p:cNvGrpSpPr>
            <a:grpSpLocks/>
          </p:cNvGrpSpPr>
          <p:nvPr/>
        </p:nvGrpSpPr>
        <p:grpSpPr bwMode="auto">
          <a:xfrm>
            <a:off x="1" y="4572000"/>
            <a:ext cx="12215284" cy="1676400"/>
            <a:chOff x="0" y="2895600"/>
            <a:chExt cx="9161969" cy="1677035"/>
          </a:xfrm>
        </p:grpSpPr>
        <p:pic>
          <p:nvPicPr>
            <p:cNvPr id="6" name="Picture 8">
              <a:extLst>
                <a:ext uri="{FF2B5EF4-FFF2-40B4-BE49-F238E27FC236}">
                  <a16:creationId xmlns:a16="http://schemas.microsoft.com/office/drawing/2014/main" id="{9FB6509C-CBC9-459B-8EAA-515A257AD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a:extLst>
                <a:ext uri="{FF2B5EF4-FFF2-40B4-BE49-F238E27FC236}">
                  <a16:creationId xmlns:a16="http://schemas.microsoft.com/office/drawing/2014/main" id="{378AA1FA-8052-4F64-B922-998101658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A91D30E7-2B53-4A56-B68B-D29ADF2C6D32}"/>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A6969D0C-AF26-4594-B098-144BFD414712}"/>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08851" y="4710340"/>
            <a:ext cx="9195379"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708852" y="5300150"/>
            <a:ext cx="9195379" cy="5119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Date Placeholder 4">
            <a:extLst>
              <a:ext uri="{FF2B5EF4-FFF2-40B4-BE49-F238E27FC236}">
                <a16:creationId xmlns:a16="http://schemas.microsoft.com/office/drawing/2014/main" id="{AA3AD076-8946-4D67-B92D-4732056FCF2A}"/>
              </a:ext>
            </a:extLst>
          </p:cNvPr>
          <p:cNvSpPr>
            <a:spLocks noGrp="1"/>
          </p:cNvSpPr>
          <p:nvPr>
            <p:ph type="dt" sz="half" idx="10"/>
          </p:nvPr>
        </p:nvSpPr>
        <p:spPr/>
        <p:txBody>
          <a:bodyPr/>
          <a:lstStyle>
            <a:lvl1pPr>
              <a:defRPr/>
            </a:lvl1pPr>
          </a:lstStyle>
          <a:p>
            <a:pPr>
              <a:defRPr/>
            </a:pPr>
            <a:endParaRPr lang="en-US" altLang="en-US"/>
          </a:p>
        </p:txBody>
      </p:sp>
      <p:sp>
        <p:nvSpPr>
          <p:cNvPr id="11" name="Footer Placeholder 5">
            <a:extLst>
              <a:ext uri="{FF2B5EF4-FFF2-40B4-BE49-F238E27FC236}">
                <a16:creationId xmlns:a16="http://schemas.microsoft.com/office/drawing/2014/main" id="{C8633413-49EC-454C-BAD3-DC5A66426EB8}"/>
              </a:ext>
            </a:extLst>
          </p:cNvPr>
          <p:cNvSpPr>
            <a:spLocks noGrp="1"/>
          </p:cNvSpPr>
          <p:nvPr>
            <p:ph type="ftr" sz="quarter" idx="11"/>
          </p:nvPr>
        </p:nvSpPr>
        <p:spPr/>
        <p:txBody>
          <a:bodyPr/>
          <a:lstStyle>
            <a:lvl1pPr>
              <a:defRPr/>
            </a:lvl1pPr>
          </a:lstStyle>
          <a:p>
            <a:pPr>
              <a:defRPr/>
            </a:pPr>
            <a:endParaRPr lang="en-US" altLang="en-US"/>
          </a:p>
        </p:txBody>
      </p:sp>
      <p:sp>
        <p:nvSpPr>
          <p:cNvPr id="12" name="Slide Number Placeholder 6">
            <a:extLst>
              <a:ext uri="{FF2B5EF4-FFF2-40B4-BE49-F238E27FC236}">
                <a16:creationId xmlns:a16="http://schemas.microsoft.com/office/drawing/2014/main" id="{6C55563C-B66A-41C9-AC4D-E96130708C1E}"/>
              </a:ext>
            </a:extLst>
          </p:cNvPr>
          <p:cNvSpPr>
            <a:spLocks noGrp="1"/>
          </p:cNvSpPr>
          <p:nvPr>
            <p:ph type="sldNum" sz="quarter" idx="12"/>
          </p:nvPr>
        </p:nvSpPr>
        <p:spPr>
          <a:xfrm>
            <a:off x="10475384" y="4710113"/>
            <a:ext cx="1532467" cy="1090612"/>
          </a:xfrm>
        </p:spPr>
        <p:txBody>
          <a:bodyPr/>
          <a:lstStyle>
            <a:lvl1pPr>
              <a:defRPr/>
            </a:lvl1pPr>
          </a:lstStyle>
          <a:p>
            <a:pPr>
              <a:defRPr/>
            </a:pPr>
            <a:fld id="{8534506C-FE17-4BB2-A3CD-0BD7768C3ABB}" type="slidenum">
              <a:rPr lang="en-US" altLang="en-US"/>
              <a:pPr>
                <a:defRPr/>
              </a:pPr>
              <a:t>‹#›</a:t>
            </a:fld>
            <a:endParaRPr lang="en-US" altLang="en-US"/>
          </a:p>
        </p:txBody>
      </p:sp>
    </p:spTree>
    <p:extLst>
      <p:ext uri="{BB962C8B-B14F-4D97-AF65-F5344CB8AC3E}">
        <p14:creationId xmlns:p14="http://schemas.microsoft.com/office/powerpoint/2010/main" val="3354332840"/>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13" name="Group 7">
            <a:extLst>
              <a:ext uri="{FF2B5EF4-FFF2-40B4-BE49-F238E27FC236}">
                <a16:creationId xmlns:a16="http://schemas.microsoft.com/office/drawing/2014/main" id="{9E673CE0-1713-4D88-8BEC-FF7FD0D0AACD}"/>
              </a:ext>
            </a:extLst>
          </p:cNvPr>
          <p:cNvGrpSpPr>
            <a:grpSpLocks/>
          </p:cNvGrpSpPr>
          <p:nvPr/>
        </p:nvGrpSpPr>
        <p:grpSpPr bwMode="auto">
          <a:xfrm>
            <a:off x="1" y="609600"/>
            <a:ext cx="12215284" cy="1676400"/>
            <a:chOff x="0" y="2895600"/>
            <a:chExt cx="9161969" cy="1677035"/>
          </a:xfrm>
        </p:grpSpPr>
        <p:pic>
          <p:nvPicPr>
            <p:cNvPr id="14" name="Picture 8">
              <a:extLst>
                <a:ext uri="{FF2B5EF4-FFF2-40B4-BE49-F238E27FC236}">
                  <a16:creationId xmlns:a16="http://schemas.microsoft.com/office/drawing/2014/main" id="{EBEFB6B3-10CB-49A5-B9E5-C2C1B501C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
              <a:extLst>
                <a:ext uri="{FF2B5EF4-FFF2-40B4-BE49-F238E27FC236}">
                  <a16:creationId xmlns:a16="http://schemas.microsoft.com/office/drawing/2014/main" id="{7C78F624-A1E2-463E-B75A-2DAB4BA13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1B9AFB4F-C608-499A-90BD-A447220B4E17}"/>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A613D47C-BB88-4178-ABC4-078F56C12608}"/>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708852" y="753228"/>
            <a:ext cx="9195379"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710172" y="2329489"/>
            <a:ext cx="292608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719703" y="3015291"/>
            <a:ext cx="2926080" cy="291351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837884" y="2336873"/>
            <a:ext cx="292608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839613" y="3007907"/>
            <a:ext cx="2926080" cy="291351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6968181" y="2336873"/>
            <a:ext cx="292608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6978027" y="3007906"/>
            <a:ext cx="2926080" cy="291351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9" name="Date Placeholder 2">
            <a:extLst>
              <a:ext uri="{FF2B5EF4-FFF2-40B4-BE49-F238E27FC236}">
                <a16:creationId xmlns:a16="http://schemas.microsoft.com/office/drawing/2014/main" id="{FD56122E-857F-47D5-8BFA-C1F7E5800D23}"/>
              </a:ext>
            </a:extLst>
          </p:cNvPr>
          <p:cNvSpPr>
            <a:spLocks noGrp="1"/>
          </p:cNvSpPr>
          <p:nvPr>
            <p:ph type="dt" sz="half" idx="18"/>
          </p:nvPr>
        </p:nvSpPr>
        <p:spPr/>
        <p:txBody>
          <a:bodyPr/>
          <a:lstStyle>
            <a:lvl1pPr>
              <a:defRPr/>
            </a:lvl1pPr>
          </a:lstStyle>
          <a:p>
            <a:pPr>
              <a:defRPr/>
            </a:pPr>
            <a:endParaRPr lang="en-US" altLang="en-US"/>
          </a:p>
        </p:txBody>
      </p:sp>
      <p:sp>
        <p:nvSpPr>
          <p:cNvPr id="20" name="Footer Placeholder 3">
            <a:extLst>
              <a:ext uri="{FF2B5EF4-FFF2-40B4-BE49-F238E27FC236}">
                <a16:creationId xmlns:a16="http://schemas.microsoft.com/office/drawing/2014/main" id="{84811854-6C6A-4C35-AABD-5D5D164101D1}"/>
              </a:ext>
            </a:extLst>
          </p:cNvPr>
          <p:cNvSpPr>
            <a:spLocks noGrp="1"/>
          </p:cNvSpPr>
          <p:nvPr>
            <p:ph type="ftr" sz="quarter" idx="19"/>
          </p:nvPr>
        </p:nvSpPr>
        <p:spPr/>
        <p:txBody>
          <a:bodyPr/>
          <a:lstStyle>
            <a:lvl1pPr>
              <a:defRPr/>
            </a:lvl1pPr>
          </a:lstStyle>
          <a:p>
            <a:pPr>
              <a:defRPr/>
            </a:pPr>
            <a:endParaRPr lang="en-US" altLang="en-US"/>
          </a:p>
        </p:txBody>
      </p:sp>
      <p:sp>
        <p:nvSpPr>
          <p:cNvPr id="21" name="Slide Number Placeholder 4">
            <a:extLst>
              <a:ext uri="{FF2B5EF4-FFF2-40B4-BE49-F238E27FC236}">
                <a16:creationId xmlns:a16="http://schemas.microsoft.com/office/drawing/2014/main" id="{B49DFF19-7E23-49A3-91B2-B995C38B0697}"/>
              </a:ext>
            </a:extLst>
          </p:cNvPr>
          <p:cNvSpPr>
            <a:spLocks noGrp="1"/>
          </p:cNvSpPr>
          <p:nvPr>
            <p:ph type="sldNum" sz="quarter" idx="20"/>
          </p:nvPr>
        </p:nvSpPr>
        <p:spPr/>
        <p:txBody>
          <a:bodyPr/>
          <a:lstStyle>
            <a:lvl1pPr>
              <a:defRPr/>
            </a:lvl1pPr>
          </a:lstStyle>
          <a:p>
            <a:pPr>
              <a:defRPr/>
            </a:pPr>
            <a:fld id="{B50B3DF5-2B07-403F-916D-E6F1F7A0C435}" type="slidenum">
              <a:rPr lang="en-US" altLang="en-US"/>
              <a:pPr>
                <a:defRPr/>
              </a:pPr>
              <a:t>‹#›</a:t>
            </a:fld>
            <a:endParaRPr lang="en-US" altLang="en-US"/>
          </a:p>
        </p:txBody>
      </p:sp>
    </p:spTree>
    <p:extLst>
      <p:ext uri="{BB962C8B-B14F-4D97-AF65-F5344CB8AC3E}">
        <p14:creationId xmlns:p14="http://schemas.microsoft.com/office/powerpoint/2010/main" val="3317802701"/>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12" name="Group 7">
            <a:extLst>
              <a:ext uri="{FF2B5EF4-FFF2-40B4-BE49-F238E27FC236}">
                <a16:creationId xmlns:a16="http://schemas.microsoft.com/office/drawing/2014/main" id="{671CEF2A-D3F2-4FD4-8F1F-D02B9968023E}"/>
              </a:ext>
            </a:extLst>
          </p:cNvPr>
          <p:cNvGrpSpPr>
            <a:grpSpLocks/>
          </p:cNvGrpSpPr>
          <p:nvPr/>
        </p:nvGrpSpPr>
        <p:grpSpPr bwMode="auto">
          <a:xfrm>
            <a:off x="1" y="609600"/>
            <a:ext cx="12215284" cy="1676400"/>
            <a:chOff x="0" y="2895600"/>
            <a:chExt cx="9161969" cy="1677035"/>
          </a:xfrm>
        </p:grpSpPr>
        <p:pic>
          <p:nvPicPr>
            <p:cNvPr id="13" name="Picture 8">
              <a:extLst>
                <a:ext uri="{FF2B5EF4-FFF2-40B4-BE49-F238E27FC236}">
                  <a16:creationId xmlns:a16="http://schemas.microsoft.com/office/drawing/2014/main" id="{5F6FCFEC-853B-448B-A819-C2CC983E2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a:extLst>
                <a:ext uri="{FF2B5EF4-FFF2-40B4-BE49-F238E27FC236}">
                  <a16:creationId xmlns:a16="http://schemas.microsoft.com/office/drawing/2014/main" id="{CE2BB755-7E0A-409D-AD83-8C7E3CDE57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a:extLst>
                <a:ext uri="{FF2B5EF4-FFF2-40B4-BE49-F238E27FC236}">
                  <a16:creationId xmlns:a16="http://schemas.microsoft.com/office/drawing/2014/main" id="{2AC8551B-3E9B-444C-ACD1-CBBC08E1E53D}"/>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CB43842F-B5C9-4EB9-A258-51442DC1CFB9}"/>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708852" y="753228"/>
            <a:ext cx="9195379"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709856" y="4297503"/>
            <a:ext cx="2923009"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709856" y="2336873"/>
            <a:ext cx="2923009"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1" name="Text Placeholder 3"/>
          <p:cNvSpPr>
            <a:spLocks noGrp="1"/>
          </p:cNvSpPr>
          <p:nvPr>
            <p:ph type="body" sz="half" idx="18"/>
          </p:nvPr>
        </p:nvSpPr>
        <p:spPr>
          <a:xfrm>
            <a:off x="709856" y="4873765"/>
            <a:ext cx="2923009" cy="106242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827329" y="4297503"/>
            <a:ext cx="295342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827329" y="2336873"/>
            <a:ext cx="2953427"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19"/>
          </p:nvPr>
        </p:nvSpPr>
        <p:spPr>
          <a:xfrm>
            <a:off x="3825977" y="4873764"/>
            <a:ext cx="2957339" cy="106242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6974705" y="4297503"/>
            <a:ext cx="292577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6974704" y="2336873"/>
            <a:ext cx="2925777" cy="1524000"/>
          </a:xfrm>
          <a:prstGeom prst="roundRect">
            <a:avLst>
              <a:gd name="adj" fmla="val 0"/>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7" name="Text Placeholder 3"/>
          <p:cNvSpPr>
            <a:spLocks noGrp="1"/>
          </p:cNvSpPr>
          <p:nvPr>
            <p:ph type="body" sz="half" idx="20"/>
          </p:nvPr>
        </p:nvSpPr>
        <p:spPr>
          <a:xfrm>
            <a:off x="6974579" y="4873762"/>
            <a:ext cx="2929652" cy="106242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7" name="Date Placeholder 2">
            <a:extLst>
              <a:ext uri="{FF2B5EF4-FFF2-40B4-BE49-F238E27FC236}">
                <a16:creationId xmlns:a16="http://schemas.microsoft.com/office/drawing/2014/main" id="{59F3C2B6-2EE8-4D2B-85DA-717A204AAD9E}"/>
              </a:ext>
            </a:extLst>
          </p:cNvPr>
          <p:cNvSpPr>
            <a:spLocks noGrp="1"/>
          </p:cNvSpPr>
          <p:nvPr>
            <p:ph type="dt" sz="half" idx="23"/>
          </p:nvPr>
        </p:nvSpPr>
        <p:spPr/>
        <p:txBody>
          <a:bodyPr/>
          <a:lstStyle>
            <a:lvl1pPr>
              <a:defRPr/>
            </a:lvl1pPr>
          </a:lstStyle>
          <a:p>
            <a:pPr>
              <a:defRPr/>
            </a:pPr>
            <a:endParaRPr lang="en-US" altLang="en-US"/>
          </a:p>
        </p:txBody>
      </p:sp>
      <p:sp>
        <p:nvSpPr>
          <p:cNvPr id="18" name="Footer Placeholder 3">
            <a:extLst>
              <a:ext uri="{FF2B5EF4-FFF2-40B4-BE49-F238E27FC236}">
                <a16:creationId xmlns:a16="http://schemas.microsoft.com/office/drawing/2014/main" id="{DE63C548-6F64-4A64-9957-A6B08C7D6297}"/>
              </a:ext>
            </a:extLst>
          </p:cNvPr>
          <p:cNvSpPr>
            <a:spLocks noGrp="1"/>
          </p:cNvSpPr>
          <p:nvPr>
            <p:ph type="ftr" sz="quarter" idx="24"/>
          </p:nvPr>
        </p:nvSpPr>
        <p:spPr/>
        <p:txBody>
          <a:bodyPr/>
          <a:lstStyle>
            <a:lvl1pPr>
              <a:defRPr/>
            </a:lvl1pPr>
          </a:lstStyle>
          <a:p>
            <a:pPr>
              <a:defRPr/>
            </a:pPr>
            <a:endParaRPr lang="en-US" altLang="en-US"/>
          </a:p>
        </p:txBody>
      </p:sp>
      <p:sp>
        <p:nvSpPr>
          <p:cNvPr id="28" name="Slide Number Placeholder 4">
            <a:extLst>
              <a:ext uri="{FF2B5EF4-FFF2-40B4-BE49-F238E27FC236}">
                <a16:creationId xmlns:a16="http://schemas.microsoft.com/office/drawing/2014/main" id="{93FD11C3-F68E-4C95-9D31-72C0F96D06FB}"/>
              </a:ext>
            </a:extLst>
          </p:cNvPr>
          <p:cNvSpPr>
            <a:spLocks noGrp="1"/>
          </p:cNvSpPr>
          <p:nvPr>
            <p:ph type="sldNum" sz="quarter" idx="25"/>
          </p:nvPr>
        </p:nvSpPr>
        <p:spPr/>
        <p:txBody>
          <a:bodyPr/>
          <a:lstStyle>
            <a:lvl1pPr>
              <a:defRPr/>
            </a:lvl1pPr>
          </a:lstStyle>
          <a:p>
            <a:pPr>
              <a:defRPr/>
            </a:pPr>
            <a:fld id="{2B13CFFC-BA43-4C96-AC46-49B07FE45DF9}" type="slidenum">
              <a:rPr lang="en-US" altLang="en-US"/>
              <a:pPr>
                <a:defRPr/>
              </a:pPr>
              <a:t>‹#›</a:t>
            </a:fld>
            <a:endParaRPr lang="en-US" altLang="en-US"/>
          </a:p>
        </p:txBody>
      </p:sp>
    </p:spTree>
    <p:extLst>
      <p:ext uri="{BB962C8B-B14F-4D97-AF65-F5344CB8AC3E}">
        <p14:creationId xmlns:p14="http://schemas.microsoft.com/office/powerpoint/2010/main" val="4280073514"/>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CCCB6E98-8948-48E7-AB24-69B1CBC6BB9A}"/>
              </a:ext>
            </a:extLst>
          </p:cNvPr>
          <p:cNvGrpSpPr>
            <a:grpSpLocks/>
          </p:cNvGrpSpPr>
          <p:nvPr/>
        </p:nvGrpSpPr>
        <p:grpSpPr bwMode="auto">
          <a:xfrm>
            <a:off x="1" y="609600"/>
            <a:ext cx="12215284" cy="1676400"/>
            <a:chOff x="0" y="2895600"/>
            <a:chExt cx="9161969" cy="1677035"/>
          </a:xfrm>
        </p:grpSpPr>
        <p:pic>
          <p:nvPicPr>
            <p:cNvPr id="5" name="Picture 8">
              <a:extLst>
                <a:ext uri="{FF2B5EF4-FFF2-40B4-BE49-F238E27FC236}">
                  <a16:creationId xmlns:a16="http://schemas.microsoft.com/office/drawing/2014/main" id="{D7E7E79D-A296-4CC0-9D62-8017823F9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id="{D83F50E2-23A8-404C-84FA-716BF24831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276A0F79-2765-4EF7-8AFC-E37C3663928A}"/>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938E27EB-0C93-4CEF-A894-7212992C2DAE}"/>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08852" y="753228"/>
            <a:ext cx="9195379"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3">
            <a:extLst>
              <a:ext uri="{FF2B5EF4-FFF2-40B4-BE49-F238E27FC236}">
                <a16:creationId xmlns:a16="http://schemas.microsoft.com/office/drawing/2014/main" id="{4EDBBB13-67A1-4F52-8FA4-D4F52BB87312}"/>
              </a:ext>
            </a:extLst>
          </p:cNvPr>
          <p:cNvSpPr>
            <a:spLocks noGrp="1"/>
          </p:cNvSpPr>
          <p:nvPr>
            <p:ph type="dt" sz="half" idx="10"/>
          </p:nvPr>
        </p:nvSpPr>
        <p:spPr/>
        <p:txBody>
          <a:bodyPr/>
          <a:lstStyle>
            <a:lvl1pPr>
              <a:defRPr/>
            </a:lvl1pPr>
          </a:lstStyle>
          <a:p>
            <a:pPr>
              <a:defRPr/>
            </a:pPr>
            <a:endParaRPr lang="en-US" altLang="en-US"/>
          </a:p>
        </p:txBody>
      </p:sp>
      <p:sp>
        <p:nvSpPr>
          <p:cNvPr id="10" name="Footer Placeholder 4">
            <a:extLst>
              <a:ext uri="{FF2B5EF4-FFF2-40B4-BE49-F238E27FC236}">
                <a16:creationId xmlns:a16="http://schemas.microsoft.com/office/drawing/2014/main" id="{AB829E51-5C43-48DD-8B6E-9A152EF38653}"/>
              </a:ext>
            </a:extLst>
          </p:cNvPr>
          <p:cNvSpPr>
            <a:spLocks noGrp="1"/>
          </p:cNvSpPr>
          <p:nvPr>
            <p:ph type="ftr" sz="quarter" idx="11"/>
          </p:nvPr>
        </p:nvSpPr>
        <p:spPr/>
        <p:txBody>
          <a:bodyPr/>
          <a:lstStyle>
            <a:lvl1pPr>
              <a:defRPr/>
            </a:lvl1pPr>
          </a:lstStyle>
          <a:p>
            <a:pPr>
              <a:defRPr/>
            </a:pPr>
            <a:endParaRPr lang="en-US" altLang="en-US"/>
          </a:p>
        </p:txBody>
      </p:sp>
      <p:sp>
        <p:nvSpPr>
          <p:cNvPr id="11" name="Slide Number Placeholder 5">
            <a:extLst>
              <a:ext uri="{FF2B5EF4-FFF2-40B4-BE49-F238E27FC236}">
                <a16:creationId xmlns:a16="http://schemas.microsoft.com/office/drawing/2014/main" id="{73B7D932-E902-4C3F-91B9-EF0A221AE073}"/>
              </a:ext>
            </a:extLst>
          </p:cNvPr>
          <p:cNvSpPr>
            <a:spLocks noGrp="1"/>
          </p:cNvSpPr>
          <p:nvPr>
            <p:ph type="sldNum" sz="quarter" idx="12"/>
          </p:nvPr>
        </p:nvSpPr>
        <p:spPr/>
        <p:txBody>
          <a:bodyPr/>
          <a:lstStyle>
            <a:lvl1pPr>
              <a:defRPr/>
            </a:lvl1pPr>
          </a:lstStyle>
          <a:p>
            <a:pPr>
              <a:defRPr/>
            </a:pPr>
            <a:fld id="{9DA01015-6263-4377-A616-1A2EF5940328}" type="slidenum">
              <a:rPr lang="en-US" altLang="en-US"/>
              <a:pPr>
                <a:defRPr/>
              </a:pPr>
              <a:t>‹#›</a:t>
            </a:fld>
            <a:endParaRPr lang="en-US" altLang="en-US"/>
          </a:p>
        </p:txBody>
      </p:sp>
    </p:spTree>
    <p:extLst>
      <p:ext uri="{BB962C8B-B14F-4D97-AF65-F5344CB8AC3E}">
        <p14:creationId xmlns:p14="http://schemas.microsoft.com/office/powerpoint/2010/main" val="2064542161"/>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574EA863-E242-44CE-AE49-0F27945E7724}"/>
              </a:ext>
            </a:extLst>
          </p:cNvPr>
          <p:cNvGrpSpPr>
            <a:grpSpLocks/>
          </p:cNvGrpSpPr>
          <p:nvPr/>
        </p:nvGrpSpPr>
        <p:grpSpPr bwMode="auto">
          <a:xfrm rot="5400000">
            <a:off x="7244028" y="2520158"/>
            <a:ext cx="6862763" cy="1822449"/>
            <a:chOff x="2281445" y="609600"/>
            <a:chExt cx="6862555" cy="1368199"/>
          </a:xfrm>
        </p:grpSpPr>
        <p:sp>
          <p:nvSpPr>
            <p:cNvPr id="5" name="Rectangle 4">
              <a:extLst>
                <a:ext uri="{FF2B5EF4-FFF2-40B4-BE49-F238E27FC236}">
                  <a16:creationId xmlns:a16="http://schemas.microsoft.com/office/drawing/2014/main" id="{EE0E15D2-FD44-46B1-A029-778C6E866C75}"/>
                </a:ext>
              </a:extLst>
            </p:cNvPr>
            <p:cNvSpPr/>
            <p:nvPr/>
          </p:nvSpPr>
          <p:spPr bwMode="ltGray">
            <a:xfrm>
              <a:off x="2281445" y="609600"/>
              <a:ext cx="5286215" cy="136819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82B78789-8A63-45AE-99C6-DE0D754902CD}"/>
                </a:ext>
              </a:extLst>
            </p:cNvPr>
            <p:cNvSpPr/>
            <p:nvPr/>
          </p:nvSpPr>
          <p:spPr>
            <a:xfrm>
              <a:off x="7710530" y="609600"/>
              <a:ext cx="1433470" cy="1368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9953064" y="609597"/>
            <a:ext cx="1426136"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9"/>
            <a:ext cx="8768479"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F02407D7-CFFA-40E1-A867-BF5FF68B6EC4}"/>
              </a:ext>
            </a:extLst>
          </p:cNvPr>
          <p:cNvSpPr>
            <a:spLocks noGrp="1"/>
          </p:cNvSpPr>
          <p:nvPr>
            <p:ph type="dt" sz="half" idx="10"/>
          </p:nvPr>
        </p:nvSpPr>
        <p:spPr>
          <a:xfrm>
            <a:off x="6705600" y="5935664"/>
            <a:ext cx="2743200" cy="365125"/>
          </a:xfrm>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9BDC8078-3ABF-492F-89D9-7A0C6836E42C}"/>
              </a:ext>
            </a:extLst>
          </p:cNvPr>
          <p:cNvSpPr>
            <a:spLocks noGrp="1"/>
          </p:cNvSpPr>
          <p:nvPr>
            <p:ph type="ftr" sz="quarter" idx="11"/>
          </p:nvPr>
        </p:nvSpPr>
        <p:spPr>
          <a:xfrm>
            <a:off x="679451" y="5935664"/>
            <a:ext cx="6026149" cy="365125"/>
          </a:xfrm>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69D1F034-3321-4070-8831-3C497AD2C767}"/>
              </a:ext>
            </a:extLst>
          </p:cNvPr>
          <p:cNvSpPr>
            <a:spLocks noGrp="1"/>
          </p:cNvSpPr>
          <p:nvPr>
            <p:ph type="sldNum" sz="quarter" idx="12"/>
          </p:nvPr>
        </p:nvSpPr>
        <p:spPr>
          <a:xfrm>
            <a:off x="9908117" y="5432426"/>
            <a:ext cx="1532467" cy="1273175"/>
          </a:xfrm>
        </p:spPr>
        <p:txBody>
          <a:bodyPr anchor="t"/>
          <a:lstStyle>
            <a:lvl1pPr algn="ctr">
              <a:defRPr/>
            </a:lvl1pPr>
          </a:lstStyle>
          <a:p>
            <a:pPr>
              <a:defRPr/>
            </a:pPr>
            <a:fld id="{5CE443B1-200D-4D61-ABB4-AB571C121B93}" type="slidenum">
              <a:rPr lang="en-US" altLang="en-US"/>
              <a:pPr>
                <a:defRPr/>
              </a:pPr>
              <a:t>‹#›</a:t>
            </a:fld>
            <a:endParaRPr lang="en-US" altLang="en-US"/>
          </a:p>
        </p:txBody>
      </p:sp>
    </p:spTree>
    <p:extLst>
      <p:ext uri="{BB962C8B-B14F-4D97-AF65-F5344CB8AC3E}">
        <p14:creationId xmlns:p14="http://schemas.microsoft.com/office/powerpoint/2010/main" val="2560485032"/>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5DAEF2F4-7CD0-444E-90D8-5ED968B036E8}"/>
              </a:ext>
            </a:extLst>
          </p:cNvPr>
          <p:cNvGrpSpPr>
            <a:grpSpLocks/>
          </p:cNvGrpSpPr>
          <p:nvPr/>
        </p:nvGrpSpPr>
        <p:grpSpPr bwMode="auto">
          <a:xfrm>
            <a:off x="1" y="609600"/>
            <a:ext cx="12215284" cy="1676400"/>
            <a:chOff x="0" y="2895600"/>
            <a:chExt cx="9161969" cy="1677035"/>
          </a:xfrm>
        </p:grpSpPr>
        <p:pic>
          <p:nvPicPr>
            <p:cNvPr id="5" name="Picture 8">
              <a:extLst>
                <a:ext uri="{FF2B5EF4-FFF2-40B4-BE49-F238E27FC236}">
                  <a16:creationId xmlns:a16="http://schemas.microsoft.com/office/drawing/2014/main" id="{CD1EB73D-5FE4-492C-B829-F3EAEF1BE0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id="{C9FC13C5-29A4-4DBC-968D-90CCF73DF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24829CA-6554-4D8E-B11B-F1A757C781F0}"/>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39B9825F-8112-44A0-8E2D-57E3740E101A}"/>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3">
            <a:extLst>
              <a:ext uri="{FF2B5EF4-FFF2-40B4-BE49-F238E27FC236}">
                <a16:creationId xmlns:a16="http://schemas.microsoft.com/office/drawing/2014/main" id="{34D23A3F-9924-439D-BC39-308C354842F5}"/>
              </a:ext>
            </a:extLst>
          </p:cNvPr>
          <p:cNvSpPr>
            <a:spLocks noGrp="1"/>
          </p:cNvSpPr>
          <p:nvPr>
            <p:ph type="dt" sz="half" idx="10"/>
          </p:nvPr>
        </p:nvSpPr>
        <p:spPr/>
        <p:txBody>
          <a:bodyPr/>
          <a:lstStyle>
            <a:lvl1pPr>
              <a:defRPr/>
            </a:lvl1pPr>
          </a:lstStyle>
          <a:p>
            <a:pPr>
              <a:defRPr/>
            </a:pPr>
            <a:endParaRPr lang="en-US" altLang="en-US"/>
          </a:p>
        </p:txBody>
      </p:sp>
      <p:sp>
        <p:nvSpPr>
          <p:cNvPr id="10" name="Footer Placeholder 4">
            <a:extLst>
              <a:ext uri="{FF2B5EF4-FFF2-40B4-BE49-F238E27FC236}">
                <a16:creationId xmlns:a16="http://schemas.microsoft.com/office/drawing/2014/main" id="{0351DAE6-4499-459B-A382-BC7A7B9CCAC5}"/>
              </a:ext>
            </a:extLst>
          </p:cNvPr>
          <p:cNvSpPr>
            <a:spLocks noGrp="1"/>
          </p:cNvSpPr>
          <p:nvPr>
            <p:ph type="ftr" sz="quarter" idx="11"/>
          </p:nvPr>
        </p:nvSpPr>
        <p:spPr/>
        <p:txBody>
          <a:bodyPr/>
          <a:lstStyle>
            <a:lvl1pPr>
              <a:defRPr/>
            </a:lvl1pPr>
          </a:lstStyle>
          <a:p>
            <a:pPr>
              <a:defRPr/>
            </a:pPr>
            <a:endParaRPr lang="en-US" altLang="en-US"/>
          </a:p>
        </p:txBody>
      </p:sp>
      <p:sp>
        <p:nvSpPr>
          <p:cNvPr id="11" name="Slide Number Placeholder 5">
            <a:extLst>
              <a:ext uri="{FF2B5EF4-FFF2-40B4-BE49-F238E27FC236}">
                <a16:creationId xmlns:a16="http://schemas.microsoft.com/office/drawing/2014/main" id="{55EF6D1F-416B-4AE1-A909-0B3760AD8DD8}"/>
              </a:ext>
            </a:extLst>
          </p:cNvPr>
          <p:cNvSpPr>
            <a:spLocks noGrp="1"/>
          </p:cNvSpPr>
          <p:nvPr>
            <p:ph type="sldNum" sz="quarter" idx="12"/>
          </p:nvPr>
        </p:nvSpPr>
        <p:spPr/>
        <p:txBody>
          <a:bodyPr/>
          <a:lstStyle>
            <a:lvl1pPr>
              <a:defRPr/>
            </a:lvl1pPr>
          </a:lstStyle>
          <a:p>
            <a:pPr>
              <a:defRPr/>
            </a:pPr>
            <a:fld id="{D5A8D5F0-7EB4-4E0B-A0DB-74F145B1C0BD}" type="slidenum">
              <a:rPr lang="en-US" altLang="en-US"/>
              <a:pPr>
                <a:defRPr/>
              </a:pPr>
              <a:t>‹#›</a:t>
            </a:fld>
            <a:endParaRPr lang="en-US" altLang="en-US"/>
          </a:p>
        </p:txBody>
      </p:sp>
    </p:spTree>
    <p:extLst>
      <p:ext uri="{BB962C8B-B14F-4D97-AF65-F5344CB8AC3E}">
        <p14:creationId xmlns:p14="http://schemas.microsoft.com/office/powerpoint/2010/main" val="1863084337"/>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5C445627-6366-487F-805B-27F9A3EBCDD3}"/>
              </a:ext>
            </a:extLst>
          </p:cNvPr>
          <p:cNvGrpSpPr>
            <a:grpSpLocks/>
          </p:cNvGrpSpPr>
          <p:nvPr/>
        </p:nvGrpSpPr>
        <p:grpSpPr bwMode="auto">
          <a:xfrm>
            <a:off x="1" y="2728913"/>
            <a:ext cx="12215284" cy="1676400"/>
            <a:chOff x="0" y="2895600"/>
            <a:chExt cx="9161969" cy="1677035"/>
          </a:xfrm>
        </p:grpSpPr>
        <p:pic>
          <p:nvPicPr>
            <p:cNvPr id="5" name="Picture 8">
              <a:extLst>
                <a:ext uri="{FF2B5EF4-FFF2-40B4-BE49-F238E27FC236}">
                  <a16:creationId xmlns:a16="http://schemas.microsoft.com/office/drawing/2014/main" id="{81222044-1397-44FF-8237-5DF42333D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a:extLst>
                <a:ext uri="{FF2B5EF4-FFF2-40B4-BE49-F238E27FC236}">
                  <a16:creationId xmlns:a16="http://schemas.microsoft.com/office/drawing/2014/main" id="{811949E5-BB2D-4F7A-B485-B24F5501B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19871248-F763-406B-88D5-BF5936CB8508}"/>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5D503B6E-EB85-48E3-99B5-2CCEEDB95C56}"/>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08852" y="2869895"/>
            <a:ext cx="9185533" cy="1090788"/>
          </a:xfrm>
        </p:spPr>
        <p:txBody>
          <a:bodyP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708852" y="4232173"/>
            <a:ext cx="9185533"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602418D7-8D28-4D00-ACB5-2837C0C77A4D}"/>
              </a:ext>
            </a:extLst>
          </p:cNvPr>
          <p:cNvSpPr>
            <a:spLocks noGrp="1"/>
          </p:cNvSpPr>
          <p:nvPr>
            <p:ph type="dt" sz="half" idx="10"/>
          </p:nvPr>
        </p:nvSpPr>
        <p:spPr>
          <a:xfrm>
            <a:off x="7154333" y="5935664"/>
            <a:ext cx="2743200" cy="365125"/>
          </a:xfrm>
        </p:spPr>
        <p:txBody>
          <a:bodyPr/>
          <a:lstStyle>
            <a:lvl1pPr>
              <a:defRPr/>
            </a:lvl1pPr>
          </a:lstStyle>
          <a:p>
            <a:pPr>
              <a:defRPr/>
            </a:pPr>
            <a:endParaRPr lang="en-US" altLang="en-US"/>
          </a:p>
        </p:txBody>
      </p:sp>
      <p:sp>
        <p:nvSpPr>
          <p:cNvPr id="10" name="Footer Placeholder 4">
            <a:extLst>
              <a:ext uri="{FF2B5EF4-FFF2-40B4-BE49-F238E27FC236}">
                <a16:creationId xmlns:a16="http://schemas.microsoft.com/office/drawing/2014/main" id="{3310F115-340B-48DC-9324-E55D2D7F034C}"/>
              </a:ext>
            </a:extLst>
          </p:cNvPr>
          <p:cNvSpPr>
            <a:spLocks noGrp="1"/>
          </p:cNvSpPr>
          <p:nvPr>
            <p:ph type="ftr" sz="quarter" idx="11"/>
          </p:nvPr>
        </p:nvSpPr>
        <p:spPr/>
        <p:txBody>
          <a:bodyPr/>
          <a:lstStyle>
            <a:lvl1pPr>
              <a:defRPr/>
            </a:lvl1pPr>
          </a:lstStyle>
          <a:p>
            <a:pPr>
              <a:defRPr/>
            </a:pPr>
            <a:endParaRPr lang="en-US" altLang="en-US"/>
          </a:p>
        </p:txBody>
      </p:sp>
      <p:sp>
        <p:nvSpPr>
          <p:cNvPr id="11" name="Slide Number Placeholder 5">
            <a:extLst>
              <a:ext uri="{FF2B5EF4-FFF2-40B4-BE49-F238E27FC236}">
                <a16:creationId xmlns:a16="http://schemas.microsoft.com/office/drawing/2014/main" id="{B22BFE20-0B33-4D8B-9EB5-1CAE6299C9D1}"/>
              </a:ext>
            </a:extLst>
          </p:cNvPr>
          <p:cNvSpPr>
            <a:spLocks noGrp="1"/>
          </p:cNvSpPr>
          <p:nvPr>
            <p:ph type="sldNum" sz="quarter" idx="12"/>
          </p:nvPr>
        </p:nvSpPr>
        <p:spPr>
          <a:xfrm>
            <a:off x="10475384" y="2870201"/>
            <a:ext cx="1532467" cy="1090613"/>
          </a:xfrm>
        </p:spPr>
        <p:txBody>
          <a:bodyPr/>
          <a:lstStyle>
            <a:lvl1pPr>
              <a:defRPr/>
            </a:lvl1pPr>
          </a:lstStyle>
          <a:p>
            <a:pPr>
              <a:defRPr/>
            </a:pPr>
            <a:fld id="{52DCFB9A-01D8-4F6C-A48F-8700BB6C7967}" type="slidenum">
              <a:rPr lang="en-US" altLang="en-US"/>
              <a:pPr>
                <a:defRPr/>
              </a:pPr>
              <a:t>‹#›</a:t>
            </a:fld>
            <a:endParaRPr lang="en-US" altLang="en-US"/>
          </a:p>
        </p:txBody>
      </p:sp>
    </p:spTree>
    <p:extLst>
      <p:ext uri="{BB962C8B-B14F-4D97-AF65-F5344CB8AC3E}">
        <p14:creationId xmlns:p14="http://schemas.microsoft.com/office/powerpoint/2010/main" val="429268769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AF8F66FC-6B0C-4314-A995-4AF9BF504924}"/>
              </a:ext>
            </a:extLst>
          </p:cNvPr>
          <p:cNvGrpSpPr>
            <a:grpSpLocks/>
          </p:cNvGrpSpPr>
          <p:nvPr/>
        </p:nvGrpSpPr>
        <p:grpSpPr bwMode="auto">
          <a:xfrm>
            <a:off x="1" y="609600"/>
            <a:ext cx="12215284" cy="1676400"/>
            <a:chOff x="0" y="2895600"/>
            <a:chExt cx="9161969" cy="1677035"/>
          </a:xfrm>
        </p:grpSpPr>
        <p:pic>
          <p:nvPicPr>
            <p:cNvPr id="6" name="Picture 8">
              <a:extLst>
                <a:ext uri="{FF2B5EF4-FFF2-40B4-BE49-F238E27FC236}">
                  <a16:creationId xmlns:a16="http://schemas.microsoft.com/office/drawing/2014/main" id="{0997F389-80F6-4E83-9446-90C0B0C4C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a:extLst>
                <a:ext uri="{FF2B5EF4-FFF2-40B4-BE49-F238E27FC236}">
                  <a16:creationId xmlns:a16="http://schemas.microsoft.com/office/drawing/2014/main" id="{3B1DC9A2-8A7C-4835-8223-D2002B98EF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B13701B5-9821-412A-B1AE-CC2DC0FAFCE5}"/>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CA2F8657-7800-4059-9CDD-3B101564FBF6}"/>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1200" y="753228"/>
            <a:ext cx="9183187"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11201" y="2336873"/>
            <a:ext cx="4477199"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4838" y="2336873"/>
            <a:ext cx="447954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4">
            <a:extLst>
              <a:ext uri="{FF2B5EF4-FFF2-40B4-BE49-F238E27FC236}">
                <a16:creationId xmlns:a16="http://schemas.microsoft.com/office/drawing/2014/main" id="{CB0A2FB2-1809-4B5A-B4DF-79EF59D44F61}"/>
              </a:ext>
            </a:extLst>
          </p:cNvPr>
          <p:cNvSpPr>
            <a:spLocks noGrp="1"/>
          </p:cNvSpPr>
          <p:nvPr>
            <p:ph type="dt" sz="half" idx="10"/>
          </p:nvPr>
        </p:nvSpPr>
        <p:spPr/>
        <p:txBody>
          <a:bodyPr/>
          <a:lstStyle>
            <a:lvl1pPr>
              <a:defRPr/>
            </a:lvl1pPr>
          </a:lstStyle>
          <a:p>
            <a:pPr>
              <a:defRPr/>
            </a:pPr>
            <a:endParaRPr lang="en-US" altLang="en-US"/>
          </a:p>
        </p:txBody>
      </p:sp>
      <p:sp>
        <p:nvSpPr>
          <p:cNvPr id="11" name="Footer Placeholder 5">
            <a:extLst>
              <a:ext uri="{FF2B5EF4-FFF2-40B4-BE49-F238E27FC236}">
                <a16:creationId xmlns:a16="http://schemas.microsoft.com/office/drawing/2014/main" id="{F95ADA9A-CA0D-4F11-945A-26CA6DA9987A}"/>
              </a:ext>
            </a:extLst>
          </p:cNvPr>
          <p:cNvSpPr>
            <a:spLocks noGrp="1"/>
          </p:cNvSpPr>
          <p:nvPr>
            <p:ph type="ftr" sz="quarter" idx="11"/>
          </p:nvPr>
        </p:nvSpPr>
        <p:spPr/>
        <p:txBody>
          <a:bodyPr/>
          <a:lstStyle>
            <a:lvl1pPr>
              <a:defRPr/>
            </a:lvl1pPr>
          </a:lstStyle>
          <a:p>
            <a:pPr>
              <a:defRPr/>
            </a:pPr>
            <a:endParaRPr lang="en-US" altLang="en-US"/>
          </a:p>
        </p:txBody>
      </p:sp>
      <p:sp>
        <p:nvSpPr>
          <p:cNvPr id="12" name="Slide Number Placeholder 6">
            <a:extLst>
              <a:ext uri="{FF2B5EF4-FFF2-40B4-BE49-F238E27FC236}">
                <a16:creationId xmlns:a16="http://schemas.microsoft.com/office/drawing/2014/main" id="{A5F25752-CF65-4581-87DE-45BB9D6EB3D7}"/>
              </a:ext>
            </a:extLst>
          </p:cNvPr>
          <p:cNvSpPr>
            <a:spLocks noGrp="1"/>
          </p:cNvSpPr>
          <p:nvPr>
            <p:ph type="sldNum" sz="quarter" idx="12"/>
          </p:nvPr>
        </p:nvSpPr>
        <p:spPr/>
        <p:txBody>
          <a:bodyPr/>
          <a:lstStyle>
            <a:lvl1pPr>
              <a:defRPr/>
            </a:lvl1pPr>
          </a:lstStyle>
          <a:p>
            <a:pPr>
              <a:defRPr/>
            </a:pPr>
            <a:fld id="{29A113AD-4AEB-41D1-A744-F82D4CFE5694}" type="slidenum">
              <a:rPr lang="en-US" altLang="en-US"/>
              <a:pPr>
                <a:defRPr/>
              </a:pPr>
              <a:t>‹#›</a:t>
            </a:fld>
            <a:endParaRPr lang="en-US" altLang="en-US"/>
          </a:p>
        </p:txBody>
      </p:sp>
    </p:spTree>
    <p:extLst>
      <p:ext uri="{BB962C8B-B14F-4D97-AF65-F5344CB8AC3E}">
        <p14:creationId xmlns:p14="http://schemas.microsoft.com/office/powerpoint/2010/main" val="59603328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7">
            <a:extLst>
              <a:ext uri="{FF2B5EF4-FFF2-40B4-BE49-F238E27FC236}">
                <a16:creationId xmlns:a16="http://schemas.microsoft.com/office/drawing/2014/main" id="{20B96EBE-E355-4336-BE8F-5C3F553C8612}"/>
              </a:ext>
            </a:extLst>
          </p:cNvPr>
          <p:cNvGrpSpPr>
            <a:grpSpLocks/>
          </p:cNvGrpSpPr>
          <p:nvPr/>
        </p:nvGrpSpPr>
        <p:grpSpPr bwMode="auto">
          <a:xfrm>
            <a:off x="1" y="609600"/>
            <a:ext cx="12215284" cy="1676400"/>
            <a:chOff x="0" y="2895600"/>
            <a:chExt cx="9161969" cy="1677035"/>
          </a:xfrm>
        </p:grpSpPr>
        <p:pic>
          <p:nvPicPr>
            <p:cNvPr id="8" name="Picture 8">
              <a:extLst>
                <a:ext uri="{FF2B5EF4-FFF2-40B4-BE49-F238E27FC236}">
                  <a16:creationId xmlns:a16="http://schemas.microsoft.com/office/drawing/2014/main" id="{9D9755B6-3B10-4ECE-8930-6AEA2FAC3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a:extLst>
                <a:ext uri="{FF2B5EF4-FFF2-40B4-BE49-F238E27FC236}">
                  <a16:creationId xmlns:a16="http://schemas.microsoft.com/office/drawing/2014/main" id="{3FD40B41-6220-4600-A822-19D68BBD0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40DC11D4-D37B-40B3-8EE1-87B05EE063B6}"/>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B1867F9C-34AE-47E0-8F30-F167DBF4401E}"/>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08852" y="753231"/>
            <a:ext cx="9195379"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14651" y="2336875"/>
            <a:ext cx="419344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08852" y="3030010"/>
            <a:ext cx="4489393"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10195" y="2336873"/>
            <a:ext cx="4194036"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414839" y="3030010"/>
            <a:ext cx="4489392"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6">
            <a:extLst>
              <a:ext uri="{FF2B5EF4-FFF2-40B4-BE49-F238E27FC236}">
                <a16:creationId xmlns:a16="http://schemas.microsoft.com/office/drawing/2014/main" id="{085CF397-FC45-495F-9B2F-8AC9E888CAFC}"/>
              </a:ext>
            </a:extLst>
          </p:cNvPr>
          <p:cNvSpPr>
            <a:spLocks noGrp="1"/>
          </p:cNvSpPr>
          <p:nvPr>
            <p:ph type="dt" sz="half" idx="10"/>
          </p:nvPr>
        </p:nvSpPr>
        <p:spPr/>
        <p:txBody>
          <a:bodyPr/>
          <a:lstStyle>
            <a:lvl1pPr>
              <a:defRPr/>
            </a:lvl1pPr>
          </a:lstStyle>
          <a:p>
            <a:pPr>
              <a:defRPr/>
            </a:pPr>
            <a:endParaRPr lang="en-US" altLang="en-US"/>
          </a:p>
        </p:txBody>
      </p:sp>
      <p:sp>
        <p:nvSpPr>
          <p:cNvPr id="13" name="Footer Placeholder 7">
            <a:extLst>
              <a:ext uri="{FF2B5EF4-FFF2-40B4-BE49-F238E27FC236}">
                <a16:creationId xmlns:a16="http://schemas.microsoft.com/office/drawing/2014/main" id="{6AE5EBEE-792D-4FF3-AD99-A7FE7A5441A7}"/>
              </a:ext>
            </a:extLst>
          </p:cNvPr>
          <p:cNvSpPr>
            <a:spLocks noGrp="1"/>
          </p:cNvSpPr>
          <p:nvPr>
            <p:ph type="ftr" sz="quarter" idx="11"/>
          </p:nvPr>
        </p:nvSpPr>
        <p:spPr/>
        <p:txBody>
          <a:bodyPr/>
          <a:lstStyle>
            <a:lvl1pPr>
              <a:defRPr/>
            </a:lvl1pPr>
          </a:lstStyle>
          <a:p>
            <a:pPr>
              <a:defRPr/>
            </a:pPr>
            <a:endParaRPr lang="en-US" altLang="en-US"/>
          </a:p>
        </p:txBody>
      </p:sp>
      <p:sp>
        <p:nvSpPr>
          <p:cNvPr id="14" name="Slide Number Placeholder 8">
            <a:extLst>
              <a:ext uri="{FF2B5EF4-FFF2-40B4-BE49-F238E27FC236}">
                <a16:creationId xmlns:a16="http://schemas.microsoft.com/office/drawing/2014/main" id="{D45B5246-00C1-4AB7-8C23-2D7ADC8439B4}"/>
              </a:ext>
            </a:extLst>
          </p:cNvPr>
          <p:cNvSpPr>
            <a:spLocks noGrp="1"/>
          </p:cNvSpPr>
          <p:nvPr>
            <p:ph type="sldNum" sz="quarter" idx="12"/>
          </p:nvPr>
        </p:nvSpPr>
        <p:spPr/>
        <p:txBody>
          <a:bodyPr/>
          <a:lstStyle>
            <a:lvl1pPr>
              <a:defRPr/>
            </a:lvl1pPr>
          </a:lstStyle>
          <a:p>
            <a:pPr>
              <a:defRPr/>
            </a:pPr>
            <a:fld id="{73544300-C791-4718-BC63-324D32D00742}" type="slidenum">
              <a:rPr lang="en-US" altLang="en-US"/>
              <a:pPr>
                <a:defRPr/>
              </a:pPr>
              <a:t>‹#›</a:t>
            </a:fld>
            <a:endParaRPr lang="en-US" altLang="en-US"/>
          </a:p>
        </p:txBody>
      </p:sp>
    </p:spTree>
    <p:extLst>
      <p:ext uri="{BB962C8B-B14F-4D97-AF65-F5344CB8AC3E}">
        <p14:creationId xmlns:p14="http://schemas.microsoft.com/office/powerpoint/2010/main" val="2821044359"/>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7">
            <a:extLst>
              <a:ext uri="{FF2B5EF4-FFF2-40B4-BE49-F238E27FC236}">
                <a16:creationId xmlns:a16="http://schemas.microsoft.com/office/drawing/2014/main" id="{4759F605-07FF-4488-9876-5305959F8062}"/>
              </a:ext>
            </a:extLst>
          </p:cNvPr>
          <p:cNvGrpSpPr>
            <a:grpSpLocks/>
          </p:cNvGrpSpPr>
          <p:nvPr/>
        </p:nvGrpSpPr>
        <p:grpSpPr bwMode="auto">
          <a:xfrm>
            <a:off x="1" y="609600"/>
            <a:ext cx="12215284" cy="1676400"/>
            <a:chOff x="0" y="2895600"/>
            <a:chExt cx="9161969" cy="1677035"/>
          </a:xfrm>
        </p:grpSpPr>
        <p:pic>
          <p:nvPicPr>
            <p:cNvPr id="4" name="Picture 8">
              <a:extLst>
                <a:ext uri="{FF2B5EF4-FFF2-40B4-BE49-F238E27FC236}">
                  <a16:creationId xmlns:a16="http://schemas.microsoft.com/office/drawing/2014/main" id="{B55AC936-03D5-473E-A905-ADBE0D1D2E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a:extLst>
                <a:ext uri="{FF2B5EF4-FFF2-40B4-BE49-F238E27FC236}">
                  <a16:creationId xmlns:a16="http://schemas.microsoft.com/office/drawing/2014/main" id="{FA2F7666-CF7E-4ABB-9182-19A8F3407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13038151-6F2C-435E-A234-24AD79C27618}"/>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a:extLst>
                <a:ext uri="{FF2B5EF4-FFF2-40B4-BE49-F238E27FC236}">
                  <a16:creationId xmlns:a16="http://schemas.microsoft.com/office/drawing/2014/main" id="{8A4DB0BC-8B6C-4439-80DB-F92B0A821B6E}"/>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2">
            <a:extLst>
              <a:ext uri="{FF2B5EF4-FFF2-40B4-BE49-F238E27FC236}">
                <a16:creationId xmlns:a16="http://schemas.microsoft.com/office/drawing/2014/main" id="{644569C2-AC8C-453A-88EC-D048E17A24A9}"/>
              </a:ext>
            </a:extLst>
          </p:cNvPr>
          <p:cNvSpPr>
            <a:spLocks noGrp="1"/>
          </p:cNvSpPr>
          <p:nvPr>
            <p:ph type="dt" sz="half" idx="10"/>
          </p:nvPr>
        </p:nvSpPr>
        <p:spPr/>
        <p:txBody>
          <a:bodyPr/>
          <a:lstStyle>
            <a:lvl1pPr>
              <a:defRPr/>
            </a:lvl1pPr>
          </a:lstStyle>
          <a:p>
            <a:pPr>
              <a:defRPr/>
            </a:pPr>
            <a:endParaRPr lang="en-US" altLang="en-US"/>
          </a:p>
        </p:txBody>
      </p:sp>
      <p:sp>
        <p:nvSpPr>
          <p:cNvPr id="9" name="Footer Placeholder 3">
            <a:extLst>
              <a:ext uri="{FF2B5EF4-FFF2-40B4-BE49-F238E27FC236}">
                <a16:creationId xmlns:a16="http://schemas.microsoft.com/office/drawing/2014/main" id="{E136D8BB-67A7-4B5D-A8CB-7C9BDDF5334B}"/>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4">
            <a:extLst>
              <a:ext uri="{FF2B5EF4-FFF2-40B4-BE49-F238E27FC236}">
                <a16:creationId xmlns:a16="http://schemas.microsoft.com/office/drawing/2014/main" id="{33B20079-DC0B-4DF5-8E98-5AB6133B4FDA}"/>
              </a:ext>
            </a:extLst>
          </p:cNvPr>
          <p:cNvSpPr>
            <a:spLocks noGrp="1"/>
          </p:cNvSpPr>
          <p:nvPr>
            <p:ph type="sldNum" sz="quarter" idx="12"/>
          </p:nvPr>
        </p:nvSpPr>
        <p:spPr/>
        <p:txBody>
          <a:bodyPr/>
          <a:lstStyle>
            <a:lvl1pPr>
              <a:defRPr/>
            </a:lvl1pPr>
          </a:lstStyle>
          <a:p>
            <a:pPr>
              <a:defRPr/>
            </a:pPr>
            <a:fld id="{C19F210B-6B2A-4E86-A792-04E589A7ACDE}" type="slidenum">
              <a:rPr lang="en-US" altLang="en-US"/>
              <a:pPr>
                <a:defRPr/>
              </a:pPr>
              <a:t>‹#›</a:t>
            </a:fld>
            <a:endParaRPr lang="en-US" altLang="en-US"/>
          </a:p>
        </p:txBody>
      </p:sp>
    </p:spTree>
    <p:extLst>
      <p:ext uri="{BB962C8B-B14F-4D97-AF65-F5344CB8AC3E}">
        <p14:creationId xmlns:p14="http://schemas.microsoft.com/office/powerpoint/2010/main" val="4166554115"/>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485E9ECA-BBB2-4528-99FE-B99BDD265F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9871"/>
          <a:stretch>
            <a:fillRect/>
          </a:stretch>
        </p:blipFill>
        <p:spPr bwMode="auto">
          <a:xfrm>
            <a:off x="10289118" y="1973263"/>
            <a:ext cx="1926167"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95F58D6A-3ABC-480D-97E0-5BEF8041A752}"/>
              </a:ext>
            </a:extLst>
          </p:cNvPr>
          <p:cNvSpPr/>
          <p:nvPr/>
        </p:nvSpPr>
        <p:spPr>
          <a:xfrm>
            <a:off x="10280651" y="609601"/>
            <a:ext cx="1911349" cy="1368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1">
            <a:extLst>
              <a:ext uri="{FF2B5EF4-FFF2-40B4-BE49-F238E27FC236}">
                <a16:creationId xmlns:a16="http://schemas.microsoft.com/office/drawing/2014/main" id="{8804C23C-67E2-4F6F-AC5E-09C1CB176287}"/>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AC6A7564-B650-4990-8A4B-EC653B32A6DE}"/>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3">
            <a:extLst>
              <a:ext uri="{FF2B5EF4-FFF2-40B4-BE49-F238E27FC236}">
                <a16:creationId xmlns:a16="http://schemas.microsoft.com/office/drawing/2014/main" id="{85B69A78-A839-48FB-9760-3EEE41A2738B}"/>
              </a:ext>
            </a:extLst>
          </p:cNvPr>
          <p:cNvSpPr>
            <a:spLocks noGrp="1"/>
          </p:cNvSpPr>
          <p:nvPr>
            <p:ph type="sldNum" sz="quarter" idx="12"/>
          </p:nvPr>
        </p:nvSpPr>
        <p:spPr/>
        <p:txBody>
          <a:bodyPr/>
          <a:lstStyle>
            <a:lvl1pPr>
              <a:defRPr/>
            </a:lvl1pPr>
          </a:lstStyle>
          <a:p>
            <a:pPr>
              <a:defRPr/>
            </a:pPr>
            <a:fld id="{80576367-408E-49FA-AFF5-59CD93FA7737}" type="slidenum">
              <a:rPr lang="en-US" altLang="en-US"/>
              <a:pPr>
                <a:defRPr/>
              </a:pPr>
              <a:t>‹#›</a:t>
            </a:fld>
            <a:endParaRPr lang="en-US" altLang="en-US"/>
          </a:p>
        </p:txBody>
      </p:sp>
    </p:spTree>
    <p:extLst>
      <p:ext uri="{BB962C8B-B14F-4D97-AF65-F5344CB8AC3E}">
        <p14:creationId xmlns:p14="http://schemas.microsoft.com/office/powerpoint/2010/main" val="169243922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AAEE1699-2E7E-429E-A548-CC0ED270AAE9}"/>
              </a:ext>
            </a:extLst>
          </p:cNvPr>
          <p:cNvGrpSpPr>
            <a:grpSpLocks/>
          </p:cNvGrpSpPr>
          <p:nvPr/>
        </p:nvGrpSpPr>
        <p:grpSpPr bwMode="auto">
          <a:xfrm>
            <a:off x="1" y="609600"/>
            <a:ext cx="12215284" cy="1676400"/>
            <a:chOff x="0" y="2895600"/>
            <a:chExt cx="9161969" cy="1677035"/>
          </a:xfrm>
        </p:grpSpPr>
        <p:pic>
          <p:nvPicPr>
            <p:cNvPr id="6" name="Picture 8">
              <a:extLst>
                <a:ext uri="{FF2B5EF4-FFF2-40B4-BE49-F238E27FC236}">
                  <a16:creationId xmlns:a16="http://schemas.microsoft.com/office/drawing/2014/main" id="{1E35211F-6184-445A-91EB-A457A8E92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a:extLst>
                <a:ext uri="{FF2B5EF4-FFF2-40B4-BE49-F238E27FC236}">
                  <a16:creationId xmlns:a16="http://schemas.microsoft.com/office/drawing/2014/main" id="{EF30F5D2-AA3C-4557-B94B-DF26D7501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17A36ED7-DB1F-40E6-9302-106394D81E06}"/>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9F83D3BF-6BC9-4F89-907A-5BC56F037FD5}"/>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08852" y="753227"/>
            <a:ext cx="9195379" cy="1080940"/>
          </a:xfr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7" y="2336875"/>
            <a:ext cx="5218384"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11201" y="2336874"/>
            <a:ext cx="372832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Date Placeholder 4">
            <a:extLst>
              <a:ext uri="{FF2B5EF4-FFF2-40B4-BE49-F238E27FC236}">
                <a16:creationId xmlns:a16="http://schemas.microsoft.com/office/drawing/2014/main" id="{9AA5DE87-BEC5-4AA1-B35C-89DB1EC00237}"/>
              </a:ext>
            </a:extLst>
          </p:cNvPr>
          <p:cNvSpPr>
            <a:spLocks noGrp="1"/>
          </p:cNvSpPr>
          <p:nvPr>
            <p:ph type="dt" sz="half" idx="10"/>
          </p:nvPr>
        </p:nvSpPr>
        <p:spPr/>
        <p:txBody>
          <a:bodyPr/>
          <a:lstStyle>
            <a:lvl1pPr>
              <a:defRPr/>
            </a:lvl1pPr>
          </a:lstStyle>
          <a:p>
            <a:pPr>
              <a:defRPr/>
            </a:pPr>
            <a:endParaRPr lang="en-US" altLang="en-US"/>
          </a:p>
        </p:txBody>
      </p:sp>
      <p:sp>
        <p:nvSpPr>
          <p:cNvPr id="11" name="Footer Placeholder 5">
            <a:extLst>
              <a:ext uri="{FF2B5EF4-FFF2-40B4-BE49-F238E27FC236}">
                <a16:creationId xmlns:a16="http://schemas.microsoft.com/office/drawing/2014/main" id="{F7D3F872-4A0E-4910-B3C3-6869F6F215BB}"/>
              </a:ext>
            </a:extLst>
          </p:cNvPr>
          <p:cNvSpPr>
            <a:spLocks noGrp="1"/>
          </p:cNvSpPr>
          <p:nvPr>
            <p:ph type="ftr" sz="quarter" idx="11"/>
          </p:nvPr>
        </p:nvSpPr>
        <p:spPr/>
        <p:txBody>
          <a:bodyPr/>
          <a:lstStyle>
            <a:lvl1pPr>
              <a:defRPr/>
            </a:lvl1pPr>
          </a:lstStyle>
          <a:p>
            <a:pPr>
              <a:defRPr/>
            </a:pPr>
            <a:endParaRPr lang="en-US" altLang="en-US"/>
          </a:p>
        </p:txBody>
      </p:sp>
      <p:sp>
        <p:nvSpPr>
          <p:cNvPr id="12" name="Slide Number Placeholder 6">
            <a:extLst>
              <a:ext uri="{FF2B5EF4-FFF2-40B4-BE49-F238E27FC236}">
                <a16:creationId xmlns:a16="http://schemas.microsoft.com/office/drawing/2014/main" id="{CB4F6073-8F62-4F83-BD16-CD18D458DC93}"/>
              </a:ext>
            </a:extLst>
          </p:cNvPr>
          <p:cNvSpPr>
            <a:spLocks noGrp="1"/>
          </p:cNvSpPr>
          <p:nvPr>
            <p:ph type="sldNum" sz="quarter" idx="12"/>
          </p:nvPr>
        </p:nvSpPr>
        <p:spPr/>
        <p:txBody>
          <a:bodyPr/>
          <a:lstStyle>
            <a:lvl1pPr>
              <a:defRPr/>
            </a:lvl1pPr>
          </a:lstStyle>
          <a:p>
            <a:pPr>
              <a:defRPr/>
            </a:pPr>
            <a:fld id="{4260C200-14DB-4808-968C-F7CF057BDEC5}" type="slidenum">
              <a:rPr lang="en-US" altLang="en-US"/>
              <a:pPr>
                <a:defRPr/>
              </a:pPr>
              <a:t>‹#›</a:t>
            </a:fld>
            <a:endParaRPr lang="en-US" altLang="en-US"/>
          </a:p>
        </p:txBody>
      </p:sp>
    </p:spTree>
    <p:extLst>
      <p:ext uri="{BB962C8B-B14F-4D97-AF65-F5344CB8AC3E}">
        <p14:creationId xmlns:p14="http://schemas.microsoft.com/office/powerpoint/2010/main" val="3935798767"/>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EDC66284-7D54-4B73-B64D-60B3800C5D5B}"/>
              </a:ext>
            </a:extLst>
          </p:cNvPr>
          <p:cNvGrpSpPr>
            <a:grpSpLocks/>
          </p:cNvGrpSpPr>
          <p:nvPr/>
        </p:nvGrpSpPr>
        <p:grpSpPr bwMode="auto">
          <a:xfrm>
            <a:off x="1" y="609600"/>
            <a:ext cx="12215284" cy="1676400"/>
            <a:chOff x="0" y="2895600"/>
            <a:chExt cx="9161969" cy="1677035"/>
          </a:xfrm>
        </p:grpSpPr>
        <p:pic>
          <p:nvPicPr>
            <p:cNvPr id="6" name="Picture 8">
              <a:extLst>
                <a:ext uri="{FF2B5EF4-FFF2-40B4-BE49-F238E27FC236}">
                  <a16:creationId xmlns:a16="http://schemas.microsoft.com/office/drawing/2014/main" id="{864C60EE-2F9A-446F-9C2F-43884DA0F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982" r="-217"/>
            <a:stretch>
              <a:fillRect/>
            </a:stretch>
          </p:blipFill>
          <p:spPr bwMode="auto">
            <a:xfrm>
              <a:off x="0" y="4251471"/>
              <a:ext cx="7644384" cy="32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a:extLst>
                <a:ext uri="{FF2B5EF4-FFF2-40B4-BE49-F238E27FC236}">
                  <a16:creationId xmlns:a16="http://schemas.microsoft.com/office/drawing/2014/main" id="{4ED05AC0-8C44-4943-A0AD-01E767177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871"/>
            <a:stretch>
              <a:fillRect/>
            </a:stretch>
          </p:blipFill>
          <p:spPr bwMode="auto">
            <a:xfrm>
              <a:off x="7717217" y="4259262"/>
              <a:ext cx="1444752" cy="14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838A387A-921A-473F-AF4B-D321FCCCB7D2}"/>
                </a:ext>
              </a:extLst>
            </p:cNvPr>
            <p:cNvSpPr/>
            <p:nvPr/>
          </p:nvSpPr>
          <p:spPr bwMode="ltGray">
            <a:xfrm>
              <a:off x="0" y="2895600"/>
              <a:ext cx="7566443" cy="136894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D40C9BA5-032C-4022-A408-195BCBA68E32}"/>
                </a:ext>
              </a:extLst>
            </p:cNvPr>
            <p:cNvSpPr/>
            <p:nvPr/>
          </p:nvSpPr>
          <p:spPr>
            <a:xfrm>
              <a:off x="7710914" y="2895600"/>
              <a:ext cx="1433591" cy="13689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08852" y="753228"/>
            <a:ext cx="9195379" cy="1080938"/>
          </a:xfrm>
        </p:spPr>
        <p:txBody>
          <a:bodyP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81275" y="2336874"/>
            <a:ext cx="5222956" cy="3599312"/>
          </a:xfrm>
          <a:noFill/>
          <a:ln>
            <a:noFill/>
          </a:ln>
          <a:effectLst>
            <a:outerShdw blurRad="76200" dist="63500" dir="5040000" algn="tl" rotWithShape="0">
              <a:srgbClr val="000000">
                <a:alpha val="41000"/>
              </a:srgb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08851" y="2336875"/>
            <a:ext cx="373131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 name="Date Placeholder 4">
            <a:extLst>
              <a:ext uri="{FF2B5EF4-FFF2-40B4-BE49-F238E27FC236}">
                <a16:creationId xmlns:a16="http://schemas.microsoft.com/office/drawing/2014/main" id="{B64760DD-9869-4C0F-95C3-E98BB7738A9F}"/>
              </a:ext>
            </a:extLst>
          </p:cNvPr>
          <p:cNvSpPr>
            <a:spLocks noGrp="1"/>
          </p:cNvSpPr>
          <p:nvPr>
            <p:ph type="dt" sz="half" idx="10"/>
          </p:nvPr>
        </p:nvSpPr>
        <p:spPr/>
        <p:txBody>
          <a:bodyPr/>
          <a:lstStyle>
            <a:lvl1pPr>
              <a:defRPr/>
            </a:lvl1pPr>
          </a:lstStyle>
          <a:p>
            <a:pPr>
              <a:defRPr/>
            </a:pPr>
            <a:endParaRPr lang="en-US" altLang="en-US"/>
          </a:p>
        </p:txBody>
      </p:sp>
      <p:sp>
        <p:nvSpPr>
          <p:cNvPr id="11" name="Footer Placeholder 5">
            <a:extLst>
              <a:ext uri="{FF2B5EF4-FFF2-40B4-BE49-F238E27FC236}">
                <a16:creationId xmlns:a16="http://schemas.microsoft.com/office/drawing/2014/main" id="{0A2F7B35-9563-4B9C-BADC-3231BBBE3AD0}"/>
              </a:ext>
            </a:extLst>
          </p:cNvPr>
          <p:cNvSpPr>
            <a:spLocks noGrp="1"/>
          </p:cNvSpPr>
          <p:nvPr>
            <p:ph type="ftr" sz="quarter" idx="11"/>
          </p:nvPr>
        </p:nvSpPr>
        <p:spPr/>
        <p:txBody>
          <a:bodyPr/>
          <a:lstStyle>
            <a:lvl1pPr>
              <a:defRPr/>
            </a:lvl1pPr>
          </a:lstStyle>
          <a:p>
            <a:pPr>
              <a:defRPr/>
            </a:pPr>
            <a:endParaRPr lang="en-US" altLang="en-US"/>
          </a:p>
        </p:txBody>
      </p:sp>
      <p:sp>
        <p:nvSpPr>
          <p:cNvPr id="12" name="Slide Number Placeholder 6">
            <a:extLst>
              <a:ext uri="{FF2B5EF4-FFF2-40B4-BE49-F238E27FC236}">
                <a16:creationId xmlns:a16="http://schemas.microsoft.com/office/drawing/2014/main" id="{9DBCFFE9-784A-4236-87B9-34EA10DB92FE}"/>
              </a:ext>
            </a:extLst>
          </p:cNvPr>
          <p:cNvSpPr>
            <a:spLocks noGrp="1"/>
          </p:cNvSpPr>
          <p:nvPr>
            <p:ph type="sldNum" sz="quarter" idx="12"/>
          </p:nvPr>
        </p:nvSpPr>
        <p:spPr/>
        <p:txBody>
          <a:bodyPr/>
          <a:lstStyle>
            <a:lvl1pPr>
              <a:defRPr/>
            </a:lvl1pPr>
          </a:lstStyle>
          <a:p>
            <a:pPr>
              <a:defRPr/>
            </a:pPr>
            <a:fld id="{3AB081C9-D462-4427-AA2A-4D0710C697CC}" type="slidenum">
              <a:rPr lang="en-US" altLang="en-US"/>
              <a:pPr>
                <a:defRPr/>
              </a:pPr>
              <a:t>‹#›</a:t>
            </a:fld>
            <a:endParaRPr lang="en-US" altLang="en-US"/>
          </a:p>
        </p:txBody>
      </p:sp>
    </p:spTree>
    <p:extLst>
      <p:ext uri="{BB962C8B-B14F-4D97-AF65-F5344CB8AC3E}">
        <p14:creationId xmlns:p14="http://schemas.microsoft.com/office/powerpoint/2010/main" val="331617751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78925"/>
            </a:gs>
            <a:gs pos="50000">
              <a:srgbClr val="D54209"/>
            </a:gs>
            <a:gs pos="100000">
              <a:srgbClr val="8D0000"/>
            </a:gs>
          </a:gsLst>
          <a:lin ang="2520000"/>
        </a:gradFill>
        <a:effectLst/>
      </p:bgPr>
    </p:bg>
    <p:spTree>
      <p:nvGrpSpPr>
        <p:cNvPr id="1" name=""/>
        <p:cNvGrpSpPr/>
        <p:nvPr/>
      </p:nvGrpSpPr>
      <p:grpSpPr>
        <a:xfrm>
          <a:off x="0" y="0"/>
          <a:ext cx="0" cy="0"/>
          <a:chOff x="0" y="0"/>
          <a:chExt cx="0" cy="0"/>
        </a:xfrm>
      </p:grpSpPr>
      <p:pic>
        <p:nvPicPr>
          <p:cNvPr id="1026" name="Picture 3">
            <a:extLst>
              <a:ext uri="{FF2B5EF4-FFF2-40B4-BE49-F238E27FC236}">
                <a16:creationId xmlns:a16="http://schemas.microsoft.com/office/drawing/2014/main" id="{359B94A9-6181-4D7A-9791-6D0DEDA3DD2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C95D19D5-7B08-4678-A96C-AAA888932BFA}"/>
              </a:ext>
            </a:extLst>
          </p:cNvPr>
          <p:cNvSpPr>
            <a:spLocks noGrp="1" noChangeArrowheads="1"/>
          </p:cNvSpPr>
          <p:nvPr>
            <p:ph type="title"/>
          </p:nvPr>
        </p:nvSpPr>
        <p:spPr bwMode="auto">
          <a:xfrm>
            <a:off x="709084" y="752475"/>
            <a:ext cx="91948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6ED9C28C-C9DC-477C-8BD9-80D2D871DC1B}"/>
              </a:ext>
            </a:extLst>
          </p:cNvPr>
          <p:cNvSpPr>
            <a:spLocks noGrp="1" noChangeArrowheads="1"/>
          </p:cNvSpPr>
          <p:nvPr>
            <p:ph type="body" idx="1"/>
          </p:nvPr>
        </p:nvSpPr>
        <p:spPr bwMode="auto">
          <a:xfrm>
            <a:off x="711201" y="2336800"/>
            <a:ext cx="9184217"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E3C802F-A150-4713-8EBE-A21A87CF974B}"/>
              </a:ext>
            </a:extLst>
          </p:cNvPr>
          <p:cNvSpPr>
            <a:spLocks noGrp="1"/>
          </p:cNvSpPr>
          <p:nvPr>
            <p:ph type="dt" sz="half" idx="2"/>
          </p:nvPr>
        </p:nvSpPr>
        <p:spPr>
          <a:xfrm>
            <a:off x="7156451" y="5935664"/>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chemeClr val="tx1">
                    <a:tint val="75000"/>
                  </a:schemeClr>
                </a:solidFill>
                <a:latin typeface="+mn-lt"/>
              </a:defRPr>
            </a:lvl1pPr>
          </a:lstStyle>
          <a:p>
            <a:pPr>
              <a:defRPr/>
            </a:pPr>
            <a:endParaRPr lang="en-US" altLang="en-US"/>
          </a:p>
        </p:txBody>
      </p:sp>
      <p:sp>
        <p:nvSpPr>
          <p:cNvPr id="5" name="Footer Placeholder 4">
            <a:extLst>
              <a:ext uri="{FF2B5EF4-FFF2-40B4-BE49-F238E27FC236}">
                <a16:creationId xmlns:a16="http://schemas.microsoft.com/office/drawing/2014/main" id="{A91CBEEA-2C2E-41C6-82A1-C10DC725091F}"/>
              </a:ext>
            </a:extLst>
          </p:cNvPr>
          <p:cNvSpPr>
            <a:spLocks noGrp="1"/>
          </p:cNvSpPr>
          <p:nvPr>
            <p:ph type="ftr" sz="quarter" idx="3"/>
          </p:nvPr>
        </p:nvSpPr>
        <p:spPr>
          <a:xfrm>
            <a:off x="711200" y="5935664"/>
            <a:ext cx="6445251" cy="365125"/>
          </a:xfrm>
          <a:prstGeom prst="rect">
            <a:avLst/>
          </a:prstGeom>
        </p:spPr>
        <p:txBody>
          <a:bodyPr vert="horz" lIns="91440" tIns="45720" rIns="91440" bIns="45720" rtlCol="0" anchor="ctr"/>
          <a:lstStyle>
            <a:lvl1pPr algn="l" eaLnBrk="1" fontAlgn="auto" hangingPunct="1">
              <a:spcBef>
                <a:spcPts val="0"/>
              </a:spcBef>
              <a:spcAft>
                <a:spcPts val="0"/>
              </a:spcAft>
              <a:defRPr sz="1050">
                <a:solidFill>
                  <a:schemeClr val="tx1">
                    <a:tint val="75000"/>
                  </a:schemeClr>
                </a:solidFill>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55DB2503-1B25-479A-8D21-406EB2BA64C9}"/>
              </a:ext>
            </a:extLst>
          </p:cNvPr>
          <p:cNvSpPr>
            <a:spLocks noGrp="1"/>
          </p:cNvSpPr>
          <p:nvPr>
            <p:ph type="sldNum" sz="quarter" idx="4"/>
          </p:nvPr>
        </p:nvSpPr>
        <p:spPr>
          <a:xfrm>
            <a:off x="10464800" y="752475"/>
            <a:ext cx="1543051" cy="1092200"/>
          </a:xfrm>
          <a:prstGeom prst="rect">
            <a:avLst/>
          </a:prstGeom>
        </p:spPr>
        <p:txBody>
          <a:bodyPr vert="horz" lIns="91440" tIns="45720" rIns="91440" bIns="45720" rtlCol="0" anchor="ctr"/>
          <a:lstStyle>
            <a:lvl1pPr algn="l" eaLnBrk="1" fontAlgn="auto" hangingPunct="1">
              <a:spcBef>
                <a:spcPts val="0"/>
              </a:spcBef>
              <a:spcAft>
                <a:spcPts val="0"/>
              </a:spcAft>
              <a:defRPr sz="3600">
                <a:solidFill>
                  <a:schemeClr val="tx1">
                    <a:tint val="75000"/>
                  </a:schemeClr>
                </a:solidFill>
                <a:latin typeface="+mn-lt"/>
              </a:defRPr>
            </a:lvl1pPr>
          </a:lstStyle>
          <a:p>
            <a:pPr>
              <a:defRPr/>
            </a:pPr>
            <a:fld id="{A15E47D2-8384-48B7-B323-A2F1FF34F778}" type="slidenum">
              <a:rPr lang="en-US" altLang="en-US"/>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ransition>
    <p:random/>
  </p:transition>
  <p:txStyles>
    <p:titleStyle>
      <a:lvl1pPr algn="l"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Trebuchet MS" panose="020B0603020202020204" pitchFamily="34" charset="0"/>
        </a:defRPr>
      </a:lvl2pPr>
      <a:lvl3pPr algn="l" rtl="0" eaLnBrk="0" fontAlgn="base" hangingPunct="0">
        <a:lnSpc>
          <a:spcPct val="90000"/>
        </a:lnSpc>
        <a:spcBef>
          <a:spcPct val="0"/>
        </a:spcBef>
        <a:spcAft>
          <a:spcPct val="0"/>
        </a:spcAft>
        <a:defRPr sz="3600">
          <a:solidFill>
            <a:schemeClr val="tx1"/>
          </a:solidFill>
          <a:latin typeface="Trebuchet MS" panose="020B0603020202020204" pitchFamily="34" charset="0"/>
        </a:defRPr>
      </a:lvl3pPr>
      <a:lvl4pPr algn="l" rtl="0" eaLnBrk="0" fontAlgn="base" hangingPunct="0">
        <a:lnSpc>
          <a:spcPct val="90000"/>
        </a:lnSpc>
        <a:spcBef>
          <a:spcPct val="0"/>
        </a:spcBef>
        <a:spcAft>
          <a:spcPct val="0"/>
        </a:spcAft>
        <a:defRPr sz="3600">
          <a:solidFill>
            <a:schemeClr val="tx1"/>
          </a:solidFill>
          <a:latin typeface="Trebuchet MS" panose="020B0603020202020204" pitchFamily="34" charset="0"/>
        </a:defRPr>
      </a:lvl4pPr>
      <a:lvl5pPr algn="l" rtl="0" eaLnBrk="0" fontAlgn="base" hangingPunct="0">
        <a:lnSpc>
          <a:spcPct val="90000"/>
        </a:lnSpc>
        <a:spcBef>
          <a:spcPct val="0"/>
        </a:spcBef>
        <a:spcAft>
          <a:spcPct val="0"/>
        </a:spcAft>
        <a:defRPr sz="3600">
          <a:solidFill>
            <a:schemeClr val="tx1"/>
          </a:solidFill>
          <a:latin typeface="Trebuchet MS" panose="020B0603020202020204" pitchFamily="34" charset="0"/>
        </a:defRPr>
      </a:lvl5pPr>
      <a:lvl6pPr marL="457200" algn="l" rtl="0" fontAlgn="base">
        <a:lnSpc>
          <a:spcPct val="90000"/>
        </a:lnSpc>
        <a:spcBef>
          <a:spcPct val="0"/>
        </a:spcBef>
        <a:spcAft>
          <a:spcPct val="0"/>
        </a:spcAft>
        <a:defRPr sz="3600">
          <a:solidFill>
            <a:schemeClr val="tx1"/>
          </a:solidFill>
          <a:latin typeface="Trebuchet MS" panose="020B0603020202020204" pitchFamily="34" charset="0"/>
        </a:defRPr>
      </a:lvl6pPr>
      <a:lvl7pPr marL="914400" algn="l" rtl="0" fontAlgn="base">
        <a:lnSpc>
          <a:spcPct val="90000"/>
        </a:lnSpc>
        <a:spcBef>
          <a:spcPct val="0"/>
        </a:spcBef>
        <a:spcAft>
          <a:spcPct val="0"/>
        </a:spcAft>
        <a:defRPr sz="3600">
          <a:solidFill>
            <a:schemeClr val="tx1"/>
          </a:solidFill>
          <a:latin typeface="Trebuchet MS" panose="020B0603020202020204" pitchFamily="34" charset="0"/>
        </a:defRPr>
      </a:lvl7pPr>
      <a:lvl8pPr marL="1371600" algn="l" rtl="0" fontAlgn="base">
        <a:lnSpc>
          <a:spcPct val="90000"/>
        </a:lnSpc>
        <a:spcBef>
          <a:spcPct val="0"/>
        </a:spcBef>
        <a:spcAft>
          <a:spcPct val="0"/>
        </a:spcAft>
        <a:defRPr sz="3600">
          <a:solidFill>
            <a:schemeClr val="tx1"/>
          </a:solidFill>
          <a:latin typeface="Trebuchet MS" panose="020B0603020202020204" pitchFamily="34" charset="0"/>
        </a:defRPr>
      </a:lvl8pPr>
      <a:lvl9pPr marL="1828800" algn="l" rtl="0" fontAlgn="base">
        <a:lnSpc>
          <a:spcPct val="90000"/>
        </a:lnSpc>
        <a:spcBef>
          <a:spcPct val="0"/>
        </a:spcBef>
        <a:spcAft>
          <a:spcPct val="0"/>
        </a:spcAft>
        <a:defRPr sz="3600">
          <a:solidFill>
            <a:schemeClr val="tx1"/>
          </a:solidFill>
          <a:latin typeface="Trebuchet MS" panose="020B0603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webp"/></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B24FDD6-1CC8-4FF9-BBC6-8418AEE44AA6}"/>
              </a:ext>
            </a:extLst>
          </p:cNvPr>
          <p:cNvSpPr>
            <a:spLocks noGrp="1" noChangeArrowheads="1"/>
          </p:cNvSpPr>
          <p:nvPr>
            <p:ph type="title" idx="4294967295"/>
          </p:nvPr>
        </p:nvSpPr>
        <p:spPr>
          <a:effectLst>
            <a:outerShdw dist="29783" dir="3885598" algn="ctr" rotWithShape="0">
              <a:schemeClr val="tx1">
                <a:alpha val="74997"/>
              </a:schemeClr>
            </a:outerShdw>
          </a:effectLst>
        </p:spPr>
        <p:txBody>
          <a:bodyPr/>
          <a:lstStyle/>
          <a:p>
            <a:endParaRPr lang="en-US" altLang="en-US">
              <a:ea typeface="MS PGothic" panose="020B0600070205080204" pitchFamily="34" charset="-128"/>
            </a:endParaRPr>
          </a:p>
        </p:txBody>
      </p:sp>
      <p:sp>
        <p:nvSpPr>
          <p:cNvPr id="15362" name="Rectangle 3">
            <a:extLst>
              <a:ext uri="{FF2B5EF4-FFF2-40B4-BE49-F238E27FC236}">
                <a16:creationId xmlns:a16="http://schemas.microsoft.com/office/drawing/2014/main" id="{6FE3511A-05CB-4DAB-9137-87282B172EB4}"/>
              </a:ext>
            </a:extLst>
          </p:cNvPr>
          <p:cNvSpPr>
            <a:spLocks noGrp="1" noChangeArrowheads="1"/>
          </p:cNvSpPr>
          <p:nvPr>
            <p:ph type="body" idx="4294967295"/>
          </p:nvPr>
        </p:nvSpPr>
        <p:spPr/>
        <p:txBody>
          <a:bodyPr/>
          <a:lstStyle/>
          <a:p>
            <a:endParaRPr lang="en-US" altLang="en-US">
              <a:ea typeface="MS PGothic" panose="020B0600070205080204" pitchFamily="34" charset="-128"/>
            </a:endParaRPr>
          </a:p>
        </p:txBody>
      </p:sp>
      <p:pic>
        <p:nvPicPr>
          <p:cNvPr id="16388" name="Picture 4" descr="photo">
            <a:extLst>
              <a:ext uri="{FF2B5EF4-FFF2-40B4-BE49-F238E27FC236}">
                <a16:creationId xmlns:a16="http://schemas.microsoft.com/office/drawing/2014/main" id="{0F5C9E6A-9781-4DC2-AB46-17D38E2C983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728"/>
            <a:ext cx="12161838" cy="706906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89" name="Rectangle 5">
            <a:extLst>
              <a:ext uri="{FF2B5EF4-FFF2-40B4-BE49-F238E27FC236}">
                <a16:creationId xmlns:a16="http://schemas.microsoft.com/office/drawing/2014/main" id="{C63B5325-CA59-451D-B8F3-E086E19A274B}"/>
              </a:ext>
            </a:extLst>
          </p:cNvPr>
          <p:cNvSpPr>
            <a:spLocks noChangeArrowheads="1"/>
          </p:cNvSpPr>
          <p:nvPr/>
        </p:nvSpPr>
        <p:spPr bwMode="auto">
          <a:xfrm>
            <a:off x="167104" y="-32728"/>
            <a:ext cx="4788724" cy="31164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0" name="Rectangle 6">
            <a:extLst>
              <a:ext uri="{FF2B5EF4-FFF2-40B4-BE49-F238E27FC236}">
                <a16:creationId xmlns:a16="http://schemas.microsoft.com/office/drawing/2014/main" id="{ABC1ABB5-043A-4AD9-8470-485ADF8BC463}"/>
              </a:ext>
            </a:extLst>
          </p:cNvPr>
          <p:cNvSpPr>
            <a:spLocks noChangeArrowheads="1"/>
          </p:cNvSpPr>
          <p:nvPr/>
        </p:nvSpPr>
        <p:spPr bwMode="auto">
          <a:xfrm>
            <a:off x="4393114" y="152400"/>
            <a:ext cx="1292195" cy="201920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1" name="Rectangle 7">
            <a:extLst>
              <a:ext uri="{FF2B5EF4-FFF2-40B4-BE49-F238E27FC236}">
                <a16:creationId xmlns:a16="http://schemas.microsoft.com/office/drawing/2014/main" id="{695C049D-D46D-4CEF-8171-9438201939E9}"/>
              </a:ext>
            </a:extLst>
          </p:cNvPr>
          <p:cNvSpPr>
            <a:spLocks noChangeArrowheads="1"/>
          </p:cNvSpPr>
          <p:nvPr/>
        </p:nvSpPr>
        <p:spPr bwMode="auto">
          <a:xfrm>
            <a:off x="5571709" y="15877"/>
            <a:ext cx="912138" cy="114017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2" name="WordArt 8">
            <a:extLst>
              <a:ext uri="{FF2B5EF4-FFF2-40B4-BE49-F238E27FC236}">
                <a16:creationId xmlns:a16="http://schemas.microsoft.com/office/drawing/2014/main" id="{FBA9F2FC-D7CC-49AD-AB5A-D98AAA7631E3}"/>
              </a:ext>
            </a:extLst>
          </p:cNvPr>
          <p:cNvSpPr>
            <a:spLocks noChangeArrowheads="1" noChangeShapeType="1" noTextEdit="1"/>
          </p:cNvSpPr>
          <p:nvPr/>
        </p:nvSpPr>
        <p:spPr bwMode="auto">
          <a:xfrm>
            <a:off x="749829" y="152400"/>
            <a:ext cx="5320804" cy="4864735"/>
          </a:xfrm>
          <a:prstGeom prst="rect">
            <a:avLst/>
          </a:prstGeom>
        </p:spPr>
        <p:txBody>
          <a:bodyPr wrap="none" fromWordArt="1">
            <a:prstTxWarp prst="textSlantUp">
              <a:avLst>
                <a:gd name="adj" fmla="val 71431"/>
              </a:avLst>
            </a:prstTxWarp>
          </a:bodyPr>
          <a:lstStyle/>
          <a:p>
            <a:pPr algn="ctr"/>
            <a:r>
              <a:rPr lang="en-US" sz="3591" kern="10" dirty="0">
                <a:ln w="9525">
                  <a:solidFill>
                    <a:srgbClr val="000000"/>
                  </a:solidFill>
                  <a:round/>
                  <a:headEnd/>
                  <a:tailEnd/>
                </a:ln>
                <a:solidFill>
                  <a:srgbClr val="008000"/>
                </a:solidFill>
                <a:latin typeface="Arial Black" panose="020B0A04020102020204" pitchFamily="34" charset="0"/>
              </a:rPr>
              <a:t>Growing As Children of 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9C9023C-0ECA-4FF8-8F1D-02E8B7618567}"/>
              </a:ext>
            </a:extLst>
          </p:cNvPr>
          <p:cNvSpPr>
            <a:spLocks noGrp="1" noChangeArrowheads="1"/>
          </p:cNvSpPr>
          <p:nvPr>
            <p:ph type="title"/>
          </p:nvPr>
        </p:nvSpPr>
        <p:spPr/>
        <p:txBody>
          <a:bodyPr/>
          <a:lstStyle/>
          <a:p>
            <a:pPr eaLnBrk="1" hangingPunct="1"/>
            <a:r>
              <a:rPr lang="en-US" altLang="en-US" sz="4800" dirty="0"/>
              <a:t>Definition of Self-Control </a:t>
            </a:r>
          </a:p>
        </p:txBody>
      </p:sp>
      <p:sp>
        <p:nvSpPr>
          <p:cNvPr id="29699" name="Rectangle 3">
            <a:extLst>
              <a:ext uri="{FF2B5EF4-FFF2-40B4-BE49-F238E27FC236}">
                <a16:creationId xmlns:a16="http://schemas.microsoft.com/office/drawing/2014/main" id="{4E0FBE9F-6764-4044-A6EC-63F17C7E353B}"/>
              </a:ext>
            </a:extLst>
          </p:cNvPr>
          <p:cNvSpPr>
            <a:spLocks noGrp="1" noChangeArrowheads="1"/>
          </p:cNvSpPr>
          <p:nvPr>
            <p:ph idx="1"/>
          </p:nvPr>
        </p:nvSpPr>
        <p:spPr>
          <a:xfrm>
            <a:off x="304800" y="2133600"/>
            <a:ext cx="10896600" cy="4338637"/>
          </a:xfrm>
        </p:spPr>
        <p:txBody>
          <a:bodyPr/>
          <a:lstStyle/>
          <a:p>
            <a:pPr eaLnBrk="1" hangingPunct="1"/>
            <a:r>
              <a:rPr lang="en-US" altLang="en-US" sz="3200" dirty="0">
                <a:latin typeface="Times New Roman" panose="02020603050405020304" pitchFamily="18" charset="0"/>
                <a:cs typeface="Times New Roman" panose="02020603050405020304" pitchFamily="18" charset="0"/>
              </a:rPr>
              <a:t>GRK &gt; </a:t>
            </a:r>
            <a:r>
              <a:rPr lang="en-US" altLang="en-US" sz="3200" i="1" dirty="0" err="1">
                <a:latin typeface="Times New Roman" panose="02020603050405020304" pitchFamily="18" charset="0"/>
                <a:cs typeface="Times New Roman" panose="02020603050405020304" pitchFamily="18" charset="0"/>
              </a:rPr>
              <a:t>enkrateia</a:t>
            </a:r>
            <a:r>
              <a:rPr lang="en-US" altLang="en-US" sz="3200" dirty="0">
                <a:latin typeface="Times New Roman" panose="02020603050405020304" pitchFamily="18" charset="0"/>
                <a:cs typeface="Times New Roman" panose="02020603050405020304" pitchFamily="18" charset="0"/>
              </a:rPr>
              <a:t> – from the GRK &gt; </a:t>
            </a:r>
            <a:r>
              <a:rPr lang="en-US" altLang="en-US" sz="3200" i="1" dirty="0" err="1">
                <a:latin typeface="Times New Roman" panose="02020603050405020304" pitchFamily="18" charset="0"/>
                <a:cs typeface="Times New Roman" panose="02020603050405020304" pitchFamily="18" charset="0"/>
              </a:rPr>
              <a:t>kratos</a:t>
            </a:r>
            <a:r>
              <a:rPr lang="en-US" altLang="en-US" sz="3200" dirty="0">
                <a:latin typeface="Times New Roman" panose="02020603050405020304" pitchFamily="18" charset="0"/>
                <a:cs typeface="Times New Roman" panose="02020603050405020304" pitchFamily="18" charset="0"/>
              </a:rPr>
              <a:t> meaning “strength”.</a:t>
            </a:r>
          </a:p>
          <a:p>
            <a:pPr eaLnBrk="1" hangingPunct="1"/>
            <a:r>
              <a:rPr lang="en-US" altLang="en-US" sz="3200" dirty="0">
                <a:latin typeface="Times New Roman" panose="02020603050405020304" pitchFamily="18" charset="0"/>
                <a:cs typeface="Times New Roman" panose="02020603050405020304" pitchFamily="18" charset="0"/>
              </a:rPr>
              <a:t>As defined by different scholars. </a:t>
            </a:r>
          </a:p>
          <a:p>
            <a:pPr lvl="1" eaLnBrk="1" hangingPunct="1"/>
            <a:r>
              <a:rPr lang="en-US" altLang="en-US" sz="3200" dirty="0">
                <a:latin typeface="Times New Roman" panose="02020603050405020304" pitchFamily="18" charset="0"/>
                <a:cs typeface="Times New Roman" panose="02020603050405020304" pitchFamily="18" charset="0"/>
              </a:rPr>
              <a:t>“one holding himself in”</a:t>
            </a:r>
          </a:p>
          <a:p>
            <a:pPr lvl="1" eaLnBrk="1" fontAlgn="auto" hangingPunct="1">
              <a:spcAft>
                <a:spcPts val="0"/>
              </a:spcAft>
              <a:defRPr/>
            </a:pPr>
            <a:r>
              <a:rPr lang="en-US" altLang="en-US" sz="3200" dirty="0">
                <a:latin typeface="Times New Roman" panose="02020603050405020304" pitchFamily="18" charset="0"/>
                <a:cs typeface="Times New Roman" panose="02020603050405020304" pitchFamily="18" charset="0"/>
              </a:rPr>
              <a:t>"the virtue of one who masters his desires and passion, especially his sensual appetites“ </a:t>
            </a:r>
            <a:r>
              <a:rPr lang="en-US" altLang="en-US" sz="3200" dirty="0"/>
              <a:t>"Where this virtue subsists (abides), temptation can have little influence“</a:t>
            </a:r>
          </a:p>
          <a:p>
            <a:pPr lvl="1" eaLnBrk="1" fontAlgn="auto" hangingPunct="1">
              <a:spcAft>
                <a:spcPts val="0"/>
              </a:spcAft>
              <a:defRPr/>
            </a:pPr>
            <a:r>
              <a:rPr lang="en-US" altLang="en-US" sz="3200" dirty="0"/>
              <a:t>Examples: food, sexual immorality/lust, alcohol, drugs, entertainment, tongue/language, emotional outbursts/anger/temper </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D33AC95-79C9-4CA8-BC4B-D00EDF8C1D6F}"/>
              </a:ext>
            </a:extLst>
          </p:cNvPr>
          <p:cNvSpPr>
            <a:spLocks noGrp="1" noChangeArrowheads="1"/>
          </p:cNvSpPr>
          <p:nvPr>
            <p:ph type="title"/>
          </p:nvPr>
        </p:nvSpPr>
        <p:spPr/>
        <p:txBody>
          <a:bodyPr/>
          <a:lstStyle/>
          <a:p>
            <a:pPr eaLnBrk="1" hangingPunct="1"/>
            <a:r>
              <a:rPr lang="en-US" altLang="en-US" sz="4800" dirty="0"/>
              <a:t>Definition of Self-Control</a:t>
            </a:r>
          </a:p>
        </p:txBody>
      </p:sp>
      <p:sp>
        <p:nvSpPr>
          <p:cNvPr id="31747" name="Rectangle 3">
            <a:extLst>
              <a:ext uri="{FF2B5EF4-FFF2-40B4-BE49-F238E27FC236}">
                <a16:creationId xmlns:a16="http://schemas.microsoft.com/office/drawing/2014/main" id="{E47604C9-15BB-461E-AFF1-44CB118D270F}"/>
              </a:ext>
            </a:extLst>
          </p:cNvPr>
          <p:cNvSpPr>
            <a:spLocks noGrp="1" noChangeArrowheads="1"/>
          </p:cNvSpPr>
          <p:nvPr>
            <p:ph idx="1"/>
          </p:nvPr>
        </p:nvSpPr>
        <p:spPr>
          <a:xfrm>
            <a:off x="152400" y="1905000"/>
            <a:ext cx="11582400" cy="4648200"/>
          </a:xfrm>
        </p:spPr>
        <p:txBody>
          <a:bodyPr/>
          <a:lstStyle/>
          <a:p>
            <a:pPr eaLnBrk="1" hangingPunct="1">
              <a:lnSpc>
                <a:spcPct val="80000"/>
              </a:lnSpc>
            </a:pPr>
            <a:r>
              <a:rPr lang="en-US" altLang="en-US" sz="2600" dirty="0"/>
              <a:t>Acts 24:22-27 </a:t>
            </a:r>
            <a:r>
              <a:rPr lang="en-US" altLang="en-US" sz="2600" b="1" dirty="0"/>
              <a:t>22 </a:t>
            </a:r>
            <a:r>
              <a:rPr lang="en-US" altLang="en-US" sz="2600" dirty="0"/>
              <a:t>But Felix, having a rather accurate knowledge of the Way, put them off, saying, “When Lysias the tribune comes down, I will decide your case.” </a:t>
            </a:r>
            <a:r>
              <a:rPr lang="en-US" altLang="en-US" sz="2600" b="1" dirty="0"/>
              <a:t>23 </a:t>
            </a:r>
            <a:r>
              <a:rPr lang="en-US" altLang="en-US" sz="2600" dirty="0"/>
              <a:t>Then he gave orders to the centurion that he should be kept in custody but have some liberty, and that none of his friends should be prevented from attending to his needs.</a:t>
            </a:r>
            <a:r>
              <a:rPr lang="en-US" altLang="en-US" sz="2600" b="1" dirty="0"/>
              <a:t>24 </a:t>
            </a:r>
            <a:r>
              <a:rPr lang="en-US" altLang="en-US" sz="2600" dirty="0"/>
              <a:t>After some days Felix came with his wife Drusilla, who was Jewish, and he sent for Paul and heard him speak about faith in Christ Jesus. </a:t>
            </a:r>
            <a:r>
              <a:rPr lang="en-US" altLang="en-US" sz="2600" b="1" dirty="0"/>
              <a:t>25 </a:t>
            </a:r>
            <a:r>
              <a:rPr lang="en-US" altLang="en-US" sz="2600" dirty="0"/>
              <a:t>And as he reasoned about righteousness and self-control and the coming judgment, Felix was alarmed and said, “Go away for the present. When I get an opportunity I will summon you.” </a:t>
            </a:r>
            <a:r>
              <a:rPr lang="en-US" altLang="en-US" sz="2600" b="1" dirty="0"/>
              <a:t>26 </a:t>
            </a:r>
            <a:r>
              <a:rPr lang="en-US" altLang="en-US" sz="2600" dirty="0"/>
              <a:t>At the same time he hoped that money would be given him by Paul. So he sent for him often and conversed with him. </a:t>
            </a:r>
            <a:r>
              <a:rPr lang="en-US" altLang="en-US" sz="2600" b="1" dirty="0"/>
              <a:t>27 </a:t>
            </a:r>
            <a:r>
              <a:rPr lang="en-US" altLang="en-US" sz="2600" dirty="0"/>
              <a:t>When two years had elapsed, Felix was succeeded by Porcius Festus. And desiring to do the Jews a favor, Felix left Paul in prison.</a:t>
            </a:r>
          </a:p>
          <a:p>
            <a:pPr eaLnBrk="1" hangingPunct="1">
              <a:lnSpc>
                <a:spcPct val="80000"/>
              </a:lnSpc>
            </a:pPr>
            <a:r>
              <a:rPr lang="en-US" altLang="en-US" sz="2600" dirty="0"/>
              <a:t>In order to keep God’s commandments, self-control is absolutely necessary. </a:t>
            </a:r>
          </a:p>
          <a:p>
            <a:pPr eaLnBrk="1" hangingPunct="1">
              <a:lnSpc>
                <a:spcPct val="80000"/>
              </a:lnSpc>
            </a:pPr>
            <a:r>
              <a:rPr lang="en-US" altLang="en-US" sz="2600" dirty="0"/>
              <a:t>(Vine) ‘self-control is man’s response to God’s righteousness’  </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C9E27BE-EF7A-44E6-8A9B-5B708780C93B}"/>
              </a:ext>
            </a:extLst>
          </p:cNvPr>
          <p:cNvSpPr>
            <a:spLocks noGrp="1" noChangeArrowheads="1"/>
          </p:cNvSpPr>
          <p:nvPr>
            <p:ph type="title"/>
          </p:nvPr>
        </p:nvSpPr>
        <p:spPr/>
        <p:txBody>
          <a:bodyPr/>
          <a:lstStyle/>
          <a:p>
            <a:pPr eaLnBrk="1" hangingPunct="1"/>
            <a:r>
              <a:rPr lang="en-US" altLang="en-US" sz="4800" dirty="0"/>
              <a:t>Definition of Self-Control</a:t>
            </a:r>
          </a:p>
        </p:txBody>
      </p:sp>
      <p:sp>
        <p:nvSpPr>
          <p:cNvPr id="15363" name="Rectangle 3">
            <a:extLst>
              <a:ext uri="{FF2B5EF4-FFF2-40B4-BE49-F238E27FC236}">
                <a16:creationId xmlns:a16="http://schemas.microsoft.com/office/drawing/2014/main" id="{0F798CD3-F441-4F52-8A60-1C5A009E67FD}"/>
              </a:ext>
            </a:extLst>
          </p:cNvPr>
          <p:cNvSpPr>
            <a:spLocks noGrp="1" noChangeArrowheads="1"/>
          </p:cNvSpPr>
          <p:nvPr>
            <p:ph idx="1"/>
          </p:nvPr>
        </p:nvSpPr>
        <p:spPr>
          <a:xfrm>
            <a:off x="228600" y="1817729"/>
            <a:ext cx="11277600" cy="4724400"/>
          </a:xfrm>
        </p:spPr>
        <p:txBody>
          <a:bodyPr rtlCol="0">
            <a:noAutofit/>
          </a:bodyPr>
          <a:lstStyle/>
          <a:p>
            <a:pPr eaLnBrk="1" fontAlgn="auto" hangingPunct="1">
              <a:spcAft>
                <a:spcPts val="0"/>
              </a:spcAft>
              <a:defRPr/>
            </a:pPr>
            <a:r>
              <a:rPr lang="en-US" altLang="en-US" sz="2800" dirty="0"/>
              <a:t>Galatians 5:22-24 But the fruit of the Spirit is love, joy, peace, patience, kindness, goodness, faithfulness, </a:t>
            </a:r>
            <a:r>
              <a:rPr lang="en-US" altLang="en-US" sz="2800" b="1" dirty="0"/>
              <a:t>23 </a:t>
            </a:r>
            <a:r>
              <a:rPr lang="en-US" altLang="en-US" sz="2800" dirty="0"/>
              <a:t>gentleness, </a:t>
            </a:r>
            <a:r>
              <a:rPr lang="en-US" altLang="en-US" sz="2800" u="sng" dirty="0"/>
              <a:t>self-control</a:t>
            </a:r>
            <a:r>
              <a:rPr lang="en-US" altLang="en-US" sz="2800" dirty="0"/>
              <a:t>; against such things there is no law. </a:t>
            </a:r>
            <a:r>
              <a:rPr lang="en-US" altLang="en-US" sz="2800" b="1" dirty="0"/>
              <a:t>24 </a:t>
            </a:r>
            <a:r>
              <a:rPr lang="en-US" altLang="en-US" sz="2800" dirty="0"/>
              <a:t>And those who belong to Christ Jesus have crucified the flesh with its passions and desires. </a:t>
            </a:r>
          </a:p>
          <a:p>
            <a:pPr eaLnBrk="1" fontAlgn="auto" hangingPunct="1">
              <a:spcAft>
                <a:spcPts val="0"/>
              </a:spcAft>
              <a:defRPr/>
            </a:pPr>
            <a:r>
              <a:rPr lang="en-US" altLang="en-US" sz="2800" dirty="0"/>
              <a:t>Titus 1:7-8 For an overseer, as God's steward, must be above reproach. He must not be arrogant or quick-tempered or a drunkard or violent or greedy for gain, </a:t>
            </a:r>
            <a:r>
              <a:rPr lang="en-US" altLang="en-US" sz="2800" b="1" dirty="0"/>
              <a:t>8 </a:t>
            </a:r>
            <a:r>
              <a:rPr lang="en-US" altLang="en-US" sz="2800" dirty="0"/>
              <a:t>but hospitable, a lover of good, self-controlled, upright, holy, and disciplined. </a:t>
            </a:r>
          </a:p>
          <a:p>
            <a:pPr eaLnBrk="1" fontAlgn="auto" hangingPunct="1">
              <a:spcAft>
                <a:spcPts val="0"/>
              </a:spcAft>
              <a:defRPr/>
            </a:pPr>
            <a:r>
              <a:rPr lang="en-US" altLang="en-US" sz="2800" dirty="0"/>
              <a:t>2 Peter 1:6</a:t>
            </a:r>
          </a:p>
          <a:p>
            <a:pPr eaLnBrk="1" fontAlgn="auto" hangingPunct="1">
              <a:spcAft>
                <a:spcPts val="0"/>
              </a:spcAft>
              <a:defRPr/>
            </a:pPr>
            <a:r>
              <a:rPr lang="en-US" altLang="en-US" sz="2800" dirty="0"/>
              <a:t>Self-control is therefore the discipline of one's self so as to live in harmony with the knowledge of right and wrong that one has.</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7960114-388F-4ECE-8F03-F7B77880F595}"/>
              </a:ext>
            </a:extLst>
          </p:cNvPr>
          <p:cNvSpPr>
            <a:spLocks noGrp="1" noChangeArrowheads="1"/>
          </p:cNvSpPr>
          <p:nvPr>
            <p:ph type="title"/>
          </p:nvPr>
        </p:nvSpPr>
        <p:spPr/>
        <p:txBody>
          <a:bodyPr/>
          <a:lstStyle/>
          <a:p>
            <a:pPr eaLnBrk="1" hangingPunct="1"/>
            <a:r>
              <a:rPr lang="en-US" altLang="en-US" dirty="0"/>
              <a:t>Demonstration of Intemperance</a:t>
            </a:r>
          </a:p>
        </p:txBody>
      </p:sp>
      <p:sp>
        <p:nvSpPr>
          <p:cNvPr id="16387" name="Rectangle 3">
            <a:extLst>
              <a:ext uri="{FF2B5EF4-FFF2-40B4-BE49-F238E27FC236}">
                <a16:creationId xmlns:a16="http://schemas.microsoft.com/office/drawing/2014/main" id="{09946D15-CE8B-4678-A15E-AC5390799CCF}"/>
              </a:ext>
            </a:extLst>
          </p:cNvPr>
          <p:cNvSpPr>
            <a:spLocks noGrp="1" noChangeArrowheads="1"/>
          </p:cNvSpPr>
          <p:nvPr>
            <p:ph idx="1"/>
          </p:nvPr>
        </p:nvSpPr>
        <p:spPr>
          <a:xfrm>
            <a:off x="0" y="1981200"/>
            <a:ext cx="11887200" cy="4876800"/>
          </a:xfrm>
        </p:spPr>
        <p:txBody>
          <a:bodyPr rtlCol="0">
            <a:noAutofit/>
          </a:bodyPr>
          <a:lstStyle/>
          <a:p>
            <a:pPr eaLnBrk="1" fontAlgn="auto" hangingPunct="1">
              <a:lnSpc>
                <a:spcPct val="80000"/>
              </a:lnSpc>
              <a:spcAft>
                <a:spcPts val="0"/>
              </a:spcAft>
              <a:defRPr/>
            </a:pPr>
            <a:r>
              <a:rPr lang="en-US" altLang="en-US" sz="2200" dirty="0"/>
              <a:t>Ecclesiastes 2:1-11 2 I said in my heart, “Come now, I will test you with pleasure; enjoy yourself.” But behold, this also was vanity. </a:t>
            </a:r>
            <a:r>
              <a:rPr lang="en-US" altLang="en-US" sz="2200" b="1" dirty="0"/>
              <a:t>2 </a:t>
            </a:r>
            <a:r>
              <a:rPr lang="en-US" altLang="en-US" sz="2200" dirty="0"/>
              <a:t>I said of laughter, “It is mad,” and of pleasure, “What use is it?” </a:t>
            </a:r>
            <a:r>
              <a:rPr lang="en-US" altLang="en-US" sz="2200" b="1" dirty="0"/>
              <a:t>3 </a:t>
            </a:r>
            <a:r>
              <a:rPr lang="en-US" altLang="en-US" sz="2200" dirty="0"/>
              <a:t>I searched with my heart how to cheer my body with wine—my heart still guiding me with wisdom—and how to lay hold on folly, till I might see what was good for the children of man to do under heaven during the few days of their life. </a:t>
            </a:r>
            <a:r>
              <a:rPr lang="en-US" altLang="en-US" sz="2200" b="1" dirty="0"/>
              <a:t>4 </a:t>
            </a:r>
            <a:r>
              <a:rPr lang="en-US" altLang="en-US" sz="2200" dirty="0"/>
              <a:t>I made great works. I built houses and planted vineyards for myself. </a:t>
            </a:r>
            <a:r>
              <a:rPr lang="en-US" altLang="en-US" sz="2200" b="1" dirty="0"/>
              <a:t>5 </a:t>
            </a:r>
            <a:r>
              <a:rPr lang="en-US" altLang="en-US" sz="2200" dirty="0"/>
              <a:t>I made myself gardens and parks, and planted in them all kinds of fruit trees. </a:t>
            </a:r>
            <a:r>
              <a:rPr lang="en-US" altLang="en-US" sz="2200" b="1" dirty="0"/>
              <a:t>6 </a:t>
            </a:r>
            <a:r>
              <a:rPr lang="en-US" altLang="en-US" sz="2200" dirty="0"/>
              <a:t>I made myself pools from which to water the forest of growing trees. </a:t>
            </a:r>
            <a:r>
              <a:rPr lang="en-US" altLang="en-US" sz="2200" b="1" dirty="0"/>
              <a:t>7 </a:t>
            </a:r>
            <a:r>
              <a:rPr lang="en-US" altLang="en-US" sz="2200" dirty="0"/>
              <a:t>I bought male and female slaves, and had slaves who were born in my house. I had also great possessions of herds and flocks, more than any who had been before me in Jerusalem. </a:t>
            </a:r>
            <a:r>
              <a:rPr lang="en-US" altLang="en-US" sz="2200" b="1" dirty="0"/>
              <a:t>8 </a:t>
            </a:r>
            <a:r>
              <a:rPr lang="en-US" altLang="en-US" sz="2200" dirty="0"/>
              <a:t>I also gathered for myself silver and gold and the treasure of kings and provinces. I got singers, both men and women, and many concubines, the delight of the sons of man.</a:t>
            </a:r>
            <a:r>
              <a:rPr lang="en-US" altLang="en-US" sz="2200" b="1" dirty="0"/>
              <a:t>9 </a:t>
            </a:r>
            <a:r>
              <a:rPr lang="en-US" altLang="en-US" sz="2200" dirty="0"/>
              <a:t>So I became great and surpassed all who were before me in Jerusalem. Also my wisdom remained with me. </a:t>
            </a:r>
            <a:r>
              <a:rPr lang="en-US" altLang="en-US" sz="2200" b="1" dirty="0"/>
              <a:t>10 </a:t>
            </a:r>
            <a:r>
              <a:rPr lang="en-US" altLang="en-US" sz="2200" dirty="0"/>
              <a:t>And whatever my eyes desired I did not keep from them. I kept my heart from no pleasure, for my heart found pleasure in all my toil, and this was my reward for all my toil. </a:t>
            </a:r>
            <a:r>
              <a:rPr lang="en-US" altLang="en-US" sz="2200" b="1" dirty="0"/>
              <a:t>11 </a:t>
            </a:r>
            <a:r>
              <a:rPr lang="en-US" altLang="en-US" sz="2200" dirty="0"/>
              <a:t>Then I considered all that my hands had done and the toil I had expended in doing it, and behold, all was vanity and a striving after wind, and there was nothing to be gained under the sun</a:t>
            </a: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E25D9D4-62CA-47B8-8CA5-CD764845394D}"/>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sz="4000" dirty="0"/>
              <a:t>Human Understanding of the </a:t>
            </a:r>
            <a:br>
              <a:rPr lang="en-US" altLang="en-US" sz="4000" dirty="0"/>
            </a:br>
            <a:r>
              <a:rPr lang="en-US" altLang="en-US" sz="4000" dirty="0"/>
              <a:t>Demand of Self-Control</a:t>
            </a:r>
          </a:p>
        </p:txBody>
      </p:sp>
      <p:sp>
        <p:nvSpPr>
          <p:cNvPr id="17411" name="Rectangle 3">
            <a:extLst>
              <a:ext uri="{FF2B5EF4-FFF2-40B4-BE49-F238E27FC236}">
                <a16:creationId xmlns:a16="http://schemas.microsoft.com/office/drawing/2014/main" id="{EFCDA916-4FE6-4F85-9726-311109A5E80C}"/>
              </a:ext>
            </a:extLst>
          </p:cNvPr>
          <p:cNvSpPr>
            <a:spLocks noGrp="1" noChangeArrowheads="1"/>
          </p:cNvSpPr>
          <p:nvPr>
            <p:ph idx="1"/>
          </p:nvPr>
        </p:nvSpPr>
        <p:spPr>
          <a:xfrm>
            <a:off x="152400" y="2133600"/>
            <a:ext cx="10139363" cy="4724401"/>
          </a:xfrm>
        </p:spPr>
        <p:txBody>
          <a:bodyPr rtlCol="0">
            <a:noAutofit/>
          </a:bodyPr>
          <a:lstStyle/>
          <a:p>
            <a:pPr eaLnBrk="1" fontAlgn="auto" hangingPunct="1">
              <a:spcAft>
                <a:spcPts val="0"/>
              </a:spcAft>
              <a:defRPr/>
            </a:pPr>
            <a:r>
              <a:rPr lang="en-US" altLang="en-US" sz="3200" dirty="0"/>
              <a:t>“I cannot trust a man to control others who cannot control himself.” - Robert E. Lee</a:t>
            </a:r>
          </a:p>
          <a:p>
            <a:pPr eaLnBrk="1" fontAlgn="auto" hangingPunct="1">
              <a:spcAft>
                <a:spcPts val="0"/>
              </a:spcAft>
              <a:defRPr/>
            </a:pPr>
            <a:endParaRPr lang="en-US" altLang="en-US" sz="3200" dirty="0"/>
          </a:p>
          <a:p>
            <a:pPr eaLnBrk="1" fontAlgn="auto" hangingPunct="1">
              <a:spcAft>
                <a:spcPts val="0"/>
              </a:spcAft>
              <a:defRPr/>
            </a:pPr>
            <a:r>
              <a:rPr lang="en-US" altLang="en-US" sz="3200" dirty="0"/>
              <a:t>“Educate your children to self-control, to the habit of holding passion and prejudice and evil tendencies subject to an upright and reasoning will, and you have done much to abolish misery from their future and crimes from society.” </a:t>
            </a:r>
          </a:p>
          <a:p>
            <a:pPr eaLnBrk="1" fontAlgn="auto" hangingPunct="1">
              <a:spcAft>
                <a:spcPts val="0"/>
              </a:spcAft>
              <a:buNone/>
              <a:defRPr/>
            </a:pPr>
            <a:r>
              <a:rPr lang="en-US" altLang="en-US" sz="3200" dirty="0"/>
              <a:t>	– Ben Franklin </a:t>
            </a:r>
            <a:br>
              <a:rPr lang="en-US" altLang="en-US" sz="3200" dirty="0"/>
            </a:br>
            <a:endParaRPr lang="en-US" altLang="en-US" sz="3200" dirty="0"/>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F487835D-4CB5-4BD0-8230-7E90E2B56BFD}"/>
              </a:ext>
            </a:extLst>
          </p:cNvPr>
          <p:cNvSpPr>
            <a:spLocks noGrp="1" noChangeArrowheads="1"/>
          </p:cNvSpPr>
          <p:nvPr>
            <p:ph type="title"/>
          </p:nvPr>
        </p:nvSpPr>
        <p:spPr>
          <a:xfrm>
            <a:off x="990600" y="752475"/>
            <a:ext cx="7961313" cy="1081088"/>
          </a:xfrm>
        </p:spPr>
        <p:txBody>
          <a:bodyPr>
            <a:noAutofit/>
          </a:bodyPr>
          <a:lstStyle/>
          <a:p>
            <a:pPr eaLnBrk="1" hangingPunct="1"/>
            <a:r>
              <a:rPr lang="en-US" altLang="en-US" sz="4800" dirty="0"/>
              <a:t>Demands of Self- Control</a:t>
            </a:r>
          </a:p>
        </p:txBody>
      </p:sp>
      <p:pic>
        <p:nvPicPr>
          <p:cNvPr id="2050" name="Picture 2" descr="Image result for images:self-control">
            <a:extLst>
              <a:ext uri="{FF2B5EF4-FFF2-40B4-BE49-F238E27FC236}">
                <a16:creationId xmlns:a16="http://schemas.microsoft.com/office/drawing/2014/main" id="{A46CAE62-00F8-41A3-BBB3-927FE603136A}"/>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6147482" y="1833563"/>
            <a:ext cx="6012988" cy="5037576"/>
          </a:xfrm>
          <a:prstGeom prst="rect">
            <a:avLst/>
          </a:prstGeom>
          <a:noFill/>
          <a:extLst>
            <a:ext uri="{909E8E84-426E-40DD-AFC4-6F175D3DCCD1}">
              <a14:hiddenFill xmlns:a14="http://schemas.microsoft.com/office/drawing/2010/main">
                <a:solidFill>
                  <a:srgbClr val="FFFFFF"/>
                </a:solidFill>
              </a14:hiddenFill>
            </a:ext>
          </a:extLst>
        </p:spPr>
      </p:pic>
      <p:sp>
        <p:nvSpPr>
          <p:cNvPr id="35843" name="Text Placeholder 3">
            <a:extLst>
              <a:ext uri="{FF2B5EF4-FFF2-40B4-BE49-F238E27FC236}">
                <a16:creationId xmlns:a16="http://schemas.microsoft.com/office/drawing/2014/main" id="{364F8970-408D-49DC-8594-CB9D10CA9763}"/>
              </a:ext>
            </a:extLst>
          </p:cNvPr>
          <p:cNvSpPr>
            <a:spLocks noGrp="1" noChangeArrowheads="1"/>
          </p:cNvSpPr>
          <p:nvPr>
            <p:ph type="body" sz="half" idx="2"/>
          </p:nvPr>
        </p:nvSpPr>
        <p:spPr>
          <a:xfrm>
            <a:off x="304800" y="1298574"/>
            <a:ext cx="9448800" cy="3725864"/>
          </a:xfrm>
        </p:spPr>
        <p:txBody>
          <a:bodyPr/>
          <a:lstStyle/>
          <a:p>
            <a:pPr eaLnBrk="1" hangingPunct="1"/>
            <a:r>
              <a:rPr lang="en-US" altLang="en-US" sz="3600" dirty="0"/>
              <a:t>What are the demands of self-control?</a:t>
            </a:r>
          </a:p>
          <a:p>
            <a:pPr eaLnBrk="1" hangingPunct="1"/>
            <a:r>
              <a:rPr lang="en-US" altLang="en-US" sz="3600" dirty="0"/>
              <a:t>Can you be a Christian without self-control?</a:t>
            </a:r>
          </a:p>
          <a:p>
            <a:pPr eaLnBrk="1" hangingPunct="1"/>
            <a:r>
              <a:rPr lang="en-US" altLang="en-US" sz="3600" dirty="0"/>
              <a:t>How does self-control prevent apostasy?</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126581E-EEF8-4949-AB39-D239AF291509}"/>
              </a:ext>
            </a:extLst>
          </p:cNvPr>
          <p:cNvSpPr>
            <a:spLocks noGrp="1" noChangeArrowheads="1"/>
          </p:cNvSpPr>
          <p:nvPr>
            <p:ph type="title"/>
          </p:nvPr>
        </p:nvSpPr>
        <p:spPr/>
        <p:txBody>
          <a:bodyPr/>
          <a:lstStyle/>
          <a:p>
            <a:pPr eaLnBrk="1" hangingPunct="1"/>
            <a:r>
              <a:rPr lang="en-US" altLang="en-US" sz="4800" dirty="0"/>
              <a:t>Demand For Self-Control</a:t>
            </a:r>
          </a:p>
        </p:txBody>
      </p:sp>
      <p:sp>
        <p:nvSpPr>
          <p:cNvPr id="18435" name="Rectangle 3">
            <a:extLst>
              <a:ext uri="{FF2B5EF4-FFF2-40B4-BE49-F238E27FC236}">
                <a16:creationId xmlns:a16="http://schemas.microsoft.com/office/drawing/2014/main" id="{8B1FB01F-ECE5-4603-AECB-B80A1D51A371}"/>
              </a:ext>
            </a:extLst>
          </p:cNvPr>
          <p:cNvSpPr>
            <a:spLocks noGrp="1" noChangeArrowheads="1"/>
          </p:cNvSpPr>
          <p:nvPr>
            <p:ph idx="1"/>
          </p:nvPr>
        </p:nvSpPr>
        <p:spPr>
          <a:xfrm>
            <a:off x="381000" y="2057400"/>
            <a:ext cx="11049000" cy="4800601"/>
          </a:xfrm>
        </p:spPr>
        <p:txBody>
          <a:bodyPr rtlCol="0">
            <a:noAutofit/>
          </a:bodyPr>
          <a:lstStyle/>
          <a:p>
            <a:pPr eaLnBrk="1" fontAlgn="auto" hangingPunct="1">
              <a:lnSpc>
                <a:spcPct val="80000"/>
              </a:lnSpc>
              <a:spcAft>
                <a:spcPts val="0"/>
              </a:spcAft>
              <a:defRPr/>
            </a:pPr>
            <a:r>
              <a:rPr lang="en-US" altLang="en-US" u="sng" dirty="0"/>
              <a:t>Required To Be Christ’s Disciple</a:t>
            </a:r>
          </a:p>
          <a:p>
            <a:pPr eaLnBrk="1" fontAlgn="auto" hangingPunct="1">
              <a:lnSpc>
                <a:spcPct val="80000"/>
              </a:lnSpc>
              <a:spcAft>
                <a:spcPts val="0"/>
              </a:spcAft>
              <a:defRPr/>
            </a:pPr>
            <a:r>
              <a:rPr lang="en-US" altLang="en-US" dirty="0"/>
              <a:t>Luke 9:23-26 And he said to all, “If anyone would come after me, let him deny himself and take up his cross daily and follow me. 24 For whoever would save his life will lose it, but whoever loses his life for my sake will save it. 25 For what does it profit a man if he gains the whole world and loses or forfeits himself? </a:t>
            </a:r>
          </a:p>
          <a:p>
            <a:pPr eaLnBrk="1" fontAlgn="auto" hangingPunct="1">
              <a:lnSpc>
                <a:spcPct val="80000"/>
              </a:lnSpc>
              <a:spcAft>
                <a:spcPts val="0"/>
              </a:spcAft>
              <a:defRPr/>
            </a:pPr>
            <a:r>
              <a:rPr lang="en-US" altLang="en-US" dirty="0"/>
              <a:t>Titus 2:11-14 </a:t>
            </a:r>
            <a:r>
              <a:rPr lang="en-US" altLang="en-US" b="1" dirty="0"/>
              <a:t>11 </a:t>
            </a:r>
            <a:r>
              <a:rPr lang="en-US" altLang="en-US" dirty="0"/>
              <a:t>For the grace of God has appeared, bringing salvation for all people, </a:t>
            </a:r>
            <a:r>
              <a:rPr lang="en-US" altLang="en-US" b="1" dirty="0"/>
              <a:t>12 </a:t>
            </a:r>
            <a:r>
              <a:rPr lang="en-US" altLang="en-US" dirty="0"/>
              <a:t>training us to renounce ungodliness and worldly passions, and to live self-controlled, upright, and godly lives in the present age, </a:t>
            </a:r>
            <a:r>
              <a:rPr lang="en-US" altLang="en-US" b="1" dirty="0"/>
              <a:t>13 </a:t>
            </a:r>
            <a:r>
              <a:rPr lang="en-US" altLang="en-US" dirty="0"/>
              <a:t>waiting for our blessed hope, the appearing of the glory of our great God and Savior Jesus Christ, </a:t>
            </a:r>
            <a:r>
              <a:rPr lang="en-US" altLang="en-US" b="1" dirty="0"/>
              <a:t>14 </a:t>
            </a:r>
            <a:r>
              <a:rPr lang="en-US" altLang="en-US" dirty="0"/>
              <a:t>who gave himself for us to redeem us from all lawlessness and to purify for himself a people for his own possession who are zealous for good works. </a:t>
            </a:r>
          </a:p>
          <a:p>
            <a:pPr eaLnBrk="1" fontAlgn="auto" hangingPunct="1">
              <a:lnSpc>
                <a:spcPct val="80000"/>
              </a:lnSpc>
              <a:spcAft>
                <a:spcPts val="0"/>
              </a:spcAft>
              <a:defRPr/>
            </a:pPr>
            <a:r>
              <a:rPr lang="en-US" altLang="en-US" b="1" dirty="0"/>
              <a:t>One cannot be a disciple of Jesus without exercising self- control!</a:t>
            </a:r>
            <a:r>
              <a:rPr lang="en-US" altLang="en-US" dirty="0"/>
              <a:t> </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B06A217-500B-4702-A370-E724FA75AD68}"/>
              </a:ext>
            </a:extLst>
          </p:cNvPr>
          <p:cNvSpPr>
            <a:spLocks noGrp="1" noChangeArrowheads="1"/>
          </p:cNvSpPr>
          <p:nvPr>
            <p:ph type="title"/>
          </p:nvPr>
        </p:nvSpPr>
        <p:spPr/>
        <p:txBody>
          <a:bodyPr/>
          <a:lstStyle/>
          <a:p>
            <a:pPr eaLnBrk="1" hangingPunct="1"/>
            <a:r>
              <a:rPr lang="en-US" altLang="en-US" sz="4800" dirty="0"/>
              <a:t>Demand For Self-Control</a:t>
            </a:r>
          </a:p>
        </p:txBody>
      </p:sp>
      <p:sp>
        <p:nvSpPr>
          <p:cNvPr id="19459" name="Rectangle 3">
            <a:extLst>
              <a:ext uri="{FF2B5EF4-FFF2-40B4-BE49-F238E27FC236}">
                <a16:creationId xmlns:a16="http://schemas.microsoft.com/office/drawing/2014/main" id="{D1D792BC-0D10-46FB-AA63-C2567833E75E}"/>
              </a:ext>
            </a:extLst>
          </p:cNvPr>
          <p:cNvSpPr>
            <a:spLocks noGrp="1" noChangeArrowheads="1"/>
          </p:cNvSpPr>
          <p:nvPr>
            <p:ph idx="1"/>
          </p:nvPr>
        </p:nvSpPr>
        <p:spPr>
          <a:xfrm>
            <a:off x="228600" y="2057400"/>
            <a:ext cx="10063163" cy="4495801"/>
          </a:xfrm>
        </p:spPr>
        <p:txBody>
          <a:bodyPr rtlCol="0">
            <a:noAutofit/>
          </a:bodyPr>
          <a:lstStyle/>
          <a:p>
            <a:pPr eaLnBrk="1" fontAlgn="auto" hangingPunct="1">
              <a:spcAft>
                <a:spcPts val="0"/>
              </a:spcAft>
              <a:defRPr/>
            </a:pPr>
            <a:r>
              <a:rPr lang="en-US" altLang="en-US" sz="3200" u="sng" dirty="0"/>
              <a:t>Required To Prevent Apostasy</a:t>
            </a:r>
          </a:p>
          <a:p>
            <a:pPr eaLnBrk="1" fontAlgn="auto" hangingPunct="1">
              <a:spcAft>
                <a:spcPts val="0"/>
              </a:spcAft>
              <a:defRPr/>
            </a:pPr>
            <a:r>
              <a:rPr lang="en-US" altLang="en-US" sz="3200" dirty="0"/>
              <a:t>1 Corinthians 9:24-27 Do you not know that in a race all the runners run, but only one receives the prize? So run that you may obtain it. </a:t>
            </a:r>
            <a:r>
              <a:rPr lang="en-US" altLang="en-US" sz="3200" b="1" dirty="0"/>
              <a:t>25 </a:t>
            </a:r>
            <a:r>
              <a:rPr lang="en-US" altLang="en-US" sz="3200" dirty="0"/>
              <a:t>Every athlete exercises self-control in all things. They do it to receive a perishable wreath, but we an imperishable. </a:t>
            </a:r>
            <a:r>
              <a:rPr lang="en-US" altLang="en-US" sz="3200" b="1" dirty="0"/>
              <a:t>26 </a:t>
            </a:r>
            <a:r>
              <a:rPr lang="en-US" altLang="en-US" sz="3200" dirty="0"/>
              <a:t>So I do not run aimlessly; I do not box as one beating the air. </a:t>
            </a:r>
            <a:r>
              <a:rPr lang="en-US" altLang="en-US" sz="3200" b="1" dirty="0"/>
              <a:t>27 </a:t>
            </a:r>
            <a:r>
              <a:rPr lang="en-US" altLang="en-US" sz="3200" dirty="0"/>
              <a:t>But I discipline my body and keep it under control, lest after preaching to others I myself should be disqualified. </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7D4A24F-E91B-478C-81CC-DE5E1CC1FBB9}"/>
              </a:ext>
            </a:extLst>
          </p:cNvPr>
          <p:cNvSpPr>
            <a:spLocks noGrp="1" noChangeArrowheads="1"/>
          </p:cNvSpPr>
          <p:nvPr>
            <p:ph type="title"/>
          </p:nvPr>
        </p:nvSpPr>
        <p:spPr/>
        <p:txBody>
          <a:bodyPr/>
          <a:lstStyle/>
          <a:p>
            <a:pPr eaLnBrk="1" hangingPunct="1"/>
            <a:r>
              <a:rPr lang="en-US" altLang="en-US" sz="4800" dirty="0"/>
              <a:t>Demand For Self-Control</a:t>
            </a:r>
          </a:p>
        </p:txBody>
      </p:sp>
      <p:sp>
        <p:nvSpPr>
          <p:cNvPr id="20483" name="Rectangle 3">
            <a:extLst>
              <a:ext uri="{FF2B5EF4-FFF2-40B4-BE49-F238E27FC236}">
                <a16:creationId xmlns:a16="http://schemas.microsoft.com/office/drawing/2014/main" id="{96FF7C01-8401-4F59-8D75-94B52E4258D1}"/>
              </a:ext>
            </a:extLst>
          </p:cNvPr>
          <p:cNvSpPr>
            <a:spLocks noGrp="1" noChangeArrowheads="1"/>
          </p:cNvSpPr>
          <p:nvPr>
            <p:ph idx="1"/>
          </p:nvPr>
        </p:nvSpPr>
        <p:spPr>
          <a:xfrm>
            <a:off x="304800" y="1981200"/>
            <a:ext cx="11582400" cy="4648201"/>
          </a:xfrm>
        </p:spPr>
        <p:txBody>
          <a:bodyPr rtlCol="0">
            <a:noAutofit/>
          </a:bodyPr>
          <a:lstStyle/>
          <a:p>
            <a:pPr eaLnBrk="1" fontAlgn="auto" hangingPunct="1">
              <a:lnSpc>
                <a:spcPct val="80000"/>
              </a:lnSpc>
              <a:spcAft>
                <a:spcPts val="0"/>
              </a:spcAft>
              <a:defRPr/>
            </a:pPr>
            <a:r>
              <a:rPr lang="en-US" altLang="en-US" sz="2600" u="sng" dirty="0"/>
              <a:t>Required To Prevent Apostasy</a:t>
            </a:r>
            <a:endParaRPr lang="en-US" altLang="en-US" sz="2600" dirty="0"/>
          </a:p>
          <a:p>
            <a:pPr eaLnBrk="1" fontAlgn="auto" hangingPunct="1">
              <a:lnSpc>
                <a:spcPct val="80000"/>
              </a:lnSpc>
              <a:spcAft>
                <a:spcPts val="0"/>
              </a:spcAft>
              <a:defRPr/>
            </a:pPr>
            <a:r>
              <a:rPr lang="en-US" altLang="en-US" sz="2600" dirty="0"/>
              <a:t>2 Peter 2:17-22 </a:t>
            </a:r>
            <a:r>
              <a:rPr lang="en-US" altLang="en-US" sz="2600" b="1" dirty="0"/>
              <a:t>17 </a:t>
            </a:r>
            <a:r>
              <a:rPr lang="en-US" altLang="en-US" sz="2600" dirty="0"/>
              <a:t>These are waterless springs and mists driven by a storm. For them the gloom of utter darkness has been reserved. </a:t>
            </a:r>
            <a:r>
              <a:rPr lang="en-US" altLang="en-US" sz="2600" b="1" dirty="0"/>
              <a:t>18 </a:t>
            </a:r>
            <a:r>
              <a:rPr lang="en-US" altLang="en-US" sz="2600" dirty="0"/>
              <a:t>For, speaking loud boasts of folly, they entice by sensual passions of the flesh those who are barely escaping from those who live in error. </a:t>
            </a:r>
            <a:r>
              <a:rPr lang="en-US" altLang="en-US" sz="2600" b="1" dirty="0"/>
              <a:t>19 </a:t>
            </a:r>
            <a:r>
              <a:rPr lang="en-US" altLang="en-US" sz="2600" dirty="0"/>
              <a:t>They promise them freedom, but they themselves are slaves of corruption. For whatever overcomes a person, to that he is enslaved. </a:t>
            </a:r>
            <a:r>
              <a:rPr lang="en-US" altLang="en-US" sz="2600" b="1" dirty="0"/>
              <a:t>20 </a:t>
            </a:r>
            <a:r>
              <a:rPr lang="en-US" altLang="en-US" sz="2600" dirty="0"/>
              <a:t>For if, after they have escaped the defilements of the world through the knowledge of our Lord and Savior Jesus Christ, they are again entangled in them and overcome, the last state has become worse for them than the first. </a:t>
            </a:r>
            <a:r>
              <a:rPr lang="en-US" altLang="en-US" sz="2600" b="1" dirty="0"/>
              <a:t>21 </a:t>
            </a:r>
            <a:r>
              <a:rPr lang="en-US" altLang="en-US" sz="2600" dirty="0"/>
              <a:t>For it would have been better for them never to have known the way of righteousness than after knowing it to turn back from the holy commandment delivered to them. </a:t>
            </a:r>
            <a:r>
              <a:rPr lang="en-US" altLang="en-US" sz="2600" b="1" dirty="0"/>
              <a:t>22 </a:t>
            </a:r>
            <a:r>
              <a:rPr lang="en-US" altLang="en-US" sz="2600" dirty="0"/>
              <a:t>What the true proverb says has happened to them: “The dog returns to its own vomit, and the sow, after washing herself, returns to wallow in the mire.” </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2A30DD4-3B17-410F-AF2F-A383294F4A2A}"/>
              </a:ext>
            </a:extLst>
          </p:cNvPr>
          <p:cNvSpPr>
            <a:spLocks noGrp="1" noChangeArrowheads="1"/>
          </p:cNvSpPr>
          <p:nvPr>
            <p:ph type="title"/>
          </p:nvPr>
        </p:nvSpPr>
        <p:spPr/>
        <p:txBody>
          <a:bodyPr/>
          <a:lstStyle/>
          <a:p>
            <a:pPr eaLnBrk="1" hangingPunct="1"/>
            <a:r>
              <a:rPr lang="en-US" altLang="en-US" sz="4400" dirty="0"/>
              <a:t>How do we develop self-control?</a:t>
            </a:r>
          </a:p>
        </p:txBody>
      </p:sp>
      <p:pic>
        <p:nvPicPr>
          <p:cNvPr id="3074" name="Picture 2" descr="Image result for images:self-control">
            <a:extLst>
              <a:ext uri="{FF2B5EF4-FFF2-40B4-BE49-F238E27FC236}">
                <a16:creationId xmlns:a16="http://schemas.microsoft.com/office/drawing/2014/main" id="{D171DDD4-05EF-4CE3-AF90-A254E929B41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04243" y="3733457"/>
            <a:ext cx="3087757" cy="308775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441ED70-A335-4CAB-9827-17F47B513372}"/>
              </a:ext>
            </a:extLst>
          </p:cNvPr>
          <p:cNvSpPr>
            <a:spLocks noGrp="1"/>
          </p:cNvSpPr>
          <p:nvPr>
            <p:ph idx="1"/>
          </p:nvPr>
        </p:nvSpPr>
        <p:spPr>
          <a:xfrm>
            <a:off x="430742" y="2133600"/>
            <a:ext cx="11330516" cy="4495800"/>
          </a:xfrm>
        </p:spPr>
        <p:txBody>
          <a:bodyPr rtlCol="0">
            <a:noAutofit/>
          </a:bodyPr>
          <a:lstStyle/>
          <a:p>
            <a:pPr eaLnBrk="1" fontAlgn="auto" hangingPunct="1">
              <a:spcAft>
                <a:spcPts val="0"/>
              </a:spcAft>
              <a:defRPr/>
            </a:pPr>
            <a:r>
              <a:rPr lang="en-US" sz="2800" dirty="0"/>
              <a:t>Is the problem self-control isolated to just one part of life?</a:t>
            </a:r>
          </a:p>
          <a:p>
            <a:pPr eaLnBrk="1" fontAlgn="auto" hangingPunct="1">
              <a:spcAft>
                <a:spcPts val="0"/>
              </a:spcAft>
              <a:defRPr/>
            </a:pPr>
            <a:r>
              <a:rPr lang="en-US" sz="2800" dirty="0"/>
              <a:t>AS an example, is the tongue an area easy to develop self-control?</a:t>
            </a:r>
          </a:p>
          <a:p>
            <a:pPr eaLnBrk="1" fontAlgn="auto" hangingPunct="1">
              <a:spcAft>
                <a:spcPts val="0"/>
              </a:spcAft>
              <a:defRPr/>
            </a:pPr>
            <a:r>
              <a:rPr lang="en-US" sz="2800" dirty="0"/>
              <a:t>Does the problems of developing self-control only affect Christians?</a:t>
            </a:r>
          </a:p>
          <a:p>
            <a:pPr eaLnBrk="1" fontAlgn="auto" hangingPunct="1">
              <a:spcAft>
                <a:spcPts val="0"/>
              </a:spcAft>
              <a:defRPr/>
            </a:pPr>
            <a:r>
              <a:rPr lang="en-US" sz="2800" dirty="0"/>
              <a:t>What are the </a:t>
            </a:r>
            <a:r>
              <a:rPr lang="en-US" sz="2800" dirty="0" err="1"/>
              <a:t>conseuences</a:t>
            </a:r>
            <a:r>
              <a:rPr lang="en-US" sz="2800" dirty="0"/>
              <a:t> or sequalae of not having self-control?</a:t>
            </a:r>
          </a:p>
          <a:p>
            <a:pPr eaLnBrk="1" fontAlgn="auto" hangingPunct="1">
              <a:spcAft>
                <a:spcPts val="0"/>
              </a:spcAft>
              <a:defRPr/>
            </a:pPr>
            <a:r>
              <a:rPr lang="en-US" sz="2800" dirty="0"/>
              <a:t>How do passions of the flesh war against </a:t>
            </a:r>
            <a:r>
              <a:rPr lang="en-US" sz="2800" dirty="0" err="1"/>
              <a:t>th</a:t>
            </a:r>
            <a:r>
              <a:rPr lang="en-US" sz="2800" dirty="0"/>
              <a:t> soul?</a:t>
            </a:r>
          </a:p>
          <a:p>
            <a:pPr eaLnBrk="1" fontAlgn="auto" hangingPunct="1">
              <a:spcAft>
                <a:spcPts val="0"/>
              </a:spcAft>
              <a:defRPr/>
            </a:pPr>
            <a:r>
              <a:rPr lang="en-US" sz="2800" dirty="0"/>
              <a:t>How do we start developing self-control?</a:t>
            </a:r>
          </a:p>
          <a:p>
            <a:pPr eaLnBrk="1" fontAlgn="auto" hangingPunct="1">
              <a:spcAft>
                <a:spcPts val="0"/>
              </a:spcAft>
              <a:defRPr/>
            </a:pPr>
            <a:r>
              <a:rPr lang="en-US" sz="2800" dirty="0"/>
              <a:t>How do we grow self-control as Christians?</a:t>
            </a:r>
          </a:p>
          <a:p>
            <a:pPr eaLnBrk="1" fontAlgn="auto" hangingPunct="1">
              <a:spcAft>
                <a:spcPts val="0"/>
              </a:spcAft>
              <a:defRPr/>
            </a:pPr>
            <a:endParaRPr lang="en-US" sz="2800" dirty="0"/>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7E90B15E-B9EF-4596-A714-1393109DEFF0}"/>
              </a:ext>
            </a:extLst>
          </p:cNvPr>
          <p:cNvSpPr>
            <a:spLocks noGrp="1" noChangeArrowheads="1"/>
          </p:cNvSpPr>
          <p:nvPr>
            <p:ph type="ctrTitle"/>
          </p:nvPr>
        </p:nvSpPr>
        <p:spPr>
          <a:xfrm>
            <a:off x="-457200" y="1993134"/>
            <a:ext cx="6553200" cy="1470025"/>
          </a:xfrm>
        </p:spPr>
        <p:txBody>
          <a:bodyPr/>
          <a:lstStyle/>
          <a:p>
            <a:pPr eaLnBrk="1" hangingPunct="1"/>
            <a:r>
              <a:rPr lang="en-US" altLang="en-US" dirty="0"/>
              <a:t>Eyeing Second Peter</a:t>
            </a:r>
          </a:p>
        </p:txBody>
      </p:sp>
      <p:sp>
        <p:nvSpPr>
          <p:cNvPr id="20483" name="Rectangle 5">
            <a:extLst>
              <a:ext uri="{FF2B5EF4-FFF2-40B4-BE49-F238E27FC236}">
                <a16:creationId xmlns:a16="http://schemas.microsoft.com/office/drawing/2014/main" id="{B8472994-DA27-43FC-8CBA-3AABBE5ACF37}"/>
              </a:ext>
            </a:extLst>
          </p:cNvPr>
          <p:cNvSpPr>
            <a:spLocks noGrp="1" noChangeArrowheads="1"/>
          </p:cNvSpPr>
          <p:nvPr>
            <p:ph type="subTitle" idx="1"/>
          </p:nvPr>
        </p:nvSpPr>
        <p:spPr>
          <a:xfrm>
            <a:off x="5410200" y="206375"/>
            <a:ext cx="6400800" cy="2384425"/>
          </a:xfrm>
        </p:spPr>
        <p:txBody>
          <a:bodyPr>
            <a:normAutofit lnSpcReduction="10000"/>
          </a:bodyPr>
          <a:lstStyle/>
          <a:p>
            <a:pPr eaLnBrk="1" hangingPunct="1"/>
            <a:r>
              <a:rPr lang="en-US" altLang="en-US" sz="2800" dirty="0"/>
              <a:t>Building On God’s Promises</a:t>
            </a:r>
          </a:p>
          <a:p>
            <a:pPr eaLnBrk="1" hangingPunct="1"/>
            <a:r>
              <a:rPr lang="en-US" altLang="en-US" sz="2800" dirty="0"/>
              <a:t>Escaping the Corruption in the World</a:t>
            </a:r>
          </a:p>
          <a:p>
            <a:pPr eaLnBrk="1" hangingPunct="1"/>
            <a:r>
              <a:rPr lang="en-US" altLang="en-US" sz="2800" dirty="0"/>
              <a:t>Partaking of the Divine Nature</a:t>
            </a:r>
          </a:p>
          <a:p>
            <a:pPr eaLnBrk="1" hangingPunct="1"/>
            <a:endParaRPr lang="en-US" altLang="en-US" sz="2800" dirty="0"/>
          </a:p>
          <a:p>
            <a:pPr eaLnBrk="1" hangingPunct="1"/>
            <a:r>
              <a:rPr lang="en-US" altLang="en-US" sz="2800" dirty="0"/>
              <a:t>Week 6: Self-control</a:t>
            </a:r>
          </a:p>
        </p:txBody>
      </p:sp>
      <p:pic>
        <p:nvPicPr>
          <p:cNvPr id="20484" name="Picture 2">
            <a:extLst>
              <a:ext uri="{FF2B5EF4-FFF2-40B4-BE49-F238E27FC236}">
                <a16:creationId xmlns:a16="http://schemas.microsoft.com/office/drawing/2014/main" id="{CC31AAF3-14F0-4EAB-BC12-D276342D7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716934"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BE0B1775-9A6D-4E96-9172-B0A1353C50FE}"/>
              </a:ext>
            </a:extLst>
          </p:cNvPr>
          <p:cNvPicPr>
            <a:picLocks noChangeAspect="1"/>
          </p:cNvPicPr>
          <p:nvPr/>
        </p:nvPicPr>
        <p:blipFill rotWithShape="1">
          <a:blip r:embed="rId3">
            <a:clrChange>
              <a:clrFrom>
                <a:srgbClr val="FDBB33"/>
              </a:clrFrom>
              <a:clrTo>
                <a:srgbClr val="FDBB33">
                  <a:alpha val="0"/>
                </a:srgbClr>
              </a:clrTo>
            </a:clrChange>
            <a:extLst>
              <a:ext uri="{28A0092B-C50C-407E-A947-70E740481C1C}">
                <a14:useLocalDpi xmlns:a14="http://schemas.microsoft.com/office/drawing/2010/main" val="0"/>
              </a:ext>
            </a:extLst>
          </a:blip>
          <a:srcRect b="18600"/>
          <a:stretch/>
        </p:blipFill>
        <p:spPr>
          <a:xfrm>
            <a:off x="2530763" y="3657600"/>
            <a:ext cx="6953296" cy="3200400"/>
          </a:xfrm>
          <a:prstGeom prst="rect">
            <a:avLst/>
          </a:prstGeom>
        </p:spPr>
      </p:pic>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389DFFA-1874-468B-830C-4D7E87C07168}"/>
              </a:ext>
            </a:extLst>
          </p:cNvPr>
          <p:cNvSpPr>
            <a:spLocks noGrp="1" noChangeArrowheads="1"/>
          </p:cNvSpPr>
          <p:nvPr>
            <p:ph type="title"/>
          </p:nvPr>
        </p:nvSpPr>
        <p:spPr/>
        <p:txBody>
          <a:bodyPr/>
          <a:lstStyle/>
          <a:p>
            <a:pPr eaLnBrk="1" hangingPunct="1"/>
            <a:r>
              <a:rPr lang="en-US" altLang="en-US" sz="4800" dirty="0"/>
              <a:t>Developing Self-Control</a:t>
            </a:r>
          </a:p>
        </p:txBody>
      </p:sp>
      <p:sp>
        <p:nvSpPr>
          <p:cNvPr id="40963" name="Rectangle 3">
            <a:extLst>
              <a:ext uri="{FF2B5EF4-FFF2-40B4-BE49-F238E27FC236}">
                <a16:creationId xmlns:a16="http://schemas.microsoft.com/office/drawing/2014/main" id="{54D33B7A-4CD0-47DF-80FD-8F6EF80A8D94}"/>
              </a:ext>
            </a:extLst>
          </p:cNvPr>
          <p:cNvSpPr>
            <a:spLocks noGrp="1" noChangeArrowheads="1"/>
          </p:cNvSpPr>
          <p:nvPr>
            <p:ph idx="1"/>
          </p:nvPr>
        </p:nvSpPr>
        <p:spPr>
          <a:xfrm>
            <a:off x="342900" y="2057400"/>
            <a:ext cx="11506200" cy="4343401"/>
          </a:xfrm>
        </p:spPr>
        <p:txBody>
          <a:bodyPr/>
          <a:lstStyle/>
          <a:p>
            <a:pPr eaLnBrk="1" hangingPunct="1">
              <a:lnSpc>
                <a:spcPct val="80000"/>
              </a:lnSpc>
            </a:pPr>
            <a:r>
              <a:rPr lang="en-US" altLang="en-US" sz="3200" u="sng" dirty="0"/>
              <a:t>The Problem</a:t>
            </a:r>
          </a:p>
          <a:p>
            <a:pPr eaLnBrk="1" hangingPunct="1">
              <a:lnSpc>
                <a:spcPct val="80000"/>
              </a:lnSpc>
            </a:pPr>
            <a:r>
              <a:rPr lang="en-US" altLang="en-US" sz="3200" dirty="0"/>
              <a:t>The challenge of controlling the self is seen throughout the scriptures.</a:t>
            </a:r>
          </a:p>
          <a:p>
            <a:pPr eaLnBrk="1" hangingPunct="1">
              <a:lnSpc>
                <a:spcPct val="80000"/>
              </a:lnSpc>
            </a:pPr>
            <a:r>
              <a:rPr lang="en-US" altLang="en-US" sz="3200" dirty="0"/>
              <a:t>Proverbs 16:32 Whoever is slow to anger is better than the mighty, and he who rules his spirit than he who takes a city.</a:t>
            </a:r>
          </a:p>
          <a:p>
            <a:pPr eaLnBrk="1" hangingPunct="1">
              <a:lnSpc>
                <a:spcPct val="80000"/>
              </a:lnSpc>
            </a:pPr>
            <a:r>
              <a:rPr lang="en-US" altLang="en-US" sz="3200" dirty="0"/>
              <a:t>James 1:26-27 If anyone thinks he is religious and does not bridle his tongue but deceives his heart, this person's religion is worthless. </a:t>
            </a:r>
            <a:r>
              <a:rPr lang="en-US" altLang="en-US" sz="3200" b="1" dirty="0"/>
              <a:t>27 </a:t>
            </a:r>
            <a:r>
              <a:rPr lang="en-US" altLang="en-US" sz="3200" dirty="0"/>
              <a:t>Religion that is pure and undefiled before God, the Father, is this: to visit orphans and widows in their affliction, and to keep oneself unstained from the world. </a:t>
            </a:r>
          </a:p>
          <a:p>
            <a:pPr lvl="1" eaLnBrk="1" hangingPunct="1">
              <a:lnSpc>
                <a:spcPct val="80000"/>
              </a:lnSpc>
            </a:pPr>
            <a:endParaRPr lang="en-US" altLang="en-US" sz="3200" dirty="0"/>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37A9B56-EA2F-4606-BF0F-763A9B33B013}"/>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sz="4000" dirty="0"/>
              <a:t>Developing Self-Control</a:t>
            </a:r>
            <a:br>
              <a:rPr lang="en-US" altLang="en-US" sz="4000" dirty="0"/>
            </a:br>
            <a:r>
              <a:rPr lang="en-US" altLang="en-US" sz="4000" dirty="0"/>
              <a:t>(The Problem)</a:t>
            </a:r>
          </a:p>
        </p:txBody>
      </p:sp>
      <p:sp>
        <p:nvSpPr>
          <p:cNvPr id="22531" name="Rectangle 3">
            <a:extLst>
              <a:ext uri="{FF2B5EF4-FFF2-40B4-BE49-F238E27FC236}">
                <a16:creationId xmlns:a16="http://schemas.microsoft.com/office/drawing/2014/main" id="{0D4AEA57-217A-4B18-B5D4-776DDBF53F16}"/>
              </a:ext>
            </a:extLst>
          </p:cNvPr>
          <p:cNvSpPr>
            <a:spLocks noGrp="1" noChangeArrowheads="1"/>
          </p:cNvSpPr>
          <p:nvPr>
            <p:ph idx="1"/>
          </p:nvPr>
        </p:nvSpPr>
        <p:spPr>
          <a:xfrm>
            <a:off x="304800" y="2209800"/>
            <a:ext cx="11049000" cy="4648201"/>
          </a:xfrm>
        </p:spPr>
        <p:txBody>
          <a:bodyPr rtlCol="0">
            <a:normAutofit/>
          </a:bodyPr>
          <a:lstStyle/>
          <a:p>
            <a:pPr eaLnBrk="1" fontAlgn="auto" hangingPunct="1">
              <a:lnSpc>
                <a:spcPct val="80000"/>
              </a:lnSpc>
              <a:spcAft>
                <a:spcPts val="0"/>
              </a:spcAft>
              <a:defRPr/>
            </a:pPr>
            <a:r>
              <a:rPr lang="en-US" altLang="en-US" dirty="0"/>
              <a:t>James 3:2-10 For we all stumble in many ways. And if anyone does not stumble in what he says, he is a perfect man, able also to bridle his whole body. </a:t>
            </a:r>
            <a:r>
              <a:rPr lang="en-US" altLang="en-US" b="1" dirty="0"/>
              <a:t>3 </a:t>
            </a:r>
            <a:r>
              <a:rPr lang="en-US" altLang="en-US" dirty="0"/>
              <a:t>If we put bits into the mouths of horses so that they obey us, we guide their whole bodies as well. </a:t>
            </a:r>
            <a:r>
              <a:rPr lang="en-US" altLang="en-US" b="1" dirty="0"/>
              <a:t>4 </a:t>
            </a:r>
            <a:r>
              <a:rPr lang="en-US" altLang="en-US" dirty="0"/>
              <a:t>Look at the ships also: though they are so large and are driven by strong winds, they are guided by a very small rudder wherever the will of the pilot directs. </a:t>
            </a:r>
            <a:r>
              <a:rPr lang="en-US" altLang="en-US" b="1" dirty="0"/>
              <a:t>5 </a:t>
            </a:r>
            <a:r>
              <a:rPr lang="en-US" altLang="en-US" dirty="0"/>
              <a:t>So also the tongue is a small member, yet it boasts of great things. How great a forest is set ablaze by such a small fire! </a:t>
            </a:r>
            <a:r>
              <a:rPr lang="en-US" altLang="en-US" b="1" dirty="0"/>
              <a:t>6 </a:t>
            </a:r>
            <a:r>
              <a:rPr lang="en-US" altLang="en-US" dirty="0"/>
              <a:t>And the tongue is a fire, a world of unrighteousness. The tongue is set among our members, staining the whole body, setting on fire the entire course of life, and set on fire by hell. </a:t>
            </a:r>
            <a:r>
              <a:rPr lang="en-US" altLang="en-US" b="1" dirty="0"/>
              <a:t>7 </a:t>
            </a:r>
            <a:r>
              <a:rPr lang="en-US" altLang="en-US" dirty="0"/>
              <a:t>For every kind of beast and bird, of reptile and sea creature, can be tamed and has been tamed by mankind, </a:t>
            </a:r>
            <a:r>
              <a:rPr lang="en-US" altLang="en-US" b="1" dirty="0"/>
              <a:t>8 </a:t>
            </a:r>
            <a:r>
              <a:rPr lang="en-US" altLang="en-US" dirty="0"/>
              <a:t>but no human being can tame the tongue. It is a restless evil, full of deadly poison. </a:t>
            </a:r>
            <a:r>
              <a:rPr lang="en-US" altLang="en-US" b="1" dirty="0"/>
              <a:t>9 </a:t>
            </a:r>
            <a:r>
              <a:rPr lang="en-US" altLang="en-US" dirty="0"/>
              <a:t>With it we bless our Lord and Father, and with it we curse people who are made in the likeness of God. </a:t>
            </a:r>
            <a:r>
              <a:rPr lang="en-US" altLang="en-US" b="1" dirty="0"/>
              <a:t>10 </a:t>
            </a:r>
            <a:r>
              <a:rPr lang="en-US" altLang="en-US" dirty="0"/>
              <a:t>From the same mouth come blessing and cursing. My brothers, these things ought not to be so</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3739360-098F-4A75-8580-349BD2C52A7C}"/>
              </a:ext>
            </a:extLst>
          </p:cNvPr>
          <p:cNvSpPr>
            <a:spLocks noGrp="1" noChangeArrowheads="1"/>
          </p:cNvSpPr>
          <p:nvPr>
            <p:ph type="title"/>
          </p:nvPr>
        </p:nvSpPr>
        <p:spPr/>
        <p:txBody>
          <a:bodyPr/>
          <a:lstStyle/>
          <a:p>
            <a:pPr eaLnBrk="1" hangingPunct="1"/>
            <a:r>
              <a:rPr lang="en-US" altLang="en-US" sz="4800" dirty="0"/>
              <a:t>Developing Self-Control</a:t>
            </a:r>
          </a:p>
        </p:txBody>
      </p:sp>
      <p:sp>
        <p:nvSpPr>
          <p:cNvPr id="23555" name="Rectangle 3">
            <a:extLst>
              <a:ext uri="{FF2B5EF4-FFF2-40B4-BE49-F238E27FC236}">
                <a16:creationId xmlns:a16="http://schemas.microsoft.com/office/drawing/2014/main" id="{D2E76D96-AF97-4FCD-BEA4-079A99F503DD}"/>
              </a:ext>
            </a:extLst>
          </p:cNvPr>
          <p:cNvSpPr>
            <a:spLocks noGrp="1" noChangeArrowheads="1"/>
          </p:cNvSpPr>
          <p:nvPr>
            <p:ph idx="1"/>
          </p:nvPr>
        </p:nvSpPr>
        <p:spPr>
          <a:xfrm>
            <a:off x="152400" y="1981200"/>
            <a:ext cx="12192000" cy="4800601"/>
          </a:xfrm>
        </p:spPr>
        <p:txBody>
          <a:bodyPr rtlCol="0">
            <a:noAutofit/>
          </a:bodyPr>
          <a:lstStyle/>
          <a:p>
            <a:pPr eaLnBrk="1" fontAlgn="auto" hangingPunct="1">
              <a:spcAft>
                <a:spcPts val="0"/>
              </a:spcAft>
              <a:defRPr/>
            </a:pPr>
            <a:r>
              <a:rPr lang="en-US" altLang="en-US" sz="2300" u="sng" dirty="0"/>
              <a:t>The Problem</a:t>
            </a:r>
          </a:p>
          <a:p>
            <a:pPr lvl="1" eaLnBrk="1" fontAlgn="auto" hangingPunct="1">
              <a:spcAft>
                <a:spcPts val="0"/>
              </a:spcAft>
              <a:defRPr/>
            </a:pPr>
            <a:r>
              <a:rPr lang="en-US" altLang="en-US" sz="2300" dirty="0"/>
              <a:t>Faced by all.  Those outside of Christ.</a:t>
            </a:r>
          </a:p>
          <a:p>
            <a:pPr lvl="1" eaLnBrk="1" fontAlgn="auto" hangingPunct="1">
              <a:spcAft>
                <a:spcPts val="0"/>
              </a:spcAft>
              <a:defRPr/>
            </a:pPr>
            <a:r>
              <a:rPr lang="en-US" altLang="en-US" sz="2300" dirty="0"/>
              <a:t>Romans 7:14-24 For we know that the law is spiritual, but I am of the flesh, sold under sin. </a:t>
            </a:r>
            <a:r>
              <a:rPr lang="en-US" altLang="en-US" sz="2300" b="1" dirty="0"/>
              <a:t>15 </a:t>
            </a:r>
            <a:r>
              <a:rPr lang="en-US" altLang="en-US" sz="2300" dirty="0"/>
              <a:t>For I do not understand my own actions. For I do not do what I want, but I do the very thing I hate. </a:t>
            </a:r>
            <a:r>
              <a:rPr lang="en-US" altLang="en-US" sz="2300" b="1" dirty="0"/>
              <a:t>16 </a:t>
            </a:r>
            <a:r>
              <a:rPr lang="en-US" altLang="en-US" sz="2300" dirty="0"/>
              <a:t>Now if I do what I do not want, I agree with the law, that it is good. </a:t>
            </a:r>
            <a:r>
              <a:rPr lang="en-US" altLang="en-US" sz="2300" b="1" dirty="0"/>
              <a:t>17 </a:t>
            </a:r>
            <a:r>
              <a:rPr lang="en-US" altLang="en-US" sz="2300" dirty="0"/>
              <a:t>So now it is no longer I who do it, but sin that dwells within me. </a:t>
            </a:r>
            <a:r>
              <a:rPr lang="en-US" altLang="en-US" sz="2300" b="1" dirty="0"/>
              <a:t>18 </a:t>
            </a:r>
            <a:r>
              <a:rPr lang="en-US" altLang="en-US" sz="2300" dirty="0"/>
              <a:t>For I know that nothing good dwells in me, that is, in my flesh. For I have the desire to do what is right, but not the ability to carry it out. </a:t>
            </a:r>
            <a:r>
              <a:rPr lang="en-US" altLang="en-US" sz="2300" b="1" dirty="0"/>
              <a:t>19 </a:t>
            </a:r>
            <a:r>
              <a:rPr lang="en-US" altLang="en-US" sz="2300" dirty="0"/>
              <a:t>For I do not do the good I want, but the evil I do not want is what I keep on doing. </a:t>
            </a:r>
            <a:r>
              <a:rPr lang="en-US" altLang="en-US" sz="2300" b="1" dirty="0"/>
              <a:t>20 </a:t>
            </a:r>
            <a:r>
              <a:rPr lang="en-US" altLang="en-US" sz="2300" dirty="0"/>
              <a:t>Now if I do what I do not want, it is no longer I who do it, but sin that dwells within me.</a:t>
            </a:r>
            <a:r>
              <a:rPr lang="en-US" altLang="en-US" sz="2300" b="1" dirty="0"/>
              <a:t>21 </a:t>
            </a:r>
            <a:r>
              <a:rPr lang="en-US" altLang="en-US" sz="2300" dirty="0"/>
              <a:t>So I find it to be a law that when I want to do right, evil lies close at hand. </a:t>
            </a:r>
            <a:r>
              <a:rPr lang="en-US" altLang="en-US" sz="2300" b="1" dirty="0"/>
              <a:t>22 </a:t>
            </a:r>
            <a:r>
              <a:rPr lang="en-US" altLang="en-US" sz="2300" dirty="0"/>
              <a:t>For I delight in the law of God, in my inner being, </a:t>
            </a:r>
            <a:r>
              <a:rPr lang="en-US" altLang="en-US" sz="2300" b="1" dirty="0"/>
              <a:t>23 </a:t>
            </a:r>
            <a:r>
              <a:rPr lang="en-US" altLang="en-US" sz="2300" dirty="0"/>
              <a:t>but I see in my members another law waging war against the law of my mind and making me captive to the law of sin that dwells in my members. </a:t>
            </a:r>
            <a:r>
              <a:rPr lang="en-US" altLang="en-US" sz="2300" b="1" dirty="0"/>
              <a:t>24 </a:t>
            </a:r>
            <a:r>
              <a:rPr lang="en-US" altLang="en-US" sz="2300" dirty="0"/>
              <a:t>Wretched man that I am! Who will deliver me from this body of death?</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C913505-D444-4F00-8B64-A662FCD08440}"/>
              </a:ext>
            </a:extLst>
          </p:cNvPr>
          <p:cNvSpPr>
            <a:spLocks noGrp="1" noChangeArrowheads="1"/>
          </p:cNvSpPr>
          <p:nvPr>
            <p:ph type="title"/>
          </p:nvPr>
        </p:nvSpPr>
        <p:spPr/>
        <p:txBody>
          <a:bodyPr/>
          <a:lstStyle/>
          <a:p>
            <a:pPr eaLnBrk="1" hangingPunct="1"/>
            <a:r>
              <a:rPr lang="en-US" altLang="en-US" sz="4800" dirty="0"/>
              <a:t>Developing Self-Control</a:t>
            </a:r>
          </a:p>
        </p:txBody>
      </p:sp>
      <p:sp>
        <p:nvSpPr>
          <p:cNvPr id="24579" name="Rectangle 3">
            <a:extLst>
              <a:ext uri="{FF2B5EF4-FFF2-40B4-BE49-F238E27FC236}">
                <a16:creationId xmlns:a16="http://schemas.microsoft.com/office/drawing/2014/main" id="{BF4E3BF9-FC4C-4692-9EEF-B6FB13EB224B}"/>
              </a:ext>
            </a:extLst>
          </p:cNvPr>
          <p:cNvSpPr>
            <a:spLocks noGrp="1" noChangeArrowheads="1"/>
          </p:cNvSpPr>
          <p:nvPr>
            <p:ph idx="1"/>
          </p:nvPr>
        </p:nvSpPr>
        <p:spPr>
          <a:xfrm>
            <a:off x="228600" y="1981200"/>
            <a:ext cx="11734799" cy="4724400"/>
          </a:xfrm>
        </p:spPr>
        <p:txBody>
          <a:bodyPr rtlCol="0">
            <a:noAutofit/>
          </a:bodyPr>
          <a:lstStyle/>
          <a:p>
            <a:pPr eaLnBrk="1" fontAlgn="auto" hangingPunct="1">
              <a:lnSpc>
                <a:spcPct val="75000"/>
              </a:lnSpc>
              <a:spcAft>
                <a:spcPts val="0"/>
              </a:spcAft>
              <a:defRPr/>
            </a:pPr>
            <a:r>
              <a:rPr lang="en-US" altLang="en-US" u="sng" dirty="0"/>
              <a:t>The Problem</a:t>
            </a:r>
          </a:p>
          <a:p>
            <a:pPr eaLnBrk="1" fontAlgn="auto" hangingPunct="1">
              <a:lnSpc>
                <a:spcPct val="75000"/>
              </a:lnSpc>
              <a:spcAft>
                <a:spcPts val="0"/>
              </a:spcAft>
              <a:defRPr/>
            </a:pPr>
            <a:r>
              <a:rPr lang="en-US" altLang="en-US" dirty="0"/>
              <a:t>Faced by even those who are in Christ.</a:t>
            </a:r>
          </a:p>
          <a:p>
            <a:pPr eaLnBrk="1" fontAlgn="auto" hangingPunct="1">
              <a:lnSpc>
                <a:spcPct val="75000"/>
              </a:lnSpc>
              <a:spcAft>
                <a:spcPts val="0"/>
              </a:spcAft>
              <a:defRPr/>
            </a:pPr>
            <a:r>
              <a:rPr lang="en-US" altLang="en-US" dirty="0"/>
              <a:t>Galatians 5:16-24 But I say, walk by the Spirit, and you will not gratify the desires of the flesh. 17 For the desires of the flesh are against the Spirit, and the desires of the Spirit are against the flesh, for these are opposed to each other, to keep you from doing the things you want to do. 18 But if you are led by the Spirit, you are not under the law. 19 Now the works of the flesh are evident: sexual immorality, impurity, sensuality, 20 idolatry, sorcery, enmity, strife, jealousy, fits of anger, rivalries, dissensions, divisions, 21 envy, drunkenness, orgies, and things like these. I warn you, as I warned you before, that those who do such things will not inherit the kingdom of God. 22 But the fruit of the Spirit is love, joy, peace, patience, kindness, goodness, faithfulness, 23 gentleness, self-control; against such things there is no law. 24 And those who belong to Christ Jesus have crucified the flesh with its passions and desires.</a:t>
            </a:r>
          </a:p>
          <a:p>
            <a:pPr eaLnBrk="1" fontAlgn="auto" hangingPunct="1">
              <a:lnSpc>
                <a:spcPct val="75000"/>
              </a:lnSpc>
              <a:spcAft>
                <a:spcPts val="0"/>
              </a:spcAft>
              <a:defRPr/>
            </a:pPr>
            <a:r>
              <a:rPr lang="en-US" altLang="en-US" dirty="0"/>
              <a:t>1 Peter 2:11Beloved, I urge you as sojourners and exiles to abstain from the passions of the flesh, which wage war against your soul.</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5B67866-79E1-404B-99CC-CC856BB0596A}"/>
              </a:ext>
            </a:extLst>
          </p:cNvPr>
          <p:cNvSpPr>
            <a:spLocks noGrp="1" noChangeArrowheads="1"/>
          </p:cNvSpPr>
          <p:nvPr>
            <p:ph type="title"/>
          </p:nvPr>
        </p:nvSpPr>
        <p:spPr/>
        <p:txBody>
          <a:bodyPr/>
          <a:lstStyle/>
          <a:p>
            <a:pPr eaLnBrk="1" hangingPunct="1"/>
            <a:r>
              <a:rPr lang="en-US" altLang="en-US" sz="4800" dirty="0"/>
              <a:t>Developing Self-Control</a:t>
            </a:r>
          </a:p>
        </p:txBody>
      </p:sp>
      <p:sp>
        <p:nvSpPr>
          <p:cNvPr id="25603" name="Rectangle 3">
            <a:extLst>
              <a:ext uri="{FF2B5EF4-FFF2-40B4-BE49-F238E27FC236}">
                <a16:creationId xmlns:a16="http://schemas.microsoft.com/office/drawing/2014/main" id="{7F2E09D5-1F99-4276-9FE7-9FDF446BB0B4}"/>
              </a:ext>
            </a:extLst>
          </p:cNvPr>
          <p:cNvSpPr>
            <a:spLocks noGrp="1" noChangeArrowheads="1"/>
          </p:cNvSpPr>
          <p:nvPr>
            <p:ph idx="1"/>
          </p:nvPr>
        </p:nvSpPr>
        <p:spPr>
          <a:xfrm>
            <a:off x="709084" y="1981200"/>
            <a:ext cx="11201399" cy="4643438"/>
          </a:xfrm>
        </p:spPr>
        <p:txBody>
          <a:bodyPr rtlCol="0">
            <a:noAutofit/>
          </a:bodyPr>
          <a:lstStyle/>
          <a:p>
            <a:pPr eaLnBrk="1" fontAlgn="auto" hangingPunct="1">
              <a:spcAft>
                <a:spcPts val="0"/>
              </a:spcAft>
              <a:defRPr/>
            </a:pPr>
            <a:r>
              <a:rPr lang="en-US" altLang="en-US" sz="2500" dirty="0"/>
              <a:t>Hope!</a:t>
            </a:r>
          </a:p>
          <a:p>
            <a:pPr eaLnBrk="1" fontAlgn="auto" hangingPunct="1">
              <a:spcAft>
                <a:spcPts val="0"/>
              </a:spcAft>
              <a:defRPr/>
            </a:pPr>
            <a:r>
              <a:rPr lang="en-US" altLang="en-US" sz="2500" dirty="0"/>
              <a:t>Romans 7:24</a:t>
            </a:r>
          </a:p>
          <a:p>
            <a:pPr eaLnBrk="1" fontAlgn="auto" hangingPunct="1">
              <a:spcAft>
                <a:spcPts val="0"/>
              </a:spcAft>
              <a:defRPr/>
            </a:pPr>
            <a:r>
              <a:rPr lang="en-US" altLang="en-US" sz="2500" dirty="0"/>
              <a:t>Romans 8:12-16 So then, brothers, we are debtors, not to the flesh, to live according to the flesh. </a:t>
            </a:r>
            <a:r>
              <a:rPr lang="en-US" altLang="en-US" sz="2500" b="1" dirty="0"/>
              <a:t>13 </a:t>
            </a:r>
            <a:r>
              <a:rPr lang="en-US" altLang="en-US" sz="2500" dirty="0"/>
              <a:t>For if you live according to the flesh you will die, but if by the Spirit you put to death the deeds of the body, you will live. </a:t>
            </a:r>
            <a:r>
              <a:rPr lang="en-US" altLang="en-US" sz="2500" b="1" dirty="0"/>
              <a:t>14 </a:t>
            </a:r>
            <a:r>
              <a:rPr lang="en-US" altLang="en-US" sz="2500" dirty="0"/>
              <a:t>For all who are led by the Spirit of God are sons of God. </a:t>
            </a:r>
            <a:r>
              <a:rPr lang="en-US" altLang="en-US" sz="2500" b="1" dirty="0"/>
              <a:t>15 </a:t>
            </a:r>
            <a:r>
              <a:rPr lang="en-US" altLang="en-US" sz="2500" dirty="0"/>
              <a:t>For you did not receive the spirit of slavery to fall back into fear, but you have received the Spirit of adoption as sons, by whom we cry, “Abba! Father!” </a:t>
            </a:r>
            <a:r>
              <a:rPr lang="en-US" altLang="en-US" sz="2500" b="1" dirty="0"/>
              <a:t>16 </a:t>
            </a:r>
            <a:r>
              <a:rPr lang="en-US" altLang="en-US" sz="2500" dirty="0"/>
              <a:t>The Spirit himself bears witness with our spirit that we are children of God, </a:t>
            </a:r>
            <a:r>
              <a:rPr lang="en-US" altLang="en-US" sz="2500" b="1" dirty="0"/>
              <a:t>17 </a:t>
            </a:r>
            <a:r>
              <a:rPr lang="en-US" altLang="en-US" sz="2500" dirty="0"/>
              <a:t>and if children, then heirs—heirs of God and fellow heirs with Christ, provided we suffer with him in order that we may also be glorified with him.</a:t>
            </a:r>
          </a:p>
          <a:p>
            <a:pPr eaLnBrk="1" fontAlgn="auto" hangingPunct="1">
              <a:spcAft>
                <a:spcPts val="0"/>
              </a:spcAft>
              <a:defRPr/>
            </a:pPr>
            <a:r>
              <a:rPr lang="en-US" altLang="en-US" sz="2500" dirty="0"/>
              <a:t>Galatians 5:24 </a:t>
            </a:r>
          </a:p>
          <a:p>
            <a:pPr eaLnBrk="1" fontAlgn="auto" hangingPunct="1">
              <a:spcAft>
                <a:spcPts val="0"/>
              </a:spcAft>
              <a:defRPr/>
            </a:pPr>
            <a:endParaRPr lang="en-US" altLang="en-US" sz="2500" dirty="0"/>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83FF662-E1AC-43EE-9B1B-DC85059E51A9}"/>
              </a:ext>
            </a:extLst>
          </p:cNvPr>
          <p:cNvSpPr>
            <a:spLocks noGrp="1" noChangeArrowheads="1"/>
          </p:cNvSpPr>
          <p:nvPr>
            <p:ph type="title"/>
          </p:nvPr>
        </p:nvSpPr>
        <p:spPr/>
        <p:txBody>
          <a:bodyPr/>
          <a:lstStyle/>
          <a:p>
            <a:pPr eaLnBrk="1" hangingPunct="1"/>
            <a:r>
              <a:rPr lang="en-US" altLang="en-US" sz="4800" dirty="0"/>
              <a:t>Developing Self-Control</a:t>
            </a:r>
          </a:p>
        </p:txBody>
      </p:sp>
      <p:sp>
        <p:nvSpPr>
          <p:cNvPr id="26627" name="Rectangle 3">
            <a:extLst>
              <a:ext uri="{FF2B5EF4-FFF2-40B4-BE49-F238E27FC236}">
                <a16:creationId xmlns:a16="http://schemas.microsoft.com/office/drawing/2014/main" id="{39EBEDCB-C624-4B1C-BF54-3F6829FD20EB}"/>
              </a:ext>
            </a:extLst>
          </p:cNvPr>
          <p:cNvSpPr>
            <a:spLocks noGrp="1" noChangeArrowheads="1"/>
          </p:cNvSpPr>
          <p:nvPr>
            <p:ph idx="1"/>
          </p:nvPr>
        </p:nvSpPr>
        <p:spPr>
          <a:xfrm>
            <a:off x="0" y="1905000"/>
            <a:ext cx="11734800" cy="4795838"/>
          </a:xfrm>
        </p:spPr>
        <p:txBody>
          <a:bodyPr rtlCol="0">
            <a:noAutofit/>
          </a:bodyPr>
          <a:lstStyle/>
          <a:p>
            <a:pPr eaLnBrk="1" fontAlgn="auto" hangingPunct="1">
              <a:lnSpc>
                <a:spcPct val="80000"/>
              </a:lnSpc>
              <a:spcAft>
                <a:spcPts val="0"/>
              </a:spcAft>
              <a:defRPr/>
            </a:pPr>
            <a:r>
              <a:rPr lang="en-US" altLang="en-US" sz="2100" u="sng" dirty="0"/>
              <a:t>The Solution</a:t>
            </a:r>
            <a:r>
              <a:rPr lang="en-US" altLang="en-US" sz="2100" dirty="0"/>
              <a:t> begins in baptism.</a:t>
            </a:r>
          </a:p>
          <a:p>
            <a:pPr eaLnBrk="1" fontAlgn="auto" hangingPunct="1">
              <a:lnSpc>
                <a:spcPct val="80000"/>
              </a:lnSpc>
              <a:spcAft>
                <a:spcPts val="0"/>
              </a:spcAft>
              <a:defRPr/>
            </a:pPr>
            <a:r>
              <a:rPr lang="en-US" altLang="en-US" sz="2100" b="1" dirty="0"/>
              <a:t>In baptism we are set free from the dominion of sin; the battle may not be over, but now it can be won!</a:t>
            </a:r>
            <a:r>
              <a:rPr lang="en-US" altLang="en-US" sz="2100" dirty="0"/>
              <a:t> </a:t>
            </a:r>
          </a:p>
          <a:p>
            <a:pPr eaLnBrk="1" fontAlgn="auto" hangingPunct="1">
              <a:lnSpc>
                <a:spcPct val="80000"/>
              </a:lnSpc>
              <a:spcAft>
                <a:spcPts val="0"/>
              </a:spcAft>
              <a:defRPr/>
            </a:pPr>
            <a:r>
              <a:rPr lang="en-US" altLang="en-US" sz="2100" dirty="0"/>
              <a:t>Romans 6:3-14 Do you not know that all of us who have been baptized into Christ Jesus were baptized into his death? </a:t>
            </a:r>
            <a:r>
              <a:rPr lang="en-US" altLang="en-US" sz="2100" b="1" dirty="0"/>
              <a:t>4 </a:t>
            </a:r>
            <a:r>
              <a:rPr lang="en-US" altLang="en-US" sz="2100" dirty="0"/>
              <a:t>We were buried therefore with him by baptism into death, in order that, just as Christ was raised from the dead by the glory of the Father, we too might walk in newness of life.</a:t>
            </a:r>
            <a:r>
              <a:rPr lang="en-US" altLang="en-US" sz="2100" b="1" dirty="0"/>
              <a:t>5 </a:t>
            </a:r>
            <a:r>
              <a:rPr lang="en-US" altLang="en-US" sz="2100" dirty="0"/>
              <a:t>For if we have been united with him in a death like his, we shall certainly be united with him in a resurrection like his. </a:t>
            </a:r>
            <a:r>
              <a:rPr lang="en-US" altLang="en-US" sz="2100" b="1" dirty="0"/>
              <a:t>6 </a:t>
            </a:r>
            <a:r>
              <a:rPr lang="en-US" altLang="en-US" sz="2100" dirty="0"/>
              <a:t>We know that our old self was crucified with him in order that the body of sin might be brought to nothing, so that we would no longer be enslaved to sin. </a:t>
            </a:r>
            <a:r>
              <a:rPr lang="en-US" altLang="en-US" sz="2100" b="1" dirty="0"/>
              <a:t>7 </a:t>
            </a:r>
            <a:r>
              <a:rPr lang="en-US" altLang="en-US" sz="2100" dirty="0"/>
              <a:t>For one who has died has been set free from sin. </a:t>
            </a:r>
            <a:r>
              <a:rPr lang="en-US" altLang="en-US" sz="2100" b="1" dirty="0"/>
              <a:t>8 </a:t>
            </a:r>
            <a:r>
              <a:rPr lang="en-US" altLang="en-US" sz="2100" dirty="0"/>
              <a:t>Now if we have died with Christ, we believe that we will also live with him. </a:t>
            </a:r>
            <a:r>
              <a:rPr lang="en-US" altLang="en-US" sz="2100" b="1" dirty="0"/>
              <a:t>9 </a:t>
            </a:r>
            <a:r>
              <a:rPr lang="en-US" altLang="en-US" sz="2100" dirty="0"/>
              <a:t>We know that Christ, being raised from the dead, will never die again; death no longer has dominion over him. </a:t>
            </a:r>
            <a:r>
              <a:rPr lang="en-US" altLang="en-US" sz="2100" b="1" dirty="0"/>
              <a:t>10 </a:t>
            </a:r>
            <a:r>
              <a:rPr lang="en-US" altLang="en-US" sz="2100" dirty="0"/>
              <a:t>For the death he died he died to sin, once for all, but the life he lives he lives to God. </a:t>
            </a:r>
            <a:r>
              <a:rPr lang="en-US" altLang="en-US" sz="2100" b="1" dirty="0"/>
              <a:t>11 </a:t>
            </a:r>
            <a:r>
              <a:rPr lang="en-US" altLang="en-US" sz="2100" dirty="0"/>
              <a:t>So you also must consider yourselves dead to sin and alive to God in Christ Jesus.</a:t>
            </a:r>
            <a:r>
              <a:rPr lang="en-US" altLang="en-US" sz="2100" b="1" dirty="0"/>
              <a:t>12 </a:t>
            </a:r>
            <a:r>
              <a:rPr lang="en-US" altLang="en-US" sz="2100" dirty="0"/>
              <a:t>Let not sin therefore reign in your mortal body, to make you obey its passions. </a:t>
            </a:r>
            <a:r>
              <a:rPr lang="en-US" altLang="en-US" sz="2100" b="1" dirty="0"/>
              <a:t>13 </a:t>
            </a:r>
            <a:r>
              <a:rPr lang="en-US" altLang="en-US" sz="2100" dirty="0"/>
              <a:t>Do not present your members to sin as instruments for unrighteousness, but present yourselves to God as those who have been brought from death to life, and your members to God as instruments for righteousness. </a:t>
            </a:r>
            <a:r>
              <a:rPr lang="en-US" altLang="en-US" sz="2100" b="1" dirty="0"/>
              <a:t>14 </a:t>
            </a:r>
            <a:r>
              <a:rPr lang="en-US" altLang="en-US" sz="2100" dirty="0"/>
              <a:t>For sin will have no dominion over you, since you are not under law but under grace.</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3E1AE9E-8169-4FFF-9F5D-68A648AB8516}"/>
              </a:ext>
            </a:extLst>
          </p:cNvPr>
          <p:cNvSpPr>
            <a:spLocks noGrp="1" noChangeArrowheads="1"/>
          </p:cNvSpPr>
          <p:nvPr>
            <p:ph type="title"/>
          </p:nvPr>
        </p:nvSpPr>
        <p:spPr/>
        <p:txBody>
          <a:bodyPr/>
          <a:lstStyle/>
          <a:p>
            <a:pPr eaLnBrk="1" hangingPunct="1"/>
            <a:r>
              <a:rPr lang="en-US" altLang="en-US" sz="4800" dirty="0"/>
              <a:t>Developing Self-Control</a:t>
            </a:r>
          </a:p>
        </p:txBody>
      </p:sp>
      <p:sp>
        <p:nvSpPr>
          <p:cNvPr id="27651" name="Rectangle 3">
            <a:extLst>
              <a:ext uri="{FF2B5EF4-FFF2-40B4-BE49-F238E27FC236}">
                <a16:creationId xmlns:a16="http://schemas.microsoft.com/office/drawing/2014/main" id="{68DC4747-6AB1-4EB5-8FAD-B77C276661B6}"/>
              </a:ext>
            </a:extLst>
          </p:cNvPr>
          <p:cNvSpPr>
            <a:spLocks noGrp="1" noChangeArrowheads="1"/>
          </p:cNvSpPr>
          <p:nvPr>
            <p:ph idx="1"/>
          </p:nvPr>
        </p:nvSpPr>
        <p:spPr>
          <a:xfrm>
            <a:off x="228600" y="2133600"/>
            <a:ext cx="11430000" cy="4724400"/>
          </a:xfrm>
        </p:spPr>
        <p:txBody>
          <a:bodyPr rtlCol="0">
            <a:normAutofit/>
          </a:bodyPr>
          <a:lstStyle/>
          <a:p>
            <a:pPr eaLnBrk="1" fontAlgn="auto" hangingPunct="1">
              <a:lnSpc>
                <a:spcPct val="80000"/>
              </a:lnSpc>
              <a:spcAft>
                <a:spcPts val="0"/>
              </a:spcAft>
              <a:defRPr/>
            </a:pPr>
            <a:r>
              <a:rPr lang="en-US" altLang="en-US" u="sng" dirty="0"/>
              <a:t>The Solution. </a:t>
            </a:r>
            <a:r>
              <a:rPr lang="en-US" altLang="en-US" dirty="0"/>
              <a:t>Continues as we are led by the Spirit.</a:t>
            </a:r>
          </a:p>
          <a:p>
            <a:pPr eaLnBrk="1" fontAlgn="auto" hangingPunct="1">
              <a:lnSpc>
                <a:spcPct val="80000"/>
              </a:lnSpc>
              <a:spcAft>
                <a:spcPts val="0"/>
              </a:spcAft>
              <a:defRPr/>
            </a:pPr>
            <a:r>
              <a:rPr lang="en-US" altLang="en-US" dirty="0"/>
              <a:t>Galatians 5:16-18</a:t>
            </a:r>
          </a:p>
          <a:p>
            <a:pPr eaLnBrk="1" fontAlgn="auto" hangingPunct="1">
              <a:lnSpc>
                <a:spcPct val="80000"/>
              </a:lnSpc>
              <a:spcAft>
                <a:spcPts val="0"/>
              </a:spcAft>
              <a:defRPr/>
            </a:pPr>
            <a:r>
              <a:rPr lang="en-US" altLang="en-US" dirty="0"/>
              <a:t>Romans 8:5-6 For those who live according to the flesh set their minds on the things of the flesh, but those who live according to the Spirit set their minds on the things of the Spirit. </a:t>
            </a:r>
            <a:r>
              <a:rPr lang="en-US" altLang="en-US" b="1" dirty="0"/>
              <a:t>6 </a:t>
            </a:r>
            <a:r>
              <a:rPr lang="en-US" altLang="en-US" dirty="0"/>
              <a:t>For to set the mind on the flesh is death, but to set the mind on the Spirit is life and peace.</a:t>
            </a:r>
          </a:p>
          <a:p>
            <a:pPr eaLnBrk="1" fontAlgn="auto" hangingPunct="1">
              <a:lnSpc>
                <a:spcPct val="80000"/>
              </a:lnSpc>
              <a:spcAft>
                <a:spcPts val="0"/>
              </a:spcAft>
              <a:defRPr/>
            </a:pPr>
            <a:r>
              <a:rPr lang="en-US" altLang="en-US" dirty="0"/>
              <a:t>John 16:13-15 When the Spirit of truth comes, he will guide you into all the truth, for he will not speak on his own authority, but whatever he hears he will speak, and he will declare to you the things that are to come. 14 He will glorify me, for he will take what is mine and declare it to you. 15 All that the Father has is mine; therefore I said that he will take what is mine and declare it to you.</a:t>
            </a:r>
          </a:p>
          <a:p>
            <a:pPr eaLnBrk="1" fontAlgn="auto" hangingPunct="1">
              <a:lnSpc>
                <a:spcPct val="80000"/>
              </a:lnSpc>
              <a:spcAft>
                <a:spcPts val="0"/>
              </a:spcAft>
              <a:defRPr/>
            </a:pPr>
            <a:r>
              <a:rPr lang="en-US" altLang="en-US" b="1" dirty="0"/>
              <a:t>The more we set our minds on what the Spirit has revealed, (the Word of God), the more we are led by the Spirit!</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1683871-2639-4743-A3C0-724E86178574}"/>
              </a:ext>
            </a:extLst>
          </p:cNvPr>
          <p:cNvSpPr>
            <a:spLocks noGrp="1" noChangeArrowheads="1"/>
          </p:cNvSpPr>
          <p:nvPr>
            <p:ph type="title"/>
          </p:nvPr>
        </p:nvSpPr>
        <p:spPr/>
        <p:txBody>
          <a:bodyPr/>
          <a:lstStyle/>
          <a:p>
            <a:pPr eaLnBrk="1" hangingPunct="1"/>
            <a:r>
              <a:rPr lang="en-US" altLang="en-US" sz="4800" dirty="0"/>
              <a:t>Developing Self-Control</a:t>
            </a:r>
          </a:p>
        </p:txBody>
      </p:sp>
      <p:sp>
        <p:nvSpPr>
          <p:cNvPr id="28675" name="Rectangle 3">
            <a:extLst>
              <a:ext uri="{FF2B5EF4-FFF2-40B4-BE49-F238E27FC236}">
                <a16:creationId xmlns:a16="http://schemas.microsoft.com/office/drawing/2014/main" id="{6E7B7E23-75D1-483F-A172-25027A0F806C}"/>
              </a:ext>
            </a:extLst>
          </p:cNvPr>
          <p:cNvSpPr>
            <a:spLocks noGrp="1" noChangeArrowheads="1"/>
          </p:cNvSpPr>
          <p:nvPr>
            <p:ph idx="1"/>
          </p:nvPr>
        </p:nvSpPr>
        <p:spPr>
          <a:xfrm>
            <a:off x="34636" y="2057400"/>
            <a:ext cx="12157364" cy="4800600"/>
          </a:xfrm>
        </p:spPr>
        <p:txBody>
          <a:bodyPr rtlCol="0">
            <a:noAutofit/>
          </a:bodyPr>
          <a:lstStyle/>
          <a:p>
            <a:pPr eaLnBrk="1" fontAlgn="auto" hangingPunct="1">
              <a:lnSpc>
                <a:spcPct val="80000"/>
              </a:lnSpc>
              <a:spcAft>
                <a:spcPts val="0"/>
              </a:spcAft>
              <a:defRPr/>
            </a:pPr>
            <a:r>
              <a:rPr lang="en-US" altLang="en-US" sz="2200" dirty="0"/>
              <a:t>Continues as we are empowered by the Spirit.</a:t>
            </a:r>
          </a:p>
          <a:p>
            <a:pPr eaLnBrk="1" fontAlgn="auto" hangingPunct="1">
              <a:lnSpc>
                <a:spcPct val="80000"/>
              </a:lnSpc>
              <a:spcAft>
                <a:spcPts val="0"/>
              </a:spcAft>
              <a:defRPr/>
            </a:pPr>
            <a:r>
              <a:rPr lang="en-US" altLang="en-US" sz="2200" dirty="0"/>
              <a:t>Philippians 4:13 can do all things through him who strengthens me.</a:t>
            </a:r>
          </a:p>
          <a:p>
            <a:pPr eaLnBrk="1" fontAlgn="auto" hangingPunct="1">
              <a:lnSpc>
                <a:spcPct val="80000"/>
              </a:lnSpc>
              <a:spcAft>
                <a:spcPts val="0"/>
              </a:spcAft>
              <a:defRPr/>
            </a:pPr>
            <a:r>
              <a:rPr lang="en-US" altLang="en-US" sz="2200" dirty="0"/>
              <a:t>Philippians 2:12-13 Therefore, my beloved, as you have always obeyed, so now, not only as in my presence but much more in my absence, work out your own salvation with fear and trembling, </a:t>
            </a:r>
            <a:r>
              <a:rPr lang="en-US" altLang="en-US" sz="2200" b="1" dirty="0"/>
              <a:t>13 </a:t>
            </a:r>
            <a:r>
              <a:rPr lang="en-US" altLang="en-US" sz="2200" dirty="0"/>
              <a:t>for it is God who works in you, both to will and to work for his good pleasure.</a:t>
            </a:r>
          </a:p>
          <a:p>
            <a:pPr eaLnBrk="1" fontAlgn="auto" hangingPunct="1">
              <a:lnSpc>
                <a:spcPct val="80000"/>
              </a:lnSpc>
              <a:spcAft>
                <a:spcPts val="0"/>
              </a:spcAft>
              <a:defRPr/>
            </a:pPr>
            <a:r>
              <a:rPr lang="en-US" altLang="en-US" sz="2200" dirty="0"/>
              <a:t>Ephesians 3:16-21 that according to the riches of his glory he may grant you to be strengthened with power through his Spirit in your inner being, </a:t>
            </a:r>
            <a:r>
              <a:rPr lang="en-US" altLang="en-US" sz="2200" b="1" dirty="0"/>
              <a:t>17 </a:t>
            </a:r>
            <a:r>
              <a:rPr lang="en-US" altLang="en-US" sz="2200" dirty="0"/>
              <a:t>so that Christ may dwell in your hearts through faith—that you, being rooted and grounded in love, </a:t>
            </a:r>
            <a:r>
              <a:rPr lang="en-US" altLang="en-US" sz="2200" b="1" dirty="0"/>
              <a:t>18 </a:t>
            </a:r>
            <a:r>
              <a:rPr lang="en-US" altLang="en-US" sz="2200" dirty="0"/>
              <a:t>may have strength to comprehend with all the saints what is the breadth and length and height and depth, </a:t>
            </a:r>
            <a:r>
              <a:rPr lang="en-US" altLang="en-US" sz="2200" b="1" dirty="0"/>
              <a:t>19 </a:t>
            </a:r>
            <a:r>
              <a:rPr lang="en-US" altLang="en-US" sz="2200" dirty="0"/>
              <a:t>and to know the love of Christ that surpasses knowledge, that you may be filled with all the fullness of God. </a:t>
            </a:r>
            <a:r>
              <a:rPr lang="en-US" altLang="en-US" sz="2200" b="1" dirty="0"/>
              <a:t>20 </a:t>
            </a:r>
            <a:r>
              <a:rPr lang="en-US" altLang="en-US" sz="2200" dirty="0"/>
              <a:t>Now to him who is able to do far more abundantly than all that we ask or think, according to the power at work within us, </a:t>
            </a:r>
            <a:r>
              <a:rPr lang="en-US" altLang="en-US" sz="2200" b="1" dirty="0"/>
              <a:t>21 </a:t>
            </a:r>
            <a:r>
              <a:rPr lang="en-US" altLang="en-US" sz="2200" dirty="0"/>
              <a:t>to him be glory in the church and in Christ Jesus throughout all generations, forever and ever. Amen.</a:t>
            </a:r>
          </a:p>
          <a:p>
            <a:pPr eaLnBrk="1" fontAlgn="auto" hangingPunct="1">
              <a:lnSpc>
                <a:spcPct val="80000"/>
              </a:lnSpc>
              <a:spcAft>
                <a:spcPts val="0"/>
              </a:spcAft>
              <a:defRPr/>
            </a:pPr>
            <a:r>
              <a:rPr lang="en-US" altLang="en-US" sz="2200" b="1" dirty="0"/>
              <a:t>What is important is not how the Spirit empowers, but that He does, and that we seek His strength through the Word of God and prayer!</a:t>
            </a:r>
            <a:r>
              <a:rPr lang="en-US" altLang="en-US" sz="2200" dirty="0"/>
              <a:t> </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D8A2264E-86A2-4993-B96D-713077A26770}"/>
              </a:ext>
            </a:extLst>
          </p:cNvPr>
          <p:cNvSpPr>
            <a:spLocks noGrp="1" noChangeArrowheads="1"/>
          </p:cNvSpPr>
          <p:nvPr>
            <p:ph type="title"/>
          </p:nvPr>
        </p:nvSpPr>
        <p:spPr/>
        <p:txBody>
          <a:bodyPr/>
          <a:lstStyle/>
          <a:p>
            <a:pPr eaLnBrk="1" hangingPunct="1"/>
            <a:r>
              <a:rPr lang="en-US" altLang="en-US" sz="4800" dirty="0"/>
              <a:t>Displaying Self-Control</a:t>
            </a:r>
          </a:p>
        </p:txBody>
      </p:sp>
      <p:sp>
        <p:nvSpPr>
          <p:cNvPr id="49155" name="Content Placeholder 2">
            <a:extLst>
              <a:ext uri="{FF2B5EF4-FFF2-40B4-BE49-F238E27FC236}">
                <a16:creationId xmlns:a16="http://schemas.microsoft.com/office/drawing/2014/main" id="{448EE509-41D3-4587-BE5D-6640D6DC4C84}"/>
              </a:ext>
            </a:extLst>
          </p:cNvPr>
          <p:cNvSpPr>
            <a:spLocks noGrp="1" noChangeArrowheads="1"/>
          </p:cNvSpPr>
          <p:nvPr>
            <p:ph idx="1"/>
          </p:nvPr>
        </p:nvSpPr>
        <p:spPr>
          <a:xfrm>
            <a:off x="457200" y="2336800"/>
            <a:ext cx="8077200" cy="4521200"/>
          </a:xfrm>
        </p:spPr>
        <p:txBody>
          <a:bodyPr/>
          <a:lstStyle/>
          <a:p>
            <a:pPr eaLnBrk="1" hangingPunct="1"/>
            <a:r>
              <a:rPr lang="en-US" altLang="en-US" sz="3600" dirty="0"/>
              <a:t>What does self-control look like?</a:t>
            </a:r>
          </a:p>
          <a:p>
            <a:pPr eaLnBrk="1" hangingPunct="1"/>
            <a:r>
              <a:rPr lang="en-US" altLang="en-US" sz="3600" dirty="0"/>
              <a:t>Is self-control only the body?</a:t>
            </a:r>
          </a:p>
          <a:p>
            <a:pPr eaLnBrk="1" hangingPunct="1"/>
            <a:r>
              <a:rPr lang="en-US" altLang="en-US" sz="3600" dirty="0"/>
              <a:t>Considering Abraham’s example, what should our attitude be towards God’s promises?</a:t>
            </a:r>
          </a:p>
          <a:p>
            <a:pPr eaLnBrk="1" hangingPunct="1"/>
            <a:r>
              <a:rPr lang="en-US" altLang="en-US" sz="3600" dirty="0"/>
              <a:t>Can self-control be practiced improperly?</a:t>
            </a:r>
          </a:p>
          <a:p>
            <a:pPr eaLnBrk="1" hangingPunct="1"/>
            <a:endParaRPr lang="en-US" altLang="en-US" sz="3600" dirty="0"/>
          </a:p>
        </p:txBody>
      </p:sp>
      <p:pic>
        <p:nvPicPr>
          <p:cNvPr id="4098" name="Picture 2" descr="Image result for images:self-control">
            <a:extLst>
              <a:ext uri="{FF2B5EF4-FFF2-40B4-BE49-F238E27FC236}">
                <a16:creationId xmlns:a16="http://schemas.microsoft.com/office/drawing/2014/main" id="{3D90CA5E-2D55-4F1A-BEDB-9603C8C08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2438400"/>
            <a:ext cx="3362325" cy="33623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5189EAB-B91B-4A77-89D8-12E3726B8E70}"/>
              </a:ext>
            </a:extLst>
          </p:cNvPr>
          <p:cNvSpPr>
            <a:spLocks noGrp="1" noChangeArrowheads="1"/>
          </p:cNvSpPr>
          <p:nvPr>
            <p:ph type="title"/>
          </p:nvPr>
        </p:nvSpPr>
        <p:spPr/>
        <p:txBody>
          <a:bodyPr/>
          <a:lstStyle/>
          <a:p>
            <a:pPr eaLnBrk="1" hangingPunct="1"/>
            <a:r>
              <a:rPr lang="en-US" altLang="en-US" sz="4800" dirty="0"/>
              <a:t>Displaying Self-Control</a:t>
            </a:r>
          </a:p>
        </p:txBody>
      </p:sp>
      <p:sp>
        <p:nvSpPr>
          <p:cNvPr id="50179" name="Rectangle 3">
            <a:extLst>
              <a:ext uri="{FF2B5EF4-FFF2-40B4-BE49-F238E27FC236}">
                <a16:creationId xmlns:a16="http://schemas.microsoft.com/office/drawing/2014/main" id="{B6B2F25D-F6AF-4C02-924A-C5276B47194A}"/>
              </a:ext>
            </a:extLst>
          </p:cNvPr>
          <p:cNvSpPr>
            <a:spLocks noGrp="1" noChangeArrowheads="1"/>
          </p:cNvSpPr>
          <p:nvPr>
            <p:ph idx="1"/>
          </p:nvPr>
        </p:nvSpPr>
        <p:spPr>
          <a:xfrm>
            <a:off x="304800" y="2057400"/>
            <a:ext cx="11658600" cy="4800600"/>
          </a:xfrm>
        </p:spPr>
        <p:txBody>
          <a:bodyPr/>
          <a:lstStyle/>
          <a:p>
            <a:pPr eaLnBrk="1" hangingPunct="1">
              <a:lnSpc>
                <a:spcPct val="80000"/>
              </a:lnSpc>
            </a:pPr>
            <a:r>
              <a:rPr lang="en-US" altLang="en-US" dirty="0"/>
              <a:t>1 Corinthians 9:27 But I discipline my body and keep it under control, lest after preaching to others I myself should be disqualified. </a:t>
            </a:r>
          </a:p>
          <a:p>
            <a:pPr eaLnBrk="1" hangingPunct="1">
              <a:lnSpc>
                <a:spcPct val="80000"/>
              </a:lnSpc>
            </a:pPr>
            <a:r>
              <a:rPr lang="en-US" altLang="en-US" dirty="0"/>
              <a:t>Titus 2:11-12 For the grace of God has appeared, bringing salvation for all people, </a:t>
            </a:r>
            <a:r>
              <a:rPr lang="en-US" altLang="en-US" b="1" dirty="0"/>
              <a:t>12 </a:t>
            </a:r>
            <a:r>
              <a:rPr lang="en-US" altLang="en-US" dirty="0"/>
              <a:t>training us to renounce ungodliness and worldly passions, and to live self-controlled, upright, and godly lives in the present age, </a:t>
            </a:r>
          </a:p>
          <a:p>
            <a:pPr eaLnBrk="1" hangingPunct="1">
              <a:lnSpc>
                <a:spcPct val="80000"/>
              </a:lnSpc>
            </a:pPr>
            <a:r>
              <a:rPr lang="en-US" altLang="en-US" dirty="0"/>
              <a:t>Philippians 2:3-8 Do nothing from selfish ambition or conceit, but in humility count others more significant than yourselves. </a:t>
            </a:r>
            <a:r>
              <a:rPr lang="en-US" altLang="en-US" b="1" dirty="0"/>
              <a:t>4 </a:t>
            </a:r>
            <a:r>
              <a:rPr lang="en-US" altLang="en-US" dirty="0"/>
              <a:t>Let each of you look not only to his own interests, but also to the interests of others. </a:t>
            </a:r>
            <a:r>
              <a:rPr lang="en-US" altLang="en-US" b="1" dirty="0"/>
              <a:t>5 </a:t>
            </a:r>
            <a:r>
              <a:rPr lang="en-US" altLang="en-US" dirty="0"/>
              <a:t>Have this mind among yourselves, which is yours in Christ Jesus, </a:t>
            </a:r>
            <a:r>
              <a:rPr lang="en-US" altLang="en-US" b="1" dirty="0"/>
              <a:t>6 </a:t>
            </a:r>
            <a:r>
              <a:rPr lang="en-US" altLang="en-US" dirty="0"/>
              <a:t>who, though he was in the form of God, did not count equality with God a thing to be grasped, </a:t>
            </a:r>
            <a:r>
              <a:rPr lang="en-US" altLang="en-US" b="1" dirty="0"/>
              <a:t>7 </a:t>
            </a:r>
            <a:r>
              <a:rPr lang="en-US" altLang="en-US" dirty="0"/>
              <a:t>but emptied himself, by taking the form of a servant, being born in the likeness of men. </a:t>
            </a:r>
            <a:r>
              <a:rPr lang="en-US" altLang="en-US" b="1" dirty="0"/>
              <a:t>8 </a:t>
            </a:r>
            <a:r>
              <a:rPr lang="en-US" altLang="en-US" dirty="0"/>
              <a:t>And being found in human form, he humbled himself by becoming obedient to the point of death, even death on a cross </a:t>
            </a:r>
          </a:p>
          <a:p>
            <a:pPr eaLnBrk="1" hangingPunct="1">
              <a:lnSpc>
                <a:spcPct val="80000"/>
              </a:lnSpc>
              <a:buFont typeface="Wingdings" panose="05000000000000000000" pitchFamily="2" charset="2"/>
              <a:buNone/>
            </a:pPr>
            <a:endParaRPr lang="en-US" altLang="en-US" sz="800" dirty="0"/>
          </a:p>
          <a:p>
            <a:pPr eaLnBrk="1" hangingPunct="1">
              <a:lnSpc>
                <a:spcPct val="80000"/>
              </a:lnSpc>
            </a:pPr>
            <a:r>
              <a:rPr lang="en-US" altLang="en-US" b="1" dirty="0"/>
              <a:t>Controlling the self means not only the body, but also the ego!</a:t>
            </a:r>
            <a:r>
              <a:rPr lang="en-US" altLang="en-US" dirty="0"/>
              <a:t> </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25A0826-5923-49F5-B5C2-96F3E32F0093}"/>
              </a:ext>
            </a:extLst>
          </p:cNvPr>
          <p:cNvSpPr>
            <a:spLocks noGrp="1" noChangeArrowheads="1"/>
          </p:cNvSpPr>
          <p:nvPr>
            <p:ph type="ctrTitle"/>
          </p:nvPr>
        </p:nvSpPr>
        <p:spPr>
          <a:xfrm>
            <a:off x="0" y="0"/>
            <a:ext cx="10134600" cy="1143000"/>
          </a:xfrm>
        </p:spPr>
        <p:txBody>
          <a:bodyPr/>
          <a:lstStyle/>
          <a:p>
            <a:pPr eaLnBrk="1" hangingPunct="1"/>
            <a:r>
              <a:rPr lang="en-US" altLang="en-US" sz="5400" dirty="0"/>
              <a:t>Memory Passage: 2 Peter 1:3-4</a:t>
            </a:r>
          </a:p>
        </p:txBody>
      </p:sp>
      <p:sp>
        <p:nvSpPr>
          <p:cNvPr id="6147" name="Rectangle 3">
            <a:extLst>
              <a:ext uri="{FF2B5EF4-FFF2-40B4-BE49-F238E27FC236}">
                <a16:creationId xmlns:a16="http://schemas.microsoft.com/office/drawing/2014/main" id="{1BD5F986-BC0F-45FB-9C4C-B730F1968FD0}"/>
              </a:ext>
            </a:extLst>
          </p:cNvPr>
          <p:cNvSpPr>
            <a:spLocks noGrp="1" noChangeArrowheads="1"/>
          </p:cNvSpPr>
          <p:nvPr>
            <p:ph type="subTitle" idx="1"/>
          </p:nvPr>
        </p:nvSpPr>
        <p:spPr>
          <a:xfrm>
            <a:off x="381000" y="1295400"/>
            <a:ext cx="9067800" cy="5410200"/>
          </a:xfrm>
        </p:spPr>
        <p:txBody>
          <a:bodyPr rtlCol="0">
            <a:noAutofit/>
          </a:bodyPr>
          <a:lstStyle/>
          <a:p>
            <a:pPr marL="457200" indent="-457200" algn="l" eaLnBrk="1" fontAlgn="auto" hangingPunct="1">
              <a:spcAft>
                <a:spcPts val="0"/>
              </a:spcAft>
              <a:buFont typeface="Arial" panose="020B0604020202020204" pitchFamily="34" charset="0"/>
              <a:buChar char="•"/>
              <a:defRPr/>
            </a:pPr>
            <a:r>
              <a:rPr lang="en-US" altLang="en-US" sz="3200" b="1" dirty="0"/>
              <a:t>According as his divine power hath given unto us all things that </a:t>
            </a:r>
            <a:r>
              <a:rPr lang="en-US" altLang="en-US" sz="3200" b="1" i="1" dirty="0"/>
              <a:t>pertain</a:t>
            </a:r>
            <a:r>
              <a:rPr lang="en-US" altLang="en-US" sz="3200" b="1" dirty="0"/>
              <a:t> unto life and godliness, </a:t>
            </a:r>
          </a:p>
          <a:p>
            <a:pPr marL="457200" indent="-457200" algn="l" eaLnBrk="1" fontAlgn="auto" hangingPunct="1">
              <a:spcAft>
                <a:spcPts val="0"/>
              </a:spcAft>
              <a:buFont typeface="Arial" panose="020B0604020202020204" pitchFamily="34" charset="0"/>
              <a:buChar char="•"/>
              <a:defRPr/>
            </a:pPr>
            <a:r>
              <a:rPr lang="en-US" altLang="en-US" sz="3200" b="1" dirty="0"/>
              <a:t>through the knowledge of him that hath called us to glory and virtue: </a:t>
            </a:r>
          </a:p>
          <a:p>
            <a:pPr marL="457200" indent="-457200" algn="l" eaLnBrk="1" fontAlgn="auto" hangingPunct="1">
              <a:spcAft>
                <a:spcPts val="0"/>
              </a:spcAft>
              <a:buFont typeface="Arial" panose="020B0604020202020204" pitchFamily="34" charset="0"/>
              <a:buChar char="•"/>
              <a:defRPr/>
            </a:pPr>
            <a:r>
              <a:rPr lang="en-US" altLang="en-US" sz="3200" b="1" dirty="0"/>
              <a:t>Whereby are given unto us exceeding great and precious promises: </a:t>
            </a:r>
          </a:p>
          <a:p>
            <a:pPr marL="457200" indent="-457200" algn="l" eaLnBrk="1" fontAlgn="auto" hangingPunct="1">
              <a:spcAft>
                <a:spcPts val="0"/>
              </a:spcAft>
              <a:buFont typeface="Arial" panose="020B0604020202020204" pitchFamily="34" charset="0"/>
              <a:buChar char="•"/>
              <a:defRPr/>
            </a:pPr>
            <a:r>
              <a:rPr lang="en-US" altLang="en-US" sz="3200" b="1" dirty="0"/>
              <a:t>that by these ye might be partakers of the divine nature, </a:t>
            </a:r>
          </a:p>
          <a:p>
            <a:pPr marL="457200" indent="-457200" algn="l" eaLnBrk="1" fontAlgn="auto" hangingPunct="1">
              <a:spcAft>
                <a:spcPts val="0"/>
              </a:spcAft>
              <a:buFont typeface="Arial" panose="020B0604020202020204" pitchFamily="34" charset="0"/>
              <a:buChar char="•"/>
              <a:defRPr/>
            </a:pPr>
            <a:r>
              <a:rPr lang="en-US" altLang="en-US" sz="3200" b="1" dirty="0"/>
              <a:t>having escaped the corruption that is in the world through lust.</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24E02BC-16A1-4DFF-9528-D3F1504C152B}"/>
              </a:ext>
            </a:extLst>
          </p:cNvPr>
          <p:cNvSpPr>
            <a:spLocks noGrp="1" noChangeArrowheads="1"/>
          </p:cNvSpPr>
          <p:nvPr>
            <p:ph type="title"/>
          </p:nvPr>
        </p:nvSpPr>
        <p:spPr>
          <a:xfrm>
            <a:off x="533400" y="76200"/>
            <a:ext cx="9194800" cy="533400"/>
          </a:xfrm>
        </p:spPr>
        <p:txBody>
          <a:bodyPr/>
          <a:lstStyle/>
          <a:p>
            <a:pPr eaLnBrk="1" hangingPunct="1"/>
            <a:r>
              <a:rPr lang="en-US" altLang="en-US" sz="4800" dirty="0"/>
              <a:t>Displaying Self-Control</a:t>
            </a:r>
          </a:p>
        </p:txBody>
      </p:sp>
      <p:sp>
        <p:nvSpPr>
          <p:cNvPr id="30723" name="Rectangle 3">
            <a:extLst>
              <a:ext uri="{FF2B5EF4-FFF2-40B4-BE49-F238E27FC236}">
                <a16:creationId xmlns:a16="http://schemas.microsoft.com/office/drawing/2014/main" id="{99BCC65B-9657-44A9-90D9-6E5044835F1B}"/>
              </a:ext>
            </a:extLst>
          </p:cNvPr>
          <p:cNvSpPr>
            <a:spLocks noGrp="1" noChangeArrowheads="1"/>
          </p:cNvSpPr>
          <p:nvPr>
            <p:ph idx="1"/>
          </p:nvPr>
        </p:nvSpPr>
        <p:spPr>
          <a:xfrm>
            <a:off x="-5938" y="838200"/>
            <a:ext cx="12192000" cy="6019800"/>
          </a:xfrm>
        </p:spPr>
        <p:txBody>
          <a:bodyPr rtlCol="0">
            <a:noAutofit/>
          </a:bodyPr>
          <a:lstStyle/>
          <a:p>
            <a:pPr eaLnBrk="1" fontAlgn="auto" hangingPunct="1">
              <a:lnSpc>
                <a:spcPct val="80000"/>
              </a:lnSpc>
              <a:spcAft>
                <a:spcPts val="0"/>
              </a:spcAft>
              <a:defRPr/>
            </a:pPr>
            <a:r>
              <a:rPr lang="en-US" altLang="en-US" sz="2200" dirty="0"/>
              <a:t>1 Corinthians 8:9-13 But take care that this right of yours does not somehow become a stumbling block to the weak. </a:t>
            </a:r>
            <a:r>
              <a:rPr lang="en-US" altLang="en-US" sz="2200" b="1" dirty="0"/>
              <a:t>10 </a:t>
            </a:r>
            <a:r>
              <a:rPr lang="en-US" altLang="en-US" sz="2200" dirty="0"/>
              <a:t>For if anyone sees you who have knowledge eating in an idol's temple, will he not be encouraged, if his conscience is weak, to eat food offered to idols? </a:t>
            </a:r>
            <a:r>
              <a:rPr lang="en-US" altLang="en-US" sz="2200" b="1" dirty="0"/>
              <a:t>11 </a:t>
            </a:r>
            <a:r>
              <a:rPr lang="en-US" altLang="en-US" sz="2200" dirty="0"/>
              <a:t>And so by your knowledge this weak person is destroyed, the brother for whom Christ died. </a:t>
            </a:r>
            <a:r>
              <a:rPr lang="en-US" altLang="en-US" sz="2200" b="1" dirty="0"/>
              <a:t>12 </a:t>
            </a:r>
            <a:r>
              <a:rPr lang="en-US" altLang="en-US" sz="2200" dirty="0"/>
              <a:t>Thus, sinning against your brothers and wounding their conscience when it is weak, you sin against Christ. </a:t>
            </a:r>
            <a:r>
              <a:rPr lang="en-US" altLang="en-US" sz="2200" b="1" dirty="0"/>
              <a:t>13 </a:t>
            </a:r>
            <a:r>
              <a:rPr lang="en-US" altLang="en-US" sz="2200" dirty="0"/>
              <a:t>Therefore, if food makes my brother stumble, I will never eat meat, lest I make my brother stumble. </a:t>
            </a:r>
          </a:p>
          <a:p>
            <a:pPr eaLnBrk="1" fontAlgn="auto" hangingPunct="1">
              <a:lnSpc>
                <a:spcPct val="80000"/>
              </a:lnSpc>
              <a:spcAft>
                <a:spcPts val="0"/>
              </a:spcAft>
              <a:defRPr/>
            </a:pPr>
            <a:r>
              <a:rPr lang="en-US" altLang="en-US" sz="2200" dirty="0"/>
              <a:t>Romans 14:14-21 For if it is the adherents of the law who are to be the heirs, faith is null and the promise is void. </a:t>
            </a:r>
            <a:r>
              <a:rPr lang="en-US" altLang="en-US" sz="2200" b="1" dirty="0"/>
              <a:t>15 </a:t>
            </a:r>
            <a:r>
              <a:rPr lang="en-US" altLang="en-US" sz="2200" dirty="0"/>
              <a:t>For the law brings wrath, but where there is no law there is no transgression. </a:t>
            </a:r>
            <a:r>
              <a:rPr lang="en-US" altLang="en-US" sz="2200" b="1" dirty="0"/>
              <a:t>16 </a:t>
            </a:r>
            <a:r>
              <a:rPr lang="en-US" altLang="en-US" sz="2200" dirty="0"/>
              <a:t>That is why it depends on faith, in order that the promise may rest on grace and be guaranteed to all his offspring—not only to the adherent of the law but also to the one who shares the faith of Abraham, who is the father of us all, </a:t>
            </a:r>
            <a:r>
              <a:rPr lang="en-US" altLang="en-US" sz="2200" b="1" dirty="0"/>
              <a:t>17 </a:t>
            </a:r>
            <a:r>
              <a:rPr lang="en-US" altLang="en-US" sz="2200" dirty="0"/>
              <a:t>as it is written, “I have made you the father of many nations”—in the presence of the God in whom he believed, who gives life to the dead and calls into existence the things that do not exist. </a:t>
            </a:r>
            <a:r>
              <a:rPr lang="en-US" altLang="en-US" sz="2200" b="1" dirty="0"/>
              <a:t>18 </a:t>
            </a:r>
            <a:r>
              <a:rPr lang="en-US" altLang="en-US" sz="2200" dirty="0"/>
              <a:t>In hope he believed against hope, that he should become the father of many nations, as he had been told, “So shall your offspring be.” </a:t>
            </a:r>
            <a:r>
              <a:rPr lang="en-US" altLang="en-US" sz="2200" b="1" dirty="0"/>
              <a:t>19 </a:t>
            </a:r>
            <a:r>
              <a:rPr lang="en-US" altLang="en-US" sz="2200" dirty="0"/>
              <a:t>He did not weaken in faith when he considered his own body, which was as good as dead (since he was about a hundred years old), or when he considered the barrenness of Sarah's womb. </a:t>
            </a:r>
            <a:r>
              <a:rPr lang="en-US" altLang="en-US" sz="2200" b="1" dirty="0"/>
              <a:t>20 </a:t>
            </a:r>
            <a:r>
              <a:rPr lang="en-US" altLang="en-US" sz="2200" dirty="0"/>
              <a:t>No unbelief made him waver concerning the promise of God, but he grew strong in his faith as he gave glory to God, </a:t>
            </a:r>
            <a:r>
              <a:rPr lang="en-US" altLang="en-US" sz="2200" b="1" dirty="0"/>
              <a:t>21 </a:t>
            </a:r>
            <a:r>
              <a:rPr lang="en-US" altLang="en-US" sz="2200" dirty="0"/>
              <a:t>fully convinced that God was able to do what he had promised</a:t>
            </a:r>
          </a:p>
          <a:p>
            <a:pPr eaLnBrk="1" fontAlgn="auto" hangingPunct="1">
              <a:lnSpc>
                <a:spcPct val="80000"/>
              </a:lnSpc>
              <a:spcAft>
                <a:spcPts val="0"/>
              </a:spcAft>
              <a:defRPr/>
            </a:pPr>
            <a:r>
              <a:rPr lang="en-US" altLang="en-US" sz="2200" b="1" dirty="0"/>
              <a:t>Controlling the self means not only the body, but also the ego!</a:t>
            </a:r>
            <a:r>
              <a:rPr lang="en-US" altLang="en-US" sz="2200" dirty="0"/>
              <a:t> </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727185C-52B1-4237-B283-B56C6424D612}"/>
              </a:ext>
            </a:extLst>
          </p:cNvPr>
          <p:cNvSpPr>
            <a:spLocks noGrp="1" noChangeArrowheads="1"/>
          </p:cNvSpPr>
          <p:nvPr>
            <p:ph type="title"/>
          </p:nvPr>
        </p:nvSpPr>
        <p:spPr/>
        <p:txBody>
          <a:bodyPr/>
          <a:lstStyle/>
          <a:p>
            <a:pPr eaLnBrk="1" hangingPunct="1"/>
            <a:r>
              <a:rPr lang="en-US" altLang="en-US" sz="4800" dirty="0"/>
              <a:t>Displaying Self-Control</a:t>
            </a:r>
          </a:p>
        </p:txBody>
      </p:sp>
      <p:sp>
        <p:nvSpPr>
          <p:cNvPr id="52227" name="Rectangle 3">
            <a:extLst>
              <a:ext uri="{FF2B5EF4-FFF2-40B4-BE49-F238E27FC236}">
                <a16:creationId xmlns:a16="http://schemas.microsoft.com/office/drawing/2014/main" id="{0598C0D9-0590-4DBC-BA83-34670E2001F7}"/>
              </a:ext>
            </a:extLst>
          </p:cNvPr>
          <p:cNvSpPr>
            <a:spLocks noGrp="1" noChangeArrowheads="1"/>
          </p:cNvSpPr>
          <p:nvPr>
            <p:ph idx="1"/>
          </p:nvPr>
        </p:nvSpPr>
        <p:spPr>
          <a:xfrm>
            <a:off x="304800" y="1981200"/>
            <a:ext cx="11430000" cy="4876800"/>
          </a:xfrm>
        </p:spPr>
        <p:txBody>
          <a:bodyPr/>
          <a:lstStyle/>
          <a:p>
            <a:pPr eaLnBrk="1" hangingPunct="1">
              <a:lnSpc>
                <a:spcPct val="80000"/>
              </a:lnSpc>
            </a:pPr>
            <a:r>
              <a:rPr lang="en-US" altLang="en-US" dirty="0"/>
              <a:t>Improper Exercise of Self- Control.</a:t>
            </a:r>
          </a:p>
          <a:p>
            <a:pPr lvl="1" eaLnBrk="1" hangingPunct="1">
              <a:lnSpc>
                <a:spcPct val="80000"/>
              </a:lnSpc>
            </a:pPr>
            <a:r>
              <a:rPr lang="en-US" altLang="en-US" sz="2400" dirty="0"/>
              <a:t>Colossians 2:20-23 </a:t>
            </a:r>
            <a:r>
              <a:rPr lang="en-US" altLang="en-US" sz="2400" b="1" dirty="0"/>
              <a:t> </a:t>
            </a:r>
            <a:r>
              <a:rPr lang="en-US" altLang="en-US" sz="2400" dirty="0"/>
              <a:t>If with Christ you died to the elemental spirits of the world, why, as if you were still alive in the world, do you submit to regulations—</a:t>
            </a:r>
            <a:r>
              <a:rPr lang="en-US" altLang="en-US" sz="2400" b="1" dirty="0"/>
              <a:t>21 </a:t>
            </a:r>
            <a:r>
              <a:rPr lang="en-US" altLang="en-US" sz="2400" dirty="0"/>
              <a:t>“Do not handle, Do not taste, Do not touch” </a:t>
            </a:r>
            <a:r>
              <a:rPr lang="en-US" altLang="en-US" sz="2400" b="1" dirty="0"/>
              <a:t>22 </a:t>
            </a:r>
            <a:r>
              <a:rPr lang="en-US" altLang="en-US" sz="2400" dirty="0"/>
              <a:t>(referring to things that all perish as they are used)—according to human precepts and teachings? </a:t>
            </a:r>
            <a:r>
              <a:rPr lang="en-US" altLang="en-US" sz="2400" b="1" dirty="0"/>
              <a:t>23 </a:t>
            </a:r>
            <a:r>
              <a:rPr lang="en-US" altLang="en-US" sz="2400" dirty="0"/>
              <a:t>These have indeed an appearance of wisdom in promoting self-made religion and asceticism and severity to the body, but they are of no value in stopping the indulgence of the flesh. </a:t>
            </a:r>
          </a:p>
          <a:p>
            <a:pPr lvl="1" eaLnBrk="1" hangingPunct="1">
              <a:lnSpc>
                <a:spcPct val="80000"/>
              </a:lnSpc>
            </a:pPr>
            <a:r>
              <a:rPr lang="en-US" altLang="en-US" sz="2400" dirty="0"/>
              <a:t>1 Timothy 4:1-5 Now the Spirit expressly says that in later times some will depart from the faith by devoting themselves to deceitful spirits and teachings of demons, </a:t>
            </a:r>
            <a:r>
              <a:rPr lang="en-US" altLang="en-US" sz="2400" b="1" dirty="0"/>
              <a:t>2 </a:t>
            </a:r>
            <a:r>
              <a:rPr lang="en-US" altLang="en-US" sz="2400" dirty="0"/>
              <a:t>through the insincerity of liars whose consciences are seared, </a:t>
            </a:r>
            <a:r>
              <a:rPr lang="en-US" altLang="en-US" sz="2400" b="1" dirty="0"/>
              <a:t>3 </a:t>
            </a:r>
            <a:r>
              <a:rPr lang="en-US" altLang="en-US" sz="2400" dirty="0"/>
              <a:t>who forbid marriage and require abstinence from foods that God created to be received with thanksgiving by those who believe and know the truth. </a:t>
            </a:r>
            <a:r>
              <a:rPr lang="en-US" altLang="en-US" sz="2400" b="1" dirty="0"/>
              <a:t>4 </a:t>
            </a:r>
            <a:r>
              <a:rPr lang="en-US" altLang="en-US" sz="2400" dirty="0"/>
              <a:t>For everything created by God is good, and nothing is to be rejected if it is received with thanksgiving, </a:t>
            </a:r>
            <a:r>
              <a:rPr lang="en-US" altLang="en-US" sz="2400" b="1" dirty="0"/>
              <a:t>5 </a:t>
            </a:r>
            <a:r>
              <a:rPr lang="en-US" altLang="en-US" sz="2400" dirty="0"/>
              <a:t>for it is made holy by the word of God and prayer. </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78DD24C2-F0C6-4846-AE30-79D219D8EE42}"/>
              </a:ext>
            </a:extLst>
          </p:cNvPr>
          <p:cNvSpPr>
            <a:spLocks noGrp="1" noChangeArrowheads="1"/>
          </p:cNvSpPr>
          <p:nvPr>
            <p:ph type="title"/>
          </p:nvPr>
        </p:nvSpPr>
        <p:spPr>
          <a:xfrm>
            <a:off x="762000" y="2888456"/>
            <a:ext cx="6324600" cy="1081088"/>
          </a:xfrm>
        </p:spPr>
        <p:txBody>
          <a:bodyPr/>
          <a:lstStyle/>
          <a:p>
            <a:pPr eaLnBrk="1" hangingPunct="1"/>
            <a:r>
              <a:rPr lang="en-US" altLang="en-US" sz="5400" dirty="0"/>
              <a:t>Application</a:t>
            </a:r>
            <a:br>
              <a:rPr lang="en-US" altLang="en-US" dirty="0"/>
            </a:br>
            <a:br>
              <a:rPr lang="en-US" altLang="en-US" dirty="0"/>
            </a:br>
            <a:br>
              <a:rPr lang="en-US" altLang="en-US" dirty="0"/>
            </a:br>
            <a:br>
              <a:rPr lang="en-US" altLang="en-US" dirty="0"/>
            </a:br>
            <a:r>
              <a:rPr lang="en-US" altLang="en-US" dirty="0"/>
              <a:t>Any thing you need to change?</a:t>
            </a:r>
            <a:br>
              <a:rPr lang="en-US" altLang="en-US" dirty="0"/>
            </a:br>
            <a:br>
              <a:rPr lang="en-US" altLang="en-US" dirty="0"/>
            </a:br>
            <a:r>
              <a:rPr lang="en-US" altLang="en-US" dirty="0"/>
              <a:t>Do we make allowance for our desires that stress our self-control?</a:t>
            </a:r>
          </a:p>
        </p:txBody>
      </p:sp>
      <p:pic>
        <p:nvPicPr>
          <p:cNvPr id="5122" name="Picture 2" descr="Image result for images:self-control">
            <a:extLst>
              <a:ext uri="{FF2B5EF4-FFF2-40B4-BE49-F238E27FC236}">
                <a16:creationId xmlns:a16="http://schemas.microsoft.com/office/drawing/2014/main" id="{A6264864-07EE-49DF-AFFA-84CDAF6C3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2209800"/>
            <a:ext cx="4572000" cy="4572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E95F911E-F534-4967-B98D-847E267FCFEE}"/>
              </a:ext>
            </a:extLst>
          </p:cNvPr>
          <p:cNvSpPr>
            <a:spLocks noGrp="1" noChangeArrowheads="1"/>
          </p:cNvSpPr>
          <p:nvPr>
            <p:ph type="title"/>
          </p:nvPr>
        </p:nvSpPr>
        <p:spPr/>
        <p:txBody>
          <a:bodyPr/>
          <a:lstStyle/>
          <a:p>
            <a:pPr eaLnBrk="1" hangingPunct="1"/>
            <a:r>
              <a:rPr lang="en-US" altLang="en-US" dirty="0"/>
              <a:t>Myopia and </a:t>
            </a:r>
            <a:r>
              <a:rPr lang="en-US" altLang="en-US"/>
              <a:t>Blindness Control</a:t>
            </a:r>
            <a:br>
              <a:rPr lang="en-US" altLang="en-US"/>
            </a:br>
            <a:r>
              <a:rPr lang="en-US" altLang="en-US"/>
              <a:t>Conclusion</a:t>
            </a:r>
            <a:r>
              <a:rPr lang="en-US" altLang="en-US" dirty="0"/>
              <a:t>:</a:t>
            </a:r>
          </a:p>
        </p:txBody>
      </p:sp>
      <p:sp>
        <p:nvSpPr>
          <p:cNvPr id="54275" name="Rectangle 3">
            <a:extLst>
              <a:ext uri="{FF2B5EF4-FFF2-40B4-BE49-F238E27FC236}">
                <a16:creationId xmlns:a16="http://schemas.microsoft.com/office/drawing/2014/main" id="{5ADA72AA-B40A-4331-93E0-16792F63FDFE}"/>
              </a:ext>
            </a:extLst>
          </p:cNvPr>
          <p:cNvSpPr>
            <a:spLocks noGrp="1" noChangeArrowheads="1"/>
          </p:cNvSpPr>
          <p:nvPr>
            <p:ph idx="1"/>
          </p:nvPr>
        </p:nvSpPr>
        <p:spPr>
          <a:xfrm>
            <a:off x="711201" y="2336800"/>
            <a:ext cx="10947399" cy="3598863"/>
          </a:xfrm>
        </p:spPr>
        <p:txBody>
          <a:bodyPr/>
          <a:lstStyle/>
          <a:p>
            <a:pPr eaLnBrk="1" hangingPunct="1"/>
            <a:r>
              <a:rPr lang="en-US" altLang="en-US" sz="3600" dirty="0"/>
              <a:t>Self-Control is a natural part of growing as a child of God</a:t>
            </a:r>
          </a:p>
          <a:p>
            <a:pPr eaLnBrk="1" hangingPunct="1"/>
            <a:r>
              <a:rPr lang="en-US" altLang="en-US" sz="3600" dirty="0"/>
              <a:t>Faith without self-control is meaningless. </a:t>
            </a:r>
          </a:p>
          <a:p>
            <a:pPr eaLnBrk="1" hangingPunct="1"/>
            <a:r>
              <a:rPr lang="en-US" altLang="en-US" sz="3600" dirty="0"/>
              <a:t>Virtue is not possible without it. </a:t>
            </a:r>
          </a:p>
          <a:p>
            <a:pPr eaLnBrk="1" hangingPunct="1"/>
            <a:r>
              <a:rPr lang="en-US" altLang="en-US" sz="3600" dirty="0"/>
              <a:t>Knowledge is worthless unless it is put into practice.</a:t>
            </a:r>
          </a:p>
          <a:p>
            <a:pPr eaLnBrk="1" hangingPunct="1"/>
            <a:r>
              <a:rPr lang="en-US" altLang="en-US" sz="3600" dirty="0"/>
              <a:t>All requires diligence us to make application.</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D509057-81F8-43D7-B4BD-F5BB87D70A1D}"/>
              </a:ext>
            </a:extLst>
          </p:cNvPr>
          <p:cNvSpPr>
            <a:spLocks noGrp="1" noChangeArrowheads="1"/>
          </p:cNvSpPr>
          <p:nvPr>
            <p:ph type="title"/>
          </p:nvPr>
        </p:nvSpPr>
        <p:spPr/>
        <p:txBody>
          <a:bodyPr/>
          <a:lstStyle/>
          <a:p>
            <a:pPr eaLnBrk="1" hangingPunct="1"/>
            <a:r>
              <a:rPr lang="en-US" altLang="en-US" sz="4000" dirty="0"/>
              <a:t>Remembering Second Peter</a:t>
            </a:r>
          </a:p>
        </p:txBody>
      </p:sp>
      <p:sp>
        <p:nvSpPr>
          <p:cNvPr id="7171" name="Content Placeholder 2">
            <a:extLst>
              <a:ext uri="{FF2B5EF4-FFF2-40B4-BE49-F238E27FC236}">
                <a16:creationId xmlns:a16="http://schemas.microsoft.com/office/drawing/2014/main" id="{DC31BD70-0B8E-401C-807C-5334DE6E3776}"/>
              </a:ext>
            </a:extLst>
          </p:cNvPr>
          <p:cNvSpPr>
            <a:spLocks noGrp="1" noChangeArrowheads="1"/>
          </p:cNvSpPr>
          <p:nvPr>
            <p:ph idx="1"/>
          </p:nvPr>
        </p:nvSpPr>
        <p:spPr>
          <a:xfrm>
            <a:off x="1498599" y="2213306"/>
            <a:ext cx="9801101" cy="4697412"/>
          </a:xfrm>
        </p:spPr>
        <p:txBody>
          <a:bodyPr rtlCol="0">
            <a:normAutofit fontScale="77500" lnSpcReduction="20000"/>
          </a:bodyPr>
          <a:lstStyle/>
          <a:p>
            <a:pPr eaLnBrk="1" fontAlgn="auto" hangingPunct="1">
              <a:spcAft>
                <a:spcPts val="0"/>
              </a:spcAft>
              <a:buFont typeface="Wingdings 3" charset="2"/>
              <a:buChar char=""/>
              <a:defRPr/>
            </a:pPr>
            <a:r>
              <a:rPr lang="en-US" altLang="en-US" sz="3800" dirty="0">
                <a:solidFill>
                  <a:schemeClr val="tx1">
                    <a:lumMod val="75000"/>
                    <a:lumOff val="25000"/>
                  </a:schemeClr>
                </a:solidFill>
              </a:rPr>
              <a:t>Blindness and Myopia Control</a:t>
            </a:r>
          </a:p>
          <a:p>
            <a:pPr eaLnBrk="1" fontAlgn="auto" hangingPunct="1">
              <a:spcAft>
                <a:spcPts val="0"/>
              </a:spcAft>
              <a:buFont typeface="Wingdings 3" charset="2"/>
              <a:buChar char=""/>
              <a:defRPr/>
            </a:pPr>
            <a:r>
              <a:rPr lang="en-US" altLang="en-US" sz="3800" dirty="0">
                <a:solidFill>
                  <a:schemeClr val="tx1">
                    <a:lumMod val="75000"/>
                    <a:lumOff val="25000"/>
                  </a:schemeClr>
                </a:solidFill>
              </a:rPr>
              <a:t>Eyes Full of Adultery</a:t>
            </a:r>
          </a:p>
          <a:p>
            <a:pPr eaLnBrk="1" fontAlgn="auto" hangingPunct="1">
              <a:spcAft>
                <a:spcPts val="0"/>
              </a:spcAft>
              <a:buFont typeface="Wingdings 3" charset="2"/>
              <a:buChar char=""/>
              <a:defRPr/>
            </a:pPr>
            <a:r>
              <a:rPr lang="en-US" altLang="en-US" sz="3800" dirty="0">
                <a:solidFill>
                  <a:schemeClr val="tx1">
                    <a:lumMod val="75000"/>
                    <a:lumOff val="25000"/>
                  </a:schemeClr>
                </a:solidFill>
              </a:rPr>
              <a:t>Twinkling of an Eye</a:t>
            </a:r>
          </a:p>
          <a:p>
            <a:pPr eaLnBrk="1" fontAlgn="auto" hangingPunct="1">
              <a:spcAft>
                <a:spcPts val="0"/>
              </a:spcAft>
              <a:buFont typeface="Wingdings 3" charset="2"/>
              <a:buChar char=""/>
              <a:defRPr/>
            </a:pPr>
            <a:endParaRPr lang="en-US" altLang="en-US" sz="800" dirty="0">
              <a:solidFill>
                <a:schemeClr val="tx1">
                  <a:lumMod val="75000"/>
                  <a:lumOff val="25000"/>
                </a:schemeClr>
              </a:solidFill>
            </a:endParaRPr>
          </a:p>
          <a:p>
            <a:pPr eaLnBrk="1" fontAlgn="auto" hangingPunct="1">
              <a:spcAft>
                <a:spcPts val="0"/>
              </a:spcAft>
              <a:buFont typeface="Wingdings 3" charset="2"/>
              <a:buChar char=""/>
              <a:defRPr/>
            </a:pPr>
            <a:r>
              <a:rPr lang="en-US" altLang="en-US" sz="3800" dirty="0">
                <a:solidFill>
                  <a:schemeClr val="tx1">
                    <a:lumMod val="75000"/>
                    <a:lumOff val="25000"/>
                  </a:schemeClr>
                </a:solidFill>
              </a:rPr>
              <a:t>Holiness – Heresy – Hope</a:t>
            </a:r>
          </a:p>
          <a:p>
            <a:pPr eaLnBrk="1" fontAlgn="auto" hangingPunct="1">
              <a:spcAft>
                <a:spcPts val="0"/>
              </a:spcAft>
              <a:buFont typeface="Wingdings 3" charset="2"/>
              <a:buChar char=""/>
              <a:defRPr/>
            </a:pPr>
            <a:endParaRPr lang="en-US" altLang="en-US" sz="1000" dirty="0">
              <a:solidFill>
                <a:schemeClr val="tx1">
                  <a:lumMod val="75000"/>
                  <a:lumOff val="25000"/>
                </a:schemeClr>
              </a:solidFill>
            </a:endParaRPr>
          </a:p>
          <a:p>
            <a:pPr eaLnBrk="1" fontAlgn="auto" hangingPunct="1">
              <a:spcAft>
                <a:spcPts val="0"/>
              </a:spcAft>
              <a:buFont typeface="Wingdings 3" charset="2"/>
              <a:buChar char=""/>
              <a:defRPr/>
            </a:pPr>
            <a:r>
              <a:rPr lang="en-US" altLang="en-US" sz="3800" dirty="0">
                <a:solidFill>
                  <a:schemeClr val="tx1">
                    <a:lumMod val="75000"/>
                    <a:lumOff val="25000"/>
                  </a:schemeClr>
                </a:solidFill>
              </a:rPr>
              <a:t>Cultivate Christian Character</a:t>
            </a:r>
          </a:p>
          <a:p>
            <a:pPr eaLnBrk="1" fontAlgn="auto" hangingPunct="1">
              <a:spcAft>
                <a:spcPts val="0"/>
              </a:spcAft>
              <a:buFont typeface="Wingdings 3" charset="2"/>
              <a:buChar char=""/>
              <a:defRPr/>
            </a:pPr>
            <a:r>
              <a:rPr lang="en-US" altLang="en-US" sz="3800" dirty="0">
                <a:solidFill>
                  <a:schemeClr val="tx1">
                    <a:lumMod val="75000"/>
                    <a:lumOff val="25000"/>
                  </a:schemeClr>
                </a:solidFill>
              </a:rPr>
              <a:t>Condemnation of false teachers</a:t>
            </a:r>
          </a:p>
          <a:p>
            <a:pPr eaLnBrk="1" fontAlgn="auto" hangingPunct="1">
              <a:spcAft>
                <a:spcPts val="0"/>
              </a:spcAft>
              <a:buFont typeface="Wingdings 3" charset="2"/>
              <a:buChar char=""/>
              <a:defRPr/>
            </a:pPr>
            <a:r>
              <a:rPr lang="en-US" altLang="en-US" sz="3800" dirty="0">
                <a:solidFill>
                  <a:schemeClr val="tx1">
                    <a:lumMod val="75000"/>
                    <a:lumOff val="25000"/>
                  </a:schemeClr>
                </a:solidFill>
              </a:rPr>
              <a:t>Confidence in Christ’s return</a:t>
            </a:r>
          </a:p>
          <a:p>
            <a:pPr eaLnBrk="1" fontAlgn="auto" hangingPunct="1">
              <a:spcAft>
                <a:spcPts val="0"/>
              </a:spcAft>
              <a:buFont typeface="Wingdings 3" charset="2"/>
              <a:buChar char=""/>
              <a:defRPr/>
            </a:pPr>
            <a:endParaRPr lang="en-US" altLang="en-US" sz="3000" dirty="0">
              <a:solidFill>
                <a:schemeClr val="tx1">
                  <a:lumMod val="75000"/>
                  <a:lumOff val="25000"/>
                </a:schemeClr>
              </a:solidFill>
            </a:endParaRPr>
          </a:p>
          <a:p>
            <a:pPr eaLnBrk="1" fontAlgn="auto" hangingPunct="1">
              <a:spcAft>
                <a:spcPts val="0"/>
              </a:spcAft>
              <a:buFont typeface="Wingdings 3" charset="2"/>
              <a:buChar char=""/>
              <a:defRPr/>
            </a:pPr>
            <a:r>
              <a:rPr lang="en-US" altLang="en-US" sz="4100" dirty="0">
                <a:solidFill>
                  <a:schemeClr val="tx1">
                    <a:lumMod val="75000"/>
                    <a:lumOff val="25000"/>
                  </a:schemeClr>
                </a:solidFill>
              </a:rPr>
              <a:t>Read 10X, 10 Classes, Mechanism, Memory verse </a:t>
            </a:r>
          </a:p>
        </p:txBody>
      </p:sp>
      <p:sp>
        <p:nvSpPr>
          <p:cNvPr id="22532" name="Arrow: Right 1">
            <a:extLst>
              <a:ext uri="{FF2B5EF4-FFF2-40B4-BE49-F238E27FC236}">
                <a16:creationId xmlns:a16="http://schemas.microsoft.com/office/drawing/2014/main" id="{1419CCF9-C7E7-4BC1-A797-7454EA0E318A}"/>
              </a:ext>
            </a:extLst>
          </p:cNvPr>
          <p:cNvSpPr>
            <a:spLocks noChangeArrowheads="1"/>
          </p:cNvSpPr>
          <p:nvPr/>
        </p:nvSpPr>
        <p:spPr bwMode="auto">
          <a:xfrm>
            <a:off x="892299" y="2222212"/>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a:latin typeface="Times New Roman" panose="02020603050405020304" pitchFamily="18" charset="0"/>
            </a:endParaRPr>
          </a:p>
        </p:txBody>
      </p:sp>
      <p:sp>
        <p:nvSpPr>
          <p:cNvPr id="22533" name="Arrow: Right 5">
            <a:extLst>
              <a:ext uri="{FF2B5EF4-FFF2-40B4-BE49-F238E27FC236}">
                <a16:creationId xmlns:a16="http://schemas.microsoft.com/office/drawing/2014/main" id="{2E972CE1-71D7-4E71-8C5B-6244F1DAE41B}"/>
              </a:ext>
            </a:extLst>
          </p:cNvPr>
          <p:cNvSpPr>
            <a:spLocks noChangeArrowheads="1"/>
          </p:cNvSpPr>
          <p:nvPr/>
        </p:nvSpPr>
        <p:spPr bwMode="auto">
          <a:xfrm>
            <a:off x="892299" y="3657600"/>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a:latin typeface="Times New Roman" panose="02020603050405020304" pitchFamily="18" charset="0"/>
            </a:endParaRPr>
          </a:p>
        </p:txBody>
      </p:sp>
      <p:sp>
        <p:nvSpPr>
          <p:cNvPr id="22534" name="Arrow: Right 6">
            <a:extLst>
              <a:ext uri="{FF2B5EF4-FFF2-40B4-BE49-F238E27FC236}">
                <a16:creationId xmlns:a16="http://schemas.microsoft.com/office/drawing/2014/main" id="{BD3C3B8D-889B-4C9A-8EE5-C27AE6AE4F67}"/>
              </a:ext>
            </a:extLst>
          </p:cNvPr>
          <p:cNvSpPr>
            <a:spLocks noChangeArrowheads="1"/>
          </p:cNvSpPr>
          <p:nvPr/>
        </p:nvSpPr>
        <p:spPr bwMode="auto">
          <a:xfrm>
            <a:off x="892298" y="4394994"/>
            <a:ext cx="504825" cy="228600"/>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a:latin typeface="Times New Roman" panose="02020603050405020304" pitchFamily="18" charset="0"/>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76350-67C9-4840-8568-7E02381815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38E88A-A96D-41C2-AFF4-268FC46BCCE9}"/>
              </a:ext>
            </a:extLst>
          </p:cNvPr>
          <p:cNvSpPr>
            <a:spLocks noGrp="1"/>
          </p:cNvSpPr>
          <p:nvPr>
            <p:ph idx="1"/>
          </p:nvPr>
        </p:nvSpPr>
        <p:spPr/>
        <p:txBody>
          <a:bodyPr/>
          <a:lstStyle/>
          <a:p>
            <a:pPr eaLnBrk="1" hangingPunct="1"/>
            <a:r>
              <a:rPr lang="en-US" altLang="en-US" sz="3600" dirty="0"/>
              <a:t>Weekly study plan:</a:t>
            </a:r>
          </a:p>
          <a:p>
            <a:pPr eaLnBrk="1" hangingPunct="1"/>
            <a:r>
              <a:rPr lang="en-US" altLang="en-US" sz="3600" dirty="0"/>
              <a:t>Read 2 Peter once a week</a:t>
            </a:r>
          </a:p>
          <a:p>
            <a:pPr eaLnBrk="1" hangingPunct="1"/>
            <a:r>
              <a:rPr lang="en-US" altLang="en-US" sz="3600" dirty="0"/>
              <a:t>Work on the memory verse by reading it  carefully aloud at least eleven times this week</a:t>
            </a:r>
          </a:p>
          <a:p>
            <a:pPr eaLnBrk="1" hangingPunct="1"/>
            <a:r>
              <a:rPr lang="en-US" altLang="en-US" sz="3600" dirty="0"/>
              <a:t>Any study on next weeks topic in the text from next week’s topic: Patience</a:t>
            </a:r>
          </a:p>
          <a:p>
            <a:endParaRPr lang="en-US" dirty="0"/>
          </a:p>
        </p:txBody>
      </p:sp>
      <p:pic>
        <p:nvPicPr>
          <p:cNvPr id="4" name="Picture 3">
            <a:extLst>
              <a:ext uri="{FF2B5EF4-FFF2-40B4-BE49-F238E27FC236}">
                <a16:creationId xmlns:a16="http://schemas.microsoft.com/office/drawing/2014/main" id="{FD6A0248-0101-46A9-964B-F9002937A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947" y="572415"/>
            <a:ext cx="2180053" cy="1441207"/>
          </a:xfrm>
          <a:prstGeom prst="rect">
            <a:avLst/>
          </a:prstGeom>
        </p:spPr>
      </p:pic>
      <p:sp>
        <p:nvSpPr>
          <p:cNvPr id="5" name="Rectangle 4">
            <a:extLst>
              <a:ext uri="{FF2B5EF4-FFF2-40B4-BE49-F238E27FC236}">
                <a16:creationId xmlns:a16="http://schemas.microsoft.com/office/drawing/2014/main" id="{DCBD20D6-D881-4338-9476-F037E029E172}"/>
              </a:ext>
            </a:extLst>
          </p:cNvPr>
          <p:cNvSpPr txBox="1">
            <a:spLocks noChangeArrowheads="1"/>
          </p:cNvSpPr>
          <p:nvPr/>
        </p:nvSpPr>
        <p:spPr bwMode="auto">
          <a:xfrm>
            <a:off x="1219200" y="543597"/>
            <a:ext cx="75438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600" kern="1200">
                <a:solidFill>
                  <a:schemeClr val="tx1"/>
                </a:solidFill>
                <a:latin typeface="+mj-lt"/>
                <a:ea typeface="+mj-ea"/>
                <a:cs typeface="+mj-cs"/>
              </a:defRPr>
            </a:lvl1pPr>
            <a:lvl2pPr algn="l" rtl="0" eaLnBrk="0" fontAlgn="base" hangingPunct="0">
              <a:lnSpc>
                <a:spcPct val="90000"/>
              </a:lnSpc>
              <a:spcBef>
                <a:spcPct val="0"/>
              </a:spcBef>
              <a:spcAft>
                <a:spcPct val="0"/>
              </a:spcAft>
              <a:defRPr sz="3600">
                <a:solidFill>
                  <a:schemeClr val="tx1"/>
                </a:solidFill>
                <a:latin typeface="Trebuchet MS" panose="020B0603020202020204" pitchFamily="34" charset="0"/>
              </a:defRPr>
            </a:lvl2pPr>
            <a:lvl3pPr algn="l" rtl="0" eaLnBrk="0" fontAlgn="base" hangingPunct="0">
              <a:lnSpc>
                <a:spcPct val="90000"/>
              </a:lnSpc>
              <a:spcBef>
                <a:spcPct val="0"/>
              </a:spcBef>
              <a:spcAft>
                <a:spcPct val="0"/>
              </a:spcAft>
              <a:defRPr sz="3600">
                <a:solidFill>
                  <a:schemeClr val="tx1"/>
                </a:solidFill>
                <a:latin typeface="Trebuchet MS" panose="020B0603020202020204" pitchFamily="34" charset="0"/>
              </a:defRPr>
            </a:lvl3pPr>
            <a:lvl4pPr algn="l" rtl="0" eaLnBrk="0" fontAlgn="base" hangingPunct="0">
              <a:lnSpc>
                <a:spcPct val="90000"/>
              </a:lnSpc>
              <a:spcBef>
                <a:spcPct val="0"/>
              </a:spcBef>
              <a:spcAft>
                <a:spcPct val="0"/>
              </a:spcAft>
              <a:defRPr sz="3600">
                <a:solidFill>
                  <a:schemeClr val="tx1"/>
                </a:solidFill>
                <a:latin typeface="Trebuchet MS" panose="020B0603020202020204" pitchFamily="34" charset="0"/>
              </a:defRPr>
            </a:lvl4pPr>
            <a:lvl5pPr algn="l" rtl="0" eaLnBrk="0" fontAlgn="base" hangingPunct="0">
              <a:lnSpc>
                <a:spcPct val="90000"/>
              </a:lnSpc>
              <a:spcBef>
                <a:spcPct val="0"/>
              </a:spcBef>
              <a:spcAft>
                <a:spcPct val="0"/>
              </a:spcAft>
              <a:defRPr sz="3600">
                <a:solidFill>
                  <a:schemeClr val="tx1"/>
                </a:solidFill>
                <a:latin typeface="Trebuchet MS" panose="020B0603020202020204" pitchFamily="34" charset="0"/>
              </a:defRPr>
            </a:lvl5pPr>
            <a:lvl6pPr marL="457200" algn="l" rtl="0" fontAlgn="base">
              <a:lnSpc>
                <a:spcPct val="90000"/>
              </a:lnSpc>
              <a:spcBef>
                <a:spcPct val="0"/>
              </a:spcBef>
              <a:spcAft>
                <a:spcPct val="0"/>
              </a:spcAft>
              <a:defRPr sz="3600">
                <a:solidFill>
                  <a:schemeClr val="tx1"/>
                </a:solidFill>
                <a:latin typeface="Trebuchet MS" panose="020B0603020202020204" pitchFamily="34" charset="0"/>
              </a:defRPr>
            </a:lvl6pPr>
            <a:lvl7pPr marL="914400" algn="l" rtl="0" fontAlgn="base">
              <a:lnSpc>
                <a:spcPct val="90000"/>
              </a:lnSpc>
              <a:spcBef>
                <a:spcPct val="0"/>
              </a:spcBef>
              <a:spcAft>
                <a:spcPct val="0"/>
              </a:spcAft>
              <a:defRPr sz="3600">
                <a:solidFill>
                  <a:schemeClr val="tx1"/>
                </a:solidFill>
                <a:latin typeface="Trebuchet MS" panose="020B0603020202020204" pitchFamily="34" charset="0"/>
              </a:defRPr>
            </a:lvl7pPr>
            <a:lvl8pPr marL="1371600" algn="l" rtl="0" fontAlgn="base">
              <a:lnSpc>
                <a:spcPct val="90000"/>
              </a:lnSpc>
              <a:spcBef>
                <a:spcPct val="0"/>
              </a:spcBef>
              <a:spcAft>
                <a:spcPct val="0"/>
              </a:spcAft>
              <a:defRPr sz="3600">
                <a:solidFill>
                  <a:schemeClr val="tx1"/>
                </a:solidFill>
                <a:latin typeface="Trebuchet MS" panose="020B0603020202020204" pitchFamily="34" charset="0"/>
              </a:defRPr>
            </a:lvl8pPr>
            <a:lvl9pPr marL="1828800" algn="l" rtl="0" fontAlgn="base">
              <a:lnSpc>
                <a:spcPct val="90000"/>
              </a:lnSpc>
              <a:spcBef>
                <a:spcPct val="0"/>
              </a:spcBef>
              <a:spcAft>
                <a:spcPct val="0"/>
              </a:spcAft>
              <a:defRPr sz="3600">
                <a:solidFill>
                  <a:schemeClr val="tx1"/>
                </a:solidFill>
                <a:latin typeface="Trebuchet MS" panose="020B0603020202020204" pitchFamily="34" charset="0"/>
              </a:defRPr>
            </a:lvl9pPr>
          </a:lstStyle>
          <a:p>
            <a:pPr algn="ctr" defTabSz="914400" eaLnBrk="1" hangingPunct="1"/>
            <a:r>
              <a:rPr lang="en-US" altLang="en-US" sz="6000"/>
              <a:t>Eyeing Second Peter</a:t>
            </a:r>
            <a:endParaRPr lang="en-US" altLang="en-US" sz="6000" dirty="0"/>
          </a:p>
        </p:txBody>
      </p:sp>
    </p:spTree>
    <p:extLst>
      <p:ext uri="{BB962C8B-B14F-4D97-AF65-F5344CB8AC3E}">
        <p14:creationId xmlns:p14="http://schemas.microsoft.com/office/powerpoint/2010/main" val="1755489676"/>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0E3B966-66CF-453C-9874-A39872571625}"/>
              </a:ext>
            </a:extLst>
          </p:cNvPr>
          <p:cNvSpPr>
            <a:spLocks noGrp="1" noChangeArrowheads="1"/>
          </p:cNvSpPr>
          <p:nvPr>
            <p:ph type="title"/>
          </p:nvPr>
        </p:nvSpPr>
        <p:spPr/>
        <p:txBody>
          <a:bodyPr/>
          <a:lstStyle/>
          <a:p>
            <a:pPr eaLnBrk="1" hangingPunct="1"/>
            <a:r>
              <a:rPr lang="en-US" altLang="en-US" sz="4800" dirty="0"/>
              <a:t>Introduction:</a:t>
            </a:r>
          </a:p>
        </p:txBody>
      </p:sp>
      <p:sp>
        <p:nvSpPr>
          <p:cNvPr id="3075" name="Rectangle 3">
            <a:extLst>
              <a:ext uri="{FF2B5EF4-FFF2-40B4-BE49-F238E27FC236}">
                <a16:creationId xmlns:a16="http://schemas.microsoft.com/office/drawing/2014/main" id="{1E1DF61D-5409-460D-BE93-29C4FAAD1682}"/>
              </a:ext>
            </a:extLst>
          </p:cNvPr>
          <p:cNvSpPr>
            <a:spLocks noGrp="1" noChangeArrowheads="1"/>
          </p:cNvSpPr>
          <p:nvPr>
            <p:ph idx="1"/>
          </p:nvPr>
        </p:nvSpPr>
        <p:spPr>
          <a:xfrm>
            <a:off x="152400" y="2057400"/>
            <a:ext cx="11430000" cy="4800600"/>
          </a:xfrm>
        </p:spPr>
        <p:txBody>
          <a:bodyPr rtlCol="0">
            <a:normAutofit/>
          </a:bodyPr>
          <a:lstStyle/>
          <a:p>
            <a:pPr eaLnBrk="1" fontAlgn="auto" hangingPunct="1">
              <a:lnSpc>
                <a:spcPct val="80000"/>
              </a:lnSpc>
              <a:spcAft>
                <a:spcPts val="0"/>
              </a:spcAft>
              <a:buFont typeface="Wingdings 3" charset="2"/>
              <a:buChar char=""/>
              <a:defRPr/>
            </a:pPr>
            <a:r>
              <a:rPr lang="en-US" altLang="en-US" sz="2600" dirty="0">
                <a:solidFill>
                  <a:schemeClr val="tx1">
                    <a:lumMod val="75000"/>
                    <a:lumOff val="25000"/>
                  </a:schemeClr>
                </a:solidFill>
              </a:rPr>
              <a:t>Growing in the knowledge of Jesus Christ requires developing a Christ-like character, partaking of the divine nature (holiness).</a:t>
            </a:r>
          </a:p>
          <a:p>
            <a:pPr eaLnBrk="1" fontAlgn="auto" hangingPunct="1">
              <a:lnSpc>
                <a:spcPct val="80000"/>
              </a:lnSpc>
              <a:spcAft>
                <a:spcPts val="0"/>
              </a:spcAft>
              <a:buFont typeface="Wingdings 3" charset="2"/>
              <a:buChar char=""/>
              <a:defRPr/>
            </a:pPr>
            <a:r>
              <a:rPr lang="en-US" altLang="en-US" sz="2600" dirty="0">
                <a:solidFill>
                  <a:schemeClr val="tx1">
                    <a:lumMod val="75000"/>
                    <a:lumOff val="25000"/>
                  </a:schemeClr>
                </a:solidFill>
              </a:rPr>
              <a:t>This requires all diligence to develop seven “graces”, in our lives, in conjunction with each other.</a:t>
            </a:r>
          </a:p>
          <a:p>
            <a:pPr eaLnBrk="1" fontAlgn="auto" hangingPunct="1">
              <a:lnSpc>
                <a:spcPct val="80000"/>
              </a:lnSpc>
              <a:spcAft>
                <a:spcPts val="0"/>
              </a:spcAft>
              <a:buFont typeface="Wingdings 3" charset="2"/>
              <a:buChar char=""/>
              <a:defRPr/>
            </a:pPr>
            <a:r>
              <a:rPr lang="en-US" altLang="en-US" sz="2600" dirty="0">
                <a:solidFill>
                  <a:schemeClr val="tx1">
                    <a:lumMod val="75000"/>
                    <a:lumOff val="25000"/>
                  </a:schemeClr>
                </a:solidFill>
              </a:rPr>
              <a:t>2 Peter 1:5-10 </a:t>
            </a:r>
            <a:r>
              <a:rPr lang="en-US" altLang="en-US" sz="2600" baseline="30000" dirty="0">
                <a:solidFill>
                  <a:schemeClr val="tx1">
                    <a:lumMod val="75000"/>
                    <a:lumOff val="25000"/>
                  </a:schemeClr>
                </a:solidFill>
                <a:effectLst>
                  <a:outerShdw blurRad="38100" dist="38100" dir="2700000" algn="tl">
                    <a:srgbClr val="000000"/>
                  </a:outerShdw>
                </a:effectLst>
              </a:rPr>
              <a:t>5 </a:t>
            </a:r>
            <a:r>
              <a:rPr lang="en-US" altLang="en-US" sz="2600" dirty="0">
                <a:solidFill>
                  <a:schemeClr val="tx1">
                    <a:lumMod val="75000"/>
                    <a:lumOff val="25000"/>
                  </a:schemeClr>
                </a:solidFill>
                <a:effectLst>
                  <a:outerShdw blurRad="38100" dist="38100" dir="2700000" algn="tl">
                    <a:srgbClr val="000000"/>
                  </a:outerShdw>
                </a:effectLst>
              </a:rPr>
              <a:t>And beside this, giving all </a:t>
            </a:r>
            <a:r>
              <a:rPr lang="en-US" altLang="en-US" sz="2600" u="sng" dirty="0">
                <a:solidFill>
                  <a:schemeClr val="tx1">
                    <a:lumMod val="75000"/>
                    <a:lumOff val="25000"/>
                  </a:schemeClr>
                </a:solidFill>
                <a:effectLst>
                  <a:outerShdw blurRad="38100" dist="38100" dir="2700000" algn="tl">
                    <a:srgbClr val="000000"/>
                  </a:outerShdw>
                </a:effectLst>
              </a:rPr>
              <a:t>diligence</a:t>
            </a:r>
            <a:r>
              <a:rPr lang="en-US" altLang="en-US" sz="2600" dirty="0">
                <a:solidFill>
                  <a:schemeClr val="tx1">
                    <a:lumMod val="75000"/>
                    <a:lumOff val="25000"/>
                  </a:schemeClr>
                </a:solidFill>
                <a:effectLst>
                  <a:outerShdw blurRad="38100" dist="38100" dir="2700000" algn="tl">
                    <a:srgbClr val="000000"/>
                  </a:outerShdw>
                </a:effectLst>
              </a:rPr>
              <a:t>, add to your </a:t>
            </a:r>
            <a:r>
              <a:rPr lang="en-US" altLang="en-US" sz="2600" u="sng" dirty="0">
                <a:solidFill>
                  <a:schemeClr val="tx1">
                    <a:lumMod val="75000"/>
                    <a:lumOff val="25000"/>
                  </a:schemeClr>
                </a:solidFill>
                <a:effectLst>
                  <a:outerShdw blurRad="38100" dist="38100" dir="2700000" algn="tl">
                    <a:srgbClr val="000000"/>
                  </a:outerShdw>
                </a:effectLst>
              </a:rPr>
              <a:t>faith</a:t>
            </a:r>
            <a:r>
              <a:rPr lang="en-US" altLang="en-US" sz="2600" dirty="0">
                <a:solidFill>
                  <a:schemeClr val="tx1">
                    <a:lumMod val="75000"/>
                    <a:lumOff val="25000"/>
                  </a:schemeClr>
                </a:solidFill>
                <a:effectLst>
                  <a:outerShdw blurRad="38100" dist="38100" dir="2700000" algn="tl">
                    <a:srgbClr val="000000"/>
                  </a:outerShdw>
                </a:effectLst>
              </a:rPr>
              <a:t> </a:t>
            </a:r>
            <a:r>
              <a:rPr lang="en-US" altLang="en-US" sz="2600" u="sng" dirty="0">
                <a:solidFill>
                  <a:schemeClr val="tx1">
                    <a:lumMod val="75000"/>
                    <a:lumOff val="25000"/>
                  </a:schemeClr>
                </a:solidFill>
                <a:effectLst>
                  <a:outerShdw blurRad="38100" dist="38100" dir="2700000" algn="tl">
                    <a:srgbClr val="000000"/>
                  </a:outerShdw>
                </a:effectLst>
              </a:rPr>
              <a:t>virtue</a:t>
            </a:r>
            <a:r>
              <a:rPr lang="en-US" altLang="en-US" sz="2600" dirty="0">
                <a:solidFill>
                  <a:schemeClr val="tx1">
                    <a:lumMod val="75000"/>
                    <a:lumOff val="25000"/>
                  </a:schemeClr>
                </a:solidFill>
                <a:effectLst>
                  <a:outerShdw blurRad="38100" dist="38100" dir="2700000" algn="tl">
                    <a:srgbClr val="000000"/>
                  </a:outerShdw>
                </a:effectLst>
              </a:rPr>
              <a:t>; and to virtue </a:t>
            </a:r>
            <a:r>
              <a:rPr lang="en-US" altLang="en-US" sz="2600" u="sng" dirty="0">
                <a:solidFill>
                  <a:schemeClr val="tx1">
                    <a:lumMod val="75000"/>
                    <a:lumOff val="25000"/>
                  </a:schemeClr>
                </a:solidFill>
                <a:effectLst>
                  <a:outerShdw blurRad="38100" dist="38100" dir="2700000" algn="tl">
                    <a:srgbClr val="000000"/>
                  </a:outerShdw>
                </a:effectLst>
              </a:rPr>
              <a:t>knowledge</a:t>
            </a:r>
            <a:r>
              <a:rPr lang="en-US" altLang="en-US" sz="2600" dirty="0">
                <a:solidFill>
                  <a:schemeClr val="tx1">
                    <a:lumMod val="75000"/>
                    <a:lumOff val="25000"/>
                  </a:schemeClr>
                </a:solidFill>
                <a:effectLst>
                  <a:outerShdw blurRad="38100" dist="38100" dir="2700000" algn="tl">
                    <a:srgbClr val="000000"/>
                  </a:outerShdw>
                </a:effectLst>
              </a:rPr>
              <a:t>;</a:t>
            </a:r>
            <a:r>
              <a:rPr lang="en-US" altLang="en-US" sz="2600" baseline="30000" dirty="0">
                <a:solidFill>
                  <a:schemeClr val="tx1">
                    <a:lumMod val="75000"/>
                    <a:lumOff val="25000"/>
                  </a:schemeClr>
                </a:solidFill>
                <a:effectLst>
                  <a:outerShdw blurRad="38100" dist="38100" dir="2700000" algn="tl">
                    <a:srgbClr val="000000"/>
                  </a:outerShdw>
                </a:effectLst>
              </a:rPr>
              <a:t>6 </a:t>
            </a:r>
            <a:r>
              <a:rPr lang="en-US" altLang="en-US" sz="2600" dirty="0">
                <a:solidFill>
                  <a:schemeClr val="tx1">
                    <a:lumMod val="75000"/>
                    <a:lumOff val="25000"/>
                  </a:schemeClr>
                </a:solidFill>
                <a:effectLst>
                  <a:outerShdw blurRad="38100" dist="38100" dir="2700000" algn="tl">
                    <a:srgbClr val="000000"/>
                  </a:outerShdw>
                </a:effectLst>
              </a:rPr>
              <a:t>And to knowledge </a:t>
            </a:r>
            <a:r>
              <a:rPr lang="en-US" altLang="en-US" sz="2600" u="sng" dirty="0">
                <a:solidFill>
                  <a:schemeClr val="tx1">
                    <a:lumMod val="75000"/>
                    <a:lumOff val="25000"/>
                  </a:schemeClr>
                </a:solidFill>
                <a:effectLst>
                  <a:outerShdw blurRad="38100" dist="38100" dir="2700000" algn="tl">
                    <a:srgbClr val="000000"/>
                  </a:outerShdw>
                </a:effectLst>
              </a:rPr>
              <a:t>temperance</a:t>
            </a:r>
            <a:r>
              <a:rPr lang="en-US" altLang="en-US" sz="2600" dirty="0">
                <a:solidFill>
                  <a:schemeClr val="tx1">
                    <a:lumMod val="75000"/>
                    <a:lumOff val="25000"/>
                  </a:schemeClr>
                </a:solidFill>
                <a:effectLst>
                  <a:outerShdw blurRad="38100" dist="38100" dir="2700000" algn="tl">
                    <a:srgbClr val="000000"/>
                  </a:outerShdw>
                </a:effectLst>
              </a:rPr>
              <a:t>; and to temperance </a:t>
            </a:r>
            <a:r>
              <a:rPr lang="en-US" altLang="en-US" sz="2600" u="sng" dirty="0">
                <a:solidFill>
                  <a:schemeClr val="tx1">
                    <a:lumMod val="75000"/>
                    <a:lumOff val="25000"/>
                  </a:schemeClr>
                </a:solidFill>
                <a:effectLst>
                  <a:outerShdw blurRad="38100" dist="38100" dir="2700000" algn="tl">
                    <a:srgbClr val="000000"/>
                  </a:outerShdw>
                </a:effectLst>
              </a:rPr>
              <a:t>patience</a:t>
            </a:r>
            <a:r>
              <a:rPr lang="en-US" altLang="en-US" sz="2600" dirty="0">
                <a:solidFill>
                  <a:schemeClr val="tx1">
                    <a:lumMod val="75000"/>
                    <a:lumOff val="25000"/>
                  </a:schemeClr>
                </a:solidFill>
                <a:effectLst>
                  <a:outerShdw blurRad="38100" dist="38100" dir="2700000" algn="tl">
                    <a:srgbClr val="000000"/>
                  </a:outerShdw>
                </a:effectLst>
              </a:rPr>
              <a:t>; and to patience </a:t>
            </a:r>
            <a:r>
              <a:rPr lang="en-US" altLang="en-US" sz="2600" u="sng" dirty="0">
                <a:solidFill>
                  <a:schemeClr val="tx1">
                    <a:lumMod val="75000"/>
                    <a:lumOff val="25000"/>
                  </a:schemeClr>
                </a:solidFill>
                <a:effectLst>
                  <a:outerShdw blurRad="38100" dist="38100" dir="2700000" algn="tl">
                    <a:srgbClr val="000000"/>
                  </a:outerShdw>
                </a:effectLst>
              </a:rPr>
              <a:t>godliness</a:t>
            </a:r>
            <a:r>
              <a:rPr lang="en-US" altLang="en-US" sz="2600" dirty="0">
                <a:solidFill>
                  <a:schemeClr val="tx1">
                    <a:lumMod val="75000"/>
                    <a:lumOff val="25000"/>
                  </a:schemeClr>
                </a:solidFill>
                <a:effectLst>
                  <a:outerShdw blurRad="38100" dist="38100" dir="2700000" algn="tl">
                    <a:srgbClr val="000000"/>
                  </a:outerShdw>
                </a:effectLst>
              </a:rPr>
              <a:t>;</a:t>
            </a:r>
            <a:r>
              <a:rPr lang="en-US" altLang="en-US" sz="2600" baseline="30000" dirty="0">
                <a:solidFill>
                  <a:schemeClr val="tx1">
                    <a:lumMod val="75000"/>
                    <a:lumOff val="25000"/>
                  </a:schemeClr>
                </a:solidFill>
                <a:effectLst>
                  <a:outerShdw blurRad="38100" dist="38100" dir="2700000" algn="tl">
                    <a:srgbClr val="000000"/>
                  </a:outerShdw>
                </a:effectLst>
              </a:rPr>
              <a:t>7 </a:t>
            </a:r>
            <a:r>
              <a:rPr lang="en-US" altLang="en-US" sz="2600" dirty="0">
                <a:solidFill>
                  <a:schemeClr val="tx1">
                    <a:lumMod val="75000"/>
                    <a:lumOff val="25000"/>
                  </a:schemeClr>
                </a:solidFill>
                <a:effectLst>
                  <a:outerShdw blurRad="38100" dist="38100" dir="2700000" algn="tl">
                    <a:srgbClr val="000000"/>
                  </a:outerShdw>
                </a:effectLst>
              </a:rPr>
              <a:t>And to godliness </a:t>
            </a:r>
            <a:r>
              <a:rPr lang="en-US" altLang="en-US" sz="2600" u="sng" dirty="0">
                <a:solidFill>
                  <a:schemeClr val="tx1">
                    <a:lumMod val="75000"/>
                    <a:lumOff val="25000"/>
                  </a:schemeClr>
                </a:solidFill>
                <a:effectLst>
                  <a:outerShdw blurRad="38100" dist="38100" dir="2700000" algn="tl">
                    <a:srgbClr val="000000"/>
                  </a:outerShdw>
                </a:effectLst>
              </a:rPr>
              <a:t>brotherly kindness</a:t>
            </a:r>
            <a:r>
              <a:rPr lang="en-US" altLang="en-US" sz="2600" dirty="0">
                <a:solidFill>
                  <a:schemeClr val="tx1">
                    <a:lumMod val="75000"/>
                    <a:lumOff val="25000"/>
                  </a:schemeClr>
                </a:solidFill>
                <a:effectLst>
                  <a:outerShdw blurRad="38100" dist="38100" dir="2700000" algn="tl">
                    <a:srgbClr val="000000"/>
                  </a:outerShdw>
                </a:effectLst>
              </a:rPr>
              <a:t>; and to brotherly kindness </a:t>
            </a:r>
            <a:r>
              <a:rPr lang="en-US" altLang="en-US" sz="2600" u="sng" dirty="0">
                <a:solidFill>
                  <a:schemeClr val="tx1">
                    <a:lumMod val="75000"/>
                    <a:lumOff val="25000"/>
                  </a:schemeClr>
                </a:solidFill>
                <a:effectLst>
                  <a:outerShdw blurRad="38100" dist="38100" dir="2700000" algn="tl">
                    <a:srgbClr val="000000"/>
                  </a:outerShdw>
                </a:effectLst>
              </a:rPr>
              <a:t>charity</a:t>
            </a:r>
            <a:r>
              <a:rPr lang="en-US" altLang="en-US" sz="2600" dirty="0">
                <a:solidFill>
                  <a:schemeClr val="tx1">
                    <a:lumMod val="75000"/>
                    <a:lumOff val="25000"/>
                  </a:schemeClr>
                </a:solidFill>
                <a:effectLst>
                  <a:outerShdw blurRad="38100" dist="38100" dir="2700000" algn="tl">
                    <a:srgbClr val="000000"/>
                  </a:outerShdw>
                </a:effectLst>
              </a:rPr>
              <a:t>.</a:t>
            </a:r>
            <a:r>
              <a:rPr lang="en-US" altLang="en-US" sz="2600" baseline="30000" dirty="0">
                <a:solidFill>
                  <a:schemeClr val="tx1">
                    <a:lumMod val="75000"/>
                    <a:lumOff val="25000"/>
                  </a:schemeClr>
                </a:solidFill>
                <a:effectLst>
                  <a:outerShdw blurRad="38100" dist="38100" dir="2700000" algn="tl">
                    <a:srgbClr val="000000"/>
                  </a:outerShdw>
                </a:effectLst>
              </a:rPr>
              <a:t>8 </a:t>
            </a:r>
            <a:r>
              <a:rPr lang="en-US" altLang="en-US" sz="2600" dirty="0">
                <a:solidFill>
                  <a:schemeClr val="tx1">
                    <a:lumMod val="75000"/>
                    <a:lumOff val="25000"/>
                  </a:schemeClr>
                </a:solidFill>
                <a:effectLst>
                  <a:outerShdw blurRad="38100" dist="38100" dir="2700000" algn="tl">
                    <a:srgbClr val="000000"/>
                  </a:outerShdw>
                </a:effectLst>
              </a:rPr>
              <a:t>For if these things be in you, and abound, they make you that ye shall neither be barren nor unfruitful in the knowledge of our Lord Jesus Christ.</a:t>
            </a:r>
            <a:r>
              <a:rPr lang="en-US" altLang="en-US" sz="2600" baseline="30000" dirty="0">
                <a:solidFill>
                  <a:schemeClr val="tx1">
                    <a:lumMod val="75000"/>
                    <a:lumOff val="25000"/>
                  </a:schemeClr>
                </a:solidFill>
                <a:effectLst>
                  <a:outerShdw blurRad="38100" dist="38100" dir="2700000" algn="tl">
                    <a:srgbClr val="000000"/>
                  </a:outerShdw>
                </a:effectLst>
              </a:rPr>
              <a:t>9 </a:t>
            </a:r>
            <a:r>
              <a:rPr lang="en-US" altLang="en-US" sz="2600" dirty="0">
                <a:solidFill>
                  <a:schemeClr val="tx1">
                    <a:lumMod val="75000"/>
                    <a:lumOff val="25000"/>
                  </a:schemeClr>
                </a:solidFill>
                <a:effectLst>
                  <a:outerShdw blurRad="38100" dist="38100" dir="2700000" algn="tl">
                    <a:srgbClr val="000000"/>
                  </a:outerShdw>
                </a:effectLst>
              </a:rPr>
              <a:t>But he that </a:t>
            </a:r>
            <a:r>
              <a:rPr lang="en-US" altLang="en-US" sz="2600" dirty="0" err="1">
                <a:solidFill>
                  <a:schemeClr val="tx1">
                    <a:lumMod val="75000"/>
                    <a:lumOff val="25000"/>
                  </a:schemeClr>
                </a:solidFill>
                <a:effectLst>
                  <a:outerShdw blurRad="38100" dist="38100" dir="2700000" algn="tl">
                    <a:srgbClr val="000000"/>
                  </a:outerShdw>
                </a:effectLst>
              </a:rPr>
              <a:t>lacketh</a:t>
            </a:r>
            <a:r>
              <a:rPr lang="en-US" altLang="en-US" sz="2600" dirty="0">
                <a:solidFill>
                  <a:schemeClr val="tx1">
                    <a:lumMod val="75000"/>
                    <a:lumOff val="25000"/>
                  </a:schemeClr>
                </a:solidFill>
                <a:effectLst>
                  <a:outerShdw blurRad="38100" dist="38100" dir="2700000" algn="tl">
                    <a:srgbClr val="000000"/>
                  </a:outerShdw>
                </a:effectLst>
              </a:rPr>
              <a:t> these things is blind, and cannot see afar off, and hath forgotten that he was purged from his old sins.</a:t>
            </a:r>
            <a:r>
              <a:rPr lang="en-US" altLang="en-US" sz="2600" baseline="30000" dirty="0">
                <a:solidFill>
                  <a:schemeClr val="tx1">
                    <a:lumMod val="75000"/>
                    <a:lumOff val="25000"/>
                  </a:schemeClr>
                </a:solidFill>
                <a:effectLst>
                  <a:outerShdw blurRad="38100" dist="38100" dir="2700000" algn="tl">
                    <a:srgbClr val="000000"/>
                  </a:outerShdw>
                </a:effectLst>
              </a:rPr>
              <a:t>10 </a:t>
            </a:r>
            <a:r>
              <a:rPr lang="en-US" altLang="en-US" sz="2600" dirty="0">
                <a:solidFill>
                  <a:schemeClr val="tx1">
                    <a:lumMod val="75000"/>
                    <a:lumOff val="25000"/>
                  </a:schemeClr>
                </a:solidFill>
                <a:effectLst>
                  <a:outerShdw blurRad="38100" dist="38100" dir="2700000" algn="tl">
                    <a:srgbClr val="000000"/>
                  </a:outerShdw>
                </a:effectLst>
              </a:rPr>
              <a:t>Wherefore the rather, brethren, give diligence to make your calling and election sure: for if ye do these things, ye shall never fall:</a:t>
            </a:r>
            <a:r>
              <a:rPr lang="en-US" altLang="en-US" sz="2600" dirty="0">
                <a:solidFill>
                  <a:schemeClr val="tx1">
                    <a:lumMod val="75000"/>
                    <a:lumOff val="25000"/>
                  </a:schemeClr>
                </a:solid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D5EE2AA-ADC0-4219-9279-1F53A8A19D4E}"/>
              </a:ext>
            </a:extLst>
          </p:cNvPr>
          <p:cNvSpPr>
            <a:spLocks noGrp="1" noChangeArrowheads="1"/>
          </p:cNvSpPr>
          <p:nvPr>
            <p:ph type="title"/>
          </p:nvPr>
        </p:nvSpPr>
        <p:spPr/>
        <p:txBody>
          <a:bodyPr/>
          <a:lstStyle/>
          <a:p>
            <a:pPr eaLnBrk="1" hangingPunct="1"/>
            <a:r>
              <a:rPr lang="en-US" altLang="en-US" sz="4400" dirty="0"/>
              <a:t>Introduction:</a:t>
            </a:r>
          </a:p>
        </p:txBody>
      </p:sp>
      <p:sp>
        <p:nvSpPr>
          <p:cNvPr id="5123" name="Rectangle 3">
            <a:extLst>
              <a:ext uri="{FF2B5EF4-FFF2-40B4-BE49-F238E27FC236}">
                <a16:creationId xmlns:a16="http://schemas.microsoft.com/office/drawing/2014/main" id="{CDF56830-AE94-44C4-BD0E-B7FE5EC84804}"/>
              </a:ext>
            </a:extLst>
          </p:cNvPr>
          <p:cNvSpPr>
            <a:spLocks noGrp="1" noChangeArrowheads="1"/>
          </p:cNvSpPr>
          <p:nvPr>
            <p:ph idx="1"/>
          </p:nvPr>
        </p:nvSpPr>
        <p:spPr>
          <a:xfrm>
            <a:off x="838200" y="2209800"/>
            <a:ext cx="8948738" cy="3895726"/>
          </a:xfrm>
        </p:spPr>
        <p:txBody>
          <a:bodyPr rtlCol="0">
            <a:noAutofit/>
          </a:bodyPr>
          <a:lstStyle/>
          <a:p>
            <a:pPr eaLnBrk="1" fontAlgn="auto" hangingPunct="1">
              <a:spcAft>
                <a:spcPts val="0"/>
              </a:spcAft>
              <a:buFont typeface="Wingdings 3" charset="2"/>
              <a:buChar char=""/>
              <a:defRPr/>
            </a:pPr>
            <a:r>
              <a:rPr lang="en-US" altLang="en-US" sz="3200" dirty="0">
                <a:solidFill>
                  <a:schemeClr val="tx1">
                    <a:lumMod val="75000"/>
                    <a:lumOff val="25000"/>
                  </a:schemeClr>
                </a:solidFill>
              </a:rPr>
              <a:t>Overview of 2 Peter and graces</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Escaping corruption in the world through lust</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Diligence</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Build on “faith”.</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Virtue or moral excellence</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Knowledge</a:t>
            </a:r>
          </a:p>
          <a:p>
            <a:pPr eaLnBrk="1" fontAlgn="auto" hangingPunct="1">
              <a:spcAft>
                <a:spcPts val="0"/>
              </a:spcAft>
              <a:buFont typeface="Wingdings 3" charset="2"/>
              <a:buChar char=""/>
              <a:defRPr/>
            </a:pPr>
            <a:r>
              <a:rPr lang="en-US" altLang="en-US" sz="3200" dirty="0">
                <a:solidFill>
                  <a:schemeClr val="tx1">
                    <a:lumMod val="75000"/>
                    <a:lumOff val="25000"/>
                  </a:schemeClr>
                </a:solidFill>
              </a:rPr>
              <a:t>“add” – </a:t>
            </a:r>
            <a:r>
              <a:rPr lang="en-US" altLang="en-US" sz="3200" dirty="0" err="1">
                <a:solidFill>
                  <a:schemeClr val="tx1">
                    <a:lumMod val="75000"/>
                    <a:lumOff val="25000"/>
                  </a:schemeClr>
                </a:solidFill>
              </a:rPr>
              <a:t>epichoregeo</a:t>
            </a:r>
            <a:r>
              <a:rPr lang="en-US" altLang="en-US" sz="3200" dirty="0">
                <a:solidFill>
                  <a:schemeClr val="tx1">
                    <a:lumMod val="75000"/>
                    <a:lumOff val="25000"/>
                  </a:schemeClr>
                </a:solid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12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2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F4979F40-3A44-4CCB-9EB7-F8318BCE5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15291D39-6B03-4BB5-BFC6-CBF11E90BF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sp>
        <p:nvSpPr>
          <p:cNvPr id="76" name="Rectangle 75">
            <a:extLst>
              <a:ext uri="{FF2B5EF4-FFF2-40B4-BE49-F238E27FC236}">
                <a16:creationId xmlns:a16="http://schemas.microsoft.com/office/drawing/2014/main" id="{AFD071FA-0514-4371-9568-86216A1F4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5211DDA4-E7B5-4325-A844-B7F59B084B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02" name="Rectangle 2">
            <a:extLst>
              <a:ext uri="{FF2B5EF4-FFF2-40B4-BE49-F238E27FC236}">
                <a16:creationId xmlns:a16="http://schemas.microsoft.com/office/drawing/2014/main" id="{E3D65030-F210-46A3-AA80-A295F182378F}"/>
              </a:ext>
            </a:extLst>
          </p:cNvPr>
          <p:cNvSpPr>
            <a:spLocks noGrp="1" noChangeArrowheads="1"/>
          </p:cNvSpPr>
          <p:nvPr>
            <p:ph type="title"/>
          </p:nvPr>
        </p:nvSpPr>
        <p:spPr>
          <a:xfrm>
            <a:off x="680321" y="753228"/>
            <a:ext cx="4136123" cy="1080938"/>
          </a:xfrm>
        </p:spPr>
        <p:txBody>
          <a:bodyPr>
            <a:normAutofit/>
          </a:bodyPr>
          <a:lstStyle/>
          <a:p>
            <a:pPr eaLnBrk="1" hangingPunct="1"/>
            <a:r>
              <a:rPr lang="en-US" altLang="en-US" sz="4400" dirty="0"/>
              <a:t>Introduction:</a:t>
            </a:r>
          </a:p>
        </p:txBody>
      </p:sp>
      <p:pic>
        <p:nvPicPr>
          <p:cNvPr id="80" name="Picture 79">
            <a:extLst>
              <a:ext uri="{FF2B5EF4-FFF2-40B4-BE49-F238E27FC236}">
                <a16:creationId xmlns:a16="http://schemas.microsoft.com/office/drawing/2014/main" id="{0D58E222-6309-4F79-AC20-9D3C69CD9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25603" name="Rectangle 3">
            <a:extLst>
              <a:ext uri="{FF2B5EF4-FFF2-40B4-BE49-F238E27FC236}">
                <a16:creationId xmlns:a16="http://schemas.microsoft.com/office/drawing/2014/main" id="{032EE54D-0381-4A43-A9E6-97ACF41E2386}"/>
              </a:ext>
            </a:extLst>
          </p:cNvPr>
          <p:cNvSpPr>
            <a:spLocks noGrp="1" noChangeArrowheads="1"/>
          </p:cNvSpPr>
          <p:nvPr>
            <p:ph idx="1"/>
          </p:nvPr>
        </p:nvSpPr>
        <p:spPr>
          <a:xfrm>
            <a:off x="228601" y="1977794"/>
            <a:ext cx="4108010" cy="3958395"/>
          </a:xfrm>
        </p:spPr>
        <p:txBody>
          <a:bodyPr>
            <a:noAutofit/>
          </a:bodyPr>
          <a:lstStyle/>
          <a:p>
            <a:pPr eaLnBrk="1" hangingPunct="1"/>
            <a:r>
              <a:rPr lang="en-US" altLang="en-US" sz="2800" dirty="0"/>
              <a:t>As we seek to grow in the knowledge of Jesus Christ we begin with the foundation of “faith” (strong conviction and trust in God and His Christ).</a:t>
            </a:r>
          </a:p>
          <a:p>
            <a:pPr eaLnBrk="1" hangingPunct="1"/>
            <a:r>
              <a:rPr lang="en-US" altLang="en-US" sz="2800" dirty="0"/>
              <a:t>We add to “faith” “virtue” (a desire for excellence), striving to excel in all that Jesus desires of us.</a:t>
            </a:r>
          </a:p>
        </p:txBody>
      </p:sp>
      <p:pic>
        <p:nvPicPr>
          <p:cNvPr id="3" name="Picture 2">
            <a:extLst>
              <a:ext uri="{FF2B5EF4-FFF2-40B4-BE49-F238E27FC236}">
                <a16:creationId xmlns:a16="http://schemas.microsoft.com/office/drawing/2014/main" id="{AE9D4AF2-6867-48BA-98E4-5865FA58E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76090" y="1077945"/>
            <a:ext cx="6269479" cy="47021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6DB63EB-AD1C-4B04-9EBE-CCEE1AE83A58}"/>
              </a:ext>
            </a:extLst>
          </p:cNvPr>
          <p:cNvSpPr>
            <a:spLocks noGrp="1" noChangeArrowheads="1"/>
          </p:cNvSpPr>
          <p:nvPr>
            <p:ph type="title"/>
          </p:nvPr>
        </p:nvSpPr>
        <p:spPr/>
        <p:txBody>
          <a:bodyPr/>
          <a:lstStyle/>
          <a:p>
            <a:pPr eaLnBrk="1" hangingPunct="1"/>
            <a:r>
              <a:rPr lang="en-US" altLang="en-US" sz="4400" dirty="0"/>
              <a:t>Introduction:</a:t>
            </a:r>
          </a:p>
        </p:txBody>
      </p:sp>
      <p:sp>
        <p:nvSpPr>
          <p:cNvPr id="26627" name="Rectangle 3">
            <a:extLst>
              <a:ext uri="{FF2B5EF4-FFF2-40B4-BE49-F238E27FC236}">
                <a16:creationId xmlns:a16="http://schemas.microsoft.com/office/drawing/2014/main" id="{E77B025C-62AE-4A17-844A-98E0CE2AACF1}"/>
              </a:ext>
            </a:extLst>
          </p:cNvPr>
          <p:cNvSpPr>
            <a:spLocks noGrp="1" noChangeArrowheads="1"/>
          </p:cNvSpPr>
          <p:nvPr>
            <p:ph idx="1"/>
          </p:nvPr>
        </p:nvSpPr>
        <p:spPr>
          <a:xfrm>
            <a:off x="990600" y="2438400"/>
            <a:ext cx="7958138" cy="3810000"/>
          </a:xfrm>
        </p:spPr>
        <p:txBody>
          <a:bodyPr/>
          <a:lstStyle/>
          <a:p>
            <a:pPr eaLnBrk="1" hangingPunct="1"/>
            <a:r>
              <a:rPr lang="en-US" altLang="en-US" sz="3600" dirty="0"/>
              <a:t>As knowledge increases, we are to add to our lives “temperance” or self-control. </a:t>
            </a:r>
          </a:p>
          <a:p>
            <a:pPr eaLnBrk="1" hangingPunct="1"/>
            <a:r>
              <a:rPr lang="en-US" altLang="en-US" sz="3600" dirty="0"/>
              <a:t>What good is it to grow in the knowledge of good and evil if we do not develop the ability to make proper use of our knowledge?</a:t>
            </a:r>
          </a:p>
        </p:txBody>
      </p:sp>
      <p:pic>
        <p:nvPicPr>
          <p:cNvPr id="1030" name="Picture 6" descr="Image result for images:self-control">
            <a:extLst>
              <a:ext uri="{FF2B5EF4-FFF2-40B4-BE49-F238E27FC236}">
                <a16:creationId xmlns:a16="http://schemas.microsoft.com/office/drawing/2014/main" id="{A020B452-7EC9-40E6-B0D9-A72636786F64}"/>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43400" y="304800"/>
            <a:ext cx="6047390" cy="40315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1366</Words>
  <Application>Microsoft Office PowerPoint</Application>
  <PresentationFormat>Widescreen</PresentationFormat>
  <Paragraphs>158</Paragraphs>
  <Slides>33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 Black</vt:lpstr>
      <vt:lpstr>Calibri</vt:lpstr>
      <vt:lpstr>Garamond</vt:lpstr>
      <vt:lpstr>Times New Roman</vt:lpstr>
      <vt:lpstr>Trebuchet MS</vt:lpstr>
      <vt:lpstr>Wingdings</vt:lpstr>
      <vt:lpstr>Wingdings 3</vt:lpstr>
      <vt:lpstr>Berlin</vt:lpstr>
      <vt:lpstr>PowerPoint Presentation</vt:lpstr>
      <vt:lpstr>Eyeing Second Peter</vt:lpstr>
      <vt:lpstr>Memory Passage: 2 Peter 1:3-4</vt:lpstr>
      <vt:lpstr>Remembering Second Peter</vt:lpstr>
      <vt:lpstr>PowerPoint Presentation</vt:lpstr>
      <vt:lpstr>Introduction:</vt:lpstr>
      <vt:lpstr>Introduction:</vt:lpstr>
      <vt:lpstr>Introduction:</vt:lpstr>
      <vt:lpstr>Introduction:</vt:lpstr>
      <vt:lpstr>Definition of Self-Control </vt:lpstr>
      <vt:lpstr>Definition of Self-Control</vt:lpstr>
      <vt:lpstr>Definition of Self-Control</vt:lpstr>
      <vt:lpstr>Demonstration of Intemperance</vt:lpstr>
      <vt:lpstr>Human Understanding of the  Demand of Self-Control</vt:lpstr>
      <vt:lpstr>Demands of Self- Control</vt:lpstr>
      <vt:lpstr>Demand For Self-Control</vt:lpstr>
      <vt:lpstr>Demand For Self-Control</vt:lpstr>
      <vt:lpstr>Demand For Self-Control</vt:lpstr>
      <vt:lpstr>How do we develop self-control?</vt:lpstr>
      <vt:lpstr>Developing Self-Control</vt:lpstr>
      <vt:lpstr>Developing Self-Control (The Problem)</vt:lpstr>
      <vt:lpstr>Developing Self-Control</vt:lpstr>
      <vt:lpstr>Developing Self-Control</vt:lpstr>
      <vt:lpstr>Developing Self-Control</vt:lpstr>
      <vt:lpstr>Developing Self-Control</vt:lpstr>
      <vt:lpstr>Developing Self-Control</vt:lpstr>
      <vt:lpstr>Developing Self-Control</vt:lpstr>
      <vt:lpstr>Displaying Self-Control</vt:lpstr>
      <vt:lpstr>Displaying Self-Control</vt:lpstr>
      <vt:lpstr>Displaying Self-Control</vt:lpstr>
      <vt:lpstr>Displaying Self-Control</vt:lpstr>
      <vt:lpstr>Application    Any thing you need to change?  Do we make allowance for our desires that stress our self-control?</vt:lpstr>
      <vt:lpstr>Myopia and Blindness Control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2019-09-02T14:40:18Z</dcterms:created>
  <dcterms:modified xsi:type="dcterms:W3CDTF">2019-09-02T15:05:14Z</dcterms:modified>
</cp:coreProperties>
</file>