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35"/>
  </p:notesMasterIdLst>
  <p:sldIdLst>
    <p:sldId id="257" r:id="rId2"/>
    <p:sldId id="295" r:id="rId3"/>
    <p:sldId id="321" r:id="rId4"/>
    <p:sldId id="296" r:id="rId5"/>
    <p:sldId id="258" r:id="rId6"/>
    <p:sldId id="312" r:id="rId7"/>
    <p:sldId id="314" r:id="rId8"/>
    <p:sldId id="313" r:id="rId9"/>
    <p:sldId id="262" r:id="rId10"/>
    <p:sldId id="263" r:id="rId11"/>
    <p:sldId id="264" r:id="rId12"/>
    <p:sldId id="265"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02" y="22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7B2E480-68FF-4A6A-97D4-EC1B8A74C68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9219" name="Rectangle 3">
            <a:extLst>
              <a:ext uri="{FF2B5EF4-FFF2-40B4-BE49-F238E27FC236}">
                <a16:creationId xmlns:a16="http://schemas.microsoft.com/office/drawing/2014/main" id="{D1E18936-46CB-4D2E-8EEA-CB7037AE50B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cs typeface="Arial" charset="0"/>
              </a:defRPr>
            </a:lvl1pPr>
          </a:lstStyle>
          <a:p>
            <a:pPr>
              <a:defRPr/>
            </a:pPr>
            <a:endParaRPr lang="en-US"/>
          </a:p>
        </p:txBody>
      </p:sp>
      <p:sp>
        <p:nvSpPr>
          <p:cNvPr id="34820" name="Rectangle 4">
            <a:extLst>
              <a:ext uri="{FF2B5EF4-FFF2-40B4-BE49-F238E27FC236}">
                <a16:creationId xmlns:a16="http://schemas.microsoft.com/office/drawing/2014/main" id="{5185846A-00EC-40A6-AC90-13193E0118D6}"/>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2A3248B8-B2F3-4DDD-8EE2-1289EF2BD4D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A7DB81D7-6766-49BD-9C4A-F492324AD46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9223" name="Rectangle 7">
            <a:extLst>
              <a:ext uri="{FF2B5EF4-FFF2-40B4-BE49-F238E27FC236}">
                <a16:creationId xmlns:a16="http://schemas.microsoft.com/office/drawing/2014/main" id="{5BDB9603-1921-4776-AF4D-07AAE9508EA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C00D171-1382-4025-815D-F78B3802E35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a:p>
            <a:endParaRPr lang="en-US" dirty="0"/>
          </a:p>
        </p:txBody>
      </p:sp>
      <p:sp>
        <p:nvSpPr>
          <p:cNvPr id="4" name="Slide Number Placeholder 3"/>
          <p:cNvSpPr>
            <a:spLocks noGrp="1"/>
          </p:cNvSpPr>
          <p:nvPr>
            <p:ph type="sldNum" sz="quarter" idx="5"/>
          </p:nvPr>
        </p:nvSpPr>
        <p:spPr/>
        <p:txBody>
          <a:bodyPr/>
          <a:lstStyle/>
          <a:p>
            <a:fld id="{CC00D171-1382-4025-815D-F78B3802E358}" type="slidenum">
              <a:rPr lang="en-US" altLang="en-US" smtClean="0"/>
              <a:pPr/>
              <a:t>1</a:t>
            </a:fld>
            <a:endParaRPr lang="en-US" altLang="en-US"/>
          </a:p>
        </p:txBody>
      </p:sp>
    </p:spTree>
    <p:extLst>
      <p:ext uri="{BB962C8B-B14F-4D97-AF65-F5344CB8AC3E}">
        <p14:creationId xmlns:p14="http://schemas.microsoft.com/office/powerpoint/2010/main" val="402466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r>
              <a:rPr lang="en-US" dirty="0"/>
              <a:t>In addition to some material used from Mark Copeland’s EO series, there is also material contributed by RS </a:t>
            </a:r>
            <a:r>
              <a:rPr lang="en-US" dirty="0" err="1"/>
              <a:t>Yerby</a:t>
            </a:r>
            <a:r>
              <a:rPr lang="en-US" dirty="0"/>
              <a:t> in this </a:t>
            </a:r>
            <a:r>
              <a:rPr lang="en-US" dirty="0" err="1"/>
              <a:t>powerpoint</a:t>
            </a:r>
            <a:r>
              <a:rPr lang="en-US"/>
              <a:t>,</a:t>
            </a:r>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2</a:t>
            </a:fld>
            <a:endParaRPr lang="en-US"/>
          </a:p>
        </p:txBody>
      </p:sp>
    </p:spTree>
    <p:extLst>
      <p:ext uri="{BB962C8B-B14F-4D97-AF65-F5344CB8AC3E}">
        <p14:creationId xmlns:p14="http://schemas.microsoft.com/office/powerpoint/2010/main" val="126882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1B288E9-83D8-4BBE-9155-FAD7E6E56A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1" hangingPunct="1"/>
            <a:fld id="{223A5A83-FB36-496B-B107-A8028917ACA5}" type="slidenum">
              <a:rPr lang="en-US" altLang="en-US">
                <a:latin typeface="Arial" panose="020B0604020202020204" pitchFamily="34" charset="0"/>
              </a:rPr>
              <a:pPr eaLnBrk="1" hangingPunct="1"/>
              <a:t>5</a:t>
            </a:fld>
            <a:endParaRPr lang="en-US" altLang="en-US">
              <a:latin typeface="Arial" panose="020B0604020202020204" pitchFamily="34" charset="0"/>
            </a:endParaRPr>
          </a:p>
        </p:txBody>
      </p:sp>
      <p:sp>
        <p:nvSpPr>
          <p:cNvPr id="35843" name="Slide Image Placeholder 1">
            <a:extLst>
              <a:ext uri="{FF2B5EF4-FFF2-40B4-BE49-F238E27FC236}">
                <a16:creationId xmlns:a16="http://schemas.microsoft.com/office/drawing/2014/main" id="{B0417977-F9BE-4B27-9C5D-A2441BB9A4C5}"/>
              </a:ext>
            </a:extLst>
          </p:cNvPr>
          <p:cNvSpPr>
            <a:spLocks noGrp="1" noRot="1" noChangeAspect="1" noTextEdit="1"/>
          </p:cNvSpPr>
          <p:nvPr>
            <p:ph type="sldImg"/>
          </p:nvPr>
        </p:nvSpPr>
        <p:spPr>
          <a:xfrm>
            <a:off x="381000" y="685800"/>
            <a:ext cx="6096000" cy="3429000"/>
          </a:xfrm>
          <a:ln/>
        </p:spPr>
      </p:sp>
      <p:sp>
        <p:nvSpPr>
          <p:cNvPr id="35844" name="Notes Placeholder 2">
            <a:extLst>
              <a:ext uri="{FF2B5EF4-FFF2-40B4-BE49-F238E27FC236}">
                <a16:creationId xmlns:a16="http://schemas.microsoft.com/office/drawing/2014/main" id="{A1360EDD-4E11-443D-B65D-A451C9E43A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cs typeface="Arial" panose="020B0604020202020204" pitchFamily="34" charset="0"/>
            </a:endParaRPr>
          </a:p>
        </p:txBody>
      </p:sp>
      <p:sp>
        <p:nvSpPr>
          <p:cNvPr id="35845" name="Slide Number Placeholder 3">
            <a:extLst>
              <a:ext uri="{FF2B5EF4-FFF2-40B4-BE49-F238E27FC236}">
                <a16:creationId xmlns:a16="http://schemas.microsoft.com/office/drawing/2014/main" id="{88AD5943-47C9-4726-B581-899F694EA27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lgn="r" eaLnBrk="1" hangingPunct="1"/>
            <a:fld id="{EFF40EC1-5682-4ED0-B25E-3B64ED85F530}" type="slidenum">
              <a:rPr lang="en-US" altLang="en-US" sz="1200">
                <a:latin typeface="Times New Roman" panose="02020603050405020304" pitchFamily="18" charset="0"/>
                <a:ea typeface="ＭＳ Ｐゴシック" panose="020B0600070205080204" pitchFamily="34" charset="-128"/>
              </a:rPr>
              <a:pPr algn="r" eaLnBrk="1" hangingPunct="1"/>
              <a:t>5</a:t>
            </a:fld>
            <a:endParaRPr lang="en-US" altLang="en-US" sz="120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7</a:t>
            </a:fld>
            <a:endParaRPr lang="en-US"/>
          </a:p>
        </p:txBody>
      </p:sp>
    </p:spTree>
    <p:extLst>
      <p:ext uri="{BB962C8B-B14F-4D97-AF65-F5344CB8AC3E}">
        <p14:creationId xmlns:p14="http://schemas.microsoft.com/office/powerpoint/2010/main" val="198811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E9D7994-CEFB-4C6F-BAFF-78196F214D45}"/>
              </a:ext>
            </a:extLst>
          </p:cNvPr>
          <p:cNvGrpSpPr>
            <a:grpSpLocks/>
          </p:cNvGrpSpPr>
          <p:nvPr/>
        </p:nvGrpSpPr>
        <p:grpSpPr bwMode="auto">
          <a:xfrm>
            <a:off x="1" y="1"/>
            <a:ext cx="12187767" cy="6850063"/>
            <a:chOff x="0" y="0"/>
            <a:chExt cx="5758" cy="4315"/>
          </a:xfrm>
        </p:grpSpPr>
        <p:grpSp>
          <p:nvGrpSpPr>
            <p:cNvPr id="5" name="Group 3">
              <a:extLst>
                <a:ext uri="{FF2B5EF4-FFF2-40B4-BE49-F238E27FC236}">
                  <a16:creationId xmlns:a16="http://schemas.microsoft.com/office/drawing/2014/main" id="{6D9C2A83-CC90-4A75-AA52-033691E8338B}"/>
                </a:ext>
              </a:extLst>
            </p:cNvPr>
            <p:cNvGrpSpPr>
              <a:grpSpLocks/>
            </p:cNvGrpSpPr>
            <p:nvPr userDrawn="1"/>
          </p:nvGrpSpPr>
          <p:grpSpPr bwMode="auto">
            <a:xfrm>
              <a:off x="1728" y="2230"/>
              <a:ext cx="4027" cy="2085"/>
              <a:chOff x="1728" y="2230"/>
              <a:chExt cx="4027" cy="2085"/>
            </a:xfrm>
          </p:grpSpPr>
          <p:sp>
            <p:nvSpPr>
              <p:cNvPr id="8" name="Freeform 4">
                <a:extLst>
                  <a:ext uri="{FF2B5EF4-FFF2-40B4-BE49-F238E27FC236}">
                    <a16:creationId xmlns:a16="http://schemas.microsoft.com/office/drawing/2014/main" id="{ED0E1BA3-439B-4384-B7AB-B53723802735}"/>
                  </a:ext>
                </a:extLst>
              </p:cNvPr>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cs typeface="Arial" charset="0"/>
                </a:endParaRPr>
              </a:p>
            </p:txBody>
          </p:sp>
          <p:sp>
            <p:nvSpPr>
              <p:cNvPr id="9" name="Freeform 5">
                <a:extLst>
                  <a:ext uri="{FF2B5EF4-FFF2-40B4-BE49-F238E27FC236}">
                    <a16:creationId xmlns:a16="http://schemas.microsoft.com/office/drawing/2014/main" id="{A402E477-C2CF-4D7A-956D-1D3610769FA1}"/>
                  </a:ext>
                </a:extLst>
              </p:cNvPr>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cs typeface="Arial" charset="0"/>
                </a:endParaRPr>
              </a:p>
            </p:txBody>
          </p:sp>
          <p:sp>
            <p:nvSpPr>
              <p:cNvPr id="10" name="Freeform 6">
                <a:extLst>
                  <a:ext uri="{FF2B5EF4-FFF2-40B4-BE49-F238E27FC236}">
                    <a16:creationId xmlns:a16="http://schemas.microsoft.com/office/drawing/2014/main" id="{24CE2373-FB33-4C0E-A69B-B2ABFC43BED5}"/>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cs typeface="Arial" charset="0"/>
                </a:endParaRPr>
              </a:p>
            </p:txBody>
          </p:sp>
          <p:sp>
            <p:nvSpPr>
              <p:cNvPr id="11" name="Freeform 7">
                <a:extLst>
                  <a:ext uri="{FF2B5EF4-FFF2-40B4-BE49-F238E27FC236}">
                    <a16:creationId xmlns:a16="http://schemas.microsoft.com/office/drawing/2014/main" id="{BE7C31A6-B615-42B6-922D-92A0029D254E}"/>
                  </a:ext>
                </a:extLst>
              </p:cNvPr>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cs typeface="Arial" charset="0"/>
                </a:endParaRPr>
              </a:p>
            </p:txBody>
          </p:sp>
          <p:sp>
            <p:nvSpPr>
              <p:cNvPr id="12" name="Freeform 8">
                <a:extLst>
                  <a:ext uri="{FF2B5EF4-FFF2-40B4-BE49-F238E27FC236}">
                    <a16:creationId xmlns:a16="http://schemas.microsoft.com/office/drawing/2014/main" id="{66D7B020-DE21-444F-AB4B-98BEF211F42F}"/>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cs typeface="Arial" charset="0"/>
                </a:endParaRPr>
              </a:p>
            </p:txBody>
          </p:sp>
        </p:grpSp>
        <p:sp>
          <p:nvSpPr>
            <p:cNvPr id="6" name="Freeform 9">
              <a:extLst>
                <a:ext uri="{FF2B5EF4-FFF2-40B4-BE49-F238E27FC236}">
                  <a16:creationId xmlns:a16="http://schemas.microsoft.com/office/drawing/2014/main" id="{60283E88-9680-4B4C-937A-F24FF2C437EA}"/>
                </a:ext>
              </a:extLst>
            </p:cNvPr>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cs typeface="Arial" charset="0"/>
              </a:endParaRPr>
            </a:p>
          </p:txBody>
        </p:sp>
        <p:sp>
          <p:nvSpPr>
            <p:cNvPr id="7" name="Freeform 10">
              <a:extLst>
                <a:ext uri="{FF2B5EF4-FFF2-40B4-BE49-F238E27FC236}">
                  <a16:creationId xmlns:a16="http://schemas.microsoft.com/office/drawing/2014/main" id="{E383AF65-A17A-4970-B7E5-41AD04FEE468}"/>
                </a:ext>
              </a:extLst>
            </p:cNvPr>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cs typeface="Arial" charset="0"/>
              </a:endParaRPr>
            </a:p>
          </p:txBody>
        </p:sp>
      </p:grpSp>
      <p:sp>
        <p:nvSpPr>
          <p:cNvPr id="5131" name="Rectangle 11"/>
          <p:cNvSpPr>
            <a:spLocks noGrp="1" noChangeArrowheads="1"/>
          </p:cNvSpPr>
          <p:nvPr>
            <p:ph type="ctrTitle" sz="quarter"/>
          </p:nvPr>
        </p:nvSpPr>
        <p:spPr>
          <a:xfrm>
            <a:off x="914400" y="1736726"/>
            <a:ext cx="10363200" cy="1920875"/>
          </a:xfrm>
        </p:spPr>
        <p:txBody>
          <a:bodyPr/>
          <a:lstStyle>
            <a:lvl1pPr>
              <a:defRPr sz="6000"/>
            </a:lvl1pPr>
          </a:lstStyle>
          <a:p>
            <a:r>
              <a:rPr lang="en-US"/>
              <a:t>Click to edit Master title style</a:t>
            </a:r>
          </a:p>
        </p:txBody>
      </p:sp>
      <p:sp>
        <p:nvSpPr>
          <p:cNvPr id="5132"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a:extLst>
              <a:ext uri="{FF2B5EF4-FFF2-40B4-BE49-F238E27FC236}">
                <a16:creationId xmlns:a16="http://schemas.microsoft.com/office/drawing/2014/main" id="{31423694-BEDC-4B40-B9F1-17C395E0E6B2}"/>
              </a:ext>
            </a:extLst>
          </p:cNvPr>
          <p:cNvSpPr>
            <a:spLocks noGrp="1" noChangeArrowheads="1"/>
          </p:cNvSpPr>
          <p:nvPr>
            <p:ph type="dt" sz="quarter" idx="10"/>
          </p:nvPr>
        </p:nvSpPr>
        <p:spPr>
          <a:xfrm>
            <a:off x="609600" y="6248400"/>
            <a:ext cx="2844800" cy="476250"/>
          </a:xfrm>
        </p:spPr>
        <p:txBody>
          <a:bodyPr/>
          <a:lstStyle>
            <a:lvl1pPr>
              <a:defRPr smtClean="0"/>
            </a:lvl1pPr>
          </a:lstStyle>
          <a:p>
            <a:pPr>
              <a:defRPr/>
            </a:pPr>
            <a:endParaRPr lang="en-US"/>
          </a:p>
        </p:txBody>
      </p:sp>
      <p:sp>
        <p:nvSpPr>
          <p:cNvPr id="14" name="Rectangle 14">
            <a:extLst>
              <a:ext uri="{FF2B5EF4-FFF2-40B4-BE49-F238E27FC236}">
                <a16:creationId xmlns:a16="http://schemas.microsoft.com/office/drawing/2014/main" id="{40E53BB1-C095-436D-9C36-61E45E8FC043}"/>
              </a:ext>
            </a:extLst>
          </p:cNvPr>
          <p:cNvSpPr>
            <a:spLocks noGrp="1" noChangeArrowheads="1"/>
          </p:cNvSpPr>
          <p:nvPr>
            <p:ph type="ftr" sz="quarter" idx="11"/>
          </p:nvPr>
        </p:nvSpPr>
        <p:spPr>
          <a:xfrm>
            <a:off x="4165600" y="6251575"/>
            <a:ext cx="3860800" cy="476250"/>
          </a:xfrm>
        </p:spPr>
        <p:txBody>
          <a:bodyPr/>
          <a:lstStyle>
            <a:lvl1pPr>
              <a:defRPr smtClean="0"/>
            </a:lvl1pPr>
          </a:lstStyle>
          <a:p>
            <a:pPr>
              <a:defRPr/>
            </a:pPr>
            <a:endParaRPr lang="en-US"/>
          </a:p>
        </p:txBody>
      </p:sp>
      <p:sp>
        <p:nvSpPr>
          <p:cNvPr id="15" name="Rectangle 15">
            <a:extLst>
              <a:ext uri="{FF2B5EF4-FFF2-40B4-BE49-F238E27FC236}">
                <a16:creationId xmlns:a16="http://schemas.microsoft.com/office/drawing/2014/main" id="{B5D36B14-0F84-412B-BFAA-DF7B90BB61B1}"/>
              </a:ext>
            </a:extLst>
          </p:cNvPr>
          <p:cNvSpPr>
            <a:spLocks noGrp="1" noChangeArrowheads="1"/>
          </p:cNvSpPr>
          <p:nvPr>
            <p:ph type="sldNum" sz="quarter" idx="12"/>
          </p:nvPr>
        </p:nvSpPr>
        <p:spPr>
          <a:xfrm>
            <a:off x="8737600" y="6254750"/>
            <a:ext cx="2844800" cy="476250"/>
          </a:xfrm>
        </p:spPr>
        <p:txBody>
          <a:bodyPr/>
          <a:lstStyle>
            <a:lvl1pPr>
              <a:defRPr/>
            </a:lvl1pPr>
          </a:lstStyle>
          <a:p>
            <a:fld id="{A1D9F9C9-5B79-4461-AE8F-9F4355DF8218}" type="slidenum">
              <a:rPr lang="en-US" altLang="en-US"/>
              <a:pPr/>
              <a:t>‹#›</a:t>
            </a:fld>
            <a:endParaRPr lang="en-US" altLang="en-US"/>
          </a:p>
        </p:txBody>
      </p:sp>
    </p:spTree>
    <p:extLst>
      <p:ext uri="{BB962C8B-B14F-4D97-AF65-F5344CB8AC3E}">
        <p14:creationId xmlns:p14="http://schemas.microsoft.com/office/powerpoint/2010/main" val="3675853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012C78D8-0439-40D3-A63B-C7AE1990D4F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C80FB01F-0DE1-458E-BA42-F12D0B39BDC5}"/>
              </a:ext>
            </a:extLst>
          </p:cNvPr>
          <p:cNvSpPr>
            <a:spLocks noGrp="1" noChangeArrowheads="1"/>
          </p:cNvSpPr>
          <p:nvPr>
            <p:ph type="sldNum" sz="quarter" idx="11"/>
          </p:nvPr>
        </p:nvSpPr>
        <p:spPr>
          <a:ln/>
        </p:spPr>
        <p:txBody>
          <a:bodyPr/>
          <a:lstStyle>
            <a:lvl1pPr>
              <a:defRPr/>
            </a:lvl1pPr>
          </a:lstStyle>
          <a:p>
            <a:fld id="{1ECD4322-F89C-4B3A-890F-1D694E1EDB3F}" type="slidenum">
              <a:rPr lang="en-US" altLang="en-US"/>
              <a:pPr/>
              <a:t>‹#›</a:t>
            </a:fld>
            <a:endParaRPr lang="en-US" altLang="en-US"/>
          </a:p>
        </p:txBody>
      </p:sp>
      <p:sp>
        <p:nvSpPr>
          <p:cNvPr id="6" name="Rectangle 14">
            <a:extLst>
              <a:ext uri="{FF2B5EF4-FFF2-40B4-BE49-F238E27FC236}">
                <a16:creationId xmlns:a16="http://schemas.microsoft.com/office/drawing/2014/main" id="{1AA03E22-06FA-4BD7-867A-75798ED4F227}"/>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31869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B3094C26-8E12-4378-9BAB-0BEEA628995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2755DCB-5B27-4E18-BA3A-F4BD258F5B03}"/>
              </a:ext>
            </a:extLst>
          </p:cNvPr>
          <p:cNvSpPr>
            <a:spLocks noGrp="1" noChangeArrowheads="1"/>
          </p:cNvSpPr>
          <p:nvPr>
            <p:ph type="sldNum" sz="quarter" idx="11"/>
          </p:nvPr>
        </p:nvSpPr>
        <p:spPr>
          <a:ln/>
        </p:spPr>
        <p:txBody>
          <a:bodyPr/>
          <a:lstStyle>
            <a:lvl1pPr>
              <a:defRPr/>
            </a:lvl1pPr>
          </a:lstStyle>
          <a:p>
            <a:fld id="{40B38F1F-239E-4C9B-9F07-B335CCF462D2}" type="slidenum">
              <a:rPr lang="en-US" altLang="en-US"/>
              <a:pPr/>
              <a:t>‹#›</a:t>
            </a:fld>
            <a:endParaRPr lang="en-US" altLang="en-US"/>
          </a:p>
        </p:txBody>
      </p:sp>
      <p:sp>
        <p:nvSpPr>
          <p:cNvPr id="6" name="Rectangle 14">
            <a:extLst>
              <a:ext uri="{FF2B5EF4-FFF2-40B4-BE49-F238E27FC236}">
                <a16:creationId xmlns:a16="http://schemas.microsoft.com/office/drawing/2014/main" id="{17D03213-099E-487F-8C58-C5EB6C9C90DB}"/>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169942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2E99DCD-9103-4D83-A570-DFC6D86D5E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5094591-205C-4025-BE32-18441CD5E276}"/>
              </a:ext>
            </a:extLst>
          </p:cNvPr>
          <p:cNvSpPr>
            <a:spLocks noGrp="1" noChangeArrowheads="1"/>
          </p:cNvSpPr>
          <p:nvPr>
            <p:ph type="sldNum" sz="quarter" idx="11"/>
          </p:nvPr>
        </p:nvSpPr>
        <p:spPr>
          <a:ln/>
        </p:spPr>
        <p:txBody>
          <a:bodyPr/>
          <a:lstStyle>
            <a:lvl1pPr>
              <a:defRPr/>
            </a:lvl1pPr>
          </a:lstStyle>
          <a:p>
            <a:fld id="{E31145A2-12F5-4A73-9B41-4E0C451306FC}" type="slidenum">
              <a:rPr lang="en-US" altLang="en-US"/>
              <a:pPr/>
              <a:t>‹#›</a:t>
            </a:fld>
            <a:endParaRPr lang="en-US" altLang="en-US"/>
          </a:p>
        </p:txBody>
      </p:sp>
      <p:sp>
        <p:nvSpPr>
          <p:cNvPr id="6" name="Rectangle 14">
            <a:extLst>
              <a:ext uri="{FF2B5EF4-FFF2-40B4-BE49-F238E27FC236}">
                <a16:creationId xmlns:a16="http://schemas.microsoft.com/office/drawing/2014/main" id="{F15A4160-C765-4D1D-A9B7-BEDD28051853}"/>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62942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AD872F1A-70D7-41BB-ADF8-B509B2336AE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4FE4352-760F-41EB-BDE5-95C4DDC36227}"/>
              </a:ext>
            </a:extLst>
          </p:cNvPr>
          <p:cNvSpPr>
            <a:spLocks noGrp="1" noChangeArrowheads="1"/>
          </p:cNvSpPr>
          <p:nvPr>
            <p:ph type="sldNum" sz="quarter" idx="11"/>
          </p:nvPr>
        </p:nvSpPr>
        <p:spPr>
          <a:ln/>
        </p:spPr>
        <p:txBody>
          <a:bodyPr/>
          <a:lstStyle>
            <a:lvl1pPr>
              <a:defRPr/>
            </a:lvl1pPr>
          </a:lstStyle>
          <a:p>
            <a:fld id="{9694245B-342F-4B05-8F03-5CE2E962656F}" type="slidenum">
              <a:rPr lang="en-US" altLang="en-US"/>
              <a:pPr/>
              <a:t>‹#›</a:t>
            </a:fld>
            <a:endParaRPr lang="en-US" altLang="en-US"/>
          </a:p>
        </p:txBody>
      </p:sp>
      <p:sp>
        <p:nvSpPr>
          <p:cNvPr id="6" name="Rectangle 14">
            <a:extLst>
              <a:ext uri="{FF2B5EF4-FFF2-40B4-BE49-F238E27FC236}">
                <a16:creationId xmlns:a16="http://schemas.microsoft.com/office/drawing/2014/main" id="{57D78D6A-6BEE-4D3C-863E-CA0B4EC3685D}"/>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223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0CD4A35B-2C3F-4D39-9AD1-D033E4365CB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51E992A7-B2A6-46B6-B3DC-610A35ADDFF2}"/>
              </a:ext>
            </a:extLst>
          </p:cNvPr>
          <p:cNvSpPr>
            <a:spLocks noGrp="1" noChangeArrowheads="1"/>
          </p:cNvSpPr>
          <p:nvPr>
            <p:ph type="sldNum" sz="quarter" idx="11"/>
          </p:nvPr>
        </p:nvSpPr>
        <p:spPr>
          <a:ln/>
        </p:spPr>
        <p:txBody>
          <a:bodyPr/>
          <a:lstStyle>
            <a:lvl1pPr>
              <a:defRPr/>
            </a:lvl1pPr>
          </a:lstStyle>
          <a:p>
            <a:fld id="{6E2143BA-FC79-48AC-A2F5-B9F1783EEE47}" type="slidenum">
              <a:rPr lang="en-US" altLang="en-US"/>
              <a:pPr/>
              <a:t>‹#›</a:t>
            </a:fld>
            <a:endParaRPr lang="en-US" altLang="en-US"/>
          </a:p>
        </p:txBody>
      </p:sp>
      <p:sp>
        <p:nvSpPr>
          <p:cNvPr id="7" name="Rectangle 14">
            <a:extLst>
              <a:ext uri="{FF2B5EF4-FFF2-40B4-BE49-F238E27FC236}">
                <a16:creationId xmlns:a16="http://schemas.microsoft.com/office/drawing/2014/main" id="{BD747F10-BA52-404D-8698-8E435859FF41}"/>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91475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92B3DA28-4F88-4C48-A079-160D1391460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04089A7D-0437-4D3F-8CF5-55D20D159B26}"/>
              </a:ext>
            </a:extLst>
          </p:cNvPr>
          <p:cNvSpPr>
            <a:spLocks noGrp="1" noChangeArrowheads="1"/>
          </p:cNvSpPr>
          <p:nvPr>
            <p:ph type="sldNum" sz="quarter" idx="11"/>
          </p:nvPr>
        </p:nvSpPr>
        <p:spPr>
          <a:ln/>
        </p:spPr>
        <p:txBody>
          <a:bodyPr/>
          <a:lstStyle>
            <a:lvl1pPr>
              <a:defRPr/>
            </a:lvl1pPr>
          </a:lstStyle>
          <a:p>
            <a:fld id="{D8F18B2D-30F7-40A1-91AD-10A0D362A8BE}" type="slidenum">
              <a:rPr lang="en-US" altLang="en-US"/>
              <a:pPr/>
              <a:t>‹#›</a:t>
            </a:fld>
            <a:endParaRPr lang="en-US" altLang="en-US"/>
          </a:p>
        </p:txBody>
      </p:sp>
      <p:sp>
        <p:nvSpPr>
          <p:cNvPr id="9" name="Rectangle 14">
            <a:extLst>
              <a:ext uri="{FF2B5EF4-FFF2-40B4-BE49-F238E27FC236}">
                <a16:creationId xmlns:a16="http://schemas.microsoft.com/office/drawing/2014/main" id="{C7E3573A-3F73-4DC0-B851-F6CA99E63165}"/>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6756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B47ADFFC-0323-4FE9-BEC5-B62AE44B7AC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1B34F6EA-2AF8-497A-8260-E6148520C535}"/>
              </a:ext>
            </a:extLst>
          </p:cNvPr>
          <p:cNvSpPr>
            <a:spLocks noGrp="1" noChangeArrowheads="1"/>
          </p:cNvSpPr>
          <p:nvPr>
            <p:ph type="sldNum" sz="quarter" idx="11"/>
          </p:nvPr>
        </p:nvSpPr>
        <p:spPr>
          <a:ln/>
        </p:spPr>
        <p:txBody>
          <a:bodyPr/>
          <a:lstStyle>
            <a:lvl1pPr>
              <a:defRPr/>
            </a:lvl1pPr>
          </a:lstStyle>
          <a:p>
            <a:fld id="{4C101474-38EA-4ACF-9028-2257D75B6070}" type="slidenum">
              <a:rPr lang="en-US" altLang="en-US"/>
              <a:pPr/>
              <a:t>‹#›</a:t>
            </a:fld>
            <a:endParaRPr lang="en-US" altLang="en-US"/>
          </a:p>
        </p:txBody>
      </p:sp>
      <p:sp>
        <p:nvSpPr>
          <p:cNvPr id="5" name="Rectangle 14">
            <a:extLst>
              <a:ext uri="{FF2B5EF4-FFF2-40B4-BE49-F238E27FC236}">
                <a16:creationId xmlns:a16="http://schemas.microsoft.com/office/drawing/2014/main" id="{CDC14512-4218-4E1F-A2B8-20489970F7B4}"/>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90168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153F431-3BF6-4A6D-990A-5557BE519BD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BFCA6A7C-8B8A-437B-ABD1-152E73A89E46}"/>
              </a:ext>
            </a:extLst>
          </p:cNvPr>
          <p:cNvSpPr>
            <a:spLocks noGrp="1" noChangeArrowheads="1"/>
          </p:cNvSpPr>
          <p:nvPr>
            <p:ph type="sldNum" sz="quarter" idx="11"/>
          </p:nvPr>
        </p:nvSpPr>
        <p:spPr>
          <a:ln/>
        </p:spPr>
        <p:txBody>
          <a:bodyPr/>
          <a:lstStyle>
            <a:lvl1pPr>
              <a:defRPr/>
            </a:lvl1pPr>
          </a:lstStyle>
          <a:p>
            <a:fld id="{AEADE0A4-9EE6-4E12-ADD3-1CD769F2AE65}" type="slidenum">
              <a:rPr lang="en-US" altLang="en-US"/>
              <a:pPr/>
              <a:t>‹#›</a:t>
            </a:fld>
            <a:endParaRPr lang="en-US" altLang="en-US"/>
          </a:p>
        </p:txBody>
      </p:sp>
      <p:sp>
        <p:nvSpPr>
          <p:cNvPr id="4" name="Rectangle 14">
            <a:extLst>
              <a:ext uri="{FF2B5EF4-FFF2-40B4-BE49-F238E27FC236}">
                <a16:creationId xmlns:a16="http://schemas.microsoft.com/office/drawing/2014/main" id="{D6DD54A6-DDD6-4389-8763-FE6C5947B9E9}"/>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36852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9AF4F60E-F3E4-45DF-A098-F8A72FCACD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30FAD4F0-6919-4B77-8DD9-86C6D2569E54}"/>
              </a:ext>
            </a:extLst>
          </p:cNvPr>
          <p:cNvSpPr>
            <a:spLocks noGrp="1" noChangeArrowheads="1"/>
          </p:cNvSpPr>
          <p:nvPr>
            <p:ph type="sldNum" sz="quarter" idx="11"/>
          </p:nvPr>
        </p:nvSpPr>
        <p:spPr>
          <a:ln/>
        </p:spPr>
        <p:txBody>
          <a:bodyPr/>
          <a:lstStyle>
            <a:lvl1pPr>
              <a:defRPr/>
            </a:lvl1pPr>
          </a:lstStyle>
          <a:p>
            <a:fld id="{68BE8A7D-2741-4725-9B81-63E864459786}" type="slidenum">
              <a:rPr lang="en-US" altLang="en-US"/>
              <a:pPr/>
              <a:t>‹#›</a:t>
            </a:fld>
            <a:endParaRPr lang="en-US" altLang="en-US"/>
          </a:p>
        </p:txBody>
      </p:sp>
      <p:sp>
        <p:nvSpPr>
          <p:cNvPr id="7" name="Rectangle 14">
            <a:extLst>
              <a:ext uri="{FF2B5EF4-FFF2-40B4-BE49-F238E27FC236}">
                <a16:creationId xmlns:a16="http://schemas.microsoft.com/office/drawing/2014/main" id="{5128787E-6B14-4644-AC0D-449849FCF39F}"/>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21020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BB881D70-8C6D-4CC8-B420-35E2B82AFBD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D0CD2E7-2062-4997-A201-70E730E9A5A3}"/>
              </a:ext>
            </a:extLst>
          </p:cNvPr>
          <p:cNvSpPr>
            <a:spLocks noGrp="1" noChangeArrowheads="1"/>
          </p:cNvSpPr>
          <p:nvPr>
            <p:ph type="sldNum" sz="quarter" idx="11"/>
          </p:nvPr>
        </p:nvSpPr>
        <p:spPr>
          <a:ln/>
        </p:spPr>
        <p:txBody>
          <a:bodyPr/>
          <a:lstStyle>
            <a:lvl1pPr>
              <a:defRPr/>
            </a:lvl1pPr>
          </a:lstStyle>
          <a:p>
            <a:fld id="{8E776FCA-2948-48A2-BA60-33D2BE400877}" type="slidenum">
              <a:rPr lang="en-US" altLang="en-US"/>
              <a:pPr/>
              <a:t>‹#›</a:t>
            </a:fld>
            <a:endParaRPr lang="en-US" altLang="en-US"/>
          </a:p>
        </p:txBody>
      </p:sp>
      <p:sp>
        <p:nvSpPr>
          <p:cNvPr id="7" name="Rectangle 14">
            <a:extLst>
              <a:ext uri="{FF2B5EF4-FFF2-40B4-BE49-F238E27FC236}">
                <a16:creationId xmlns:a16="http://schemas.microsoft.com/office/drawing/2014/main" id="{B9BEA460-2CB5-4CB1-9F05-3085FC300162}"/>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7214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FCCE998-C47B-48E2-8D2F-FE4F3A2CF6C3}"/>
              </a:ext>
            </a:extLst>
          </p:cNvPr>
          <p:cNvSpPr>
            <a:spLocks noGrp="1" noChangeArrowheads="1"/>
          </p:cNvSpPr>
          <p:nvPr>
            <p:ph type="dt" sz="half" idx="2"/>
          </p:nvPr>
        </p:nvSpPr>
        <p:spPr bwMode="auto">
          <a:xfrm>
            <a:off x="609600" y="625157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4099" name="Rectangle 3">
            <a:extLst>
              <a:ext uri="{FF2B5EF4-FFF2-40B4-BE49-F238E27FC236}">
                <a16:creationId xmlns:a16="http://schemas.microsoft.com/office/drawing/2014/main" id="{2871605B-27EB-418D-90A2-C697BDF3A499}"/>
              </a:ext>
            </a:extLst>
          </p:cNvPr>
          <p:cNvSpPr>
            <a:spLocks noGrp="1" noChangeArrowheads="1"/>
          </p:cNvSpPr>
          <p:nvPr>
            <p:ph type="sldNum" sz="quarter" idx="4"/>
          </p:nvPr>
        </p:nvSpPr>
        <p:spPr bwMode="auto">
          <a:xfrm>
            <a:off x="8737600" y="6248400"/>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E8B66C3-DEB8-4542-9C67-AA75DC7360FF}" type="slidenum">
              <a:rPr lang="en-US" altLang="en-US"/>
              <a:pPr/>
              <a:t>‹#›</a:t>
            </a:fld>
            <a:endParaRPr lang="en-US" altLang="en-US"/>
          </a:p>
        </p:txBody>
      </p:sp>
      <p:grpSp>
        <p:nvGrpSpPr>
          <p:cNvPr id="1028" name="Group 4">
            <a:extLst>
              <a:ext uri="{FF2B5EF4-FFF2-40B4-BE49-F238E27FC236}">
                <a16:creationId xmlns:a16="http://schemas.microsoft.com/office/drawing/2014/main" id="{26ED2CB1-9342-499D-930F-E6B11A3B3C20}"/>
              </a:ext>
            </a:extLst>
          </p:cNvPr>
          <p:cNvGrpSpPr>
            <a:grpSpLocks/>
          </p:cNvGrpSpPr>
          <p:nvPr/>
        </p:nvGrpSpPr>
        <p:grpSpPr bwMode="auto">
          <a:xfrm>
            <a:off x="1" y="1"/>
            <a:ext cx="12187767" cy="6850063"/>
            <a:chOff x="0" y="0"/>
            <a:chExt cx="5758" cy="4315"/>
          </a:xfrm>
        </p:grpSpPr>
        <p:grpSp>
          <p:nvGrpSpPr>
            <p:cNvPr id="1032" name="Group 5">
              <a:extLst>
                <a:ext uri="{FF2B5EF4-FFF2-40B4-BE49-F238E27FC236}">
                  <a16:creationId xmlns:a16="http://schemas.microsoft.com/office/drawing/2014/main" id="{E4440344-394E-4052-A0AB-FF8BBAB3A72F}"/>
                </a:ext>
              </a:extLst>
            </p:cNvPr>
            <p:cNvGrpSpPr>
              <a:grpSpLocks/>
            </p:cNvGrpSpPr>
            <p:nvPr userDrawn="1"/>
          </p:nvGrpSpPr>
          <p:grpSpPr bwMode="auto">
            <a:xfrm>
              <a:off x="1728" y="2230"/>
              <a:ext cx="4027" cy="2085"/>
              <a:chOff x="1728" y="2230"/>
              <a:chExt cx="4027" cy="2085"/>
            </a:xfrm>
          </p:grpSpPr>
          <p:sp>
            <p:nvSpPr>
              <p:cNvPr id="4102" name="Freeform 6">
                <a:extLst>
                  <a:ext uri="{FF2B5EF4-FFF2-40B4-BE49-F238E27FC236}">
                    <a16:creationId xmlns:a16="http://schemas.microsoft.com/office/drawing/2014/main" id="{62704400-A28C-402E-8B73-722179D4401C}"/>
                  </a:ext>
                </a:extLst>
              </p:cNvPr>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cs typeface="Arial" charset="0"/>
                </a:endParaRPr>
              </a:p>
            </p:txBody>
          </p:sp>
          <p:sp>
            <p:nvSpPr>
              <p:cNvPr id="4103" name="Freeform 7">
                <a:extLst>
                  <a:ext uri="{FF2B5EF4-FFF2-40B4-BE49-F238E27FC236}">
                    <a16:creationId xmlns:a16="http://schemas.microsoft.com/office/drawing/2014/main" id="{877B4947-A57D-442A-BA41-B9DEA3C90C6F}"/>
                  </a:ext>
                </a:extLst>
              </p:cNvPr>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cs typeface="Arial" charset="0"/>
                </a:endParaRPr>
              </a:p>
            </p:txBody>
          </p:sp>
          <p:sp>
            <p:nvSpPr>
              <p:cNvPr id="4104" name="Freeform 8">
                <a:extLst>
                  <a:ext uri="{FF2B5EF4-FFF2-40B4-BE49-F238E27FC236}">
                    <a16:creationId xmlns:a16="http://schemas.microsoft.com/office/drawing/2014/main" id="{19083C6B-4160-498B-8101-FE56278F3D2C}"/>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cs typeface="Arial" charset="0"/>
                </a:endParaRPr>
              </a:p>
            </p:txBody>
          </p:sp>
          <p:sp>
            <p:nvSpPr>
              <p:cNvPr id="4105" name="Freeform 9">
                <a:extLst>
                  <a:ext uri="{FF2B5EF4-FFF2-40B4-BE49-F238E27FC236}">
                    <a16:creationId xmlns:a16="http://schemas.microsoft.com/office/drawing/2014/main" id="{C6AA265C-D85E-4895-A1F1-9F9ABADF38DD}"/>
                  </a:ext>
                </a:extLst>
              </p:cNvPr>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cs typeface="Arial" charset="0"/>
                </a:endParaRPr>
              </a:p>
            </p:txBody>
          </p:sp>
          <p:sp>
            <p:nvSpPr>
              <p:cNvPr id="4106" name="Freeform 10">
                <a:extLst>
                  <a:ext uri="{FF2B5EF4-FFF2-40B4-BE49-F238E27FC236}">
                    <a16:creationId xmlns:a16="http://schemas.microsoft.com/office/drawing/2014/main" id="{F78C26DF-4B2F-4D9E-A083-16294213033C}"/>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cs typeface="Arial" charset="0"/>
                </a:endParaRPr>
              </a:p>
            </p:txBody>
          </p:sp>
        </p:grpSp>
        <p:sp>
          <p:nvSpPr>
            <p:cNvPr id="4107" name="Freeform 11">
              <a:extLst>
                <a:ext uri="{FF2B5EF4-FFF2-40B4-BE49-F238E27FC236}">
                  <a16:creationId xmlns:a16="http://schemas.microsoft.com/office/drawing/2014/main" id="{69F46B3D-59C3-4F48-84B7-6A53006B7E8F}"/>
                </a:ext>
              </a:extLst>
            </p:cNvPr>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cs typeface="Arial" charset="0"/>
              </a:endParaRPr>
            </a:p>
          </p:txBody>
        </p:sp>
        <p:sp>
          <p:nvSpPr>
            <p:cNvPr id="4108" name="Freeform 12">
              <a:extLst>
                <a:ext uri="{FF2B5EF4-FFF2-40B4-BE49-F238E27FC236}">
                  <a16:creationId xmlns:a16="http://schemas.microsoft.com/office/drawing/2014/main" id="{72108CD4-E816-44A1-9CB4-E5EDC650C091}"/>
                </a:ext>
              </a:extLst>
            </p:cNvPr>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cs typeface="Arial" charset="0"/>
              </a:endParaRPr>
            </a:p>
          </p:txBody>
        </p:sp>
      </p:grpSp>
      <p:sp>
        <p:nvSpPr>
          <p:cNvPr id="4109" name="Rectangle 13">
            <a:extLst>
              <a:ext uri="{FF2B5EF4-FFF2-40B4-BE49-F238E27FC236}">
                <a16:creationId xmlns:a16="http://schemas.microsoft.com/office/drawing/2014/main" id="{73508055-D82E-4FE2-A0C0-4ECA10F6EA1A}"/>
              </a:ext>
            </a:extLst>
          </p:cNvPr>
          <p:cNvSpPr>
            <a:spLocks noGrp="1" noRot="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110" name="Rectangle 14">
            <a:extLst>
              <a:ext uri="{FF2B5EF4-FFF2-40B4-BE49-F238E27FC236}">
                <a16:creationId xmlns:a16="http://schemas.microsoft.com/office/drawing/2014/main" id="{D31D9811-70E3-4C51-9F14-7635C52B219D}"/>
              </a:ext>
            </a:extLst>
          </p:cNvPr>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Arial" charset="0"/>
                <a:cs typeface="Arial" charset="0"/>
              </a:defRPr>
            </a:lvl1pPr>
          </a:lstStyle>
          <a:p>
            <a:pPr>
              <a:defRPr/>
            </a:pPr>
            <a:endParaRPr lang="en-US"/>
          </a:p>
        </p:txBody>
      </p:sp>
      <p:sp>
        <p:nvSpPr>
          <p:cNvPr id="4111" name="Rectangle 15">
            <a:extLst>
              <a:ext uri="{FF2B5EF4-FFF2-40B4-BE49-F238E27FC236}">
                <a16:creationId xmlns:a16="http://schemas.microsoft.com/office/drawing/2014/main" id="{AE5AFF8E-F528-4813-A2B8-36053D989422}"/>
              </a:ext>
            </a:extLst>
          </p:cNvPr>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4D27681-43FD-4E86-AEFD-B332D57D9BD3}"/>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pPr eaLnBrk="1" hangingPunct="1">
              <a:defRPr/>
            </a:pPr>
            <a:endParaRPr lang="en-US"/>
          </a:p>
        </p:txBody>
      </p:sp>
      <p:sp>
        <p:nvSpPr>
          <p:cNvPr id="7171" name="Rectangle 3">
            <a:extLst>
              <a:ext uri="{FF2B5EF4-FFF2-40B4-BE49-F238E27FC236}">
                <a16:creationId xmlns:a16="http://schemas.microsoft.com/office/drawing/2014/main" id="{58967552-8813-4F45-BC96-706EB7568EB2}"/>
              </a:ext>
            </a:extLst>
          </p:cNvPr>
          <p:cNvSpPr>
            <a:spLocks noGrp="1" noChangeArrowheads="1"/>
          </p:cNvSpPr>
          <p:nvPr>
            <p:ph type="body" idx="4294967295"/>
          </p:nvPr>
        </p:nvSpPr>
        <p:spPr/>
        <p:txBody>
          <a:bodyPr/>
          <a:lstStyle/>
          <a:p>
            <a:pPr eaLnBrk="1" hangingPunct="1">
              <a:defRPr/>
            </a:pPr>
            <a:endParaRPr lang="en-US"/>
          </a:p>
        </p:txBody>
      </p:sp>
      <p:grpSp>
        <p:nvGrpSpPr>
          <p:cNvPr id="9" name="Group 8">
            <a:extLst>
              <a:ext uri="{FF2B5EF4-FFF2-40B4-BE49-F238E27FC236}">
                <a16:creationId xmlns:a16="http://schemas.microsoft.com/office/drawing/2014/main" id="{96121217-80A0-4091-85B3-FFE3C9C6B98D}"/>
              </a:ext>
            </a:extLst>
          </p:cNvPr>
          <p:cNvGrpSpPr/>
          <p:nvPr/>
        </p:nvGrpSpPr>
        <p:grpSpPr>
          <a:xfrm>
            <a:off x="0" y="-1151115"/>
            <a:ext cx="12496800" cy="8009115"/>
            <a:chOff x="-533400" y="-685800"/>
            <a:chExt cx="12496800" cy="8009115"/>
          </a:xfrm>
        </p:grpSpPr>
        <p:grpSp>
          <p:nvGrpSpPr>
            <p:cNvPr id="2" name="Group 1">
              <a:extLst>
                <a:ext uri="{FF2B5EF4-FFF2-40B4-BE49-F238E27FC236}">
                  <a16:creationId xmlns:a16="http://schemas.microsoft.com/office/drawing/2014/main" id="{7DB2A524-F628-4D61-A755-AAA4200DBAF7}"/>
                </a:ext>
              </a:extLst>
            </p:cNvPr>
            <p:cNvGrpSpPr/>
            <p:nvPr/>
          </p:nvGrpSpPr>
          <p:grpSpPr>
            <a:xfrm>
              <a:off x="-533400" y="-685800"/>
              <a:ext cx="12496800" cy="8009115"/>
              <a:chOff x="76200" y="60324"/>
              <a:chExt cx="12496800" cy="8009115"/>
            </a:xfrm>
          </p:grpSpPr>
          <p:pic>
            <p:nvPicPr>
              <p:cNvPr id="3076" name="Picture 4" descr="photo">
                <a:extLst>
                  <a:ext uri="{FF2B5EF4-FFF2-40B4-BE49-F238E27FC236}">
                    <a16:creationId xmlns:a16="http://schemas.microsoft.com/office/drawing/2014/main" id="{B30E2E12-A957-43B8-9C32-D13A4B41F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2839"/>
                <a:ext cx="12496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a:extLst>
                  <a:ext uri="{FF2B5EF4-FFF2-40B4-BE49-F238E27FC236}">
                    <a16:creationId xmlns:a16="http://schemas.microsoft.com/office/drawing/2014/main" id="{57EA37B9-556B-435E-B5C6-1D10B5CF4C89}"/>
                  </a:ext>
                </a:extLst>
              </p:cNvPr>
              <p:cNvSpPr>
                <a:spLocks noChangeArrowheads="1"/>
              </p:cNvSpPr>
              <p:nvPr/>
            </p:nvSpPr>
            <p:spPr bwMode="auto">
              <a:xfrm>
                <a:off x="228600" y="60324"/>
                <a:ext cx="5334000" cy="3124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1" hangingPunct="1"/>
                <a:endParaRPr lang="en-US" altLang="en-US" sz="2400" dirty="0">
                  <a:latin typeface="Times New Roman" panose="02020603050405020304" pitchFamily="18" charset="0"/>
                  <a:ea typeface="ＭＳ Ｐゴシック" panose="020B0600070205080204" pitchFamily="34" charset="-128"/>
                </a:endParaRPr>
              </a:p>
            </p:txBody>
          </p:sp>
        </p:grpSp>
        <p:sp>
          <p:nvSpPr>
            <p:cNvPr id="7" name="Rectangle 6">
              <a:extLst>
                <a:ext uri="{FF2B5EF4-FFF2-40B4-BE49-F238E27FC236}">
                  <a16:creationId xmlns:a16="http://schemas.microsoft.com/office/drawing/2014/main" id="{B10D61E9-2BE0-4999-95D2-462FDEC1F8D6}"/>
                </a:ext>
              </a:extLst>
            </p:cNvPr>
            <p:cNvSpPr/>
            <p:nvPr/>
          </p:nvSpPr>
          <p:spPr>
            <a:xfrm>
              <a:off x="4648200" y="487363"/>
              <a:ext cx="762000" cy="14176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214206-BA83-4DA3-AA40-13FEE93C1E35}"/>
                </a:ext>
              </a:extLst>
            </p:cNvPr>
            <p:cNvSpPr/>
            <p:nvPr/>
          </p:nvSpPr>
          <p:spPr>
            <a:xfrm>
              <a:off x="5257800" y="304800"/>
              <a:ext cx="8382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0" name="WordArt 8">
            <a:extLst>
              <a:ext uri="{FF2B5EF4-FFF2-40B4-BE49-F238E27FC236}">
                <a16:creationId xmlns:a16="http://schemas.microsoft.com/office/drawing/2014/main" id="{C8BD19B2-069B-4B0B-A06A-638CCA874A8A}"/>
              </a:ext>
            </a:extLst>
          </p:cNvPr>
          <p:cNvSpPr>
            <a:spLocks noChangeArrowheads="1" noChangeShapeType="1" noTextEdit="1"/>
          </p:cNvSpPr>
          <p:nvPr/>
        </p:nvSpPr>
        <p:spPr bwMode="auto">
          <a:xfrm>
            <a:off x="361244" y="30163"/>
            <a:ext cx="6172200" cy="4572000"/>
          </a:xfrm>
          <a:prstGeom prst="rect">
            <a:avLst/>
          </a:prstGeom>
        </p:spPr>
        <p:txBody>
          <a:bodyPr wrap="none" fromWordArt="1">
            <a:prstTxWarp prst="textSlantUp">
              <a:avLst>
                <a:gd name="adj" fmla="val 71431"/>
              </a:avLst>
            </a:prstTxWarp>
          </a:bodyPr>
          <a:lstStyle/>
          <a:p>
            <a:pPr algn="ctr"/>
            <a:r>
              <a:rPr lang="en-US" sz="3600"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BDB7A3B-9FC3-4998-BD8B-2B10C451DD48}"/>
              </a:ext>
            </a:extLst>
          </p:cNvPr>
          <p:cNvSpPr>
            <a:spLocks noGrp="1" noRot="1" noChangeArrowheads="1"/>
          </p:cNvSpPr>
          <p:nvPr>
            <p:ph type="title"/>
          </p:nvPr>
        </p:nvSpPr>
        <p:spPr>
          <a:xfrm>
            <a:off x="1981200" y="274638"/>
            <a:ext cx="8686800" cy="1143000"/>
          </a:xfrm>
        </p:spPr>
        <p:txBody>
          <a:bodyPr/>
          <a:lstStyle/>
          <a:p>
            <a:pPr marL="838200" indent="-838200" eaLnBrk="1" hangingPunct="1">
              <a:defRPr/>
            </a:pPr>
            <a:r>
              <a:rPr lang="en-US" sz="4000"/>
              <a:t>Example of Christ / Being like Christ</a:t>
            </a:r>
          </a:p>
        </p:txBody>
      </p:sp>
      <p:sp>
        <p:nvSpPr>
          <p:cNvPr id="16387" name="Rectangle 3">
            <a:extLst>
              <a:ext uri="{FF2B5EF4-FFF2-40B4-BE49-F238E27FC236}">
                <a16:creationId xmlns:a16="http://schemas.microsoft.com/office/drawing/2014/main" id="{8562DB9F-9B8A-4901-9BEE-98729A3365D6}"/>
              </a:ext>
            </a:extLst>
          </p:cNvPr>
          <p:cNvSpPr>
            <a:spLocks noGrp="1" noChangeArrowheads="1"/>
          </p:cNvSpPr>
          <p:nvPr>
            <p:ph type="body" idx="1"/>
          </p:nvPr>
        </p:nvSpPr>
        <p:spPr>
          <a:xfrm>
            <a:off x="457200" y="1295400"/>
            <a:ext cx="11506200" cy="5410200"/>
          </a:xfrm>
        </p:spPr>
        <p:txBody>
          <a:bodyPr/>
          <a:lstStyle/>
          <a:p>
            <a:pPr marL="990600" lvl="1" indent="-533400" eaLnBrk="1" hangingPunct="1">
              <a:defRPr/>
            </a:pPr>
            <a:r>
              <a:rPr lang="en-US" sz="3200" b="1" i="1" dirty="0"/>
              <a:t>John 13:12-17 </a:t>
            </a:r>
            <a:r>
              <a:rPr lang="en-US" sz="3200" b="1" dirty="0"/>
              <a:t> So when He had washed their feet, taken His garments, and sat down again, He said to them, “Do you know what I have done to you? 13 You call Me Teacher and Lord, and you say well, for </a:t>
            </a:r>
            <a:r>
              <a:rPr lang="en-US" sz="3200" b="1" i="1" dirty="0"/>
              <a:t>so</a:t>
            </a:r>
            <a:r>
              <a:rPr lang="en-US" sz="3200" b="1" dirty="0"/>
              <a:t> I am. 14 If I then, </a:t>
            </a:r>
            <a:r>
              <a:rPr lang="en-US" sz="3200" b="1" i="1" dirty="0"/>
              <a:t>your</a:t>
            </a:r>
            <a:r>
              <a:rPr lang="en-US" sz="3200" b="1" dirty="0"/>
              <a:t> Lord and Teacher, have washed your feet, you also ought to wash one another’s feet. 15 </a:t>
            </a:r>
            <a:r>
              <a:rPr lang="en-US" sz="3200" b="1" u="sng" dirty="0"/>
              <a:t>For I have given you an example, that you should do as I have done to you</a:t>
            </a:r>
            <a:r>
              <a:rPr lang="en-US" sz="3200" b="1" dirty="0"/>
              <a:t>. 16 Most assuredly, I say to you, a servant is not greater than his master; nor is he who is sent greater than he who sent him. 17 If you know these things, blessed are you if you do them.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898346-2BD2-49C6-8ACD-F69A04385082}"/>
              </a:ext>
            </a:extLst>
          </p:cNvPr>
          <p:cNvSpPr>
            <a:spLocks noGrp="1" noRot="1" noChangeArrowheads="1"/>
          </p:cNvSpPr>
          <p:nvPr>
            <p:ph type="title"/>
          </p:nvPr>
        </p:nvSpPr>
        <p:spPr>
          <a:xfrm>
            <a:off x="76200" y="274638"/>
            <a:ext cx="8305800" cy="1143000"/>
          </a:xfrm>
        </p:spPr>
        <p:txBody>
          <a:bodyPr/>
          <a:lstStyle/>
          <a:p>
            <a:pPr eaLnBrk="1" hangingPunct="1">
              <a:defRPr/>
            </a:pPr>
            <a:r>
              <a:rPr lang="en-US" sz="4000" dirty="0"/>
              <a:t>Example of Christ / Being like Christ</a:t>
            </a:r>
          </a:p>
        </p:txBody>
      </p:sp>
      <p:sp>
        <p:nvSpPr>
          <p:cNvPr id="17411" name="Rectangle 3">
            <a:extLst>
              <a:ext uri="{FF2B5EF4-FFF2-40B4-BE49-F238E27FC236}">
                <a16:creationId xmlns:a16="http://schemas.microsoft.com/office/drawing/2014/main" id="{F81AFEF8-F56B-4178-AB25-D8E8FB380082}"/>
              </a:ext>
            </a:extLst>
          </p:cNvPr>
          <p:cNvSpPr>
            <a:spLocks noGrp="1" noChangeArrowheads="1"/>
          </p:cNvSpPr>
          <p:nvPr>
            <p:ph type="body" idx="1"/>
          </p:nvPr>
        </p:nvSpPr>
        <p:spPr>
          <a:xfrm>
            <a:off x="69960" y="1417638"/>
            <a:ext cx="11430000" cy="5638800"/>
          </a:xfrm>
        </p:spPr>
        <p:txBody>
          <a:bodyPr/>
          <a:lstStyle/>
          <a:p>
            <a:pPr marL="990600" lvl="1" indent="-533400" eaLnBrk="1" hangingPunct="1">
              <a:lnSpc>
                <a:spcPts val="3600"/>
              </a:lnSpc>
              <a:defRPr/>
            </a:pPr>
            <a:r>
              <a:rPr lang="en-US" sz="3600" b="1" i="1" dirty="0"/>
              <a:t>Romans 12:1–2:</a:t>
            </a:r>
            <a:r>
              <a:rPr lang="en-US" sz="3600" b="1" dirty="0"/>
              <a:t> We are to present                                       our bodies as a “living sacrifice,”                                          doing so as part of our spiritual                                                  worship. And we are to “be                                        transformed” by the renewing of                                                           our minds into the likeness of God.</a:t>
            </a:r>
            <a:endParaRPr lang="en-US" sz="3600" b="1" i="1" dirty="0"/>
          </a:p>
          <a:p>
            <a:pPr marL="990600" lvl="1" indent="-533400" eaLnBrk="1" hangingPunct="1">
              <a:lnSpc>
                <a:spcPts val="3600"/>
              </a:lnSpc>
              <a:defRPr/>
            </a:pPr>
            <a:r>
              <a:rPr lang="en-US" sz="3600" b="1" i="1" dirty="0"/>
              <a:t>1 Corinthians 3:16; 6:17:</a:t>
            </a:r>
            <a:r>
              <a:rPr lang="en-US" sz="3600" b="1" dirty="0"/>
              <a:t> We are reminded that we are God’s “temple” and that “he who is joined to the Lord is one spirit with Him</a:t>
            </a:r>
            <a:endParaRPr lang="en-US" sz="3600" b="1" i="1" dirty="0"/>
          </a:p>
          <a:p>
            <a:pPr marL="990600" lvl="1" indent="-533400" eaLnBrk="1" hangingPunct="1">
              <a:lnSpc>
                <a:spcPts val="3600"/>
              </a:lnSpc>
              <a:defRPr/>
            </a:pPr>
            <a:r>
              <a:rPr lang="en-US" sz="3600" b="1" i="1" dirty="0"/>
              <a:t>Galatians 2:20:</a:t>
            </a:r>
            <a:r>
              <a:rPr lang="en-US" sz="3600" b="1" dirty="0"/>
              <a:t> “It is no longer I who live, but Christ who lives in me.”</a:t>
            </a:r>
            <a:endParaRPr lang="en-US" sz="3600" b="1" i="1" dirty="0"/>
          </a:p>
        </p:txBody>
      </p:sp>
      <p:pic>
        <p:nvPicPr>
          <p:cNvPr id="1026" name="Picture 2" descr="Image result for reflecting christ">
            <a:extLst>
              <a:ext uri="{FF2B5EF4-FFF2-40B4-BE49-F238E27FC236}">
                <a16:creationId xmlns:a16="http://schemas.microsoft.com/office/drawing/2014/main" id="{4B819161-B595-4159-9AFB-CDD319FC2E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247336" y="0"/>
            <a:ext cx="3895725" cy="4191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399AD8F-70FD-4934-AC78-646E657C7F18}"/>
              </a:ext>
            </a:extLst>
          </p:cNvPr>
          <p:cNvSpPr>
            <a:spLocks noGrp="1" noRot="1" noChangeArrowheads="1"/>
          </p:cNvSpPr>
          <p:nvPr>
            <p:ph type="title"/>
          </p:nvPr>
        </p:nvSpPr>
        <p:spPr>
          <a:xfrm>
            <a:off x="1981200" y="76200"/>
            <a:ext cx="8686800" cy="868362"/>
          </a:xfrm>
        </p:spPr>
        <p:txBody>
          <a:bodyPr/>
          <a:lstStyle/>
          <a:p>
            <a:pPr eaLnBrk="1" hangingPunct="1">
              <a:defRPr/>
            </a:pPr>
            <a:r>
              <a:rPr lang="en-US" sz="4000" dirty="0"/>
              <a:t>Example of Christ / Being like Christ</a:t>
            </a:r>
          </a:p>
        </p:txBody>
      </p:sp>
      <p:sp>
        <p:nvSpPr>
          <p:cNvPr id="18435" name="Rectangle 3">
            <a:extLst>
              <a:ext uri="{FF2B5EF4-FFF2-40B4-BE49-F238E27FC236}">
                <a16:creationId xmlns:a16="http://schemas.microsoft.com/office/drawing/2014/main" id="{5B396F82-9C83-4BFF-816C-19DDE0CED558}"/>
              </a:ext>
            </a:extLst>
          </p:cNvPr>
          <p:cNvSpPr>
            <a:spLocks noGrp="1" noChangeArrowheads="1"/>
          </p:cNvSpPr>
          <p:nvPr>
            <p:ph type="body" idx="1"/>
          </p:nvPr>
        </p:nvSpPr>
        <p:spPr>
          <a:xfrm>
            <a:off x="228600" y="944562"/>
            <a:ext cx="11734800" cy="5761038"/>
          </a:xfrm>
        </p:spPr>
        <p:txBody>
          <a:bodyPr/>
          <a:lstStyle/>
          <a:p>
            <a:pPr marL="990600" lvl="1" indent="-533400" eaLnBrk="1" hangingPunct="1">
              <a:defRPr/>
            </a:pPr>
            <a:r>
              <a:rPr lang="en-US" sz="3000" b="1" i="1" dirty="0"/>
              <a:t>Philippians 1:21:</a:t>
            </a:r>
            <a:r>
              <a:rPr lang="en-US" sz="3000" b="1" dirty="0"/>
              <a:t> “For me, to live is Christ.”</a:t>
            </a:r>
            <a:endParaRPr lang="en-US" sz="3000" b="1" i="1" dirty="0"/>
          </a:p>
          <a:p>
            <a:pPr marL="990600" lvl="1" indent="-533400" eaLnBrk="1" hangingPunct="1">
              <a:defRPr/>
            </a:pPr>
            <a:r>
              <a:rPr lang="en-US" sz="3000" b="1" i="1" dirty="0"/>
              <a:t>Colossians 3:3:</a:t>
            </a:r>
            <a:r>
              <a:rPr lang="en-US" sz="3000" b="1" dirty="0"/>
              <a:t> We have “died” and our lives are “hidden with Christ in God”—total committed to Christ.</a:t>
            </a:r>
          </a:p>
          <a:p>
            <a:pPr marL="990600" lvl="1" indent="-533400" eaLnBrk="1" hangingPunct="1">
              <a:defRPr/>
            </a:pPr>
            <a:r>
              <a:rPr lang="en-US" sz="3000" b="1" i="1" dirty="0"/>
              <a:t>1 Thessalonians 5:23:</a:t>
            </a:r>
            <a:r>
              <a:rPr lang="en-US" sz="3000" b="1" dirty="0"/>
              <a:t> May God “sanctify you completely”—complete conformity to the image and likeness of God.</a:t>
            </a:r>
            <a:endParaRPr lang="en-US" sz="3000" b="1" i="1" dirty="0"/>
          </a:p>
          <a:p>
            <a:pPr marL="990600" lvl="1" indent="-533400" eaLnBrk="1" hangingPunct="1">
              <a:defRPr/>
            </a:pPr>
            <a:r>
              <a:rPr lang="en-US" sz="3000" b="1" i="1" dirty="0"/>
              <a:t>2 Thessalonians 2:14:</a:t>
            </a:r>
            <a:r>
              <a:rPr lang="en-US" sz="3000" b="1" dirty="0"/>
              <a:t> We were called by God “for the obtaining of the glory of our Lord Jesus Christ.”</a:t>
            </a:r>
            <a:endParaRPr lang="en-US" sz="3000" b="1" i="1" dirty="0"/>
          </a:p>
          <a:p>
            <a:pPr marL="990600" lvl="1" indent="-533400" eaLnBrk="1" hangingPunct="1">
              <a:defRPr/>
            </a:pPr>
            <a:r>
              <a:rPr lang="en-US" sz="3000" b="1" i="1" dirty="0"/>
              <a:t>1 John 3:2:</a:t>
            </a:r>
            <a:r>
              <a:rPr lang="en-US" sz="3000" b="1" dirty="0"/>
              <a:t> “We know that when He is revealed, we shall be like Him, for we shall see Him as He is.”</a:t>
            </a:r>
            <a:endParaRPr lang="en-US" sz="3000" b="1" i="1" dirty="0"/>
          </a:p>
          <a:p>
            <a:pPr marL="990600" lvl="1" indent="-533400" eaLnBrk="1" hangingPunct="1">
              <a:defRPr/>
            </a:pPr>
            <a:r>
              <a:rPr lang="en-US" sz="3000" b="1" i="1" dirty="0"/>
              <a:t>Philippians 3:21:</a:t>
            </a:r>
            <a:r>
              <a:rPr lang="en-US" sz="3000" b="1" dirty="0"/>
              <a:t> Christ will “transform our lowly body that it may be conformed to His glorious body.”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A40760C-EB01-4812-8FAE-39932385F818}"/>
              </a:ext>
            </a:extLst>
          </p:cNvPr>
          <p:cNvSpPr>
            <a:spLocks noGrp="1" noRot="1" noChangeArrowheads="1"/>
          </p:cNvSpPr>
          <p:nvPr>
            <p:ph type="title"/>
          </p:nvPr>
        </p:nvSpPr>
        <p:spPr>
          <a:xfrm>
            <a:off x="76200" y="274638"/>
            <a:ext cx="12115800" cy="1143000"/>
          </a:xfrm>
        </p:spPr>
        <p:txBody>
          <a:bodyPr/>
          <a:lstStyle/>
          <a:p>
            <a:pPr marL="838200" indent="-838200" eaLnBrk="1" hangingPunct="1">
              <a:defRPr/>
            </a:pPr>
            <a:r>
              <a:rPr lang="en-US" sz="4000" dirty="0"/>
              <a:t>      Partakers of the Divine Nature </a:t>
            </a:r>
            <a:br>
              <a:rPr lang="en-US" sz="4000" dirty="0"/>
            </a:br>
            <a:r>
              <a:rPr lang="en-US" sz="4000" dirty="0"/>
              <a:t>Children of God/ Sons/ Heirs</a:t>
            </a:r>
          </a:p>
        </p:txBody>
      </p:sp>
      <p:sp>
        <p:nvSpPr>
          <p:cNvPr id="23555" name="Rectangle 3">
            <a:extLst>
              <a:ext uri="{FF2B5EF4-FFF2-40B4-BE49-F238E27FC236}">
                <a16:creationId xmlns:a16="http://schemas.microsoft.com/office/drawing/2014/main" id="{0D28D2AF-595C-4E2B-A3B2-634D563726B6}"/>
              </a:ext>
            </a:extLst>
          </p:cNvPr>
          <p:cNvSpPr>
            <a:spLocks noGrp="1" noChangeArrowheads="1"/>
          </p:cNvSpPr>
          <p:nvPr>
            <p:ph type="body" idx="1"/>
          </p:nvPr>
        </p:nvSpPr>
        <p:spPr/>
        <p:txBody>
          <a:bodyPr/>
          <a:lstStyle/>
          <a:p>
            <a:pPr marL="609600" indent="-609600" eaLnBrk="1" hangingPunct="1">
              <a:defRPr/>
            </a:pPr>
            <a:r>
              <a:rPr lang="en-US" sz="3600" b="1" i="1" dirty="0"/>
              <a:t>Genesis 1:26-27</a:t>
            </a:r>
            <a:r>
              <a:rPr lang="en-US" sz="3600" b="1" dirty="0"/>
              <a:t> And God said, Let us make man in our image, after our likeness: and let them have dominion over the fish of the sea, and over the fowl of the air, and over the cattle, and over all the earth, and over every creeping thing that </a:t>
            </a:r>
            <a:r>
              <a:rPr lang="en-US" sz="3600" b="1" dirty="0" err="1"/>
              <a:t>creepeth</a:t>
            </a:r>
            <a:r>
              <a:rPr lang="en-US" sz="3600" b="1" dirty="0"/>
              <a:t> upon the earth. 27 So God created man in his </a:t>
            </a:r>
            <a:r>
              <a:rPr lang="en-US" sz="3600" b="1" i="1" dirty="0"/>
              <a:t>own</a:t>
            </a:r>
            <a:r>
              <a:rPr lang="en-US" sz="3600" b="1" dirty="0"/>
              <a:t> image, in the image of God created he him; male and female created he them.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197502F-03C0-4ABC-9C99-849303D9152C}"/>
              </a:ext>
            </a:extLst>
          </p:cNvPr>
          <p:cNvSpPr>
            <a:spLocks noGrp="1" noRot="1" noChangeArrowheads="1"/>
          </p:cNvSpPr>
          <p:nvPr>
            <p:ph type="title"/>
          </p:nvPr>
        </p:nvSpPr>
        <p:spPr/>
        <p:txBody>
          <a:bodyPr/>
          <a:lstStyle/>
          <a:p>
            <a:pPr marL="838200" indent="-838200" eaLnBrk="1" hangingPunct="1">
              <a:defRPr/>
            </a:pPr>
            <a:r>
              <a:rPr lang="en-US" sz="4000" dirty="0"/>
              <a:t>      Partakers of the Divine Nature </a:t>
            </a:r>
            <a:br>
              <a:rPr lang="en-US" sz="4000" dirty="0"/>
            </a:br>
            <a:r>
              <a:rPr lang="en-US" sz="4000" dirty="0"/>
              <a:t>Children of God/ Sons/ Heirs</a:t>
            </a:r>
          </a:p>
        </p:txBody>
      </p:sp>
      <p:sp>
        <p:nvSpPr>
          <p:cNvPr id="24579" name="Rectangle 3">
            <a:extLst>
              <a:ext uri="{FF2B5EF4-FFF2-40B4-BE49-F238E27FC236}">
                <a16:creationId xmlns:a16="http://schemas.microsoft.com/office/drawing/2014/main" id="{7C348EA1-1854-4A88-804D-422091BF690B}"/>
              </a:ext>
            </a:extLst>
          </p:cNvPr>
          <p:cNvSpPr>
            <a:spLocks noGrp="1" noChangeArrowheads="1"/>
          </p:cNvSpPr>
          <p:nvPr>
            <p:ph type="body" idx="1"/>
          </p:nvPr>
        </p:nvSpPr>
        <p:spPr>
          <a:xfrm>
            <a:off x="609600" y="1600200"/>
            <a:ext cx="10972800" cy="5257800"/>
          </a:xfrm>
        </p:spPr>
        <p:txBody>
          <a:bodyPr/>
          <a:lstStyle/>
          <a:p>
            <a:pPr marL="609600" indent="-609600" eaLnBrk="1" hangingPunct="1">
              <a:lnSpc>
                <a:spcPct val="90000"/>
              </a:lnSpc>
              <a:defRPr/>
            </a:pPr>
            <a:r>
              <a:rPr lang="en-US" sz="3600" b="1" i="1" dirty="0"/>
              <a:t>Hebrews 1:1-3</a:t>
            </a:r>
            <a:r>
              <a:rPr lang="en-US" sz="3600" b="1" dirty="0"/>
              <a:t> God, who at sundry times and in divers manners </a:t>
            </a:r>
            <a:r>
              <a:rPr lang="en-US" sz="3600" b="1" dirty="0" err="1"/>
              <a:t>spake</a:t>
            </a:r>
            <a:r>
              <a:rPr lang="en-US" sz="3600" b="1" dirty="0"/>
              <a:t> in time past unto the fathers by the prophets, 2 hath in these last days spoken unto us by </a:t>
            </a:r>
            <a:r>
              <a:rPr lang="en-US" sz="3600" b="1" i="1" dirty="0"/>
              <a:t>his</a:t>
            </a:r>
            <a:r>
              <a:rPr lang="en-US" sz="3600" b="1" dirty="0"/>
              <a:t> Son, whom he hath appointed heir of all things, by whom also he made the worlds; 3 who being the brightness of </a:t>
            </a:r>
            <a:r>
              <a:rPr lang="en-US" sz="3600" b="1" i="1" dirty="0"/>
              <a:t>his</a:t>
            </a:r>
            <a:r>
              <a:rPr lang="en-US" sz="3600" b="1" dirty="0"/>
              <a:t> glory, and the express image of his person, and upholding all things by the word of his power, when he had by himself purged our sins, sat down on the right hand of the Majesty on high</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2441B34-CED6-4425-A761-D05AFD933E54}"/>
              </a:ext>
            </a:extLst>
          </p:cNvPr>
          <p:cNvSpPr>
            <a:spLocks noGrp="1" noRot="1" noChangeArrowheads="1"/>
          </p:cNvSpPr>
          <p:nvPr>
            <p:ph type="title"/>
          </p:nvPr>
        </p:nvSpPr>
        <p:spPr/>
        <p:txBody>
          <a:bodyPr/>
          <a:lstStyle/>
          <a:p>
            <a:pPr marL="838200" indent="-838200" eaLnBrk="1" hangingPunct="1">
              <a:defRPr/>
            </a:pPr>
            <a:r>
              <a:rPr lang="en-US" sz="4000" dirty="0"/>
              <a:t>      Partakers of the Divine Nature </a:t>
            </a:r>
            <a:br>
              <a:rPr lang="en-US" sz="4000" dirty="0"/>
            </a:br>
            <a:r>
              <a:rPr lang="en-US" sz="4000" dirty="0"/>
              <a:t>Children of God/ Sons/ Heirs</a:t>
            </a:r>
          </a:p>
        </p:txBody>
      </p:sp>
      <p:sp>
        <p:nvSpPr>
          <p:cNvPr id="25603" name="Rectangle 3">
            <a:extLst>
              <a:ext uri="{FF2B5EF4-FFF2-40B4-BE49-F238E27FC236}">
                <a16:creationId xmlns:a16="http://schemas.microsoft.com/office/drawing/2014/main" id="{2C2089D1-DB26-4B20-975C-81D405FD5990}"/>
              </a:ext>
            </a:extLst>
          </p:cNvPr>
          <p:cNvSpPr>
            <a:spLocks noGrp="1" noChangeArrowheads="1"/>
          </p:cNvSpPr>
          <p:nvPr>
            <p:ph type="body" idx="1"/>
          </p:nvPr>
        </p:nvSpPr>
        <p:spPr>
          <a:xfrm>
            <a:off x="304800" y="1600200"/>
            <a:ext cx="11658600" cy="5257800"/>
          </a:xfrm>
        </p:spPr>
        <p:txBody>
          <a:bodyPr/>
          <a:lstStyle/>
          <a:p>
            <a:pPr marL="990600" lvl="1" indent="-533400" eaLnBrk="1" hangingPunct="1">
              <a:lnSpc>
                <a:spcPct val="90000"/>
              </a:lnSpc>
              <a:defRPr/>
            </a:pPr>
            <a:r>
              <a:rPr lang="en-US" sz="3600" b="1" i="1" dirty="0"/>
              <a:t>2 Peter 1:3–4</a:t>
            </a:r>
            <a:r>
              <a:rPr lang="en-US" sz="3600" b="1" dirty="0"/>
              <a:t>, God’s “divine power has given to us all things that pertain to life and godliness” through the knowledge of God, who called us by His own glory and goodness. Through these things, He has given us His great promises so that we “may be partakers of the divine nature, having escaped the corruption that is in the world through lust.”</a:t>
            </a:r>
            <a:endParaRPr lang="en-US" sz="3600" b="1" i="1" dirty="0"/>
          </a:p>
          <a:p>
            <a:pPr marL="990600" lvl="1" indent="-533400" eaLnBrk="1" hangingPunct="1">
              <a:lnSpc>
                <a:spcPct val="90000"/>
              </a:lnSpc>
              <a:defRPr/>
            </a:pPr>
            <a:r>
              <a:rPr lang="en-US" sz="3600" b="1" i="1" dirty="0"/>
              <a:t>Philippians 2:12–13</a:t>
            </a:r>
            <a:r>
              <a:rPr lang="en-US" sz="3600" b="1" dirty="0"/>
              <a:t>, “work out [our] salvation with fear and trembling,” for it is God who is at work in us “both to will and to do for His good pleasure.”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3F7984E-4865-45FB-8EDB-106DF5B6CEE0}"/>
              </a:ext>
            </a:extLst>
          </p:cNvPr>
          <p:cNvSpPr>
            <a:spLocks noGrp="1" noRot="1" noChangeArrowheads="1"/>
          </p:cNvSpPr>
          <p:nvPr>
            <p:ph type="title"/>
          </p:nvPr>
        </p:nvSpPr>
        <p:spPr/>
        <p:txBody>
          <a:bodyPr/>
          <a:lstStyle/>
          <a:p>
            <a:pPr marL="838200" indent="-838200" eaLnBrk="1" hangingPunct="1">
              <a:defRPr/>
            </a:pPr>
            <a:r>
              <a:rPr lang="en-US" sz="4000" dirty="0"/>
              <a:t>      Partakers of the Divine Nature </a:t>
            </a:r>
            <a:br>
              <a:rPr lang="en-US" sz="4000" dirty="0"/>
            </a:br>
            <a:r>
              <a:rPr lang="en-US" sz="4000" dirty="0"/>
              <a:t>Children of God/ Sons/ Heirs</a:t>
            </a:r>
          </a:p>
        </p:txBody>
      </p:sp>
      <p:sp>
        <p:nvSpPr>
          <p:cNvPr id="26627" name="Rectangle 3">
            <a:extLst>
              <a:ext uri="{FF2B5EF4-FFF2-40B4-BE49-F238E27FC236}">
                <a16:creationId xmlns:a16="http://schemas.microsoft.com/office/drawing/2014/main" id="{301788E2-7D3F-4D58-8053-756B6818AB8A}"/>
              </a:ext>
            </a:extLst>
          </p:cNvPr>
          <p:cNvSpPr>
            <a:spLocks noGrp="1" noChangeArrowheads="1"/>
          </p:cNvSpPr>
          <p:nvPr>
            <p:ph type="body" idx="1"/>
          </p:nvPr>
        </p:nvSpPr>
        <p:spPr>
          <a:xfrm>
            <a:off x="457200" y="2133600"/>
            <a:ext cx="11506200" cy="4572000"/>
          </a:xfrm>
        </p:spPr>
        <p:txBody>
          <a:bodyPr/>
          <a:lstStyle/>
          <a:p>
            <a:pPr marL="609600" indent="-609600" eaLnBrk="1" hangingPunct="1">
              <a:defRPr/>
            </a:pPr>
            <a:r>
              <a:rPr lang="en-US" sz="3600" b="1" i="1" dirty="0"/>
              <a:t>Acts 17:28–29</a:t>
            </a:r>
            <a:r>
              <a:rPr lang="en-US" sz="3600" b="1" dirty="0"/>
              <a:t>, for in Him we live and move and have our being, as also some of your own poets have said, ‘For we are also His offspring.’ 29 Therefore, since we are the offspring of God, we ought not to think that the Divine Nature is like gold or silver or stone, something shaped by art and man’s devising.</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F761B26-696A-45B6-993D-F8D35066F9CA}"/>
              </a:ext>
            </a:extLst>
          </p:cNvPr>
          <p:cNvSpPr>
            <a:spLocks noGrp="1" noRot="1" noChangeArrowheads="1"/>
          </p:cNvSpPr>
          <p:nvPr>
            <p:ph type="title"/>
          </p:nvPr>
        </p:nvSpPr>
        <p:spPr/>
        <p:txBody>
          <a:bodyPr/>
          <a:lstStyle/>
          <a:p>
            <a:pPr marL="838200" indent="-838200" eaLnBrk="1" hangingPunct="1">
              <a:defRPr/>
            </a:pPr>
            <a:r>
              <a:rPr lang="en-US" sz="4000" dirty="0"/>
              <a:t>      Partakers of the Divine Nature </a:t>
            </a:r>
            <a:br>
              <a:rPr lang="en-US" sz="4000" dirty="0"/>
            </a:br>
            <a:r>
              <a:rPr lang="en-US" sz="4000" dirty="0"/>
              <a:t>Children of God/ Sons/ Heirs</a:t>
            </a:r>
          </a:p>
        </p:txBody>
      </p:sp>
      <p:sp>
        <p:nvSpPr>
          <p:cNvPr id="27651" name="Rectangle 3">
            <a:extLst>
              <a:ext uri="{FF2B5EF4-FFF2-40B4-BE49-F238E27FC236}">
                <a16:creationId xmlns:a16="http://schemas.microsoft.com/office/drawing/2014/main" id="{BAC20E12-836F-4D84-848E-8410D55E4210}"/>
              </a:ext>
            </a:extLst>
          </p:cNvPr>
          <p:cNvSpPr>
            <a:spLocks noGrp="1" noChangeArrowheads="1"/>
          </p:cNvSpPr>
          <p:nvPr>
            <p:ph type="body" idx="1"/>
          </p:nvPr>
        </p:nvSpPr>
        <p:spPr>
          <a:xfrm>
            <a:off x="304800" y="1600200"/>
            <a:ext cx="11582400" cy="5257800"/>
          </a:xfrm>
        </p:spPr>
        <p:txBody>
          <a:bodyPr/>
          <a:lstStyle/>
          <a:p>
            <a:pPr marL="609600" indent="-609600" eaLnBrk="1" hangingPunct="1">
              <a:lnSpc>
                <a:spcPct val="80000"/>
              </a:lnSpc>
              <a:defRPr/>
            </a:pPr>
            <a:r>
              <a:rPr lang="en-US" sz="2800" b="1" dirty="0"/>
              <a:t> In </a:t>
            </a:r>
            <a:r>
              <a:rPr lang="en-US" sz="2800" b="1" i="1" dirty="0"/>
              <a:t>Ephesians 1</a:t>
            </a:r>
            <a:r>
              <a:rPr lang="en-US" sz="2800" b="1" dirty="0"/>
              <a:t>, we have been given “every spiritual blessing” (v. 3) so that we should be “holy and without blame” (v. 4); we are His “sons” (v. 5). He made “the riches of His grace . . . to abound toward us” (vv. 6–7). We are given wisdom and insight into the “mystery of His will” (v. 9), which is to “gather together in one all things in Christ” (v. 10).  Furthermore, we are “sealed with the Holy Spirit of promise” (v. 13), the “guarantee of our inheritance until the redemption of the purchased possession” (v. 14). We are recipients of “wisdom and revelation” (v. 17), having “the eyes of [our] understanding . . . enlightened” (v. 18); knowing the “exceeding greatness of His power toward us” (v. 19). We are the “body” of Him who is the head and “the fullness of Him who fills all in all” (v. 23).  “be </a:t>
            </a:r>
            <a:r>
              <a:rPr lang="en-US" sz="2800" b="1" i="1" dirty="0"/>
              <a:t>filled</a:t>
            </a:r>
            <a:r>
              <a:rPr lang="en-US" sz="2800" b="1" dirty="0"/>
              <a:t> with all the </a:t>
            </a:r>
            <a:r>
              <a:rPr lang="en-US" sz="2800" b="1" i="1" dirty="0"/>
              <a:t>fullness</a:t>
            </a:r>
            <a:r>
              <a:rPr lang="en-US" sz="2800" b="1" dirty="0"/>
              <a:t> of God” (3:19) and to attain to “the measure of the stature of the </a:t>
            </a:r>
            <a:r>
              <a:rPr lang="en-US" sz="2800" b="1" i="1" dirty="0"/>
              <a:t>fullness</a:t>
            </a:r>
            <a:r>
              <a:rPr lang="en-US" sz="2800" b="1" dirty="0"/>
              <a:t> of Christ” (4:13). We are to “grow up in all things into Him who is the head—Christ” (4:15).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E2A6B81-7F11-4999-B7D9-D69BB8137CE0}"/>
              </a:ext>
            </a:extLst>
          </p:cNvPr>
          <p:cNvSpPr>
            <a:spLocks noGrp="1" noRot="1" noChangeArrowheads="1"/>
          </p:cNvSpPr>
          <p:nvPr>
            <p:ph type="title"/>
          </p:nvPr>
        </p:nvSpPr>
        <p:spPr/>
        <p:txBody>
          <a:bodyPr/>
          <a:lstStyle/>
          <a:p>
            <a:pPr marL="838200" indent="-838200" eaLnBrk="1" hangingPunct="1">
              <a:defRPr/>
            </a:pPr>
            <a:r>
              <a:rPr lang="en-US" sz="4000" dirty="0"/>
              <a:t>      Partakers of the Divine Nature </a:t>
            </a:r>
            <a:br>
              <a:rPr lang="en-US" sz="4000" dirty="0"/>
            </a:br>
            <a:r>
              <a:rPr lang="en-US" sz="4000" dirty="0"/>
              <a:t>Children of God/ Sons/ Heirs</a:t>
            </a:r>
          </a:p>
        </p:txBody>
      </p:sp>
      <p:sp>
        <p:nvSpPr>
          <p:cNvPr id="28675" name="Rectangle 3">
            <a:extLst>
              <a:ext uri="{FF2B5EF4-FFF2-40B4-BE49-F238E27FC236}">
                <a16:creationId xmlns:a16="http://schemas.microsoft.com/office/drawing/2014/main" id="{069F9EFA-CE88-4CF4-9AED-321B759E094E}"/>
              </a:ext>
            </a:extLst>
          </p:cNvPr>
          <p:cNvSpPr>
            <a:spLocks noGrp="1" noChangeArrowheads="1"/>
          </p:cNvSpPr>
          <p:nvPr>
            <p:ph type="body" idx="1"/>
          </p:nvPr>
        </p:nvSpPr>
        <p:spPr>
          <a:xfrm>
            <a:off x="228600" y="1676400"/>
            <a:ext cx="11506200" cy="5181600"/>
          </a:xfrm>
        </p:spPr>
        <p:txBody>
          <a:bodyPr/>
          <a:lstStyle/>
          <a:p>
            <a:pPr marL="609600" indent="-609600" eaLnBrk="1" hangingPunct="1">
              <a:lnSpc>
                <a:spcPct val="80000"/>
              </a:lnSpc>
              <a:defRPr/>
            </a:pPr>
            <a:r>
              <a:rPr lang="en-US" sz="2800" b="1" dirty="0"/>
              <a:t>In </a:t>
            </a:r>
            <a:r>
              <a:rPr lang="en-US" sz="2800" b="1" i="1" dirty="0"/>
              <a:t>Romans 6</a:t>
            </a:r>
            <a:r>
              <a:rPr lang="en-US" sz="2800" b="1" dirty="0"/>
              <a:t>, through baptism we “walk in newness of life” (v. 4). We are not to let sin “reign in [our] mortal body” (v. 12), but are to “present [ourselves] to God” (v. 13) so that sin will “not have dominion over” us (v. 14). Our members are to be yielded to “righteousness for holiness” (v. 19). Therefore we have “been set free from sin, and have become slaves of God” (v. 22). Our hope is to share in “the glory of God” (5:2). Even the very creation “eagerly waits for the revealing of the sons of God” (8:19).  Continuing in chapter 8, we are called “sons of God” (v. 14) who have received a “Spirit of adoption,” crying (as Jesus did) “Abba, Father” (v. 15). The Spirit bears witness “with our spirit”—that we are “children of God” (v. 16). As His children, we are “heirs of God and joint heirs with Christ ... that we may also be glorified together” (v. 17).  In verse 29, we are to be “conformed to the image of His Son.” Furthermore, those He “justified, these He also glorified” (v. 30).</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9273942-F225-476B-9D41-B87627BACE0D}"/>
              </a:ext>
            </a:extLst>
          </p:cNvPr>
          <p:cNvSpPr>
            <a:spLocks noGrp="1" noRot="1" noChangeArrowheads="1"/>
          </p:cNvSpPr>
          <p:nvPr>
            <p:ph type="title"/>
          </p:nvPr>
        </p:nvSpPr>
        <p:spPr/>
        <p:txBody>
          <a:bodyPr/>
          <a:lstStyle/>
          <a:p>
            <a:pPr marL="838200" indent="-838200" eaLnBrk="1" hangingPunct="1">
              <a:defRPr/>
            </a:pPr>
            <a:r>
              <a:rPr lang="en-US" sz="4000" dirty="0"/>
              <a:t>      Partakers of the Divine Nature </a:t>
            </a:r>
            <a:br>
              <a:rPr lang="en-US" sz="4000" dirty="0"/>
            </a:br>
            <a:r>
              <a:rPr lang="en-US" sz="4000" dirty="0"/>
              <a:t>Children of God/ Sons/ Heirs</a:t>
            </a:r>
          </a:p>
        </p:txBody>
      </p:sp>
      <p:sp>
        <p:nvSpPr>
          <p:cNvPr id="29699" name="Rectangle 3">
            <a:extLst>
              <a:ext uri="{FF2B5EF4-FFF2-40B4-BE49-F238E27FC236}">
                <a16:creationId xmlns:a16="http://schemas.microsoft.com/office/drawing/2014/main" id="{AA3FF235-0DA8-4CEE-9D60-EFC31809CB26}"/>
              </a:ext>
            </a:extLst>
          </p:cNvPr>
          <p:cNvSpPr>
            <a:spLocks noGrp="1" noChangeArrowheads="1"/>
          </p:cNvSpPr>
          <p:nvPr>
            <p:ph type="body" idx="1"/>
          </p:nvPr>
        </p:nvSpPr>
        <p:spPr>
          <a:xfrm>
            <a:off x="609600" y="1752600"/>
            <a:ext cx="6400800" cy="4830761"/>
          </a:xfrm>
        </p:spPr>
        <p:txBody>
          <a:bodyPr/>
          <a:lstStyle/>
          <a:p>
            <a:pPr marL="609600" indent="-609600" eaLnBrk="1" hangingPunct="1">
              <a:defRPr/>
            </a:pPr>
            <a:r>
              <a:rPr lang="en-US" sz="3600" b="1" dirty="0"/>
              <a:t>In </a:t>
            </a:r>
            <a:r>
              <a:rPr lang="en-US" sz="3600" b="1" i="1" dirty="0"/>
              <a:t>Ephesians 4:23–24</a:t>
            </a:r>
            <a:r>
              <a:rPr lang="en-US" sz="3600" b="1" dirty="0"/>
              <a:t>: “be renewed in the spirit of your mind” and “put on the new man which was created according to God, in true righteousness and holiness.” </a:t>
            </a:r>
          </a:p>
          <a:p>
            <a:pPr marL="609600" indent="-609600" eaLnBrk="1" hangingPunct="1">
              <a:defRPr/>
            </a:pPr>
            <a:r>
              <a:rPr lang="en-US" sz="3600" b="1" dirty="0"/>
              <a:t>And in 5:1 we told to be “imitators of God.”</a:t>
            </a:r>
          </a:p>
        </p:txBody>
      </p:sp>
      <p:sp>
        <p:nvSpPr>
          <p:cNvPr id="2" name="Rectangle: Rounded Corners 1">
            <a:extLst>
              <a:ext uri="{FF2B5EF4-FFF2-40B4-BE49-F238E27FC236}">
                <a16:creationId xmlns:a16="http://schemas.microsoft.com/office/drawing/2014/main" id="{E38E5F37-64AF-4FFA-9D11-CB149B935CC1}"/>
              </a:ext>
            </a:extLst>
          </p:cNvPr>
          <p:cNvSpPr/>
          <p:nvPr/>
        </p:nvSpPr>
        <p:spPr>
          <a:xfrm>
            <a:off x="8418786" y="1518745"/>
            <a:ext cx="3429000" cy="14478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 you reflect Christ in your…</a:t>
            </a:r>
          </a:p>
        </p:txBody>
      </p:sp>
      <p:sp>
        <p:nvSpPr>
          <p:cNvPr id="5" name="Rectangle: Rounded Corners 4">
            <a:extLst>
              <a:ext uri="{FF2B5EF4-FFF2-40B4-BE49-F238E27FC236}">
                <a16:creationId xmlns:a16="http://schemas.microsoft.com/office/drawing/2014/main" id="{BC6C8C15-F556-4D4C-87F7-028EC7633497}"/>
              </a:ext>
            </a:extLst>
          </p:cNvPr>
          <p:cNvSpPr/>
          <p:nvPr/>
        </p:nvSpPr>
        <p:spPr>
          <a:xfrm>
            <a:off x="8630306" y="2966545"/>
            <a:ext cx="3005959" cy="96758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THOUGHTS</a:t>
            </a:r>
          </a:p>
        </p:txBody>
      </p:sp>
      <p:sp>
        <p:nvSpPr>
          <p:cNvPr id="6" name="Rectangle: Rounded Corners 5">
            <a:extLst>
              <a:ext uri="{FF2B5EF4-FFF2-40B4-BE49-F238E27FC236}">
                <a16:creationId xmlns:a16="http://schemas.microsoft.com/office/drawing/2014/main" id="{C9F35837-851A-4F31-BD5D-589C25515E41}"/>
              </a:ext>
            </a:extLst>
          </p:cNvPr>
          <p:cNvSpPr/>
          <p:nvPr/>
        </p:nvSpPr>
        <p:spPr>
          <a:xfrm>
            <a:off x="8593520" y="4784834"/>
            <a:ext cx="3042745" cy="99123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rPr>
              <a:t>DEEDS?</a:t>
            </a:r>
          </a:p>
        </p:txBody>
      </p:sp>
      <p:sp>
        <p:nvSpPr>
          <p:cNvPr id="7" name="Rectangle: Rounded Corners 6">
            <a:extLst>
              <a:ext uri="{FF2B5EF4-FFF2-40B4-BE49-F238E27FC236}">
                <a16:creationId xmlns:a16="http://schemas.microsoft.com/office/drawing/2014/main" id="{AD5A1C90-BF8C-43BF-97F0-A54770671F56}"/>
              </a:ext>
            </a:extLst>
          </p:cNvPr>
          <p:cNvSpPr/>
          <p:nvPr/>
        </p:nvSpPr>
        <p:spPr>
          <a:xfrm>
            <a:off x="8593520" y="3942009"/>
            <a:ext cx="3042745" cy="84545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WORDS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F7D7C7C6-4EB3-4831-A0D3-FB8ADEC7ED43}"/>
              </a:ext>
            </a:extLst>
          </p:cNvPr>
          <p:cNvSpPr>
            <a:spLocks noGrp="1" noChangeArrowheads="1"/>
          </p:cNvSpPr>
          <p:nvPr>
            <p:ph type="ctrTitle"/>
          </p:nvPr>
        </p:nvSpPr>
        <p:spPr>
          <a:xfrm>
            <a:off x="4263542" y="-228600"/>
            <a:ext cx="7928458" cy="1470025"/>
          </a:xfrm>
        </p:spPr>
        <p:txBody>
          <a:bodyPr/>
          <a:lstStyle/>
          <a:p>
            <a:pPr eaLnBrk="1" hangingPunct="1"/>
            <a:r>
              <a:rPr lang="en-US" altLang="en-US" sz="5400" dirty="0"/>
              <a:t>Eyeing Second Peter</a:t>
            </a:r>
          </a:p>
        </p:txBody>
      </p:sp>
      <p:sp>
        <p:nvSpPr>
          <p:cNvPr id="20483" name="Rectangle 5">
            <a:extLst>
              <a:ext uri="{FF2B5EF4-FFF2-40B4-BE49-F238E27FC236}">
                <a16:creationId xmlns:a16="http://schemas.microsoft.com/office/drawing/2014/main" id="{B2632213-CAF6-4A31-8E8F-46975280809D}"/>
              </a:ext>
            </a:extLst>
          </p:cNvPr>
          <p:cNvSpPr>
            <a:spLocks noGrp="1" noChangeArrowheads="1"/>
          </p:cNvSpPr>
          <p:nvPr>
            <p:ph type="subTitle" idx="1"/>
          </p:nvPr>
        </p:nvSpPr>
        <p:spPr>
          <a:xfrm>
            <a:off x="3884371" y="1241425"/>
            <a:ext cx="8686800" cy="1752600"/>
          </a:xfrm>
        </p:spPr>
        <p:txBody>
          <a:bodyPr/>
          <a:lstStyle/>
          <a:p>
            <a:pPr eaLnBrk="1" hangingPunct="1"/>
            <a:r>
              <a:rPr lang="en-US" altLang="en-US" sz="3600" dirty="0"/>
              <a:t>Building On God’s Promises</a:t>
            </a:r>
          </a:p>
          <a:p>
            <a:pPr eaLnBrk="1" hangingPunct="1"/>
            <a:r>
              <a:rPr lang="en-US" altLang="en-US" sz="3600" dirty="0"/>
              <a:t>Escaping the Corruption in the World</a:t>
            </a:r>
          </a:p>
          <a:p>
            <a:pPr eaLnBrk="1" hangingPunct="1"/>
            <a:r>
              <a:rPr lang="en-US" altLang="en-US" sz="3600" dirty="0"/>
              <a:t>Partaking of the Divine Nature</a:t>
            </a:r>
          </a:p>
          <a:p>
            <a:pPr eaLnBrk="1" hangingPunct="1"/>
            <a:r>
              <a:rPr lang="en-US" altLang="en-US" sz="3600" dirty="0"/>
              <a:t>Week 8: godliness</a:t>
            </a:r>
          </a:p>
        </p:txBody>
      </p:sp>
      <p:pic>
        <p:nvPicPr>
          <p:cNvPr id="20484" name="Picture 2">
            <a:extLst>
              <a:ext uri="{FF2B5EF4-FFF2-40B4-BE49-F238E27FC236}">
                <a16:creationId xmlns:a16="http://schemas.microsoft.com/office/drawing/2014/main" id="{0779F323-BBDE-49FF-AE4D-E86627572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4263543" cy="297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0E0D35C5-9D1D-4B35-B00E-F9B2A315F429}"/>
              </a:ext>
            </a:extLst>
          </p:cNvPr>
          <p:cNvPicPr>
            <a:picLocks noChangeAspect="1"/>
          </p:cNvPicPr>
          <p:nvPr/>
        </p:nvPicPr>
        <p:blipFill>
          <a:blip r:embed="rId4">
            <a:clrChange>
              <a:clrFrom>
                <a:srgbClr val="FFFFEF"/>
              </a:clrFrom>
              <a:clrTo>
                <a:srgbClr val="FFFFEF">
                  <a:alpha val="0"/>
                </a:srgbClr>
              </a:clrTo>
            </a:clrChange>
            <a:extLst>
              <a:ext uri="{28A0092B-C50C-407E-A947-70E740481C1C}">
                <a14:useLocalDpi xmlns:a14="http://schemas.microsoft.com/office/drawing/2010/main" val="0"/>
              </a:ext>
            </a:extLst>
          </a:blip>
          <a:stretch>
            <a:fillRect/>
          </a:stretch>
        </p:blipFill>
        <p:spPr>
          <a:xfrm>
            <a:off x="5255" y="2838246"/>
            <a:ext cx="8376745" cy="4230256"/>
          </a:xfrm>
          <a:prstGeom prst="rect">
            <a:avLst/>
          </a:prstGeom>
        </p:spPr>
      </p:pic>
    </p:spTree>
    <p:extLst>
      <p:ext uri="{BB962C8B-B14F-4D97-AF65-F5344CB8AC3E}">
        <p14:creationId xmlns:p14="http://schemas.microsoft.com/office/powerpoint/2010/main" val="9627774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6BBDD42-DCF1-4124-AC71-F6F0FCB73783}"/>
              </a:ext>
            </a:extLst>
          </p:cNvPr>
          <p:cNvSpPr>
            <a:spLocks noGrp="1" noRot="1" noChangeArrowheads="1"/>
          </p:cNvSpPr>
          <p:nvPr>
            <p:ph type="title"/>
          </p:nvPr>
        </p:nvSpPr>
        <p:spPr/>
        <p:txBody>
          <a:bodyPr/>
          <a:lstStyle/>
          <a:p>
            <a:pPr marL="838200" indent="-838200" eaLnBrk="1" hangingPunct="1">
              <a:defRPr/>
            </a:pPr>
            <a:r>
              <a:rPr lang="en-US" dirty="0"/>
              <a:t>Attributes of God</a:t>
            </a:r>
          </a:p>
        </p:txBody>
      </p:sp>
      <p:sp>
        <p:nvSpPr>
          <p:cNvPr id="31747" name="Rectangle 3">
            <a:extLst>
              <a:ext uri="{FF2B5EF4-FFF2-40B4-BE49-F238E27FC236}">
                <a16:creationId xmlns:a16="http://schemas.microsoft.com/office/drawing/2014/main" id="{F3DC1CD8-2C54-4533-A452-CFE3F18AFBC4}"/>
              </a:ext>
            </a:extLst>
          </p:cNvPr>
          <p:cNvSpPr>
            <a:spLocks noGrp="1" noChangeArrowheads="1"/>
          </p:cNvSpPr>
          <p:nvPr>
            <p:ph type="body" idx="1"/>
          </p:nvPr>
        </p:nvSpPr>
        <p:spPr>
          <a:xfrm>
            <a:off x="76200" y="1600200"/>
            <a:ext cx="11887200" cy="5257800"/>
          </a:xfrm>
        </p:spPr>
        <p:txBody>
          <a:bodyPr/>
          <a:lstStyle/>
          <a:p>
            <a:pPr marL="990600" lvl="1" indent="-533400" eaLnBrk="1" hangingPunct="1">
              <a:defRPr/>
            </a:pPr>
            <a:r>
              <a:rPr lang="en-US" sz="3600" b="1" u="sng" dirty="0"/>
              <a:t>Forgiving</a:t>
            </a:r>
            <a:r>
              <a:rPr lang="en-US" sz="3600" b="1" dirty="0"/>
              <a:t>: Matt 9:6; </a:t>
            </a:r>
            <a:r>
              <a:rPr lang="en-US" sz="3600" b="1" i="1" dirty="0"/>
              <a:t>Mark 2:9</a:t>
            </a:r>
            <a:r>
              <a:rPr lang="en-US" sz="3600" b="1" dirty="0"/>
              <a:t> 9 Which is easier, to say to the paralytic, ‘</a:t>
            </a:r>
            <a:r>
              <a:rPr lang="en-US" sz="3600" b="1" i="1" dirty="0"/>
              <a:t>Your</a:t>
            </a:r>
            <a:r>
              <a:rPr lang="en-US" sz="3600" b="1" dirty="0"/>
              <a:t> sins are forgiven you,’ or to say, ‘Arise, take up your bed and walk’?</a:t>
            </a:r>
          </a:p>
          <a:p>
            <a:pPr marL="990600" lvl="1" indent="-533400" eaLnBrk="1" hangingPunct="1">
              <a:defRPr/>
            </a:pPr>
            <a:r>
              <a:rPr lang="en-US" sz="3600" b="1" u="sng" dirty="0"/>
              <a:t>Wisdom and giving</a:t>
            </a:r>
            <a:r>
              <a:rPr lang="en-US" sz="3600" b="1" dirty="0"/>
              <a:t>: </a:t>
            </a:r>
            <a:r>
              <a:rPr lang="en-US" sz="3600" b="1" i="1" dirty="0"/>
              <a:t>James 1:5</a:t>
            </a:r>
            <a:r>
              <a:rPr lang="en-US" sz="3600" b="1" dirty="0"/>
              <a:t>  If any of you lacks wisdom, let him ask of God, who gives to all liberally and without reproach, and it will be given to him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24EB490-5982-4731-BEAB-84679E0F6B3A}"/>
              </a:ext>
            </a:extLst>
          </p:cNvPr>
          <p:cNvSpPr>
            <a:spLocks noGrp="1" noRot="1" noChangeArrowheads="1"/>
          </p:cNvSpPr>
          <p:nvPr>
            <p:ph type="title"/>
          </p:nvPr>
        </p:nvSpPr>
        <p:spPr/>
        <p:txBody>
          <a:bodyPr/>
          <a:lstStyle/>
          <a:p>
            <a:pPr eaLnBrk="1" hangingPunct="1">
              <a:defRPr/>
            </a:pPr>
            <a:r>
              <a:rPr lang="en-US"/>
              <a:t>Attributes of God</a:t>
            </a:r>
          </a:p>
        </p:txBody>
      </p:sp>
      <p:sp>
        <p:nvSpPr>
          <p:cNvPr id="32771" name="Rectangle 3">
            <a:extLst>
              <a:ext uri="{FF2B5EF4-FFF2-40B4-BE49-F238E27FC236}">
                <a16:creationId xmlns:a16="http://schemas.microsoft.com/office/drawing/2014/main" id="{2194AF69-2FE7-4421-ACD8-B61A4E4CE7B4}"/>
              </a:ext>
            </a:extLst>
          </p:cNvPr>
          <p:cNvSpPr>
            <a:spLocks noGrp="1" noChangeArrowheads="1"/>
          </p:cNvSpPr>
          <p:nvPr>
            <p:ph type="body" idx="1"/>
          </p:nvPr>
        </p:nvSpPr>
        <p:spPr>
          <a:xfrm>
            <a:off x="381000" y="1371600"/>
            <a:ext cx="11353800" cy="5486400"/>
          </a:xfrm>
        </p:spPr>
        <p:txBody>
          <a:bodyPr/>
          <a:lstStyle/>
          <a:p>
            <a:pPr marL="990600" lvl="1" indent="-533400" eaLnBrk="1" hangingPunct="1">
              <a:defRPr/>
            </a:pPr>
            <a:r>
              <a:rPr lang="en-US" sz="3200" b="1" u="sng" dirty="0"/>
              <a:t>Loving</a:t>
            </a:r>
            <a:r>
              <a:rPr lang="en-US" sz="3200" b="1" dirty="0"/>
              <a:t>: </a:t>
            </a:r>
            <a:r>
              <a:rPr lang="en-US" sz="3200" b="1" i="1" dirty="0"/>
              <a:t>John 15:9</a:t>
            </a:r>
            <a:r>
              <a:rPr lang="en-US" sz="3200" b="1" dirty="0"/>
              <a:t> As the Father loved Me, I also have loved you; abide in My love.</a:t>
            </a:r>
            <a:endParaRPr lang="en-US" sz="3200" b="1" i="1" dirty="0"/>
          </a:p>
          <a:p>
            <a:pPr marL="990600" lvl="1" indent="-533400" eaLnBrk="1" hangingPunct="1">
              <a:defRPr/>
            </a:pPr>
            <a:r>
              <a:rPr lang="en-US" sz="3200" b="1" i="1" dirty="0"/>
              <a:t>1 John 4:19-21</a:t>
            </a:r>
            <a:r>
              <a:rPr lang="en-US" sz="3200" b="1" dirty="0"/>
              <a:t> 19 We love Him because He first loved us.20 If someone says, “I love God,” and hates his brother, he is a liar; for he who does not love his brother whom he has seen, how can he love God whom he has not seen? 21 And this commandment we have from Him: that he who loves God </a:t>
            </a:r>
            <a:r>
              <a:rPr lang="en-US" sz="3200" b="1" i="1" dirty="0"/>
              <a:t>must</a:t>
            </a:r>
            <a:r>
              <a:rPr lang="en-US" sz="3200" b="1" dirty="0"/>
              <a:t> love his brother also.</a:t>
            </a:r>
          </a:p>
          <a:p>
            <a:pPr marL="990600" lvl="1" indent="-533400" eaLnBrk="1" hangingPunct="1">
              <a:defRPr/>
            </a:pPr>
            <a:r>
              <a:rPr lang="en-US" sz="3200" b="1" dirty="0"/>
              <a:t>What is God’s key intrinsic quality?  </a:t>
            </a:r>
          </a:p>
          <a:p>
            <a:pPr marL="457200" lvl="1" indent="0" eaLnBrk="1" hangingPunct="1">
              <a:buNone/>
              <a:defRPr/>
            </a:pPr>
            <a:r>
              <a:rPr lang="en-US" sz="3200" b="1" dirty="0"/>
              <a:t>	(Do not </a:t>
            </a:r>
            <a:r>
              <a:rPr lang="en-US" sz="3200" b="1" dirty="0" err="1"/>
              <a:t>answer:“love</a:t>
            </a:r>
            <a:r>
              <a:rPr lang="en-US" sz="3200" b="1" dirty="0"/>
              <a:t>.” See Rev 4:8.)</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26C069F-63FF-43F7-921C-16BFF0387A1B}"/>
              </a:ext>
            </a:extLst>
          </p:cNvPr>
          <p:cNvSpPr>
            <a:spLocks noGrp="1" noRot="1" noChangeArrowheads="1"/>
          </p:cNvSpPr>
          <p:nvPr>
            <p:ph type="title"/>
          </p:nvPr>
        </p:nvSpPr>
        <p:spPr/>
        <p:txBody>
          <a:bodyPr/>
          <a:lstStyle/>
          <a:p>
            <a:pPr eaLnBrk="1" hangingPunct="1">
              <a:defRPr/>
            </a:pPr>
            <a:r>
              <a:rPr lang="en-US"/>
              <a:t>Attributes of God</a:t>
            </a:r>
          </a:p>
        </p:txBody>
      </p:sp>
      <p:sp>
        <p:nvSpPr>
          <p:cNvPr id="33795" name="Rectangle 3">
            <a:extLst>
              <a:ext uri="{FF2B5EF4-FFF2-40B4-BE49-F238E27FC236}">
                <a16:creationId xmlns:a16="http://schemas.microsoft.com/office/drawing/2014/main" id="{28E7DF0F-30D7-4B54-97FC-B8E96A8DB14A}"/>
              </a:ext>
            </a:extLst>
          </p:cNvPr>
          <p:cNvSpPr>
            <a:spLocks noGrp="1" noChangeArrowheads="1"/>
          </p:cNvSpPr>
          <p:nvPr>
            <p:ph type="body" idx="1"/>
          </p:nvPr>
        </p:nvSpPr>
        <p:spPr>
          <a:xfrm>
            <a:off x="414867" y="1325562"/>
            <a:ext cx="11201400" cy="5257800"/>
          </a:xfrm>
        </p:spPr>
        <p:txBody>
          <a:bodyPr/>
          <a:lstStyle/>
          <a:p>
            <a:pPr marL="990600" lvl="1" indent="-533400" eaLnBrk="1" hangingPunct="1">
              <a:lnSpc>
                <a:spcPct val="90000"/>
              </a:lnSpc>
              <a:defRPr/>
            </a:pPr>
            <a:r>
              <a:rPr lang="en-US" sz="3200" b="1" u="sng" dirty="0"/>
              <a:t>Sacrificing</a:t>
            </a:r>
            <a:r>
              <a:rPr lang="en-US" sz="3200" b="1" dirty="0"/>
              <a:t>: </a:t>
            </a:r>
            <a:r>
              <a:rPr lang="en-US" sz="3200" b="1" i="1" dirty="0"/>
              <a:t>Hebrews 10:10-12</a:t>
            </a:r>
            <a:r>
              <a:rPr lang="en-US" sz="3200" b="1" dirty="0"/>
              <a:t> By that will we have been sanctified through the offering of the body of Jesus Christ once </a:t>
            </a:r>
            <a:r>
              <a:rPr lang="en-US" sz="3200" b="1" i="1" dirty="0"/>
              <a:t>for all. </a:t>
            </a:r>
            <a:r>
              <a:rPr lang="en-US" sz="3200" b="1" dirty="0"/>
              <a:t>11 And every priest stands ministering daily and offering repeatedly the same sacrifices, which can never take away sins. 12 But this Man, after He had offered one sacrifice for sins forever, sat down at the right hand of God, </a:t>
            </a:r>
            <a:endParaRPr lang="en-US" sz="3200" b="1" i="1" dirty="0"/>
          </a:p>
          <a:p>
            <a:pPr marL="457200" lvl="1" indent="0" eaLnBrk="1" hangingPunct="1">
              <a:lnSpc>
                <a:spcPct val="90000"/>
              </a:lnSpc>
              <a:buNone/>
              <a:defRPr/>
            </a:pPr>
            <a:r>
              <a:rPr lang="en-US" sz="3200" b="1" i="1" dirty="0"/>
              <a:t>		See also Romans 12:1</a:t>
            </a:r>
            <a:endParaRPr lang="en-US" sz="3200" b="1" dirty="0"/>
          </a:p>
          <a:p>
            <a:pPr marL="990600" lvl="1" indent="-533400" eaLnBrk="1" hangingPunct="1">
              <a:lnSpc>
                <a:spcPct val="90000"/>
              </a:lnSpc>
              <a:defRPr/>
            </a:pPr>
            <a:r>
              <a:rPr lang="en-US" sz="3200" b="1" u="sng" dirty="0"/>
              <a:t>Humble and Obedient</a:t>
            </a:r>
            <a:r>
              <a:rPr lang="en-US" sz="3200" b="1" dirty="0"/>
              <a:t>: </a:t>
            </a:r>
            <a:r>
              <a:rPr lang="en-US" sz="3200" b="1" i="1" dirty="0"/>
              <a:t>Philippians 2:8</a:t>
            </a:r>
            <a:r>
              <a:rPr lang="en-US" sz="3200" b="1" dirty="0"/>
              <a:t> And being found in appearance as a man, He humbled Himself and became obedient to </a:t>
            </a:r>
            <a:r>
              <a:rPr lang="en-US" sz="3200" b="1" i="1" dirty="0"/>
              <a:t>the point of</a:t>
            </a:r>
            <a:r>
              <a:rPr lang="en-US" sz="3200" b="1" dirty="0"/>
              <a:t> death, even the death of the cross. (2 Cor 2:9)</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E0E990E-4598-4797-8B72-273F3F8F22B7}"/>
              </a:ext>
            </a:extLst>
          </p:cNvPr>
          <p:cNvSpPr>
            <a:spLocks noGrp="1" noRot="1" noChangeArrowheads="1"/>
          </p:cNvSpPr>
          <p:nvPr>
            <p:ph type="title"/>
          </p:nvPr>
        </p:nvSpPr>
        <p:spPr>
          <a:xfrm>
            <a:off x="609600" y="79022"/>
            <a:ext cx="10972800" cy="1143000"/>
          </a:xfrm>
        </p:spPr>
        <p:txBody>
          <a:bodyPr/>
          <a:lstStyle/>
          <a:p>
            <a:pPr marL="838200" indent="-838200" eaLnBrk="1" hangingPunct="1">
              <a:defRPr/>
            </a:pPr>
            <a:r>
              <a:rPr lang="en-US" dirty="0"/>
              <a:t>Abuse of godliness </a:t>
            </a:r>
          </a:p>
        </p:txBody>
      </p:sp>
      <p:sp>
        <p:nvSpPr>
          <p:cNvPr id="34819" name="Rectangle 3">
            <a:extLst>
              <a:ext uri="{FF2B5EF4-FFF2-40B4-BE49-F238E27FC236}">
                <a16:creationId xmlns:a16="http://schemas.microsoft.com/office/drawing/2014/main" id="{9C95159A-084A-47C5-BBA5-66CA25707C28}"/>
              </a:ext>
            </a:extLst>
          </p:cNvPr>
          <p:cNvSpPr>
            <a:spLocks noGrp="1" noChangeArrowheads="1"/>
          </p:cNvSpPr>
          <p:nvPr>
            <p:ph type="body" idx="1"/>
          </p:nvPr>
        </p:nvSpPr>
        <p:spPr>
          <a:xfrm>
            <a:off x="342900" y="1168400"/>
            <a:ext cx="11506200" cy="5410200"/>
          </a:xfrm>
        </p:spPr>
        <p:txBody>
          <a:bodyPr/>
          <a:lstStyle/>
          <a:p>
            <a:pPr marL="1035050" lvl="1" indent="-577850" eaLnBrk="1" hangingPunct="1">
              <a:defRPr/>
            </a:pPr>
            <a:r>
              <a:rPr lang="en-US" sz="3200" b="1" i="1" dirty="0"/>
              <a:t>2 Timothy 3:1-5</a:t>
            </a:r>
            <a:r>
              <a:rPr lang="en-US" sz="3200" b="1" dirty="0"/>
              <a:t> But know this, that in the last days perilous times will come: 2 For men will be lovers of themselves, lovers of money, boasters, proud, blasphemers, disobedient to parents, unthankful, unholy, 3 unloving, unforgiving, slanderers, without self-control, brutal, despisers of good, 4 traitors, headstrong, haughty, lovers of pleasure rather than lovers of God, 5 having a form of godliness but denying its power. And from such people turn away!</a:t>
            </a:r>
          </a:p>
          <a:p>
            <a:pPr marL="1409700" lvl="2" indent="-495300" eaLnBrk="1" hangingPunct="1">
              <a:defRPr/>
            </a:pPr>
            <a:r>
              <a:rPr lang="en-US" sz="3200" b="1" dirty="0"/>
              <a:t>Is it always easy to detect godliness?  </a:t>
            </a:r>
          </a:p>
          <a:p>
            <a:pPr marL="1409700" lvl="2" indent="-495300" eaLnBrk="1" hangingPunct="1">
              <a:defRPr/>
            </a:pPr>
            <a:r>
              <a:rPr lang="en-US" sz="3200" b="1" dirty="0"/>
              <a:t>What does it mean to have a form of godliness, but to deny its power?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A6767FF-9940-4BD2-BDA4-643BA540145C}"/>
              </a:ext>
            </a:extLst>
          </p:cNvPr>
          <p:cNvSpPr>
            <a:spLocks noGrp="1" noRot="1" noChangeArrowheads="1"/>
          </p:cNvSpPr>
          <p:nvPr>
            <p:ph type="title"/>
          </p:nvPr>
        </p:nvSpPr>
        <p:spPr>
          <a:xfrm>
            <a:off x="654756" y="26282"/>
            <a:ext cx="10972800" cy="1143000"/>
          </a:xfrm>
        </p:spPr>
        <p:txBody>
          <a:bodyPr/>
          <a:lstStyle/>
          <a:p>
            <a:pPr eaLnBrk="1" hangingPunct="1">
              <a:defRPr/>
            </a:pPr>
            <a:r>
              <a:rPr lang="en-US" dirty="0"/>
              <a:t>Abuse of godliness</a:t>
            </a:r>
          </a:p>
        </p:txBody>
      </p:sp>
      <p:sp>
        <p:nvSpPr>
          <p:cNvPr id="35843" name="Rectangle 3">
            <a:extLst>
              <a:ext uri="{FF2B5EF4-FFF2-40B4-BE49-F238E27FC236}">
                <a16:creationId xmlns:a16="http://schemas.microsoft.com/office/drawing/2014/main" id="{2F524452-9858-41DD-B7C7-65D3193A06EC}"/>
              </a:ext>
            </a:extLst>
          </p:cNvPr>
          <p:cNvSpPr>
            <a:spLocks noGrp="1" noChangeArrowheads="1"/>
          </p:cNvSpPr>
          <p:nvPr>
            <p:ph type="body" idx="1"/>
          </p:nvPr>
        </p:nvSpPr>
        <p:spPr>
          <a:xfrm>
            <a:off x="632178" y="1325562"/>
            <a:ext cx="11125200" cy="5257800"/>
          </a:xfrm>
        </p:spPr>
        <p:txBody>
          <a:bodyPr/>
          <a:lstStyle/>
          <a:p>
            <a:pPr marL="609600" indent="-609600" eaLnBrk="1" hangingPunct="1">
              <a:lnSpc>
                <a:spcPct val="90000"/>
              </a:lnSpc>
              <a:defRPr/>
            </a:pPr>
            <a:r>
              <a:rPr lang="en-US" sz="3600" b="1" i="1" dirty="0"/>
              <a:t>1 Timothy 6:3-5 </a:t>
            </a:r>
            <a:r>
              <a:rPr lang="en-US" sz="3600" b="1" dirty="0"/>
              <a:t>If anyone teaches otherwise and does not consent to wholesome words, </a:t>
            </a:r>
            <a:r>
              <a:rPr lang="en-US" sz="3600" b="1" i="1" dirty="0"/>
              <a:t>even</a:t>
            </a:r>
            <a:r>
              <a:rPr lang="en-US" sz="3600" b="1" dirty="0"/>
              <a:t> the words of our Lord Jesus Christ, and to the doctrine which accords with godliness, 4 he is proud, knowing nothing, but is obsessed with disputes and arguments over words, from which come envy, strife, reviling, evil suspicions, 5 useless </a:t>
            </a:r>
            <a:r>
              <a:rPr lang="en-US" sz="3600" b="1" dirty="0" err="1"/>
              <a:t>wranglings</a:t>
            </a:r>
            <a:r>
              <a:rPr lang="en-US" sz="3600" b="1" dirty="0"/>
              <a:t> of men of corrupt minds and destitute of the truth, who suppose that godliness is a </a:t>
            </a:r>
            <a:r>
              <a:rPr lang="en-US" sz="3600" b="1" i="1" dirty="0"/>
              <a:t>means of</a:t>
            </a:r>
            <a:r>
              <a:rPr lang="en-US" sz="3600" b="1" dirty="0"/>
              <a:t> gain. From such withdraw yourself.</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C200AB0-FCC0-4E72-9575-B5830F57ADEB}"/>
              </a:ext>
            </a:extLst>
          </p:cNvPr>
          <p:cNvSpPr>
            <a:spLocks noGrp="1" noRot="1" noChangeArrowheads="1"/>
          </p:cNvSpPr>
          <p:nvPr>
            <p:ph type="title"/>
          </p:nvPr>
        </p:nvSpPr>
        <p:spPr>
          <a:xfrm>
            <a:off x="1524000" y="274638"/>
            <a:ext cx="9144000" cy="1143000"/>
          </a:xfrm>
        </p:spPr>
        <p:txBody>
          <a:bodyPr/>
          <a:lstStyle/>
          <a:p>
            <a:pPr marL="838200" indent="-838200" eaLnBrk="1" hangingPunct="1">
              <a:defRPr/>
            </a:pPr>
            <a:r>
              <a:rPr lang="en-US" sz="4000"/>
              <a:t>Associations with godliness </a:t>
            </a:r>
            <a:br>
              <a:rPr lang="en-US" sz="4000"/>
            </a:br>
            <a:r>
              <a:rPr lang="en-US" sz="3600"/>
              <a:t>(faith, truth, doctrine, modesty, propriety)</a:t>
            </a:r>
          </a:p>
        </p:txBody>
      </p:sp>
      <p:sp>
        <p:nvSpPr>
          <p:cNvPr id="36867" name="Rectangle 3">
            <a:extLst>
              <a:ext uri="{FF2B5EF4-FFF2-40B4-BE49-F238E27FC236}">
                <a16:creationId xmlns:a16="http://schemas.microsoft.com/office/drawing/2014/main" id="{752B5FD5-9671-48B1-AD5C-D4F42D2ED5DE}"/>
              </a:ext>
            </a:extLst>
          </p:cNvPr>
          <p:cNvSpPr>
            <a:spLocks noGrp="1" noChangeArrowheads="1"/>
          </p:cNvSpPr>
          <p:nvPr>
            <p:ph type="body" idx="1"/>
          </p:nvPr>
        </p:nvSpPr>
        <p:spPr>
          <a:xfrm>
            <a:off x="609600" y="1600201"/>
            <a:ext cx="11049000" cy="5105399"/>
          </a:xfrm>
        </p:spPr>
        <p:txBody>
          <a:bodyPr/>
          <a:lstStyle/>
          <a:p>
            <a:pPr marL="990600" lvl="1" indent="-533400" eaLnBrk="1" hangingPunct="1">
              <a:defRPr/>
            </a:pPr>
            <a:r>
              <a:rPr lang="en-US" sz="3600" b="1" i="1" dirty="0"/>
              <a:t>Titus 1:1</a:t>
            </a:r>
            <a:r>
              <a:rPr lang="en-US" sz="3600" b="1" dirty="0"/>
              <a:t> Paul, a bondservant of God and an apostle of Jesus Christ, according to the faith of God’s elect and the acknowledgment of the truth which accords with godliness</a:t>
            </a:r>
            <a:endParaRPr lang="en-US" sz="3600" b="1" i="1" dirty="0"/>
          </a:p>
          <a:p>
            <a:pPr marL="990600" lvl="1" indent="-533400" eaLnBrk="1" hangingPunct="1">
              <a:defRPr/>
            </a:pPr>
            <a:r>
              <a:rPr lang="en-US" sz="3600" b="1" i="1" dirty="0"/>
              <a:t>1 Timothy 6:3</a:t>
            </a:r>
            <a:r>
              <a:rPr lang="en-US" sz="3600" b="1" dirty="0"/>
              <a:t> If anyone teaches otherwise and does not consent to wholesome words, </a:t>
            </a:r>
            <a:r>
              <a:rPr lang="en-US" sz="3600" b="1" i="1" dirty="0"/>
              <a:t>even</a:t>
            </a:r>
            <a:r>
              <a:rPr lang="en-US" sz="3600" b="1" dirty="0"/>
              <a:t> the words of our Lord Jesus Christ, and to the doctrine which accords with godliness,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2CFD46C-EF53-4FD8-8073-5AB70937F2ED}"/>
              </a:ext>
            </a:extLst>
          </p:cNvPr>
          <p:cNvSpPr>
            <a:spLocks noGrp="1" noRot="1" noChangeArrowheads="1"/>
          </p:cNvSpPr>
          <p:nvPr>
            <p:ph type="title"/>
          </p:nvPr>
        </p:nvSpPr>
        <p:spPr>
          <a:xfrm>
            <a:off x="1524000" y="274638"/>
            <a:ext cx="9144000" cy="1143000"/>
          </a:xfrm>
        </p:spPr>
        <p:txBody>
          <a:bodyPr/>
          <a:lstStyle/>
          <a:p>
            <a:pPr eaLnBrk="1" hangingPunct="1">
              <a:defRPr/>
            </a:pPr>
            <a:r>
              <a:rPr lang="en-US" sz="4000"/>
              <a:t>Associations with godliness </a:t>
            </a:r>
            <a:br>
              <a:rPr lang="en-US" sz="4000"/>
            </a:br>
            <a:r>
              <a:rPr lang="en-US" sz="3600"/>
              <a:t>(faith, truth, doctrine, modesty, propriety)</a:t>
            </a:r>
          </a:p>
        </p:txBody>
      </p:sp>
      <p:sp>
        <p:nvSpPr>
          <p:cNvPr id="37891" name="Rectangle 3">
            <a:extLst>
              <a:ext uri="{FF2B5EF4-FFF2-40B4-BE49-F238E27FC236}">
                <a16:creationId xmlns:a16="http://schemas.microsoft.com/office/drawing/2014/main" id="{7B0F97A6-7FF2-40BC-9F47-A63E29FA14FB}"/>
              </a:ext>
            </a:extLst>
          </p:cNvPr>
          <p:cNvSpPr>
            <a:spLocks noGrp="1" noChangeArrowheads="1"/>
          </p:cNvSpPr>
          <p:nvPr>
            <p:ph type="body" idx="1"/>
          </p:nvPr>
        </p:nvSpPr>
        <p:spPr>
          <a:xfrm>
            <a:off x="304800" y="1752600"/>
            <a:ext cx="11353800" cy="5029200"/>
          </a:xfrm>
        </p:spPr>
        <p:txBody>
          <a:bodyPr/>
          <a:lstStyle/>
          <a:p>
            <a:pPr marL="990600" lvl="1" indent="-533400" eaLnBrk="1" hangingPunct="1">
              <a:lnSpc>
                <a:spcPct val="90000"/>
              </a:lnSpc>
              <a:defRPr/>
            </a:pPr>
            <a:r>
              <a:rPr lang="en-US" sz="3200" b="1" i="1" dirty="0"/>
              <a:t>1</a:t>
            </a:r>
            <a:r>
              <a:rPr lang="en-US" sz="3200" b="1" dirty="0"/>
              <a:t> </a:t>
            </a:r>
            <a:r>
              <a:rPr lang="en-US" sz="3200" b="1" i="1" dirty="0"/>
              <a:t>Timothy 2:9-10 </a:t>
            </a:r>
            <a:r>
              <a:rPr lang="en-US" sz="3200" b="1" dirty="0"/>
              <a:t>9 in like manner also, that the women adorn themselves in modest apparel, with propriety and moderation, not with braided hair or gold or pearls or costly clothing, 10 but, which is proper for women professing godliness, with good works.</a:t>
            </a:r>
            <a:endParaRPr lang="en-US" sz="3200" b="1" i="1" dirty="0"/>
          </a:p>
          <a:p>
            <a:pPr marL="990600" lvl="1" indent="-533400" eaLnBrk="1" hangingPunct="1">
              <a:lnSpc>
                <a:spcPct val="90000"/>
              </a:lnSpc>
              <a:defRPr/>
            </a:pPr>
            <a:r>
              <a:rPr lang="en-US" sz="3200" b="1" i="1" dirty="0"/>
              <a:t>1 Timothy 4:7-8</a:t>
            </a:r>
            <a:r>
              <a:rPr lang="en-US" sz="3200" b="1" dirty="0"/>
              <a:t> But reject profane and old wives’ fables, and exercise yourself toward godliness. 8 For bodily exercise profits a little, but godliness is profitable for all things, having promise of the life that now is and of that which is to come.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ED47A5B1-1DF7-4242-8D4F-9A8F4F647966}"/>
              </a:ext>
            </a:extLst>
          </p:cNvPr>
          <p:cNvSpPr>
            <a:spLocks noGrp="1" noChangeArrowheads="1"/>
          </p:cNvSpPr>
          <p:nvPr>
            <p:ph type="body" idx="1"/>
          </p:nvPr>
        </p:nvSpPr>
        <p:spPr>
          <a:xfrm>
            <a:off x="1524000" y="1752600"/>
            <a:ext cx="9906000" cy="3840164"/>
          </a:xfrm>
        </p:spPr>
        <p:txBody>
          <a:bodyPr/>
          <a:lstStyle/>
          <a:p>
            <a:pPr marL="609600" indent="-609600" eaLnBrk="1" hangingPunct="1">
              <a:defRPr/>
            </a:pPr>
            <a:r>
              <a:rPr lang="en-US" sz="4000" b="1" dirty="0"/>
              <a:t>Is godliness a way to act, be or feel?  </a:t>
            </a:r>
          </a:p>
          <a:p>
            <a:pPr marL="609600" indent="-609600" eaLnBrk="1" hangingPunct="1">
              <a:defRPr/>
            </a:pPr>
            <a:r>
              <a:rPr lang="en-US" sz="4000" b="1" dirty="0"/>
              <a:t>Do I abound in godliness?</a:t>
            </a:r>
          </a:p>
        </p:txBody>
      </p:sp>
      <p:sp>
        <p:nvSpPr>
          <p:cNvPr id="2" name="Title 1">
            <a:extLst>
              <a:ext uri="{FF2B5EF4-FFF2-40B4-BE49-F238E27FC236}">
                <a16:creationId xmlns:a16="http://schemas.microsoft.com/office/drawing/2014/main" id="{1DBA68CB-7A36-4911-91BE-44C9CAFEAE2D}"/>
              </a:ext>
            </a:extLst>
          </p:cNvPr>
          <p:cNvSpPr>
            <a:spLocks noGrp="1"/>
          </p:cNvSpPr>
          <p:nvPr>
            <p:ph type="title"/>
          </p:nvPr>
        </p:nvSpPr>
        <p:spPr/>
        <p:txBody>
          <a:bodyPr/>
          <a:lstStyle/>
          <a:p>
            <a:r>
              <a:rPr lang="en-US" dirty="0"/>
              <a:t>Discussion</a:t>
            </a:r>
          </a:p>
        </p:txBody>
      </p:sp>
      <p:pic>
        <p:nvPicPr>
          <p:cNvPr id="2052" name="Picture 4" descr="Image result for godliness">
            <a:extLst>
              <a:ext uri="{FF2B5EF4-FFF2-40B4-BE49-F238E27FC236}">
                <a16:creationId xmlns:a16="http://schemas.microsoft.com/office/drawing/2014/main" id="{33DC011B-0A06-435A-8992-06B5DDCF2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00400"/>
            <a:ext cx="5496393" cy="3657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6D4B00F-7CD6-480B-85E8-524C188297CD}"/>
              </a:ext>
            </a:extLst>
          </p:cNvPr>
          <p:cNvSpPr>
            <a:spLocks noGrp="1" noRot="1" noChangeArrowheads="1"/>
          </p:cNvSpPr>
          <p:nvPr>
            <p:ph type="title"/>
          </p:nvPr>
        </p:nvSpPr>
        <p:spPr>
          <a:xfrm>
            <a:off x="152400" y="274638"/>
            <a:ext cx="11963400" cy="1143000"/>
          </a:xfrm>
        </p:spPr>
        <p:txBody>
          <a:bodyPr/>
          <a:lstStyle/>
          <a:p>
            <a:pPr eaLnBrk="1" hangingPunct="1">
              <a:defRPr/>
            </a:pPr>
            <a:r>
              <a:rPr lang="en-US" sz="4000" dirty="0"/>
              <a:t>Discussion: Psalms 82:6-7, John 10:34-36, and </a:t>
            </a:r>
            <a:r>
              <a:rPr lang="en-US" sz="4000" i="1" dirty="0" err="1"/>
              <a:t>theosis</a:t>
            </a:r>
            <a:r>
              <a:rPr lang="en-US" sz="4000" dirty="0"/>
              <a:t> </a:t>
            </a:r>
          </a:p>
        </p:txBody>
      </p:sp>
      <p:sp>
        <p:nvSpPr>
          <p:cNvPr id="39939" name="Rectangle 3">
            <a:extLst>
              <a:ext uri="{FF2B5EF4-FFF2-40B4-BE49-F238E27FC236}">
                <a16:creationId xmlns:a16="http://schemas.microsoft.com/office/drawing/2014/main" id="{69DD8634-F266-4A62-ADB1-9BE92F864520}"/>
              </a:ext>
            </a:extLst>
          </p:cNvPr>
          <p:cNvSpPr>
            <a:spLocks noGrp="1" noChangeArrowheads="1"/>
          </p:cNvSpPr>
          <p:nvPr>
            <p:ph type="body" idx="1"/>
          </p:nvPr>
        </p:nvSpPr>
        <p:spPr/>
        <p:txBody>
          <a:bodyPr/>
          <a:lstStyle/>
          <a:p>
            <a:pPr marL="609600" indent="-609600" eaLnBrk="1" hangingPunct="1">
              <a:defRPr/>
            </a:pPr>
            <a:r>
              <a:rPr lang="en-US" b="1" i="1" dirty="0"/>
              <a:t>Psalms 82:6-7</a:t>
            </a:r>
            <a:r>
              <a:rPr lang="en-US" b="1" dirty="0"/>
              <a:t> I said, “You </a:t>
            </a:r>
            <a:r>
              <a:rPr lang="en-US" b="1" i="1" dirty="0"/>
              <a:t>are</a:t>
            </a:r>
            <a:r>
              <a:rPr lang="en-US" b="1" dirty="0"/>
              <a:t> gods, And all of you </a:t>
            </a:r>
            <a:r>
              <a:rPr lang="en-US" b="1" i="1" dirty="0"/>
              <a:t>are</a:t>
            </a:r>
            <a:r>
              <a:rPr lang="en-US" b="1" dirty="0"/>
              <a:t> children of the Most High. 7 But you shall die like men, And fall like one of the princes.”</a:t>
            </a:r>
          </a:p>
        </p:txBody>
      </p:sp>
      <p:pic>
        <p:nvPicPr>
          <p:cNvPr id="3074" name="Picture 2" descr="Image result for digging deeper">
            <a:extLst>
              <a:ext uri="{FF2B5EF4-FFF2-40B4-BE49-F238E27FC236}">
                <a16:creationId xmlns:a16="http://schemas.microsoft.com/office/drawing/2014/main" id="{FE63AF25-D0AE-4764-8AEA-BEFB0CF41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02193"/>
            <a:ext cx="9124950" cy="3800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AD9BDCD-98CB-4B8F-A9A6-FC44AF72ABC1}"/>
              </a:ext>
            </a:extLst>
          </p:cNvPr>
          <p:cNvSpPr>
            <a:spLocks noGrp="1" noRot="1" noChangeArrowheads="1"/>
          </p:cNvSpPr>
          <p:nvPr>
            <p:ph type="title"/>
          </p:nvPr>
        </p:nvSpPr>
        <p:spPr>
          <a:xfrm>
            <a:off x="152400" y="274638"/>
            <a:ext cx="11887200" cy="1143000"/>
          </a:xfrm>
        </p:spPr>
        <p:txBody>
          <a:bodyPr/>
          <a:lstStyle/>
          <a:p>
            <a:pPr eaLnBrk="1" hangingPunct="1">
              <a:defRPr/>
            </a:pPr>
            <a:r>
              <a:rPr lang="en-US" sz="4000" dirty="0"/>
              <a:t>Discussion: Psalms 82:6-7, John 10:34-36, and </a:t>
            </a:r>
            <a:r>
              <a:rPr lang="en-US" sz="4000" i="1" dirty="0" err="1"/>
              <a:t>theosis</a:t>
            </a:r>
            <a:endParaRPr lang="en-US" sz="4000" i="1" dirty="0"/>
          </a:p>
        </p:txBody>
      </p:sp>
      <p:sp>
        <p:nvSpPr>
          <p:cNvPr id="40963" name="Rectangle 3">
            <a:extLst>
              <a:ext uri="{FF2B5EF4-FFF2-40B4-BE49-F238E27FC236}">
                <a16:creationId xmlns:a16="http://schemas.microsoft.com/office/drawing/2014/main" id="{AB8303DA-5384-419B-A369-8EE4ADD80F9F}"/>
              </a:ext>
            </a:extLst>
          </p:cNvPr>
          <p:cNvSpPr>
            <a:spLocks noGrp="1" noChangeArrowheads="1"/>
          </p:cNvSpPr>
          <p:nvPr>
            <p:ph type="body" idx="1"/>
          </p:nvPr>
        </p:nvSpPr>
        <p:spPr>
          <a:xfrm>
            <a:off x="609600" y="1447800"/>
            <a:ext cx="10972800" cy="5410200"/>
          </a:xfrm>
        </p:spPr>
        <p:txBody>
          <a:bodyPr/>
          <a:lstStyle/>
          <a:p>
            <a:pPr marL="609600" indent="-609600" eaLnBrk="1" hangingPunct="1">
              <a:lnSpc>
                <a:spcPct val="90000"/>
              </a:lnSpc>
              <a:defRPr/>
            </a:pPr>
            <a:r>
              <a:rPr lang="en-US" sz="3000" b="1" i="1" dirty="0"/>
              <a:t>John 10:33-39</a:t>
            </a:r>
            <a:r>
              <a:rPr lang="en-US" sz="3000" b="1" dirty="0"/>
              <a:t> The Jews answered Him, saying, “For a good work we do not stone You, but for blasphemy, and because You, being a Man, make Yourself God.”34 Jesus answered them, “Is it not written in your law, ‘I said, “You are gods”’? 35 If He called them gods, to whom the word of God came (and the Scripture cannot be broken), 36 do you say of Him whom the Father sanctified and sent into the world, ‘You are blaspheming,’ because I said, ‘I am the Son of God’? 37 If I do not do the works of My Father, do not believe Me; 38 but if I do, though you do not believe Me, believe the works, that you may know and believe that the Father </a:t>
            </a:r>
            <a:r>
              <a:rPr lang="en-US" sz="3000" b="1" i="1" dirty="0"/>
              <a:t>is</a:t>
            </a:r>
            <a:r>
              <a:rPr lang="en-US" sz="3000" b="1" dirty="0"/>
              <a:t> in Me, and I in Him.” 39 Therefore they sought again to seize Him, but He escaped out of their hand.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1886607" y="1605534"/>
            <a:ext cx="7696200" cy="4572000"/>
          </a:xfrm>
        </p:spPr>
        <p:txBody>
          <a:bodyPr vert="horz" wrap="square" lIns="91440" tIns="45720" rIns="91440" bIns="45720" numCol="1" rtlCol="0" anchor="ctr" anchorCtr="0" compatLnSpc="1">
            <a:prstTxWarp prst="textNoShape">
              <a:avLst/>
            </a:prstTxWarp>
            <a:normAutofit/>
          </a:bodyPr>
          <a:lstStyle/>
          <a:p>
            <a:pPr indent="-228600" eaLnBrk="1" hangingPunct="1">
              <a:lnSpc>
                <a:spcPct val="90000"/>
              </a:lnSpc>
              <a:buFont typeface="Arial" panose="020B0604020202020204" pitchFamily="34" charset="0"/>
              <a:buChar char="•"/>
            </a:pPr>
            <a:r>
              <a:rPr lang="en-US" altLang="en-US" sz="3200" b="1" dirty="0"/>
              <a:t>Weekly study plan:</a:t>
            </a:r>
          </a:p>
          <a:p>
            <a:pPr indent="-228600" eaLnBrk="1" hangingPunct="1">
              <a:lnSpc>
                <a:spcPct val="90000"/>
              </a:lnSpc>
              <a:buFont typeface="Arial" panose="020B0604020202020204" pitchFamily="34" charset="0"/>
              <a:buChar char="•"/>
            </a:pPr>
            <a:r>
              <a:rPr lang="en-US" altLang="en-US" sz="3200" b="1" dirty="0"/>
              <a:t>Read 2 Peter once a week</a:t>
            </a:r>
          </a:p>
          <a:p>
            <a:pPr indent="-228600" eaLnBrk="1" hangingPunct="1">
              <a:lnSpc>
                <a:spcPct val="90000"/>
              </a:lnSpc>
              <a:buFont typeface="Arial" panose="020B0604020202020204" pitchFamily="34" charset="0"/>
              <a:buChar char="•"/>
            </a:pPr>
            <a:r>
              <a:rPr lang="en-US" altLang="en-US" sz="3200" b="1" dirty="0"/>
              <a:t>Work on the memory verse by reading it  carefully aloud at least eleven times this week</a:t>
            </a:r>
          </a:p>
          <a:p>
            <a:pPr indent="-228600" eaLnBrk="1" hangingPunct="1">
              <a:lnSpc>
                <a:spcPct val="90000"/>
              </a:lnSpc>
              <a:buFont typeface="Arial" panose="020B0604020202020204" pitchFamily="34" charset="0"/>
              <a:buChar char="•"/>
            </a:pPr>
            <a:r>
              <a:rPr lang="en-US" altLang="en-US" sz="3200" b="1" dirty="0"/>
              <a:t>Any study on next weeks topic in the text from next week’s topic</a:t>
            </a:r>
            <a:r>
              <a:rPr lang="en-US" altLang="en-US" sz="3200" b="1"/>
              <a:t>:                      Brotherly </a:t>
            </a:r>
            <a:r>
              <a:rPr lang="en-US" altLang="en-US" sz="3200" b="1" dirty="0"/>
              <a:t>Kindness</a:t>
            </a:r>
          </a:p>
        </p:txBody>
      </p:sp>
      <p:pic>
        <p:nvPicPr>
          <p:cNvPr id="4" name="Picture 3">
            <a:extLst>
              <a:ext uri="{FF2B5EF4-FFF2-40B4-BE49-F238E27FC236}">
                <a16:creationId xmlns:a16="http://schemas.microsoft.com/office/drawing/2014/main" id="{CA2EBF61-FE3C-4514-A57C-041A03613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5058401"/>
            <a:ext cx="2722179" cy="1799600"/>
          </a:xfrm>
          <a:prstGeom prst="rect">
            <a:avLst/>
          </a:prstGeom>
        </p:spPr>
      </p:pic>
      <p:sp>
        <p:nvSpPr>
          <p:cNvPr id="8" name="Rectangle 4">
            <a:extLst>
              <a:ext uri="{FF2B5EF4-FFF2-40B4-BE49-F238E27FC236}">
                <a16:creationId xmlns:a16="http://schemas.microsoft.com/office/drawing/2014/main" id="{843FBAFE-D037-44D3-A754-2A5908F7C28B}"/>
              </a:ext>
            </a:extLst>
          </p:cNvPr>
          <p:cNvSpPr>
            <a:spLocks noGrp="1" noChangeArrowheads="1"/>
          </p:cNvSpPr>
          <p:nvPr>
            <p:ph type="ctrTitle"/>
          </p:nvPr>
        </p:nvSpPr>
        <p:spPr>
          <a:xfrm>
            <a:off x="1905000" y="304800"/>
            <a:ext cx="7543800" cy="1470025"/>
          </a:xfrm>
        </p:spPr>
        <p:txBody>
          <a:bodyPr/>
          <a:lstStyle/>
          <a:p>
            <a:pPr algn="ctr" eaLnBrk="1" hangingPunct="1"/>
            <a:r>
              <a:rPr lang="en-US" altLang="en-US" sz="6000" dirty="0"/>
              <a:t>Eyeing Second Peter</a:t>
            </a:r>
          </a:p>
        </p:txBody>
      </p:sp>
      <p:sp>
        <p:nvSpPr>
          <p:cNvPr id="2" name="Rectangle 1">
            <a:extLst>
              <a:ext uri="{FF2B5EF4-FFF2-40B4-BE49-F238E27FC236}">
                <a16:creationId xmlns:a16="http://schemas.microsoft.com/office/drawing/2014/main" id="{EDDA1473-02C1-49D3-8A60-C47CCB764DC2}"/>
              </a:ext>
            </a:extLst>
          </p:cNvPr>
          <p:cNvSpPr/>
          <p:nvPr/>
        </p:nvSpPr>
        <p:spPr bwMode="auto">
          <a:xfrm>
            <a:off x="0" y="-76200"/>
            <a:ext cx="12192000" cy="762000"/>
          </a:xfrm>
          <a:prstGeom prst="rect">
            <a:avLst/>
          </a:prstGeom>
          <a:solidFill>
            <a:schemeClr val="tx2">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12C45F6-39C4-4334-8CB6-5E002F386952}"/>
              </a:ext>
            </a:extLst>
          </p:cNvPr>
          <p:cNvSpPr>
            <a:spLocks noGrp="1" noRot="1" noChangeArrowheads="1"/>
          </p:cNvSpPr>
          <p:nvPr>
            <p:ph type="title"/>
          </p:nvPr>
        </p:nvSpPr>
        <p:spPr>
          <a:xfrm>
            <a:off x="0" y="274638"/>
            <a:ext cx="12192000" cy="1143000"/>
          </a:xfrm>
        </p:spPr>
        <p:txBody>
          <a:bodyPr/>
          <a:lstStyle/>
          <a:p>
            <a:pPr eaLnBrk="1" hangingPunct="1">
              <a:defRPr/>
            </a:pPr>
            <a:r>
              <a:rPr lang="en-US" sz="4000" dirty="0"/>
              <a:t>Discussion: Psalms 82:6-7, John 10:34-36, and </a:t>
            </a:r>
            <a:r>
              <a:rPr lang="en-US" sz="4000" i="1" dirty="0" err="1"/>
              <a:t>theosis</a:t>
            </a:r>
            <a:endParaRPr lang="en-US" sz="4000" i="1" dirty="0"/>
          </a:p>
        </p:txBody>
      </p:sp>
      <p:sp>
        <p:nvSpPr>
          <p:cNvPr id="41987" name="Rectangle 3">
            <a:extLst>
              <a:ext uri="{FF2B5EF4-FFF2-40B4-BE49-F238E27FC236}">
                <a16:creationId xmlns:a16="http://schemas.microsoft.com/office/drawing/2014/main" id="{8F37F8C8-1062-4882-8A8F-E2E9D906CA59}"/>
              </a:ext>
            </a:extLst>
          </p:cNvPr>
          <p:cNvSpPr>
            <a:spLocks noGrp="1" noChangeArrowheads="1"/>
          </p:cNvSpPr>
          <p:nvPr>
            <p:ph type="body" idx="1"/>
          </p:nvPr>
        </p:nvSpPr>
        <p:spPr/>
        <p:txBody>
          <a:bodyPr/>
          <a:lstStyle/>
          <a:p>
            <a:pPr marL="609600" indent="-609600" eaLnBrk="1" hangingPunct="1">
              <a:defRPr/>
            </a:pPr>
            <a:r>
              <a:rPr lang="en-US" b="1" dirty="0"/>
              <a:t>“Orthodox” idea of </a:t>
            </a:r>
            <a:r>
              <a:rPr lang="en-US" b="1" i="1" dirty="0" err="1"/>
              <a:t>theosis</a:t>
            </a:r>
            <a:r>
              <a:rPr lang="en-US" b="1" dirty="0"/>
              <a:t>: </a:t>
            </a:r>
          </a:p>
          <a:p>
            <a:pPr marL="990600" lvl="1" indent="-533400" eaLnBrk="1" hangingPunct="1">
              <a:defRPr/>
            </a:pPr>
            <a:r>
              <a:rPr lang="en-US" sz="3200" b="1" dirty="0"/>
              <a:t>“Jesus is truly God’s Son, and we are gods because we share in His sonship.”  </a:t>
            </a:r>
          </a:p>
          <a:p>
            <a:pPr marL="990600" lvl="1" indent="-533400" eaLnBrk="1" hangingPunct="1">
              <a:defRPr/>
            </a:pPr>
            <a:r>
              <a:rPr lang="en-US" sz="3200" b="1" dirty="0"/>
              <a:t>We are “renewed and unified so completely with God that we become by grace what God is by nature.”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125FD55-8738-4319-A8C1-77E32B4224A2}"/>
              </a:ext>
            </a:extLst>
          </p:cNvPr>
          <p:cNvSpPr>
            <a:spLocks noGrp="1" noRot="1" noChangeArrowheads="1"/>
          </p:cNvSpPr>
          <p:nvPr>
            <p:ph type="title"/>
          </p:nvPr>
        </p:nvSpPr>
        <p:spPr>
          <a:xfrm>
            <a:off x="228600" y="76200"/>
            <a:ext cx="11811000" cy="1143000"/>
          </a:xfrm>
        </p:spPr>
        <p:txBody>
          <a:bodyPr/>
          <a:lstStyle/>
          <a:p>
            <a:pPr eaLnBrk="1" hangingPunct="1">
              <a:defRPr/>
            </a:pPr>
            <a:r>
              <a:rPr lang="en-US" sz="4000" dirty="0"/>
              <a:t>Discussion: Psalms 82:6-7, John 10:34-36, and </a:t>
            </a:r>
            <a:r>
              <a:rPr lang="en-US" sz="4000" i="1" dirty="0" err="1"/>
              <a:t>theosis</a:t>
            </a:r>
            <a:endParaRPr lang="en-US" sz="4000" i="1" dirty="0"/>
          </a:p>
        </p:txBody>
      </p:sp>
      <p:sp>
        <p:nvSpPr>
          <p:cNvPr id="43011" name="Rectangle 3">
            <a:extLst>
              <a:ext uri="{FF2B5EF4-FFF2-40B4-BE49-F238E27FC236}">
                <a16:creationId xmlns:a16="http://schemas.microsoft.com/office/drawing/2014/main" id="{E92F5666-7759-4ABD-B506-39AAD592F030}"/>
              </a:ext>
            </a:extLst>
          </p:cNvPr>
          <p:cNvSpPr>
            <a:spLocks noGrp="1" noChangeArrowheads="1"/>
          </p:cNvSpPr>
          <p:nvPr>
            <p:ph type="body" idx="1"/>
          </p:nvPr>
        </p:nvSpPr>
        <p:spPr>
          <a:xfrm>
            <a:off x="533400" y="1219200"/>
            <a:ext cx="11430000" cy="5486399"/>
          </a:xfrm>
        </p:spPr>
        <p:txBody>
          <a:bodyPr/>
          <a:lstStyle/>
          <a:p>
            <a:pPr eaLnBrk="1" hangingPunct="1">
              <a:lnSpc>
                <a:spcPct val="80000"/>
              </a:lnSpc>
              <a:defRPr/>
            </a:pPr>
            <a:r>
              <a:rPr lang="en-US" b="1" dirty="0"/>
              <a:t>The command “Be ye perfect” is not idealistic gas. Nor is it a command to do the impossible. He is going to make us into creatures that can obey that command. He said (in the Bible) that we were “gods” and He is going to make good His words. If we let Him—for we can prevent Him, if we choose—He will make the feeblest and filthiest of us into a god or goddess, dazzling, radiant, immortal creatures, pulsating all through with such energy and joy and wisdom and love as we cannot now imagine, a bright stainless mirror which reflects back to Him perfectly (though, of course, on a smaller scale) His own boundless power and delight and goodness. The process will be long and in parts very painful; but that is what we are in for. Nothing less. He meant what he said.   -- C. S. Lewis in </a:t>
            </a:r>
            <a:r>
              <a:rPr lang="en-US" b="1" i="1" dirty="0"/>
              <a:t>Mere Christianity</a:t>
            </a:r>
            <a:r>
              <a:rPr lang="en-US" b="1" dirty="0"/>
              <a:t>: Macmillan, 1952, p. 174.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5645021-7039-40EB-BC8F-A669443AF9F7}"/>
              </a:ext>
            </a:extLst>
          </p:cNvPr>
          <p:cNvSpPr>
            <a:spLocks noGrp="1" noRot="1" noChangeArrowheads="1"/>
          </p:cNvSpPr>
          <p:nvPr>
            <p:ph type="title"/>
          </p:nvPr>
        </p:nvSpPr>
        <p:spPr>
          <a:xfrm>
            <a:off x="152400" y="76200"/>
            <a:ext cx="11887200" cy="1143000"/>
          </a:xfrm>
        </p:spPr>
        <p:txBody>
          <a:bodyPr/>
          <a:lstStyle/>
          <a:p>
            <a:pPr eaLnBrk="1" hangingPunct="1">
              <a:defRPr/>
            </a:pPr>
            <a:r>
              <a:rPr lang="en-US" sz="4000" dirty="0"/>
              <a:t>Discussion: Psalms 82:6-7, John 10:34-36, and </a:t>
            </a:r>
            <a:r>
              <a:rPr lang="en-US" sz="4000" i="1" dirty="0" err="1"/>
              <a:t>theosis</a:t>
            </a:r>
            <a:endParaRPr lang="en-US" sz="4000" i="1" dirty="0"/>
          </a:p>
        </p:txBody>
      </p:sp>
      <p:sp>
        <p:nvSpPr>
          <p:cNvPr id="44035" name="Rectangle 3">
            <a:extLst>
              <a:ext uri="{FF2B5EF4-FFF2-40B4-BE49-F238E27FC236}">
                <a16:creationId xmlns:a16="http://schemas.microsoft.com/office/drawing/2014/main" id="{43831101-992B-4B3B-A27C-549B51860102}"/>
              </a:ext>
            </a:extLst>
          </p:cNvPr>
          <p:cNvSpPr>
            <a:spLocks noGrp="1" noChangeArrowheads="1"/>
          </p:cNvSpPr>
          <p:nvPr>
            <p:ph type="body" idx="1"/>
          </p:nvPr>
        </p:nvSpPr>
        <p:spPr>
          <a:xfrm>
            <a:off x="152400" y="990600"/>
            <a:ext cx="11887200" cy="5638800"/>
          </a:xfrm>
        </p:spPr>
        <p:txBody>
          <a:bodyPr/>
          <a:lstStyle/>
          <a:p>
            <a:pPr marL="609600" indent="-609600" eaLnBrk="1" hangingPunct="1">
              <a:lnSpc>
                <a:spcPct val="80000"/>
              </a:lnSpc>
              <a:defRPr/>
            </a:pPr>
            <a:r>
              <a:rPr lang="en-US" sz="2600" b="1" dirty="0"/>
              <a:t>John 10:34-35 as interpretation of Psalm 82 is, as I'm sure you're well aware, fraught with complications.  This is where Mormons justify their idea of God having been a man and that men can become gods; they were just going down the line started by the Eastern Orthodox and their idea of </a:t>
            </a:r>
            <a:r>
              <a:rPr lang="en-US" sz="2600" b="1" dirty="0" err="1"/>
              <a:t>theosis</a:t>
            </a:r>
            <a:r>
              <a:rPr lang="en-US" sz="2600" b="1" dirty="0"/>
              <a:t>, that man can become as god.</a:t>
            </a:r>
            <a:r>
              <a:rPr lang="en-US" sz="2600" dirty="0"/>
              <a:t> </a:t>
            </a:r>
            <a:r>
              <a:rPr lang="en-US" sz="2600" b="1" dirty="0"/>
              <a:t>To combat this some attempt to suggest that gods, in Psalm 82, actually are judges, based on a possible minor definition of Hebrew </a:t>
            </a:r>
            <a:r>
              <a:rPr lang="en-US" sz="2600" b="1" i="1" dirty="0" err="1"/>
              <a:t>elohim</a:t>
            </a:r>
            <a:r>
              <a:rPr lang="en-US" sz="2600" b="1" dirty="0"/>
              <a:t>.  That may make things easier on the Psalm end, but such is not the way Jesus understands the passage. But Psalm 82 is just that: a psalm.  It's poetry.  </a:t>
            </a:r>
            <a:r>
              <a:rPr lang="en-US" sz="2600" b="1" dirty="0" err="1"/>
              <a:t>Asaph</a:t>
            </a:r>
            <a:r>
              <a:rPr lang="en-US" sz="2600" b="1" dirty="0"/>
              <a:t> does not actually believe these people are gods; they will die like men, after all.  But they act as if they were gods.  They will receive their humiliation.  I believe Jesus is using this to show that it was not impossible to think of God as coming in human form: if </a:t>
            </a:r>
            <a:r>
              <a:rPr lang="en-US" sz="2600" b="1" dirty="0" err="1"/>
              <a:t>Asaph</a:t>
            </a:r>
            <a:r>
              <a:rPr lang="en-US" sz="2600" b="1" dirty="0"/>
              <a:t> could compare these people to gods, on what basis do you say it must be blasphemy to suggest that I am the Son of God?  Therefore we must always keep the tension in mind: on the one hand, we are called to be holy as God is holy and to be godly in thought, feeling, word, and deed; but we will never be God, and we should never presume to be as God in our thinking, feeling, and acting.”                   -- Ethan </a:t>
            </a:r>
            <a:r>
              <a:rPr lang="en-US" sz="2600" b="1" dirty="0" err="1"/>
              <a:t>Longhenry</a:t>
            </a:r>
            <a:r>
              <a:rPr lang="en-US" sz="2600" b="1" dirty="0"/>
              <a:t> (personal correspondence)</a:t>
            </a:r>
            <a:r>
              <a:rPr lang="en-US" sz="2600" dirty="0"/>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EA369C6-5433-489B-8487-62FEEC51B1DA}"/>
              </a:ext>
            </a:extLst>
          </p:cNvPr>
          <p:cNvSpPr>
            <a:spLocks noGrp="1" noRot="1" noChangeArrowheads="1"/>
          </p:cNvSpPr>
          <p:nvPr>
            <p:ph type="title"/>
          </p:nvPr>
        </p:nvSpPr>
        <p:spPr>
          <a:xfrm>
            <a:off x="152400" y="274638"/>
            <a:ext cx="11963400" cy="1143000"/>
          </a:xfrm>
        </p:spPr>
        <p:txBody>
          <a:bodyPr/>
          <a:lstStyle/>
          <a:p>
            <a:pPr eaLnBrk="1" hangingPunct="1">
              <a:defRPr/>
            </a:pPr>
            <a:r>
              <a:rPr lang="en-US" sz="4000" dirty="0"/>
              <a:t>Discussion: Psalms 82:6-7, John 10:34-36, and </a:t>
            </a:r>
            <a:r>
              <a:rPr lang="en-US" sz="4000" i="1" dirty="0" err="1"/>
              <a:t>theosis</a:t>
            </a:r>
            <a:endParaRPr lang="en-US" sz="4000" i="1" dirty="0"/>
          </a:p>
        </p:txBody>
      </p:sp>
      <p:sp>
        <p:nvSpPr>
          <p:cNvPr id="45059" name="Rectangle 3">
            <a:extLst>
              <a:ext uri="{FF2B5EF4-FFF2-40B4-BE49-F238E27FC236}">
                <a16:creationId xmlns:a16="http://schemas.microsoft.com/office/drawing/2014/main" id="{D3F371C7-E8E3-4EA2-A969-8DCC2C6BB8EF}"/>
              </a:ext>
            </a:extLst>
          </p:cNvPr>
          <p:cNvSpPr>
            <a:spLocks noGrp="1" noChangeArrowheads="1"/>
          </p:cNvSpPr>
          <p:nvPr>
            <p:ph type="body" idx="1"/>
          </p:nvPr>
        </p:nvSpPr>
        <p:spPr>
          <a:xfrm>
            <a:off x="457200" y="1600200"/>
            <a:ext cx="11582400" cy="5181600"/>
          </a:xfrm>
        </p:spPr>
        <p:txBody>
          <a:bodyPr/>
          <a:lstStyle/>
          <a:p>
            <a:pPr marL="609600" indent="-609600" eaLnBrk="1" hangingPunct="1">
              <a:lnSpc>
                <a:spcPct val="80000"/>
              </a:lnSpc>
              <a:defRPr/>
            </a:pPr>
            <a:r>
              <a:rPr lang="en-US" b="1" i="1" dirty="0"/>
              <a:t>Philippians 2:5-11</a:t>
            </a:r>
            <a:r>
              <a:rPr lang="en-US" b="1" dirty="0"/>
              <a:t> 5 Let this mind be in you, which was also in Christ Jesus: 6 who, being in the form of God, thought it not robbery to be equal with God: 7 but made himself of no reputation, and took upon him the form of a servant, and was made in the likeness of men: 8 and being found in fashion as a man, he humbled himself, and became obedient unto death, even the death of the cross. 9 Wherefore God also hath highly exalted him, and given him a name which is above every name: 10 that at the name of Jesus every knee should bow, of </a:t>
            </a:r>
            <a:r>
              <a:rPr lang="en-US" b="1" i="1" dirty="0"/>
              <a:t>things</a:t>
            </a:r>
            <a:r>
              <a:rPr lang="en-US" b="1" dirty="0"/>
              <a:t> in heaven, and </a:t>
            </a:r>
            <a:r>
              <a:rPr lang="en-US" b="1" i="1" dirty="0"/>
              <a:t>things</a:t>
            </a:r>
            <a:r>
              <a:rPr lang="en-US" b="1" dirty="0"/>
              <a:t> in earth, and </a:t>
            </a:r>
            <a:r>
              <a:rPr lang="en-US" b="1" i="1" dirty="0"/>
              <a:t>things</a:t>
            </a:r>
            <a:r>
              <a:rPr lang="en-US" b="1" dirty="0"/>
              <a:t> under the earth; 11 and </a:t>
            </a:r>
            <a:r>
              <a:rPr lang="en-US" b="1" i="1" dirty="0"/>
              <a:t>that</a:t>
            </a:r>
            <a:r>
              <a:rPr lang="en-US" b="1" dirty="0"/>
              <a:t> every tongue should confess that Jesus Christ </a:t>
            </a:r>
            <a:r>
              <a:rPr lang="en-US" b="1" i="1" dirty="0"/>
              <a:t>is</a:t>
            </a:r>
            <a:r>
              <a:rPr lang="en-US" b="1" dirty="0"/>
              <a:t> Lord, to the glory of God the Father.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31E4B38-311E-45C9-8E0D-8A0B7BE9478C}"/>
              </a:ext>
            </a:extLst>
          </p:cNvPr>
          <p:cNvSpPr>
            <a:spLocks noGrp="1" noChangeArrowheads="1"/>
          </p:cNvSpPr>
          <p:nvPr>
            <p:ph type="title"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t>Memory Passage</a:t>
            </a:r>
            <a:br>
              <a:rPr lang="en-US" altLang="en-US" dirty="0"/>
            </a:br>
            <a:r>
              <a:rPr lang="en-US" altLang="en-US" dirty="0"/>
              <a:t>For This Quarter’s Class</a:t>
            </a:r>
          </a:p>
        </p:txBody>
      </p:sp>
      <p:sp>
        <p:nvSpPr>
          <p:cNvPr id="7171" name="Rectangle 3">
            <a:extLst>
              <a:ext uri="{FF2B5EF4-FFF2-40B4-BE49-F238E27FC236}">
                <a16:creationId xmlns:a16="http://schemas.microsoft.com/office/drawing/2014/main" id="{8AEC31F6-AE2E-40A5-BF9F-A4CBC1FEE26F}"/>
              </a:ext>
            </a:extLst>
          </p:cNvPr>
          <p:cNvSpPr>
            <a:spLocks noGrp="1" noChangeArrowheads="1"/>
          </p:cNvSpPr>
          <p:nvPr>
            <p:ph type="body" idx="4294967295"/>
          </p:nvPr>
        </p:nvSpPr>
        <p:spPr>
          <a:xfrm>
            <a:off x="914400" y="1752600"/>
            <a:ext cx="10668000" cy="4830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dirty="0">
                <a:effectLst/>
              </a:rPr>
              <a:t>2 Peter 1:3-4 According as his divine power hath given unto us all things that </a:t>
            </a:r>
            <a:r>
              <a:rPr lang="en-US" altLang="en-US" sz="4000" i="1" dirty="0">
                <a:effectLst/>
              </a:rPr>
              <a:t>pertain</a:t>
            </a:r>
            <a:r>
              <a:rPr lang="en-US" altLang="en-US" sz="4000" dirty="0">
                <a:effectLst/>
              </a:rPr>
              <a:t> unto life and godliness, through the knowledge of him that hath called us to glory and virtue: Whereby are given unto us exceeding great and precious promises: that by these ye might be partakers of the divine nature, having escaped the corruption that is in the world through lust.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BBBBC9D9-FA7A-4B86-9537-10BB594449EE}"/>
              </a:ext>
            </a:extLst>
          </p:cNvPr>
          <p:cNvSpPr>
            <a:spLocks noGrp="1" noChangeArrowheads="1"/>
          </p:cNvSpPr>
          <p:nvPr>
            <p:ph type="body" idx="4294967295"/>
          </p:nvPr>
        </p:nvSpPr>
        <p:spPr>
          <a:xfrm>
            <a:off x="533400" y="914400"/>
            <a:ext cx="11353800" cy="5715000"/>
          </a:xfrm>
        </p:spPr>
        <p:txBody>
          <a:bodyPr/>
          <a:lstStyle/>
          <a:p>
            <a:pPr eaLnBrk="1" hangingPunct="1">
              <a:defRPr/>
            </a:pPr>
            <a:r>
              <a:rPr lang="en-US" sz="4400" dirty="0">
                <a:solidFill>
                  <a:srgbClr val="FFFF00"/>
                </a:solidFill>
              </a:rPr>
              <a:t>1 John 1:5b-8 </a:t>
            </a:r>
            <a:r>
              <a:rPr lang="en-US" sz="4400" dirty="0"/>
              <a:t>“God is light, and in him is no darkness at all.</a:t>
            </a:r>
            <a:r>
              <a:rPr lang="en-US" sz="4400" baseline="30000" dirty="0"/>
              <a:t>6 </a:t>
            </a:r>
            <a:r>
              <a:rPr lang="en-US" sz="4400" dirty="0"/>
              <a:t>If we say that we have fellowship with him, and walk in darkness, we lie, and do not the truth:</a:t>
            </a:r>
            <a:r>
              <a:rPr lang="en-US" sz="4400" baseline="30000" dirty="0"/>
              <a:t>7 </a:t>
            </a:r>
            <a:r>
              <a:rPr lang="en-US" sz="4400" dirty="0"/>
              <a:t>But if we walk in the light, as he is in the light, we have fellowship one with another, and the blood of Jesus Christ his Son </a:t>
            </a:r>
            <a:r>
              <a:rPr lang="en-US" sz="4400" dirty="0" err="1"/>
              <a:t>cleanseth</a:t>
            </a:r>
            <a:r>
              <a:rPr lang="en-US" sz="4400" dirty="0"/>
              <a:t> us from all sin.</a:t>
            </a:r>
            <a:r>
              <a:rPr lang="en-US" sz="4400" baseline="30000" dirty="0"/>
              <a:t>8 </a:t>
            </a:r>
            <a:r>
              <a:rPr lang="en-US" sz="4400" dirty="0"/>
              <a:t>If we say that we have no sin, we deceive ourselves, and the truth is not in us.</a:t>
            </a:r>
          </a:p>
        </p:txBody>
      </p:sp>
      <p:sp>
        <p:nvSpPr>
          <p:cNvPr id="4099" name="Rectangle 4">
            <a:extLst>
              <a:ext uri="{FF2B5EF4-FFF2-40B4-BE49-F238E27FC236}">
                <a16:creationId xmlns:a16="http://schemas.microsoft.com/office/drawing/2014/main" id="{3722A742-1302-4202-921F-04109B59D03A}"/>
              </a:ext>
            </a:extLst>
          </p:cNvPr>
          <p:cNvSpPr>
            <a:spLocks noChangeArrowheads="1"/>
          </p:cNvSpPr>
          <p:nvPr/>
        </p:nvSpPr>
        <p:spPr bwMode="auto">
          <a:xfrm>
            <a:off x="0" y="0"/>
            <a:ext cx="12192000" cy="685800"/>
          </a:xfrm>
          <a:prstGeom prst="rect">
            <a:avLst/>
          </a:prstGeom>
          <a:solidFill>
            <a:srgbClr val="FFCC99"/>
          </a:solidFill>
          <a:ln w="9525">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1" hangingPunct="1"/>
            <a:endParaRPr lang="en-US" altLang="en-US" sz="2000" dirty="0">
              <a:latin typeface="Times New Roman" panose="02020603050405020304" pitchFamily="18" charset="0"/>
              <a:ea typeface="ＭＳ Ｐゴシック" panose="020B0600070205080204" pitchFamily="34" charset="-128"/>
            </a:endParaRPr>
          </a:p>
        </p:txBody>
      </p:sp>
      <p:sp>
        <p:nvSpPr>
          <p:cNvPr id="34818" name="Rectangle 2">
            <a:extLst>
              <a:ext uri="{FF2B5EF4-FFF2-40B4-BE49-F238E27FC236}">
                <a16:creationId xmlns:a16="http://schemas.microsoft.com/office/drawing/2014/main" id="{A90A53DC-7831-4FB4-A8E2-BEE8F5C40304}"/>
              </a:ext>
            </a:extLst>
          </p:cNvPr>
          <p:cNvSpPr>
            <a:spLocks noGrp="1" noChangeArrowheads="1"/>
          </p:cNvSpPr>
          <p:nvPr>
            <p:ph type="title" idx="4294967295"/>
          </p:nvPr>
        </p:nvSpPr>
        <p:spPr>
          <a:xfrm>
            <a:off x="0" y="-304800"/>
            <a:ext cx="12039600" cy="1143000"/>
          </a:xfrm>
        </p:spPr>
        <p:txBody>
          <a:bodyPr/>
          <a:lstStyle/>
          <a:p>
            <a:pPr eaLnBrk="1" hangingPunct="1">
              <a:defRPr/>
            </a:pPr>
            <a:r>
              <a:rPr lang="en-US" sz="4000" dirty="0"/>
              <a:t>Write it in their hearts recommendation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9F6D-5DC5-4339-821E-10B456E6389D}"/>
              </a:ext>
            </a:extLst>
          </p:cNvPr>
          <p:cNvSpPr>
            <a:spLocks noGrp="1"/>
          </p:cNvSpPr>
          <p:nvPr>
            <p:ph type="title" idx="4294967295"/>
          </p:nvPr>
        </p:nvSpPr>
        <p:spPr>
          <a:xfrm>
            <a:off x="26811" y="-152400"/>
            <a:ext cx="12192000" cy="1431925"/>
          </a:xfrm>
        </p:spPr>
        <p:txBody>
          <a:bodyPr/>
          <a:lstStyle/>
          <a:p>
            <a:pPr>
              <a:defRPr/>
            </a:pPr>
            <a:r>
              <a:rPr lang="en-US" altLang="en-US" dirty="0"/>
              <a:t>Remembering Second Peter- Three Mnemonics</a:t>
            </a:r>
          </a:p>
        </p:txBody>
      </p:sp>
      <p:sp>
        <p:nvSpPr>
          <p:cNvPr id="3" name="Content Placeholder 2">
            <a:extLst>
              <a:ext uri="{FF2B5EF4-FFF2-40B4-BE49-F238E27FC236}">
                <a16:creationId xmlns:a16="http://schemas.microsoft.com/office/drawing/2014/main" id="{5D8A48EB-0DD7-488C-AA65-24EEBE848724}"/>
              </a:ext>
            </a:extLst>
          </p:cNvPr>
          <p:cNvSpPr>
            <a:spLocks noGrp="1"/>
          </p:cNvSpPr>
          <p:nvPr>
            <p:ph idx="4294967295"/>
          </p:nvPr>
        </p:nvSpPr>
        <p:spPr>
          <a:xfrm>
            <a:off x="3048000" y="975519"/>
            <a:ext cx="8001000" cy="4906962"/>
          </a:xfrm>
        </p:spPr>
        <p:txBody>
          <a:bodyPr/>
          <a:lstStyle/>
          <a:p>
            <a:pPr>
              <a:defRPr/>
            </a:pPr>
            <a:r>
              <a:rPr lang="en-US" altLang="en-US" sz="3600" dirty="0"/>
              <a:t>#1 Eyeing 2 Peter</a:t>
            </a:r>
          </a:p>
          <a:p>
            <a:pPr lvl="1">
              <a:defRPr/>
            </a:pPr>
            <a:r>
              <a:rPr lang="en-US" altLang="en-US" sz="3600" dirty="0"/>
              <a:t>Blindness and Myopia Control</a:t>
            </a:r>
          </a:p>
          <a:p>
            <a:pPr lvl="1">
              <a:defRPr/>
            </a:pPr>
            <a:r>
              <a:rPr lang="en-US" altLang="en-US" sz="3600" dirty="0"/>
              <a:t>Eyes Full of Adultery</a:t>
            </a:r>
          </a:p>
          <a:p>
            <a:pPr lvl="1">
              <a:defRPr/>
            </a:pPr>
            <a:r>
              <a:rPr lang="en-US" altLang="en-US" sz="3600" dirty="0"/>
              <a:t>Twinkling of an Eye</a:t>
            </a:r>
          </a:p>
          <a:p>
            <a:pPr marL="0" indent="0">
              <a:defRPr/>
            </a:pPr>
            <a:r>
              <a:rPr lang="en-US" altLang="en-US" sz="3600" dirty="0"/>
              <a:t>#2H: Holiness – Heresy – Hope</a:t>
            </a:r>
          </a:p>
          <a:p>
            <a:pPr marL="0" indent="0">
              <a:defRPr/>
            </a:pPr>
            <a:r>
              <a:rPr lang="en-US" altLang="en-US" sz="3600" dirty="0"/>
              <a:t>#3C:</a:t>
            </a:r>
          </a:p>
          <a:p>
            <a:pPr lvl="1">
              <a:defRPr/>
            </a:pPr>
            <a:r>
              <a:rPr lang="en-US" altLang="en-US" sz="3600" dirty="0"/>
              <a:t>Cultivate Christian Character</a:t>
            </a:r>
          </a:p>
          <a:p>
            <a:pPr lvl="1">
              <a:defRPr/>
            </a:pPr>
            <a:r>
              <a:rPr lang="en-US" altLang="en-US" sz="3600" dirty="0"/>
              <a:t>Condemnation of false teachers</a:t>
            </a:r>
          </a:p>
          <a:p>
            <a:pPr lvl="1">
              <a:defRPr/>
            </a:pPr>
            <a:r>
              <a:rPr lang="en-US" altLang="en-US" sz="3600" dirty="0"/>
              <a:t>Confidence in Christ’s return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DF56830-AE94-44C4-BD0E-B7FE5EC84804}"/>
              </a:ext>
            </a:extLst>
          </p:cNvPr>
          <p:cNvSpPr>
            <a:spLocks noGrp="1" noChangeArrowheads="1"/>
          </p:cNvSpPr>
          <p:nvPr>
            <p:ph idx="1"/>
          </p:nvPr>
        </p:nvSpPr>
        <p:spPr>
          <a:xfrm>
            <a:off x="1219200" y="876300"/>
            <a:ext cx="10363200" cy="5105399"/>
          </a:xfrm>
        </p:spPr>
        <p:txBody>
          <a:bodyPr rtlCol="0">
            <a:noAutofit/>
          </a:bodyPr>
          <a:lstStyle/>
          <a:p>
            <a:pPr eaLnBrk="1" fontAlgn="auto" hangingPunct="1">
              <a:spcAft>
                <a:spcPts val="0"/>
              </a:spcAft>
              <a:buFont typeface="Wingdings 3" charset="2"/>
              <a:buChar char=""/>
              <a:defRPr/>
            </a:pPr>
            <a:r>
              <a:rPr lang="en-US" altLang="en-US" dirty="0">
                <a:solidFill>
                  <a:schemeClr val="tx1">
                    <a:lumMod val="75000"/>
                    <a:lumOff val="25000"/>
                  </a:schemeClr>
                </a:solidFill>
              </a:rPr>
              <a:t>Overview of 2 Peter and graces (Myopia Control)</a:t>
            </a:r>
          </a:p>
          <a:p>
            <a:pPr eaLnBrk="1" fontAlgn="auto" hangingPunct="1">
              <a:spcAft>
                <a:spcPts val="0"/>
              </a:spcAft>
              <a:buFont typeface="Wingdings 3" charset="2"/>
              <a:buChar char=""/>
              <a:defRPr/>
            </a:pPr>
            <a:r>
              <a:rPr lang="en-US" altLang="en-US" dirty="0">
                <a:solidFill>
                  <a:schemeClr val="tx1">
                    <a:lumMod val="75000"/>
                    <a:lumOff val="25000"/>
                  </a:schemeClr>
                </a:solidFill>
              </a:rPr>
              <a:t>Escaping corruption in the world through lust</a:t>
            </a:r>
          </a:p>
          <a:p>
            <a:pPr eaLnBrk="1" fontAlgn="auto" hangingPunct="1">
              <a:spcAft>
                <a:spcPts val="0"/>
              </a:spcAft>
              <a:buFont typeface="Wingdings 3" charset="2"/>
              <a:buChar char=""/>
              <a:defRPr/>
            </a:pPr>
            <a:r>
              <a:rPr lang="en-US" altLang="en-US" dirty="0">
                <a:solidFill>
                  <a:schemeClr val="tx1">
                    <a:lumMod val="75000"/>
                    <a:lumOff val="25000"/>
                  </a:schemeClr>
                </a:solidFill>
              </a:rPr>
              <a:t>Diligence</a:t>
            </a:r>
          </a:p>
          <a:p>
            <a:pPr eaLnBrk="1" fontAlgn="auto" hangingPunct="1">
              <a:spcAft>
                <a:spcPts val="0"/>
              </a:spcAft>
              <a:buFont typeface="Wingdings 3" charset="2"/>
              <a:buChar char=""/>
              <a:defRPr/>
            </a:pPr>
            <a:r>
              <a:rPr lang="en-US" altLang="en-US" dirty="0">
                <a:solidFill>
                  <a:schemeClr val="tx1">
                    <a:lumMod val="75000"/>
                    <a:lumOff val="25000"/>
                  </a:schemeClr>
                </a:solidFill>
              </a:rPr>
              <a:t>Build on “faith”.</a:t>
            </a:r>
          </a:p>
          <a:p>
            <a:pPr eaLnBrk="1" fontAlgn="auto" hangingPunct="1">
              <a:spcAft>
                <a:spcPts val="0"/>
              </a:spcAft>
              <a:buFont typeface="Wingdings 3" charset="2"/>
              <a:buChar char=""/>
              <a:defRPr/>
            </a:pPr>
            <a:r>
              <a:rPr lang="en-US" altLang="en-US" dirty="0">
                <a:solidFill>
                  <a:schemeClr val="tx1">
                    <a:lumMod val="75000"/>
                    <a:lumOff val="25000"/>
                  </a:schemeClr>
                </a:solidFill>
              </a:rPr>
              <a:t>Virtue or moral excellence</a:t>
            </a:r>
          </a:p>
          <a:p>
            <a:pPr eaLnBrk="1" fontAlgn="auto" hangingPunct="1">
              <a:spcAft>
                <a:spcPts val="0"/>
              </a:spcAft>
              <a:buFont typeface="Wingdings 3" charset="2"/>
              <a:buChar char=""/>
              <a:defRPr/>
            </a:pPr>
            <a:r>
              <a:rPr lang="en-US" altLang="en-US" dirty="0">
                <a:solidFill>
                  <a:schemeClr val="tx1">
                    <a:lumMod val="75000"/>
                    <a:lumOff val="25000"/>
                  </a:schemeClr>
                </a:solidFill>
              </a:rPr>
              <a:t>Knowledge</a:t>
            </a:r>
          </a:p>
          <a:p>
            <a:pPr eaLnBrk="1" fontAlgn="auto" hangingPunct="1">
              <a:spcAft>
                <a:spcPts val="0"/>
              </a:spcAft>
              <a:buFont typeface="Wingdings 3" charset="2"/>
              <a:buChar char=""/>
              <a:defRPr/>
            </a:pPr>
            <a:r>
              <a:rPr lang="en-US" altLang="en-US" dirty="0">
                <a:solidFill>
                  <a:schemeClr val="tx1">
                    <a:lumMod val="75000"/>
                    <a:lumOff val="25000"/>
                  </a:schemeClr>
                </a:solidFill>
              </a:rPr>
              <a:t>Self-Control</a:t>
            </a:r>
          </a:p>
          <a:p>
            <a:pPr eaLnBrk="1" fontAlgn="auto" hangingPunct="1">
              <a:spcAft>
                <a:spcPts val="0"/>
              </a:spcAft>
              <a:buFont typeface="Wingdings 3" charset="2"/>
              <a:buChar char=""/>
              <a:defRPr/>
            </a:pPr>
            <a:r>
              <a:rPr lang="en-US" altLang="en-US" dirty="0">
                <a:solidFill>
                  <a:schemeClr val="tx1">
                    <a:lumMod val="75000"/>
                    <a:lumOff val="25000"/>
                  </a:schemeClr>
                </a:solidFill>
              </a:rPr>
              <a:t>Patience </a:t>
            </a:r>
          </a:p>
          <a:p>
            <a:pPr eaLnBrk="1" fontAlgn="auto" hangingPunct="1">
              <a:spcAft>
                <a:spcPts val="0"/>
              </a:spcAft>
              <a:buFont typeface="Wingdings 3" charset="2"/>
              <a:buChar char=""/>
              <a:defRPr/>
            </a:pPr>
            <a:r>
              <a:rPr lang="en-US" altLang="en-US" dirty="0">
                <a:solidFill>
                  <a:schemeClr val="tx1">
                    <a:lumMod val="75000"/>
                    <a:lumOff val="25000"/>
                  </a:schemeClr>
                </a:solidFill>
              </a:rPr>
              <a:t>“add” – </a:t>
            </a:r>
            <a:r>
              <a:rPr lang="en-US" altLang="en-US" dirty="0" err="1">
                <a:solidFill>
                  <a:schemeClr val="tx1">
                    <a:lumMod val="75000"/>
                    <a:lumOff val="25000"/>
                  </a:schemeClr>
                </a:solidFill>
              </a:rPr>
              <a:t>epichoregeo</a:t>
            </a:r>
            <a:r>
              <a:rPr lang="en-US" altLang="en-US" dirty="0">
                <a:solidFill>
                  <a:schemeClr val="tx1">
                    <a:lumMod val="75000"/>
                    <a:lumOff val="25000"/>
                  </a:schemeClr>
                </a:solidFill>
              </a:rPr>
              <a:t> </a:t>
            </a:r>
          </a:p>
          <a:p>
            <a:pPr eaLnBrk="1" fontAlgn="auto" hangingPunct="1">
              <a:spcAft>
                <a:spcPts val="0"/>
              </a:spcAft>
              <a:buFont typeface="Wingdings 3" charset="2"/>
              <a:buChar char=""/>
              <a:defRPr/>
            </a:pPr>
            <a:r>
              <a:rPr lang="en-US" altLang="en-US" dirty="0">
                <a:solidFill>
                  <a:schemeClr val="tx1">
                    <a:lumMod val="75000"/>
                    <a:lumOff val="25000"/>
                  </a:schemeClr>
                </a:solidFill>
              </a:rPr>
              <a:t>Godliness</a:t>
            </a: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538D0DDA-C207-4032-82DE-56F03E32BECB}"/>
              </a:ext>
            </a:extLst>
          </p:cNvPr>
          <p:cNvSpPr/>
          <p:nvPr/>
        </p:nvSpPr>
        <p:spPr bwMode="auto">
          <a:xfrm>
            <a:off x="0" y="-1"/>
            <a:ext cx="12192000" cy="671511"/>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dirty="0">
              <a:latin typeface="Times New Roman" charset="0"/>
            </a:endParaRPr>
          </a:p>
        </p:txBody>
      </p:sp>
      <p:sp>
        <p:nvSpPr>
          <p:cNvPr id="24578" name="Rectangle 2">
            <a:extLst>
              <a:ext uri="{FF2B5EF4-FFF2-40B4-BE49-F238E27FC236}">
                <a16:creationId xmlns:a16="http://schemas.microsoft.com/office/drawing/2014/main" id="{4C79C321-EA8C-4484-9B90-29AB54BBDFB0}"/>
              </a:ext>
            </a:extLst>
          </p:cNvPr>
          <p:cNvSpPr>
            <a:spLocks noGrp="1" noChangeArrowheads="1"/>
          </p:cNvSpPr>
          <p:nvPr>
            <p:ph type="title"/>
          </p:nvPr>
        </p:nvSpPr>
        <p:spPr>
          <a:xfrm>
            <a:off x="0" y="-235746"/>
            <a:ext cx="12192000" cy="1143000"/>
          </a:xfrm>
        </p:spPr>
        <p:txBody>
          <a:bodyPr/>
          <a:lstStyle/>
          <a:p>
            <a:pPr eaLnBrk="1" hangingPunct="1"/>
            <a:r>
              <a:rPr lang="en-US" altLang="en-US" dirty="0"/>
              <a:t>Introduction – Myopia and Blindness Control</a:t>
            </a:r>
          </a:p>
        </p:txBody>
      </p:sp>
    </p:spTree>
    <p:extLst>
      <p:ext uri="{BB962C8B-B14F-4D97-AF65-F5344CB8AC3E}">
        <p14:creationId xmlns:p14="http://schemas.microsoft.com/office/powerpoint/2010/main" val="81298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2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12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12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2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6B96-E6C2-4498-B83E-E069CEBB6C0E}"/>
              </a:ext>
            </a:extLst>
          </p:cNvPr>
          <p:cNvSpPr>
            <a:spLocks noGrp="1"/>
          </p:cNvSpPr>
          <p:nvPr>
            <p:ph type="ctrTitle" sz="quarter"/>
          </p:nvPr>
        </p:nvSpPr>
        <p:spPr>
          <a:xfrm>
            <a:off x="76200" y="228600"/>
            <a:ext cx="12115800" cy="609600"/>
          </a:xfrm>
        </p:spPr>
        <p:txBody>
          <a:bodyPr/>
          <a:lstStyle/>
          <a:p>
            <a:pPr eaLnBrk="1" hangingPunct="1">
              <a:defRPr/>
            </a:pPr>
            <a:r>
              <a:rPr lang="en-US" altLang="en-US" sz="4000" dirty="0"/>
              <a:t>Build on God’s Promises-Growing As Children of Light</a:t>
            </a:r>
          </a:p>
        </p:txBody>
      </p:sp>
      <p:sp>
        <p:nvSpPr>
          <p:cNvPr id="3" name="Subtitle 2">
            <a:extLst>
              <a:ext uri="{FF2B5EF4-FFF2-40B4-BE49-F238E27FC236}">
                <a16:creationId xmlns:a16="http://schemas.microsoft.com/office/drawing/2014/main" id="{336CF296-5922-431D-87D7-2D3DDF674CD6}"/>
              </a:ext>
            </a:extLst>
          </p:cNvPr>
          <p:cNvSpPr>
            <a:spLocks noGrp="1"/>
          </p:cNvSpPr>
          <p:nvPr>
            <p:ph type="subTitle" sz="quarter" idx="1"/>
          </p:nvPr>
        </p:nvSpPr>
        <p:spPr>
          <a:xfrm>
            <a:off x="228600" y="838200"/>
            <a:ext cx="11963400" cy="6019800"/>
          </a:xfrm>
        </p:spPr>
        <p:txBody>
          <a:bodyPr/>
          <a:lstStyle/>
          <a:p>
            <a:pPr algn="l">
              <a:lnSpc>
                <a:spcPts val="2400"/>
              </a:lnSpc>
              <a:spcBef>
                <a:spcPts val="200"/>
              </a:spcBef>
              <a:defRPr/>
            </a:pPr>
            <a:r>
              <a:rPr lang="en-US" sz="2600" dirty="0">
                <a:solidFill>
                  <a:srgbClr val="FFFF00"/>
                </a:solidFill>
              </a:rPr>
              <a:t>2 Peter 1:2-13 </a:t>
            </a:r>
            <a:r>
              <a:rPr lang="en-US" sz="2600" dirty="0">
                <a:effectLst/>
              </a:rPr>
              <a:t>Simon Peter, a servant and an apostle of Jesus Christ, to them that have obtained like precious faith with us through the righteousness of God and our </a:t>
            </a:r>
            <a:r>
              <a:rPr lang="en-US" sz="2600" dirty="0" err="1">
                <a:effectLst/>
              </a:rPr>
              <a:t>Saviour</a:t>
            </a:r>
            <a:r>
              <a:rPr lang="en-US" sz="2600" dirty="0">
                <a:effectLst/>
              </a:rPr>
              <a:t> Jesus Christ: </a:t>
            </a:r>
            <a:r>
              <a:rPr lang="en-US" sz="2600" dirty="0"/>
              <a:t>Grace and peace be multiplied unto you through the knowledge of God, and of Jesus our Lord,</a:t>
            </a:r>
            <a:r>
              <a:rPr lang="en-US" sz="2600" baseline="30000" dirty="0"/>
              <a:t>3 </a:t>
            </a:r>
            <a:r>
              <a:rPr lang="en-US" sz="2600" dirty="0"/>
              <a:t>According as his divine power hath given unto us all things that pertain unto life and godliness, through the knowledge of him that hath called us to glory and virtue:</a:t>
            </a:r>
            <a:r>
              <a:rPr lang="en-US" sz="2600" baseline="30000" dirty="0"/>
              <a:t>4 </a:t>
            </a:r>
            <a:r>
              <a:rPr lang="en-US" sz="2600" dirty="0"/>
              <a:t>Whereby are given unto us exceeding great and precious promises: that by these ye might be partakers of the divine nature, having escaped the corruption that is in the world through lust.</a:t>
            </a:r>
            <a:r>
              <a:rPr lang="en-US" sz="2600" baseline="30000" dirty="0"/>
              <a:t>5 </a:t>
            </a:r>
            <a:r>
              <a:rPr lang="en-US" sz="2600" dirty="0"/>
              <a:t>And beside this, giving all </a:t>
            </a:r>
            <a:r>
              <a:rPr lang="en-US" sz="2600" u="sng" dirty="0"/>
              <a:t>diligence</a:t>
            </a:r>
            <a:r>
              <a:rPr lang="en-US" sz="2600" dirty="0"/>
              <a:t>, add to your </a:t>
            </a:r>
            <a:r>
              <a:rPr lang="en-US" sz="2600" u="sng" dirty="0"/>
              <a:t>faith</a:t>
            </a:r>
            <a:r>
              <a:rPr lang="en-US" sz="2600" dirty="0"/>
              <a:t> </a:t>
            </a:r>
            <a:r>
              <a:rPr lang="en-US" sz="2600" u="sng" dirty="0"/>
              <a:t>virtue</a:t>
            </a:r>
            <a:r>
              <a:rPr lang="en-US" sz="2600" dirty="0"/>
              <a:t>; and to virtue </a:t>
            </a:r>
            <a:r>
              <a:rPr lang="en-US" sz="2600" u="sng" dirty="0"/>
              <a:t>knowledge</a:t>
            </a:r>
            <a:r>
              <a:rPr lang="en-US" sz="2600" dirty="0"/>
              <a:t>;</a:t>
            </a:r>
            <a:r>
              <a:rPr lang="en-US" sz="2600" baseline="30000" dirty="0"/>
              <a:t>6 </a:t>
            </a:r>
            <a:r>
              <a:rPr lang="en-US" sz="2600" dirty="0"/>
              <a:t>And to knowledge </a:t>
            </a:r>
            <a:r>
              <a:rPr lang="en-US" sz="2600" u="sng" dirty="0"/>
              <a:t>temperance</a:t>
            </a:r>
            <a:r>
              <a:rPr lang="en-US" sz="2600" dirty="0"/>
              <a:t>; and to temperance </a:t>
            </a:r>
            <a:r>
              <a:rPr lang="en-US" sz="2600" u="sng" dirty="0"/>
              <a:t>patience</a:t>
            </a:r>
            <a:r>
              <a:rPr lang="en-US" sz="2600" dirty="0"/>
              <a:t>; and to patience </a:t>
            </a:r>
            <a:r>
              <a:rPr lang="en-US" sz="2600" u="sng" dirty="0"/>
              <a:t>godliness</a:t>
            </a:r>
            <a:r>
              <a:rPr lang="en-US" sz="2600" dirty="0"/>
              <a:t>;</a:t>
            </a:r>
            <a:r>
              <a:rPr lang="en-US" sz="2600" baseline="30000" dirty="0"/>
              <a:t>7 </a:t>
            </a:r>
            <a:r>
              <a:rPr lang="en-US" sz="2600" dirty="0"/>
              <a:t>And to godliness </a:t>
            </a:r>
            <a:r>
              <a:rPr lang="en-US" sz="2600" u="sng" dirty="0"/>
              <a:t>brotherly kindness</a:t>
            </a:r>
            <a:r>
              <a:rPr lang="en-US" sz="2600" dirty="0"/>
              <a:t>; and to brotherly kindness </a:t>
            </a:r>
            <a:r>
              <a:rPr lang="en-US" sz="2600" u="sng" dirty="0"/>
              <a:t>charity</a:t>
            </a:r>
            <a:r>
              <a:rPr lang="en-US" sz="2600" dirty="0"/>
              <a:t>.</a:t>
            </a:r>
            <a:r>
              <a:rPr lang="en-US" sz="2600" baseline="30000" dirty="0"/>
              <a:t>8 </a:t>
            </a:r>
            <a:r>
              <a:rPr lang="en-US" sz="2600" dirty="0"/>
              <a:t>For if these things be in you, and abound, they make you that ye shall neither be barren nor unfruitful in the knowledge of our Lord Jesus Christ.</a:t>
            </a:r>
            <a:r>
              <a:rPr lang="en-US" sz="2600" baseline="30000" dirty="0"/>
              <a:t>9 </a:t>
            </a:r>
            <a:r>
              <a:rPr lang="en-US" sz="2600" dirty="0"/>
              <a:t>But he that </a:t>
            </a:r>
            <a:r>
              <a:rPr lang="en-US" sz="2600" dirty="0" err="1"/>
              <a:t>lacketh</a:t>
            </a:r>
            <a:r>
              <a:rPr lang="en-US" sz="2600" dirty="0"/>
              <a:t> these things is blind, and cannot see afar off, and hath forgotten that he was purged from his old sins.</a:t>
            </a:r>
            <a:r>
              <a:rPr lang="en-US" sz="2600" baseline="30000" dirty="0"/>
              <a:t>10 </a:t>
            </a:r>
            <a:r>
              <a:rPr lang="en-US" sz="2600" dirty="0"/>
              <a:t>Wherefore the rather, brethren, give diligence to make your calling and election sure: for if ye do these things, ye shall never fall:</a:t>
            </a:r>
            <a:r>
              <a:rPr lang="en-US" sz="2600" baseline="30000" dirty="0"/>
              <a:t>11 </a:t>
            </a:r>
            <a:r>
              <a:rPr lang="en-US" sz="2600" dirty="0"/>
              <a:t>For so an entrance shall be ministered unto you abundantly into the everlasting kingdom of our Lord and </a:t>
            </a:r>
            <a:r>
              <a:rPr lang="en-US" sz="2600" dirty="0" err="1"/>
              <a:t>Saviour</a:t>
            </a:r>
            <a:r>
              <a:rPr lang="en-US" sz="2600" dirty="0"/>
              <a:t> Jesus Christ.</a:t>
            </a:r>
            <a:r>
              <a:rPr lang="en-US" sz="2600" baseline="30000" dirty="0"/>
              <a:t>12 </a:t>
            </a:r>
            <a:r>
              <a:rPr lang="en-US" sz="2600" dirty="0"/>
              <a:t>Wherefore I will not be negligent to put you always in remembrance of these things, though ye know them, and be established in the present truth.</a:t>
            </a:r>
            <a:r>
              <a:rPr lang="en-US" sz="2600" baseline="30000" dirty="0"/>
              <a:t>13 </a:t>
            </a:r>
            <a:r>
              <a:rPr lang="en-US" sz="2600" dirty="0"/>
              <a:t>Yea, I think it meet, as long as I am in this tabernacle, to stir you up by putting you in remembrance;</a:t>
            </a:r>
          </a:p>
          <a:p>
            <a:pPr algn="l" eaLnBrk="1" hangingPunct="1">
              <a:lnSpc>
                <a:spcPts val="2400"/>
              </a:lnSpc>
              <a:spcBef>
                <a:spcPts val="200"/>
              </a:spcBef>
              <a:defRPr/>
            </a:pPr>
            <a:r>
              <a:rPr lang="en-US" sz="2600" dirty="0">
                <a:solidFill>
                  <a:srgbClr val="FFFF00"/>
                </a:solidFill>
              </a:rPr>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17F665-1D50-42D9-BE6D-DD3308478E67}"/>
              </a:ext>
            </a:extLst>
          </p:cNvPr>
          <p:cNvSpPr>
            <a:spLocks noGrp="1" noRot="1" noChangeArrowheads="1"/>
          </p:cNvSpPr>
          <p:nvPr>
            <p:ph type="title"/>
          </p:nvPr>
        </p:nvSpPr>
        <p:spPr>
          <a:xfrm>
            <a:off x="609600" y="117651"/>
            <a:ext cx="10972800" cy="1143000"/>
          </a:xfrm>
        </p:spPr>
        <p:txBody>
          <a:bodyPr/>
          <a:lstStyle/>
          <a:p>
            <a:pPr marL="838200" indent="-838200" eaLnBrk="1" hangingPunct="1">
              <a:defRPr/>
            </a:pPr>
            <a:r>
              <a:rPr lang="en-US" dirty="0"/>
              <a:t>Myopia and Blindness Control</a:t>
            </a:r>
            <a:br>
              <a:rPr lang="en-US" dirty="0"/>
            </a:br>
            <a:r>
              <a:rPr lang="en-US" dirty="0"/>
              <a:t>Defining Godliness</a:t>
            </a:r>
          </a:p>
        </p:txBody>
      </p:sp>
      <p:sp>
        <p:nvSpPr>
          <p:cNvPr id="15363" name="Rectangle 3">
            <a:extLst>
              <a:ext uri="{FF2B5EF4-FFF2-40B4-BE49-F238E27FC236}">
                <a16:creationId xmlns:a16="http://schemas.microsoft.com/office/drawing/2014/main" id="{7744C31E-100B-4F12-A568-6B44D929D009}"/>
              </a:ext>
            </a:extLst>
          </p:cNvPr>
          <p:cNvSpPr>
            <a:spLocks noGrp="1" noChangeArrowheads="1"/>
          </p:cNvSpPr>
          <p:nvPr>
            <p:ph type="body" idx="1"/>
          </p:nvPr>
        </p:nvSpPr>
        <p:spPr>
          <a:xfrm>
            <a:off x="228600" y="1406349"/>
            <a:ext cx="11734800" cy="5334000"/>
          </a:xfrm>
        </p:spPr>
        <p:txBody>
          <a:bodyPr/>
          <a:lstStyle/>
          <a:p>
            <a:pPr marL="990600" lvl="1" indent="-533400" eaLnBrk="1" hangingPunct="1">
              <a:lnSpc>
                <a:spcPct val="80000"/>
              </a:lnSpc>
              <a:defRPr/>
            </a:pPr>
            <a:r>
              <a:rPr lang="en-US" sz="2600" b="1" dirty="0"/>
              <a:t>From “Eu, well” and “</a:t>
            </a:r>
            <a:r>
              <a:rPr lang="en-US" sz="2600" b="1" dirty="0" err="1"/>
              <a:t>Sebomai</a:t>
            </a:r>
            <a:r>
              <a:rPr lang="en-US" sz="2600" b="1" dirty="0"/>
              <a:t>, to be devout”</a:t>
            </a:r>
          </a:p>
          <a:p>
            <a:pPr marL="990600" lvl="1" indent="-533400" eaLnBrk="1" hangingPunct="1">
              <a:lnSpc>
                <a:spcPct val="80000"/>
              </a:lnSpc>
              <a:defRPr/>
            </a:pPr>
            <a:r>
              <a:rPr lang="en-US" sz="2600" b="1" dirty="0"/>
              <a:t>Characterized by a godly attribute, does that which pleases</a:t>
            </a:r>
          </a:p>
          <a:p>
            <a:pPr marL="990600" lvl="1" indent="-533400" eaLnBrk="1" hangingPunct="1">
              <a:lnSpc>
                <a:spcPct val="80000"/>
              </a:lnSpc>
              <a:defRPr/>
            </a:pPr>
            <a:r>
              <a:rPr lang="en-US" sz="2600" b="1" dirty="0"/>
              <a:t>God-like-ness</a:t>
            </a:r>
          </a:p>
          <a:p>
            <a:pPr marL="990600" lvl="1" indent="-533400" eaLnBrk="1" hangingPunct="1">
              <a:lnSpc>
                <a:spcPct val="80000"/>
              </a:lnSpc>
              <a:defRPr/>
            </a:pPr>
            <a:r>
              <a:rPr lang="en-US" sz="2600" b="1" dirty="0"/>
              <a:t>“The human person does not merge with some sort of impersonal divine force, losing individual identity or consciousness. Intrinsic divinity is never ascribed to humankind or any part of the creation, and no created thing is confused with the being of God. Most certainly, humans are not accorded ontological equality with God, nor are they considered to merge or co-mingle with the being of God as He is in His essence. We become united with God by grace in the Person of Christ, who is God come in the flesh. The means of becoming “like God” is through perfection in holiness, the continuous process of acquiring the Holy Spirit by grace” – Mark Shuttleworth</a:t>
            </a:r>
          </a:p>
          <a:p>
            <a:pPr marL="990600" lvl="1" indent="-533400" eaLnBrk="1" hangingPunct="1">
              <a:lnSpc>
                <a:spcPct val="80000"/>
              </a:lnSpc>
              <a:defRPr/>
            </a:pPr>
            <a:r>
              <a:rPr lang="en-US" sz="2600" b="1" dirty="0"/>
              <a:t>“The gradual process by which a person is renewed and unified so completely with God that he becomes by grace what God is by nature.” – David Hester in </a:t>
            </a:r>
            <a:r>
              <a:rPr lang="en-US" sz="2600" b="1" i="1" dirty="0"/>
              <a:t>The Jesus Prayer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Arial"/>
      </a:majorFont>
      <a:minorFont>
        <a:latin typeface="Garamond"/>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0</TotalTime>
  <Words>2274</Words>
  <Application>Microsoft Office PowerPoint</Application>
  <PresentationFormat>Widescreen</PresentationFormat>
  <Paragraphs>126</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Garamond</vt:lpstr>
      <vt:lpstr>Times New Roman</vt:lpstr>
      <vt:lpstr>Wingdings</vt:lpstr>
      <vt:lpstr>Wingdings 3</vt:lpstr>
      <vt:lpstr>Stream</vt:lpstr>
      <vt:lpstr>PowerPoint Presentation</vt:lpstr>
      <vt:lpstr>Eyeing Second Peter</vt:lpstr>
      <vt:lpstr>Eyeing Second Peter</vt:lpstr>
      <vt:lpstr>Memory Passage For This Quarter’s Class</vt:lpstr>
      <vt:lpstr>Write it in their hearts recommendation</vt:lpstr>
      <vt:lpstr>Remembering Second Peter- Three Mnemonics</vt:lpstr>
      <vt:lpstr>Introduction – Myopia and Blindness Control</vt:lpstr>
      <vt:lpstr>Build on God’s Promises-Growing As Children of Light</vt:lpstr>
      <vt:lpstr>Myopia and Blindness Control Defining Godliness</vt:lpstr>
      <vt:lpstr>Example of Christ / Being like Christ</vt:lpstr>
      <vt:lpstr>Example of Christ / Being like Christ</vt:lpstr>
      <vt:lpstr>Example of Christ / Being like Christ</vt:lpstr>
      <vt:lpstr>      Partakers of the Divine Nature  Children of God/ Sons/ Heirs</vt:lpstr>
      <vt:lpstr>      Partakers of the Divine Nature  Children of God/ Sons/ Heirs</vt:lpstr>
      <vt:lpstr>      Partakers of the Divine Nature  Children of God/ Sons/ Heirs</vt:lpstr>
      <vt:lpstr>      Partakers of the Divine Nature  Children of God/ Sons/ Heirs</vt:lpstr>
      <vt:lpstr>      Partakers of the Divine Nature  Children of God/ Sons/ Heirs</vt:lpstr>
      <vt:lpstr>      Partakers of the Divine Nature  Children of God/ Sons/ Heirs</vt:lpstr>
      <vt:lpstr>      Partakers of the Divine Nature  Children of God/ Sons/ Heirs</vt:lpstr>
      <vt:lpstr>Attributes of God</vt:lpstr>
      <vt:lpstr>Attributes of God</vt:lpstr>
      <vt:lpstr>Attributes of God</vt:lpstr>
      <vt:lpstr>Abuse of godliness </vt:lpstr>
      <vt:lpstr>Abuse of godliness</vt:lpstr>
      <vt:lpstr>Associations with godliness  (faith, truth, doctrine, modesty, propriety)</vt:lpstr>
      <vt:lpstr>Associations with godliness  (faith, truth, doctrine, modesty, propriety)</vt:lpstr>
      <vt:lpstr>Discussion</vt:lpstr>
      <vt:lpstr>Discussion: Psalms 82:6-7, John 10:34-36, and theosis </vt:lpstr>
      <vt:lpstr>Discussion: Psalms 82:6-7, John 10:34-36, and theosis</vt:lpstr>
      <vt:lpstr>Discussion: Psalms 82:6-7, John 10:34-36, and theosis</vt:lpstr>
      <vt:lpstr>Discussion: Psalms 82:6-7, John 10:34-36, and theosis</vt:lpstr>
      <vt:lpstr>Discussion: Psalms 82:6-7, John 10:34-36, and theosis</vt:lpstr>
      <vt:lpstr>Discussion: Psalms 82:6-7, John 10:34-36, and theosis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2019-09-02T14:50:11Z</dcterms:created>
  <dcterms:modified xsi:type="dcterms:W3CDTF">2019-09-02T14:50:26Z</dcterms:modified>
</cp:coreProperties>
</file>