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9" r:id="rId1"/>
  </p:sldMasterIdLst>
  <p:notesMasterIdLst>
    <p:notesMasterId r:id="rId29"/>
  </p:notesMasterIdLst>
  <p:sldIdLst>
    <p:sldId id="280" r:id="rId2"/>
    <p:sldId id="299" r:id="rId3"/>
    <p:sldId id="325" r:id="rId4"/>
    <p:sldId id="301" r:id="rId5"/>
    <p:sldId id="302" r:id="rId6"/>
    <p:sldId id="326" r:id="rId7"/>
    <p:sldId id="266" r:id="rId8"/>
    <p:sldId id="257" r:id="rId9"/>
    <p:sldId id="258" r:id="rId10"/>
    <p:sldId id="259" r:id="rId11"/>
    <p:sldId id="260" r:id="rId12"/>
    <p:sldId id="261" r:id="rId13"/>
    <p:sldId id="262" r:id="rId14"/>
    <p:sldId id="263" r:id="rId15"/>
    <p:sldId id="264" r:id="rId16"/>
    <p:sldId id="265" r:id="rId17"/>
    <p:sldId id="267" r:id="rId18"/>
    <p:sldId id="268" r:id="rId19"/>
    <p:sldId id="277" r:id="rId20"/>
    <p:sldId id="269" r:id="rId21"/>
    <p:sldId id="270" r:id="rId22"/>
    <p:sldId id="271" r:id="rId23"/>
    <p:sldId id="272" r:id="rId24"/>
    <p:sldId id="278" r:id="rId25"/>
    <p:sldId id="273" r:id="rId26"/>
    <p:sldId id="274" r:id="rId27"/>
    <p:sldId id="327" r:id="rId28"/>
  </p:sldIdLst>
  <p:sldSz cx="12161838" cy="6858000"/>
  <p:notesSz cx="6858000" cy="9144000"/>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51" autoAdjust="0"/>
    <p:restoredTop sz="94660"/>
  </p:normalViewPr>
  <p:slideViewPr>
    <p:cSldViewPr>
      <p:cViewPr varScale="1">
        <p:scale>
          <a:sx n="91" d="100"/>
          <a:sy n="91" d="100"/>
        </p:scale>
        <p:origin x="114" y="222"/>
      </p:cViewPr>
      <p:guideLst>
        <p:guide orient="horz" pos="2160"/>
        <p:guide pos="3831"/>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76B155-7D3D-473D-9846-759535ECC3C2}" type="datetimeFigureOut">
              <a:rPr lang="en-US" smtClean="0"/>
              <a:t>9/2/2019</a:t>
            </a:fld>
            <a:endParaRPr lang="en-US"/>
          </a:p>
        </p:txBody>
      </p:sp>
      <p:sp>
        <p:nvSpPr>
          <p:cNvPr id="4" name="Slide Image Placeholder 3"/>
          <p:cNvSpPr>
            <a:spLocks noGrp="1" noRot="1" noChangeAspect="1"/>
          </p:cNvSpPr>
          <p:nvPr>
            <p:ph type="sldImg" idx="2"/>
          </p:nvPr>
        </p:nvSpPr>
        <p:spPr>
          <a:xfrm>
            <a:off x="692150" y="1143000"/>
            <a:ext cx="5473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A38F8D-A449-42D5-8E37-778FC79131E1}" type="slidenum">
              <a:rPr lang="en-US" smtClean="0"/>
              <a:t>‹#›</a:t>
            </a:fld>
            <a:endParaRPr lang="en-US"/>
          </a:p>
        </p:txBody>
      </p:sp>
    </p:spTree>
    <p:extLst>
      <p:ext uri="{BB962C8B-B14F-4D97-AF65-F5344CB8AC3E}">
        <p14:creationId xmlns:p14="http://schemas.microsoft.com/office/powerpoint/2010/main" val="133486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6E24D51-4F9B-4F52-B7B8-A9E0B4162A78}"/>
              </a:ext>
            </a:extLst>
          </p:cNvPr>
          <p:cNvSpPr>
            <a:spLocks noGrp="1" noChangeArrowheads="1"/>
          </p:cNvSpPr>
          <p:nvPr>
            <p:ph type="hdr" sz="quarter"/>
          </p:nvPr>
        </p:nvSpPr>
        <p:spPr>
          <a:ln/>
        </p:spPr>
        <p:txBody>
          <a:bodyPr/>
          <a:lstStyle/>
          <a:p>
            <a:r>
              <a:rPr lang="en-US" altLang="en-US"/>
              <a:t>Children of God: Love</a:t>
            </a:r>
          </a:p>
        </p:txBody>
      </p:sp>
      <p:sp>
        <p:nvSpPr>
          <p:cNvPr id="5" name="Rectangle 3">
            <a:extLst>
              <a:ext uri="{FF2B5EF4-FFF2-40B4-BE49-F238E27FC236}">
                <a16:creationId xmlns:a16="http://schemas.microsoft.com/office/drawing/2014/main" id="{E133A428-CC1C-4237-8A55-33F91C6C88E1}"/>
              </a:ext>
            </a:extLst>
          </p:cNvPr>
          <p:cNvSpPr>
            <a:spLocks noGrp="1" noChangeArrowheads="1"/>
          </p:cNvSpPr>
          <p:nvPr>
            <p:ph type="dt" idx="1"/>
          </p:nvPr>
        </p:nvSpPr>
        <p:spPr>
          <a:ln/>
        </p:spPr>
        <p:txBody>
          <a:bodyPr/>
          <a:lstStyle/>
          <a:p>
            <a:r>
              <a:rPr lang="en-US" altLang="en-US"/>
              <a:t>6/29/14</a:t>
            </a:r>
          </a:p>
        </p:txBody>
      </p:sp>
      <p:sp>
        <p:nvSpPr>
          <p:cNvPr id="6" name="Rectangle 6">
            <a:extLst>
              <a:ext uri="{FF2B5EF4-FFF2-40B4-BE49-F238E27FC236}">
                <a16:creationId xmlns:a16="http://schemas.microsoft.com/office/drawing/2014/main" id="{1823F8D6-9A8C-454A-AE8B-42412407FA4D}"/>
              </a:ext>
            </a:extLst>
          </p:cNvPr>
          <p:cNvSpPr>
            <a:spLocks noGrp="1" noChangeArrowheads="1"/>
          </p:cNvSpPr>
          <p:nvPr>
            <p:ph type="ftr" sz="quarter" idx="4"/>
          </p:nvPr>
        </p:nvSpPr>
        <p:spPr>
          <a:ln/>
        </p:spPr>
        <p:txBody>
          <a:bodyPr/>
          <a:lstStyle/>
          <a:p>
            <a:r>
              <a:rPr lang="en-US" altLang="en-US"/>
              <a:t>Marrtown Road church of Christ</a:t>
            </a:r>
          </a:p>
        </p:txBody>
      </p:sp>
      <p:sp>
        <p:nvSpPr>
          <p:cNvPr id="7" name="Rectangle 7">
            <a:extLst>
              <a:ext uri="{FF2B5EF4-FFF2-40B4-BE49-F238E27FC236}">
                <a16:creationId xmlns:a16="http://schemas.microsoft.com/office/drawing/2014/main" id="{EC5FB671-029E-4A51-B978-728D52875E07}"/>
              </a:ext>
            </a:extLst>
          </p:cNvPr>
          <p:cNvSpPr>
            <a:spLocks noGrp="1" noChangeArrowheads="1"/>
          </p:cNvSpPr>
          <p:nvPr>
            <p:ph type="sldNum" sz="quarter" idx="5"/>
          </p:nvPr>
        </p:nvSpPr>
        <p:spPr>
          <a:ln/>
        </p:spPr>
        <p:txBody>
          <a:bodyPr/>
          <a:lstStyle/>
          <a:p>
            <a:fld id="{8D7D3A4B-6D42-4278-8492-44F2DC433BF6}" type="slidenum">
              <a:rPr lang="en-US" altLang="en-US"/>
              <a:pPr/>
              <a:t>1</a:t>
            </a:fld>
            <a:endParaRPr lang="en-US" altLang="en-US"/>
          </a:p>
        </p:txBody>
      </p:sp>
      <p:sp>
        <p:nvSpPr>
          <p:cNvPr id="47106" name="Rectangle 2">
            <a:extLst>
              <a:ext uri="{FF2B5EF4-FFF2-40B4-BE49-F238E27FC236}">
                <a16:creationId xmlns:a16="http://schemas.microsoft.com/office/drawing/2014/main" id="{59C100E4-3EC5-44E3-BE60-D763D6420F41}"/>
              </a:ext>
            </a:extLst>
          </p:cNvPr>
          <p:cNvSpPr>
            <a:spLocks noGrp="1" noRot="1" noChangeAspect="1" noChangeArrowheads="1" noTextEdit="1"/>
          </p:cNvSpPr>
          <p:nvPr>
            <p:ph type="sldImg"/>
          </p:nvPr>
        </p:nvSpPr>
        <p:spPr>
          <a:xfrm>
            <a:off x="381000" y="685800"/>
            <a:ext cx="6096000" cy="3429000"/>
          </a:xfrm>
          <a:ln/>
        </p:spPr>
      </p:sp>
      <p:sp>
        <p:nvSpPr>
          <p:cNvPr id="47107" name="Rectangle 3">
            <a:extLst>
              <a:ext uri="{FF2B5EF4-FFF2-40B4-BE49-F238E27FC236}">
                <a16:creationId xmlns:a16="http://schemas.microsoft.com/office/drawing/2014/main" id="{B292F877-B21F-4D38-A5B2-419B09D05D69}"/>
              </a:ext>
            </a:extLst>
          </p:cNvPr>
          <p:cNvSpPr>
            <a:spLocks noGrp="1" noChangeArrowheads="1"/>
          </p:cNvSpPr>
          <p:nvPr>
            <p:ph type="body" idx="1"/>
          </p:nvPr>
        </p:nvSpPr>
        <p:spPr/>
        <p:txBody>
          <a:bodyPr/>
          <a:lstStyle/>
          <a:p>
            <a:r>
              <a:rPr lang="en-US" altLang="en-US" dirty="0"/>
              <a:t>This graphic came from Jason Hardin. </a:t>
            </a:r>
            <a:r>
              <a:rPr lang="en-US" dirty="0"/>
              <a:t>I am certain have I have used notes from Mark Copeland’s EO series, Randy </a:t>
            </a:r>
            <a:r>
              <a:rPr lang="en-US" dirty="0" err="1"/>
              <a:t>Yerby</a:t>
            </a:r>
            <a:r>
              <a:rPr lang="en-US" dirty="0"/>
              <a:t>, Aaron Fleenor and other in making these </a:t>
            </a:r>
            <a:r>
              <a:rPr lang="en-US" dirty="0" err="1"/>
              <a:t>powerpoints</a:t>
            </a:r>
            <a:r>
              <a:rPr lang="en-US" dirty="0"/>
              <a:t>.  Further, images have been used from the internet that remain property of their owners.  This can not be sold or used commercially.  It can only be used for classroom (Bible class) purposes.</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2572B8EB-38D4-4A6A-B195-79B6AFE7E37F}"/>
              </a:ext>
            </a:extLst>
          </p:cNvPr>
          <p:cNvSpPr>
            <a:spLocks noGrp="1" noRot="1" noChangeAspect="1" noTextEdit="1"/>
          </p:cNvSpPr>
          <p:nvPr>
            <p:ph type="sldImg"/>
          </p:nvPr>
        </p:nvSpPr>
        <p:spPr bwMode="auto">
          <a:xfrm>
            <a:off x="388938" y="685800"/>
            <a:ext cx="60801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a:extLst>
              <a:ext uri="{FF2B5EF4-FFF2-40B4-BE49-F238E27FC236}">
                <a16:creationId xmlns:a16="http://schemas.microsoft.com/office/drawing/2014/main" id="{585F67A0-112B-4B5D-BAB0-4862B6ACE2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2532" name="Slide Number Placeholder 3">
            <a:extLst>
              <a:ext uri="{FF2B5EF4-FFF2-40B4-BE49-F238E27FC236}">
                <a16:creationId xmlns:a16="http://schemas.microsoft.com/office/drawing/2014/main" id="{B22C6FAE-DE5B-4330-A45E-BFC6677102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9A0B1FF0-3374-4F2A-BE7A-663743247C27}" type="slidenum">
              <a:rPr lang="en-US" altLang="en-US" smtClean="0">
                <a:latin typeface="Garamond" panose="02020404030301010803" pitchFamily="18" charset="0"/>
              </a:rPr>
              <a:pPr fontAlgn="base">
                <a:spcBef>
                  <a:spcPct val="0"/>
                </a:spcBef>
                <a:spcAft>
                  <a:spcPct val="0"/>
                </a:spcAft>
              </a:pPr>
              <a:t>2</a:t>
            </a:fld>
            <a:endParaRPr lang="en-US" altLang="en-US">
              <a:latin typeface="Garamond" panose="02020404030301010803"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511F013C-E99A-41DF-9C38-2A36636B1E0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a:extLst>
              <a:ext uri="{FF2B5EF4-FFF2-40B4-BE49-F238E27FC236}">
                <a16:creationId xmlns:a16="http://schemas.microsoft.com/office/drawing/2014/main" id="{FC48396D-389E-46E8-91BC-2CA82BAECB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6628" name="Slide Number Placeholder 3">
            <a:extLst>
              <a:ext uri="{FF2B5EF4-FFF2-40B4-BE49-F238E27FC236}">
                <a16:creationId xmlns:a16="http://schemas.microsoft.com/office/drawing/2014/main" id="{8A7627CF-2648-4CB4-873C-68789549257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56DAFB9C-AABC-424E-96EF-BACF4C71B03B}" type="slidenum">
              <a:rPr lang="en-US" altLang="en-US" smtClean="0">
                <a:latin typeface="Garamond" panose="02020404030301010803" pitchFamily="18" charset="0"/>
              </a:rPr>
              <a:pPr fontAlgn="base">
                <a:spcBef>
                  <a:spcPct val="0"/>
                </a:spcBef>
                <a:spcAft>
                  <a:spcPct val="0"/>
                </a:spcAft>
              </a:pPr>
              <a:t>4</a:t>
            </a:fld>
            <a:endParaRPr lang="en-US" altLang="en-US">
              <a:latin typeface="Garamond" panose="02020404030301010803"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a:extLst>
              <a:ext uri="{FF2B5EF4-FFF2-40B4-BE49-F238E27FC236}">
                <a16:creationId xmlns:a16="http://schemas.microsoft.com/office/drawing/2014/main" id="{A8563719-E91A-4DA1-B2DD-FBFEB52EA301}"/>
              </a:ext>
            </a:extLst>
          </p:cNvPr>
          <p:cNvSpPr>
            <a:spLocks noGrp="1" noRot="1" noChangeAspect="1" noTextEdit="1"/>
          </p:cNvSpPr>
          <p:nvPr>
            <p:ph type="sldImg"/>
          </p:nvPr>
        </p:nvSpPr>
        <p:spPr bwMode="auto">
          <a:xfrm>
            <a:off x="388938" y="685800"/>
            <a:ext cx="6080125"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a:extLst>
              <a:ext uri="{FF2B5EF4-FFF2-40B4-BE49-F238E27FC236}">
                <a16:creationId xmlns:a16="http://schemas.microsoft.com/office/drawing/2014/main" id="{3A5F929A-EBA2-45A5-A6F7-0D1521EC0F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28676" name="Slide Number Placeholder 3">
            <a:extLst>
              <a:ext uri="{FF2B5EF4-FFF2-40B4-BE49-F238E27FC236}">
                <a16:creationId xmlns:a16="http://schemas.microsoft.com/office/drawing/2014/main" id="{A41C6761-F103-4031-A02F-3F717D4AAD9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fontAlgn="base">
              <a:spcBef>
                <a:spcPct val="0"/>
              </a:spcBef>
              <a:spcAft>
                <a:spcPct val="0"/>
              </a:spcAft>
            </a:pPr>
            <a:fld id="{0F8A074D-3D32-4B4F-A038-EEC903F20D03}" type="slidenum">
              <a:rPr lang="en-US" altLang="en-US" smtClean="0">
                <a:latin typeface="Garamond" panose="02020404030301010803" pitchFamily="18" charset="0"/>
              </a:rPr>
              <a:pPr fontAlgn="base">
                <a:spcBef>
                  <a:spcPct val="0"/>
                </a:spcBef>
                <a:spcAft>
                  <a:spcPct val="0"/>
                </a:spcAft>
              </a:pPr>
              <a:t>5</a:t>
            </a:fld>
            <a:endParaRPr lang="en-US" altLang="en-US">
              <a:latin typeface="Garamond" panose="02020404030301010803"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122" name="Group 2">
            <a:extLst>
              <a:ext uri="{FF2B5EF4-FFF2-40B4-BE49-F238E27FC236}">
                <a16:creationId xmlns:a16="http://schemas.microsoft.com/office/drawing/2014/main" id="{27AD12EE-12C3-4D6F-BFCE-5A29D06660CB}"/>
              </a:ext>
            </a:extLst>
          </p:cNvPr>
          <p:cNvGrpSpPr>
            <a:grpSpLocks/>
          </p:cNvGrpSpPr>
          <p:nvPr/>
        </p:nvGrpSpPr>
        <p:grpSpPr bwMode="auto">
          <a:xfrm>
            <a:off x="0" y="0"/>
            <a:ext cx="12161838" cy="6934200"/>
            <a:chOff x="0" y="0"/>
            <a:chExt cx="5760" cy="4368"/>
          </a:xfrm>
        </p:grpSpPr>
        <p:sp>
          <p:nvSpPr>
            <p:cNvPr id="5123" name="Freeform 3">
              <a:extLst>
                <a:ext uri="{FF2B5EF4-FFF2-40B4-BE49-F238E27FC236}">
                  <a16:creationId xmlns:a16="http://schemas.microsoft.com/office/drawing/2014/main" id="{AAA1B23F-8216-48A1-A400-6950A47C85D2}"/>
                </a:ext>
              </a:extLst>
            </p:cNvPr>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4" name="Freeform 4">
              <a:extLst>
                <a:ext uri="{FF2B5EF4-FFF2-40B4-BE49-F238E27FC236}">
                  <a16:creationId xmlns:a16="http://schemas.microsoft.com/office/drawing/2014/main" id="{4A5671C2-1FF9-4FDD-8AE4-9B8CD521C056}"/>
                </a:ext>
              </a:extLst>
            </p:cNvPr>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5" name="Freeform 5">
              <a:extLst>
                <a:ext uri="{FF2B5EF4-FFF2-40B4-BE49-F238E27FC236}">
                  <a16:creationId xmlns:a16="http://schemas.microsoft.com/office/drawing/2014/main" id="{E02D65A2-E00F-49DD-BE31-7A59D6809012}"/>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6" name="Freeform 6">
              <a:extLst>
                <a:ext uri="{FF2B5EF4-FFF2-40B4-BE49-F238E27FC236}">
                  <a16:creationId xmlns:a16="http://schemas.microsoft.com/office/drawing/2014/main" id="{C669CA93-77E4-4E9B-81A4-1F0CE98308C5}"/>
                </a:ext>
              </a:extLst>
            </p:cNvPr>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7" name="Freeform 7">
              <a:extLst>
                <a:ext uri="{FF2B5EF4-FFF2-40B4-BE49-F238E27FC236}">
                  <a16:creationId xmlns:a16="http://schemas.microsoft.com/office/drawing/2014/main" id="{055C88AC-CBFC-40E5-88D4-8B6F82549405}"/>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8" name="Freeform 8">
              <a:extLst>
                <a:ext uri="{FF2B5EF4-FFF2-40B4-BE49-F238E27FC236}">
                  <a16:creationId xmlns:a16="http://schemas.microsoft.com/office/drawing/2014/main" id="{D42EA237-9DBE-4FCE-9482-BD28F31D0995}"/>
                </a:ext>
              </a:extLst>
            </p:cNvPr>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29" name="Freeform 9">
              <a:extLst>
                <a:ext uri="{FF2B5EF4-FFF2-40B4-BE49-F238E27FC236}">
                  <a16:creationId xmlns:a16="http://schemas.microsoft.com/office/drawing/2014/main" id="{6B6CB17E-4B04-40EE-9A78-7CC6F782D371}"/>
                </a:ext>
              </a:extLst>
            </p:cNvPr>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0" name="Freeform 10">
              <a:extLst>
                <a:ext uri="{FF2B5EF4-FFF2-40B4-BE49-F238E27FC236}">
                  <a16:creationId xmlns:a16="http://schemas.microsoft.com/office/drawing/2014/main" id="{301BF0AC-C175-497A-8793-4A2C4AA0F923}"/>
                </a:ext>
              </a:extLst>
            </p:cNvPr>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1" name="Freeform 11">
              <a:extLst>
                <a:ext uri="{FF2B5EF4-FFF2-40B4-BE49-F238E27FC236}">
                  <a16:creationId xmlns:a16="http://schemas.microsoft.com/office/drawing/2014/main" id="{F6247109-83CC-42A5-A0F2-9E029DDF5222}"/>
                </a:ext>
              </a:extLst>
            </p:cNvPr>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2" name="Rectangle 12">
              <a:extLst>
                <a:ext uri="{FF2B5EF4-FFF2-40B4-BE49-F238E27FC236}">
                  <a16:creationId xmlns:a16="http://schemas.microsoft.com/office/drawing/2014/main" id="{FEF9E244-DBF3-4F63-8276-03C0A64F5A8B}"/>
                </a:ext>
              </a:extLst>
            </p:cNvPr>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3" name="Rectangle 13">
              <a:extLst>
                <a:ext uri="{FF2B5EF4-FFF2-40B4-BE49-F238E27FC236}">
                  <a16:creationId xmlns:a16="http://schemas.microsoft.com/office/drawing/2014/main" id="{AED21C3E-30C5-497F-BE6D-4CA5D3A7B9CC}"/>
                </a:ext>
              </a:extLst>
            </p:cNvPr>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5134" name="Freeform 14">
              <a:extLst>
                <a:ext uri="{FF2B5EF4-FFF2-40B4-BE49-F238E27FC236}">
                  <a16:creationId xmlns:a16="http://schemas.microsoft.com/office/drawing/2014/main" id="{7CD85487-9AE5-40C0-9ABB-B16B67DB7179}"/>
                </a:ext>
              </a:extLst>
            </p:cNvPr>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5" name="Freeform 15">
              <a:extLst>
                <a:ext uri="{FF2B5EF4-FFF2-40B4-BE49-F238E27FC236}">
                  <a16:creationId xmlns:a16="http://schemas.microsoft.com/office/drawing/2014/main" id="{E1BE6121-90E1-4DDD-866E-0F395EDA1B05}"/>
                </a:ext>
              </a:extLst>
            </p:cNvPr>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6" name="Freeform 16">
              <a:extLst>
                <a:ext uri="{FF2B5EF4-FFF2-40B4-BE49-F238E27FC236}">
                  <a16:creationId xmlns:a16="http://schemas.microsoft.com/office/drawing/2014/main" id="{561DB33E-13B6-4623-BF5C-A8D413309393}"/>
                </a:ext>
              </a:extLst>
            </p:cNvPr>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7" name="Freeform 17">
              <a:extLst>
                <a:ext uri="{FF2B5EF4-FFF2-40B4-BE49-F238E27FC236}">
                  <a16:creationId xmlns:a16="http://schemas.microsoft.com/office/drawing/2014/main" id="{FC83BE3A-01CD-43AD-9E6D-CEE96A0924A0}"/>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8" name="Freeform 18">
              <a:extLst>
                <a:ext uri="{FF2B5EF4-FFF2-40B4-BE49-F238E27FC236}">
                  <a16:creationId xmlns:a16="http://schemas.microsoft.com/office/drawing/2014/main" id="{14D96ED7-456F-41FC-AB28-9061B881D0E0}"/>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39" name="Freeform 19">
              <a:extLst>
                <a:ext uri="{FF2B5EF4-FFF2-40B4-BE49-F238E27FC236}">
                  <a16:creationId xmlns:a16="http://schemas.microsoft.com/office/drawing/2014/main" id="{CC9676D6-0AB1-42F5-9C73-58310224ABED}"/>
                </a:ext>
              </a:extLst>
            </p:cNvPr>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5140" name="Freeform 20">
              <a:extLst>
                <a:ext uri="{FF2B5EF4-FFF2-40B4-BE49-F238E27FC236}">
                  <a16:creationId xmlns:a16="http://schemas.microsoft.com/office/drawing/2014/main" id="{BDB3AE2C-EC30-432E-801E-2D0DFF1ED5DD}"/>
                </a:ext>
              </a:extLst>
            </p:cNvPr>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5141" name="Rectangle 21">
            <a:extLst>
              <a:ext uri="{FF2B5EF4-FFF2-40B4-BE49-F238E27FC236}">
                <a16:creationId xmlns:a16="http://schemas.microsoft.com/office/drawing/2014/main" id="{F4589C78-DA6B-49B1-AEBD-2BB89AC68E1F}"/>
              </a:ext>
            </a:extLst>
          </p:cNvPr>
          <p:cNvSpPr>
            <a:spLocks noGrp="1" noChangeArrowheads="1"/>
          </p:cNvSpPr>
          <p:nvPr>
            <p:ph type="ctrTitle" sz="quarter"/>
          </p:nvPr>
        </p:nvSpPr>
        <p:spPr>
          <a:xfrm>
            <a:off x="912813" y="1828800"/>
            <a:ext cx="10336212" cy="1736725"/>
          </a:xfrm>
        </p:spPr>
        <p:txBody>
          <a:bodyPr/>
          <a:lstStyle>
            <a:lvl1pPr>
              <a:defRPr sz="5400"/>
            </a:lvl1pPr>
          </a:lstStyle>
          <a:p>
            <a:pPr lvl="0"/>
            <a:r>
              <a:rPr lang="en-US" altLang="en-US" noProof="0"/>
              <a:t>Click to edit Master title style</a:t>
            </a:r>
          </a:p>
        </p:txBody>
      </p:sp>
      <p:sp>
        <p:nvSpPr>
          <p:cNvPr id="5142" name="Rectangle 22">
            <a:extLst>
              <a:ext uri="{FF2B5EF4-FFF2-40B4-BE49-F238E27FC236}">
                <a16:creationId xmlns:a16="http://schemas.microsoft.com/office/drawing/2014/main" id="{000FA0CA-FF57-40BD-A5F5-ED92DD12E0D1}"/>
              </a:ext>
            </a:extLst>
          </p:cNvPr>
          <p:cNvSpPr>
            <a:spLocks noGrp="1" noChangeArrowheads="1"/>
          </p:cNvSpPr>
          <p:nvPr>
            <p:ph type="subTitle" sz="quarter" idx="1"/>
          </p:nvPr>
        </p:nvSpPr>
        <p:spPr>
          <a:xfrm>
            <a:off x="1824038" y="3886200"/>
            <a:ext cx="8513762" cy="1752600"/>
          </a:xfrm>
        </p:spPr>
        <p:txBody>
          <a:bodyPr/>
          <a:lstStyle>
            <a:lvl1pPr marL="0" indent="0" algn="ctr">
              <a:buFont typeface="Wingdings" panose="05000000000000000000" pitchFamily="2" charset="2"/>
              <a:buNone/>
              <a:defRPr/>
            </a:lvl1pPr>
          </a:lstStyle>
          <a:p>
            <a:pPr lvl="0"/>
            <a:r>
              <a:rPr lang="en-US" altLang="en-US" noProof="0"/>
              <a:t>Click to edit Master subtitle style</a:t>
            </a:r>
          </a:p>
        </p:txBody>
      </p:sp>
      <p:sp>
        <p:nvSpPr>
          <p:cNvPr id="5143" name="Rectangle 23">
            <a:extLst>
              <a:ext uri="{FF2B5EF4-FFF2-40B4-BE49-F238E27FC236}">
                <a16:creationId xmlns:a16="http://schemas.microsoft.com/office/drawing/2014/main" id="{AABFF576-A609-4F30-AD87-8F16B6C27F84}"/>
              </a:ext>
            </a:extLst>
          </p:cNvPr>
          <p:cNvSpPr>
            <a:spLocks noGrp="1" noChangeArrowheads="1"/>
          </p:cNvSpPr>
          <p:nvPr>
            <p:ph type="dt" sz="quarter" idx="2"/>
          </p:nvPr>
        </p:nvSpPr>
        <p:spPr/>
        <p:txBody>
          <a:bodyPr/>
          <a:lstStyle>
            <a:lvl1pPr>
              <a:defRPr/>
            </a:lvl1pPr>
          </a:lstStyle>
          <a:p>
            <a:endParaRPr lang="en-US" altLang="en-US"/>
          </a:p>
        </p:txBody>
      </p:sp>
      <p:sp>
        <p:nvSpPr>
          <p:cNvPr id="5144" name="Rectangle 24">
            <a:extLst>
              <a:ext uri="{FF2B5EF4-FFF2-40B4-BE49-F238E27FC236}">
                <a16:creationId xmlns:a16="http://schemas.microsoft.com/office/drawing/2014/main" id="{53D68341-8122-47DF-8588-758E3A9ACFBF}"/>
              </a:ext>
            </a:extLst>
          </p:cNvPr>
          <p:cNvSpPr>
            <a:spLocks noGrp="1" noChangeArrowheads="1"/>
          </p:cNvSpPr>
          <p:nvPr>
            <p:ph type="ftr" sz="quarter" idx="3"/>
          </p:nvPr>
        </p:nvSpPr>
        <p:spPr/>
        <p:txBody>
          <a:bodyPr/>
          <a:lstStyle>
            <a:lvl1pPr>
              <a:defRPr/>
            </a:lvl1pPr>
          </a:lstStyle>
          <a:p>
            <a:endParaRPr lang="en-US" altLang="en-US"/>
          </a:p>
        </p:txBody>
      </p:sp>
      <p:sp>
        <p:nvSpPr>
          <p:cNvPr id="5145" name="Rectangle 25">
            <a:extLst>
              <a:ext uri="{FF2B5EF4-FFF2-40B4-BE49-F238E27FC236}">
                <a16:creationId xmlns:a16="http://schemas.microsoft.com/office/drawing/2014/main" id="{E950335D-DCEC-4E77-BDB4-933B03AFA147}"/>
              </a:ext>
            </a:extLst>
          </p:cNvPr>
          <p:cNvSpPr>
            <a:spLocks noGrp="1" noChangeArrowheads="1"/>
          </p:cNvSpPr>
          <p:nvPr>
            <p:ph type="sldNum" sz="quarter" idx="4"/>
          </p:nvPr>
        </p:nvSpPr>
        <p:spPr/>
        <p:txBody>
          <a:bodyPr/>
          <a:lstStyle>
            <a:lvl1pPr>
              <a:defRPr/>
            </a:lvl1pPr>
          </a:lstStyle>
          <a:p>
            <a:fld id="{A02D1E20-500A-4084-9E95-1F401B7220D4}" type="slidenum">
              <a:rPr lang="en-US" altLang="en-US"/>
              <a:pPr/>
              <a:t>‹#›</a:t>
            </a:fld>
            <a:endParaRPr lang="en-US" altLang="en-US"/>
          </a:p>
        </p:txBody>
      </p:sp>
    </p:spTree>
  </p:cSld>
  <p:clrMapOvr>
    <a:masterClrMapping/>
  </p:clrMapOvr>
  <p:transition spd="slow">
    <p:diamon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A0A08-486C-4121-AB61-09D85B4011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9184E3-6768-469C-A692-D09E59DC8B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68DB0-3A2C-4B5B-AF78-C4DA902FC06E}"/>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F9C4DAD0-7F0D-4F9A-B650-6FB4D41EB23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B6811B7-B08F-4103-8DF8-C9D40D7002E7}"/>
              </a:ext>
            </a:extLst>
          </p:cNvPr>
          <p:cNvSpPr>
            <a:spLocks noGrp="1"/>
          </p:cNvSpPr>
          <p:nvPr>
            <p:ph type="sldNum" sz="quarter" idx="12"/>
          </p:nvPr>
        </p:nvSpPr>
        <p:spPr/>
        <p:txBody>
          <a:bodyPr/>
          <a:lstStyle>
            <a:lvl1pPr>
              <a:defRPr/>
            </a:lvl1pPr>
          </a:lstStyle>
          <a:p>
            <a:fld id="{6F32AC15-F0D5-4A70-B564-4E1360E0BE26}" type="slidenum">
              <a:rPr lang="en-US" altLang="en-US"/>
              <a:pPr/>
              <a:t>‹#›</a:t>
            </a:fld>
            <a:endParaRPr lang="en-US" altLang="en-US"/>
          </a:p>
        </p:txBody>
      </p:sp>
    </p:spTree>
    <p:extLst>
      <p:ext uri="{BB962C8B-B14F-4D97-AF65-F5344CB8AC3E}">
        <p14:creationId xmlns:p14="http://schemas.microsoft.com/office/powerpoint/2010/main" val="2938491681"/>
      </p:ext>
    </p:extLst>
  </p:cSld>
  <p:clrMapOvr>
    <a:masterClrMapping/>
  </p:clrMapOvr>
  <p:transition spd="slow">
    <p:diamon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9BEC2C-2AF0-4700-B5F1-B5A8DFBCF6FE}"/>
              </a:ext>
            </a:extLst>
          </p:cNvPr>
          <p:cNvSpPr>
            <a:spLocks noGrp="1"/>
          </p:cNvSpPr>
          <p:nvPr>
            <p:ph type="title" orient="vert"/>
          </p:nvPr>
        </p:nvSpPr>
        <p:spPr>
          <a:xfrm>
            <a:off x="8818563" y="277813"/>
            <a:ext cx="2735262" cy="585311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7716D01-7029-46D0-A035-A50AE6503319}"/>
              </a:ext>
            </a:extLst>
          </p:cNvPr>
          <p:cNvSpPr>
            <a:spLocks noGrp="1"/>
          </p:cNvSpPr>
          <p:nvPr>
            <p:ph type="body" orient="vert" idx="1"/>
          </p:nvPr>
        </p:nvSpPr>
        <p:spPr>
          <a:xfrm>
            <a:off x="608013" y="277813"/>
            <a:ext cx="805815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A65446-0C47-4218-A073-ED568ECFB56B}"/>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E7941B8C-14B8-4A04-99A9-4377D37B85B6}"/>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4455A41B-97A3-4D06-8196-FA1FE63D7217}"/>
              </a:ext>
            </a:extLst>
          </p:cNvPr>
          <p:cNvSpPr>
            <a:spLocks noGrp="1"/>
          </p:cNvSpPr>
          <p:nvPr>
            <p:ph type="sldNum" sz="quarter" idx="12"/>
          </p:nvPr>
        </p:nvSpPr>
        <p:spPr/>
        <p:txBody>
          <a:bodyPr/>
          <a:lstStyle>
            <a:lvl1pPr>
              <a:defRPr/>
            </a:lvl1pPr>
          </a:lstStyle>
          <a:p>
            <a:fld id="{0D9E08D8-4D31-46F1-9CC4-35F027CA2367}" type="slidenum">
              <a:rPr lang="en-US" altLang="en-US"/>
              <a:pPr/>
              <a:t>‹#›</a:t>
            </a:fld>
            <a:endParaRPr lang="en-US" altLang="en-US"/>
          </a:p>
        </p:txBody>
      </p:sp>
    </p:spTree>
    <p:extLst>
      <p:ext uri="{BB962C8B-B14F-4D97-AF65-F5344CB8AC3E}">
        <p14:creationId xmlns:p14="http://schemas.microsoft.com/office/powerpoint/2010/main" val="2076667268"/>
      </p:ext>
    </p:extLst>
  </p:cSld>
  <p:clrMapOvr>
    <a:masterClrMapping/>
  </p:clrMapOvr>
  <p:transition spd="slow">
    <p:diamon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9CB2F-6AE2-4E26-926C-AE05AA3BE3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C33578-B3FC-4FD1-BC05-60786A4A01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3F48C6-F4A3-458C-B138-597DDD74A988}"/>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4BBD0239-8DFA-462D-ADA4-D1C4C3032280}"/>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3CA7C53-8734-4EA5-B8F1-7341A7FBBEC0}"/>
              </a:ext>
            </a:extLst>
          </p:cNvPr>
          <p:cNvSpPr>
            <a:spLocks noGrp="1"/>
          </p:cNvSpPr>
          <p:nvPr>
            <p:ph type="sldNum" sz="quarter" idx="12"/>
          </p:nvPr>
        </p:nvSpPr>
        <p:spPr/>
        <p:txBody>
          <a:bodyPr/>
          <a:lstStyle>
            <a:lvl1pPr>
              <a:defRPr/>
            </a:lvl1pPr>
          </a:lstStyle>
          <a:p>
            <a:fld id="{41F721BE-B436-4D47-B67A-8CB47EB778A2}" type="slidenum">
              <a:rPr lang="en-US" altLang="en-US"/>
              <a:pPr/>
              <a:t>‹#›</a:t>
            </a:fld>
            <a:endParaRPr lang="en-US" altLang="en-US"/>
          </a:p>
        </p:txBody>
      </p:sp>
    </p:spTree>
    <p:extLst>
      <p:ext uri="{BB962C8B-B14F-4D97-AF65-F5344CB8AC3E}">
        <p14:creationId xmlns:p14="http://schemas.microsoft.com/office/powerpoint/2010/main" val="3767701163"/>
      </p:ext>
    </p:extLst>
  </p:cSld>
  <p:clrMapOvr>
    <a:masterClrMapping/>
  </p:clrMapOvr>
  <p:transition spd="slow">
    <p:diamon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FB3CF-0B64-4A18-AFFC-5F50C0979864}"/>
              </a:ext>
            </a:extLst>
          </p:cNvPr>
          <p:cNvSpPr>
            <a:spLocks noGrp="1"/>
          </p:cNvSpPr>
          <p:nvPr>
            <p:ph type="title"/>
          </p:nvPr>
        </p:nvSpPr>
        <p:spPr>
          <a:xfrm>
            <a:off x="830263" y="1709738"/>
            <a:ext cx="10488612"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A1E120-DD08-44F9-A62B-A843C2B853B5}"/>
              </a:ext>
            </a:extLst>
          </p:cNvPr>
          <p:cNvSpPr>
            <a:spLocks noGrp="1"/>
          </p:cNvSpPr>
          <p:nvPr>
            <p:ph type="body" idx="1"/>
          </p:nvPr>
        </p:nvSpPr>
        <p:spPr>
          <a:xfrm>
            <a:off x="830263" y="4589463"/>
            <a:ext cx="10488612"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54ADFAF3-6F03-4598-ACC0-D98AFC6028E7}"/>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69C5EA49-FE20-4E2D-A3D0-49D122A64131}"/>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25576A33-633D-4C4E-A9B2-8F9ACFDD7962}"/>
              </a:ext>
            </a:extLst>
          </p:cNvPr>
          <p:cNvSpPr>
            <a:spLocks noGrp="1"/>
          </p:cNvSpPr>
          <p:nvPr>
            <p:ph type="sldNum" sz="quarter" idx="12"/>
          </p:nvPr>
        </p:nvSpPr>
        <p:spPr/>
        <p:txBody>
          <a:bodyPr/>
          <a:lstStyle>
            <a:lvl1pPr>
              <a:defRPr/>
            </a:lvl1pPr>
          </a:lstStyle>
          <a:p>
            <a:fld id="{871F043C-AFB3-4090-908E-5AB738250642}" type="slidenum">
              <a:rPr lang="en-US" altLang="en-US"/>
              <a:pPr/>
              <a:t>‹#›</a:t>
            </a:fld>
            <a:endParaRPr lang="en-US" altLang="en-US"/>
          </a:p>
        </p:txBody>
      </p:sp>
    </p:spTree>
    <p:extLst>
      <p:ext uri="{BB962C8B-B14F-4D97-AF65-F5344CB8AC3E}">
        <p14:creationId xmlns:p14="http://schemas.microsoft.com/office/powerpoint/2010/main" val="2613097726"/>
      </p:ext>
    </p:extLst>
  </p:cSld>
  <p:clrMapOvr>
    <a:masterClrMapping/>
  </p:clrMapOvr>
  <p:transition spd="slow">
    <p:diamon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ECAE-892A-464C-9E57-452B7E0CB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7D6081-0A85-4A6C-BC38-79A644DA8022}"/>
              </a:ext>
            </a:extLst>
          </p:cNvPr>
          <p:cNvSpPr>
            <a:spLocks noGrp="1"/>
          </p:cNvSpPr>
          <p:nvPr>
            <p:ph sz="half" idx="1"/>
          </p:nvPr>
        </p:nvSpPr>
        <p:spPr>
          <a:xfrm>
            <a:off x="608013" y="1600200"/>
            <a:ext cx="5395912"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4FA2BF0-3940-4F04-927B-9180B1919D5E}"/>
              </a:ext>
            </a:extLst>
          </p:cNvPr>
          <p:cNvSpPr>
            <a:spLocks noGrp="1"/>
          </p:cNvSpPr>
          <p:nvPr>
            <p:ph sz="half" idx="2"/>
          </p:nvPr>
        </p:nvSpPr>
        <p:spPr>
          <a:xfrm>
            <a:off x="6156325" y="1600200"/>
            <a:ext cx="53975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378018-05E3-4EAC-B014-17651DFCF528}"/>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745348D5-989A-4B54-B00F-855590808D47}"/>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B636EFF-E651-4644-9104-47A43B1BA863}"/>
              </a:ext>
            </a:extLst>
          </p:cNvPr>
          <p:cNvSpPr>
            <a:spLocks noGrp="1"/>
          </p:cNvSpPr>
          <p:nvPr>
            <p:ph type="sldNum" sz="quarter" idx="12"/>
          </p:nvPr>
        </p:nvSpPr>
        <p:spPr/>
        <p:txBody>
          <a:bodyPr/>
          <a:lstStyle>
            <a:lvl1pPr>
              <a:defRPr/>
            </a:lvl1pPr>
          </a:lstStyle>
          <a:p>
            <a:fld id="{E93D3CF2-E6DB-4959-B3D8-279E97E944FC}" type="slidenum">
              <a:rPr lang="en-US" altLang="en-US"/>
              <a:pPr/>
              <a:t>‹#›</a:t>
            </a:fld>
            <a:endParaRPr lang="en-US" altLang="en-US"/>
          </a:p>
        </p:txBody>
      </p:sp>
    </p:spTree>
    <p:extLst>
      <p:ext uri="{BB962C8B-B14F-4D97-AF65-F5344CB8AC3E}">
        <p14:creationId xmlns:p14="http://schemas.microsoft.com/office/powerpoint/2010/main" val="2875736836"/>
      </p:ext>
    </p:extLst>
  </p:cSld>
  <p:clrMapOvr>
    <a:masterClrMapping/>
  </p:clrMapOvr>
  <p:transition spd="slow">
    <p:diamon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35FF4-E23A-4922-AC36-5D7539BDBE20}"/>
              </a:ext>
            </a:extLst>
          </p:cNvPr>
          <p:cNvSpPr>
            <a:spLocks noGrp="1"/>
          </p:cNvSpPr>
          <p:nvPr>
            <p:ph type="title"/>
          </p:nvPr>
        </p:nvSpPr>
        <p:spPr>
          <a:xfrm>
            <a:off x="838200" y="365125"/>
            <a:ext cx="10488613"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4B01A-51CA-46CE-86AA-11CE4A32BD20}"/>
              </a:ext>
            </a:extLst>
          </p:cNvPr>
          <p:cNvSpPr>
            <a:spLocks noGrp="1"/>
          </p:cNvSpPr>
          <p:nvPr>
            <p:ph type="body" idx="1"/>
          </p:nvPr>
        </p:nvSpPr>
        <p:spPr>
          <a:xfrm>
            <a:off x="838200" y="1681163"/>
            <a:ext cx="51450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DFF5F8-D270-4304-8092-35A338146173}"/>
              </a:ext>
            </a:extLst>
          </p:cNvPr>
          <p:cNvSpPr>
            <a:spLocks noGrp="1"/>
          </p:cNvSpPr>
          <p:nvPr>
            <p:ph sz="half" idx="2"/>
          </p:nvPr>
        </p:nvSpPr>
        <p:spPr>
          <a:xfrm>
            <a:off x="838200" y="2505075"/>
            <a:ext cx="51450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8D880E-284E-4A38-96C7-3711767B6FF3}"/>
              </a:ext>
            </a:extLst>
          </p:cNvPr>
          <p:cNvSpPr>
            <a:spLocks noGrp="1"/>
          </p:cNvSpPr>
          <p:nvPr>
            <p:ph type="body" sz="quarter" idx="3"/>
          </p:nvPr>
        </p:nvSpPr>
        <p:spPr>
          <a:xfrm>
            <a:off x="6156325" y="1681163"/>
            <a:ext cx="51704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F65DC6-B502-42FB-A5A3-706DE5A31C65}"/>
              </a:ext>
            </a:extLst>
          </p:cNvPr>
          <p:cNvSpPr>
            <a:spLocks noGrp="1"/>
          </p:cNvSpPr>
          <p:nvPr>
            <p:ph sz="quarter" idx="4"/>
          </p:nvPr>
        </p:nvSpPr>
        <p:spPr>
          <a:xfrm>
            <a:off x="6156325" y="2505075"/>
            <a:ext cx="51704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A1D3F8-7EF2-4219-9C3B-2ABDDEDFE1A0}"/>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59A2A6FB-6CAE-4C67-8665-A569A4D54BAF}"/>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0BEBC766-641F-4671-B8A1-E6BFDBC0B09A}"/>
              </a:ext>
            </a:extLst>
          </p:cNvPr>
          <p:cNvSpPr>
            <a:spLocks noGrp="1"/>
          </p:cNvSpPr>
          <p:nvPr>
            <p:ph type="sldNum" sz="quarter" idx="12"/>
          </p:nvPr>
        </p:nvSpPr>
        <p:spPr/>
        <p:txBody>
          <a:bodyPr/>
          <a:lstStyle>
            <a:lvl1pPr>
              <a:defRPr/>
            </a:lvl1pPr>
          </a:lstStyle>
          <a:p>
            <a:fld id="{46448049-E619-405D-B698-CE3CD35E846B}" type="slidenum">
              <a:rPr lang="en-US" altLang="en-US"/>
              <a:pPr/>
              <a:t>‹#›</a:t>
            </a:fld>
            <a:endParaRPr lang="en-US" altLang="en-US"/>
          </a:p>
        </p:txBody>
      </p:sp>
    </p:spTree>
    <p:extLst>
      <p:ext uri="{BB962C8B-B14F-4D97-AF65-F5344CB8AC3E}">
        <p14:creationId xmlns:p14="http://schemas.microsoft.com/office/powerpoint/2010/main" val="1021430424"/>
      </p:ext>
    </p:extLst>
  </p:cSld>
  <p:clrMapOvr>
    <a:masterClrMapping/>
  </p:clrMapOvr>
  <p:transition spd="slow">
    <p:diamon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DCD2F-EDAA-4DE6-AC75-65C0EEE2C2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CBD63-487B-4DED-9722-9D75B4CC8714}"/>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0FFF07A7-367F-430A-8F1E-825E899A2483}"/>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DB2D771C-349D-45FF-9E83-7DE436DD6358}"/>
              </a:ext>
            </a:extLst>
          </p:cNvPr>
          <p:cNvSpPr>
            <a:spLocks noGrp="1"/>
          </p:cNvSpPr>
          <p:nvPr>
            <p:ph type="sldNum" sz="quarter" idx="12"/>
          </p:nvPr>
        </p:nvSpPr>
        <p:spPr/>
        <p:txBody>
          <a:bodyPr/>
          <a:lstStyle>
            <a:lvl1pPr>
              <a:defRPr/>
            </a:lvl1pPr>
          </a:lstStyle>
          <a:p>
            <a:fld id="{CFA23BBF-B51C-4B4F-98F4-F890CA6FF782}" type="slidenum">
              <a:rPr lang="en-US" altLang="en-US"/>
              <a:pPr/>
              <a:t>‹#›</a:t>
            </a:fld>
            <a:endParaRPr lang="en-US" altLang="en-US"/>
          </a:p>
        </p:txBody>
      </p:sp>
    </p:spTree>
    <p:extLst>
      <p:ext uri="{BB962C8B-B14F-4D97-AF65-F5344CB8AC3E}">
        <p14:creationId xmlns:p14="http://schemas.microsoft.com/office/powerpoint/2010/main" val="1483743629"/>
      </p:ext>
    </p:extLst>
  </p:cSld>
  <p:clrMapOvr>
    <a:masterClrMapping/>
  </p:clrMapOvr>
  <p:transition spd="slow">
    <p:diamon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8B2F0A-B10D-45A2-A379-344A0FB0B260}"/>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BA619137-0724-4A6A-ADAD-2161102EA15F}"/>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29D3933E-97F8-43DC-AD0E-D73E0907C3DE}"/>
              </a:ext>
            </a:extLst>
          </p:cNvPr>
          <p:cNvSpPr>
            <a:spLocks noGrp="1"/>
          </p:cNvSpPr>
          <p:nvPr>
            <p:ph type="sldNum" sz="quarter" idx="12"/>
          </p:nvPr>
        </p:nvSpPr>
        <p:spPr/>
        <p:txBody>
          <a:bodyPr/>
          <a:lstStyle>
            <a:lvl1pPr>
              <a:defRPr/>
            </a:lvl1pPr>
          </a:lstStyle>
          <a:p>
            <a:fld id="{23E16BA2-9E3C-443D-AAA7-DE12225FCE13}" type="slidenum">
              <a:rPr lang="en-US" altLang="en-US"/>
              <a:pPr/>
              <a:t>‹#›</a:t>
            </a:fld>
            <a:endParaRPr lang="en-US" altLang="en-US"/>
          </a:p>
        </p:txBody>
      </p:sp>
    </p:spTree>
    <p:extLst>
      <p:ext uri="{BB962C8B-B14F-4D97-AF65-F5344CB8AC3E}">
        <p14:creationId xmlns:p14="http://schemas.microsoft.com/office/powerpoint/2010/main" val="2228500368"/>
      </p:ext>
    </p:extLst>
  </p:cSld>
  <p:clrMapOvr>
    <a:masterClrMapping/>
  </p:clrMapOvr>
  <p:transition spd="slow">
    <p:diamon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BB114-0FD1-47B5-9070-C0C18FF9BA2D}"/>
              </a:ext>
            </a:extLst>
          </p:cNvPr>
          <p:cNvSpPr>
            <a:spLocks noGrp="1"/>
          </p:cNvSpPr>
          <p:nvPr>
            <p:ph type="title"/>
          </p:nvPr>
        </p:nvSpPr>
        <p:spPr>
          <a:xfrm>
            <a:off x="838200" y="457200"/>
            <a:ext cx="3922713"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BE35DA-3495-49EB-97B2-397ED010FC7D}"/>
              </a:ext>
            </a:extLst>
          </p:cNvPr>
          <p:cNvSpPr>
            <a:spLocks noGrp="1"/>
          </p:cNvSpPr>
          <p:nvPr>
            <p:ph idx="1"/>
          </p:nvPr>
        </p:nvSpPr>
        <p:spPr>
          <a:xfrm>
            <a:off x="5170488" y="987425"/>
            <a:ext cx="615632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450332-379B-4411-872F-CFA8B868B532}"/>
              </a:ext>
            </a:extLst>
          </p:cNvPr>
          <p:cNvSpPr>
            <a:spLocks noGrp="1"/>
          </p:cNvSpPr>
          <p:nvPr>
            <p:ph type="body" sz="half" idx="2"/>
          </p:nvPr>
        </p:nvSpPr>
        <p:spPr>
          <a:xfrm>
            <a:off x="838200" y="2057400"/>
            <a:ext cx="392271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326C9C-51C7-481D-925F-48F3AD88B2F9}"/>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42702D9-CD8E-4D66-B3D4-D05259846EBB}"/>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3C65B37-BCE9-41CC-8AF7-84E33F457DAD}"/>
              </a:ext>
            </a:extLst>
          </p:cNvPr>
          <p:cNvSpPr>
            <a:spLocks noGrp="1"/>
          </p:cNvSpPr>
          <p:nvPr>
            <p:ph type="sldNum" sz="quarter" idx="12"/>
          </p:nvPr>
        </p:nvSpPr>
        <p:spPr/>
        <p:txBody>
          <a:bodyPr/>
          <a:lstStyle>
            <a:lvl1pPr>
              <a:defRPr/>
            </a:lvl1pPr>
          </a:lstStyle>
          <a:p>
            <a:fld id="{1759CC47-FC06-4266-8CC4-8804E77DCEEA}" type="slidenum">
              <a:rPr lang="en-US" altLang="en-US"/>
              <a:pPr/>
              <a:t>‹#›</a:t>
            </a:fld>
            <a:endParaRPr lang="en-US" altLang="en-US"/>
          </a:p>
        </p:txBody>
      </p:sp>
    </p:spTree>
    <p:extLst>
      <p:ext uri="{BB962C8B-B14F-4D97-AF65-F5344CB8AC3E}">
        <p14:creationId xmlns:p14="http://schemas.microsoft.com/office/powerpoint/2010/main" val="3137319201"/>
      </p:ext>
    </p:extLst>
  </p:cSld>
  <p:clrMapOvr>
    <a:masterClrMapping/>
  </p:clrMapOvr>
  <p:transition spd="slow">
    <p:diamon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61E02-062B-463A-A530-869FB36BDFEC}"/>
              </a:ext>
            </a:extLst>
          </p:cNvPr>
          <p:cNvSpPr>
            <a:spLocks noGrp="1"/>
          </p:cNvSpPr>
          <p:nvPr>
            <p:ph type="title"/>
          </p:nvPr>
        </p:nvSpPr>
        <p:spPr>
          <a:xfrm>
            <a:off x="838200" y="457200"/>
            <a:ext cx="3922713"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CBB3EB-4208-4A35-A410-4473BD35A7A7}"/>
              </a:ext>
            </a:extLst>
          </p:cNvPr>
          <p:cNvSpPr>
            <a:spLocks noGrp="1"/>
          </p:cNvSpPr>
          <p:nvPr>
            <p:ph type="pic" idx="1"/>
          </p:nvPr>
        </p:nvSpPr>
        <p:spPr>
          <a:xfrm>
            <a:off x="5170488" y="987425"/>
            <a:ext cx="615632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D7AF4E-68D9-4BEF-9288-FAACA46D49BA}"/>
              </a:ext>
            </a:extLst>
          </p:cNvPr>
          <p:cNvSpPr>
            <a:spLocks noGrp="1"/>
          </p:cNvSpPr>
          <p:nvPr>
            <p:ph type="body" sz="half" idx="2"/>
          </p:nvPr>
        </p:nvSpPr>
        <p:spPr>
          <a:xfrm>
            <a:off x="838200" y="2057400"/>
            <a:ext cx="392271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2AA18D-4326-4255-85C1-023C26776A21}"/>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1A7FB6C4-7E4E-4846-8D37-CBC504E6A706}"/>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C82885C-0637-48C9-87D7-AD1796591AB5}"/>
              </a:ext>
            </a:extLst>
          </p:cNvPr>
          <p:cNvSpPr>
            <a:spLocks noGrp="1"/>
          </p:cNvSpPr>
          <p:nvPr>
            <p:ph type="sldNum" sz="quarter" idx="12"/>
          </p:nvPr>
        </p:nvSpPr>
        <p:spPr/>
        <p:txBody>
          <a:bodyPr/>
          <a:lstStyle>
            <a:lvl1pPr>
              <a:defRPr/>
            </a:lvl1pPr>
          </a:lstStyle>
          <a:p>
            <a:fld id="{9F0E6C6B-1B99-48A1-B953-9F370937EA5E}" type="slidenum">
              <a:rPr lang="en-US" altLang="en-US"/>
              <a:pPr/>
              <a:t>‹#›</a:t>
            </a:fld>
            <a:endParaRPr lang="en-US" altLang="en-US"/>
          </a:p>
        </p:txBody>
      </p:sp>
    </p:spTree>
    <p:extLst>
      <p:ext uri="{BB962C8B-B14F-4D97-AF65-F5344CB8AC3E}">
        <p14:creationId xmlns:p14="http://schemas.microsoft.com/office/powerpoint/2010/main" val="984094623"/>
      </p:ext>
    </p:extLst>
  </p:cSld>
  <p:clrMapOvr>
    <a:masterClrMapping/>
  </p:clrMapOvr>
  <p:transition spd="slow">
    <p:diamon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100000">
              <a:schemeClr val="bg1"/>
            </a:gs>
          </a:gsLst>
          <a:lin ang="5400000" scaled="1"/>
        </a:gradFill>
        <a:effectLst/>
      </p:bgPr>
    </p:bg>
    <p:spTree>
      <p:nvGrpSpPr>
        <p:cNvPr id="1" name=""/>
        <p:cNvGrpSpPr/>
        <p:nvPr/>
      </p:nvGrpSpPr>
      <p:grpSpPr>
        <a:xfrm>
          <a:off x="0" y="0"/>
          <a:ext cx="0" cy="0"/>
          <a:chOff x="0" y="0"/>
          <a:chExt cx="0" cy="0"/>
        </a:xfrm>
      </p:grpSpPr>
      <p:grpSp>
        <p:nvGrpSpPr>
          <p:cNvPr id="4098" name="Group 2">
            <a:extLst>
              <a:ext uri="{FF2B5EF4-FFF2-40B4-BE49-F238E27FC236}">
                <a16:creationId xmlns:a16="http://schemas.microsoft.com/office/drawing/2014/main" id="{C3A852E7-3C85-4498-BF87-DCE05F5CEC7C}"/>
              </a:ext>
            </a:extLst>
          </p:cNvPr>
          <p:cNvGrpSpPr>
            <a:grpSpLocks/>
          </p:cNvGrpSpPr>
          <p:nvPr/>
        </p:nvGrpSpPr>
        <p:grpSpPr bwMode="auto">
          <a:xfrm>
            <a:off x="0" y="0"/>
            <a:ext cx="12161838" cy="6934200"/>
            <a:chOff x="0" y="0"/>
            <a:chExt cx="5760" cy="4368"/>
          </a:xfrm>
        </p:grpSpPr>
        <p:sp>
          <p:nvSpPr>
            <p:cNvPr id="4099" name="Freeform 3">
              <a:extLst>
                <a:ext uri="{FF2B5EF4-FFF2-40B4-BE49-F238E27FC236}">
                  <a16:creationId xmlns:a16="http://schemas.microsoft.com/office/drawing/2014/main" id="{2C3AA0B5-A32E-47C5-A2E5-70FA84D26401}"/>
                </a:ext>
              </a:extLst>
            </p:cNvPr>
            <p:cNvSpPr>
              <a:spLocks/>
            </p:cNvSpPr>
            <p:nvPr/>
          </p:nvSpPr>
          <p:spPr bwMode="hidden">
            <a:xfrm>
              <a:off x="0" y="2208"/>
              <a:ext cx="2515" cy="1970"/>
            </a:xfrm>
            <a:custGeom>
              <a:avLst/>
              <a:gdLst>
                <a:gd name="T0" fmla="*/ 744 w 2515"/>
                <a:gd name="T1" fmla="*/ 1669 h 1970"/>
                <a:gd name="T2" fmla="*/ 852 w 2515"/>
                <a:gd name="T3" fmla="*/ 1400 h 1970"/>
                <a:gd name="T4" fmla="*/ 876 w 2515"/>
                <a:gd name="T5" fmla="*/ 1171 h 1970"/>
                <a:gd name="T6" fmla="*/ 979 w 2515"/>
                <a:gd name="T7" fmla="*/ 1370 h 1970"/>
                <a:gd name="T8" fmla="*/ 1231 w 2515"/>
                <a:gd name="T9" fmla="*/ 1621 h 1970"/>
                <a:gd name="T10" fmla="*/ 1471 w 2515"/>
                <a:gd name="T11" fmla="*/ 1693 h 1970"/>
                <a:gd name="T12" fmla="*/ 1819 w 2515"/>
                <a:gd name="T13" fmla="*/ 1678 h 1970"/>
                <a:gd name="T14" fmla="*/ 1893 w 2515"/>
                <a:gd name="T15" fmla="*/ 1513 h 1970"/>
                <a:gd name="T16" fmla="*/ 1874 w 2515"/>
                <a:gd name="T17" fmla="*/ 1285 h 1970"/>
                <a:gd name="T18" fmla="*/ 1783 w 2515"/>
                <a:gd name="T19" fmla="*/ 967 h 1970"/>
                <a:gd name="T20" fmla="*/ 1289 w 2515"/>
                <a:gd name="T21" fmla="*/ 873 h 1970"/>
                <a:gd name="T22" fmla="*/ 1549 w 2515"/>
                <a:gd name="T23" fmla="*/ 745 h 1970"/>
                <a:gd name="T24" fmla="*/ 1753 w 2515"/>
                <a:gd name="T25" fmla="*/ 732 h 1970"/>
                <a:gd name="T26" fmla="*/ 2107 w 2515"/>
                <a:gd name="T27" fmla="*/ 618 h 1970"/>
                <a:gd name="T28" fmla="*/ 2377 w 2515"/>
                <a:gd name="T29" fmla="*/ 438 h 1970"/>
                <a:gd name="T30" fmla="*/ 2420 w 2515"/>
                <a:gd name="T31" fmla="*/ 343 h 1970"/>
                <a:gd name="T32" fmla="*/ 2077 w 2515"/>
                <a:gd name="T33" fmla="*/ 331 h 1970"/>
                <a:gd name="T34" fmla="*/ 1951 w 2515"/>
                <a:gd name="T35" fmla="*/ 301 h 1970"/>
                <a:gd name="T36" fmla="*/ 1645 w 2515"/>
                <a:gd name="T37" fmla="*/ 289 h 1970"/>
                <a:gd name="T38" fmla="*/ 1297 w 2515"/>
                <a:gd name="T39" fmla="*/ 408 h 1970"/>
                <a:gd name="T40" fmla="*/ 1308 w 2515"/>
                <a:gd name="T41" fmla="*/ 337 h 1970"/>
                <a:gd name="T42" fmla="*/ 1453 w 2515"/>
                <a:gd name="T43" fmla="*/ 168 h 1970"/>
                <a:gd name="T44" fmla="*/ 1477 w 2515"/>
                <a:gd name="T45" fmla="*/ 36 h 1970"/>
                <a:gd name="T46" fmla="*/ 1417 w 2515"/>
                <a:gd name="T47" fmla="*/ 24 h 1970"/>
                <a:gd name="T48" fmla="*/ 1189 w 2515"/>
                <a:gd name="T49" fmla="*/ 102 h 1970"/>
                <a:gd name="T50" fmla="*/ 1026 w 2515"/>
                <a:gd name="T51" fmla="*/ 144 h 1970"/>
                <a:gd name="T52" fmla="*/ 889 w 2515"/>
                <a:gd name="T53" fmla="*/ 331 h 1970"/>
                <a:gd name="T54" fmla="*/ 726 w 2515"/>
                <a:gd name="T55" fmla="*/ 480 h 1970"/>
                <a:gd name="T56" fmla="*/ 643 w 2515"/>
                <a:gd name="T57" fmla="*/ 540 h 1970"/>
                <a:gd name="T58" fmla="*/ 600 w 2515"/>
                <a:gd name="T59" fmla="*/ 516 h 1970"/>
                <a:gd name="T60" fmla="*/ 552 w 2515"/>
                <a:gd name="T61" fmla="*/ 486 h 1970"/>
                <a:gd name="T62" fmla="*/ 528 w 2515"/>
                <a:gd name="T63" fmla="*/ 462 h 1970"/>
                <a:gd name="T64" fmla="*/ 474 w 2515"/>
                <a:gd name="T65" fmla="*/ 426 h 1970"/>
                <a:gd name="T66" fmla="*/ 415 w 2515"/>
                <a:gd name="T67" fmla="*/ 390 h 1970"/>
                <a:gd name="T68" fmla="*/ 366 w 2515"/>
                <a:gd name="T69" fmla="*/ 366 h 1970"/>
                <a:gd name="T70" fmla="*/ 192 w 2515"/>
                <a:gd name="T71" fmla="*/ 234 h 1970"/>
                <a:gd name="T72" fmla="*/ 570 w 2515"/>
                <a:gd name="T73" fmla="*/ 564 h 1970"/>
                <a:gd name="T74" fmla="*/ 444 w 2515"/>
                <a:gd name="T75" fmla="*/ 732 h 1970"/>
                <a:gd name="T76" fmla="*/ 318 w 2515"/>
                <a:gd name="T77" fmla="*/ 787 h 1970"/>
                <a:gd name="T78" fmla="*/ 127 w 2515"/>
                <a:gd name="T79" fmla="*/ 853 h 1970"/>
                <a:gd name="T80" fmla="*/ 0 w 2515"/>
                <a:gd name="T81" fmla="*/ 1165 h 1970"/>
                <a:gd name="T82" fmla="*/ 372 w 2515"/>
                <a:gd name="T83" fmla="*/ 1015 h 1970"/>
                <a:gd name="T84" fmla="*/ 222 w 2515"/>
                <a:gd name="T85" fmla="*/ 1262 h 1970"/>
                <a:gd name="T86" fmla="*/ 139 w 2515"/>
                <a:gd name="T87" fmla="*/ 1459 h 1970"/>
                <a:gd name="T88" fmla="*/ 102 w 2515"/>
                <a:gd name="T89" fmla="*/ 1495 h 1970"/>
                <a:gd name="T90" fmla="*/ 84 w 2515"/>
                <a:gd name="T91" fmla="*/ 1519 h 1970"/>
                <a:gd name="T92" fmla="*/ 96 w 2515"/>
                <a:gd name="T93" fmla="*/ 1537 h 1970"/>
                <a:gd name="T94" fmla="*/ 127 w 2515"/>
                <a:gd name="T95" fmla="*/ 1567 h 1970"/>
                <a:gd name="T96" fmla="*/ 145 w 2515"/>
                <a:gd name="T97" fmla="*/ 1633 h 1970"/>
                <a:gd name="T98" fmla="*/ 156 w 2515"/>
                <a:gd name="T99" fmla="*/ 1693 h 1970"/>
                <a:gd name="T100" fmla="*/ 162 w 2515"/>
                <a:gd name="T101" fmla="*/ 1723 h 1970"/>
                <a:gd name="T102" fmla="*/ 216 w 2515"/>
                <a:gd name="T103" fmla="*/ 1802 h 1970"/>
                <a:gd name="T104" fmla="*/ 228 w 2515"/>
                <a:gd name="T105" fmla="*/ 1850 h 1970"/>
                <a:gd name="T106" fmla="*/ 240 w 2515"/>
                <a:gd name="T107" fmla="*/ 1904 h 1970"/>
                <a:gd name="T108" fmla="*/ 246 w 2515"/>
                <a:gd name="T109" fmla="*/ 1922 h 1970"/>
                <a:gd name="T110" fmla="*/ 258 w 2515"/>
                <a:gd name="T111" fmla="*/ 1970 h 1970"/>
                <a:gd name="T112" fmla="*/ 462 w 2515"/>
                <a:gd name="T113" fmla="*/ 1922 h 1970"/>
                <a:gd name="T114" fmla="*/ 624 w 2515"/>
                <a:gd name="T115" fmla="*/ 1778 h 19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515" h="1970">
                  <a:moveTo>
                    <a:pt x="624" y="1778"/>
                  </a:moveTo>
                  <a:lnTo>
                    <a:pt x="744" y="1669"/>
                  </a:lnTo>
                  <a:lnTo>
                    <a:pt x="834" y="1627"/>
                  </a:lnTo>
                  <a:lnTo>
                    <a:pt x="852" y="1400"/>
                  </a:lnTo>
                  <a:lnTo>
                    <a:pt x="834" y="1225"/>
                  </a:lnTo>
                  <a:lnTo>
                    <a:pt x="876" y="1171"/>
                  </a:lnTo>
                  <a:lnTo>
                    <a:pt x="901" y="1268"/>
                  </a:lnTo>
                  <a:lnTo>
                    <a:pt x="979" y="1370"/>
                  </a:lnTo>
                  <a:lnTo>
                    <a:pt x="1116" y="1519"/>
                  </a:lnTo>
                  <a:lnTo>
                    <a:pt x="1231" y="1621"/>
                  </a:lnTo>
                  <a:lnTo>
                    <a:pt x="1353" y="1632"/>
                  </a:lnTo>
                  <a:lnTo>
                    <a:pt x="1471" y="1693"/>
                  </a:lnTo>
                  <a:lnTo>
                    <a:pt x="1664" y="1659"/>
                  </a:lnTo>
                  <a:lnTo>
                    <a:pt x="1819" y="1678"/>
                  </a:lnTo>
                  <a:lnTo>
                    <a:pt x="1975" y="1632"/>
                  </a:lnTo>
                  <a:lnTo>
                    <a:pt x="1893" y="1513"/>
                  </a:lnTo>
                  <a:lnTo>
                    <a:pt x="1920" y="1385"/>
                  </a:lnTo>
                  <a:lnTo>
                    <a:pt x="1874" y="1285"/>
                  </a:lnTo>
                  <a:lnTo>
                    <a:pt x="1865" y="1129"/>
                  </a:lnTo>
                  <a:lnTo>
                    <a:pt x="1783" y="967"/>
                  </a:lnTo>
                  <a:lnTo>
                    <a:pt x="1527" y="891"/>
                  </a:lnTo>
                  <a:lnTo>
                    <a:pt x="1289" y="873"/>
                  </a:lnTo>
                  <a:lnTo>
                    <a:pt x="1393" y="781"/>
                  </a:lnTo>
                  <a:lnTo>
                    <a:pt x="1549" y="745"/>
                  </a:lnTo>
                  <a:lnTo>
                    <a:pt x="1620" y="738"/>
                  </a:lnTo>
                  <a:lnTo>
                    <a:pt x="1753" y="732"/>
                  </a:lnTo>
                  <a:lnTo>
                    <a:pt x="1933" y="720"/>
                  </a:lnTo>
                  <a:lnTo>
                    <a:pt x="2107" y="618"/>
                  </a:lnTo>
                  <a:lnTo>
                    <a:pt x="2227" y="516"/>
                  </a:lnTo>
                  <a:lnTo>
                    <a:pt x="2377" y="438"/>
                  </a:lnTo>
                  <a:lnTo>
                    <a:pt x="2515" y="337"/>
                  </a:lnTo>
                  <a:lnTo>
                    <a:pt x="2420" y="343"/>
                  </a:lnTo>
                  <a:lnTo>
                    <a:pt x="2191" y="343"/>
                  </a:lnTo>
                  <a:lnTo>
                    <a:pt x="2077" y="331"/>
                  </a:lnTo>
                  <a:lnTo>
                    <a:pt x="2053" y="301"/>
                  </a:lnTo>
                  <a:lnTo>
                    <a:pt x="1951" y="301"/>
                  </a:lnTo>
                  <a:lnTo>
                    <a:pt x="1795" y="259"/>
                  </a:lnTo>
                  <a:lnTo>
                    <a:pt x="1645" y="289"/>
                  </a:lnTo>
                  <a:lnTo>
                    <a:pt x="1447" y="372"/>
                  </a:lnTo>
                  <a:lnTo>
                    <a:pt x="1297" y="408"/>
                  </a:lnTo>
                  <a:lnTo>
                    <a:pt x="1153" y="414"/>
                  </a:lnTo>
                  <a:lnTo>
                    <a:pt x="1308" y="337"/>
                  </a:lnTo>
                  <a:lnTo>
                    <a:pt x="1465" y="198"/>
                  </a:lnTo>
                  <a:lnTo>
                    <a:pt x="1453" y="168"/>
                  </a:lnTo>
                  <a:lnTo>
                    <a:pt x="1465" y="102"/>
                  </a:lnTo>
                  <a:lnTo>
                    <a:pt x="1477" y="36"/>
                  </a:lnTo>
                  <a:lnTo>
                    <a:pt x="1453" y="0"/>
                  </a:lnTo>
                  <a:lnTo>
                    <a:pt x="1417" y="24"/>
                  </a:lnTo>
                  <a:lnTo>
                    <a:pt x="1356" y="42"/>
                  </a:lnTo>
                  <a:lnTo>
                    <a:pt x="1189" y="102"/>
                  </a:lnTo>
                  <a:lnTo>
                    <a:pt x="1098" y="144"/>
                  </a:lnTo>
                  <a:lnTo>
                    <a:pt x="1026" y="144"/>
                  </a:lnTo>
                  <a:lnTo>
                    <a:pt x="991" y="168"/>
                  </a:lnTo>
                  <a:lnTo>
                    <a:pt x="889" y="331"/>
                  </a:lnTo>
                  <a:lnTo>
                    <a:pt x="852" y="408"/>
                  </a:lnTo>
                  <a:lnTo>
                    <a:pt x="726" y="480"/>
                  </a:lnTo>
                  <a:lnTo>
                    <a:pt x="649" y="540"/>
                  </a:lnTo>
                  <a:lnTo>
                    <a:pt x="643" y="540"/>
                  </a:lnTo>
                  <a:lnTo>
                    <a:pt x="637" y="534"/>
                  </a:lnTo>
                  <a:lnTo>
                    <a:pt x="600" y="516"/>
                  </a:lnTo>
                  <a:lnTo>
                    <a:pt x="564" y="492"/>
                  </a:lnTo>
                  <a:lnTo>
                    <a:pt x="552" y="486"/>
                  </a:lnTo>
                  <a:lnTo>
                    <a:pt x="540" y="474"/>
                  </a:lnTo>
                  <a:lnTo>
                    <a:pt x="528" y="462"/>
                  </a:lnTo>
                  <a:lnTo>
                    <a:pt x="504" y="444"/>
                  </a:lnTo>
                  <a:lnTo>
                    <a:pt x="474" y="426"/>
                  </a:lnTo>
                  <a:lnTo>
                    <a:pt x="444" y="408"/>
                  </a:lnTo>
                  <a:lnTo>
                    <a:pt x="415" y="390"/>
                  </a:lnTo>
                  <a:lnTo>
                    <a:pt x="385" y="372"/>
                  </a:lnTo>
                  <a:lnTo>
                    <a:pt x="366" y="366"/>
                  </a:lnTo>
                  <a:lnTo>
                    <a:pt x="360" y="360"/>
                  </a:lnTo>
                  <a:lnTo>
                    <a:pt x="192" y="234"/>
                  </a:lnTo>
                  <a:lnTo>
                    <a:pt x="210" y="307"/>
                  </a:lnTo>
                  <a:lnTo>
                    <a:pt x="570" y="564"/>
                  </a:lnTo>
                  <a:lnTo>
                    <a:pt x="558" y="618"/>
                  </a:lnTo>
                  <a:lnTo>
                    <a:pt x="444" y="732"/>
                  </a:lnTo>
                  <a:lnTo>
                    <a:pt x="324" y="787"/>
                  </a:lnTo>
                  <a:lnTo>
                    <a:pt x="318" y="787"/>
                  </a:lnTo>
                  <a:lnTo>
                    <a:pt x="258" y="811"/>
                  </a:lnTo>
                  <a:lnTo>
                    <a:pt x="127" y="853"/>
                  </a:lnTo>
                  <a:lnTo>
                    <a:pt x="0" y="901"/>
                  </a:lnTo>
                  <a:lnTo>
                    <a:pt x="0" y="1165"/>
                  </a:lnTo>
                  <a:lnTo>
                    <a:pt x="78" y="1147"/>
                  </a:lnTo>
                  <a:lnTo>
                    <a:pt x="372" y="1015"/>
                  </a:lnTo>
                  <a:lnTo>
                    <a:pt x="336" y="1117"/>
                  </a:lnTo>
                  <a:lnTo>
                    <a:pt x="222" y="1262"/>
                  </a:lnTo>
                  <a:lnTo>
                    <a:pt x="145" y="1453"/>
                  </a:lnTo>
                  <a:lnTo>
                    <a:pt x="139" y="1459"/>
                  </a:lnTo>
                  <a:lnTo>
                    <a:pt x="133" y="1465"/>
                  </a:lnTo>
                  <a:lnTo>
                    <a:pt x="102" y="1495"/>
                  </a:lnTo>
                  <a:lnTo>
                    <a:pt x="90" y="1507"/>
                  </a:lnTo>
                  <a:lnTo>
                    <a:pt x="84" y="1519"/>
                  </a:lnTo>
                  <a:lnTo>
                    <a:pt x="84" y="1531"/>
                  </a:lnTo>
                  <a:lnTo>
                    <a:pt x="96" y="1537"/>
                  </a:lnTo>
                  <a:lnTo>
                    <a:pt x="114" y="1549"/>
                  </a:lnTo>
                  <a:lnTo>
                    <a:pt x="127" y="1567"/>
                  </a:lnTo>
                  <a:lnTo>
                    <a:pt x="139" y="1597"/>
                  </a:lnTo>
                  <a:lnTo>
                    <a:pt x="145" y="1633"/>
                  </a:lnTo>
                  <a:lnTo>
                    <a:pt x="150" y="1663"/>
                  </a:lnTo>
                  <a:lnTo>
                    <a:pt x="156" y="1693"/>
                  </a:lnTo>
                  <a:lnTo>
                    <a:pt x="162" y="1717"/>
                  </a:lnTo>
                  <a:lnTo>
                    <a:pt x="162" y="1723"/>
                  </a:lnTo>
                  <a:lnTo>
                    <a:pt x="216" y="1796"/>
                  </a:lnTo>
                  <a:lnTo>
                    <a:pt x="216" y="1802"/>
                  </a:lnTo>
                  <a:lnTo>
                    <a:pt x="222" y="1814"/>
                  </a:lnTo>
                  <a:lnTo>
                    <a:pt x="228" y="1850"/>
                  </a:lnTo>
                  <a:lnTo>
                    <a:pt x="234" y="1886"/>
                  </a:lnTo>
                  <a:lnTo>
                    <a:pt x="240" y="1904"/>
                  </a:lnTo>
                  <a:lnTo>
                    <a:pt x="240" y="1916"/>
                  </a:lnTo>
                  <a:lnTo>
                    <a:pt x="246" y="1922"/>
                  </a:lnTo>
                  <a:lnTo>
                    <a:pt x="252" y="1934"/>
                  </a:lnTo>
                  <a:lnTo>
                    <a:pt x="258" y="1970"/>
                  </a:lnTo>
                  <a:lnTo>
                    <a:pt x="438" y="1970"/>
                  </a:lnTo>
                  <a:lnTo>
                    <a:pt x="462" y="1922"/>
                  </a:lnTo>
                  <a:lnTo>
                    <a:pt x="624" y="1778"/>
                  </a:lnTo>
                  <a:lnTo>
                    <a:pt x="624" y="1778"/>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0" name="Freeform 4">
              <a:extLst>
                <a:ext uri="{FF2B5EF4-FFF2-40B4-BE49-F238E27FC236}">
                  <a16:creationId xmlns:a16="http://schemas.microsoft.com/office/drawing/2014/main" id="{986C5A68-419E-4652-9E51-5EEAE8C508FC}"/>
                </a:ext>
              </a:extLst>
            </p:cNvPr>
            <p:cNvSpPr>
              <a:spLocks/>
            </p:cNvSpPr>
            <p:nvPr/>
          </p:nvSpPr>
          <p:spPr bwMode="hidden">
            <a:xfrm>
              <a:off x="0" y="2496"/>
              <a:ext cx="2112" cy="1604"/>
            </a:xfrm>
            <a:custGeom>
              <a:avLst/>
              <a:gdLst>
                <a:gd name="T0" fmla="*/ 580 w 2123"/>
                <a:gd name="T1" fmla="*/ 1043 h 1696"/>
                <a:gd name="T2" fmla="*/ 544 w 2123"/>
                <a:gd name="T3" fmla="*/ 683 h 1696"/>
                <a:gd name="T4" fmla="*/ 670 w 2123"/>
                <a:gd name="T5" fmla="*/ 395 h 1696"/>
                <a:gd name="T6" fmla="*/ 927 w 2123"/>
                <a:gd name="T7" fmla="*/ 587 h 1696"/>
                <a:gd name="T8" fmla="*/ 1214 w 2123"/>
                <a:gd name="T9" fmla="*/ 869 h 1696"/>
                <a:gd name="T10" fmla="*/ 1483 w 2123"/>
                <a:gd name="T11" fmla="*/ 1109 h 1696"/>
                <a:gd name="T12" fmla="*/ 1800 w 2123"/>
                <a:gd name="T13" fmla="*/ 1360 h 1696"/>
                <a:gd name="T14" fmla="*/ 1883 w 2123"/>
                <a:gd name="T15" fmla="*/ 1414 h 1696"/>
                <a:gd name="T16" fmla="*/ 1836 w 2123"/>
                <a:gd name="T17" fmla="*/ 1354 h 1696"/>
                <a:gd name="T18" fmla="*/ 1411 w 2123"/>
                <a:gd name="T19" fmla="*/ 1001 h 1696"/>
                <a:gd name="T20" fmla="*/ 1088 w 2123"/>
                <a:gd name="T21" fmla="*/ 683 h 1696"/>
                <a:gd name="T22" fmla="*/ 723 w 2123"/>
                <a:gd name="T23" fmla="*/ 329 h 1696"/>
                <a:gd name="T24" fmla="*/ 999 w 2123"/>
                <a:gd name="T25" fmla="*/ 311 h 1696"/>
                <a:gd name="T26" fmla="*/ 1286 w 2123"/>
                <a:gd name="T27" fmla="*/ 317 h 1696"/>
                <a:gd name="T28" fmla="*/ 1614 w 2123"/>
                <a:gd name="T29" fmla="*/ 269 h 1696"/>
                <a:gd name="T30" fmla="*/ 2123 w 2123"/>
                <a:gd name="T31" fmla="*/ 197 h 1696"/>
                <a:gd name="T32" fmla="*/ 2075 w 2123"/>
                <a:gd name="T33" fmla="*/ 173 h 1696"/>
                <a:gd name="T34" fmla="*/ 1543 w 2123"/>
                <a:gd name="T35" fmla="*/ 257 h 1696"/>
                <a:gd name="T36" fmla="*/ 1208 w 2123"/>
                <a:gd name="T37" fmla="*/ 275 h 1696"/>
                <a:gd name="T38" fmla="*/ 759 w 2123"/>
                <a:gd name="T39" fmla="*/ 257 h 1696"/>
                <a:gd name="T40" fmla="*/ 819 w 2123"/>
                <a:gd name="T41" fmla="*/ 227 h 1696"/>
                <a:gd name="T42" fmla="*/ 1142 w 2123"/>
                <a:gd name="T43" fmla="*/ 0 h 1696"/>
                <a:gd name="T44" fmla="*/ 1088 w 2123"/>
                <a:gd name="T45" fmla="*/ 30 h 1696"/>
                <a:gd name="T46" fmla="*/ 1010 w 2123"/>
                <a:gd name="T47" fmla="*/ 84 h 1696"/>
                <a:gd name="T48" fmla="*/ 855 w 2123"/>
                <a:gd name="T49" fmla="*/ 191 h 1696"/>
                <a:gd name="T50" fmla="*/ 670 w 2123"/>
                <a:gd name="T51" fmla="*/ 281 h 1696"/>
                <a:gd name="T52" fmla="*/ 634 w 2123"/>
                <a:gd name="T53" fmla="*/ 359 h 1696"/>
                <a:gd name="T54" fmla="*/ 305 w 2123"/>
                <a:gd name="T55" fmla="*/ 587 h 1696"/>
                <a:gd name="T56" fmla="*/ 0 w 2123"/>
                <a:gd name="T57" fmla="*/ 725 h 1696"/>
                <a:gd name="T58" fmla="*/ 0 w 2123"/>
                <a:gd name="T59" fmla="*/ 731 h 1696"/>
                <a:gd name="T60" fmla="*/ 0 w 2123"/>
                <a:gd name="T61" fmla="*/ 767 h 1696"/>
                <a:gd name="T62" fmla="*/ 299 w 2123"/>
                <a:gd name="T63" fmla="*/ 635 h 1696"/>
                <a:gd name="T64" fmla="*/ 592 w 2123"/>
                <a:gd name="T65" fmla="*/ 431 h 1696"/>
                <a:gd name="T66" fmla="*/ 508 w 2123"/>
                <a:gd name="T67" fmla="*/ 671 h 1696"/>
                <a:gd name="T68" fmla="*/ 526 w 2123"/>
                <a:gd name="T69" fmla="*/ 995 h 1696"/>
                <a:gd name="T70" fmla="*/ 460 w 2123"/>
                <a:gd name="T71" fmla="*/ 1168 h 1696"/>
                <a:gd name="T72" fmla="*/ 329 w 2123"/>
                <a:gd name="T73" fmla="*/ 1480 h 1696"/>
                <a:gd name="T74" fmla="*/ 323 w 2123"/>
                <a:gd name="T75" fmla="*/ 1696 h 1696"/>
                <a:gd name="T76" fmla="*/ 329 w 2123"/>
                <a:gd name="T77" fmla="*/ 1696 h 1696"/>
                <a:gd name="T78" fmla="*/ 347 w 2123"/>
                <a:gd name="T79" fmla="*/ 1552 h 1696"/>
                <a:gd name="T80" fmla="*/ 580 w 2123"/>
                <a:gd name="T81" fmla="*/ 1043 h 1696"/>
                <a:gd name="T82" fmla="*/ 580 w 2123"/>
                <a:gd name="T83" fmla="*/ 1043 h 1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123" h="1696">
                  <a:moveTo>
                    <a:pt x="580" y="1043"/>
                  </a:moveTo>
                  <a:lnTo>
                    <a:pt x="544" y="683"/>
                  </a:lnTo>
                  <a:lnTo>
                    <a:pt x="670" y="395"/>
                  </a:lnTo>
                  <a:lnTo>
                    <a:pt x="927" y="587"/>
                  </a:lnTo>
                  <a:lnTo>
                    <a:pt x="1214" y="869"/>
                  </a:lnTo>
                  <a:lnTo>
                    <a:pt x="1483" y="1109"/>
                  </a:lnTo>
                  <a:lnTo>
                    <a:pt x="1800" y="1360"/>
                  </a:lnTo>
                  <a:lnTo>
                    <a:pt x="1883" y="1414"/>
                  </a:lnTo>
                  <a:lnTo>
                    <a:pt x="1836" y="1354"/>
                  </a:lnTo>
                  <a:lnTo>
                    <a:pt x="1411" y="1001"/>
                  </a:lnTo>
                  <a:lnTo>
                    <a:pt x="1088" y="683"/>
                  </a:lnTo>
                  <a:lnTo>
                    <a:pt x="723" y="329"/>
                  </a:lnTo>
                  <a:lnTo>
                    <a:pt x="999" y="311"/>
                  </a:lnTo>
                  <a:lnTo>
                    <a:pt x="1286" y="317"/>
                  </a:lnTo>
                  <a:lnTo>
                    <a:pt x="1614" y="269"/>
                  </a:lnTo>
                  <a:lnTo>
                    <a:pt x="2123" y="197"/>
                  </a:lnTo>
                  <a:lnTo>
                    <a:pt x="2075" y="173"/>
                  </a:lnTo>
                  <a:lnTo>
                    <a:pt x="1543" y="257"/>
                  </a:lnTo>
                  <a:lnTo>
                    <a:pt x="1208" y="275"/>
                  </a:lnTo>
                  <a:lnTo>
                    <a:pt x="759" y="257"/>
                  </a:lnTo>
                  <a:lnTo>
                    <a:pt x="819" y="227"/>
                  </a:lnTo>
                  <a:lnTo>
                    <a:pt x="1142" y="0"/>
                  </a:lnTo>
                  <a:lnTo>
                    <a:pt x="1088" y="30"/>
                  </a:lnTo>
                  <a:lnTo>
                    <a:pt x="1010" y="84"/>
                  </a:lnTo>
                  <a:lnTo>
                    <a:pt x="855" y="191"/>
                  </a:lnTo>
                  <a:lnTo>
                    <a:pt x="670" y="281"/>
                  </a:lnTo>
                  <a:lnTo>
                    <a:pt x="634" y="359"/>
                  </a:lnTo>
                  <a:lnTo>
                    <a:pt x="305" y="587"/>
                  </a:lnTo>
                  <a:lnTo>
                    <a:pt x="0" y="725"/>
                  </a:lnTo>
                  <a:lnTo>
                    <a:pt x="0" y="731"/>
                  </a:lnTo>
                  <a:lnTo>
                    <a:pt x="0" y="767"/>
                  </a:lnTo>
                  <a:lnTo>
                    <a:pt x="299" y="635"/>
                  </a:lnTo>
                  <a:lnTo>
                    <a:pt x="592" y="431"/>
                  </a:lnTo>
                  <a:lnTo>
                    <a:pt x="508" y="671"/>
                  </a:lnTo>
                  <a:lnTo>
                    <a:pt x="526" y="995"/>
                  </a:lnTo>
                  <a:lnTo>
                    <a:pt x="460" y="1168"/>
                  </a:lnTo>
                  <a:lnTo>
                    <a:pt x="329" y="1480"/>
                  </a:lnTo>
                  <a:lnTo>
                    <a:pt x="323" y="1696"/>
                  </a:lnTo>
                  <a:lnTo>
                    <a:pt x="329" y="1696"/>
                  </a:lnTo>
                  <a:lnTo>
                    <a:pt x="347" y="1552"/>
                  </a:lnTo>
                  <a:lnTo>
                    <a:pt x="580" y="1043"/>
                  </a:lnTo>
                  <a:lnTo>
                    <a:pt x="580" y="1043"/>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1" name="Freeform 5">
              <a:extLst>
                <a:ext uri="{FF2B5EF4-FFF2-40B4-BE49-F238E27FC236}">
                  <a16:creationId xmlns:a16="http://schemas.microsoft.com/office/drawing/2014/main" id="{840583F3-A26A-4934-BD4C-8816AD89631D}"/>
                </a:ext>
              </a:extLst>
            </p:cNvPr>
            <p:cNvSpPr>
              <a:spLocks/>
            </p:cNvSpPr>
            <p:nvPr/>
          </p:nvSpPr>
          <p:spPr bwMode="hidden">
            <a:xfrm>
              <a:off x="2092" y="3233"/>
              <a:ext cx="3668" cy="943"/>
            </a:xfrm>
            <a:custGeom>
              <a:avLst/>
              <a:gdLst>
                <a:gd name="T0" fmla="*/ 3338 w 3668"/>
                <a:gd name="T1" fmla="*/ 288 h 943"/>
                <a:gd name="T2" fmla="*/ 3194 w 3668"/>
                <a:gd name="T3" fmla="*/ 258 h 943"/>
                <a:gd name="T4" fmla="*/ 2816 w 3668"/>
                <a:gd name="T5" fmla="*/ 234 h 943"/>
                <a:gd name="T6" fmla="*/ 2330 w 3668"/>
                <a:gd name="T7" fmla="*/ 306 h 943"/>
                <a:gd name="T8" fmla="*/ 2372 w 3668"/>
                <a:gd name="T9" fmla="*/ 258 h 943"/>
                <a:gd name="T10" fmla="*/ 2624 w 3668"/>
                <a:gd name="T11" fmla="*/ 132 h 943"/>
                <a:gd name="T12" fmla="*/ 2707 w 3668"/>
                <a:gd name="T13" fmla="*/ 24 h 943"/>
                <a:gd name="T14" fmla="*/ 2642 w 3668"/>
                <a:gd name="T15" fmla="*/ 12 h 943"/>
                <a:gd name="T16" fmla="*/ 2515 w 3668"/>
                <a:gd name="T17" fmla="*/ 54 h 943"/>
                <a:gd name="T18" fmla="*/ 2324 w 3668"/>
                <a:gd name="T19" fmla="*/ 66 h 943"/>
                <a:gd name="T20" fmla="*/ 2101 w 3668"/>
                <a:gd name="T21" fmla="*/ 90 h 943"/>
                <a:gd name="T22" fmla="*/ 1855 w 3668"/>
                <a:gd name="T23" fmla="*/ 228 h 943"/>
                <a:gd name="T24" fmla="*/ 1591 w 3668"/>
                <a:gd name="T25" fmla="*/ 337 h 943"/>
                <a:gd name="T26" fmla="*/ 1459 w 3668"/>
                <a:gd name="T27" fmla="*/ 379 h 943"/>
                <a:gd name="T28" fmla="*/ 1417 w 3668"/>
                <a:gd name="T29" fmla="*/ 361 h 943"/>
                <a:gd name="T30" fmla="*/ 1363 w 3668"/>
                <a:gd name="T31" fmla="*/ 331 h 943"/>
                <a:gd name="T32" fmla="*/ 1344 w 3668"/>
                <a:gd name="T33" fmla="*/ 312 h 943"/>
                <a:gd name="T34" fmla="*/ 1290 w 3668"/>
                <a:gd name="T35" fmla="*/ 288 h 943"/>
                <a:gd name="T36" fmla="*/ 1230 w 3668"/>
                <a:gd name="T37" fmla="*/ 252 h 943"/>
                <a:gd name="T38" fmla="*/ 1119 w 3668"/>
                <a:gd name="T39" fmla="*/ 227 h 943"/>
                <a:gd name="T40" fmla="*/ 1320 w 3668"/>
                <a:gd name="T41" fmla="*/ 438 h 943"/>
                <a:gd name="T42" fmla="*/ 960 w 3668"/>
                <a:gd name="T43" fmla="*/ 558 h 943"/>
                <a:gd name="T44" fmla="*/ 474 w 3668"/>
                <a:gd name="T45" fmla="*/ 630 h 943"/>
                <a:gd name="T46" fmla="*/ 132 w 3668"/>
                <a:gd name="T47" fmla="*/ 781 h 943"/>
                <a:gd name="T48" fmla="*/ 234 w 3668"/>
                <a:gd name="T49" fmla="*/ 847 h 943"/>
                <a:gd name="T50" fmla="*/ 925 w 3668"/>
                <a:gd name="T51" fmla="*/ 739 h 943"/>
                <a:gd name="T52" fmla="*/ 637 w 3668"/>
                <a:gd name="T53" fmla="*/ 925 h 943"/>
                <a:gd name="T54" fmla="*/ 1405 w 3668"/>
                <a:gd name="T55" fmla="*/ 943 h 943"/>
                <a:gd name="T56" fmla="*/ 1447 w 3668"/>
                <a:gd name="T57" fmla="*/ 943 h 943"/>
                <a:gd name="T58" fmla="*/ 2888 w 3668"/>
                <a:gd name="T59" fmla="*/ 859 h 943"/>
                <a:gd name="T60" fmla="*/ 2582 w 3668"/>
                <a:gd name="T61" fmla="*/ 708 h 943"/>
                <a:gd name="T62" fmla="*/ 2299 w 3668"/>
                <a:gd name="T63" fmla="*/ 606 h 943"/>
                <a:gd name="T64" fmla="*/ 2606 w 3668"/>
                <a:gd name="T65" fmla="*/ 588 h 943"/>
                <a:gd name="T66" fmla="*/ 3001 w 3668"/>
                <a:gd name="T67" fmla="*/ 582 h 943"/>
                <a:gd name="T68" fmla="*/ 3452 w 3668"/>
                <a:gd name="T69" fmla="*/ 438 h 943"/>
                <a:gd name="T70" fmla="*/ 3668 w 3668"/>
                <a:gd name="T71" fmla="*/ 312 h 943"/>
                <a:gd name="T72" fmla="*/ 3482 w 3668"/>
                <a:gd name="T73" fmla="*/ 300 h 9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668" h="943">
                  <a:moveTo>
                    <a:pt x="3482" y="300"/>
                  </a:moveTo>
                  <a:lnTo>
                    <a:pt x="3338" y="288"/>
                  </a:lnTo>
                  <a:lnTo>
                    <a:pt x="3320" y="264"/>
                  </a:lnTo>
                  <a:lnTo>
                    <a:pt x="3194" y="258"/>
                  </a:lnTo>
                  <a:lnTo>
                    <a:pt x="3019" y="216"/>
                  </a:lnTo>
                  <a:lnTo>
                    <a:pt x="2816" y="234"/>
                  </a:lnTo>
                  <a:lnTo>
                    <a:pt x="2533" y="288"/>
                  </a:lnTo>
                  <a:lnTo>
                    <a:pt x="2330" y="306"/>
                  </a:lnTo>
                  <a:lnTo>
                    <a:pt x="2149" y="312"/>
                  </a:lnTo>
                  <a:lnTo>
                    <a:pt x="2372" y="258"/>
                  </a:lnTo>
                  <a:lnTo>
                    <a:pt x="2624" y="156"/>
                  </a:lnTo>
                  <a:lnTo>
                    <a:pt x="2624" y="132"/>
                  </a:lnTo>
                  <a:lnTo>
                    <a:pt x="2666" y="78"/>
                  </a:lnTo>
                  <a:lnTo>
                    <a:pt x="2707" y="24"/>
                  </a:lnTo>
                  <a:lnTo>
                    <a:pt x="2695" y="0"/>
                  </a:lnTo>
                  <a:lnTo>
                    <a:pt x="2642" y="12"/>
                  </a:lnTo>
                  <a:lnTo>
                    <a:pt x="2557" y="30"/>
                  </a:lnTo>
                  <a:lnTo>
                    <a:pt x="2515" y="54"/>
                  </a:lnTo>
                  <a:lnTo>
                    <a:pt x="2425" y="84"/>
                  </a:lnTo>
                  <a:lnTo>
                    <a:pt x="2324" y="66"/>
                  </a:lnTo>
                  <a:lnTo>
                    <a:pt x="2191" y="90"/>
                  </a:lnTo>
                  <a:lnTo>
                    <a:pt x="2101" y="90"/>
                  </a:lnTo>
                  <a:lnTo>
                    <a:pt x="2047" y="108"/>
                  </a:lnTo>
                  <a:lnTo>
                    <a:pt x="1855" y="228"/>
                  </a:lnTo>
                  <a:lnTo>
                    <a:pt x="1771" y="288"/>
                  </a:lnTo>
                  <a:lnTo>
                    <a:pt x="1591" y="337"/>
                  </a:lnTo>
                  <a:lnTo>
                    <a:pt x="1465" y="379"/>
                  </a:lnTo>
                  <a:lnTo>
                    <a:pt x="1459" y="379"/>
                  </a:lnTo>
                  <a:lnTo>
                    <a:pt x="1453" y="373"/>
                  </a:lnTo>
                  <a:lnTo>
                    <a:pt x="1417" y="361"/>
                  </a:lnTo>
                  <a:lnTo>
                    <a:pt x="1381" y="343"/>
                  </a:lnTo>
                  <a:lnTo>
                    <a:pt x="1363" y="331"/>
                  </a:lnTo>
                  <a:lnTo>
                    <a:pt x="1357" y="324"/>
                  </a:lnTo>
                  <a:lnTo>
                    <a:pt x="1344" y="312"/>
                  </a:lnTo>
                  <a:lnTo>
                    <a:pt x="1320" y="300"/>
                  </a:lnTo>
                  <a:lnTo>
                    <a:pt x="1290" y="288"/>
                  </a:lnTo>
                  <a:lnTo>
                    <a:pt x="1260" y="270"/>
                  </a:lnTo>
                  <a:lnTo>
                    <a:pt x="1230" y="252"/>
                  </a:lnTo>
                  <a:lnTo>
                    <a:pt x="1187" y="227"/>
                  </a:lnTo>
                  <a:lnTo>
                    <a:pt x="1119" y="227"/>
                  </a:lnTo>
                  <a:lnTo>
                    <a:pt x="1357" y="397"/>
                  </a:lnTo>
                  <a:lnTo>
                    <a:pt x="1320" y="438"/>
                  </a:lnTo>
                  <a:lnTo>
                    <a:pt x="1135" y="522"/>
                  </a:lnTo>
                  <a:lnTo>
                    <a:pt x="960" y="558"/>
                  </a:lnTo>
                  <a:lnTo>
                    <a:pt x="684" y="600"/>
                  </a:lnTo>
                  <a:lnTo>
                    <a:pt x="474" y="630"/>
                  </a:lnTo>
                  <a:lnTo>
                    <a:pt x="390" y="684"/>
                  </a:lnTo>
                  <a:lnTo>
                    <a:pt x="132" y="781"/>
                  </a:lnTo>
                  <a:lnTo>
                    <a:pt x="0" y="829"/>
                  </a:lnTo>
                  <a:lnTo>
                    <a:pt x="234" y="847"/>
                  </a:lnTo>
                  <a:lnTo>
                    <a:pt x="498" y="829"/>
                  </a:lnTo>
                  <a:lnTo>
                    <a:pt x="925" y="739"/>
                  </a:lnTo>
                  <a:lnTo>
                    <a:pt x="840" y="817"/>
                  </a:lnTo>
                  <a:lnTo>
                    <a:pt x="637" y="925"/>
                  </a:lnTo>
                  <a:lnTo>
                    <a:pt x="613" y="943"/>
                  </a:lnTo>
                  <a:lnTo>
                    <a:pt x="1405" y="943"/>
                  </a:lnTo>
                  <a:lnTo>
                    <a:pt x="1411" y="925"/>
                  </a:lnTo>
                  <a:lnTo>
                    <a:pt x="1447" y="943"/>
                  </a:lnTo>
                  <a:lnTo>
                    <a:pt x="2924" y="943"/>
                  </a:lnTo>
                  <a:lnTo>
                    <a:pt x="2888" y="859"/>
                  </a:lnTo>
                  <a:lnTo>
                    <a:pt x="2713" y="775"/>
                  </a:lnTo>
                  <a:lnTo>
                    <a:pt x="2582" y="708"/>
                  </a:lnTo>
                  <a:lnTo>
                    <a:pt x="2336" y="636"/>
                  </a:lnTo>
                  <a:lnTo>
                    <a:pt x="2299" y="606"/>
                  </a:lnTo>
                  <a:lnTo>
                    <a:pt x="2509" y="582"/>
                  </a:lnTo>
                  <a:lnTo>
                    <a:pt x="2606" y="588"/>
                  </a:lnTo>
                  <a:lnTo>
                    <a:pt x="2773" y="588"/>
                  </a:lnTo>
                  <a:lnTo>
                    <a:pt x="3001" y="582"/>
                  </a:lnTo>
                  <a:lnTo>
                    <a:pt x="3259" y="516"/>
                  </a:lnTo>
                  <a:lnTo>
                    <a:pt x="3452" y="438"/>
                  </a:lnTo>
                  <a:lnTo>
                    <a:pt x="3668" y="391"/>
                  </a:lnTo>
                  <a:lnTo>
                    <a:pt x="3668" y="312"/>
                  </a:lnTo>
                  <a:lnTo>
                    <a:pt x="3482" y="300"/>
                  </a:lnTo>
                  <a:lnTo>
                    <a:pt x="3482" y="30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2" name="Freeform 6">
              <a:extLst>
                <a:ext uri="{FF2B5EF4-FFF2-40B4-BE49-F238E27FC236}">
                  <a16:creationId xmlns:a16="http://schemas.microsoft.com/office/drawing/2014/main" id="{1241ADDB-CD19-4212-89EF-822F5F8F1E71}"/>
                </a:ext>
              </a:extLst>
            </p:cNvPr>
            <p:cNvSpPr>
              <a:spLocks/>
            </p:cNvSpPr>
            <p:nvPr/>
          </p:nvSpPr>
          <p:spPr bwMode="hidden">
            <a:xfrm>
              <a:off x="0" y="524"/>
              <a:ext cx="973" cy="1195"/>
            </a:xfrm>
            <a:custGeom>
              <a:avLst/>
              <a:gdLst>
                <a:gd name="T0" fmla="*/ 323 w 969"/>
                <a:gd name="T1" fmla="*/ 1186 h 1192"/>
                <a:gd name="T2" fmla="*/ 490 w 969"/>
                <a:gd name="T3" fmla="*/ 1192 h 1192"/>
                <a:gd name="T4" fmla="*/ 580 w 969"/>
                <a:gd name="T5" fmla="*/ 1150 h 1192"/>
                <a:gd name="T6" fmla="*/ 813 w 969"/>
                <a:gd name="T7" fmla="*/ 1085 h 1192"/>
                <a:gd name="T8" fmla="*/ 933 w 969"/>
                <a:gd name="T9" fmla="*/ 1055 h 1192"/>
                <a:gd name="T10" fmla="*/ 759 w 969"/>
                <a:gd name="T11" fmla="*/ 989 h 1192"/>
                <a:gd name="T12" fmla="*/ 556 w 969"/>
                <a:gd name="T13" fmla="*/ 953 h 1192"/>
                <a:gd name="T14" fmla="*/ 197 w 969"/>
                <a:gd name="T15" fmla="*/ 971 h 1192"/>
                <a:gd name="T16" fmla="*/ 299 w 969"/>
                <a:gd name="T17" fmla="*/ 893 h 1192"/>
                <a:gd name="T18" fmla="*/ 496 w 969"/>
                <a:gd name="T19" fmla="*/ 803 h 1192"/>
                <a:gd name="T20" fmla="*/ 694 w 969"/>
                <a:gd name="T21" fmla="*/ 671 h 1192"/>
                <a:gd name="T22" fmla="*/ 700 w 969"/>
                <a:gd name="T23" fmla="*/ 671 h 1192"/>
                <a:gd name="T24" fmla="*/ 712 w 969"/>
                <a:gd name="T25" fmla="*/ 665 h 1192"/>
                <a:gd name="T26" fmla="*/ 753 w 969"/>
                <a:gd name="T27" fmla="*/ 647 h 1192"/>
                <a:gd name="T28" fmla="*/ 777 w 969"/>
                <a:gd name="T29" fmla="*/ 641 h 1192"/>
                <a:gd name="T30" fmla="*/ 789 w 969"/>
                <a:gd name="T31" fmla="*/ 629 h 1192"/>
                <a:gd name="T32" fmla="*/ 795 w 969"/>
                <a:gd name="T33" fmla="*/ 617 h 1192"/>
                <a:gd name="T34" fmla="*/ 789 w 969"/>
                <a:gd name="T35" fmla="*/ 611 h 1192"/>
                <a:gd name="T36" fmla="*/ 783 w 969"/>
                <a:gd name="T37" fmla="*/ 599 h 1192"/>
                <a:gd name="T38" fmla="*/ 783 w 969"/>
                <a:gd name="T39" fmla="*/ 575 h 1192"/>
                <a:gd name="T40" fmla="*/ 795 w 969"/>
                <a:gd name="T41" fmla="*/ 545 h 1192"/>
                <a:gd name="T42" fmla="*/ 807 w 969"/>
                <a:gd name="T43" fmla="*/ 515 h 1192"/>
                <a:gd name="T44" fmla="*/ 825 w 969"/>
                <a:gd name="T45" fmla="*/ 485 h 1192"/>
                <a:gd name="T46" fmla="*/ 837 w 969"/>
                <a:gd name="T47" fmla="*/ 455 h 1192"/>
                <a:gd name="T48" fmla="*/ 843 w 969"/>
                <a:gd name="T49" fmla="*/ 437 h 1192"/>
                <a:gd name="T50" fmla="*/ 849 w 969"/>
                <a:gd name="T51" fmla="*/ 431 h 1192"/>
                <a:gd name="T52" fmla="*/ 849 w 969"/>
                <a:gd name="T53" fmla="*/ 347 h 1192"/>
                <a:gd name="T54" fmla="*/ 849 w 969"/>
                <a:gd name="T55" fmla="*/ 341 h 1192"/>
                <a:gd name="T56" fmla="*/ 855 w 969"/>
                <a:gd name="T57" fmla="*/ 335 h 1192"/>
                <a:gd name="T58" fmla="*/ 873 w 969"/>
                <a:gd name="T59" fmla="*/ 305 h 1192"/>
                <a:gd name="T60" fmla="*/ 885 w 969"/>
                <a:gd name="T61" fmla="*/ 269 h 1192"/>
                <a:gd name="T62" fmla="*/ 897 w 969"/>
                <a:gd name="T63" fmla="*/ 239 h 1192"/>
                <a:gd name="T64" fmla="*/ 903 w 969"/>
                <a:gd name="T65" fmla="*/ 227 h 1192"/>
                <a:gd name="T66" fmla="*/ 909 w 969"/>
                <a:gd name="T67" fmla="*/ 215 h 1192"/>
                <a:gd name="T68" fmla="*/ 927 w 969"/>
                <a:gd name="T69" fmla="*/ 173 h 1192"/>
                <a:gd name="T70" fmla="*/ 945 w 969"/>
                <a:gd name="T71" fmla="*/ 137 h 1192"/>
                <a:gd name="T72" fmla="*/ 951 w 969"/>
                <a:gd name="T73" fmla="*/ 125 h 1192"/>
                <a:gd name="T74" fmla="*/ 951 w 969"/>
                <a:gd name="T75" fmla="*/ 119 h 1192"/>
                <a:gd name="T76" fmla="*/ 969 w 969"/>
                <a:gd name="T77" fmla="*/ 0 h 1192"/>
                <a:gd name="T78" fmla="*/ 945 w 969"/>
                <a:gd name="T79" fmla="*/ 47 h 1192"/>
                <a:gd name="T80" fmla="*/ 783 w 969"/>
                <a:gd name="T81" fmla="*/ 113 h 1192"/>
                <a:gd name="T82" fmla="*/ 706 w 969"/>
                <a:gd name="T83" fmla="*/ 161 h 1192"/>
                <a:gd name="T84" fmla="*/ 460 w 969"/>
                <a:gd name="T85" fmla="*/ 233 h 1192"/>
                <a:gd name="T86" fmla="*/ 281 w 969"/>
                <a:gd name="T87" fmla="*/ 287 h 1192"/>
                <a:gd name="T88" fmla="*/ 173 w 969"/>
                <a:gd name="T89" fmla="*/ 293 h 1192"/>
                <a:gd name="T90" fmla="*/ 12 w 969"/>
                <a:gd name="T91" fmla="*/ 485 h 1192"/>
                <a:gd name="T92" fmla="*/ 0 w 969"/>
                <a:gd name="T93" fmla="*/ 509 h 1192"/>
                <a:gd name="T94" fmla="*/ 0 w 969"/>
                <a:gd name="T95" fmla="*/ 1186 h 1192"/>
                <a:gd name="T96" fmla="*/ 96 w 969"/>
                <a:gd name="T97" fmla="*/ 1180 h 1192"/>
                <a:gd name="T98" fmla="*/ 323 w 969"/>
                <a:gd name="T99" fmla="*/ 1186 h 1192"/>
                <a:gd name="T100" fmla="*/ 323 w 969"/>
                <a:gd name="T101" fmla="*/ 1186 h 1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69" h="1192">
                  <a:moveTo>
                    <a:pt x="323" y="1186"/>
                  </a:moveTo>
                  <a:lnTo>
                    <a:pt x="490" y="1192"/>
                  </a:lnTo>
                  <a:lnTo>
                    <a:pt x="580" y="1150"/>
                  </a:lnTo>
                  <a:lnTo>
                    <a:pt x="813" y="1085"/>
                  </a:lnTo>
                  <a:lnTo>
                    <a:pt x="933" y="1055"/>
                  </a:lnTo>
                  <a:lnTo>
                    <a:pt x="759" y="989"/>
                  </a:lnTo>
                  <a:lnTo>
                    <a:pt x="556" y="953"/>
                  </a:lnTo>
                  <a:lnTo>
                    <a:pt x="197" y="971"/>
                  </a:lnTo>
                  <a:lnTo>
                    <a:pt x="299" y="893"/>
                  </a:lnTo>
                  <a:lnTo>
                    <a:pt x="496" y="803"/>
                  </a:lnTo>
                  <a:lnTo>
                    <a:pt x="694" y="671"/>
                  </a:lnTo>
                  <a:lnTo>
                    <a:pt x="700" y="671"/>
                  </a:lnTo>
                  <a:lnTo>
                    <a:pt x="712" y="665"/>
                  </a:lnTo>
                  <a:lnTo>
                    <a:pt x="753" y="647"/>
                  </a:lnTo>
                  <a:lnTo>
                    <a:pt x="777" y="641"/>
                  </a:lnTo>
                  <a:lnTo>
                    <a:pt x="789" y="629"/>
                  </a:lnTo>
                  <a:lnTo>
                    <a:pt x="795" y="617"/>
                  </a:lnTo>
                  <a:lnTo>
                    <a:pt x="789" y="611"/>
                  </a:lnTo>
                  <a:lnTo>
                    <a:pt x="783" y="599"/>
                  </a:lnTo>
                  <a:lnTo>
                    <a:pt x="783" y="575"/>
                  </a:lnTo>
                  <a:lnTo>
                    <a:pt x="795" y="545"/>
                  </a:lnTo>
                  <a:lnTo>
                    <a:pt x="807" y="515"/>
                  </a:lnTo>
                  <a:lnTo>
                    <a:pt x="825" y="485"/>
                  </a:lnTo>
                  <a:lnTo>
                    <a:pt x="837" y="455"/>
                  </a:lnTo>
                  <a:lnTo>
                    <a:pt x="843" y="437"/>
                  </a:lnTo>
                  <a:lnTo>
                    <a:pt x="849" y="431"/>
                  </a:lnTo>
                  <a:lnTo>
                    <a:pt x="849" y="347"/>
                  </a:lnTo>
                  <a:lnTo>
                    <a:pt x="849" y="341"/>
                  </a:lnTo>
                  <a:lnTo>
                    <a:pt x="855" y="335"/>
                  </a:lnTo>
                  <a:lnTo>
                    <a:pt x="873" y="305"/>
                  </a:lnTo>
                  <a:lnTo>
                    <a:pt x="885" y="269"/>
                  </a:lnTo>
                  <a:lnTo>
                    <a:pt x="897" y="239"/>
                  </a:lnTo>
                  <a:lnTo>
                    <a:pt x="903" y="227"/>
                  </a:lnTo>
                  <a:lnTo>
                    <a:pt x="909" y="215"/>
                  </a:lnTo>
                  <a:lnTo>
                    <a:pt x="927" y="173"/>
                  </a:lnTo>
                  <a:lnTo>
                    <a:pt x="945" y="137"/>
                  </a:lnTo>
                  <a:lnTo>
                    <a:pt x="951" y="125"/>
                  </a:lnTo>
                  <a:lnTo>
                    <a:pt x="951" y="119"/>
                  </a:lnTo>
                  <a:lnTo>
                    <a:pt x="969" y="0"/>
                  </a:lnTo>
                  <a:lnTo>
                    <a:pt x="945" y="47"/>
                  </a:lnTo>
                  <a:lnTo>
                    <a:pt x="783" y="113"/>
                  </a:lnTo>
                  <a:lnTo>
                    <a:pt x="706" y="161"/>
                  </a:lnTo>
                  <a:lnTo>
                    <a:pt x="460" y="233"/>
                  </a:lnTo>
                  <a:lnTo>
                    <a:pt x="281" y="287"/>
                  </a:lnTo>
                  <a:lnTo>
                    <a:pt x="173" y="293"/>
                  </a:lnTo>
                  <a:lnTo>
                    <a:pt x="12" y="485"/>
                  </a:lnTo>
                  <a:lnTo>
                    <a:pt x="0" y="509"/>
                  </a:lnTo>
                  <a:lnTo>
                    <a:pt x="0" y="1186"/>
                  </a:lnTo>
                  <a:lnTo>
                    <a:pt x="96" y="1180"/>
                  </a:lnTo>
                  <a:lnTo>
                    <a:pt x="323" y="1186"/>
                  </a:lnTo>
                  <a:lnTo>
                    <a:pt x="323" y="1186"/>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3" name="Freeform 7">
              <a:extLst>
                <a:ext uri="{FF2B5EF4-FFF2-40B4-BE49-F238E27FC236}">
                  <a16:creationId xmlns:a16="http://schemas.microsoft.com/office/drawing/2014/main" id="{798EAD4B-13A2-4C04-96B0-27FB5B67F4CC}"/>
                </a:ext>
              </a:extLst>
            </p:cNvPr>
            <p:cNvSpPr>
              <a:spLocks/>
            </p:cNvSpPr>
            <p:nvPr/>
          </p:nvSpPr>
          <p:spPr bwMode="hidden">
            <a:xfrm>
              <a:off x="3188" y="1"/>
              <a:ext cx="2570" cy="2266"/>
            </a:xfrm>
            <a:custGeom>
              <a:avLst/>
              <a:gdLst>
                <a:gd name="T0" fmla="*/ 859 w 2570"/>
                <a:gd name="T1" fmla="*/ 612 h 2266"/>
                <a:gd name="T2" fmla="*/ 1087 w 2570"/>
                <a:gd name="T3" fmla="*/ 853 h 2266"/>
                <a:gd name="T4" fmla="*/ 961 w 2570"/>
                <a:gd name="T5" fmla="*/ 913 h 2266"/>
                <a:gd name="T6" fmla="*/ 786 w 2570"/>
                <a:gd name="T7" fmla="*/ 883 h 2266"/>
                <a:gd name="T8" fmla="*/ 450 w 2570"/>
                <a:gd name="T9" fmla="*/ 931 h 2266"/>
                <a:gd name="T10" fmla="*/ 150 w 2570"/>
                <a:gd name="T11" fmla="*/ 1075 h 2266"/>
                <a:gd name="T12" fmla="*/ 78 w 2570"/>
                <a:gd name="T13" fmla="*/ 1165 h 2266"/>
                <a:gd name="T14" fmla="*/ 361 w 2570"/>
                <a:gd name="T15" fmla="*/ 1256 h 2266"/>
                <a:gd name="T16" fmla="*/ 444 w 2570"/>
                <a:gd name="T17" fmla="*/ 1316 h 2266"/>
                <a:gd name="T18" fmla="*/ 697 w 2570"/>
                <a:gd name="T19" fmla="*/ 1400 h 2266"/>
                <a:gd name="T20" fmla="*/ 1026 w 2570"/>
                <a:gd name="T21" fmla="*/ 1346 h 2266"/>
                <a:gd name="T22" fmla="*/ 991 w 2570"/>
                <a:gd name="T23" fmla="*/ 1412 h 2266"/>
                <a:gd name="T24" fmla="*/ 804 w 2570"/>
                <a:gd name="T25" fmla="*/ 1574 h 2266"/>
                <a:gd name="T26" fmla="*/ 726 w 2570"/>
                <a:gd name="T27" fmla="*/ 1718 h 2266"/>
                <a:gd name="T28" fmla="*/ 768 w 2570"/>
                <a:gd name="T29" fmla="*/ 1742 h 2266"/>
                <a:gd name="T30" fmla="*/ 865 w 2570"/>
                <a:gd name="T31" fmla="*/ 1693 h 2266"/>
                <a:gd name="T32" fmla="*/ 991 w 2570"/>
                <a:gd name="T33" fmla="*/ 1699 h 2266"/>
                <a:gd name="T34" fmla="*/ 1135 w 2570"/>
                <a:gd name="T35" fmla="*/ 1627 h 2266"/>
                <a:gd name="T36" fmla="*/ 1183 w 2570"/>
                <a:gd name="T37" fmla="*/ 1669 h 2266"/>
                <a:gd name="T38" fmla="*/ 1399 w 2570"/>
                <a:gd name="T39" fmla="*/ 1436 h 2266"/>
                <a:gd name="T40" fmla="*/ 1615 w 2570"/>
                <a:gd name="T41" fmla="*/ 1334 h 2266"/>
                <a:gd name="T42" fmla="*/ 1645 w 2570"/>
                <a:gd name="T43" fmla="*/ 1370 h 2266"/>
                <a:gd name="T44" fmla="*/ 1681 w 2570"/>
                <a:gd name="T45" fmla="*/ 1430 h 2266"/>
                <a:gd name="T46" fmla="*/ 1699 w 2570"/>
                <a:gd name="T47" fmla="*/ 1466 h 2266"/>
                <a:gd name="T48" fmla="*/ 1747 w 2570"/>
                <a:gd name="T49" fmla="*/ 1550 h 2266"/>
                <a:gd name="T50" fmla="*/ 1772 w 2570"/>
                <a:gd name="T51" fmla="*/ 1586 h 2266"/>
                <a:gd name="T52" fmla="*/ 2124 w 2570"/>
                <a:gd name="T53" fmla="*/ 2248 h 2266"/>
                <a:gd name="T54" fmla="*/ 1693 w 2570"/>
                <a:gd name="T55" fmla="*/ 1322 h 2266"/>
                <a:gd name="T56" fmla="*/ 1861 w 2570"/>
                <a:gd name="T57" fmla="*/ 1165 h 2266"/>
                <a:gd name="T58" fmla="*/ 2173 w 2570"/>
                <a:gd name="T59" fmla="*/ 1099 h 2266"/>
                <a:gd name="T60" fmla="*/ 2390 w 2570"/>
                <a:gd name="T61" fmla="*/ 1009 h 2266"/>
                <a:gd name="T62" fmla="*/ 2570 w 2570"/>
                <a:gd name="T63" fmla="*/ 805 h 2266"/>
                <a:gd name="T64" fmla="*/ 2342 w 2570"/>
                <a:gd name="T65" fmla="*/ 781 h 2266"/>
                <a:gd name="T66" fmla="*/ 2114 w 2570"/>
                <a:gd name="T67" fmla="*/ 763 h 2266"/>
                <a:gd name="T68" fmla="*/ 2408 w 2570"/>
                <a:gd name="T69" fmla="*/ 433 h 2266"/>
                <a:gd name="T70" fmla="*/ 2426 w 2570"/>
                <a:gd name="T71" fmla="*/ 421 h 2266"/>
                <a:gd name="T72" fmla="*/ 2474 w 2570"/>
                <a:gd name="T73" fmla="*/ 379 h 2266"/>
                <a:gd name="T74" fmla="*/ 2492 w 2570"/>
                <a:gd name="T75" fmla="*/ 355 h 2266"/>
                <a:gd name="T76" fmla="*/ 2474 w 2570"/>
                <a:gd name="T77" fmla="*/ 337 h 2266"/>
                <a:gd name="T78" fmla="*/ 2474 w 2570"/>
                <a:gd name="T79" fmla="*/ 271 h 2266"/>
                <a:gd name="T80" fmla="*/ 2492 w 2570"/>
                <a:gd name="T81" fmla="*/ 192 h 2266"/>
                <a:gd name="T82" fmla="*/ 2504 w 2570"/>
                <a:gd name="T83" fmla="*/ 132 h 2266"/>
                <a:gd name="T84" fmla="*/ 2492 w 2570"/>
                <a:gd name="T85" fmla="*/ 36 h 2266"/>
                <a:gd name="T86" fmla="*/ 2492 w 2570"/>
                <a:gd name="T87" fmla="*/ 24 h 2266"/>
                <a:gd name="T88" fmla="*/ 2102 w 2570"/>
                <a:gd name="T89" fmla="*/ 0 h 2266"/>
                <a:gd name="T90" fmla="*/ 1909 w 2570"/>
                <a:gd name="T91" fmla="*/ 90 h 2266"/>
                <a:gd name="T92" fmla="*/ 1747 w 2570"/>
                <a:gd name="T93" fmla="*/ 535 h 2266"/>
                <a:gd name="T94" fmla="*/ 1711 w 2570"/>
                <a:gd name="T95" fmla="*/ 469 h 2266"/>
                <a:gd name="T96" fmla="*/ 1633 w 2570"/>
                <a:gd name="T97" fmla="*/ 144 h 2266"/>
                <a:gd name="T98" fmla="*/ 1579 w 2570"/>
                <a:gd name="T99" fmla="*/ 0 h 2266"/>
                <a:gd name="T100" fmla="*/ 738 w 2570"/>
                <a:gd name="T101" fmla="*/ 186 h 2266"/>
                <a:gd name="T102" fmla="*/ 756 w 2570"/>
                <a:gd name="T103" fmla="*/ 463 h 2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70" h="2266">
                  <a:moveTo>
                    <a:pt x="756" y="463"/>
                  </a:moveTo>
                  <a:lnTo>
                    <a:pt x="859" y="612"/>
                  </a:lnTo>
                  <a:lnTo>
                    <a:pt x="937" y="720"/>
                  </a:lnTo>
                  <a:lnTo>
                    <a:pt x="1087" y="853"/>
                  </a:lnTo>
                  <a:lnTo>
                    <a:pt x="1105" y="907"/>
                  </a:lnTo>
                  <a:lnTo>
                    <a:pt x="961" y="913"/>
                  </a:lnTo>
                  <a:lnTo>
                    <a:pt x="895" y="901"/>
                  </a:lnTo>
                  <a:lnTo>
                    <a:pt x="786" y="883"/>
                  </a:lnTo>
                  <a:lnTo>
                    <a:pt x="637" y="859"/>
                  </a:lnTo>
                  <a:lnTo>
                    <a:pt x="450" y="931"/>
                  </a:lnTo>
                  <a:lnTo>
                    <a:pt x="306" y="1021"/>
                  </a:lnTo>
                  <a:lnTo>
                    <a:pt x="150" y="1075"/>
                  </a:lnTo>
                  <a:lnTo>
                    <a:pt x="0" y="1153"/>
                  </a:lnTo>
                  <a:lnTo>
                    <a:pt x="78" y="1165"/>
                  </a:lnTo>
                  <a:lnTo>
                    <a:pt x="264" y="1220"/>
                  </a:lnTo>
                  <a:lnTo>
                    <a:pt x="361" y="1256"/>
                  </a:lnTo>
                  <a:lnTo>
                    <a:pt x="367" y="1298"/>
                  </a:lnTo>
                  <a:lnTo>
                    <a:pt x="444" y="1316"/>
                  </a:lnTo>
                  <a:lnTo>
                    <a:pt x="558" y="1400"/>
                  </a:lnTo>
                  <a:lnTo>
                    <a:pt x="697" y="1400"/>
                  </a:lnTo>
                  <a:lnTo>
                    <a:pt x="895" y="1346"/>
                  </a:lnTo>
                  <a:lnTo>
                    <a:pt x="1026" y="1346"/>
                  </a:lnTo>
                  <a:lnTo>
                    <a:pt x="1147" y="1358"/>
                  </a:lnTo>
                  <a:lnTo>
                    <a:pt x="991" y="1412"/>
                  </a:lnTo>
                  <a:lnTo>
                    <a:pt x="804" y="1538"/>
                  </a:lnTo>
                  <a:lnTo>
                    <a:pt x="804" y="1574"/>
                  </a:lnTo>
                  <a:lnTo>
                    <a:pt x="762" y="1645"/>
                  </a:lnTo>
                  <a:lnTo>
                    <a:pt x="726" y="1718"/>
                  </a:lnTo>
                  <a:lnTo>
                    <a:pt x="732" y="1754"/>
                  </a:lnTo>
                  <a:lnTo>
                    <a:pt x="768" y="1742"/>
                  </a:lnTo>
                  <a:lnTo>
                    <a:pt x="829" y="1730"/>
                  </a:lnTo>
                  <a:lnTo>
                    <a:pt x="865" y="1693"/>
                  </a:lnTo>
                  <a:lnTo>
                    <a:pt x="925" y="1663"/>
                  </a:lnTo>
                  <a:lnTo>
                    <a:pt x="991" y="1699"/>
                  </a:lnTo>
                  <a:lnTo>
                    <a:pt x="1087" y="1675"/>
                  </a:lnTo>
                  <a:lnTo>
                    <a:pt x="1135" y="1627"/>
                  </a:lnTo>
                  <a:lnTo>
                    <a:pt x="1147" y="1687"/>
                  </a:lnTo>
                  <a:lnTo>
                    <a:pt x="1183" y="1669"/>
                  </a:lnTo>
                  <a:lnTo>
                    <a:pt x="1333" y="1514"/>
                  </a:lnTo>
                  <a:lnTo>
                    <a:pt x="1399" y="1436"/>
                  </a:lnTo>
                  <a:lnTo>
                    <a:pt x="1526" y="1382"/>
                  </a:lnTo>
                  <a:lnTo>
                    <a:pt x="1615" y="1334"/>
                  </a:lnTo>
                  <a:lnTo>
                    <a:pt x="1627" y="1346"/>
                  </a:lnTo>
                  <a:lnTo>
                    <a:pt x="1645" y="1370"/>
                  </a:lnTo>
                  <a:lnTo>
                    <a:pt x="1669" y="1400"/>
                  </a:lnTo>
                  <a:lnTo>
                    <a:pt x="1681" y="1430"/>
                  </a:lnTo>
                  <a:lnTo>
                    <a:pt x="1687" y="1448"/>
                  </a:lnTo>
                  <a:lnTo>
                    <a:pt x="1699" y="1466"/>
                  </a:lnTo>
                  <a:lnTo>
                    <a:pt x="1729" y="1520"/>
                  </a:lnTo>
                  <a:lnTo>
                    <a:pt x="1747" y="1550"/>
                  </a:lnTo>
                  <a:lnTo>
                    <a:pt x="1766" y="1574"/>
                  </a:lnTo>
                  <a:lnTo>
                    <a:pt x="1772" y="1586"/>
                  </a:lnTo>
                  <a:lnTo>
                    <a:pt x="1778" y="1592"/>
                  </a:lnTo>
                  <a:lnTo>
                    <a:pt x="2124" y="2248"/>
                  </a:lnTo>
                  <a:lnTo>
                    <a:pt x="2215" y="2266"/>
                  </a:lnTo>
                  <a:lnTo>
                    <a:pt x="1693" y="1322"/>
                  </a:lnTo>
                  <a:lnTo>
                    <a:pt x="1723" y="1262"/>
                  </a:lnTo>
                  <a:lnTo>
                    <a:pt x="1861" y="1165"/>
                  </a:lnTo>
                  <a:lnTo>
                    <a:pt x="1988" y="1129"/>
                  </a:lnTo>
                  <a:lnTo>
                    <a:pt x="2173" y="1099"/>
                  </a:lnTo>
                  <a:lnTo>
                    <a:pt x="2318" y="1075"/>
                  </a:lnTo>
                  <a:lnTo>
                    <a:pt x="2390" y="1009"/>
                  </a:lnTo>
                  <a:lnTo>
                    <a:pt x="2570" y="895"/>
                  </a:lnTo>
                  <a:lnTo>
                    <a:pt x="2570" y="805"/>
                  </a:lnTo>
                  <a:lnTo>
                    <a:pt x="2516" y="787"/>
                  </a:lnTo>
                  <a:lnTo>
                    <a:pt x="2342" y="781"/>
                  </a:lnTo>
                  <a:lnTo>
                    <a:pt x="2042" y="871"/>
                  </a:lnTo>
                  <a:lnTo>
                    <a:pt x="2114" y="763"/>
                  </a:lnTo>
                  <a:lnTo>
                    <a:pt x="2264" y="624"/>
                  </a:lnTo>
                  <a:lnTo>
                    <a:pt x="2408" y="433"/>
                  </a:lnTo>
                  <a:lnTo>
                    <a:pt x="2414" y="433"/>
                  </a:lnTo>
                  <a:lnTo>
                    <a:pt x="2426" y="421"/>
                  </a:lnTo>
                  <a:lnTo>
                    <a:pt x="2456" y="397"/>
                  </a:lnTo>
                  <a:lnTo>
                    <a:pt x="2474" y="379"/>
                  </a:lnTo>
                  <a:lnTo>
                    <a:pt x="2486" y="367"/>
                  </a:lnTo>
                  <a:lnTo>
                    <a:pt x="2492" y="355"/>
                  </a:lnTo>
                  <a:lnTo>
                    <a:pt x="2486" y="349"/>
                  </a:lnTo>
                  <a:lnTo>
                    <a:pt x="2474" y="337"/>
                  </a:lnTo>
                  <a:lnTo>
                    <a:pt x="2474" y="307"/>
                  </a:lnTo>
                  <a:lnTo>
                    <a:pt x="2474" y="271"/>
                  </a:lnTo>
                  <a:lnTo>
                    <a:pt x="2480" y="228"/>
                  </a:lnTo>
                  <a:lnTo>
                    <a:pt x="2492" y="192"/>
                  </a:lnTo>
                  <a:lnTo>
                    <a:pt x="2498" y="156"/>
                  </a:lnTo>
                  <a:lnTo>
                    <a:pt x="2504" y="132"/>
                  </a:lnTo>
                  <a:lnTo>
                    <a:pt x="2504" y="126"/>
                  </a:lnTo>
                  <a:lnTo>
                    <a:pt x="2492" y="36"/>
                  </a:lnTo>
                  <a:lnTo>
                    <a:pt x="2492" y="36"/>
                  </a:lnTo>
                  <a:lnTo>
                    <a:pt x="2492" y="24"/>
                  </a:lnTo>
                  <a:lnTo>
                    <a:pt x="2498" y="0"/>
                  </a:lnTo>
                  <a:lnTo>
                    <a:pt x="2102" y="0"/>
                  </a:lnTo>
                  <a:lnTo>
                    <a:pt x="2006" y="60"/>
                  </a:lnTo>
                  <a:lnTo>
                    <a:pt x="1909" y="90"/>
                  </a:lnTo>
                  <a:lnTo>
                    <a:pt x="1808" y="337"/>
                  </a:lnTo>
                  <a:lnTo>
                    <a:pt x="1747" y="535"/>
                  </a:lnTo>
                  <a:lnTo>
                    <a:pt x="1687" y="588"/>
                  </a:lnTo>
                  <a:lnTo>
                    <a:pt x="1711" y="469"/>
                  </a:lnTo>
                  <a:lnTo>
                    <a:pt x="1687" y="343"/>
                  </a:lnTo>
                  <a:lnTo>
                    <a:pt x="1633" y="144"/>
                  </a:lnTo>
                  <a:lnTo>
                    <a:pt x="1585" y="12"/>
                  </a:lnTo>
                  <a:lnTo>
                    <a:pt x="1579" y="0"/>
                  </a:lnTo>
                  <a:lnTo>
                    <a:pt x="786" y="0"/>
                  </a:lnTo>
                  <a:lnTo>
                    <a:pt x="738" y="186"/>
                  </a:lnTo>
                  <a:lnTo>
                    <a:pt x="756" y="463"/>
                  </a:lnTo>
                  <a:lnTo>
                    <a:pt x="756" y="463"/>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4" name="Freeform 8">
              <a:extLst>
                <a:ext uri="{FF2B5EF4-FFF2-40B4-BE49-F238E27FC236}">
                  <a16:creationId xmlns:a16="http://schemas.microsoft.com/office/drawing/2014/main" id="{78261A70-A73C-44E5-8107-2FB2BDF0666A}"/>
                </a:ext>
              </a:extLst>
            </p:cNvPr>
            <p:cNvSpPr>
              <a:spLocks/>
            </p:cNvSpPr>
            <p:nvPr/>
          </p:nvSpPr>
          <p:spPr bwMode="hidden">
            <a:xfrm>
              <a:off x="3525" y="1"/>
              <a:ext cx="2185" cy="1508"/>
            </a:xfrm>
            <a:custGeom>
              <a:avLst/>
              <a:gdLst>
                <a:gd name="T0" fmla="*/ 1034 w 2176"/>
                <a:gd name="T1" fmla="*/ 767 h 1505"/>
                <a:gd name="T2" fmla="*/ 1190 w 2176"/>
                <a:gd name="T3" fmla="*/ 1235 h 1505"/>
                <a:gd name="T4" fmla="*/ 956 w 2176"/>
                <a:gd name="T5" fmla="*/ 1193 h 1505"/>
                <a:gd name="T6" fmla="*/ 723 w 2176"/>
                <a:gd name="T7" fmla="*/ 1127 h 1505"/>
                <a:gd name="T8" fmla="*/ 442 w 2176"/>
                <a:gd name="T9" fmla="*/ 1109 h 1505"/>
                <a:gd name="T10" fmla="*/ 0 w 2176"/>
                <a:gd name="T11" fmla="*/ 1079 h 1505"/>
                <a:gd name="T12" fmla="*/ 30 w 2176"/>
                <a:gd name="T13" fmla="*/ 1115 h 1505"/>
                <a:gd name="T14" fmla="*/ 496 w 2176"/>
                <a:gd name="T15" fmla="*/ 1133 h 1505"/>
                <a:gd name="T16" fmla="*/ 777 w 2176"/>
                <a:gd name="T17" fmla="*/ 1187 h 1505"/>
                <a:gd name="T18" fmla="*/ 1130 w 2176"/>
                <a:gd name="T19" fmla="*/ 1301 h 1505"/>
                <a:gd name="T20" fmla="*/ 1070 w 2176"/>
                <a:gd name="T21" fmla="*/ 1319 h 1505"/>
                <a:gd name="T22" fmla="*/ 711 w 2176"/>
                <a:gd name="T23" fmla="*/ 1505 h 1505"/>
                <a:gd name="T24" fmla="*/ 765 w 2176"/>
                <a:gd name="T25" fmla="*/ 1481 h 1505"/>
                <a:gd name="T26" fmla="*/ 861 w 2176"/>
                <a:gd name="T27" fmla="*/ 1439 h 1505"/>
                <a:gd name="T28" fmla="*/ 1022 w 2176"/>
                <a:gd name="T29" fmla="*/ 1355 h 1505"/>
                <a:gd name="T30" fmla="*/ 1214 w 2176"/>
                <a:gd name="T31" fmla="*/ 1295 h 1505"/>
                <a:gd name="T32" fmla="*/ 1267 w 2176"/>
                <a:gd name="T33" fmla="*/ 1223 h 1505"/>
                <a:gd name="T34" fmla="*/ 1632 w 2176"/>
                <a:gd name="T35" fmla="*/ 1043 h 1505"/>
                <a:gd name="T36" fmla="*/ 1931 w 2176"/>
                <a:gd name="T37" fmla="*/ 953 h 1505"/>
                <a:gd name="T38" fmla="*/ 2176 w 2176"/>
                <a:gd name="T39" fmla="*/ 821 h 1505"/>
                <a:gd name="T40" fmla="*/ 1961 w 2176"/>
                <a:gd name="T41" fmla="*/ 911 h 1505"/>
                <a:gd name="T42" fmla="*/ 1656 w 2176"/>
                <a:gd name="T43" fmla="*/ 989 h 1505"/>
                <a:gd name="T44" fmla="*/ 1339 w 2176"/>
                <a:gd name="T45" fmla="*/ 1151 h 1505"/>
                <a:gd name="T46" fmla="*/ 1501 w 2176"/>
                <a:gd name="T47" fmla="*/ 905 h 1505"/>
                <a:gd name="T48" fmla="*/ 1620 w 2176"/>
                <a:gd name="T49" fmla="*/ 545 h 1505"/>
                <a:gd name="T50" fmla="*/ 1740 w 2176"/>
                <a:gd name="T51" fmla="*/ 372 h 1505"/>
                <a:gd name="T52" fmla="*/ 1979 w 2176"/>
                <a:gd name="T53" fmla="*/ 60 h 1505"/>
                <a:gd name="T54" fmla="*/ 2003 w 2176"/>
                <a:gd name="T55" fmla="*/ 0 h 1505"/>
                <a:gd name="T56" fmla="*/ 1973 w 2176"/>
                <a:gd name="T57" fmla="*/ 0 h 1505"/>
                <a:gd name="T58" fmla="*/ 1596 w 2176"/>
                <a:gd name="T59" fmla="*/ 480 h 1505"/>
                <a:gd name="T60" fmla="*/ 1477 w 2176"/>
                <a:gd name="T61" fmla="*/ 887 h 1505"/>
                <a:gd name="T62" fmla="*/ 1255 w 2176"/>
                <a:gd name="T63" fmla="*/ 1175 h 1505"/>
                <a:gd name="T64" fmla="*/ 1130 w 2176"/>
                <a:gd name="T65" fmla="*/ 905 h 1505"/>
                <a:gd name="T66" fmla="*/ 1010 w 2176"/>
                <a:gd name="T67" fmla="*/ 540 h 1505"/>
                <a:gd name="T68" fmla="*/ 885 w 2176"/>
                <a:gd name="T69" fmla="*/ 222 h 1505"/>
                <a:gd name="T70" fmla="*/ 789 w 2176"/>
                <a:gd name="T71" fmla="*/ 0 h 1505"/>
                <a:gd name="T72" fmla="*/ 753 w 2176"/>
                <a:gd name="T73" fmla="*/ 0 h 1505"/>
                <a:gd name="T74" fmla="*/ 903 w 2176"/>
                <a:gd name="T75" fmla="*/ 354 h 1505"/>
                <a:gd name="T76" fmla="*/ 1034 w 2176"/>
                <a:gd name="T77" fmla="*/ 767 h 1505"/>
                <a:gd name="T78" fmla="*/ 1034 w 2176"/>
                <a:gd name="T79" fmla="*/ 767 h 1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176" h="1505">
                  <a:moveTo>
                    <a:pt x="1034" y="767"/>
                  </a:moveTo>
                  <a:lnTo>
                    <a:pt x="1190" y="1235"/>
                  </a:lnTo>
                  <a:lnTo>
                    <a:pt x="956" y="1193"/>
                  </a:lnTo>
                  <a:lnTo>
                    <a:pt x="723" y="1127"/>
                  </a:lnTo>
                  <a:lnTo>
                    <a:pt x="442" y="1109"/>
                  </a:lnTo>
                  <a:lnTo>
                    <a:pt x="0" y="1079"/>
                  </a:lnTo>
                  <a:lnTo>
                    <a:pt x="30" y="1115"/>
                  </a:lnTo>
                  <a:lnTo>
                    <a:pt x="496" y="1133"/>
                  </a:lnTo>
                  <a:lnTo>
                    <a:pt x="777" y="1187"/>
                  </a:lnTo>
                  <a:lnTo>
                    <a:pt x="1130" y="1301"/>
                  </a:lnTo>
                  <a:lnTo>
                    <a:pt x="1070" y="1319"/>
                  </a:lnTo>
                  <a:lnTo>
                    <a:pt x="711" y="1505"/>
                  </a:lnTo>
                  <a:lnTo>
                    <a:pt x="765" y="1481"/>
                  </a:lnTo>
                  <a:lnTo>
                    <a:pt x="861" y="1439"/>
                  </a:lnTo>
                  <a:lnTo>
                    <a:pt x="1022" y="1355"/>
                  </a:lnTo>
                  <a:lnTo>
                    <a:pt x="1214" y="1295"/>
                  </a:lnTo>
                  <a:lnTo>
                    <a:pt x="1267" y="1223"/>
                  </a:lnTo>
                  <a:lnTo>
                    <a:pt x="1632" y="1043"/>
                  </a:lnTo>
                  <a:lnTo>
                    <a:pt x="1931" y="953"/>
                  </a:lnTo>
                  <a:lnTo>
                    <a:pt x="2176" y="821"/>
                  </a:lnTo>
                  <a:lnTo>
                    <a:pt x="1961" y="911"/>
                  </a:lnTo>
                  <a:lnTo>
                    <a:pt x="1656" y="989"/>
                  </a:lnTo>
                  <a:lnTo>
                    <a:pt x="1339" y="1151"/>
                  </a:lnTo>
                  <a:lnTo>
                    <a:pt x="1501" y="905"/>
                  </a:lnTo>
                  <a:lnTo>
                    <a:pt x="1620" y="545"/>
                  </a:lnTo>
                  <a:lnTo>
                    <a:pt x="1740" y="372"/>
                  </a:lnTo>
                  <a:lnTo>
                    <a:pt x="1979" y="60"/>
                  </a:lnTo>
                  <a:lnTo>
                    <a:pt x="2003" y="0"/>
                  </a:lnTo>
                  <a:lnTo>
                    <a:pt x="1973" y="0"/>
                  </a:lnTo>
                  <a:lnTo>
                    <a:pt x="1596" y="480"/>
                  </a:lnTo>
                  <a:lnTo>
                    <a:pt x="1477" y="887"/>
                  </a:lnTo>
                  <a:lnTo>
                    <a:pt x="1255" y="1175"/>
                  </a:lnTo>
                  <a:lnTo>
                    <a:pt x="1130" y="905"/>
                  </a:lnTo>
                  <a:lnTo>
                    <a:pt x="1010" y="540"/>
                  </a:lnTo>
                  <a:lnTo>
                    <a:pt x="885" y="222"/>
                  </a:lnTo>
                  <a:lnTo>
                    <a:pt x="789" y="0"/>
                  </a:lnTo>
                  <a:lnTo>
                    <a:pt x="753" y="0"/>
                  </a:lnTo>
                  <a:lnTo>
                    <a:pt x="903" y="354"/>
                  </a:lnTo>
                  <a:lnTo>
                    <a:pt x="1034" y="767"/>
                  </a:lnTo>
                  <a:lnTo>
                    <a:pt x="1034" y="767"/>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5" name="Freeform 9">
              <a:extLst>
                <a:ext uri="{FF2B5EF4-FFF2-40B4-BE49-F238E27FC236}">
                  <a16:creationId xmlns:a16="http://schemas.microsoft.com/office/drawing/2014/main" id="{569D0673-43DF-4FE4-86E6-03E8B434A2BF}"/>
                </a:ext>
              </a:extLst>
            </p:cNvPr>
            <p:cNvSpPr>
              <a:spLocks/>
            </p:cNvSpPr>
            <p:nvPr/>
          </p:nvSpPr>
          <p:spPr bwMode="hidden">
            <a:xfrm>
              <a:off x="0" y="649"/>
              <a:ext cx="816" cy="806"/>
            </a:xfrm>
            <a:custGeom>
              <a:avLst/>
              <a:gdLst>
                <a:gd name="T0" fmla="*/ 161 w 813"/>
                <a:gd name="T1" fmla="*/ 564 h 804"/>
                <a:gd name="T2" fmla="*/ 329 w 813"/>
                <a:gd name="T3" fmla="*/ 438 h 804"/>
                <a:gd name="T4" fmla="*/ 646 w 813"/>
                <a:gd name="T5" fmla="*/ 216 h 804"/>
                <a:gd name="T6" fmla="*/ 813 w 813"/>
                <a:gd name="T7" fmla="*/ 0 h 804"/>
                <a:gd name="T8" fmla="*/ 676 w 813"/>
                <a:gd name="T9" fmla="*/ 150 h 804"/>
                <a:gd name="T10" fmla="*/ 144 w 813"/>
                <a:gd name="T11" fmla="*/ 504 h 804"/>
                <a:gd name="T12" fmla="*/ 0 w 813"/>
                <a:gd name="T13" fmla="*/ 732 h 804"/>
                <a:gd name="T14" fmla="*/ 0 w 813"/>
                <a:gd name="T15" fmla="*/ 804 h 804"/>
                <a:gd name="T16" fmla="*/ 161 w 813"/>
                <a:gd name="T17" fmla="*/ 564 h 804"/>
                <a:gd name="T18" fmla="*/ 161 w 813"/>
                <a:gd name="T19" fmla="*/ 564 h 8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3" h="804">
                  <a:moveTo>
                    <a:pt x="161" y="564"/>
                  </a:moveTo>
                  <a:lnTo>
                    <a:pt x="329" y="438"/>
                  </a:lnTo>
                  <a:lnTo>
                    <a:pt x="646" y="216"/>
                  </a:lnTo>
                  <a:lnTo>
                    <a:pt x="813" y="0"/>
                  </a:lnTo>
                  <a:lnTo>
                    <a:pt x="676" y="150"/>
                  </a:lnTo>
                  <a:lnTo>
                    <a:pt x="144" y="504"/>
                  </a:lnTo>
                  <a:lnTo>
                    <a:pt x="0" y="732"/>
                  </a:lnTo>
                  <a:lnTo>
                    <a:pt x="0" y="804"/>
                  </a:lnTo>
                  <a:lnTo>
                    <a:pt x="161" y="564"/>
                  </a:lnTo>
                  <a:lnTo>
                    <a:pt x="161" y="564"/>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6" name="Freeform 10">
              <a:extLst>
                <a:ext uri="{FF2B5EF4-FFF2-40B4-BE49-F238E27FC236}">
                  <a16:creationId xmlns:a16="http://schemas.microsoft.com/office/drawing/2014/main" id="{48D15CBD-08C4-4E94-89CC-568BC60E7963}"/>
                </a:ext>
              </a:extLst>
            </p:cNvPr>
            <p:cNvSpPr>
              <a:spLocks/>
            </p:cNvSpPr>
            <p:nvPr/>
          </p:nvSpPr>
          <p:spPr bwMode="hidden">
            <a:xfrm>
              <a:off x="0" y="1545"/>
              <a:ext cx="762" cy="107"/>
            </a:xfrm>
            <a:custGeom>
              <a:avLst/>
              <a:gdLst>
                <a:gd name="T0" fmla="*/ 460 w 759"/>
                <a:gd name="T1" fmla="*/ 66 h 107"/>
                <a:gd name="T2" fmla="*/ 759 w 759"/>
                <a:gd name="T3" fmla="*/ 0 h 107"/>
                <a:gd name="T4" fmla="*/ 496 w 759"/>
                <a:gd name="T5" fmla="*/ 36 h 107"/>
                <a:gd name="T6" fmla="*/ 138 w 759"/>
                <a:gd name="T7" fmla="*/ 48 h 107"/>
                <a:gd name="T8" fmla="*/ 0 w 759"/>
                <a:gd name="T9" fmla="*/ 78 h 107"/>
                <a:gd name="T10" fmla="*/ 0 w 759"/>
                <a:gd name="T11" fmla="*/ 107 h 107"/>
                <a:gd name="T12" fmla="*/ 96 w 759"/>
                <a:gd name="T13" fmla="*/ 89 h 107"/>
                <a:gd name="T14" fmla="*/ 460 w 759"/>
                <a:gd name="T15" fmla="*/ 66 h 107"/>
                <a:gd name="T16" fmla="*/ 460 w 759"/>
                <a:gd name="T17" fmla="*/ 6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9" h="107">
                  <a:moveTo>
                    <a:pt x="460" y="66"/>
                  </a:moveTo>
                  <a:lnTo>
                    <a:pt x="759" y="0"/>
                  </a:lnTo>
                  <a:lnTo>
                    <a:pt x="496" y="36"/>
                  </a:lnTo>
                  <a:lnTo>
                    <a:pt x="138" y="48"/>
                  </a:lnTo>
                  <a:lnTo>
                    <a:pt x="0" y="78"/>
                  </a:lnTo>
                  <a:lnTo>
                    <a:pt x="0" y="107"/>
                  </a:lnTo>
                  <a:lnTo>
                    <a:pt x="96" y="89"/>
                  </a:lnTo>
                  <a:lnTo>
                    <a:pt x="460" y="66"/>
                  </a:lnTo>
                  <a:lnTo>
                    <a:pt x="460" y="6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7" name="Freeform 11">
              <a:extLst>
                <a:ext uri="{FF2B5EF4-FFF2-40B4-BE49-F238E27FC236}">
                  <a16:creationId xmlns:a16="http://schemas.microsoft.com/office/drawing/2014/main" id="{8F9E3170-21C7-420F-A5E9-A6CAAB4587BD}"/>
                </a:ext>
              </a:extLst>
            </p:cNvPr>
            <p:cNvSpPr>
              <a:spLocks/>
            </p:cNvSpPr>
            <p:nvPr/>
          </p:nvSpPr>
          <p:spPr bwMode="hidden">
            <a:xfrm>
              <a:off x="2314" y="3431"/>
              <a:ext cx="3182" cy="745"/>
            </a:xfrm>
            <a:custGeom>
              <a:avLst/>
              <a:gdLst>
                <a:gd name="T0" fmla="*/ 1387 w 3169"/>
                <a:gd name="T1" fmla="*/ 239 h 743"/>
                <a:gd name="T2" fmla="*/ 1734 w 3169"/>
                <a:gd name="T3" fmla="*/ 233 h 743"/>
                <a:gd name="T4" fmla="*/ 2087 w 3169"/>
                <a:gd name="T5" fmla="*/ 251 h 743"/>
                <a:gd name="T6" fmla="*/ 2505 w 3169"/>
                <a:gd name="T7" fmla="*/ 233 h 743"/>
                <a:gd name="T8" fmla="*/ 3169 w 3169"/>
                <a:gd name="T9" fmla="*/ 204 h 743"/>
                <a:gd name="T10" fmla="*/ 3115 w 3169"/>
                <a:gd name="T11" fmla="*/ 186 h 743"/>
                <a:gd name="T12" fmla="*/ 2422 w 3169"/>
                <a:gd name="T13" fmla="*/ 221 h 743"/>
                <a:gd name="T14" fmla="*/ 2003 w 3169"/>
                <a:gd name="T15" fmla="*/ 221 h 743"/>
                <a:gd name="T16" fmla="*/ 1459 w 3169"/>
                <a:gd name="T17" fmla="*/ 186 h 743"/>
                <a:gd name="T18" fmla="*/ 1543 w 3169"/>
                <a:gd name="T19" fmla="*/ 168 h 743"/>
                <a:gd name="T20" fmla="*/ 2039 w 3169"/>
                <a:gd name="T21" fmla="*/ 0 h 743"/>
                <a:gd name="T22" fmla="*/ 1961 w 3169"/>
                <a:gd name="T23" fmla="*/ 24 h 743"/>
                <a:gd name="T24" fmla="*/ 1836 w 3169"/>
                <a:gd name="T25" fmla="*/ 66 h 743"/>
                <a:gd name="T26" fmla="*/ 1602 w 3169"/>
                <a:gd name="T27" fmla="*/ 138 h 743"/>
                <a:gd name="T28" fmla="*/ 1339 w 3169"/>
                <a:gd name="T29" fmla="*/ 198 h 743"/>
                <a:gd name="T30" fmla="*/ 1268 w 3169"/>
                <a:gd name="T31" fmla="*/ 251 h 743"/>
                <a:gd name="T32" fmla="*/ 765 w 3169"/>
                <a:gd name="T33" fmla="*/ 413 h 743"/>
                <a:gd name="T34" fmla="*/ 335 w 3169"/>
                <a:gd name="T35" fmla="*/ 503 h 743"/>
                <a:gd name="T36" fmla="*/ 0 w 3169"/>
                <a:gd name="T37" fmla="*/ 617 h 743"/>
                <a:gd name="T38" fmla="*/ 299 w 3169"/>
                <a:gd name="T39" fmla="*/ 539 h 743"/>
                <a:gd name="T40" fmla="*/ 735 w 3169"/>
                <a:gd name="T41" fmla="*/ 449 h 743"/>
                <a:gd name="T42" fmla="*/ 1178 w 3169"/>
                <a:gd name="T43" fmla="*/ 311 h 743"/>
                <a:gd name="T44" fmla="*/ 981 w 3169"/>
                <a:gd name="T45" fmla="*/ 491 h 743"/>
                <a:gd name="T46" fmla="*/ 867 w 3169"/>
                <a:gd name="T47" fmla="*/ 743 h 743"/>
                <a:gd name="T48" fmla="*/ 861 w 3169"/>
                <a:gd name="T49" fmla="*/ 743 h 743"/>
                <a:gd name="T50" fmla="*/ 933 w 3169"/>
                <a:gd name="T51" fmla="*/ 743 h 743"/>
                <a:gd name="T52" fmla="*/ 1022 w 3169"/>
                <a:gd name="T53" fmla="*/ 497 h 743"/>
                <a:gd name="T54" fmla="*/ 1297 w 3169"/>
                <a:gd name="T55" fmla="*/ 281 h 743"/>
                <a:gd name="T56" fmla="*/ 1531 w 3169"/>
                <a:gd name="T57" fmla="*/ 449 h 743"/>
                <a:gd name="T58" fmla="*/ 1770 w 3169"/>
                <a:gd name="T59" fmla="*/ 677 h 743"/>
                <a:gd name="T60" fmla="*/ 1854 w 3169"/>
                <a:gd name="T61" fmla="*/ 743 h 743"/>
                <a:gd name="T62" fmla="*/ 1919 w 3169"/>
                <a:gd name="T63" fmla="*/ 743 h 743"/>
                <a:gd name="T64" fmla="*/ 1692 w 3169"/>
                <a:gd name="T65" fmla="*/ 527 h 743"/>
                <a:gd name="T66" fmla="*/ 1387 w 3169"/>
                <a:gd name="T67" fmla="*/ 239 h 743"/>
                <a:gd name="T68" fmla="*/ 1387 w 3169"/>
                <a:gd name="T69" fmla="*/ 239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169" h="743">
                  <a:moveTo>
                    <a:pt x="1387" y="239"/>
                  </a:moveTo>
                  <a:lnTo>
                    <a:pt x="1734" y="233"/>
                  </a:lnTo>
                  <a:lnTo>
                    <a:pt x="2087" y="251"/>
                  </a:lnTo>
                  <a:lnTo>
                    <a:pt x="2505" y="233"/>
                  </a:lnTo>
                  <a:lnTo>
                    <a:pt x="3169" y="204"/>
                  </a:lnTo>
                  <a:lnTo>
                    <a:pt x="3115" y="186"/>
                  </a:lnTo>
                  <a:lnTo>
                    <a:pt x="2422" y="221"/>
                  </a:lnTo>
                  <a:lnTo>
                    <a:pt x="2003" y="221"/>
                  </a:lnTo>
                  <a:lnTo>
                    <a:pt x="1459" y="186"/>
                  </a:lnTo>
                  <a:lnTo>
                    <a:pt x="1543" y="168"/>
                  </a:lnTo>
                  <a:lnTo>
                    <a:pt x="2039" y="0"/>
                  </a:lnTo>
                  <a:lnTo>
                    <a:pt x="1961" y="24"/>
                  </a:lnTo>
                  <a:lnTo>
                    <a:pt x="1836" y="66"/>
                  </a:lnTo>
                  <a:lnTo>
                    <a:pt x="1602" y="138"/>
                  </a:lnTo>
                  <a:lnTo>
                    <a:pt x="1339" y="198"/>
                  </a:lnTo>
                  <a:lnTo>
                    <a:pt x="1268" y="251"/>
                  </a:lnTo>
                  <a:lnTo>
                    <a:pt x="765" y="413"/>
                  </a:lnTo>
                  <a:lnTo>
                    <a:pt x="335" y="503"/>
                  </a:lnTo>
                  <a:lnTo>
                    <a:pt x="0" y="617"/>
                  </a:lnTo>
                  <a:lnTo>
                    <a:pt x="299" y="539"/>
                  </a:lnTo>
                  <a:lnTo>
                    <a:pt x="735" y="449"/>
                  </a:lnTo>
                  <a:lnTo>
                    <a:pt x="1178" y="311"/>
                  </a:lnTo>
                  <a:lnTo>
                    <a:pt x="981" y="491"/>
                  </a:lnTo>
                  <a:lnTo>
                    <a:pt x="867" y="743"/>
                  </a:lnTo>
                  <a:lnTo>
                    <a:pt x="861" y="743"/>
                  </a:lnTo>
                  <a:lnTo>
                    <a:pt x="933" y="743"/>
                  </a:lnTo>
                  <a:lnTo>
                    <a:pt x="1022" y="497"/>
                  </a:lnTo>
                  <a:lnTo>
                    <a:pt x="1297" y="281"/>
                  </a:lnTo>
                  <a:lnTo>
                    <a:pt x="1531" y="449"/>
                  </a:lnTo>
                  <a:lnTo>
                    <a:pt x="1770" y="677"/>
                  </a:lnTo>
                  <a:lnTo>
                    <a:pt x="1854" y="743"/>
                  </a:lnTo>
                  <a:lnTo>
                    <a:pt x="1919" y="743"/>
                  </a:lnTo>
                  <a:lnTo>
                    <a:pt x="1692" y="527"/>
                  </a:lnTo>
                  <a:lnTo>
                    <a:pt x="1387" y="239"/>
                  </a:lnTo>
                  <a:lnTo>
                    <a:pt x="1387" y="239"/>
                  </a:lnTo>
                  <a:close/>
                </a:path>
              </a:pathLst>
            </a:custGeom>
            <a:gradFill rotWithShape="0">
              <a:gsLst>
                <a:gs pos="0">
                  <a:schemeClr val="accent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08" name="Rectangle 12">
              <a:extLst>
                <a:ext uri="{FF2B5EF4-FFF2-40B4-BE49-F238E27FC236}">
                  <a16:creationId xmlns:a16="http://schemas.microsoft.com/office/drawing/2014/main" id="{7F42C4F9-6B86-49C0-8FD7-B04B746DE198}"/>
                </a:ext>
              </a:extLst>
            </p:cNvPr>
            <p:cNvSpPr>
              <a:spLocks noChangeArrowheads="1"/>
            </p:cNvSpPr>
            <p:nvPr/>
          </p:nvSpPr>
          <p:spPr bwMode="hidden">
            <a:xfrm>
              <a:off x="192" y="127"/>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09" name="Rectangle 13">
              <a:extLst>
                <a:ext uri="{FF2B5EF4-FFF2-40B4-BE49-F238E27FC236}">
                  <a16:creationId xmlns:a16="http://schemas.microsoft.com/office/drawing/2014/main" id="{26B29419-789D-43D0-BFF5-FB6C00150F92}"/>
                </a:ext>
              </a:extLst>
            </p:cNvPr>
            <p:cNvSpPr>
              <a:spLocks noChangeArrowheads="1"/>
            </p:cNvSpPr>
            <p:nvPr/>
          </p:nvSpPr>
          <p:spPr bwMode="hidden">
            <a:xfrm>
              <a:off x="204" y="131"/>
              <a:ext cx="1" cy="1"/>
            </a:xfrm>
            <a:prstGeom prst="rect">
              <a:avLst/>
            </a:prstGeom>
            <a:solidFill>
              <a:srgbClr val="9A1E8D"/>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110" name="Freeform 14">
              <a:extLst>
                <a:ext uri="{FF2B5EF4-FFF2-40B4-BE49-F238E27FC236}">
                  <a16:creationId xmlns:a16="http://schemas.microsoft.com/office/drawing/2014/main" id="{B97BC436-787E-42C1-B306-39BA4412C19A}"/>
                </a:ext>
              </a:extLst>
            </p:cNvPr>
            <p:cNvSpPr>
              <a:spLocks/>
            </p:cNvSpPr>
            <p:nvPr/>
          </p:nvSpPr>
          <p:spPr bwMode="hidden">
            <a:xfrm>
              <a:off x="0" y="4032"/>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1" name="Freeform 15">
              <a:extLst>
                <a:ext uri="{FF2B5EF4-FFF2-40B4-BE49-F238E27FC236}">
                  <a16:creationId xmlns:a16="http://schemas.microsoft.com/office/drawing/2014/main" id="{65DA0374-D7A1-43C0-B657-355096AAC472}"/>
                </a:ext>
              </a:extLst>
            </p:cNvPr>
            <p:cNvSpPr>
              <a:spLocks/>
            </p:cNvSpPr>
            <p:nvPr/>
          </p:nvSpPr>
          <p:spPr bwMode="hidden">
            <a:xfrm>
              <a:off x="0" y="4032"/>
              <a:ext cx="5760" cy="336"/>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1"/>
                </a:gs>
                <a:gs pos="100000">
                  <a:schemeClr val="bg1">
                    <a:gamma/>
                    <a:shade val="46275"/>
                    <a:invGamma/>
                  </a:scheme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2" name="Freeform 16">
              <a:extLst>
                <a:ext uri="{FF2B5EF4-FFF2-40B4-BE49-F238E27FC236}">
                  <a16:creationId xmlns:a16="http://schemas.microsoft.com/office/drawing/2014/main" id="{D716B69A-AAC4-4600-BC94-DBB244B8C985}"/>
                </a:ext>
              </a:extLst>
            </p:cNvPr>
            <p:cNvSpPr>
              <a:spLocks/>
            </p:cNvSpPr>
            <p:nvPr/>
          </p:nvSpPr>
          <p:spPr bwMode="hidden">
            <a:xfrm>
              <a:off x="0" y="0"/>
              <a:ext cx="5760" cy="288"/>
            </a:xfrm>
            <a:custGeom>
              <a:avLst/>
              <a:gdLst>
                <a:gd name="T0" fmla="*/ 5740 w 5740"/>
                <a:gd name="T1" fmla="*/ 288 h 288"/>
                <a:gd name="T2" fmla="*/ 0 w 5740"/>
                <a:gd name="T3" fmla="*/ 288 h 288"/>
                <a:gd name="T4" fmla="*/ 0 w 5740"/>
                <a:gd name="T5" fmla="*/ 0 h 288"/>
                <a:gd name="T6" fmla="*/ 5740 w 5740"/>
                <a:gd name="T7" fmla="*/ 0 h 288"/>
                <a:gd name="T8" fmla="*/ 5740 w 5740"/>
                <a:gd name="T9" fmla="*/ 288 h 288"/>
                <a:gd name="T10" fmla="*/ 5740 w 5740"/>
                <a:gd name="T11" fmla="*/ 288 h 288"/>
              </a:gdLst>
              <a:ahLst/>
              <a:cxnLst>
                <a:cxn ang="0">
                  <a:pos x="T0" y="T1"/>
                </a:cxn>
                <a:cxn ang="0">
                  <a:pos x="T2" y="T3"/>
                </a:cxn>
                <a:cxn ang="0">
                  <a:pos x="T4" y="T5"/>
                </a:cxn>
                <a:cxn ang="0">
                  <a:pos x="T6" y="T7"/>
                </a:cxn>
                <a:cxn ang="0">
                  <a:pos x="T8" y="T9"/>
                </a:cxn>
                <a:cxn ang="0">
                  <a:pos x="T10" y="T11"/>
                </a:cxn>
              </a:cxnLst>
              <a:rect l="0" t="0" r="r" b="b"/>
              <a:pathLst>
                <a:path w="5740" h="288">
                  <a:moveTo>
                    <a:pt x="5740" y="288"/>
                  </a:moveTo>
                  <a:lnTo>
                    <a:pt x="0" y="288"/>
                  </a:lnTo>
                  <a:lnTo>
                    <a:pt x="0" y="0"/>
                  </a:lnTo>
                  <a:lnTo>
                    <a:pt x="5740" y="0"/>
                  </a:lnTo>
                  <a:lnTo>
                    <a:pt x="5740" y="288"/>
                  </a:lnTo>
                  <a:lnTo>
                    <a:pt x="5740" y="288"/>
                  </a:lnTo>
                  <a:close/>
                </a:path>
              </a:pathLst>
            </a:custGeom>
            <a:gradFill rotWithShape="0">
              <a:gsLst>
                <a:gs pos="0">
                  <a:schemeClr val="bg2">
                    <a:gamma/>
                    <a:shade val="56078"/>
                    <a:invGamma/>
                  </a:schemeClr>
                </a:gs>
                <a:gs pos="100000">
                  <a:schemeClr val="bg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3" name="Freeform 17">
              <a:extLst>
                <a:ext uri="{FF2B5EF4-FFF2-40B4-BE49-F238E27FC236}">
                  <a16:creationId xmlns:a16="http://schemas.microsoft.com/office/drawing/2014/main" id="{298191D5-DCD4-478F-9E88-A942F43FC16D}"/>
                </a:ext>
              </a:extLst>
            </p:cNvPr>
            <p:cNvSpPr>
              <a:spLocks/>
            </p:cNvSpPr>
            <p:nvPr/>
          </p:nvSpPr>
          <p:spPr bwMode="hidden">
            <a:xfrm>
              <a:off x="509" y="229"/>
              <a:ext cx="3188" cy="2024"/>
            </a:xfrm>
            <a:custGeom>
              <a:avLst/>
              <a:gdLst>
                <a:gd name="T0" fmla="*/ 871 w 3188"/>
                <a:gd name="T1" fmla="*/ 1423 h 2024"/>
                <a:gd name="T2" fmla="*/ 907 w 3188"/>
                <a:gd name="T3" fmla="*/ 1393 h 2024"/>
                <a:gd name="T4" fmla="*/ 991 w 3188"/>
                <a:gd name="T5" fmla="*/ 1320 h 2024"/>
                <a:gd name="T6" fmla="*/ 1033 w 3188"/>
                <a:gd name="T7" fmla="*/ 1297 h 2024"/>
                <a:gd name="T8" fmla="*/ 1086 w 3188"/>
                <a:gd name="T9" fmla="*/ 1249 h 2024"/>
                <a:gd name="T10" fmla="*/ 1123 w 3188"/>
                <a:gd name="T11" fmla="*/ 1219 h 2024"/>
                <a:gd name="T12" fmla="*/ 1057 w 3188"/>
                <a:gd name="T13" fmla="*/ 1153 h 2024"/>
                <a:gd name="T14" fmla="*/ 877 w 3188"/>
                <a:gd name="T15" fmla="*/ 1021 h 2024"/>
                <a:gd name="T16" fmla="*/ 655 w 3188"/>
                <a:gd name="T17" fmla="*/ 907 h 2024"/>
                <a:gd name="T18" fmla="*/ 655 w 3188"/>
                <a:gd name="T19" fmla="*/ 846 h 2024"/>
                <a:gd name="T20" fmla="*/ 643 w 3188"/>
                <a:gd name="T21" fmla="*/ 708 h 2024"/>
                <a:gd name="T22" fmla="*/ 552 w 3188"/>
                <a:gd name="T23" fmla="*/ 642 h 2024"/>
                <a:gd name="T24" fmla="*/ 510 w 3188"/>
                <a:gd name="T25" fmla="*/ 570 h 2024"/>
                <a:gd name="T26" fmla="*/ 637 w 3188"/>
                <a:gd name="T27" fmla="*/ 564 h 2024"/>
                <a:gd name="T28" fmla="*/ 763 w 3188"/>
                <a:gd name="T29" fmla="*/ 570 h 2024"/>
                <a:gd name="T30" fmla="*/ 1091 w 3188"/>
                <a:gd name="T31" fmla="*/ 850 h 2024"/>
                <a:gd name="T32" fmla="*/ 1009 w 3188"/>
                <a:gd name="T33" fmla="*/ 566 h 2024"/>
                <a:gd name="T34" fmla="*/ 1054 w 3188"/>
                <a:gd name="T35" fmla="*/ 265 h 2024"/>
                <a:gd name="T36" fmla="*/ 1249 w 3188"/>
                <a:gd name="T37" fmla="*/ 0 h 2024"/>
                <a:gd name="T38" fmla="*/ 1466 w 3188"/>
                <a:gd name="T39" fmla="*/ 292 h 2024"/>
                <a:gd name="T40" fmla="*/ 1475 w 3188"/>
                <a:gd name="T41" fmla="*/ 548 h 2024"/>
                <a:gd name="T42" fmla="*/ 1567 w 3188"/>
                <a:gd name="T43" fmla="*/ 630 h 2024"/>
                <a:gd name="T44" fmla="*/ 1795 w 3188"/>
                <a:gd name="T45" fmla="*/ 365 h 2024"/>
                <a:gd name="T46" fmla="*/ 2245 w 3188"/>
                <a:gd name="T47" fmla="*/ 150 h 2024"/>
                <a:gd name="T48" fmla="*/ 2618 w 3188"/>
                <a:gd name="T49" fmla="*/ 180 h 2024"/>
                <a:gd name="T50" fmla="*/ 3050 w 3188"/>
                <a:gd name="T51" fmla="*/ 150 h 2024"/>
                <a:gd name="T52" fmla="*/ 3140 w 3188"/>
                <a:gd name="T53" fmla="*/ 210 h 2024"/>
                <a:gd name="T54" fmla="*/ 2990 w 3188"/>
                <a:gd name="T55" fmla="*/ 210 h 2024"/>
                <a:gd name="T56" fmla="*/ 2834 w 3188"/>
                <a:gd name="T57" fmla="*/ 377 h 2024"/>
                <a:gd name="T58" fmla="*/ 2702 w 3188"/>
                <a:gd name="T59" fmla="*/ 648 h 2024"/>
                <a:gd name="T60" fmla="*/ 2582 w 3188"/>
                <a:gd name="T61" fmla="*/ 828 h 2024"/>
                <a:gd name="T62" fmla="*/ 2234 w 3188"/>
                <a:gd name="T63" fmla="*/ 1009 h 2024"/>
                <a:gd name="T64" fmla="*/ 1963 w 3188"/>
                <a:gd name="T65" fmla="*/ 1075 h 2024"/>
                <a:gd name="T66" fmla="*/ 2257 w 3188"/>
                <a:gd name="T67" fmla="*/ 1111 h 2024"/>
                <a:gd name="T68" fmla="*/ 2600 w 3188"/>
                <a:gd name="T69" fmla="*/ 1207 h 2024"/>
                <a:gd name="T70" fmla="*/ 2894 w 3188"/>
                <a:gd name="T71" fmla="*/ 1441 h 2024"/>
                <a:gd name="T72" fmla="*/ 3122 w 3188"/>
                <a:gd name="T73" fmla="*/ 1555 h 2024"/>
                <a:gd name="T74" fmla="*/ 3032 w 3188"/>
                <a:gd name="T75" fmla="*/ 1585 h 2024"/>
                <a:gd name="T76" fmla="*/ 3008 w 3188"/>
                <a:gd name="T77" fmla="*/ 1591 h 2024"/>
                <a:gd name="T78" fmla="*/ 2960 w 3188"/>
                <a:gd name="T79" fmla="*/ 1597 h 2024"/>
                <a:gd name="T80" fmla="*/ 2882 w 3188"/>
                <a:gd name="T81" fmla="*/ 1609 h 2024"/>
                <a:gd name="T82" fmla="*/ 2846 w 3188"/>
                <a:gd name="T83" fmla="*/ 1609 h 2024"/>
                <a:gd name="T84" fmla="*/ 2774 w 3188"/>
                <a:gd name="T85" fmla="*/ 1615 h 2024"/>
                <a:gd name="T86" fmla="*/ 2726 w 3188"/>
                <a:gd name="T87" fmla="*/ 1621 h 2024"/>
                <a:gd name="T88" fmla="*/ 2708 w 3188"/>
                <a:gd name="T89" fmla="*/ 1621 h 2024"/>
                <a:gd name="T90" fmla="*/ 2594 w 3188"/>
                <a:gd name="T91" fmla="*/ 1657 h 2024"/>
                <a:gd name="T92" fmla="*/ 2533 w 3188"/>
                <a:gd name="T93" fmla="*/ 1663 h 2024"/>
                <a:gd name="T94" fmla="*/ 2444 w 3188"/>
                <a:gd name="T95" fmla="*/ 1675 h 2024"/>
                <a:gd name="T96" fmla="*/ 2378 w 3188"/>
                <a:gd name="T97" fmla="*/ 1687 h 2024"/>
                <a:gd name="T98" fmla="*/ 2360 w 3188"/>
                <a:gd name="T99" fmla="*/ 1705 h 2024"/>
                <a:gd name="T100" fmla="*/ 2305 w 3188"/>
                <a:gd name="T101" fmla="*/ 1687 h 2024"/>
                <a:gd name="T102" fmla="*/ 2263 w 3188"/>
                <a:gd name="T103" fmla="*/ 1663 h 2024"/>
                <a:gd name="T104" fmla="*/ 2017 w 3188"/>
                <a:gd name="T105" fmla="*/ 1585 h 2024"/>
                <a:gd name="T106" fmla="*/ 1711 w 3188"/>
                <a:gd name="T107" fmla="*/ 1453 h 2024"/>
                <a:gd name="T108" fmla="*/ 1880 w 3188"/>
                <a:gd name="T109" fmla="*/ 1844 h 2024"/>
                <a:gd name="T110" fmla="*/ 1771 w 3188"/>
                <a:gd name="T111" fmla="*/ 1922 h 2024"/>
                <a:gd name="T112" fmla="*/ 1531 w 3188"/>
                <a:gd name="T113" fmla="*/ 1753 h 2024"/>
                <a:gd name="T114" fmla="*/ 1411 w 3188"/>
                <a:gd name="T115" fmla="*/ 1477 h 2024"/>
                <a:gd name="T116" fmla="*/ 1219 w 3188"/>
                <a:gd name="T117" fmla="*/ 1291 h 2024"/>
                <a:gd name="T118" fmla="*/ 127 w 3188"/>
                <a:gd name="T119" fmla="*/ 2006 h 2024"/>
                <a:gd name="T120" fmla="*/ 865 w 3188"/>
                <a:gd name="T121" fmla="*/ 1429 h 2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3188" h="2024">
                  <a:moveTo>
                    <a:pt x="865" y="1429"/>
                  </a:moveTo>
                  <a:lnTo>
                    <a:pt x="871" y="1423"/>
                  </a:lnTo>
                  <a:lnTo>
                    <a:pt x="889" y="1411"/>
                  </a:lnTo>
                  <a:lnTo>
                    <a:pt x="907" y="1393"/>
                  </a:lnTo>
                  <a:lnTo>
                    <a:pt x="937" y="1369"/>
                  </a:lnTo>
                  <a:lnTo>
                    <a:pt x="991" y="1320"/>
                  </a:lnTo>
                  <a:lnTo>
                    <a:pt x="1015" y="1309"/>
                  </a:lnTo>
                  <a:lnTo>
                    <a:pt x="1033" y="1297"/>
                  </a:lnTo>
                  <a:lnTo>
                    <a:pt x="1057" y="1279"/>
                  </a:lnTo>
                  <a:lnTo>
                    <a:pt x="1086" y="1249"/>
                  </a:lnTo>
                  <a:lnTo>
                    <a:pt x="1111" y="1225"/>
                  </a:lnTo>
                  <a:lnTo>
                    <a:pt x="1123" y="1219"/>
                  </a:lnTo>
                  <a:lnTo>
                    <a:pt x="1123" y="1213"/>
                  </a:lnTo>
                  <a:lnTo>
                    <a:pt x="1057" y="1153"/>
                  </a:lnTo>
                  <a:lnTo>
                    <a:pt x="979" y="1051"/>
                  </a:lnTo>
                  <a:lnTo>
                    <a:pt x="877" y="1021"/>
                  </a:lnTo>
                  <a:lnTo>
                    <a:pt x="685" y="931"/>
                  </a:lnTo>
                  <a:lnTo>
                    <a:pt x="655" y="907"/>
                  </a:lnTo>
                  <a:lnTo>
                    <a:pt x="721" y="876"/>
                  </a:lnTo>
                  <a:lnTo>
                    <a:pt x="655" y="846"/>
                  </a:lnTo>
                  <a:lnTo>
                    <a:pt x="612" y="774"/>
                  </a:lnTo>
                  <a:lnTo>
                    <a:pt x="643" y="708"/>
                  </a:lnTo>
                  <a:lnTo>
                    <a:pt x="600" y="660"/>
                  </a:lnTo>
                  <a:lnTo>
                    <a:pt x="552" y="642"/>
                  </a:lnTo>
                  <a:lnTo>
                    <a:pt x="528" y="594"/>
                  </a:lnTo>
                  <a:lnTo>
                    <a:pt x="510" y="570"/>
                  </a:lnTo>
                  <a:lnTo>
                    <a:pt x="552" y="552"/>
                  </a:lnTo>
                  <a:lnTo>
                    <a:pt x="637" y="564"/>
                  </a:lnTo>
                  <a:lnTo>
                    <a:pt x="721" y="576"/>
                  </a:lnTo>
                  <a:lnTo>
                    <a:pt x="763" y="570"/>
                  </a:lnTo>
                  <a:lnTo>
                    <a:pt x="931" y="696"/>
                  </a:lnTo>
                  <a:lnTo>
                    <a:pt x="1091" y="850"/>
                  </a:lnTo>
                  <a:lnTo>
                    <a:pt x="1073" y="685"/>
                  </a:lnTo>
                  <a:lnTo>
                    <a:pt x="1009" y="566"/>
                  </a:lnTo>
                  <a:lnTo>
                    <a:pt x="945" y="393"/>
                  </a:lnTo>
                  <a:lnTo>
                    <a:pt x="1054" y="265"/>
                  </a:lnTo>
                  <a:lnTo>
                    <a:pt x="1137" y="45"/>
                  </a:lnTo>
                  <a:lnTo>
                    <a:pt x="1249" y="0"/>
                  </a:lnTo>
                  <a:lnTo>
                    <a:pt x="1338" y="137"/>
                  </a:lnTo>
                  <a:lnTo>
                    <a:pt x="1466" y="292"/>
                  </a:lnTo>
                  <a:lnTo>
                    <a:pt x="1502" y="411"/>
                  </a:lnTo>
                  <a:lnTo>
                    <a:pt x="1475" y="548"/>
                  </a:lnTo>
                  <a:lnTo>
                    <a:pt x="1347" y="768"/>
                  </a:lnTo>
                  <a:lnTo>
                    <a:pt x="1567" y="630"/>
                  </a:lnTo>
                  <a:lnTo>
                    <a:pt x="1687" y="462"/>
                  </a:lnTo>
                  <a:lnTo>
                    <a:pt x="1795" y="365"/>
                  </a:lnTo>
                  <a:lnTo>
                    <a:pt x="1940" y="239"/>
                  </a:lnTo>
                  <a:lnTo>
                    <a:pt x="2245" y="150"/>
                  </a:lnTo>
                  <a:lnTo>
                    <a:pt x="2498" y="138"/>
                  </a:lnTo>
                  <a:lnTo>
                    <a:pt x="2618" y="180"/>
                  </a:lnTo>
                  <a:lnTo>
                    <a:pt x="2815" y="138"/>
                  </a:lnTo>
                  <a:lnTo>
                    <a:pt x="3050" y="150"/>
                  </a:lnTo>
                  <a:lnTo>
                    <a:pt x="3176" y="168"/>
                  </a:lnTo>
                  <a:lnTo>
                    <a:pt x="3140" y="210"/>
                  </a:lnTo>
                  <a:lnTo>
                    <a:pt x="3116" y="192"/>
                  </a:lnTo>
                  <a:lnTo>
                    <a:pt x="2990" y="210"/>
                  </a:lnTo>
                  <a:lnTo>
                    <a:pt x="2906" y="263"/>
                  </a:lnTo>
                  <a:lnTo>
                    <a:pt x="2834" y="377"/>
                  </a:lnTo>
                  <a:lnTo>
                    <a:pt x="2768" y="534"/>
                  </a:lnTo>
                  <a:lnTo>
                    <a:pt x="2702" y="648"/>
                  </a:lnTo>
                  <a:lnTo>
                    <a:pt x="2738" y="726"/>
                  </a:lnTo>
                  <a:lnTo>
                    <a:pt x="2582" y="828"/>
                  </a:lnTo>
                  <a:lnTo>
                    <a:pt x="2444" y="913"/>
                  </a:lnTo>
                  <a:lnTo>
                    <a:pt x="2234" y="1009"/>
                  </a:lnTo>
                  <a:lnTo>
                    <a:pt x="2096" y="1063"/>
                  </a:lnTo>
                  <a:lnTo>
                    <a:pt x="1963" y="1075"/>
                  </a:lnTo>
                  <a:lnTo>
                    <a:pt x="2035" y="1117"/>
                  </a:lnTo>
                  <a:lnTo>
                    <a:pt x="2257" y="1111"/>
                  </a:lnTo>
                  <a:lnTo>
                    <a:pt x="2545" y="1135"/>
                  </a:lnTo>
                  <a:lnTo>
                    <a:pt x="2600" y="1207"/>
                  </a:lnTo>
                  <a:lnTo>
                    <a:pt x="2726" y="1303"/>
                  </a:lnTo>
                  <a:lnTo>
                    <a:pt x="2894" y="1441"/>
                  </a:lnTo>
                  <a:lnTo>
                    <a:pt x="2984" y="1471"/>
                  </a:lnTo>
                  <a:lnTo>
                    <a:pt x="3122" y="1555"/>
                  </a:lnTo>
                  <a:lnTo>
                    <a:pt x="3188" y="1543"/>
                  </a:lnTo>
                  <a:lnTo>
                    <a:pt x="3032" y="1585"/>
                  </a:lnTo>
                  <a:lnTo>
                    <a:pt x="3026" y="1585"/>
                  </a:lnTo>
                  <a:lnTo>
                    <a:pt x="3008" y="1591"/>
                  </a:lnTo>
                  <a:lnTo>
                    <a:pt x="2984" y="1591"/>
                  </a:lnTo>
                  <a:lnTo>
                    <a:pt x="2960" y="1597"/>
                  </a:lnTo>
                  <a:lnTo>
                    <a:pt x="2906" y="1603"/>
                  </a:lnTo>
                  <a:lnTo>
                    <a:pt x="2882" y="1609"/>
                  </a:lnTo>
                  <a:lnTo>
                    <a:pt x="2864" y="1609"/>
                  </a:lnTo>
                  <a:lnTo>
                    <a:pt x="2846" y="1609"/>
                  </a:lnTo>
                  <a:lnTo>
                    <a:pt x="2828" y="1609"/>
                  </a:lnTo>
                  <a:lnTo>
                    <a:pt x="2774" y="1615"/>
                  </a:lnTo>
                  <a:lnTo>
                    <a:pt x="2750" y="1615"/>
                  </a:lnTo>
                  <a:lnTo>
                    <a:pt x="2726" y="1621"/>
                  </a:lnTo>
                  <a:lnTo>
                    <a:pt x="2714" y="1621"/>
                  </a:lnTo>
                  <a:lnTo>
                    <a:pt x="2708" y="1621"/>
                  </a:lnTo>
                  <a:lnTo>
                    <a:pt x="2606" y="1657"/>
                  </a:lnTo>
                  <a:lnTo>
                    <a:pt x="2594" y="1657"/>
                  </a:lnTo>
                  <a:lnTo>
                    <a:pt x="2569" y="1657"/>
                  </a:lnTo>
                  <a:lnTo>
                    <a:pt x="2533" y="1663"/>
                  </a:lnTo>
                  <a:lnTo>
                    <a:pt x="2486" y="1669"/>
                  </a:lnTo>
                  <a:lnTo>
                    <a:pt x="2444" y="1675"/>
                  </a:lnTo>
                  <a:lnTo>
                    <a:pt x="2408" y="1681"/>
                  </a:lnTo>
                  <a:lnTo>
                    <a:pt x="2378" y="1687"/>
                  </a:lnTo>
                  <a:lnTo>
                    <a:pt x="2366" y="1699"/>
                  </a:lnTo>
                  <a:lnTo>
                    <a:pt x="2360" y="1705"/>
                  </a:lnTo>
                  <a:lnTo>
                    <a:pt x="2342" y="1705"/>
                  </a:lnTo>
                  <a:lnTo>
                    <a:pt x="2305" y="1687"/>
                  </a:lnTo>
                  <a:lnTo>
                    <a:pt x="2275" y="1669"/>
                  </a:lnTo>
                  <a:lnTo>
                    <a:pt x="2263" y="1663"/>
                  </a:lnTo>
                  <a:lnTo>
                    <a:pt x="2257" y="1657"/>
                  </a:lnTo>
                  <a:lnTo>
                    <a:pt x="2017" y="1585"/>
                  </a:lnTo>
                  <a:lnTo>
                    <a:pt x="1844" y="1489"/>
                  </a:lnTo>
                  <a:lnTo>
                    <a:pt x="1711" y="1453"/>
                  </a:lnTo>
                  <a:lnTo>
                    <a:pt x="1856" y="1693"/>
                  </a:lnTo>
                  <a:lnTo>
                    <a:pt x="1880" y="1844"/>
                  </a:lnTo>
                  <a:lnTo>
                    <a:pt x="1856" y="1994"/>
                  </a:lnTo>
                  <a:lnTo>
                    <a:pt x="1771" y="1922"/>
                  </a:lnTo>
                  <a:lnTo>
                    <a:pt x="1616" y="1795"/>
                  </a:lnTo>
                  <a:lnTo>
                    <a:pt x="1531" y="1753"/>
                  </a:lnTo>
                  <a:lnTo>
                    <a:pt x="1483" y="1633"/>
                  </a:lnTo>
                  <a:lnTo>
                    <a:pt x="1411" y="1477"/>
                  </a:lnTo>
                  <a:lnTo>
                    <a:pt x="1358" y="1381"/>
                  </a:lnTo>
                  <a:lnTo>
                    <a:pt x="1219" y="1291"/>
                  </a:lnTo>
                  <a:lnTo>
                    <a:pt x="1147" y="1279"/>
                  </a:lnTo>
                  <a:lnTo>
                    <a:pt x="127" y="2006"/>
                  </a:lnTo>
                  <a:lnTo>
                    <a:pt x="0" y="2024"/>
                  </a:lnTo>
                  <a:lnTo>
                    <a:pt x="865" y="1429"/>
                  </a:lnTo>
                  <a:lnTo>
                    <a:pt x="865" y="1429"/>
                  </a:lnTo>
                  <a:close/>
                </a:path>
              </a:pathLst>
            </a:custGeom>
            <a:gradFill rotWithShape="0">
              <a:gsLst>
                <a:gs pos="0">
                  <a:schemeClr val="bg2"/>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4" name="Freeform 18">
              <a:extLst>
                <a:ext uri="{FF2B5EF4-FFF2-40B4-BE49-F238E27FC236}">
                  <a16:creationId xmlns:a16="http://schemas.microsoft.com/office/drawing/2014/main" id="{93FAC172-1D85-463B-BE09-7DBE81BDDEDB}"/>
                </a:ext>
              </a:extLst>
            </p:cNvPr>
            <p:cNvSpPr>
              <a:spLocks/>
            </p:cNvSpPr>
            <p:nvPr/>
          </p:nvSpPr>
          <p:spPr bwMode="hidden">
            <a:xfrm>
              <a:off x="1344" y="293"/>
              <a:ext cx="2144" cy="1787"/>
            </a:xfrm>
            <a:custGeom>
              <a:avLst/>
              <a:gdLst>
                <a:gd name="T0" fmla="*/ 318 w 2144"/>
                <a:gd name="T1" fmla="*/ 1078 h 1787"/>
                <a:gd name="T2" fmla="*/ 217 w 2144"/>
                <a:gd name="T3" fmla="*/ 928 h 1787"/>
                <a:gd name="T4" fmla="*/ 102 w 2144"/>
                <a:gd name="T5" fmla="*/ 808 h 1787"/>
                <a:gd name="T6" fmla="*/ 36 w 2144"/>
                <a:gd name="T7" fmla="*/ 742 h 1787"/>
                <a:gd name="T8" fmla="*/ 0 w 2144"/>
                <a:gd name="T9" fmla="*/ 700 h 1787"/>
                <a:gd name="T10" fmla="*/ 270 w 2144"/>
                <a:gd name="T11" fmla="*/ 958 h 1787"/>
                <a:gd name="T12" fmla="*/ 294 w 2144"/>
                <a:gd name="T13" fmla="*/ 1006 h 1787"/>
                <a:gd name="T14" fmla="*/ 367 w 2144"/>
                <a:gd name="T15" fmla="*/ 670 h 1787"/>
                <a:gd name="T16" fmla="*/ 379 w 2144"/>
                <a:gd name="T17" fmla="*/ 411 h 1787"/>
                <a:gd name="T18" fmla="*/ 347 w 2144"/>
                <a:gd name="T19" fmla="*/ 118 h 1787"/>
                <a:gd name="T20" fmla="*/ 393 w 2144"/>
                <a:gd name="T21" fmla="*/ 0 h 1787"/>
                <a:gd name="T22" fmla="*/ 397 w 2144"/>
                <a:gd name="T23" fmla="*/ 357 h 1787"/>
                <a:gd name="T24" fmla="*/ 421 w 2144"/>
                <a:gd name="T25" fmla="*/ 609 h 1787"/>
                <a:gd name="T26" fmla="*/ 385 w 2144"/>
                <a:gd name="T27" fmla="*/ 826 h 1787"/>
                <a:gd name="T28" fmla="*/ 385 w 2144"/>
                <a:gd name="T29" fmla="*/ 1036 h 1787"/>
                <a:gd name="T30" fmla="*/ 877 w 2144"/>
                <a:gd name="T31" fmla="*/ 784 h 1787"/>
                <a:gd name="T32" fmla="*/ 1309 w 2144"/>
                <a:gd name="T33" fmla="*/ 555 h 1787"/>
                <a:gd name="T34" fmla="*/ 1802 w 2144"/>
                <a:gd name="T35" fmla="*/ 249 h 1787"/>
                <a:gd name="T36" fmla="*/ 2096 w 2144"/>
                <a:gd name="T37" fmla="*/ 69 h 1787"/>
                <a:gd name="T38" fmla="*/ 1814 w 2144"/>
                <a:gd name="T39" fmla="*/ 279 h 1787"/>
                <a:gd name="T40" fmla="*/ 1453 w 2144"/>
                <a:gd name="T41" fmla="*/ 501 h 1787"/>
                <a:gd name="T42" fmla="*/ 1123 w 2144"/>
                <a:gd name="T43" fmla="*/ 700 h 1787"/>
                <a:gd name="T44" fmla="*/ 739 w 2144"/>
                <a:gd name="T45" fmla="*/ 898 h 1787"/>
                <a:gd name="T46" fmla="*/ 463 w 2144"/>
                <a:gd name="T47" fmla="*/ 1084 h 1787"/>
                <a:gd name="T48" fmla="*/ 817 w 2144"/>
                <a:gd name="T49" fmla="*/ 1193 h 1787"/>
                <a:gd name="T50" fmla="*/ 1285 w 2144"/>
                <a:gd name="T51" fmla="*/ 1187 h 1787"/>
                <a:gd name="T52" fmla="*/ 1916 w 2144"/>
                <a:gd name="T53" fmla="*/ 1396 h 1787"/>
                <a:gd name="T54" fmla="*/ 2144 w 2144"/>
                <a:gd name="T55" fmla="*/ 1420 h 1787"/>
                <a:gd name="T56" fmla="*/ 1814 w 2144"/>
                <a:gd name="T57" fmla="*/ 1408 h 1787"/>
                <a:gd name="T58" fmla="*/ 1435 w 2144"/>
                <a:gd name="T59" fmla="*/ 1288 h 1787"/>
                <a:gd name="T60" fmla="*/ 1219 w 2144"/>
                <a:gd name="T61" fmla="*/ 1229 h 1787"/>
                <a:gd name="T62" fmla="*/ 799 w 2144"/>
                <a:gd name="T63" fmla="*/ 1223 h 1787"/>
                <a:gd name="T64" fmla="*/ 505 w 2144"/>
                <a:gd name="T65" fmla="*/ 1145 h 1787"/>
                <a:gd name="T66" fmla="*/ 733 w 2144"/>
                <a:gd name="T67" fmla="*/ 1378 h 1787"/>
                <a:gd name="T68" fmla="*/ 877 w 2144"/>
                <a:gd name="T69" fmla="*/ 1619 h 1787"/>
                <a:gd name="T70" fmla="*/ 1009 w 2144"/>
                <a:gd name="T71" fmla="*/ 1787 h 1787"/>
                <a:gd name="T72" fmla="*/ 817 w 2144"/>
                <a:gd name="T73" fmla="*/ 1607 h 1787"/>
                <a:gd name="T74" fmla="*/ 673 w 2144"/>
                <a:gd name="T75" fmla="*/ 1372 h 1787"/>
                <a:gd name="T76" fmla="*/ 415 w 2144"/>
                <a:gd name="T77" fmla="*/ 1109 h 1787"/>
                <a:gd name="T78" fmla="*/ 318 w 2144"/>
                <a:gd name="T79" fmla="*/ 1078 h 1787"/>
                <a:gd name="T80" fmla="*/ 318 w 2144"/>
                <a:gd name="T81" fmla="*/ 1078 h 17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44" h="1787">
                  <a:moveTo>
                    <a:pt x="318" y="1078"/>
                  </a:moveTo>
                  <a:lnTo>
                    <a:pt x="217" y="928"/>
                  </a:lnTo>
                  <a:lnTo>
                    <a:pt x="102" y="808"/>
                  </a:lnTo>
                  <a:lnTo>
                    <a:pt x="36" y="742"/>
                  </a:lnTo>
                  <a:lnTo>
                    <a:pt x="0" y="700"/>
                  </a:lnTo>
                  <a:lnTo>
                    <a:pt x="270" y="958"/>
                  </a:lnTo>
                  <a:lnTo>
                    <a:pt x="294" y="1006"/>
                  </a:lnTo>
                  <a:lnTo>
                    <a:pt x="367" y="670"/>
                  </a:lnTo>
                  <a:lnTo>
                    <a:pt x="379" y="411"/>
                  </a:lnTo>
                  <a:lnTo>
                    <a:pt x="347" y="118"/>
                  </a:lnTo>
                  <a:lnTo>
                    <a:pt x="393" y="0"/>
                  </a:lnTo>
                  <a:lnTo>
                    <a:pt x="397" y="357"/>
                  </a:lnTo>
                  <a:lnTo>
                    <a:pt x="421" y="609"/>
                  </a:lnTo>
                  <a:lnTo>
                    <a:pt x="385" y="826"/>
                  </a:lnTo>
                  <a:lnTo>
                    <a:pt x="385" y="1036"/>
                  </a:lnTo>
                  <a:lnTo>
                    <a:pt x="877" y="784"/>
                  </a:lnTo>
                  <a:lnTo>
                    <a:pt x="1309" y="555"/>
                  </a:lnTo>
                  <a:lnTo>
                    <a:pt x="1802" y="249"/>
                  </a:lnTo>
                  <a:lnTo>
                    <a:pt x="2096" y="69"/>
                  </a:lnTo>
                  <a:lnTo>
                    <a:pt x="1814" y="279"/>
                  </a:lnTo>
                  <a:lnTo>
                    <a:pt x="1453" y="501"/>
                  </a:lnTo>
                  <a:lnTo>
                    <a:pt x="1123" y="700"/>
                  </a:lnTo>
                  <a:lnTo>
                    <a:pt x="739" y="898"/>
                  </a:lnTo>
                  <a:lnTo>
                    <a:pt x="463" y="1084"/>
                  </a:lnTo>
                  <a:lnTo>
                    <a:pt x="817" y="1193"/>
                  </a:lnTo>
                  <a:lnTo>
                    <a:pt x="1285" y="1187"/>
                  </a:lnTo>
                  <a:lnTo>
                    <a:pt x="1916" y="1396"/>
                  </a:lnTo>
                  <a:lnTo>
                    <a:pt x="2144" y="1420"/>
                  </a:lnTo>
                  <a:lnTo>
                    <a:pt x="1814" y="1408"/>
                  </a:lnTo>
                  <a:lnTo>
                    <a:pt x="1435" y="1288"/>
                  </a:lnTo>
                  <a:lnTo>
                    <a:pt x="1219" y="1229"/>
                  </a:lnTo>
                  <a:lnTo>
                    <a:pt x="799" y="1223"/>
                  </a:lnTo>
                  <a:lnTo>
                    <a:pt x="505" y="1145"/>
                  </a:lnTo>
                  <a:lnTo>
                    <a:pt x="733" y="1378"/>
                  </a:lnTo>
                  <a:lnTo>
                    <a:pt x="877" y="1619"/>
                  </a:lnTo>
                  <a:lnTo>
                    <a:pt x="1009" y="1787"/>
                  </a:lnTo>
                  <a:lnTo>
                    <a:pt x="817" y="1607"/>
                  </a:lnTo>
                  <a:lnTo>
                    <a:pt x="673" y="1372"/>
                  </a:lnTo>
                  <a:lnTo>
                    <a:pt x="415" y="1109"/>
                  </a:lnTo>
                  <a:lnTo>
                    <a:pt x="318" y="1078"/>
                  </a:lnTo>
                  <a:lnTo>
                    <a:pt x="318" y="1078"/>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5" name="Freeform 19">
              <a:extLst>
                <a:ext uri="{FF2B5EF4-FFF2-40B4-BE49-F238E27FC236}">
                  <a16:creationId xmlns:a16="http://schemas.microsoft.com/office/drawing/2014/main" id="{29679505-9194-4781-A162-946C82B0D12E}"/>
                </a:ext>
              </a:extLst>
            </p:cNvPr>
            <p:cNvSpPr>
              <a:spLocks/>
            </p:cNvSpPr>
            <p:nvPr/>
          </p:nvSpPr>
          <p:spPr bwMode="hidden">
            <a:xfrm>
              <a:off x="2932" y="1728"/>
              <a:ext cx="2828" cy="2366"/>
            </a:xfrm>
            <a:custGeom>
              <a:avLst/>
              <a:gdLst>
                <a:gd name="T0" fmla="*/ 1814 w 2828"/>
                <a:gd name="T1" fmla="*/ 606 h 2366"/>
                <a:gd name="T2" fmla="*/ 1615 w 2828"/>
                <a:gd name="T3" fmla="*/ 252 h 2366"/>
                <a:gd name="T4" fmla="*/ 1345 w 2828"/>
                <a:gd name="T5" fmla="*/ 132 h 2366"/>
                <a:gd name="T6" fmla="*/ 1381 w 2828"/>
                <a:gd name="T7" fmla="*/ 492 h 2366"/>
                <a:gd name="T8" fmla="*/ 955 w 2828"/>
                <a:gd name="T9" fmla="*/ 221 h 2366"/>
                <a:gd name="T10" fmla="*/ 877 w 2828"/>
                <a:gd name="T11" fmla="*/ 161 h 2366"/>
                <a:gd name="T12" fmla="*/ 841 w 2828"/>
                <a:gd name="T13" fmla="*/ 167 h 2366"/>
                <a:gd name="T14" fmla="*/ 720 w 2828"/>
                <a:gd name="T15" fmla="*/ 161 h 2366"/>
                <a:gd name="T16" fmla="*/ 613 w 2828"/>
                <a:gd name="T17" fmla="*/ 144 h 2366"/>
                <a:gd name="T18" fmla="*/ 492 w 2828"/>
                <a:gd name="T19" fmla="*/ 161 h 2366"/>
                <a:gd name="T20" fmla="*/ 432 w 2828"/>
                <a:gd name="T21" fmla="*/ 150 h 2366"/>
                <a:gd name="T22" fmla="*/ 342 w 2828"/>
                <a:gd name="T23" fmla="*/ 138 h 2366"/>
                <a:gd name="T24" fmla="*/ 246 w 2828"/>
                <a:gd name="T25" fmla="*/ 126 h 2366"/>
                <a:gd name="T26" fmla="*/ 174 w 2828"/>
                <a:gd name="T27" fmla="*/ 114 h 2366"/>
                <a:gd name="T28" fmla="*/ 216 w 2828"/>
                <a:gd name="T29" fmla="*/ 240 h 2366"/>
                <a:gd name="T30" fmla="*/ 607 w 2828"/>
                <a:gd name="T31" fmla="*/ 588 h 2366"/>
                <a:gd name="T32" fmla="*/ 1177 w 2828"/>
                <a:gd name="T33" fmla="*/ 817 h 2366"/>
                <a:gd name="T34" fmla="*/ 972 w 2828"/>
                <a:gd name="T35" fmla="*/ 871 h 2366"/>
                <a:gd name="T36" fmla="*/ 492 w 2828"/>
                <a:gd name="T37" fmla="*/ 1111 h 2366"/>
                <a:gd name="T38" fmla="*/ 276 w 2828"/>
                <a:gd name="T39" fmla="*/ 1441 h 2366"/>
                <a:gd name="T40" fmla="*/ 42 w 2828"/>
                <a:gd name="T41" fmla="*/ 1441 h 2366"/>
                <a:gd name="T42" fmla="*/ 367 w 2828"/>
                <a:gd name="T43" fmla="*/ 1585 h 2366"/>
                <a:gd name="T44" fmla="*/ 949 w 2828"/>
                <a:gd name="T45" fmla="*/ 1712 h 2366"/>
                <a:gd name="T46" fmla="*/ 1519 w 2828"/>
                <a:gd name="T47" fmla="*/ 1537 h 2366"/>
                <a:gd name="T48" fmla="*/ 1735 w 2828"/>
                <a:gd name="T49" fmla="*/ 1513 h 2366"/>
                <a:gd name="T50" fmla="*/ 1723 w 2828"/>
                <a:gd name="T51" fmla="*/ 1802 h 2366"/>
                <a:gd name="T52" fmla="*/ 2042 w 2828"/>
                <a:gd name="T53" fmla="*/ 2229 h 2366"/>
                <a:gd name="T54" fmla="*/ 2191 w 2828"/>
                <a:gd name="T55" fmla="*/ 2133 h 2366"/>
                <a:gd name="T56" fmla="*/ 2270 w 2828"/>
                <a:gd name="T57" fmla="*/ 1970 h 2366"/>
                <a:gd name="T58" fmla="*/ 2233 w 2828"/>
                <a:gd name="T59" fmla="*/ 1573 h 2366"/>
                <a:gd name="T60" fmla="*/ 2294 w 2828"/>
                <a:gd name="T61" fmla="*/ 1483 h 2366"/>
                <a:gd name="T62" fmla="*/ 2588 w 2828"/>
                <a:gd name="T63" fmla="*/ 1688 h 2366"/>
                <a:gd name="T64" fmla="*/ 2695 w 2828"/>
                <a:gd name="T65" fmla="*/ 1682 h 2366"/>
                <a:gd name="T66" fmla="*/ 2588 w 2828"/>
                <a:gd name="T67" fmla="*/ 1543 h 2366"/>
                <a:gd name="T68" fmla="*/ 2510 w 2828"/>
                <a:gd name="T69" fmla="*/ 1357 h 2366"/>
                <a:gd name="T70" fmla="*/ 2354 w 2828"/>
                <a:gd name="T71" fmla="*/ 1184 h 2366"/>
                <a:gd name="T72" fmla="*/ 2102 w 2828"/>
                <a:gd name="T73" fmla="*/ 931 h 2366"/>
                <a:gd name="T74" fmla="*/ 2137 w 2828"/>
                <a:gd name="T75" fmla="*/ 907 h 2366"/>
                <a:gd name="T76" fmla="*/ 2215 w 2828"/>
                <a:gd name="T77" fmla="*/ 871 h 2366"/>
                <a:gd name="T78" fmla="*/ 2324 w 2828"/>
                <a:gd name="T79" fmla="*/ 817 h 2366"/>
                <a:gd name="T80" fmla="*/ 2372 w 2828"/>
                <a:gd name="T81" fmla="*/ 787 h 2366"/>
                <a:gd name="T82" fmla="*/ 2078 w 2828"/>
                <a:gd name="T83" fmla="*/ 865 h 2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828" h="2366">
                  <a:moveTo>
                    <a:pt x="2006" y="835"/>
                  </a:moveTo>
                  <a:lnTo>
                    <a:pt x="1873" y="715"/>
                  </a:lnTo>
                  <a:lnTo>
                    <a:pt x="1814" y="606"/>
                  </a:lnTo>
                  <a:lnTo>
                    <a:pt x="1747" y="438"/>
                  </a:lnTo>
                  <a:lnTo>
                    <a:pt x="1699" y="312"/>
                  </a:lnTo>
                  <a:lnTo>
                    <a:pt x="1615" y="252"/>
                  </a:lnTo>
                  <a:lnTo>
                    <a:pt x="1453" y="84"/>
                  </a:lnTo>
                  <a:lnTo>
                    <a:pt x="1375" y="0"/>
                  </a:lnTo>
                  <a:lnTo>
                    <a:pt x="1345" y="132"/>
                  </a:lnTo>
                  <a:lnTo>
                    <a:pt x="1369" y="294"/>
                  </a:lnTo>
                  <a:lnTo>
                    <a:pt x="1513" y="558"/>
                  </a:lnTo>
                  <a:lnTo>
                    <a:pt x="1381" y="492"/>
                  </a:lnTo>
                  <a:lnTo>
                    <a:pt x="1201" y="360"/>
                  </a:lnTo>
                  <a:lnTo>
                    <a:pt x="961" y="227"/>
                  </a:lnTo>
                  <a:lnTo>
                    <a:pt x="955" y="221"/>
                  </a:lnTo>
                  <a:lnTo>
                    <a:pt x="949" y="215"/>
                  </a:lnTo>
                  <a:lnTo>
                    <a:pt x="913" y="185"/>
                  </a:lnTo>
                  <a:lnTo>
                    <a:pt x="877" y="161"/>
                  </a:lnTo>
                  <a:lnTo>
                    <a:pt x="859" y="156"/>
                  </a:lnTo>
                  <a:lnTo>
                    <a:pt x="853" y="161"/>
                  </a:lnTo>
                  <a:lnTo>
                    <a:pt x="841" y="167"/>
                  </a:lnTo>
                  <a:lnTo>
                    <a:pt x="810" y="173"/>
                  </a:lnTo>
                  <a:lnTo>
                    <a:pt x="768" y="167"/>
                  </a:lnTo>
                  <a:lnTo>
                    <a:pt x="720" y="161"/>
                  </a:lnTo>
                  <a:lnTo>
                    <a:pt x="678" y="156"/>
                  </a:lnTo>
                  <a:lnTo>
                    <a:pt x="637" y="150"/>
                  </a:lnTo>
                  <a:lnTo>
                    <a:pt x="613" y="144"/>
                  </a:lnTo>
                  <a:lnTo>
                    <a:pt x="601" y="144"/>
                  </a:lnTo>
                  <a:lnTo>
                    <a:pt x="498" y="161"/>
                  </a:lnTo>
                  <a:lnTo>
                    <a:pt x="492" y="161"/>
                  </a:lnTo>
                  <a:lnTo>
                    <a:pt x="480" y="156"/>
                  </a:lnTo>
                  <a:lnTo>
                    <a:pt x="456" y="156"/>
                  </a:lnTo>
                  <a:lnTo>
                    <a:pt x="432" y="150"/>
                  </a:lnTo>
                  <a:lnTo>
                    <a:pt x="379" y="144"/>
                  </a:lnTo>
                  <a:lnTo>
                    <a:pt x="361" y="138"/>
                  </a:lnTo>
                  <a:lnTo>
                    <a:pt x="342" y="138"/>
                  </a:lnTo>
                  <a:lnTo>
                    <a:pt x="324" y="138"/>
                  </a:lnTo>
                  <a:lnTo>
                    <a:pt x="300" y="132"/>
                  </a:lnTo>
                  <a:lnTo>
                    <a:pt x="246" y="126"/>
                  </a:lnTo>
                  <a:lnTo>
                    <a:pt x="216" y="120"/>
                  </a:lnTo>
                  <a:lnTo>
                    <a:pt x="192" y="120"/>
                  </a:lnTo>
                  <a:lnTo>
                    <a:pt x="174" y="114"/>
                  </a:lnTo>
                  <a:lnTo>
                    <a:pt x="168" y="114"/>
                  </a:lnTo>
                  <a:lnTo>
                    <a:pt x="6" y="120"/>
                  </a:lnTo>
                  <a:lnTo>
                    <a:pt x="216" y="240"/>
                  </a:lnTo>
                  <a:lnTo>
                    <a:pt x="306" y="294"/>
                  </a:lnTo>
                  <a:lnTo>
                    <a:pt x="480" y="462"/>
                  </a:lnTo>
                  <a:lnTo>
                    <a:pt x="607" y="588"/>
                  </a:lnTo>
                  <a:lnTo>
                    <a:pt x="655" y="672"/>
                  </a:lnTo>
                  <a:lnTo>
                    <a:pt x="949" y="769"/>
                  </a:lnTo>
                  <a:lnTo>
                    <a:pt x="1177" y="817"/>
                  </a:lnTo>
                  <a:lnTo>
                    <a:pt x="1249" y="871"/>
                  </a:lnTo>
                  <a:lnTo>
                    <a:pt x="1117" y="853"/>
                  </a:lnTo>
                  <a:lnTo>
                    <a:pt x="972" y="871"/>
                  </a:lnTo>
                  <a:lnTo>
                    <a:pt x="756" y="919"/>
                  </a:lnTo>
                  <a:lnTo>
                    <a:pt x="619" y="961"/>
                  </a:lnTo>
                  <a:lnTo>
                    <a:pt x="492" y="1111"/>
                  </a:lnTo>
                  <a:lnTo>
                    <a:pt x="420" y="1214"/>
                  </a:lnTo>
                  <a:lnTo>
                    <a:pt x="348" y="1345"/>
                  </a:lnTo>
                  <a:lnTo>
                    <a:pt x="276" y="1441"/>
                  </a:lnTo>
                  <a:lnTo>
                    <a:pt x="192" y="1471"/>
                  </a:lnTo>
                  <a:lnTo>
                    <a:pt x="66" y="1465"/>
                  </a:lnTo>
                  <a:lnTo>
                    <a:pt x="42" y="1441"/>
                  </a:lnTo>
                  <a:lnTo>
                    <a:pt x="0" y="1471"/>
                  </a:lnTo>
                  <a:lnTo>
                    <a:pt x="126" y="1519"/>
                  </a:lnTo>
                  <a:lnTo>
                    <a:pt x="367" y="1585"/>
                  </a:lnTo>
                  <a:lnTo>
                    <a:pt x="570" y="1591"/>
                  </a:lnTo>
                  <a:lnTo>
                    <a:pt x="690" y="1664"/>
                  </a:lnTo>
                  <a:lnTo>
                    <a:pt x="949" y="1712"/>
                  </a:lnTo>
                  <a:lnTo>
                    <a:pt x="1260" y="1694"/>
                  </a:lnTo>
                  <a:lnTo>
                    <a:pt x="1411" y="1603"/>
                  </a:lnTo>
                  <a:lnTo>
                    <a:pt x="1519" y="1537"/>
                  </a:lnTo>
                  <a:lnTo>
                    <a:pt x="1645" y="1399"/>
                  </a:lnTo>
                  <a:lnTo>
                    <a:pt x="1699" y="1387"/>
                  </a:lnTo>
                  <a:lnTo>
                    <a:pt x="1735" y="1513"/>
                  </a:lnTo>
                  <a:lnTo>
                    <a:pt x="1729" y="1567"/>
                  </a:lnTo>
                  <a:lnTo>
                    <a:pt x="1723" y="1670"/>
                  </a:lnTo>
                  <a:lnTo>
                    <a:pt x="1723" y="1802"/>
                  </a:lnTo>
                  <a:lnTo>
                    <a:pt x="1831" y="1964"/>
                  </a:lnTo>
                  <a:lnTo>
                    <a:pt x="1957" y="2090"/>
                  </a:lnTo>
                  <a:lnTo>
                    <a:pt x="2042" y="2229"/>
                  </a:lnTo>
                  <a:lnTo>
                    <a:pt x="2155" y="2366"/>
                  </a:lnTo>
                  <a:lnTo>
                    <a:pt x="2161" y="2295"/>
                  </a:lnTo>
                  <a:lnTo>
                    <a:pt x="2191" y="2133"/>
                  </a:lnTo>
                  <a:lnTo>
                    <a:pt x="2215" y="2048"/>
                  </a:lnTo>
                  <a:lnTo>
                    <a:pt x="2258" y="2042"/>
                  </a:lnTo>
                  <a:lnTo>
                    <a:pt x="2270" y="1970"/>
                  </a:lnTo>
                  <a:lnTo>
                    <a:pt x="2342" y="1868"/>
                  </a:lnTo>
                  <a:lnTo>
                    <a:pt x="2324" y="1748"/>
                  </a:lnTo>
                  <a:lnTo>
                    <a:pt x="2233" y="1573"/>
                  </a:lnTo>
                  <a:lnTo>
                    <a:pt x="2209" y="1453"/>
                  </a:lnTo>
                  <a:lnTo>
                    <a:pt x="2209" y="1345"/>
                  </a:lnTo>
                  <a:lnTo>
                    <a:pt x="2294" y="1483"/>
                  </a:lnTo>
                  <a:lnTo>
                    <a:pt x="2461" y="1651"/>
                  </a:lnTo>
                  <a:lnTo>
                    <a:pt x="2504" y="1651"/>
                  </a:lnTo>
                  <a:lnTo>
                    <a:pt x="2588" y="1688"/>
                  </a:lnTo>
                  <a:lnTo>
                    <a:pt x="2678" y="1718"/>
                  </a:lnTo>
                  <a:lnTo>
                    <a:pt x="2720" y="1712"/>
                  </a:lnTo>
                  <a:lnTo>
                    <a:pt x="2695" y="1682"/>
                  </a:lnTo>
                  <a:lnTo>
                    <a:pt x="2678" y="1627"/>
                  </a:lnTo>
                  <a:lnTo>
                    <a:pt x="2630" y="1597"/>
                  </a:lnTo>
                  <a:lnTo>
                    <a:pt x="2588" y="1543"/>
                  </a:lnTo>
                  <a:lnTo>
                    <a:pt x="2618" y="1483"/>
                  </a:lnTo>
                  <a:lnTo>
                    <a:pt x="2576" y="1399"/>
                  </a:lnTo>
                  <a:lnTo>
                    <a:pt x="2510" y="1357"/>
                  </a:lnTo>
                  <a:lnTo>
                    <a:pt x="2576" y="1351"/>
                  </a:lnTo>
                  <a:lnTo>
                    <a:pt x="2552" y="1315"/>
                  </a:lnTo>
                  <a:lnTo>
                    <a:pt x="2354" y="1184"/>
                  </a:lnTo>
                  <a:lnTo>
                    <a:pt x="2252" y="1123"/>
                  </a:lnTo>
                  <a:lnTo>
                    <a:pt x="2173" y="1009"/>
                  </a:lnTo>
                  <a:lnTo>
                    <a:pt x="2102" y="931"/>
                  </a:lnTo>
                  <a:lnTo>
                    <a:pt x="2108" y="931"/>
                  </a:lnTo>
                  <a:lnTo>
                    <a:pt x="2114" y="925"/>
                  </a:lnTo>
                  <a:lnTo>
                    <a:pt x="2137" y="907"/>
                  </a:lnTo>
                  <a:lnTo>
                    <a:pt x="2167" y="883"/>
                  </a:lnTo>
                  <a:lnTo>
                    <a:pt x="2197" y="877"/>
                  </a:lnTo>
                  <a:lnTo>
                    <a:pt x="2215" y="871"/>
                  </a:lnTo>
                  <a:lnTo>
                    <a:pt x="2240" y="859"/>
                  </a:lnTo>
                  <a:lnTo>
                    <a:pt x="2300" y="829"/>
                  </a:lnTo>
                  <a:lnTo>
                    <a:pt x="2324" y="817"/>
                  </a:lnTo>
                  <a:lnTo>
                    <a:pt x="2348" y="799"/>
                  </a:lnTo>
                  <a:lnTo>
                    <a:pt x="2366" y="793"/>
                  </a:lnTo>
                  <a:lnTo>
                    <a:pt x="2372" y="787"/>
                  </a:lnTo>
                  <a:lnTo>
                    <a:pt x="2828" y="588"/>
                  </a:lnTo>
                  <a:lnTo>
                    <a:pt x="2828" y="528"/>
                  </a:lnTo>
                  <a:lnTo>
                    <a:pt x="2078" y="865"/>
                  </a:lnTo>
                  <a:lnTo>
                    <a:pt x="2006" y="835"/>
                  </a:lnTo>
                  <a:lnTo>
                    <a:pt x="2006" y="835"/>
                  </a:lnTo>
                  <a:close/>
                </a:path>
              </a:pathLst>
            </a:custGeom>
            <a:gradFill rotWithShape="0">
              <a:gsLst>
                <a:gs pos="0">
                  <a:schemeClr val="bg2"/>
                </a:gs>
                <a:gs pos="50000">
                  <a:schemeClr val="bg1"/>
                </a:gs>
                <a:gs pos="100000">
                  <a:schemeClr val="bg2"/>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116" name="Freeform 20">
              <a:extLst>
                <a:ext uri="{FF2B5EF4-FFF2-40B4-BE49-F238E27FC236}">
                  <a16:creationId xmlns:a16="http://schemas.microsoft.com/office/drawing/2014/main" id="{0C7560B8-B5E8-4FFB-BEEB-BE66F7046486}"/>
                </a:ext>
              </a:extLst>
            </p:cNvPr>
            <p:cNvSpPr>
              <a:spLocks/>
            </p:cNvSpPr>
            <p:nvPr/>
          </p:nvSpPr>
          <p:spPr bwMode="hidden">
            <a:xfrm>
              <a:off x="3160" y="1860"/>
              <a:ext cx="2162" cy="1934"/>
            </a:xfrm>
            <a:custGeom>
              <a:avLst/>
              <a:gdLst>
                <a:gd name="T0" fmla="*/ 1842 w 2153"/>
                <a:gd name="T1" fmla="*/ 851 h 1930"/>
                <a:gd name="T2" fmla="*/ 1937 w 2153"/>
                <a:gd name="T3" fmla="*/ 1019 h 1930"/>
                <a:gd name="T4" fmla="*/ 2051 w 2153"/>
                <a:gd name="T5" fmla="*/ 1168 h 1930"/>
                <a:gd name="T6" fmla="*/ 2117 w 2153"/>
                <a:gd name="T7" fmla="*/ 1246 h 1930"/>
                <a:gd name="T8" fmla="*/ 2153 w 2153"/>
                <a:gd name="T9" fmla="*/ 1294 h 1930"/>
                <a:gd name="T10" fmla="*/ 1889 w 2153"/>
                <a:gd name="T11" fmla="*/ 977 h 1930"/>
                <a:gd name="T12" fmla="*/ 1860 w 2153"/>
                <a:gd name="T13" fmla="*/ 929 h 1930"/>
                <a:gd name="T14" fmla="*/ 1782 w 2153"/>
                <a:gd name="T15" fmla="*/ 1240 h 1930"/>
                <a:gd name="T16" fmla="*/ 1770 w 2153"/>
                <a:gd name="T17" fmla="*/ 1486 h 1930"/>
                <a:gd name="T18" fmla="*/ 1818 w 2153"/>
                <a:gd name="T19" fmla="*/ 1906 h 1930"/>
                <a:gd name="T20" fmla="*/ 1788 w 2153"/>
                <a:gd name="T21" fmla="*/ 1930 h 1930"/>
                <a:gd name="T22" fmla="*/ 1746 w 2153"/>
                <a:gd name="T23" fmla="*/ 1534 h 1930"/>
                <a:gd name="T24" fmla="*/ 1728 w 2153"/>
                <a:gd name="T25" fmla="*/ 1288 h 1930"/>
                <a:gd name="T26" fmla="*/ 1764 w 2153"/>
                <a:gd name="T27" fmla="*/ 1085 h 1930"/>
                <a:gd name="T28" fmla="*/ 1770 w 2153"/>
                <a:gd name="T29" fmla="*/ 875 h 1930"/>
                <a:gd name="T30" fmla="*/ 1268 w 2153"/>
                <a:gd name="T31" fmla="*/ 1007 h 1930"/>
                <a:gd name="T32" fmla="*/ 825 w 2153"/>
                <a:gd name="T33" fmla="*/ 1132 h 1930"/>
                <a:gd name="T34" fmla="*/ 323 w 2153"/>
                <a:gd name="T35" fmla="*/ 1312 h 1930"/>
                <a:gd name="T36" fmla="*/ 18 w 2153"/>
                <a:gd name="T37" fmla="*/ 1420 h 1930"/>
                <a:gd name="T38" fmla="*/ 311 w 2153"/>
                <a:gd name="T39" fmla="*/ 1282 h 1930"/>
                <a:gd name="T40" fmla="*/ 682 w 2153"/>
                <a:gd name="T41" fmla="*/ 1144 h 1930"/>
                <a:gd name="T42" fmla="*/ 1022 w 2153"/>
                <a:gd name="T43" fmla="*/ 1037 h 1930"/>
                <a:gd name="T44" fmla="*/ 1411 w 2153"/>
                <a:gd name="T45" fmla="*/ 929 h 1930"/>
                <a:gd name="T46" fmla="*/ 1692 w 2153"/>
                <a:gd name="T47" fmla="*/ 815 h 1930"/>
                <a:gd name="T48" fmla="*/ 1333 w 2153"/>
                <a:gd name="T49" fmla="*/ 623 h 1930"/>
                <a:gd name="T50" fmla="*/ 861 w 2153"/>
                <a:gd name="T51" fmla="*/ 515 h 1930"/>
                <a:gd name="T52" fmla="*/ 227 w 2153"/>
                <a:gd name="T53" fmla="*/ 161 h 1930"/>
                <a:gd name="T54" fmla="*/ 0 w 2153"/>
                <a:gd name="T55" fmla="*/ 83 h 1930"/>
                <a:gd name="T56" fmla="*/ 329 w 2153"/>
                <a:gd name="T57" fmla="*/ 179 h 1930"/>
                <a:gd name="T58" fmla="*/ 712 w 2153"/>
                <a:gd name="T59" fmla="*/ 383 h 1930"/>
                <a:gd name="T60" fmla="*/ 933 w 2153"/>
                <a:gd name="T61" fmla="*/ 491 h 1930"/>
                <a:gd name="T62" fmla="*/ 1351 w 2153"/>
                <a:gd name="T63" fmla="*/ 593 h 1930"/>
                <a:gd name="T64" fmla="*/ 1650 w 2153"/>
                <a:gd name="T65" fmla="*/ 743 h 1930"/>
                <a:gd name="T66" fmla="*/ 1423 w 2153"/>
                <a:gd name="T67" fmla="*/ 461 h 1930"/>
                <a:gd name="T68" fmla="*/ 1286 w 2153"/>
                <a:gd name="T69" fmla="*/ 191 h 1930"/>
                <a:gd name="T70" fmla="*/ 1154 w 2153"/>
                <a:gd name="T71" fmla="*/ 0 h 1930"/>
                <a:gd name="T72" fmla="*/ 1339 w 2153"/>
                <a:gd name="T73" fmla="*/ 215 h 1930"/>
                <a:gd name="T74" fmla="*/ 1489 w 2153"/>
                <a:gd name="T75" fmla="*/ 485 h 1930"/>
                <a:gd name="T76" fmla="*/ 1746 w 2153"/>
                <a:gd name="T77" fmla="*/ 803 h 1930"/>
                <a:gd name="T78" fmla="*/ 1842 w 2153"/>
                <a:gd name="T79" fmla="*/ 851 h 1930"/>
                <a:gd name="T80" fmla="*/ 1842 w 2153"/>
                <a:gd name="T81" fmla="*/ 851 h 19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153" h="1930">
                  <a:moveTo>
                    <a:pt x="1842" y="851"/>
                  </a:moveTo>
                  <a:lnTo>
                    <a:pt x="1937" y="1019"/>
                  </a:lnTo>
                  <a:lnTo>
                    <a:pt x="2051" y="1168"/>
                  </a:lnTo>
                  <a:lnTo>
                    <a:pt x="2117" y="1246"/>
                  </a:lnTo>
                  <a:lnTo>
                    <a:pt x="2153" y="1294"/>
                  </a:lnTo>
                  <a:lnTo>
                    <a:pt x="1889" y="977"/>
                  </a:lnTo>
                  <a:lnTo>
                    <a:pt x="1860" y="929"/>
                  </a:lnTo>
                  <a:lnTo>
                    <a:pt x="1782" y="1240"/>
                  </a:lnTo>
                  <a:lnTo>
                    <a:pt x="1770" y="1486"/>
                  </a:lnTo>
                  <a:lnTo>
                    <a:pt x="1818" y="1906"/>
                  </a:lnTo>
                  <a:lnTo>
                    <a:pt x="1788" y="1930"/>
                  </a:lnTo>
                  <a:lnTo>
                    <a:pt x="1746" y="1534"/>
                  </a:lnTo>
                  <a:lnTo>
                    <a:pt x="1728" y="1288"/>
                  </a:lnTo>
                  <a:lnTo>
                    <a:pt x="1764" y="1085"/>
                  </a:lnTo>
                  <a:lnTo>
                    <a:pt x="1770" y="875"/>
                  </a:lnTo>
                  <a:lnTo>
                    <a:pt x="1268" y="1007"/>
                  </a:lnTo>
                  <a:lnTo>
                    <a:pt x="825" y="1132"/>
                  </a:lnTo>
                  <a:lnTo>
                    <a:pt x="323" y="1312"/>
                  </a:lnTo>
                  <a:lnTo>
                    <a:pt x="18" y="1420"/>
                  </a:lnTo>
                  <a:lnTo>
                    <a:pt x="311" y="1282"/>
                  </a:lnTo>
                  <a:lnTo>
                    <a:pt x="682" y="1144"/>
                  </a:lnTo>
                  <a:lnTo>
                    <a:pt x="1022" y="1037"/>
                  </a:lnTo>
                  <a:lnTo>
                    <a:pt x="1411" y="929"/>
                  </a:lnTo>
                  <a:lnTo>
                    <a:pt x="1692" y="815"/>
                  </a:lnTo>
                  <a:lnTo>
                    <a:pt x="1333" y="623"/>
                  </a:lnTo>
                  <a:lnTo>
                    <a:pt x="861" y="515"/>
                  </a:lnTo>
                  <a:lnTo>
                    <a:pt x="227" y="161"/>
                  </a:lnTo>
                  <a:lnTo>
                    <a:pt x="0" y="83"/>
                  </a:lnTo>
                  <a:lnTo>
                    <a:pt x="329" y="179"/>
                  </a:lnTo>
                  <a:lnTo>
                    <a:pt x="712" y="383"/>
                  </a:lnTo>
                  <a:lnTo>
                    <a:pt x="933" y="491"/>
                  </a:lnTo>
                  <a:lnTo>
                    <a:pt x="1351" y="593"/>
                  </a:lnTo>
                  <a:lnTo>
                    <a:pt x="1650" y="743"/>
                  </a:lnTo>
                  <a:lnTo>
                    <a:pt x="1423" y="461"/>
                  </a:lnTo>
                  <a:lnTo>
                    <a:pt x="1286" y="191"/>
                  </a:lnTo>
                  <a:lnTo>
                    <a:pt x="1154" y="0"/>
                  </a:lnTo>
                  <a:lnTo>
                    <a:pt x="1339" y="215"/>
                  </a:lnTo>
                  <a:lnTo>
                    <a:pt x="1489" y="485"/>
                  </a:lnTo>
                  <a:lnTo>
                    <a:pt x="1746" y="803"/>
                  </a:lnTo>
                  <a:lnTo>
                    <a:pt x="1842" y="851"/>
                  </a:lnTo>
                  <a:lnTo>
                    <a:pt x="1842" y="851"/>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4117" name="Rectangle 21">
            <a:extLst>
              <a:ext uri="{FF2B5EF4-FFF2-40B4-BE49-F238E27FC236}">
                <a16:creationId xmlns:a16="http://schemas.microsoft.com/office/drawing/2014/main" id="{E8DCE3D9-64FD-499D-ABA4-FB635820C275}"/>
              </a:ext>
            </a:extLst>
          </p:cNvPr>
          <p:cNvSpPr>
            <a:spLocks noGrp="1" noChangeArrowheads="1"/>
          </p:cNvSpPr>
          <p:nvPr>
            <p:ph type="title"/>
          </p:nvPr>
        </p:nvSpPr>
        <p:spPr bwMode="auto">
          <a:xfrm>
            <a:off x="608013" y="277813"/>
            <a:ext cx="10945812"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118" name="Rectangle 22">
            <a:extLst>
              <a:ext uri="{FF2B5EF4-FFF2-40B4-BE49-F238E27FC236}">
                <a16:creationId xmlns:a16="http://schemas.microsoft.com/office/drawing/2014/main" id="{7F3633C7-E70A-4C81-BDC4-8BA10856DC1D}"/>
              </a:ext>
            </a:extLst>
          </p:cNvPr>
          <p:cNvSpPr>
            <a:spLocks noGrp="1" noChangeArrowheads="1"/>
          </p:cNvSpPr>
          <p:nvPr>
            <p:ph type="body" idx="1"/>
          </p:nvPr>
        </p:nvSpPr>
        <p:spPr bwMode="auto">
          <a:xfrm>
            <a:off x="608013" y="1600200"/>
            <a:ext cx="10945812"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19" name="Rectangle 23">
            <a:extLst>
              <a:ext uri="{FF2B5EF4-FFF2-40B4-BE49-F238E27FC236}">
                <a16:creationId xmlns:a16="http://schemas.microsoft.com/office/drawing/2014/main" id="{70AD83CE-A5C8-4E21-9085-B38E8CC9DF0D}"/>
              </a:ext>
            </a:extLst>
          </p:cNvPr>
          <p:cNvSpPr>
            <a:spLocks noGrp="1" noChangeArrowheads="1"/>
          </p:cNvSpPr>
          <p:nvPr>
            <p:ph type="dt" sz="half" idx="2"/>
          </p:nvPr>
        </p:nvSpPr>
        <p:spPr bwMode="auto">
          <a:xfrm>
            <a:off x="608013" y="6248400"/>
            <a:ext cx="283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effectLst>
                  <a:outerShdw blurRad="38100" dist="38100" dir="2700000" algn="tl">
                    <a:srgbClr val="000000"/>
                  </a:outerShdw>
                </a:effectLst>
              </a:defRPr>
            </a:lvl1pPr>
          </a:lstStyle>
          <a:p>
            <a:endParaRPr lang="en-US" altLang="en-US"/>
          </a:p>
        </p:txBody>
      </p:sp>
      <p:sp>
        <p:nvSpPr>
          <p:cNvPr id="4120" name="Rectangle 24">
            <a:extLst>
              <a:ext uri="{FF2B5EF4-FFF2-40B4-BE49-F238E27FC236}">
                <a16:creationId xmlns:a16="http://schemas.microsoft.com/office/drawing/2014/main" id="{6AC56904-DB92-417C-8955-11B4ACA52E0F}"/>
              </a:ext>
            </a:extLst>
          </p:cNvPr>
          <p:cNvSpPr>
            <a:spLocks noGrp="1" noChangeArrowheads="1"/>
          </p:cNvSpPr>
          <p:nvPr>
            <p:ph type="ftr" sz="quarter" idx="3"/>
          </p:nvPr>
        </p:nvSpPr>
        <p:spPr bwMode="auto">
          <a:xfrm>
            <a:off x="4156075" y="6248400"/>
            <a:ext cx="384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effectLst>
                  <a:outerShdw blurRad="38100" dist="38100" dir="2700000" algn="tl">
                    <a:srgbClr val="000000"/>
                  </a:outerShdw>
                </a:effectLst>
              </a:defRPr>
            </a:lvl1pPr>
          </a:lstStyle>
          <a:p>
            <a:endParaRPr lang="en-US" altLang="en-US"/>
          </a:p>
        </p:txBody>
      </p:sp>
      <p:sp>
        <p:nvSpPr>
          <p:cNvPr id="4121" name="Rectangle 25">
            <a:extLst>
              <a:ext uri="{FF2B5EF4-FFF2-40B4-BE49-F238E27FC236}">
                <a16:creationId xmlns:a16="http://schemas.microsoft.com/office/drawing/2014/main" id="{5A580E8D-0982-4634-A99E-74CE1E4AFFCD}"/>
              </a:ext>
            </a:extLst>
          </p:cNvPr>
          <p:cNvSpPr>
            <a:spLocks noGrp="1" noChangeArrowheads="1"/>
          </p:cNvSpPr>
          <p:nvPr>
            <p:ph type="sldNum" sz="quarter" idx="4"/>
          </p:nvPr>
        </p:nvSpPr>
        <p:spPr bwMode="auto">
          <a:xfrm>
            <a:off x="8715375" y="6248400"/>
            <a:ext cx="2838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effectLst>
                  <a:outerShdw blurRad="38100" dist="38100" dir="2700000" algn="tl">
                    <a:srgbClr val="000000"/>
                  </a:outerShdw>
                </a:effectLst>
              </a:defRPr>
            </a:lvl1pPr>
          </a:lstStyle>
          <a:p>
            <a:fld id="{FAA09FF8-D7B9-4367-942C-0713C6D67508}"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slow">
    <p:diamond/>
  </p:transition>
  <p:txStyles>
    <p:titleStyle>
      <a:lvl1pPr algn="ctr" rtl="0" fontAlgn="base">
        <a:spcBef>
          <a:spcPct val="0"/>
        </a:spcBef>
        <a:spcAft>
          <a:spcPct val="0"/>
        </a:spcAft>
        <a:defRPr sz="4400" b="1"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2pPr>
      <a:lvl3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3pPr>
      <a:lvl4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4pPr>
      <a:lvl5pPr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5pPr>
      <a:lvl6pPr marL="4572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6pPr>
      <a:lvl7pPr marL="9144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7pPr>
      <a:lvl8pPr marL="13716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8pPr>
      <a:lvl9pPr marL="1828800" algn="ctr" rtl="0" fontAlgn="base">
        <a:spcBef>
          <a:spcPct val="0"/>
        </a:spcBef>
        <a:spcAft>
          <a:spcPct val="0"/>
        </a:spcAft>
        <a:defRPr sz="4400" b="1">
          <a:solidFill>
            <a:schemeClr val="tx2"/>
          </a:solidFill>
          <a:effectLst>
            <a:outerShdw blurRad="38100" dist="38100" dir="2700000" algn="tl">
              <a:srgbClr val="000000"/>
            </a:outerShdw>
          </a:effectLst>
          <a:latin typeface="Times New Roman" panose="02020603050405020304" pitchFamily="18" charset="0"/>
          <a:cs typeface="Arial" panose="020B0604020202020204" pitchFamily="34" charset="0"/>
        </a:defRPr>
      </a:lvl9pPr>
    </p:titleStyle>
    <p:bodyStyle>
      <a:lvl1pPr marL="342900" indent="-342900" algn="l" rtl="0" fontAlgn="base">
        <a:spcBef>
          <a:spcPct val="20000"/>
        </a:spcBef>
        <a:spcAft>
          <a:spcPct val="0"/>
        </a:spcAft>
        <a:buClr>
          <a:schemeClr val="hlink"/>
        </a:buClr>
        <a:buSzPct val="60000"/>
        <a:buFont typeface="Wingdings" panose="05000000000000000000" pitchFamily="2" charset="2"/>
        <a:buChar char="n"/>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2"/>
        </a:buClr>
        <a:buSzPct val="60000"/>
        <a:buFont typeface="Wingdings" panose="05000000000000000000" pitchFamily="2" charset="2"/>
        <a:buChar char="n"/>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folHlink"/>
        </a:buClr>
        <a:buSzPct val="60000"/>
        <a:buFont typeface="Wingdings" panose="05000000000000000000" pitchFamily="2" charset="2"/>
        <a:buChar char="n"/>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tx1"/>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hlink"/>
        </a:buClr>
        <a:buSzPct val="60000"/>
        <a:buFont typeface="Wingdings" panose="05000000000000000000" pitchFamily="2" charset="2"/>
        <a:buChar char="n"/>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B24FDD6-1CC8-4FF9-BBC6-8418AEE44AA6}"/>
              </a:ext>
            </a:extLst>
          </p:cNvPr>
          <p:cNvSpPr>
            <a:spLocks noGrp="1" noChangeArrowheads="1"/>
          </p:cNvSpPr>
          <p:nvPr>
            <p:ph type="title" idx="4294967295"/>
          </p:nvPr>
        </p:nvSpPr>
        <p:spPr>
          <a:effectLst>
            <a:outerShdw dist="29783" dir="3885598" algn="ctr" rotWithShape="0">
              <a:schemeClr val="tx1">
                <a:alpha val="74997"/>
              </a:schemeClr>
            </a:outerShdw>
          </a:effectLst>
        </p:spPr>
        <p:txBody>
          <a:bodyPr/>
          <a:lstStyle/>
          <a:p>
            <a:endParaRPr lang="en-US" altLang="en-US">
              <a:ea typeface="MS PGothic" panose="020B0600070205080204" pitchFamily="34" charset="-128"/>
            </a:endParaRPr>
          </a:p>
        </p:txBody>
      </p:sp>
      <p:sp>
        <p:nvSpPr>
          <p:cNvPr id="15362" name="Rectangle 3">
            <a:extLst>
              <a:ext uri="{FF2B5EF4-FFF2-40B4-BE49-F238E27FC236}">
                <a16:creationId xmlns:a16="http://schemas.microsoft.com/office/drawing/2014/main" id="{6FE3511A-05CB-4DAB-9137-87282B172EB4}"/>
              </a:ext>
            </a:extLst>
          </p:cNvPr>
          <p:cNvSpPr>
            <a:spLocks noGrp="1" noChangeArrowheads="1"/>
          </p:cNvSpPr>
          <p:nvPr>
            <p:ph type="body" idx="4294967295"/>
          </p:nvPr>
        </p:nvSpPr>
        <p:spPr/>
        <p:txBody>
          <a:bodyPr/>
          <a:lstStyle/>
          <a:p>
            <a:endParaRPr lang="en-US" altLang="en-US">
              <a:ea typeface="MS PGothic" panose="020B0600070205080204" pitchFamily="34" charset="-128"/>
            </a:endParaRPr>
          </a:p>
        </p:txBody>
      </p:sp>
      <p:pic>
        <p:nvPicPr>
          <p:cNvPr id="16388" name="Picture 4" descr="photo">
            <a:extLst>
              <a:ext uri="{FF2B5EF4-FFF2-40B4-BE49-F238E27FC236}">
                <a16:creationId xmlns:a16="http://schemas.microsoft.com/office/drawing/2014/main" id="{0F5C9E6A-9781-4DC2-AB46-17D38E2C9837}"/>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2728"/>
            <a:ext cx="12161838" cy="706906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6389" name="Rectangle 5">
            <a:extLst>
              <a:ext uri="{FF2B5EF4-FFF2-40B4-BE49-F238E27FC236}">
                <a16:creationId xmlns:a16="http://schemas.microsoft.com/office/drawing/2014/main" id="{C63B5325-CA59-451D-B8F3-E086E19A274B}"/>
              </a:ext>
            </a:extLst>
          </p:cNvPr>
          <p:cNvSpPr>
            <a:spLocks noChangeArrowheads="1"/>
          </p:cNvSpPr>
          <p:nvPr/>
        </p:nvSpPr>
        <p:spPr bwMode="auto">
          <a:xfrm>
            <a:off x="228034" y="-32728"/>
            <a:ext cx="4788724" cy="311647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0" name="Rectangle 6">
            <a:extLst>
              <a:ext uri="{FF2B5EF4-FFF2-40B4-BE49-F238E27FC236}">
                <a16:creationId xmlns:a16="http://schemas.microsoft.com/office/drawing/2014/main" id="{ABC1ABB5-043A-4AD9-8470-485ADF8BC463}"/>
              </a:ext>
            </a:extLst>
          </p:cNvPr>
          <p:cNvSpPr>
            <a:spLocks noChangeArrowheads="1"/>
          </p:cNvSpPr>
          <p:nvPr/>
        </p:nvSpPr>
        <p:spPr bwMode="auto">
          <a:xfrm>
            <a:off x="5016758" y="8483"/>
            <a:ext cx="1292195" cy="182427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1" name="Rectangle 7">
            <a:extLst>
              <a:ext uri="{FF2B5EF4-FFF2-40B4-BE49-F238E27FC236}">
                <a16:creationId xmlns:a16="http://schemas.microsoft.com/office/drawing/2014/main" id="{695C049D-D46D-4CEF-8171-9438201939E9}"/>
              </a:ext>
            </a:extLst>
          </p:cNvPr>
          <p:cNvSpPr>
            <a:spLocks noChangeArrowheads="1"/>
          </p:cNvSpPr>
          <p:nvPr/>
        </p:nvSpPr>
        <p:spPr bwMode="auto">
          <a:xfrm>
            <a:off x="6080919" y="8483"/>
            <a:ext cx="912138" cy="1140172"/>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eaLnBrk="0" hangingPunct="0"/>
            <a:endParaRPr lang="en-US" altLang="en-US" sz="2394">
              <a:latin typeface="Garamond" panose="02020404030301010803" pitchFamily="18" charset="0"/>
            </a:endParaRPr>
          </a:p>
        </p:txBody>
      </p:sp>
      <p:sp>
        <p:nvSpPr>
          <p:cNvPr id="16392" name="WordArt 8">
            <a:extLst>
              <a:ext uri="{FF2B5EF4-FFF2-40B4-BE49-F238E27FC236}">
                <a16:creationId xmlns:a16="http://schemas.microsoft.com/office/drawing/2014/main" id="{FBA9F2FC-D7CC-49AD-AB5A-D98AAA7631E3}"/>
              </a:ext>
            </a:extLst>
          </p:cNvPr>
          <p:cNvSpPr>
            <a:spLocks noChangeArrowheads="1" noChangeShapeType="1" noTextEdit="1"/>
          </p:cNvSpPr>
          <p:nvPr/>
        </p:nvSpPr>
        <p:spPr bwMode="auto">
          <a:xfrm>
            <a:off x="988150" y="81290"/>
            <a:ext cx="5320804" cy="4864735"/>
          </a:xfrm>
          <a:prstGeom prst="rect">
            <a:avLst/>
          </a:prstGeom>
        </p:spPr>
        <p:txBody>
          <a:bodyPr wrap="none" fromWordArt="1">
            <a:prstTxWarp prst="textSlantUp">
              <a:avLst>
                <a:gd name="adj" fmla="val 71431"/>
              </a:avLst>
            </a:prstTxWarp>
          </a:bodyPr>
          <a:lstStyle/>
          <a:p>
            <a:pPr algn="ctr"/>
            <a:r>
              <a:rPr lang="en-US" sz="3591" kern="10" dirty="0">
                <a:ln w="9525">
                  <a:solidFill>
                    <a:srgbClr val="000000"/>
                  </a:solidFill>
                  <a:round/>
                  <a:headEnd/>
                  <a:tailEnd/>
                </a:ln>
                <a:solidFill>
                  <a:srgbClr val="008000"/>
                </a:solidFill>
                <a:latin typeface="Arial Black" panose="020B0A04020102020204" pitchFamily="34" charset="0"/>
              </a:rPr>
              <a:t>Growing As Children of Light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a:extLst>
              <a:ext uri="{FF2B5EF4-FFF2-40B4-BE49-F238E27FC236}">
                <a16:creationId xmlns:a16="http://schemas.microsoft.com/office/drawing/2014/main" id="{86FE44E2-01F8-4B0A-817B-3E4CD7C780EC}"/>
              </a:ext>
            </a:extLst>
          </p:cNvPr>
          <p:cNvSpPr>
            <a:spLocks noGrp="1" noChangeArrowheads="1"/>
          </p:cNvSpPr>
          <p:nvPr>
            <p:ph type="body" idx="1"/>
          </p:nvPr>
        </p:nvSpPr>
        <p:spPr>
          <a:xfrm>
            <a:off x="608013" y="762000"/>
            <a:ext cx="10945812" cy="5368925"/>
          </a:xfrm>
        </p:spPr>
        <p:txBody>
          <a:bodyPr/>
          <a:lstStyle/>
          <a:p>
            <a:r>
              <a:rPr lang="en-US" altLang="en-US" sz="4000" b="1" dirty="0"/>
              <a:t>John 11:25-26</a:t>
            </a:r>
            <a:r>
              <a:rPr lang="en-US" altLang="en-US" sz="4000" dirty="0"/>
              <a:t> Jesus said unto her, I am the resurrection, and the life: he that believeth in me, though he were dead, yet shall he live:  </a:t>
            </a:r>
            <a:r>
              <a:rPr lang="en-US" altLang="en-US" sz="4000" b="1" dirty="0"/>
              <a:t>26 </a:t>
            </a:r>
            <a:r>
              <a:rPr lang="en-US" altLang="en-US" sz="4000" dirty="0"/>
              <a:t>And whosoever </a:t>
            </a:r>
            <a:r>
              <a:rPr lang="en-US" altLang="en-US" sz="4000" dirty="0" err="1"/>
              <a:t>liveth</a:t>
            </a:r>
            <a:r>
              <a:rPr lang="en-US" altLang="en-US" sz="4000" dirty="0"/>
              <a:t> and believeth in me shall never die. </a:t>
            </a:r>
            <a:r>
              <a:rPr lang="en-US" altLang="en-US" sz="4000" dirty="0" err="1"/>
              <a:t>Believest</a:t>
            </a:r>
            <a:r>
              <a:rPr lang="en-US" altLang="en-US" sz="4000" dirty="0"/>
              <a:t> thou this?</a:t>
            </a:r>
          </a:p>
        </p:txBody>
      </p:sp>
    </p:spTree>
  </p:cSld>
  <p:clrMapOvr>
    <a:masterClrMapping/>
  </p:clrMapOvr>
  <p:transition spd="slow">
    <p:diamon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a:extLst>
              <a:ext uri="{FF2B5EF4-FFF2-40B4-BE49-F238E27FC236}">
                <a16:creationId xmlns:a16="http://schemas.microsoft.com/office/drawing/2014/main" id="{6CD51096-1481-4706-A170-181D5E3A0FD9}"/>
              </a:ext>
            </a:extLst>
          </p:cNvPr>
          <p:cNvSpPr>
            <a:spLocks noGrp="1" noChangeArrowheads="1"/>
          </p:cNvSpPr>
          <p:nvPr>
            <p:ph type="body" idx="1"/>
          </p:nvPr>
        </p:nvSpPr>
        <p:spPr>
          <a:xfrm>
            <a:off x="608013" y="609600"/>
            <a:ext cx="10945812" cy="5867400"/>
          </a:xfrm>
        </p:spPr>
        <p:txBody>
          <a:bodyPr/>
          <a:lstStyle/>
          <a:p>
            <a:r>
              <a:rPr lang="en-US" altLang="en-US" b="1" dirty="0"/>
              <a:t>2 Thessalonians 1:6-10</a:t>
            </a:r>
            <a:r>
              <a:rPr lang="en-US" altLang="en-US" dirty="0"/>
              <a:t> Seeing </a:t>
            </a:r>
            <a:r>
              <a:rPr lang="en-US" altLang="en-US" i="1" dirty="0"/>
              <a:t>it is</a:t>
            </a:r>
            <a:r>
              <a:rPr lang="en-US" altLang="en-US" dirty="0"/>
              <a:t> a righteous thing with God to recompense tribulation to them that trouble you;</a:t>
            </a:r>
            <a:r>
              <a:rPr lang="en-US" altLang="en-US" b="1" dirty="0"/>
              <a:t>7 </a:t>
            </a:r>
            <a:r>
              <a:rPr lang="en-US" altLang="en-US" dirty="0"/>
              <a:t>And to you who are troubled rest with us, when the Lord Jesus shall be revealed from heaven with his mighty angels,</a:t>
            </a:r>
            <a:r>
              <a:rPr lang="en-US" altLang="en-US" b="1" dirty="0"/>
              <a:t>8 </a:t>
            </a:r>
            <a:r>
              <a:rPr lang="en-US" altLang="en-US" dirty="0"/>
              <a:t>In flaming fire taking vengeance on them that know not God, and that obey not the gospel of our Lord Jesus Christ:</a:t>
            </a:r>
            <a:r>
              <a:rPr lang="en-US" altLang="en-US" b="1" dirty="0"/>
              <a:t>9 </a:t>
            </a:r>
            <a:r>
              <a:rPr lang="en-US" altLang="en-US" dirty="0"/>
              <a:t>Who shall be punished with everlasting destruction from the presence of the Lord, and from the glory of his power;</a:t>
            </a:r>
            <a:r>
              <a:rPr lang="en-US" altLang="en-US" b="1" dirty="0"/>
              <a:t>10 </a:t>
            </a:r>
            <a:r>
              <a:rPr lang="en-US" altLang="en-US" dirty="0"/>
              <a:t>When he shall come to be glorified in his saints, and to be admired in all them that believe (because our testimony among you was believed) in that day.</a:t>
            </a:r>
          </a:p>
        </p:txBody>
      </p:sp>
    </p:spTree>
  </p:cSld>
  <p:clrMapOvr>
    <a:masterClrMapping/>
  </p:clrMapOvr>
  <p:transition spd="slow">
    <p:diamon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a:extLst>
              <a:ext uri="{FF2B5EF4-FFF2-40B4-BE49-F238E27FC236}">
                <a16:creationId xmlns:a16="http://schemas.microsoft.com/office/drawing/2014/main" id="{C6279794-F0B3-4FD3-8574-1BACF8DBA72B}"/>
              </a:ext>
            </a:extLst>
          </p:cNvPr>
          <p:cNvSpPr>
            <a:spLocks noGrp="1" noChangeArrowheads="1"/>
          </p:cNvSpPr>
          <p:nvPr>
            <p:ph type="body" idx="1"/>
          </p:nvPr>
        </p:nvSpPr>
        <p:spPr>
          <a:xfrm>
            <a:off x="608013" y="533400"/>
            <a:ext cx="10945812" cy="6019800"/>
          </a:xfrm>
        </p:spPr>
        <p:txBody>
          <a:bodyPr/>
          <a:lstStyle/>
          <a:p>
            <a:r>
              <a:rPr lang="en-US" altLang="en-US" b="1" dirty="0"/>
              <a:t>Mark 13:32-37</a:t>
            </a:r>
            <a:r>
              <a:rPr lang="en-US" altLang="en-US" dirty="0"/>
              <a:t> But of that day and </a:t>
            </a:r>
            <a:r>
              <a:rPr lang="en-US" altLang="en-US" i="1" dirty="0"/>
              <a:t>that</a:t>
            </a:r>
            <a:r>
              <a:rPr lang="en-US" altLang="en-US" dirty="0"/>
              <a:t> hour </a:t>
            </a:r>
            <a:r>
              <a:rPr lang="en-US" altLang="en-US" dirty="0" err="1"/>
              <a:t>knoweth</a:t>
            </a:r>
            <a:r>
              <a:rPr lang="en-US" altLang="en-US" dirty="0"/>
              <a:t> no man, no, not the angels which are in heaven, neither the Son, but the Father. </a:t>
            </a:r>
            <a:r>
              <a:rPr lang="en-US" altLang="en-US" b="1" dirty="0"/>
              <a:t>33 </a:t>
            </a:r>
            <a:r>
              <a:rPr lang="en-US" altLang="en-US" dirty="0"/>
              <a:t>Take ye heed, watch and pray: for ye know not when the time is. </a:t>
            </a:r>
            <a:r>
              <a:rPr lang="en-US" altLang="en-US" b="1" dirty="0"/>
              <a:t>34 </a:t>
            </a:r>
            <a:r>
              <a:rPr lang="en-US" altLang="en-US" i="1" dirty="0"/>
              <a:t>For the Son of man is</a:t>
            </a:r>
            <a:r>
              <a:rPr lang="en-US" altLang="en-US" dirty="0"/>
              <a:t> as a man taking a far journey, who left his house, and gave authority to his servants, and to every man his work, and commanded the porter to watch. </a:t>
            </a:r>
            <a:r>
              <a:rPr lang="en-US" altLang="en-US" b="1" dirty="0"/>
              <a:t>35 </a:t>
            </a:r>
            <a:r>
              <a:rPr lang="en-US" altLang="en-US" dirty="0"/>
              <a:t>Watch ye therefore: for ye know not when the master of the house cometh, at even, or at midnight, or at the cockcrowing, or in the morning: </a:t>
            </a:r>
            <a:r>
              <a:rPr lang="en-US" altLang="en-US" b="1" dirty="0"/>
              <a:t>36 </a:t>
            </a:r>
            <a:r>
              <a:rPr lang="en-US" altLang="en-US" dirty="0"/>
              <a:t>Lest coming suddenly he find you sleeping. </a:t>
            </a:r>
            <a:r>
              <a:rPr lang="en-US" altLang="en-US" b="1" dirty="0"/>
              <a:t>37 </a:t>
            </a:r>
            <a:r>
              <a:rPr lang="en-US" altLang="en-US" dirty="0"/>
              <a:t>And what I say unto you I say unto all, Watch.</a:t>
            </a:r>
          </a:p>
        </p:txBody>
      </p:sp>
    </p:spTree>
  </p:cSld>
  <p:clrMapOvr>
    <a:masterClrMapping/>
  </p:clrMapOvr>
  <p:transition spd="slow">
    <p:diamon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3C556815-1DFC-4B9C-8530-E87E1F12A0B5}"/>
              </a:ext>
            </a:extLst>
          </p:cNvPr>
          <p:cNvSpPr>
            <a:spLocks noGrp="1" noChangeArrowheads="1"/>
          </p:cNvSpPr>
          <p:nvPr>
            <p:ph type="body" idx="1"/>
          </p:nvPr>
        </p:nvSpPr>
        <p:spPr>
          <a:xfrm>
            <a:off x="608013" y="533400"/>
            <a:ext cx="10945812" cy="6324600"/>
          </a:xfrm>
        </p:spPr>
        <p:txBody>
          <a:bodyPr/>
          <a:lstStyle/>
          <a:p>
            <a:pPr>
              <a:lnSpc>
                <a:spcPct val="90000"/>
              </a:lnSpc>
            </a:pPr>
            <a:r>
              <a:rPr lang="en-US" altLang="en-US" sz="2800" b="1" dirty="0"/>
              <a:t>Luke 17:26-36</a:t>
            </a:r>
            <a:r>
              <a:rPr lang="en-US" altLang="en-US" sz="2800" dirty="0"/>
              <a:t> And as it was in the days of Noe, so shall it be also in the days of the Son of man. </a:t>
            </a:r>
            <a:r>
              <a:rPr lang="en-US" altLang="en-US" sz="2800" b="1" dirty="0"/>
              <a:t>27 </a:t>
            </a:r>
            <a:r>
              <a:rPr lang="en-US" altLang="en-US" sz="2800" dirty="0"/>
              <a:t>They did eat, they drank, they married wives, they were given in marriage, until the day that Noe entered into the ark, and the flood came, and destroyed them all. </a:t>
            </a:r>
            <a:r>
              <a:rPr lang="en-US" altLang="en-US" sz="2800" b="1" dirty="0"/>
              <a:t>28 </a:t>
            </a:r>
            <a:r>
              <a:rPr lang="en-US" altLang="en-US" sz="2800" dirty="0"/>
              <a:t>Likewise also as it was in the days of Lot; they did eat, they drank, they bought, they sold, they planted, they </a:t>
            </a:r>
            <a:r>
              <a:rPr lang="en-US" altLang="en-US" sz="2800" dirty="0" err="1"/>
              <a:t>builded</a:t>
            </a:r>
            <a:r>
              <a:rPr lang="en-US" altLang="en-US" sz="2800" dirty="0"/>
              <a:t>; </a:t>
            </a:r>
            <a:r>
              <a:rPr lang="en-US" altLang="en-US" sz="2800" b="1" dirty="0"/>
              <a:t>29 </a:t>
            </a:r>
            <a:r>
              <a:rPr lang="en-US" altLang="en-US" sz="2800" dirty="0"/>
              <a:t>But the same day that Lot went out of Sodom it rained fire and brimstone from heaven, and destroyed </a:t>
            </a:r>
            <a:r>
              <a:rPr lang="en-US" altLang="en-US" sz="2800" i="1" dirty="0"/>
              <a:t>them</a:t>
            </a:r>
            <a:r>
              <a:rPr lang="en-US" altLang="en-US" sz="2800" dirty="0"/>
              <a:t> all. </a:t>
            </a:r>
            <a:r>
              <a:rPr lang="en-US" altLang="en-US" sz="2800" b="1" dirty="0"/>
              <a:t>30 </a:t>
            </a:r>
            <a:r>
              <a:rPr lang="en-US" altLang="en-US" sz="2800" dirty="0"/>
              <a:t>Even thus shall it be in the day when the Son of man is revealed. </a:t>
            </a:r>
            <a:r>
              <a:rPr lang="en-US" altLang="en-US" sz="2800" b="1" dirty="0"/>
              <a:t>31 </a:t>
            </a:r>
            <a:r>
              <a:rPr lang="en-US" altLang="en-US" sz="2800" dirty="0"/>
              <a:t>In that day, he which shall be upon the housetop, and his stuff in the house, let him not come down to take it away: and he that is in the field, let him likewise not return back. </a:t>
            </a:r>
            <a:r>
              <a:rPr lang="en-US" altLang="en-US" sz="2800" b="1" dirty="0"/>
              <a:t>32 </a:t>
            </a:r>
            <a:r>
              <a:rPr lang="en-US" altLang="en-US" sz="2800" dirty="0"/>
              <a:t>Remember Lot's wife. </a:t>
            </a:r>
            <a:r>
              <a:rPr lang="en-US" altLang="en-US" sz="2800" b="1" dirty="0"/>
              <a:t>33 </a:t>
            </a:r>
            <a:r>
              <a:rPr lang="en-US" altLang="en-US" sz="2800" dirty="0"/>
              <a:t>Whosoever shall seek to save his life shall lose it; and whosoever shall lose his life shall preserve it. </a:t>
            </a:r>
            <a:r>
              <a:rPr lang="en-US" altLang="en-US" sz="2800" b="1" dirty="0"/>
              <a:t>34 </a:t>
            </a:r>
            <a:r>
              <a:rPr lang="en-US" altLang="en-US" sz="2800" dirty="0"/>
              <a:t>I tell you, in that night there shall be two </a:t>
            </a:r>
            <a:r>
              <a:rPr lang="en-US" altLang="en-US" sz="2800" i="1" dirty="0"/>
              <a:t>men</a:t>
            </a:r>
            <a:r>
              <a:rPr lang="en-US" altLang="en-US" sz="2800" dirty="0"/>
              <a:t> in one bed; the one shall be taken, and the other shall be left. </a:t>
            </a:r>
            <a:r>
              <a:rPr lang="en-US" altLang="en-US" sz="2800" b="1" dirty="0"/>
              <a:t>35 </a:t>
            </a:r>
            <a:r>
              <a:rPr lang="en-US" altLang="en-US" sz="2800" dirty="0"/>
              <a:t>Two </a:t>
            </a:r>
            <a:r>
              <a:rPr lang="en-US" altLang="en-US" sz="2800" i="1" dirty="0"/>
              <a:t>women</a:t>
            </a:r>
            <a:r>
              <a:rPr lang="en-US" altLang="en-US" sz="2800" dirty="0"/>
              <a:t> shall be grinding together; the one shall be taken, and the other left. </a:t>
            </a:r>
            <a:r>
              <a:rPr lang="en-US" altLang="en-US" sz="2800" b="1" dirty="0"/>
              <a:t>36 </a:t>
            </a:r>
            <a:r>
              <a:rPr lang="en-US" altLang="en-US" sz="2800" dirty="0"/>
              <a:t>Two </a:t>
            </a:r>
            <a:r>
              <a:rPr lang="en-US" altLang="en-US" sz="2800" i="1" dirty="0"/>
              <a:t>men</a:t>
            </a:r>
            <a:r>
              <a:rPr lang="en-US" altLang="en-US" sz="2800" dirty="0"/>
              <a:t> shall be in the field; the one shall be taken, and the other left.</a:t>
            </a:r>
          </a:p>
        </p:txBody>
      </p:sp>
    </p:spTree>
  </p:cSld>
  <p:clrMapOvr>
    <a:masterClrMapping/>
  </p:clrMapOvr>
  <p:transition spd="slow">
    <p:diamon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FE3C9E7C-C2F8-4B92-B522-318338754BEF}"/>
              </a:ext>
            </a:extLst>
          </p:cNvPr>
          <p:cNvSpPr>
            <a:spLocks noGrp="1" noChangeArrowheads="1"/>
          </p:cNvSpPr>
          <p:nvPr>
            <p:ph type="body" idx="1"/>
          </p:nvPr>
        </p:nvSpPr>
        <p:spPr>
          <a:xfrm>
            <a:off x="608013" y="609600"/>
            <a:ext cx="10945812" cy="5943600"/>
          </a:xfrm>
        </p:spPr>
        <p:txBody>
          <a:bodyPr/>
          <a:lstStyle/>
          <a:p>
            <a:r>
              <a:rPr lang="en-US" altLang="en-US" b="1" dirty="0"/>
              <a:t>Matthew 16:27-28</a:t>
            </a:r>
            <a:r>
              <a:rPr lang="en-US" altLang="en-US" dirty="0"/>
              <a:t> For the Son of man shall come in the glory of his Father with his angels; and then he shall reward every man according to his works. </a:t>
            </a:r>
            <a:r>
              <a:rPr lang="en-US" altLang="en-US" b="1" dirty="0"/>
              <a:t>28 </a:t>
            </a:r>
            <a:r>
              <a:rPr lang="en-US" altLang="en-US" dirty="0"/>
              <a:t>Verily I say unto you, There be some standing here, which shall not taste of death, till they see the Son of man coming in his kingdom.</a:t>
            </a:r>
            <a:endParaRPr lang="en-US" altLang="en-US" b="1" dirty="0"/>
          </a:p>
          <a:p>
            <a:r>
              <a:rPr lang="en-US" altLang="en-US" b="1" dirty="0"/>
              <a:t>Romans 13:11-12</a:t>
            </a:r>
            <a:r>
              <a:rPr lang="en-US" altLang="en-US" dirty="0"/>
              <a:t> that, knowing the time, that now </a:t>
            </a:r>
            <a:r>
              <a:rPr lang="en-US" altLang="en-US" i="1" dirty="0"/>
              <a:t>it is</a:t>
            </a:r>
            <a:r>
              <a:rPr lang="en-US" altLang="en-US" dirty="0"/>
              <a:t> high time to awake out of sleep: for now </a:t>
            </a:r>
            <a:r>
              <a:rPr lang="en-US" altLang="en-US" i="1" dirty="0"/>
              <a:t>is</a:t>
            </a:r>
            <a:r>
              <a:rPr lang="en-US" altLang="en-US" dirty="0"/>
              <a:t> our salvation nearer than when we believed. </a:t>
            </a:r>
            <a:r>
              <a:rPr lang="en-US" altLang="en-US" b="1" dirty="0"/>
              <a:t>12 </a:t>
            </a:r>
            <a:r>
              <a:rPr lang="en-US" altLang="en-US" dirty="0"/>
              <a:t>The night is far spent, the day is at hand: let us therefore cast off the works of darkness, and let us put on the </a:t>
            </a:r>
            <a:r>
              <a:rPr lang="en-US" altLang="en-US" dirty="0" err="1"/>
              <a:t>armour</a:t>
            </a:r>
            <a:r>
              <a:rPr lang="en-US" altLang="en-US" dirty="0"/>
              <a:t> of light.</a:t>
            </a:r>
          </a:p>
        </p:txBody>
      </p:sp>
    </p:spTree>
  </p:cSld>
  <p:clrMapOvr>
    <a:masterClrMapping/>
  </p:clrMapOvr>
  <p:transition spd="slow">
    <p:diamon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DD526DA6-2226-4CAF-BE99-4ADA86A557D2}"/>
              </a:ext>
            </a:extLst>
          </p:cNvPr>
          <p:cNvSpPr>
            <a:spLocks noGrp="1" noChangeArrowheads="1"/>
          </p:cNvSpPr>
          <p:nvPr>
            <p:ph type="body" idx="1"/>
          </p:nvPr>
        </p:nvSpPr>
        <p:spPr>
          <a:xfrm>
            <a:off x="595313" y="685800"/>
            <a:ext cx="10945812" cy="6172200"/>
          </a:xfrm>
        </p:spPr>
        <p:txBody>
          <a:bodyPr/>
          <a:lstStyle/>
          <a:p>
            <a:r>
              <a:rPr lang="en-US" altLang="en-US" b="1" dirty="0"/>
              <a:t>James 5:7-10</a:t>
            </a:r>
            <a:r>
              <a:rPr lang="en-US" altLang="en-US" dirty="0"/>
              <a:t> Be patient therefore, brethren, unto the coming of the Lord. Behold, the husbandman </a:t>
            </a:r>
            <a:r>
              <a:rPr lang="en-US" altLang="en-US" dirty="0" err="1"/>
              <a:t>waiteth</a:t>
            </a:r>
            <a:r>
              <a:rPr lang="en-US" altLang="en-US" dirty="0"/>
              <a:t> for the precious fruit of the earth, and hath long patience for it, until he receive the early and latter rain. </a:t>
            </a:r>
            <a:r>
              <a:rPr lang="en-US" altLang="en-US" b="1" dirty="0"/>
              <a:t>8 </a:t>
            </a:r>
            <a:r>
              <a:rPr lang="en-US" altLang="en-US" dirty="0"/>
              <a:t>Be ye also patient; stablish your hearts: for the coming of the Lord </a:t>
            </a:r>
            <a:r>
              <a:rPr lang="en-US" altLang="en-US" dirty="0" err="1"/>
              <a:t>draweth</a:t>
            </a:r>
            <a:r>
              <a:rPr lang="en-US" altLang="en-US" dirty="0"/>
              <a:t> nigh. </a:t>
            </a:r>
            <a:r>
              <a:rPr lang="en-US" altLang="en-US" b="1" dirty="0"/>
              <a:t>9 </a:t>
            </a:r>
            <a:r>
              <a:rPr lang="en-US" altLang="en-US" dirty="0"/>
              <a:t>Grudge not one against another, brethren, lest ye be condemned: behold, the judge </a:t>
            </a:r>
            <a:r>
              <a:rPr lang="en-US" altLang="en-US" dirty="0" err="1"/>
              <a:t>standeth</a:t>
            </a:r>
            <a:r>
              <a:rPr lang="en-US" altLang="en-US" dirty="0"/>
              <a:t> before the door. </a:t>
            </a:r>
            <a:r>
              <a:rPr lang="en-US" altLang="en-US" b="1" dirty="0"/>
              <a:t>10 </a:t>
            </a:r>
            <a:r>
              <a:rPr lang="en-US" altLang="en-US" dirty="0"/>
              <a:t>Take, my brethren, the prophets, who have spoken in the name of the Lord, for an example of suffering affliction, and of patience.</a:t>
            </a:r>
          </a:p>
        </p:txBody>
      </p:sp>
    </p:spTree>
  </p:cSld>
  <p:clrMapOvr>
    <a:masterClrMapping/>
  </p:clrMapOvr>
  <p:transition spd="slow">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a:extLst>
              <a:ext uri="{FF2B5EF4-FFF2-40B4-BE49-F238E27FC236}">
                <a16:creationId xmlns:a16="http://schemas.microsoft.com/office/drawing/2014/main" id="{77597E9B-7370-43B0-AB13-DD14BF38F863}"/>
              </a:ext>
            </a:extLst>
          </p:cNvPr>
          <p:cNvSpPr>
            <a:spLocks noGrp="1" noChangeArrowheads="1"/>
          </p:cNvSpPr>
          <p:nvPr>
            <p:ph type="body" idx="1"/>
          </p:nvPr>
        </p:nvSpPr>
        <p:spPr>
          <a:xfrm>
            <a:off x="608013" y="533400"/>
            <a:ext cx="10945812" cy="5943600"/>
          </a:xfrm>
        </p:spPr>
        <p:txBody>
          <a:bodyPr/>
          <a:lstStyle/>
          <a:p>
            <a:r>
              <a:rPr lang="en-US" altLang="en-US" b="1" dirty="0"/>
              <a:t>1 Peter 4:5-7</a:t>
            </a:r>
            <a:r>
              <a:rPr lang="en-US" altLang="en-US" dirty="0"/>
              <a:t> Who shall give account to him that is ready to judge the quick and the dead. </a:t>
            </a:r>
            <a:r>
              <a:rPr lang="en-US" altLang="en-US" b="1" dirty="0"/>
              <a:t>6 </a:t>
            </a:r>
            <a:r>
              <a:rPr lang="en-US" altLang="en-US" dirty="0"/>
              <a:t>For </a:t>
            </a:r>
            <a:r>
              <a:rPr lang="en-US" altLang="en-US" dirty="0" err="1"/>
              <a:t>for</a:t>
            </a:r>
            <a:r>
              <a:rPr lang="en-US" altLang="en-US" dirty="0"/>
              <a:t> this cause was the gospel preached also to them that are dead, that they might be judged according to men in the flesh, but live according to God in the spirit. </a:t>
            </a:r>
            <a:r>
              <a:rPr lang="en-US" altLang="en-US" b="1" dirty="0"/>
              <a:t>7 </a:t>
            </a:r>
            <a:r>
              <a:rPr lang="en-US" altLang="en-US" dirty="0"/>
              <a:t>But the end of all things is at hand: be ye therefore sober, and watch unto prayer.</a:t>
            </a:r>
          </a:p>
        </p:txBody>
      </p:sp>
    </p:spTree>
  </p:cSld>
  <p:clrMapOvr>
    <a:masterClrMapping/>
  </p:clrMapOvr>
  <p:transition spd="slow">
    <p:diamon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F3B2198F-4846-43BA-A905-79CC02391AB7}"/>
              </a:ext>
            </a:extLst>
          </p:cNvPr>
          <p:cNvSpPr>
            <a:spLocks noGrp="1" noChangeArrowheads="1"/>
          </p:cNvSpPr>
          <p:nvPr>
            <p:ph type="title"/>
          </p:nvPr>
        </p:nvSpPr>
        <p:spPr/>
        <p:txBody>
          <a:bodyPr/>
          <a:lstStyle/>
          <a:p>
            <a:r>
              <a:rPr lang="en-US" altLang="en-US"/>
              <a:t>Introduction</a:t>
            </a:r>
          </a:p>
        </p:txBody>
      </p:sp>
      <p:sp>
        <p:nvSpPr>
          <p:cNvPr id="16387" name="Rectangle 3">
            <a:extLst>
              <a:ext uri="{FF2B5EF4-FFF2-40B4-BE49-F238E27FC236}">
                <a16:creationId xmlns:a16="http://schemas.microsoft.com/office/drawing/2014/main" id="{D7F271ED-F699-4BCB-9608-1735F1A6488F}"/>
              </a:ext>
            </a:extLst>
          </p:cNvPr>
          <p:cNvSpPr>
            <a:spLocks noGrp="1" noChangeArrowheads="1"/>
          </p:cNvSpPr>
          <p:nvPr>
            <p:ph type="body" idx="1"/>
          </p:nvPr>
        </p:nvSpPr>
        <p:spPr>
          <a:xfrm>
            <a:off x="442913" y="1371600"/>
            <a:ext cx="8382000" cy="5486400"/>
          </a:xfrm>
        </p:spPr>
        <p:txBody>
          <a:bodyPr/>
          <a:lstStyle/>
          <a:p>
            <a:r>
              <a:rPr lang="en-US" altLang="en-US" sz="2800"/>
              <a:t>The word </a:t>
            </a:r>
            <a:r>
              <a:rPr lang="en-US" altLang="en-US" sz="2800" i="1"/>
              <a:t>atomos</a:t>
            </a:r>
            <a:r>
              <a:rPr lang="en-US" altLang="en-US" sz="2800"/>
              <a:t> is a Greek word which has reference to the smallest entity imaginable and is the root or source for the word </a:t>
            </a:r>
            <a:r>
              <a:rPr lang="en-US" altLang="en-US" sz="2800" i="1"/>
              <a:t>atom</a:t>
            </a:r>
            <a:r>
              <a:rPr lang="en-US" altLang="en-US" sz="2800"/>
              <a:t>.  </a:t>
            </a:r>
          </a:p>
          <a:p>
            <a:r>
              <a:rPr lang="en-US" altLang="en-US" sz="2800"/>
              <a:t>When the atom was first named, it was thought to be the smallest particle of matter that is indivisible.  </a:t>
            </a:r>
          </a:p>
          <a:p>
            <a:r>
              <a:rPr lang="en-US" altLang="en-US" sz="2800"/>
              <a:t>Atomos is the word we translate “in the twinkling of an eye.”  </a:t>
            </a:r>
          </a:p>
          <a:p>
            <a:r>
              <a:rPr lang="en-US" altLang="en-US" sz="2800"/>
              <a:t>Just how fast is the twinkling of an eye?  The results and opinions varied in the research encountered. Any way one might consider, “the twinkling of an eye” is extremely fast. </a:t>
            </a:r>
          </a:p>
        </p:txBody>
      </p:sp>
      <p:pic>
        <p:nvPicPr>
          <p:cNvPr id="16388" name="Picture 1" descr="See the source image">
            <a:extLst>
              <a:ext uri="{FF2B5EF4-FFF2-40B4-BE49-F238E27FC236}">
                <a16:creationId xmlns:a16="http://schemas.microsoft.com/office/drawing/2014/main" id="{BDD2E70D-4F68-4814-96A3-BD3ED5AE253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519319" y="1905000"/>
            <a:ext cx="3505200" cy="348991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504B145A-746F-4DF1-A8C1-7F0A1D8AE8D4}"/>
              </a:ext>
            </a:extLst>
          </p:cNvPr>
          <p:cNvSpPr>
            <a:spLocks noGrp="1" noChangeArrowheads="1"/>
          </p:cNvSpPr>
          <p:nvPr>
            <p:ph type="title"/>
          </p:nvPr>
        </p:nvSpPr>
        <p:spPr>
          <a:xfrm>
            <a:off x="8443913" y="304800"/>
            <a:ext cx="3109912" cy="1143000"/>
          </a:xfrm>
        </p:spPr>
        <p:txBody>
          <a:bodyPr/>
          <a:lstStyle/>
          <a:p>
            <a:r>
              <a:rPr lang="en-US" altLang="en-US" sz="4000"/>
              <a:t>Introduction</a:t>
            </a:r>
          </a:p>
        </p:txBody>
      </p:sp>
      <p:sp>
        <p:nvSpPr>
          <p:cNvPr id="17411" name="Rectangle 3">
            <a:extLst>
              <a:ext uri="{FF2B5EF4-FFF2-40B4-BE49-F238E27FC236}">
                <a16:creationId xmlns:a16="http://schemas.microsoft.com/office/drawing/2014/main" id="{39A69991-E9FC-4E00-853A-7F4319A28311}"/>
              </a:ext>
            </a:extLst>
          </p:cNvPr>
          <p:cNvSpPr>
            <a:spLocks noGrp="1" noChangeArrowheads="1"/>
          </p:cNvSpPr>
          <p:nvPr>
            <p:ph type="body" idx="1"/>
          </p:nvPr>
        </p:nvSpPr>
        <p:spPr>
          <a:xfrm>
            <a:off x="608013" y="762000"/>
            <a:ext cx="7607300" cy="5867400"/>
          </a:xfrm>
        </p:spPr>
        <p:txBody>
          <a:bodyPr/>
          <a:lstStyle/>
          <a:p>
            <a:r>
              <a:rPr lang="en-US" altLang="en-US" sz="2800"/>
              <a:t>Considering how quick an actual twinkling is, we can see it has significant implications relative to our transformation at Jesus’ return.  </a:t>
            </a:r>
          </a:p>
          <a:p>
            <a:r>
              <a:rPr lang="en-US" altLang="en-US" sz="2800"/>
              <a:t>In 1 Corinthians 15:50-58, Paul speaks of Jesus’ return and our transformation happening in the twinkling of an eye.  </a:t>
            </a:r>
          </a:p>
          <a:p>
            <a:r>
              <a:rPr lang="en-US" altLang="en-US" sz="2800"/>
              <a:t>There will be no time for repentance, prayer or baptism.  </a:t>
            </a:r>
          </a:p>
          <a:p>
            <a:r>
              <a:rPr lang="en-US" altLang="en-US" sz="2800"/>
              <a:t>There will be no time to prepare ourselves.  </a:t>
            </a:r>
          </a:p>
          <a:p>
            <a:r>
              <a:rPr lang="en-US" altLang="en-US" sz="2800"/>
              <a:t>In that fraction of a second, the dead will rise, and the living will be changed from mortal to immortal.  </a:t>
            </a:r>
          </a:p>
        </p:txBody>
      </p:sp>
      <p:pic>
        <p:nvPicPr>
          <p:cNvPr id="17412" name="irc_mi" descr="Image result for God's wrath">
            <a:extLst>
              <a:ext uri="{FF2B5EF4-FFF2-40B4-BE49-F238E27FC236}">
                <a16:creationId xmlns:a16="http://schemas.microsoft.com/office/drawing/2014/main" id="{8A67EA24-893C-4E44-933E-23DED922C4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66919" y="1786731"/>
            <a:ext cx="3505200" cy="32845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ransition spd="slow">
    <p:diamon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F4DE71D5-54EE-46CA-9405-0D86C7BEA85E}"/>
              </a:ext>
            </a:extLst>
          </p:cNvPr>
          <p:cNvSpPr>
            <a:spLocks noGrp="1" noChangeArrowheads="1"/>
          </p:cNvSpPr>
          <p:nvPr>
            <p:ph type="title"/>
          </p:nvPr>
        </p:nvSpPr>
        <p:spPr>
          <a:xfrm>
            <a:off x="8291513" y="277813"/>
            <a:ext cx="3262312" cy="1143000"/>
          </a:xfrm>
        </p:spPr>
        <p:txBody>
          <a:bodyPr/>
          <a:lstStyle/>
          <a:p>
            <a:r>
              <a:rPr lang="en-US" altLang="en-US"/>
              <a:t>Introduction</a:t>
            </a:r>
          </a:p>
        </p:txBody>
      </p:sp>
      <p:sp>
        <p:nvSpPr>
          <p:cNvPr id="26627" name="Rectangle 3">
            <a:extLst>
              <a:ext uri="{FF2B5EF4-FFF2-40B4-BE49-F238E27FC236}">
                <a16:creationId xmlns:a16="http://schemas.microsoft.com/office/drawing/2014/main" id="{B7D90197-C59D-4C24-B734-C37C498AFE0E}"/>
              </a:ext>
            </a:extLst>
          </p:cNvPr>
          <p:cNvSpPr>
            <a:spLocks noGrp="1" noChangeArrowheads="1"/>
          </p:cNvSpPr>
          <p:nvPr>
            <p:ph type="body" idx="1"/>
          </p:nvPr>
        </p:nvSpPr>
        <p:spPr>
          <a:xfrm>
            <a:off x="519113" y="304800"/>
            <a:ext cx="7924800" cy="6553200"/>
          </a:xfrm>
        </p:spPr>
        <p:txBody>
          <a:bodyPr/>
          <a:lstStyle/>
          <a:p>
            <a:pPr>
              <a:lnSpc>
                <a:spcPct val="80000"/>
              </a:lnSpc>
            </a:pPr>
            <a:r>
              <a:rPr lang="en-US" altLang="en-US" sz="2800"/>
              <a:t>In that same instant, 2 Thessalonians 1:6-10 indicates Jesus will be revealed from heaven with His mighty angels in flaming fire.  </a:t>
            </a:r>
          </a:p>
          <a:p>
            <a:pPr>
              <a:lnSpc>
                <a:spcPct val="80000"/>
              </a:lnSpc>
            </a:pPr>
            <a:r>
              <a:rPr lang="en-US" altLang="en-US" sz="2800"/>
              <a:t>They will be taking vengeance on those who do not know God and do not obey the gospel of Jesus.  Think about what was said.  </a:t>
            </a:r>
          </a:p>
          <a:p>
            <a:pPr>
              <a:lnSpc>
                <a:spcPct val="80000"/>
              </a:lnSpc>
            </a:pPr>
            <a:r>
              <a:rPr lang="en-US" altLang="en-US" sz="2800"/>
              <a:t>The people subject to this punishment are not just those we might think of as evil or devoid of any knowledge of God.  </a:t>
            </a:r>
          </a:p>
          <a:p>
            <a:pPr>
              <a:lnSpc>
                <a:spcPct val="80000"/>
              </a:lnSpc>
            </a:pPr>
            <a:r>
              <a:rPr lang="en-US" altLang="en-US" sz="2800"/>
              <a:t>Those who do not obey the gospel are also in peril.  </a:t>
            </a:r>
          </a:p>
          <a:p>
            <a:pPr>
              <a:lnSpc>
                <a:spcPct val="80000"/>
              </a:lnSpc>
            </a:pPr>
            <a:r>
              <a:rPr lang="en-US" altLang="en-US" sz="2800"/>
              <a:t>That group includes those who reject the gospel altogether and those who have received the gospel message but decided not to obey.  </a:t>
            </a:r>
          </a:p>
          <a:p>
            <a:pPr>
              <a:lnSpc>
                <a:spcPct val="80000"/>
              </a:lnSpc>
            </a:pPr>
            <a:r>
              <a:rPr lang="en-US" altLang="en-US" sz="2800"/>
              <a:t>Those who obeyed but are not fully obedient to the gospel of Jesus are also included.  </a:t>
            </a:r>
          </a:p>
          <a:p>
            <a:pPr>
              <a:lnSpc>
                <a:spcPct val="80000"/>
              </a:lnSpc>
            </a:pPr>
            <a:r>
              <a:rPr lang="en-US" altLang="en-US" sz="2800"/>
              <a:t>1 Peter 4:17 warns us that judgment will begin with the house of God, which is the </a:t>
            </a:r>
            <a:r>
              <a:rPr lang="en-US" altLang="en-US" sz="2800" b="1"/>
              <a:t>church</a:t>
            </a:r>
            <a:r>
              <a:rPr lang="en-US" altLang="en-US" sz="2800"/>
              <a:t>. </a:t>
            </a:r>
          </a:p>
          <a:p>
            <a:pPr>
              <a:lnSpc>
                <a:spcPct val="80000"/>
              </a:lnSpc>
            </a:pPr>
            <a:endParaRPr lang="en-US" altLang="en-US" sz="2800"/>
          </a:p>
        </p:txBody>
      </p:sp>
      <p:pic>
        <p:nvPicPr>
          <p:cNvPr id="26628" name="irc_mi" descr="Image result for God's wrath">
            <a:extLst>
              <a:ext uri="{FF2B5EF4-FFF2-40B4-BE49-F238E27FC236}">
                <a16:creationId xmlns:a16="http://schemas.microsoft.com/office/drawing/2014/main" id="{4ED791C6-11CA-4096-BFC2-5A23A80031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2119" y="2057400"/>
            <a:ext cx="3911796" cy="366553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a:extLst/>
        </p:spPr>
      </p:pic>
    </p:spTree>
  </p:cSld>
  <p:clrMapOvr>
    <a:masterClrMapping/>
  </p:clrMapOvr>
  <p:transition spd="slow">
    <p:diamon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E33C3259-DF78-40D6-84BE-4D33ABBF575E}"/>
              </a:ext>
            </a:extLst>
          </p:cNvPr>
          <p:cNvSpPr>
            <a:spLocks noGrp="1" noChangeArrowheads="1"/>
          </p:cNvSpPr>
          <p:nvPr>
            <p:ph type="ctrTitle"/>
          </p:nvPr>
        </p:nvSpPr>
        <p:spPr>
          <a:xfrm>
            <a:off x="5599779" y="1447800"/>
            <a:ext cx="6392386" cy="1099791"/>
          </a:xfrm>
        </p:spPr>
        <p:txBody>
          <a:bodyPr/>
          <a:lstStyle/>
          <a:p>
            <a:r>
              <a:rPr lang="en-US" altLang="en-US" b="1" dirty="0"/>
              <a:t>Eyeing Second Peter</a:t>
            </a:r>
          </a:p>
        </p:txBody>
      </p:sp>
      <p:sp>
        <p:nvSpPr>
          <p:cNvPr id="21507" name="Rectangle 5">
            <a:extLst>
              <a:ext uri="{FF2B5EF4-FFF2-40B4-BE49-F238E27FC236}">
                <a16:creationId xmlns:a16="http://schemas.microsoft.com/office/drawing/2014/main" id="{DFAEF802-4DF7-47A0-AAD0-A1E962F02681}"/>
              </a:ext>
            </a:extLst>
          </p:cNvPr>
          <p:cNvSpPr>
            <a:spLocks noGrp="1" noChangeArrowheads="1"/>
          </p:cNvSpPr>
          <p:nvPr>
            <p:ph type="subTitle" idx="1"/>
          </p:nvPr>
        </p:nvSpPr>
        <p:spPr>
          <a:xfrm>
            <a:off x="0" y="4724400"/>
            <a:ext cx="11992165" cy="1898456"/>
          </a:xfrm>
        </p:spPr>
        <p:txBody>
          <a:bodyPr>
            <a:noAutofit/>
          </a:bodyPr>
          <a:lstStyle/>
          <a:p>
            <a:r>
              <a:rPr lang="en-US" altLang="en-US" sz="3591" b="1" dirty="0"/>
              <a:t>Week 12: In the Twinkling of an Eye: The Lord’s Return – Chapter 3</a:t>
            </a:r>
          </a:p>
        </p:txBody>
      </p:sp>
      <p:pic>
        <p:nvPicPr>
          <p:cNvPr id="21509" name="Picture 2">
            <a:extLst>
              <a:ext uri="{FF2B5EF4-FFF2-40B4-BE49-F238E27FC236}">
                <a16:creationId xmlns:a16="http://schemas.microsoft.com/office/drawing/2014/main" id="{B0AE2E14-93DD-45E0-8468-E3251F78C6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483"/>
            <a:ext cx="5455186" cy="3802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D30D318-21BB-4102-AE01-2EC5BA5C2547}"/>
              </a:ext>
            </a:extLst>
          </p:cNvPr>
          <p:cNvSpPr>
            <a:spLocks noGrp="1" noChangeArrowheads="1"/>
          </p:cNvSpPr>
          <p:nvPr>
            <p:ph type="title"/>
          </p:nvPr>
        </p:nvSpPr>
        <p:spPr>
          <a:xfrm>
            <a:off x="8215313" y="277813"/>
            <a:ext cx="3338512" cy="1143000"/>
          </a:xfrm>
        </p:spPr>
        <p:txBody>
          <a:bodyPr/>
          <a:lstStyle/>
          <a:p>
            <a:r>
              <a:rPr lang="en-US" altLang="en-US"/>
              <a:t>Introduction</a:t>
            </a:r>
          </a:p>
        </p:txBody>
      </p:sp>
      <p:sp>
        <p:nvSpPr>
          <p:cNvPr id="18435" name="Rectangle 3">
            <a:extLst>
              <a:ext uri="{FF2B5EF4-FFF2-40B4-BE49-F238E27FC236}">
                <a16:creationId xmlns:a16="http://schemas.microsoft.com/office/drawing/2014/main" id="{D8231D16-BEEA-4661-A114-1F4BFDD1587C}"/>
              </a:ext>
            </a:extLst>
          </p:cNvPr>
          <p:cNvSpPr>
            <a:spLocks noGrp="1" noChangeArrowheads="1"/>
          </p:cNvSpPr>
          <p:nvPr>
            <p:ph type="body" idx="1"/>
          </p:nvPr>
        </p:nvSpPr>
        <p:spPr>
          <a:xfrm>
            <a:off x="608013" y="609600"/>
            <a:ext cx="7835900" cy="6248400"/>
          </a:xfrm>
        </p:spPr>
        <p:txBody>
          <a:bodyPr/>
          <a:lstStyle/>
          <a:p>
            <a:r>
              <a:rPr lang="en-US" altLang="en-US" sz="2800"/>
              <a:t>What should we do?  </a:t>
            </a:r>
          </a:p>
          <a:p>
            <a:r>
              <a:rPr lang="en-US" altLang="en-US" sz="2800"/>
              <a:t>Mark 13:33 tells us to </a:t>
            </a:r>
            <a:r>
              <a:rPr lang="en-US" altLang="en-US" sz="2800" b="1"/>
              <a:t>watch in patience and pray</a:t>
            </a:r>
            <a:r>
              <a:rPr lang="en-US" altLang="en-US" sz="2800"/>
              <a:t> because we do not know when the day of the Lord will come.  </a:t>
            </a:r>
          </a:p>
          <a:p>
            <a:r>
              <a:rPr lang="en-US" altLang="en-US" sz="2800"/>
              <a:t>Verse 32 indicates no one knows when that day will come. </a:t>
            </a:r>
          </a:p>
          <a:p>
            <a:r>
              <a:rPr lang="en-US" altLang="en-US" sz="2800"/>
              <a:t>Not the angels or even Jesus Himself know.  </a:t>
            </a:r>
          </a:p>
          <a:p>
            <a:r>
              <a:rPr lang="en-US" altLang="en-US" sz="2800"/>
              <a:t>Only God the Father knows the day and hour.  </a:t>
            </a:r>
          </a:p>
          <a:p>
            <a:r>
              <a:rPr lang="en-US" altLang="en-US" sz="2800"/>
              <a:t>He will come as a thief in the night for those who are not prepared.  </a:t>
            </a:r>
          </a:p>
          <a:p>
            <a:r>
              <a:rPr lang="en-US" altLang="en-US" sz="2800"/>
              <a:t>There will be no time to be reconciled to God when Jesus returns. </a:t>
            </a:r>
          </a:p>
        </p:txBody>
      </p:sp>
      <p:pic>
        <p:nvPicPr>
          <p:cNvPr id="18436" name="Picture 4" descr="Related image">
            <a:extLst>
              <a:ext uri="{FF2B5EF4-FFF2-40B4-BE49-F238E27FC236}">
                <a16:creationId xmlns:a16="http://schemas.microsoft.com/office/drawing/2014/main" id="{7B01EC49-48BF-4ED8-8B46-470ACC5C0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3913" y="2362200"/>
            <a:ext cx="3413125" cy="256063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ransition spd="slow">
    <p:diamon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82BC2EB-99B4-4BB8-A13F-1CF20F153841}"/>
              </a:ext>
            </a:extLst>
          </p:cNvPr>
          <p:cNvSpPr>
            <a:spLocks noGrp="1" noChangeArrowheads="1"/>
          </p:cNvSpPr>
          <p:nvPr>
            <p:ph type="title"/>
          </p:nvPr>
        </p:nvSpPr>
        <p:spPr>
          <a:xfrm>
            <a:off x="7681913" y="304800"/>
            <a:ext cx="3962400" cy="2209800"/>
          </a:xfrm>
        </p:spPr>
        <p:txBody>
          <a:bodyPr/>
          <a:lstStyle/>
          <a:p>
            <a:r>
              <a:rPr lang="en-US" altLang="en-US"/>
              <a:t>Deliverance from God Wrath </a:t>
            </a:r>
          </a:p>
        </p:txBody>
      </p:sp>
      <p:sp>
        <p:nvSpPr>
          <p:cNvPr id="19459" name="Rectangle 3">
            <a:extLst>
              <a:ext uri="{FF2B5EF4-FFF2-40B4-BE49-F238E27FC236}">
                <a16:creationId xmlns:a16="http://schemas.microsoft.com/office/drawing/2014/main" id="{4AC4B4B3-D82C-474D-9A2E-068012F520EE}"/>
              </a:ext>
            </a:extLst>
          </p:cNvPr>
          <p:cNvSpPr>
            <a:spLocks noGrp="1" noChangeArrowheads="1"/>
          </p:cNvSpPr>
          <p:nvPr>
            <p:ph type="body" idx="1"/>
          </p:nvPr>
        </p:nvSpPr>
        <p:spPr>
          <a:xfrm>
            <a:off x="608013" y="228600"/>
            <a:ext cx="6921500" cy="6629400"/>
          </a:xfrm>
        </p:spPr>
        <p:txBody>
          <a:bodyPr/>
          <a:lstStyle/>
          <a:p>
            <a:pPr>
              <a:lnSpc>
                <a:spcPct val="80000"/>
              </a:lnSpc>
            </a:pPr>
            <a:r>
              <a:rPr lang="en-US" altLang="en-US" sz="2800"/>
              <a:t>God wants us to be called from the darkness into His light.  </a:t>
            </a:r>
          </a:p>
          <a:p>
            <a:pPr>
              <a:lnSpc>
                <a:spcPct val="80000"/>
              </a:lnSpc>
            </a:pPr>
            <a:r>
              <a:rPr lang="en-US" altLang="en-US" sz="2800" b="1"/>
              <a:t>Romans 13:11-12</a:t>
            </a:r>
            <a:r>
              <a:rPr lang="en-US" altLang="en-US" sz="2800"/>
              <a:t> instructs, "that, knowing the time, that now </a:t>
            </a:r>
            <a:r>
              <a:rPr lang="en-US" altLang="en-US" sz="2800" i="1"/>
              <a:t>it is</a:t>
            </a:r>
            <a:r>
              <a:rPr lang="en-US" altLang="en-US" sz="2800"/>
              <a:t> high time to awake out of sleep: for now </a:t>
            </a:r>
            <a:r>
              <a:rPr lang="en-US" altLang="en-US" sz="2800" i="1"/>
              <a:t>is</a:t>
            </a:r>
            <a:r>
              <a:rPr lang="en-US" altLang="en-US" sz="2800"/>
              <a:t> our salvation nearer than when we believed. The night is far spent, the day is at hand: let us therefore cast off the works of darkness, and let us put on the armour of light."  </a:t>
            </a:r>
          </a:p>
          <a:p>
            <a:pPr>
              <a:lnSpc>
                <a:spcPct val="80000"/>
              </a:lnSpc>
            </a:pPr>
            <a:r>
              <a:rPr lang="en-US" altLang="en-US" sz="2800"/>
              <a:t>Paul calls it our “armour” as we are in a spiritual battle for souls.  </a:t>
            </a:r>
          </a:p>
          <a:p>
            <a:pPr>
              <a:lnSpc>
                <a:spcPct val="80000"/>
              </a:lnSpc>
            </a:pPr>
            <a:r>
              <a:rPr lang="en-US" altLang="en-US" sz="2800"/>
              <a:t>The breastplate of righteous, faith and love, the sword of faith, and the helmet of salvation are part of that armor (1 Thes 5:8; Eph 6:13-17) as we battle in a spiritual war.  </a:t>
            </a:r>
          </a:p>
          <a:p>
            <a:pPr>
              <a:lnSpc>
                <a:spcPct val="80000"/>
              </a:lnSpc>
            </a:pPr>
            <a:r>
              <a:rPr lang="en-US" altLang="en-US" sz="2800"/>
              <a:t>These weapons are mighty and powerful to bring every thought in obedience to God (2 Cor 10:3-5).</a:t>
            </a:r>
          </a:p>
        </p:txBody>
      </p:sp>
      <p:pic>
        <p:nvPicPr>
          <p:cNvPr id="19460" name="Picture 5" descr="Related image">
            <a:extLst>
              <a:ext uri="{FF2B5EF4-FFF2-40B4-BE49-F238E27FC236}">
                <a16:creationId xmlns:a16="http://schemas.microsoft.com/office/drawing/2014/main" id="{2C036C5F-5A5E-40D5-B1B7-AD4CB7C23B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5713" y="2579361"/>
            <a:ext cx="4495006" cy="337217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4E147A1C-D762-4E27-846F-5E1922F65A5D}"/>
              </a:ext>
            </a:extLst>
          </p:cNvPr>
          <p:cNvSpPr>
            <a:spLocks noGrp="1" noChangeArrowheads="1"/>
          </p:cNvSpPr>
          <p:nvPr>
            <p:ph type="title"/>
          </p:nvPr>
        </p:nvSpPr>
        <p:spPr>
          <a:xfrm>
            <a:off x="0" y="304800"/>
            <a:ext cx="8748713" cy="1143000"/>
          </a:xfrm>
        </p:spPr>
        <p:txBody>
          <a:bodyPr/>
          <a:lstStyle/>
          <a:p>
            <a:r>
              <a:rPr lang="en-US" altLang="en-US"/>
              <a:t>Deliverance from God Wrath</a:t>
            </a:r>
          </a:p>
        </p:txBody>
      </p:sp>
      <p:sp>
        <p:nvSpPr>
          <p:cNvPr id="20483" name="Rectangle 3">
            <a:extLst>
              <a:ext uri="{FF2B5EF4-FFF2-40B4-BE49-F238E27FC236}">
                <a16:creationId xmlns:a16="http://schemas.microsoft.com/office/drawing/2014/main" id="{062F8876-BA8F-437D-8491-E596E2C5EF0B}"/>
              </a:ext>
            </a:extLst>
          </p:cNvPr>
          <p:cNvSpPr>
            <a:spLocks noGrp="1" noChangeArrowheads="1"/>
          </p:cNvSpPr>
          <p:nvPr>
            <p:ph type="body" idx="1"/>
          </p:nvPr>
        </p:nvSpPr>
        <p:spPr>
          <a:xfrm>
            <a:off x="608013" y="1600200"/>
            <a:ext cx="11188700" cy="5257800"/>
          </a:xfrm>
        </p:spPr>
        <p:txBody>
          <a:bodyPr/>
          <a:lstStyle/>
          <a:p>
            <a:pPr>
              <a:lnSpc>
                <a:spcPct val="80000"/>
              </a:lnSpc>
            </a:pPr>
            <a:r>
              <a:rPr lang="en-US" altLang="en-US" sz="2800"/>
              <a:t>We must wait for Christ while living for God.  </a:t>
            </a:r>
          </a:p>
          <a:p>
            <a:pPr>
              <a:lnSpc>
                <a:spcPct val="80000"/>
              </a:lnSpc>
            </a:pPr>
            <a:r>
              <a:rPr lang="en-US" altLang="en-US" sz="2800"/>
              <a:t>1 Thessalonians 1:10 teaches, "And to wait for his Son from heaven, whom he raised from the dead, </a:t>
            </a:r>
            <a:r>
              <a:rPr lang="en-US" altLang="en-US" sz="2800" i="1"/>
              <a:t>even</a:t>
            </a:r>
            <a:r>
              <a:rPr lang="en-US" altLang="en-US" sz="2800"/>
              <a:t> Jesus, which delivered us from the wrath to come." </a:t>
            </a:r>
          </a:p>
          <a:p>
            <a:pPr>
              <a:lnSpc>
                <a:spcPct val="80000"/>
              </a:lnSpc>
            </a:pPr>
            <a:r>
              <a:rPr lang="en-US" altLang="en-US" sz="2800"/>
              <a:t> Thus, we are called into the light of the day to live lives knowing that we will avoid the wrath of God and obtain salvation in the Christ.  </a:t>
            </a:r>
          </a:p>
          <a:p>
            <a:pPr>
              <a:lnSpc>
                <a:spcPct val="80000"/>
              </a:lnSpc>
            </a:pPr>
            <a:r>
              <a:rPr lang="en-US" altLang="en-US" sz="2800"/>
              <a:t>1 Thessalonians 5:8-10 explains: "For they that sleep sleep in the night; and they that be drunken are drunken in the night. But let us, who are of the day, be sober, putting on the breastplate of faith and love; and for an helmet, the hope of salvation. For God hath not appointed us to wrath, but to obtain salvation by our Lord Jesus Christ, Who died for us, that, whether we wake or sleep, we should live together with him."  </a:t>
            </a:r>
          </a:p>
          <a:p>
            <a:pPr>
              <a:lnSpc>
                <a:spcPct val="80000"/>
              </a:lnSpc>
            </a:pPr>
            <a:r>
              <a:rPr lang="en-US" altLang="en-US" sz="2800"/>
              <a:t>We can be ready when the trump of the Lord sounds. </a:t>
            </a:r>
          </a:p>
        </p:txBody>
      </p:sp>
      <p:pic>
        <p:nvPicPr>
          <p:cNvPr id="20484" name="Picture 6" descr="Image result for when the trumpet of the lord shall sound">
            <a:extLst>
              <a:ext uri="{FF2B5EF4-FFF2-40B4-BE49-F238E27FC236}">
                <a16:creationId xmlns:a16="http://schemas.microsoft.com/office/drawing/2014/main" id="{B8EBB334-EBB9-4064-B5BF-B1C9CCC4748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8713" y="-152400"/>
            <a:ext cx="2346325" cy="2079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7F74BFE-476A-4875-9FDC-9AE1A984D8A3}"/>
              </a:ext>
            </a:extLst>
          </p:cNvPr>
          <p:cNvSpPr>
            <a:spLocks noGrp="1" noChangeArrowheads="1"/>
          </p:cNvSpPr>
          <p:nvPr>
            <p:ph type="title"/>
          </p:nvPr>
        </p:nvSpPr>
        <p:spPr/>
        <p:txBody>
          <a:bodyPr/>
          <a:lstStyle/>
          <a:p>
            <a:r>
              <a:rPr lang="en-US" altLang="en-US"/>
              <a:t>Now Is the Time</a:t>
            </a:r>
          </a:p>
        </p:txBody>
      </p:sp>
      <p:sp>
        <p:nvSpPr>
          <p:cNvPr id="21507" name="Rectangle 3">
            <a:extLst>
              <a:ext uri="{FF2B5EF4-FFF2-40B4-BE49-F238E27FC236}">
                <a16:creationId xmlns:a16="http://schemas.microsoft.com/office/drawing/2014/main" id="{C7A054F3-4F07-4BEF-8932-5BB92900EDB8}"/>
              </a:ext>
            </a:extLst>
          </p:cNvPr>
          <p:cNvSpPr>
            <a:spLocks noGrp="1" noChangeArrowheads="1"/>
          </p:cNvSpPr>
          <p:nvPr>
            <p:ph type="body" idx="1"/>
          </p:nvPr>
        </p:nvSpPr>
        <p:spPr>
          <a:xfrm>
            <a:off x="608013" y="1600200"/>
            <a:ext cx="6692900" cy="5105400"/>
          </a:xfrm>
        </p:spPr>
        <p:txBody>
          <a:bodyPr/>
          <a:lstStyle/>
          <a:p>
            <a:pPr>
              <a:lnSpc>
                <a:spcPct val="90000"/>
              </a:lnSpc>
            </a:pPr>
            <a:r>
              <a:rPr lang="en-US" altLang="en-US"/>
              <a:t>Therefore, the time to prepare is now.  </a:t>
            </a:r>
          </a:p>
          <a:p>
            <a:pPr>
              <a:lnSpc>
                <a:spcPct val="90000"/>
              </a:lnSpc>
            </a:pPr>
            <a:r>
              <a:rPr lang="en-US" altLang="en-US"/>
              <a:t>We are told in 2 Corinthians 6:2 now is the day of salvation. </a:t>
            </a:r>
          </a:p>
          <a:p>
            <a:pPr>
              <a:lnSpc>
                <a:spcPct val="90000"/>
              </a:lnSpc>
            </a:pPr>
            <a:r>
              <a:rPr lang="en-US" altLang="en-US"/>
              <a:t> Now is the time to be obedient to the gospel of Jesus:  hear, believe, repent, confess, and be baptized.  </a:t>
            </a:r>
          </a:p>
          <a:p>
            <a:pPr>
              <a:lnSpc>
                <a:spcPct val="90000"/>
              </a:lnSpc>
            </a:pPr>
            <a:r>
              <a:rPr lang="en-US" altLang="en-US"/>
              <a:t>Afterward, we can begin the work of being faithful unto death that we may receive a crown of righteousness (Rev 2:10b KJV). </a:t>
            </a:r>
          </a:p>
        </p:txBody>
      </p:sp>
      <p:pic>
        <p:nvPicPr>
          <p:cNvPr id="21509" name="Picture 7" descr="Related image">
            <a:extLst>
              <a:ext uri="{FF2B5EF4-FFF2-40B4-BE49-F238E27FC236}">
                <a16:creationId xmlns:a16="http://schemas.microsoft.com/office/drawing/2014/main" id="{241D3FCA-02FB-43B5-B6E2-7B769DBEC2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9513" y="2362200"/>
            <a:ext cx="4403725" cy="28098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p:spPr>
      </p:pic>
    </p:spTree>
  </p:cSld>
  <p:clrMapOvr>
    <a:masterClrMapping/>
  </p:clrMapOvr>
  <p:transition spd="slow">
    <p:diamon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EE1094F-8B1E-4974-924B-C2A8238126DC}"/>
              </a:ext>
            </a:extLst>
          </p:cNvPr>
          <p:cNvSpPr>
            <a:spLocks noGrp="1" noChangeArrowheads="1"/>
          </p:cNvSpPr>
          <p:nvPr>
            <p:ph type="title"/>
          </p:nvPr>
        </p:nvSpPr>
        <p:spPr/>
        <p:txBody>
          <a:bodyPr/>
          <a:lstStyle/>
          <a:p>
            <a:r>
              <a:rPr lang="en-US" altLang="en-US"/>
              <a:t>Now Is the Time</a:t>
            </a:r>
          </a:p>
        </p:txBody>
      </p:sp>
      <p:sp>
        <p:nvSpPr>
          <p:cNvPr id="27651" name="Rectangle 3">
            <a:extLst>
              <a:ext uri="{FF2B5EF4-FFF2-40B4-BE49-F238E27FC236}">
                <a16:creationId xmlns:a16="http://schemas.microsoft.com/office/drawing/2014/main" id="{61A91953-0FF8-4D0E-AFFE-8DE55959CB5E}"/>
              </a:ext>
            </a:extLst>
          </p:cNvPr>
          <p:cNvSpPr>
            <a:spLocks noGrp="1" noChangeArrowheads="1"/>
          </p:cNvSpPr>
          <p:nvPr>
            <p:ph type="body" idx="1"/>
          </p:nvPr>
        </p:nvSpPr>
        <p:spPr>
          <a:xfrm>
            <a:off x="595313" y="1295400"/>
            <a:ext cx="11201400" cy="5562600"/>
          </a:xfrm>
        </p:spPr>
        <p:txBody>
          <a:bodyPr/>
          <a:lstStyle/>
          <a:p>
            <a:r>
              <a:rPr lang="en-US" altLang="en-US"/>
              <a:t>We are taught to redeem the time.  </a:t>
            </a:r>
          </a:p>
          <a:p>
            <a:pPr lvl="1"/>
            <a:r>
              <a:rPr lang="en-US" altLang="en-US"/>
              <a:t>What is hindering us from using the opportunities God has given to us? </a:t>
            </a:r>
          </a:p>
          <a:p>
            <a:pPr lvl="1"/>
            <a:r>
              <a:rPr lang="en-US" altLang="en-US"/>
              <a:t> Is it one of the many dark distortions of Satan? </a:t>
            </a:r>
          </a:p>
          <a:p>
            <a:pPr lvl="1"/>
            <a:r>
              <a:rPr lang="en-US" altLang="en-US"/>
              <a:t>Perhaps one of the most hideous of lies the Devil tells us that we have time.  "God is not going to return tonight," Satan whispers. How do you know?  Or how do you know that He might not call your time done?  </a:t>
            </a:r>
          </a:p>
          <a:p>
            <a:pPr lvl="1"/>
            <a:r>
              <a:rPr lang="en-US" altLang="en-US"/>
              <a:t>He will return, and we will be transformed in the twinkling of an eye.  </a:t>
            </a:r>
          </a:p>
          <a:p>
            <a:pPr lvl="1"/>
            <a:r>
              <a:rPr lang="en-US" altLang="en-US"/>
              <a:t>Some will be harvesting, working, and getting married at that moment.  </a:t>
            </a:r>
          </a:p>
          <a:p>
            <a:pPr lvl="1"/>
            <a:r>
              <a:rPr lang="en-US" altLang="en-US"/>
              <a:t>Are you ready for that instant?</a:t>
            </a:r>
          </a:p>
          <a:p>
            <a:endParaRPr lang="en-US" altLang="en-US"/>
          </a:p>
        </p:txBody>
      </p:sp>
    </p:spTree>
  </p:cSld>
  <p:clrMapOvr>
    <a:masterClrMapping/>
  </p:clrMapOvr>
  <p:transition spd="slow">
    <p:diamon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B690AC5-A061-463A-A340-7D9CA2436908}"/>
              </a:ext>
            </a:extLst>
          </p:cNvPr>
          <p:cNvSpPr>
            <a:spLocks noGrp="1" noChangeArrowheads="1"/>
          </p:cNvSpPr>
          <p:nvPr>
            <p:ph type="title"/>
          </p:nvPr>
        </p:nvSpPr>
        <p:spPr/>
        <p:txBody>
          <a:bodyPr/>
          <a:lstStyle/>
          <a:p>
            <a:r>
              <a:rPr lang="en-US" altLang="en-US"/>
              <a:t>Now Is the Time</a:t>
            </a:r>
          </a:p>
        </p:txBody>
      </p:sp>
      <p:sp>
        <p:nvSpPr>
          <p:cNvPr id="22531" name="Rectangle 3">
            <a:extLst>
              <a:ext uri="{FF2B5EF4-FFF2-40B4-BE49-F238E27FC236}">
                <a16:creationId xmlns:a16="http://schemas.microsoft.com/office/drawing/2014/main" id="{C0E6D32C-59F4-4D3C-8D7A-7FF63C4DC4C6}"/>
              </a:ext>
            </a:extLst>
          </p:cNvPr>
          <p:cNvSpPr>
            <a:spLocks noGrp="1" noChangeArrowheads="1"/>
          </p:cNvSpPr>
          <p:nvPr>
            <p:ph type="body" idx="1"/>
          </p:nvPr>
        </p:nvSpPr>
        <p:spPr>
          <a:xfrm>
            <a:off x="608013" y="1600200"/>
            <a:ext cx="6845300" cy="5257800"/>
          </a:xfrm>
        </p:spPr>
        <p:txBody>
          <a:bodyPr/>
          <a:lstStyle/>
          <a:p>
            <a:r>
              <a:rPr lang="en-US" altLang="en-US" sz="2800"/>
              <a:t>Death can come in an instant too.  </a:t>
            </a:r>
          </a:p>
          <a:p>
            <a:r>
              <a:rPr lang="en-US" altLang="en-US" sz="2800"/>
              <a:t>A breath is all it takes for life to give way to death.  </a:t>
            </a:r>
          </a:p>
          <a:p>
            <a:r>
              <a:rPr lang="en-US" altLang="en-US" sz="2800"/>
              <a:t>One second there is breath, the next there is none. </a:t>
            </a:r>
          </a:p>
          <a:p>
            <a:r>
              <a:rPr lang="en-US" altLang="en-US" sz="2800"/>
              <a:t>You can sit by a myriad of deathbeds, and even if it takes time for them to pass, it is the same. </a:t>
            </a:r>
          </a:p>
          <a:p>
            <a:r>
              <a:rPr lang="en-US" altLang="en-US" sz="2800"/>
              <a:t>There is always that instant—now breath, now no breath, the twinkling of an eye. </a:t>
            </a:r>
          </a:p>
        </p:txBody>
      </p:sp>
      <p:pic>
        <p:nvPicPr>
          <p:cNvPr id="22532" name="Picture 8" descr="Image result for death">
            <a:extLst>
              <a:ext uri="{FF2B5EF4-FFF2-40B4-BE49-F238E27FC236}">
                <a16:creationId xmlns:a16="http://schemas.microsoft.com/office/drawing/2014/main" id="{CFC4A678-0D87-4F38-8646-246598843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6319" y="2133840"/>
            <a:ext cx="4572000" cy="303269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cSld>
  <p:clrMapOvr>
    <a:masterClrMapping/>
  </p:clrMapOvr>
  <p:transition spd="slow">
    <p:diamon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035D05A-68E6-4F2C-9C65-0B998E337362}"/>
              </a:ext>
            </a:extLst>
          </p:cNvPr>
          <p:cNvSpPr>
            <a:spLocks noGrp="1" noChangeArrowheads="1"/>
          </p:cNvSpPr>
          <p:nvPr>
            <p:ph type="title"/>
          </p:nvPr>
        </p:nvSpPr>
        <p:spPr>
          <a:xfrm>
            <a:off x="608013" y="277813"/>
            <a:ext cx="10945812" cy="712787"/>
          </a:xfrm>
        </p:spPr>
        <p:txBody>
          <a:bodyPr/>
          <a:lstStyle/>
          <a:p>
            <a:r>
              <a:rPr lang="en-US" altLang="en-US" sz="4000"/>
              <a:t>Obedience</a:t>
            </a:r>
          </a:p>
        </p:txBody>
      </p:sp>
      <p:sp>
        <p:nvSpPr>
          <p:cNvPr id="23555" name="Rectangle 3">
            <a:extLst>
              <a:ext uri="{FF2B5EF4-FFF2-40B4-BE49-F238E27FC236}">
                <a16:creationId xmlns:a16="http://schemas.microsoft.com/office/drawing/2014/main" id="{7FD22E90-E4F3-42EC-B89E-E60EA81583C5}"/>
              </a:ext>
            </a:extLst>
          </p:cNvPr>
          <p:cNvSpPr>
            <a:spLocks noGrp="1" noChangeArrowheads="1"/>
          </p:cNvSpPr>
          <p:nvPr>
            <p:ph type="body" idx="1"/>
          </p:nvPr>
        </p:nvSpPr>
        <p:spPr>
          <a:xfrm>
            <a:off x="595313" y="914400"/>
            <a:ext cx="11353800" cy="5943600"/>
          </a:xfrm>
        </p:spPr>
        <p:txBody>
          <a:bodyPr/>
          <a:lstStyle/>
          <a:p>
            <a:pPr>
              <a:lnSpc>
                <a:spcPct val="90000"/>
              </a:lnSpc>
            </a:pPr>
            <a:r>
              <a:rPr lang="en-US" altLang="en-US" sz="2800" dirty="0"/>
              <a:t>The path from darkness to light starts with obedience, but our transformation takes a lifetime.  </a:t>
            </a:r>
          </a:p>
          <a:p>
            <a:pPr>
              <a:lnSpc>
                <a:spcPct val="90000"/>
              </a:lnSpc>
            </a:pPr>
            <a:r>
              <a:rPr lang="en-US" altLang="en-US" sz="2800" dirty="0"/>
              <a:t>If we have obeyed but have not been faithful, now is the time to confess and repent of our sins so we may be forgiven (1 John 1:9).  </a:t>
            </a:r>
          </a:p>
          <a:p>
            <a:pPr>
              <a:lnSpc>
                <a:spcPct val="90000"/>
              </a:lnSpc>
            </a:pPr>
            <a:r>
              <a:rPr lang="en-US" altLang="en-US" sz="2800" dirty="0"/>
              <a:t>We read in 2 Peter 3:9 that God is not willing for any to perish.  </a:t>
            </a:r>
          </a:p>
          <a:p>
            <a:pPr>
              <a:lnSpc>
                <a:spcPct val="90000"/>
              </a:lnSpc>
            </a:pPr>
            <a:r>
              <a:rPr lang="en-US" altLang="en-US" sz="2800" dirty="0"/>
              <a:t>God does not want to condemn us with sin, and He has sacrificed His Son to allow us to escape His wrath. </a:t>
            </a:r>
          </a:p>
          <a:p>
            <a:pPr>
              <a:lnSpc>
                <a:spcPct val="90000"/>
              </a:lnSpc>
            </a:pPr>
            <a:r>
              <a:rPr lang="en-US" altLang="en-US" sz="2800" dirty="0"/>
              <a:t> Think about what Isaiah 43:25 records: “I, even I, am He who blots out your transgressions, for my own sake; And I will not remember your Sins.”  </a:t>
            </a:r>
          </a:p>
          <a:p>
            <a:pPr>
              <a:lnSpc>
                <a:spcPct val="90000"/>
              </a:lnSpc>
            </a:pPr>
            <a:r>
              <a:rPr lang="en-US" altLang="en-US" sz="2800" dirty="0"/>
              <a:t>We must be obedient, faithful and diligent.  </a:t>
            </a:r>
          </a:p>
          <a:p>
            <a:pPr>
              <a:lnSpc>
                <a:spcPct val="90000"/>
              </a:lnSpc>
            </a:pPr>
            <a:r>
              <a:rPr lang="en-US" altLang="en-US" sz="2800" dirty="0"/>
              <a:t>If we are not God will punish us for our sins.  </a:t>
            </a:r>
          </a:p>
          <a:p>
            <a:pPr>
              <a:lnSpc>
                <a:spcPct val="90000"/>
              </a:lnSpc>
            </a:pPr>
            <a:r>
              <a:rPr lang="en-US" altLang="en-US" sz="2800" dirty="0"/>
              <a:t>It is a fearful thing to fall into the hands of the living God (Heb 10:31).  </a:t>
            </a:r>
          </a:p>
          <a:p>
            <a:pPr>
              <a:lnSpc>
                <a:spcPct val="90000"/>
              </a:lnSpc>
            </a:pPr>
            <a:r>
              <a:rPr lang="en-US" altLang="en-US" sz="2800" dirty="0"/>
              <a:t>If we wait too long to obey, in the twinkling of an eye it will be too late.</a:t>
            </a:r>
          </a:p>
        </p:txBody>
      </p:sp>
    </p:spTree>
  </p:cSld>
  <p:clrMapOvr>
    <a:masterClrMapping/>
  </p:clrMapOvr>
  <p:transition spd="slow">
    <p:diamond/>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134">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6735" y="4572000"/>
            <a:ext cx="7040845" cy="1964266"/>
          </a:xfrm>
          <a:prstGeom prst="rect">
            <a:avLst/>
          </a:prstGeom>
          <a:solidFill>
            <a:srgbClr val="8A64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202400-A225-4B65-9409-C3218ADFAF7B}"/>
              </a:ext>
            </a:extLst>
          </p:cNvPr>
          <p:cNvSpPr>
            <a:spLocks noGrp="1"/>
          </p:cNvSpPr>
          <p:nvPr>
            <p:ph type="title"/>
          </p:nvPr>
        </p:nvSpPr>
        <p:spPr>
          <a:xfrm>
            <a:off x="522959" y="4767072"/>
            <a:ext cx="6577875" cy="1625210"/>
          </a:xfrm>
        </p:spPr>
        <p:txBody>
          <a:bodyPr>
            <a:normAutofit/>
          </a:bodyPr>
          <a:lstStyle/>
          <a:p>
            <a:pPr algn="r"/>
            <a:r>
              <a:rPr lang="en-US" sz="5400" dirty="0">
                <a:solidFill>
                  <a:srgbClr val="FFFFFF"/>
                </a:solidFill>
              </a:rPr>
              <a:t>Discussion</a:t>
            </a:r>
          </a:p>
        </p:txBody>
      </p:sp>
      <p:pic>
        <p:nvPicPr>
          <p:cNvPr id="1026" name="Picture 2" descr="Image result for pondering">
            <a:extLst>
              <a:ext uri="{FF2B5EF4-FFF2-40B4-BE49-F238E27FC236}">
                <a16:creationId xmlns:a16="http://schemas.microsoft.com/office/drawing/2014/main" id="{29FD4BF5-4847-4387-88CF-78F9FCD27C1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
          <a:stretch/>
        </p:blipFill>
        <p:spPr bwMode="auto">
          <a:xfrm>
            <a:off x="326736" y="321733"/>
            <a:ext cx="7040844" cy="4107392"/>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6014" y="321732"/>
            <a:ext cx="4324887"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A9030A8-83F9-4C75-946B-C8484251CDF7}"/>
              </a:ext>
            </a:extLst>
          </p:cNvPr>
          <p:cNvSpPr>
            <a:spLocks noGrp="1"/>
          </p:cNvSpPr>
          <p:nvPr>
            <p:ph idx="1"/>
          </p:nvPr>
        </p:nvSpPr>
        <p:spPr>
          <a:xfrm>
            <a:off x="7563804" y="952500"/>
            <a:ext cx="4155914" cy="4953000"/>
          </a:xfrm>
        </p:spPr>
        <p:txBody>
          <a:bodyPr anchor="ctr">
            <a:noAutofit/>
          </a:bodyPr>
          <a:lstStyle/>
          <a:p>
            <a:r>
              <a:rPr lang="en-US" sz="2600" dirty="0">
                <a:solidFill>
                  <a:srgbClr val="FFFFFF"/>
                </a:solidFill>
              </a:rPr>
              <a:t>In 2 Peter 3:3-4, do we live in a time of scoffers walking after their own lusts?  If yes, illustrate.</a:t>
            </a:r>
          </a:p>
          <a:p>
            <a:r>
              <a:rPr lang="en-US" sz="2600" dirty="0">
                <a:solidFill>
                  <a:srgbClr val="FFFFFF"/>
                </a:solidFill>
              </a:rPr>
              <a:t>What is meant by equating one day with a thousand years in 2 Peter 3:8?</a:t>
            </a:r>
          </a:p>
          <a:p>
            <a:r>
              <a:rPr lang="en-US" sz="2600" dirty="0">
                <a:solidFill>
                  <a:srgbClr val="FFFFFF"/>
                </a:solidFill>
              </a:rPr>
              <a:t>In 2 Peter 3:11, what manner of persons ought Christians to be? What does this look like in or lives?</a:t>
            </a:r>
          </a:p>
          <a:p>
            <a:r>
              <a:rPr lang="en-US" sz="2600" dirty="0">
                <a:solidFill>
                  <a:srgbClr val="FFFFFF"/>
                </a:solidFill>
              </a:rPr>
              <a:t>In 2 Peter 3:12, are we looking for he Lord’s return?</a:t>
            </a:r>
          </a:p>
        </p:txBody>
      </p:sp>
    </p:spTree>
    <p:extLst>
      <p:ext uri="{BB962C8B-B14F-4D97-AF65-F5344CB8AC3E}">
        <p14:creationId xmlns:p14="http://schemas.microsoft.com/office/powerpoint/2010/main" val="3768157088"/>
      </p:ext>
    </p:extLst>
  </p:cSld>
  <p:clrMapOvr>
    <a:masterClrMapping/>
  </p:clrMapOvr>
  <p:transition spd="slow">
    <p:diamon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body" idx="4294967295"/>
          </p:nvPr>
        </p:nvSpPr>
        <p:spPr>
          <a:xfrm>
            <a:off x="863049" y="1184203"/>
            <a:ext cx="8533069" cy="4810101"/>
          </a:xfrm>
        </p:spPr>
        <p:txBody>
          <a:bodyPr vert="horz" wrap="square" lIns="68410" tIns="34205" rIns="68410" bIns="34205" numCol="1" rtlCol="0" anchor="ctr" anchorCtr="0" compatLnSpc="1">
            <a:prstTxWarp prst="textNoShape">
              <a:avLst/>
            </a:prstTxWarp>
            <a:normAutofit/>
          </a:bodyPr>
          <a:lstStyle/>
          <a:p>
            <a:pPr indent="-171021">
              <a:lnSpc>
                <a:spcPct val="90000"/>
              </a:lnSpc>
              <a:buFont typeface="Arial" panose="020B0604020202020204" pitchFamily="34" charset="0"/>
              <a:buChar char="•"/>
            </a:pPr>
            <a:r>
              <a:rPr lang="en-US" altLang="en-US" sz="3192" b="1" dirty="0"/>
              <a:t>Weekly study plan:</a:t>
            </a:r>
          </a:p>
          <a:p>
            <a:pPr indent="-171021">
              <a:lnSpc>
                <a:spcPct val="90000"/>
              </a:lnSpc>
              <a:buFont typeface="Arial" panose="020B0604020202020204" pitchFamily="34" charset="0"/>
              <a:buChar char="•"/>
            </a:pPr>
            <a:r>
              <a:rPr lang="en-US" altLang="en-US" sz="3192" b="1" dirty="0"/>
              <a:t>Read 2 Peter once a week</a:t>
            </a:r>
          </a:p>
          <a:p>
            <a:pPr indent="-171021">
              <a:lnSpc>
                <a:spcPct val="90000"/>
              </a:lnSpc>
              <a:buFont typeface="Arial" panose="020B0604020202020204" pitchFamily="34" charset="0"/>
              <a:buChar char="•"/>
            </a:pPr>
            <a:r>
              <a:rPr lang="en-US" altLang="en-US" sz="3192" b="1" dirty="0"/>
              <a:t>Work on the memory verse by reading it  carefully aloud at least eleven times this week</a:t>
            </a:r>
          </a:p>
          <a:p>
            <a:pPr indent="-171021">
              <a:lnSpc>
                <a:spcPct val="90000"/>
              </a:lnSpc>
              <a:buFont typeface="Arial" panose="020B0604020202020204" pitchFamily="34" charset="0"/>
              <a:buChar char="•"/>
            </a:pPr>
            <a:r>
              <a:rPr lang="en-US" altLang="en-US" sz="3192" b="1" dirty="0"/>
              <a:t>Any study on next weeks topic in the text from next week’s topic:                                     Partaking of the Divine Nature</a:t>
            </a:r>
          </a:p>
        </p:txBody>
      </p:sp>
      <p:pic>
        <p:nvPicPr>
          <p:cNvPr id="4" name="Picture 3">
            <a:extLst>
              <a:ext uri="{FF2B5EF4-FFF2-40B4-BE49-F238E27FC236}">
                <a16:creationId xmlns:a16="http://schemas.microsoft.com/office/drawing/2014/main" id="{CA2EBF61-FE3C-4514-A57C-041A03613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7955" y="4502303"/>
            <a:ext cx="3543883" cy="2342820"/>
          </a:xfrm>
          <a:prstGeom prst="rect">
            <a:avLst/>
          </a:prstGeom>
        </p:spPr>
      </p:pic>
      <p:sp>
        <p:nvSpPr>
          <p:cNvPr id="8" name="Rectangle 4">
            <a:extLst>
              <a:ext uri="{FF2B5EF4-FFF2-40B4-BE49-F238E27FC236}">
                <a16:creationId xmlns:a16="http://schemas.microsoft.com/office/drawing/2014/main" id="{843FBAFE-D037-44D3-A754-2A5908F7C28B}"/>
              </a:ext>
            </a:extLst>
          </p:cNvPr>
          <p:cNvSpPr>
            <a:spLocks noGrp="1" noChangeArrowheads="1"/>
          </p:cNvSpPr>
          <p:nvPr>
            <p:ph type="ctrTitle"/>
          </p:nvPr>
        </p:nvSpPr>
        <p:spPr>
          <a:xfrm>
            <a:off x="142865" y="84496"/>
            <a:ext cx="7360764" cy="1099791"/>
          </a:xfrm>
        </p:spPr>
        <p:txBody>
          <a:bodyPr/>
          <a:lstStyle/>
          <a:p>
            <a:pPr algn="ctr" eaLnBrk="1" hangingPunct="1"/>
            <a:r>
              <a:rPr lang="en-US" altLang="en-US" sz="5387" dirty="0"/>
              <a:t>Eyeing Second Peter</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25261BDA-1986-45E2-8B6A-5E0113FEFE8A}"/>
              </a:ext>
            </a:extLst>
          </p:cNvPr>
          <p:cNvSpPr>
            <a:spLocks noGrp="1" noChangeArrowheads="1"/>
          </p:cNvSpPr>
          <p:nvPr>
            <p:ph type="title"/>
          </p:nvPr>
        </p:nvSpPr>
        <p:spPr>
          <a:xfrm>
            <a:off x="670367" y="292381"/>
            <a:ext cx="8589298" cy="988149"/>
          </a:xfrm>
        </p:spPr>
        <p:txBody>
          <a:bodyPr>
            <a:normAutofit/>
          </a:bodyPr>
          <a:lstStyle/>
          <a:p>
            <a:r>
              <a:rPr lang="en-US" altLang="en-US" sz="4389" dirty="0"/>
              <a:t>Memory Passage: 2 Peter 1:3-4</a:t>
            </a:r>
          </a:p>
        </p:txBody>
      </p:sp>
      <p:sp>
        <p:nvSpPr>
          <p:cNvPr id="6147" name="Rectangle 3">
            <a:extLst>
              <a:ext uri="{FF2B5EF4-FFF2-40B4-BE49-F238E27FC236}">
                <a16:creationId xmlns:a16="http://schemas.microsoft.com/office/drawing/2014/main" id="{1BD5F986-BC0F-45FB-9C4C-B730F1968FD0}"/>
              </a:ext>
            </a:extLst>
          </p:cNvPr>
          <p:cNvSpPr>
            <a:spLocks noGrp="1" noChangeArrowheads="1"/>
          </p:cNvSpPr>
          <p:nvPr>
            <p:ph idx="1"/>
          </p:nvPr>
        </p:nvSpPr>
        <p:spPr>
          <a:xfrm>
            <a:off x="670367" y="1166197"/>
            <a:ext cx="10429142" cy="5244792"/>
          </a:xfrm>
        </p:spPr>
        <p:txBody>
          <a:bodyPr rtlCol="0">
            <a:noAutofit/>
          </a:bodyPr>
          <a:lstStyle/>
          <a:p>
            <a:pPr>
              <a:defRPr/>
            </a:pPr>
            <a:r>
              <a:rPr lang="en-US" altLang="en-US" sz="3192" b="1" dirty="0"/>
              <a:t>According as his divine power hath given unto us all things that </a:t>
            </a:r>
            <a:r>
              <a:rPr lang="en-US" altLang="en-US" sz="3192" b="1" i="1" dirty="0"/>
              <a:t>pertain</a:t>
            </a:r>
            <a:r>
              <a:rPr lang="en-US" altLang="en-US" sz="3192" b="1" dirty="0"/>
              <a:t> unto life and godliness, </a:t>
            </a:r>
          </a:p>
          <a:p>
            <a:pPr>
              <a:defRPr/>
            </a:pPr>
            <a:r>
              <a:rPr lang="en-US" altLang="en-US" sz="3192" b="1" dirty="0"/>
              <a:t>through the knowledge of him that hath called us to glory and virtue: </a:t>
            </a:r>
          </a:p>
          <a:p>
            <a:pPr>
              <a:defRPr/>
            </a:pPr>
            <a:r>
              <a:rPr lang="en-US" altLang="en-US" sz="3192" b="1" dirty="0"/>
              <a:t>Whereby are given unto us exceeding great and precious promises: </a:t>
            </a:r>
          </a:p>
          <a:p>
            <a:pPr>
              <a:defRPr/>
            </a:pPr>
            <a:r>
              <a:rPr lang="en-US" altLang="en-US" sz="3192" b="1" dirty="0"/>
              <a:t>that by these ye might be partakers of the divine nature, </a:t>
            </a:r>
          </a:p>
          <a:p>
            <a:pPr>
              <a:defRPr/>
            </a:pPr>
            <a:r>
              <a:rPr lang="en-US" altLang="en-US" sz="3192" b="1" dirty="0"/>
              <a:t>having escaped the corruption that is in the world through lust.</a:t>
            </a: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0ECDEBE4-A939-4C05-AAFC-2894C5B2AF3C}"/>
              </a:ext>
            </a:extLst>
          </p:cNvPr>
          <p:cNvSpPr>
            <a:spLocks noGrp="1" noChangeArrowheads="1"/>
          </p:cNvSpPr>
          <p:nvPr>
            <p:ph type="title"/>
          </p:nvPr>
        </p:nvSpPr>
        <p:spPr>
          <a:xfrm>
            <a:off x="237898" y="392652"/>
            <a:ext cx="9381456" cy="1397065"/>
          </a:xfrm>
        </p:spPr>
        <p:txBody>
          <a:bodyPr/>
          <a:lstStyle/>
          <a:p>
            <a:r>
              <a:rPr lang="en-US" altLang="en-US" sz="4788" dirty="0"/>
              <a:t>Remembering Second Peter</a:t>
            </a:r>
          </a:p>
        </p:txBody>
      </p:sp>
      <p:sp>
        <p:nvSpPr>
          <p:cNvPr id="7171" name="Content Placeholder 2">
            <a:extLst>
              <a:ext uri="{FF2B5EF4-FFF2-40B4-BE49-F238E27FC236}">
                <a16:creationId xmlns:a16="http://schemas.microsoft.com/office/drawing/2014/main" id="{DC31BD70-0B8E-401C-807C-5334DE6E3776}"/>
              </a:ext>
            </a:extLst>
          </p:cNvPr>
          <p:cNvSpPr>
            <a:spLocks noGrp="1" noChangeArrowheads="1"/>
          </p:cNvSpPr>
          <p:nvPr>
            <p:ph idx="1"/>
          </p:nvPr>
        </p:nvSpPr>
        <p:spPr>
          <a:xfrm>
            <a:off x="2851686" y="1360206"/>
            <a:ext cx="8599490" cy="5373920"/>
          </a:xfrm>
        </p:spPr>
        <p:txBody>
          <a:bodyPr rtlCol="0">
            <a:normAutofit/>
          </a:bodyPr>
          <a:lstStyle/>
          <a:p>
            <a:pPr>
              <a:buFont typeface="Wingdings 3" charset="2"/>
              <a:buChar char=""/>
              <a:defRPr/>
            </a:pPr>
            <a:r>
              <a:rPr lang="en-US" altLang="en-US" sz="2843" b="1" dirty="0">
                <a:solidFill>
                  <a:schemeClr val="tx1">
                    <a:lumMod val="75000"/>
                    <a:lumOff val="25000"/>
                  </a:schemeClr>
                </a:solidFill>
              </a:rPr>
              <a:t>Blindness and Myopia Control</a:t>
            </a:r>
          </a:p>
          <a:p>
            <a:pPr>
              <a:buFont typeface="Wingdings 3" charset="2"/>
              <a:buChar char=""/>
              <a:defRPr/>
            </a:pPr>
            <a:r>
              <a:rPr lang="en-US" altLang="en-US" sz="2843" b="1" dirty="0">
                <a:solidFill>
                  <a:schemeClr val="tx1">
                    <a:lumMod val="75000"/>
                    <a:lumOff val="25000"/>
                  </a:schemeClr>
                </a:solidFill>
              </a:rPr>
              <a:t>Eyes Full of Adultery</a:t>
            </a:r>
          </a:p>
          <a:p>
            <a:pPr>
              <a:buFont typeface="Wingdings 3" charset="2"/>
              <a:buChar char=""/>
              <a:defRPr/>
            </a:pPr>
            <a:r>
              <a:rPr lang="en-US" altLang="en-US" sz="2843" b="1" dirty="0">
                <a:solidFill>
                  <a:schemeClr val="tx1">
                    <a:lumMod val="75000"/>
                    <a:lumOff val="25000"/>
                  </a:schemeClr>
                </a:solidFill>
              </a:rPr>
              <a:t>Twinkling of an Eye</a:t>
            </a:r>
          </a:p>
          <a:p>
            <a:pPr>
              <a:buFont typeface="Wingdings 3" charset="2"/>
              <a:buChar char=""/>
              <a:defRPr/>
            </a:pPr>
            <a:endParaRPr lang="en-US" altLang="en-US" sz="599" b="1" dirty="0">
              <a:solidFill>
                <a:schemeClr val="tx1">
                  <a:lumMod val="75000"/>
                  <a:lumOff val="25000"/>
                </a:schemeClr>
              </a:solidFill>
            </a:endParaRPr>
          </a:p>
          <a:p>
            <a:pPr>
              <a:buFont typeface="Wingdings 3" charset="2"/>
              <a:buChar char=""/>
              <a:defRPr/>
            </a:pPr>
            <a:r>
              <a:rPr lang="en-US" altLang="en-US" sz="2843" b="1" dirty="0">
                <a:solidFill>
                  <a:schemeClr val="tx1">
                    <a:lumMod val="75000"/>
                    <a:lumOff val="25000"/>
                  </a:schemeClr>
                </a:solidFill>
              </a:rPr>
              <a:t>Holiness – Heresy – Hope</a:t>
            </a:r>
          </a:p>
          <a:p>
            <a:pPr>
              <a:buFont typeface="Wingdings 3" charset="2"/>
              <a:buChar char=""/>
              <a:defRPr/>
            </a:pPr>
            <a:endParaRPr lang="en-US" altLang="en-US" sz="748" b="1" dirty="0">
              <a:solidFill>
                <a:schemeClr val="tx1">
                  <a:lumMod val="75000"/>
                  <a:lumOff val="25000"/>
                </a:schemeClr>
              </a:solidFill>
            </a:endParaRPr>
          </a:p>
          <a:p>
            <a:pPr>
              <a:buFont typeface="Wingdings 3" charset="2"/>
              <a:buChar char=""/>
              <a:defRPr/>
            </a:pPr>
            <a:r>
              <a:rPr lang="en-US" altLang="en-US" sz="2843" b="1" dirty="0">
                <a:solidFill>
                  <a:schemeClr val="tx1">
                    <a:lumMod val="75000"/>
                    <a:lumOff val="25000"/>
                  </a:schemeClr>
                </a:solidFill>
              </a:rPr>
              <a:t>Cultivate Christian Character</a:t>
            </a:r>
          </a:p>
          <a:p>
            <a:pPr>
              <a:buFont typeface="Wingdings 3" charset="2"/>
              <a:buChar char=""/>
              <a:defRPr/>
            </a:pPr>
            <a:r>
              <a:rPr lang="en-US" altLang="en-US" sz="2843" b="1" dirty="0">
                <a:solidFill>
                  <a:schemeClr val="tx1">
                    <a:lumMod val="75000"/>
                    <a:lumOff val="25000"/>
                  </a:schemeClr>
                </a:solidFill>
              </a:rPr>
              <a:t>Condemnation o</a:t>
            </a:r>
            <a:r>
              <a:rPr lang="en-US" altLang="en-US" sz="3292" b="1" dirty="0">
                <a:solidFill>
                  <a:schemeClr val="tx1">
                    <a:lumMod val="75000"/>
                    <a:lumOff val="25000"/>
                  </a:schemeClr>
                </a:solidFill>
              </a:rPr>
              <a:t>f</a:t>
            </a:r>
            <a:r>
              <a:rPr lang="en-US" altLang="en-US" sz="2843" b="1" dirty="0">
                <a:solidFill>
                  <a:schemeClr val="tx1">
                    <a:lumMod val="75000"/>
                    <a:lumOff val="25000"/>
                  </a:schemeClr>
                </a:solidFill>
              </a:rPr>
              <a:t> false teachers</a:t>
            </a:r>
          </a:p>
          <a:p>
            <a:pPr>
              <a:buFont typeface="Wingdings 3" charset="2"/>
              <a:buChar char=""/>
              <a:defRPr/>
            </a:pPr>
            <a:r>
              <a:rPr lang="en-US" altLang="en-US" sz="2843" b="1" dirty="0">
                <a:solidFill>
                  <a:schemeClr val="tx1">
                    <a:lumMod val="75000"/>
                    <a:lumOff val="25000"/>
                  </a:schemeClr>
                </a:solidFill>
              </a:rPr>
              <a:t>Confidence in Christ’s return</a:t>
            </a:r>
          </a:p>
          <a:p>
            <a:pPr>
              <a:buFont typeface="Wingdings 3" charset="2"/>
              <a:buChar char=""/>
              <a:defRPr/>
            </a:pPr>
            <a:endParaRPr lang="en-US" altLang="en-US" sz="2244" b="1" dirty="0">
              <a:solidFill>
                <a:schemeClr val="tx1">
                  <a:lumMod val="75000"/>
                  <a:lumOff val="25000"/>
                </a:schemeClr>
              </a:solidFill>
            </a:endParaRPr>
          </a:p>
          <a:p>
            <a:pPr>
              <a:buFont typeface="Wingdings 3" charset="2"/>
              <a:buChar char=""/>
              <a:defRPr/>
            </a:pPr>
            <a:r>
              <a:rPr lang="en-US" altLang="en-US" sz="2843" b="1" dirty="0">
                <a:solidFill>
                  <a:schemeClr val="tx1">
                    <a:lumMod val="75000"/>
                    <a:lumOff val="25000"/>
                  </a:schemeClr>
                </a:solidFill>
              </a:rPr>
              <a:t>Read 10X, 10 Classes, Mechanism, Memory verse </a:t>
            </a:r>
          </a:p>
        </p:txBody>
      </p:sp>
      <p:sp>
        <p:nvSpPr>
          <p:cNvPr id="27652" name="Arrow: Right 1">
            <a:extLst>
              <a:ext uri="{FF2B5EF4-FFF2-40B4-BE49-F238E27FC236}">
                <a16:creationId xmlns:a16="http://schemas.microsoft.com/office/drawing/2014/main" id="{712597FA-1C90-4BF9-9D6E-D23DCCFE93DC}"/>
              </a:ext>
            </a:extLst>
          </p:cNvPr>
          <p:cNvSpPr>
            <a:spLocks noChangeArrowheads="1"/>
          </p:cNvSpPr>
          <p:nvPr/>
        </p:nvSpPr>
        <p:spPr bwMode="auto">
          <a:xfrm>
            <a:off x="2353644" y="1525050"/>
            <a:ext cx="377682" cy="171026"/>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1795">
              <a:latin typeface="Times New Roman" panose="02020603050405020304" pitchFamily="18" charset="0"/>
            </a:endParaRPr>
          </a:p>
        </p:txBody>
      </p:sp>
      <p:sp>
        <p:nvSpPr>
          <p:cNvPr id="27653" name="Arrow: Right 5">
            <a:extLst>
              <a:ext uri="{FF2B5EF4-FFF2-40B4-BE49-F238E27FC236}">
                <a16:creationId xmlns:a16="http://schemas.microsoft.com/office/drawing/2014/main" id="{3F762119-899E-4AE2-A59C-5463048D2B79}"/>
              </a:ext>
            </a:extLst>
          </p:cNvPr>
          <p:cNvSpPr>
            <a:spLocks noChangeArrowheads="1"/>
          </p:cNvSpPr>
          <p:nvPr/>
        </p:nvSpPr>
        <p:spPr bwMode="auto">
          <a:xfrm>
            <a:off x="2355810" y="3343487"/>
            <a:ext cx="377682" cy="171026"/>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1795" dirty="0">
              <a:latin typeface="Times New Roman" panose="02020603050405020304" pitchFamily="18" charset="0"/>
            </a:endParaRPr>
          </a:p>
        </p:txBody>
      </p:sp>
      <p:sp>
        <p:nvSpPr>
          <p:cNvPr id="27654" name="Arrow: Right 6">
            <a:extLst>
              <a:ext uri="{FF2B5EF4-FFF2-40B4-BE49-F238E27FC236}">
                <a16:creationId xmlns:a16="http://schemas.microsoft.com/office/drawing/2014/main" id="{34395E3C-009C-43EC-A63F-790D0F53EA8E}"/>
              </a:ext>
            </a:extLst>
          </p:cNvPr>
          <p:cNvSpPr>
            <a:spLocks noChangeArrowheads="1"/>
          </p:cNvSpPr>
          <p:nvPr/>
        </p:nvSpPr>
        <p:spPr bwMode="auto">
          <a:xfrm>
            <a:off x="2351769" y="4014197"/>
            <a:ext cx="377682" cy="171026"/>
          </a:xfrm>
          <a:prstGeom prst="rightArrow">
            <a:avLst>
              <a:gd name="adj1" fmla="val 50000"/>
              <a:gd name="adj2" fmla="val 50004"/>
            </a:avLst>
          </a:prstGeom>
          <a:solidFill>
            <a:schemeClr val="accent1"/>
          </a:solidFill>
          <a:ln w="9525"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lvl1pPr>
              <a:lnSpc>
                <a:spcPct val="90000"/>
              </a:lnSpc>
              <a:spcBef>
                <a:spcPts val="1000"/>
              </a:spcBef>
              <a:buFont typeface="Arial" panose="020B0604020202020204" pitchFamily="34" charset="0"/>
              <a:buChar char="•"/>
              <a:defRPr sz="2400">
                <a:solidFill>
                  <a:schemeClr val="tx1"/>
                </a:solidFill>
                <a:latin typeface="Trebuchet MS" panose="020B0603020202020204" pitchFamily="34" charset="0"/>
              </a:defRPr>
            </a:lvl1pPr>
            <a:lvl2pPr marL="742950" indent="-285750">
              <a:lnSpc>
                <a:spcPct val="90000"/>
              </a:lnSpc>
              <a:spcBef>
                <a:spcPts val="500"/>
              </a:spcBef>
              <a:buFont typeface="Arial" panose="020B0604020202020204" pitchFamily="34" charset="0"/>
              <a:buChar char="•"/>
              <a:defRPr sz="2000">
                <a:solidFill>
                  <a:schemeClr val="tx1"/>
                </a:solidFill>
                <a:latin typeface="Trebuchet MS" panose="020B0603020202020204" pitchFamily="34" charset="0"/>
              </a:defRPr>
            </a:lvl2pPr>
            <a:lvl3pPr marL="1143000" indent="-228600">
              <a:lnSpc>
                <a:spcPct val="90000"/>
              </a:lnSpc>
              <a:spcBef>
                <a:spcPts val="500"/>
              </a:spcBef>
              <a:buFont typeface="Arial" panose="020B0604020202020204" pitchFamily="34" charset="0"/>
              <a:buChar char="•"/>
              <a:defRPr>
                <a:solidFill>
                  <a:schemeClr val="tx1"/>
                </a:solidFill>
                <a:latin typeface="Trebuchet MS" panose="020B0603020202020204" pitchFamily="34" charset="0"/>
              </a:defRPr>
            </a:lvl3pPr>
            <a:lvl4pPr marL="16002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4pPr>
            <a:lvl5pPr marL="2057400" indent="-228600">
              <a:lnSpc>
                <a:spcPct val="90000"/>
              </a:lnSpc>
              <a:spcBef>
                <a:spcPts val="500"/>
              </a:spcBef>
              <a:buFont typeface="Arial" panose="020B0604020202020204" pitchFamily="34" charset="0"/>
              <a:buChar char="•"/>
              <a:defRPr sz="1600">
                <a:solidFill>
                  <a:schemeClr val="tx1"/>
                </a:solidFill>
                <a:latin typeface="Trebuchet MS" panose="020B0603020202020204" pitchFamily="34" charset="0"/>
              </a:defRPr>
            </a:lvl5pPr>
            <a:lvl6pPr marL="25146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6pPr>
            <a:lvl7pPr marL="29718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7pPr>
            <a:lvl8pPr marL="34290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8pPr>
            <a:lvl9pPr marL="3886200" indent="-228600" defTabSz="457200" fontAlgn="base">
              <a:lnSpc>
                <a:spcPct val="90000"/>
              </a:lnSpc>
              <a:spcBef>
                <a:spcPts val="500"/>
              </a:spcBef>
              <a:spcAft>
                <a:spcPct val="0"/>
              </a:spcAft>
              <a:buFont typeface="Arial" panose="020B0604020202020204" pitchFamily="34" charset="0"/>
              <a:buChar char="•"/>
              <a:defRPr sz="1600">
                <a:solidFill>
                  <a:schemeClr val="tx1"/>
                </a:solidFill>
                <a:latin typeface="Trebuchet MS" panose="020B0603020202020204" pitchFamily="34" charset="0"/>
              </a:defRPr>
            </a:lvl9pPr>
          </a:lstStyle>
          <a:p>
            <a:pPr eaLnBrk="1" hangingPunct="1">
              <a:lnSpc>
                <a:spcPct val="100000"/>
              </a:lnSpc>
              <a:spcBef>
                <a:spcPct val="0"/>
              </a:spcBef>
              <a:buFontTx/>
              <a:buNone/>
            </a:pPr>
            <a:endParaRPr lang="en-US" altLang="en-US" sz="1795" dirty="0">
              <a:latin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44112-7F40-4A89-9514-1CB8DDABB90C}"/>
              </a:ext>
            </a:extLst>
          </p:cNvPr>
          <p:cNvSpPr>
            <a:spLocks noGrp="1"/>
          </p:cNvSpPr>
          <p:nvPr>
            <p:ph idx="1"/>
          </p:nvPr>
        </p:nvSpPr>
        <p:spPr>
          <a:xfrm>
            <a:off x="518319" y="228600"/>
            <a:ext cx="10945812" cy="4530725"/>
          </a:xfrm>
        </p:spPr>
        <p:txBody>
          <a:bodyPr/>
          <a:lstStyle/>
          <a:p>
            <a:r>
              <a:rPr lang="en-US" sz="2800" b="1" dirty="0"/>
              <a:t>2 Peter 3:1-8 </a:t>
            </a:r>
            <a:r>
              <a:rPr lang="en-US" sz="2800" dirty="0"/>
              <a:t>This second epistle, beloved, I now write unto you; in </a:t>
            </a:r>
            <a:r>
              <a:rPr lang="en-US" sz="2800" i="1" dirty="0"/>
              <a:t>both</a:t>
            </a:r>
            <a:r>
              <a:rPr lang="en-US" sz="2800" dirty="0"/>
              <a:t> which I stir up your pure minds by way of remembrance: That ye may be mindful of the words which were spoken before by the holy prophets, and of the commandment of us the apostles of the Lord and </a:t>
            </a:r>
            <a:r>
              <a:rPr lang="en-US" sz="2800" dirty="0" err="1"/>
              <a:t>Saviour</a:t>
            </a:r>
            <a:r>
              <a:rPr lang="en-US" sz="2800" dirty="0"/>
              <a:t>: Knowing this first, that there shall come in the last days scoffers, walking after their own lusts, 4 And saying, Where is the promise of his coming? for since the fathers fell asleep, all things continue as </a:t>
            </a:r>
            <a:r>
              <a:rPr lang="en-US" sz="2800" i="1" dirty="0"/>
              <a:t>they were</a:t>
            </a:r>
            <a:r>
              <a:rPr lang="en-US" sz="2800" dirty="0"/>
              <a:t> from the beginning of the creation. 5 For this they willingly are ignorant of, that by the word of God the heavens were of old, and the earth standing out of the water and in the water: 6 Whereby the world that then was, being overflowed with water, perished: 7 But the heavens and the earth, which are now, by the same word are kept in store, reserved unto fire against the day of judgment and perdition of ungodly men. 8 But, beloved, be not ignorant of this one thing, that one day </a:t>
            </a:r>
            <a:r>
              <a:rPr lang="en-US" sz="2800" i="1" dirty="0"/>
              <a:t>is</a:t>
            </a:r>
            <a:r>
              <a:rPr lang="en-US" sz="2800" dirty="0"/>
              <a:t> with the Lord as a thousand years, and a thousand years as one day.</a:t>
            </a:r>
          </a:p>
          <a:p>
            <a:endParaRPr lang="en-US" dirty="0"/>
          </a:p>
        </p:txBody>
      </p:sp>
    </p:spTree>
    <p:extLst>
      <p:ext uri="{BB962C8B-B14F-4D97-AF65-F5344CB8AC3E}">
        <p14:creationId xmlns:p14="http://schemas.microsoft.com/office/powerpoint/2010/main" val="1824940748"/>
      </p:ext>
    </p:extLst>
  </p:cSld>
  <p:clrMapOvr>
    <a:masterClrMapping/>
  </p:clrMapOvr>
  <p:transition spd="slow">
    <p:diamon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a:extLst>
              <a:ext uri="{FF2B5EF4-FFF2-40B4-BE49-F238E27FC236}">
                <a16:creationId xmlns:a16="http://schemas.microsoft.com/office/drawing/2014/main" id="{DEB1DD9E-DBEA-4ADD-B13C-A32BB7D86428}"/>
              </a:ext>
            </a:extLst>
          </p:cNvPr>
          <p:cNvSpPr>
            <a:spLocks noGrp="1" noChangeArrowheads="1"/>
          </p:cNvSpPr>
          <p:nvPr>
            <p:ph type="body" idx="1"/>
          </p:nvPr>
        </p:nvSpPr>
        <p:spPr>
          <a:xfrm>
            <a:off x="608013" y="762000"/>
            <a:ext cx="10945812" cy="5791200"/>
          </a:xfrm>
        </p:spPr>
        <p:txBody>
          <a:bodyPr/>
          <a:lstStyle/>
          <a:p>
            <a:pPr>
              <a:lnSpc>
                <a:spcPct val="90000"/>
              </a:lnSpc>
            </a:pPr>
            <a:r>
              <a:rPr lang="en-US" altLang="en-US" b="1" dirty="0"/>
              <a:t>2 Peter 3:9-12</a:t>
            </a:r>
            <a:r>
              <a:rPr lang="en-US" altLang="en-US" dirty="0"/>
              <a:t> The Lord is not slack concerning his promise, as some men count slackness; but is longsuffering to us-ward, not willing that any should perish, but that all should come to repentance. </a:t>
            </a:r>
            <a:r>
              <a:rPr lang="en-US" altLang="en-US" b="1" dirty="0"/>
              <a:t>10 </a:t>
            </a:r>
            <a:r>
              <a:rPr lang="en-US" altLang="en-US" dirty="0"/>
              <a:t>But the day of the Lord will come as a thief in the night; in the which the heavens shall pass away with a great noise, and the elements shall melt with fervent heat, the earth also and the works that are therein shall be burned up. </a:t>
            </a:r>
            <a:r>
              <a:rPr lang="en-US" altLang="en-US" b="1" dirty="0"/>
              <a:t>11 </a:t>
            </a:r>
            <a:r>
              <a:rPr lang="en-US" altLang="en-US" i="1" dirty="0"/>
              <a:t>Seeing</a:t>
            </a:r>
            <a:r>
              <a:rPr lang="en-US" altLang="en-US" dirty="0"/>
              <a:t> then </a:t>
            </a:r>
            <a:r>
              <a:rPr lang="en-US" altLang="en-US" i="1" dirty="0"/>
              <a:t>that</a:t>
            </a:r>
            <a:r>
              <a:rPr lang="en-US" altLang="en-US" dirty="0"/>
              <a:t> all these things shall be dissolved, what manner </a:t>
            </a:r>
            <a:r>
              <a:rPr lang="en-US" altLang="en-US" i="1" dirty="0"/>
              <a:t>of persons</a:t>
            </a:r>
            <a:r>
              <a:rPr lang="en-US" altLang="en-US" dirty="0"/>
              <a:t> ought ye to be in </a:t>
            </a:r>
            <a:r>
              <a:rPr lang="en-US" altLang="en-US" i="1" dirty="0"/>
              <a:t>all</a:t>
            </a:r>
            <a:r>
              <a:rPr lang="en-US" altLang="en-US" dirty="0"/>
              <a:t> holy conversation and godliness,</a:t>
            </a:r>
            <a:r>
              <a:rPr lang="en-US" altLang="en-US" b="1" dirty="0"/>
              <a:t>12 </a:t>
            </a:r>
            <a:r>
              <a:rPr lang="en-US" altLang="en-US" dirty="0"/>
              <a:t>Looking for and hasting unto the coming of the day of God, wherein the heavens being on fire shall be dissolved, and the elements shall melt with fervent heat?</a:t>
            </a:r>
          </a:p>
        </p:txBody>
      </p:sp>
    </p:spTree>
  </p:cSld>
  <p:clrMapOvr>
    <a:masterClrMapping/>
  </p:clrMapOvr>
  <p:transition spd="slow">
    <p:diamon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3">
            <a:extLst>
              <a:ext uri="{FF2B5EF4-FFF2-40B4-BE49-F238E27FC236}">
                <a16:creationId xmlns:a16="http://schemas.microsoft.com/office/drawing/2014/main" id="{A8EAF6EC-4B4E-4F1B-A5E2-1A418B132E68}"/>
              </a:ext>
            </a:extLst>
          </p:cNvPr>
          <p:cNvSpPr>
            <a:spLocks noGrp="1" noChangeArrowheads="1"/>
          </p:cNvSpPr>
          <p:nvPr>
            <p:ph type="body" idx="1"/>
          </p:nvPr>
        </p:nvSpPr>
        <p:spPr>
          <a:xfrm>
            <a:off x="608013" y="533400"/>
            <a:ext cx="10945812" cy="6324600"/>
          </a:xfrm>
        </p:spPr>
        <p:txBody>
          <a:bodyPr/>
          <a:lstStyle/>
          <a:p>
            <a:r>
              <a:rPr lang="en-US" altLang="en-US" sz="2800" b="1" dirty="0"/>
              <a:t>1 Corinthians 15:48-53 </a:t>
            </a:r>
            <a:r>
              <a:rPr lang="en-US" altLang="en-US" sz="2800" dirty="0"/>
              <a:t>As </a:t>
            </a:r>
            <a:r>
              <a:rPr lang="en-US" altLang="en-US" sz="2800" i="1" dirty="0"/>
              <a:t>is</a:t>
            </a:r>
            <a:r>
              <a:rPr lang="en-US" altLang="en-US" sz="2800" dirty="0"/>
              <a:t> the earthy, such </a:t>
            </a:r>
            <a:r>
              <a:rPr lang="en-US" altLang="en-US" sz="2800" i="1" dirty="0"/>
              <a:t>are</a:t>
            </a:r>
            <a:r>
              <a:rPr lang="en-US" altLang="en-US" sz="2800" dirty="0"/>
              <a:t> they also that are earthy: and as </a:t>
            </a:r>
            <a:r>
              <a:rPr lang="en-US" altLang="en-US" sz="2800" i="1" dirty="0"/>
              <a:t>is</a:t>
            </a:r>
            <a:r>
              <a:rPr lang="en-US" altLang="en-US" sz="2800" dirty="0"/>
              <a:t> the heavenly, such </a:t>
            </a:r>
            <a:r>
              <a:rPr lang="en-US" altLang="en-US" sz="2800" i="1" dirty="0"/>
              <a:t>are</a:t>
            </a:r>
            <a:r>
              <a:rPr lang="en-US" altLang="en-US" sz="2800" dirty="0"/>
              <a:t> they also that are heavenly.  </a:t>
            </a:r>
            <a:r>
              <a:rPr lang="en-US" altLang="en-US" sz="2800" b="1" dirty="0"/>
              <a:t>49 </a:t>
            </a:r>
            <a:r>
              <a:rPr lang="en-US" altLang="en-US" sz="2800" dirty="0"/>
              <a:t>And as we have borne the image of the earthy, we shall also bear the image of the heavenly.  </a:t>
            </a:r>
            <a:r>
              <a:rPr lang="en-US" altLang="en-US" sz="2800" b="1" dirty="0"/>
              <a:t>50 </a:t>
            </a:r>
            <a:r>
              <a:rPr lang="en-US" altLang="en-US" sz="2800" dirty="0"/>
              <a:t>Now this I say, brethren, that flesh and blood cannot inherit the kingdom of God; neither doth corruption inherit incorruption.  </a:t>
            </a:r>
            <a:r>
              <a:rPr lang="en-US" altLang="en-US" sz="2800" b="1" dirty="0"/>
              <a:t>51 </a:t>
            </a:r>
            <a:r>
              <a:rPr lang="en-US" altLang="en-US" sz="2800" dirty="0"/>
              <a:t>Behold, I shew you a mystery; We shall not all sleep, but we shall all be changed, </a:t>
            </a:r>
            <a:r>
              <a:rPr lang="en-US" altLang="en-US" sz="2800" b="1" dirty="0"/>
              <a:t>52 </a:t>
            </a:r>
            <a:r>
              <a:rPr lang="en-US" altLang="en-US" sz="2800" dirty="0"/>
              <a:t>In a moment, in the twinkling of an eye, at the last trump: for the trumpet shall sound, and the dead shall be raised incorruptible, and we shall be changed.  </a:t>
            </a:r>
            <a:r>
              <a:rPr lang="en-US" altLang="en-US" sz="2800" b="1" dirty="0"/>
              <a:t>53 </a:t>
            </a:r>
            <a:r>
              <a:rPr lang="en-US" altLang="en-US" sz="2800" dirty="0"/>
              <a:t>For this corruptible must put on incorruption, and this mortal </a:t>
            </a:r>
            <a:r>
              <a:rPr lang="en-US" altLang="en-US" sz="2800" i="1" dirty="0"/>
              <a:t>must</a:t>
            </a:r>
            <a:r>
              <a:rPr lang="en-US" altLang="en-US" sz="2800" dirty="0"/>
              <a:t> put on immortality.  </a:t>
            </a:r>
            <a:r>
              <a:rPr lang="en-US" altLang="en-US" sz="2800" b="1" dirty="0"/>
              <a:t>54 </a:t>
            </a:r>
            <a:r>
              <a:rPr lang="en-US" altLang="en-US" sz="2800" dirty="0"/>
              <a:t>So when this corruptible shall have put on incorruption, and this mortal shall have put on immortality, then shall be brought to pass the saying that is written, Death is swallowed up in victory.</a:t>
            </a:r>
          </a:p>
        </p:txBody>
      </p:sp>
    </p:spTree>
  </p:cSld>
  <p:clrMapOvr>
    <a:masterClrMapping/>
  </p:clrMapOvr>
  <p:transition spd="slow">
    <p:diamon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9E82EEBC-4B10-40A9-98CE-9EEF4E5FA196}"/>
              </a:ext>
            </a:extLst>
          </p:cNvPr>
          <p:cNvSpPr>
            <a:spLocks noGrp="1" noChangeArrowheads="1"/>
          </p:cNvSpPr>
          <p:nvPr>
            <p:ph type="body" idx="1"/>
          </p:nvPr>
        </p:nvSpPr>
        <p:spPr>
          <a:xfrm>
            <a:off x="608013" y="609600"/>
            <a:ext cx="10945812" cy="5943600"/>
          </a:xfrm>
        </p:spPr>
        <p:txBody>
          <a:bodyPr/>
          <a:lstStyle/>
          <a:p>
            <a:r>
              <a:rPr lang="en-US" altLang="en-US" sz="2800" b="1" dirty="0"/>
              <a:t>1 Thessalonians 4:13-18 </a:t>
            </a:r>
            <a:r>
              <a:rPr lang="en-US" altLang="en-US" sz="2800" dirty="0"/>
              <a:t>But I would not have you to be ignorant, brethren, concerning them which are asleep, that ye sorrow not, even as others which have no hope.  </a:t>
            </a:r>
            <a:r>
              <a:rPr lang="en-US" altLang="en-US" sz="2800" b="1" dirty="0"/>
              <a:t>14 </a:t>
            </a:r>
            <a:r>
              <a:rPr lang="en-US" altLang="en-US" sz="2800" dirty="0"/>
              <a:t>For if we believe that Jesus died and rose again, even so them also which sleep in Jesus will God bring with him.  </a:t>
            </a:r>
            <a:r>
              <a:rPr lang="en-US" altLang="en-US" sz="2800" b="1" dirty="0"/>
              <a:t>15 </a:t>
            </a:r>
            <a:r>
              <a:rPr lang="en-US" altLang="en-US" sz="2800" dirty="0"/>
              <a:t>For this we say unto you by the word of the Lord, that we which are alive </a:t>
            </a:r>
            <a:r>
              <a:rPr lang="en-US" altLang="en-US" sz="2800" i="1" dirty="0"/>
              <a:t>and</a:t>
            </a:r>
            <a:r>
              <a:rPr lang="en-US" altLang="en-US" sz="2800" dirty="0"/>
              <a:t> remain unto the coming of the Lord shall not prevent them which are asleep.  </a:t>
            </a:r>
            <a:r>
              <a:rPr lang="en-US" altLang="en-US" sz="2800" b="1" dirty="0"/>
              <a:t>16 </a:t>
            </a:r>
            <a:r>
              <a:rPr lang="en-US" altLang="en-US" sz="2800" dirty="0"/>
              <a:t>For the Lord himself shall descend from heaven with a shout, with the voice of the archangel, and with the trump of God: and the dead in Christ shall rise first:  </a:t>
            </a:r>
            <a:r>
              <a:rPr lang="en-US" altLang="en-US" sz="2800" b="1" dirty="0"/>
              <a:t>17 </a:t>
            </a:r>
            <a:r>
              <a:rPr lang="en-US" altLang="en-US" sz="2800" dirty="0"/>
              <a:t>Then we which are alive </a:t>
            </a:r>
            <a:r>
              <a:rPr lang="en-US" altLang="en-US" sz="2800" i="1" dirty="0"/>
              <a:t>and</a:t>
            </a:r>
            <a:r>
              <a:rPr lang="en-US" altLang="en-US" sz="2800" dirty="0"/>
              <a:t> remain shall be caught up together with them in the clouds, to meet the Lord in the air: and so shall we ever be with the Lord.  </a:t>
            </a:r>
            <a:r>
              <a:rPr lang="en-US" altLang="en-US" sz="2800" b="1" dirty="0"/>
              <a:t>18 </a:t>
            </a:r>
            <a:r>
              <a:rPr lang="en-US" altLang="en-US" sz="2800" dirty="0"/>
              <a:t>Wherefore comfort one another with these words.</a:t>
            </a:r>
          </a:p>
        </p:txBody>
      </p:sp>
    </p:spTree>
  </p:cSld>
  <p:clrMapOvr>
    <a:masterClrMapping/>
  </p:clrMapOvr>
  <p:transition spd="slow">
    <p:diamond/>
  </p:transition>
</p:sld>
</file>

<file path=ppt/theme/theme1.xml><?xml version="1.0" encoding="utf-8"?>
<a:theme xmlns:a="http://schemas.openxmlformats.org/drawingml/2006/main" name="Maple">
  <a:themeElements>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fontScheme name="Maple">
      <a:majorFont>
        <a:latin typeface="Times New Roman"/>
        <a:ea typeface=""/>
        <a:cs typeface="Arial"/>
      </a:majorFont>
      <a:minorFont>
        <a:latin typeface="Times New Roman"/>
        <a:ea typeface=""/>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Maple 1">
        <a:dk1>
          <a:srgbClr val="BB5F03"/>
        </a:dk1>
        <a:lt1>
          <a:srgbClr val="FFFFFF"/>
        </a:lt1>
        <a:dk2>
          <a:srgbClr val="993300"/>
        </a:dk2>
        <a:lt2>
          <a:srgbClr val="FEEC94"/>
        </a:lt2>
        <a:accent1>
          <a:srgbClr val="FF9900"/>
        </a:accent1>
        <a:accent2>
          <a:srgbClr val="B76A03"/>
        </a:accent2>
        <a:accent3>
          <a:srgbClr val="CAADAA"/>
        </a:accent3>
        <a:accent4>
          <a:srgbClr val="DADADA"/>
        </a:accent4>
        <a:accent5>
          <a:srgbClr val="FFCAAA"/>
        </a:accent5>
        <a:accent6>
          <a:srgbClr val="A65F02"/>
        </a:accent6>
        <a:hlink>
          <a:srgbClr val="FFFFCC"/>
        </a:hlink>
        <a:folHlink>
          <a:srgbClr val="CCCC00"/>
        </a:folHlink>
      </a:clrScheme>
      <a:clrMap bg1="dk2" tx1="lt1" bg2="dk1" tx2="lt2" accent1="accent1" accent2="accent2" accent3="accent3" accent4="accent4" accent5="accent5" accent6="accent6" hlink="hlink" folHlink="folHlink"/>
    </a:extraClrScheme>
    <a:extraClrScheme>
      <a:clrScheme name="Maple 2">
        <a:dk1>
          <a:srgbClr val="EA9306"/>
        </a:dk1>
        <a:lt1>
          <a:srgbClr val="FFFFFF"/>
        </a:lt1>
        <a:dk2>
          <a:srgbClr val="FAC120"/>
        </a:dk2>
        <a:lt2>
          <a:srgbClr val="FFFDD1"/>
        </a:lt2>
        <a:accent1>
          <a:srgbClr val="CC6600"/>
        </a:accent1>
        <a:accent2>
          <a:srgbClr val="FF9933"/>
        </a:accent2>
        <a:accent3>
          <a:srgbClr val="FCDDAB"/>
        </a:accent3>
        <a:accent4>
          <a:srgbClr val="DADADA"/>
        </a:accent4>
        <a:accent5>
          <a:srgbClr val="E2B8AA"/>
        </a:accent5>
        <a:accent6>
          <a:srgbClr val="E78A2D"/>
        </a:accent6>
        <a:hlink>
          <a:srgbClr val="A50021"/>
        </a:hlink>
        <a:folHlink>
          <a:srgbClr val="666633"/>
        </a:folHlink>
      </a:clrScheme>
      <a:clrMap bg1="dk2" tx1="lt1" bg2="dk1" tx2="lt2" accent1="accent1" accent2="accent2" accent3="accent3" accent4="accent4" accent5="accent5" accent6="accent6" hlink="hlink" folHlink="folHlink"/>
    </a:extraClrScheme>
    <a:extraClrScheme>
      <a:clrScheme name="Maple 3">
        <a:dk1>
          <a:srgbClr val="000000"/>
        </a:dk1>
        <a:lt1>
          <a:srgbClr val="FFFFCC"/>
        </a:lt1>
        <a:dk2>
          <a:srgbClr val="A26D18"/>
        </a:dk2>
        <a:lt2>
          <a:srgbClr val="F9D793"/>
        </a:lt2>
        <a:accent1>
          <a:srgbClr val="FFD05B"/>
        </a:accent1>
        <a:accent2>
          <a:srgbClr val="FEE1A8"/>
        </a:accent2>
        <a:accent3>
          <a:srgbClr val="FFFFE2"/>
        </a:accent3>
        <a:accent4>
          <a:srgbClr val="000000"/>
        </a:accent4>
        <a:accent5>
          <a:srgbClr val="FFE4B5"/>
        </a:accent5>
        <a:accent6>
          <a:srgbClr val="E6CC98"/>
        </a:accent6>
        <a:hlink>
          <a:srgbClr val="FF0000"/>
        </a:hlink>
        <a:folHlink>
          <a:srgbClr val="CC6600"/>
        </a:folHlink>
      </a:clrScheme>
      <a:clrMap bg1="lt1" tx1="dk1" bg2="lt2" tx2="dk2" accent1="accent1" accent2="accent2" accent3="accent3" accent4="accent4" accent5="accent5" accent6="accent6" hlink="hlink" folHlink="folHlink"/>
    </a:extraClrScheme>
    <a:extraClrScheme>
      <a:clrScheme name="Maple 4">
        <a:dk1>
          <a:srgbClr val="008000"/>
        </a:dk1>
        <a:lt1>
          <a:srgbClr val="FFFFFF"/>
        </a:lt1>
        <a:dk2>
          <a:srgbClr val="005800"/>
        </a:dk2>
        <a:lt2>
          <a:srgbClr val="FFFFCC"/>
        </a:lt2>
        <a:accent1>
          <a:srgbClr val="00CC99"/>
        </a:accent1>
        <a:accent2>
          <a:srgbClr val="007825"/>
        </a:accent2>
        <a:accent3>
          <a:srgbClr val="AAB4AA"/>
        </a:accent3>
        <a:accent4>
          <a:srgbClr val="DADADA"/>
        </a:accent4>
        <a:accent5>
          <a:srgbClr val="AAE2CA"/>
        </a:accent5>
        <a:accent6>
          <a:srgbClr val="006C20"/>
        </a:accent6>
        <a:hlink>
          <a:srgbClr val="9966FF"/>
        </a:hlink>
        <a:folHlink>
          <a:srgbClr val="99CCFF"/>
        </a:folHlink>
      </a:clrScheme>
      <a:clrMap bg1="dk2" tx1="lt1" bg2="dk1" tx2="lt2" accent1="accent1" accent2="accent2" accent3="accent3" accent4="accent4" accent5="accent5" accent6="accent6" hlink="hlink" folHlink="folHlink"/>
    </a:extraClrScheme>
    <a:extraClrScheme>
      <a:clrScheme name="Maple 5">
        <a:dk1>
          <a:srgbClr val="56925A"/>
        </a:dk1>
        <a:lt1>
          <a:srgbClr val="FFFFFF"/>
        </a:lt1>
        <a:dk2>
          <a:srgbClr val="6FB56D"/>
        </a:dk2>
        <a:lt2>
          <a:srgbClr val="FFFFCC"/>
        </a:lt2>
        <a:accent1>
          <a:srgbClr val="2B877C"/>
        </a:accent1>
        <a:accent2>
          <a:srgbClr val="5A9A5F"/>
        </a:accent2>
        <a:accent3>
          <a:srgbClr val="BBD7BA"/>
        </a:accent3>
        <a:accent4>
          <a:srgbClr val="DADADA"/>
        </a:accent4>
        <a:accent5>
          <a:srgbClr val="ACC3BF"/>
        </a:accent5>
        <a:accent6>
          <a:srgbClr val="518B55"/>
        </a:accent6>
        <a:hlink>
          <a:srgbClr val="99FF33"/>
        </a:hlink>
        <a:folHlink>
          <a:srgbClr val="CCFF99"/>
        </a:folHlink>
      </a:clrScheme>
      <a:clrMap bg1="dk2" tx1="lt1" bg2="dk1" tx2="lt2" accent1="accent1" accent2="accent2" accent3="accent3" accent4="accent4" accent5="accent5" accent6="accent6" hlink="hlink" folHlink="folHlink"/>
    </a:extraClrScheme>
    <a:extraClrScheme>
      <a:clrScheme name="Maple 6">
        <a:dk1>
          <a:srgbClr val="006699"/>
        </a:dk1>
        <a:lt1>
          <a:srgbClr val="FFFFFF"/>
        </a:lt1>
        <a:dk2>
          <a:srgbClr val="006666"/>
        </a:dk2>
        <a:lt2>
          <a:srgbClr val="CCECFF"/>
        </a:lt2>
        <a:accent1>
          <a:srgbClr val="00CCFF"/>
        </a:accent1>
        <a:accent2>
          <a:srgbClr val="017A83"/>
        </a:accent2>
        <a:accent3>
          <a:srgbClr val="AAB8B8"/>
        </a:accent3>
        <a:accent4>
          <a:srgbClr val="DADADA"/>
        </a:accent4>
        <a:accent5>
          <a:srgbClr val="AAE2FF"/>
        </a:accent5>
        <a:accent6>
          <a:srgbClr val="016E76"/>
        </a:accent6>
        <a:hlink>
          <a:srgbClr val="FFFFCC"/>
        </a:hlink>
        <a:folHlink>
          <a:srgbClr val="99FF99"/>
        </a:folHlink>
      </a:clrScheme>
      <a:clrMap bg1="dk2" tx1="lt1" bg2="dk1" tx2="lt2" accent1="accent1" accent2="accent2" accent3="accent3" accent4="accent4" accent5="accent5" accent6="accent6" hlink="hlink" folHlink="folHlink"/>
    </a:extraClrScheme>
    <a:extraClrScheme>
      <a:clrScheme name="Maple 7">
        <a:dk1>
          <a:srgbClr val="80ACC4"/>
        </a:dk1>
        <a:lt1>
          <a:srgbClr val="FFFFFF"/>
        </a:lt1>
        <a:dk2>
          <a:srgbClr val="B3D1DF"/>
        </a:dk2>
        <a:lt2>
          <a:srgbClr val="FFFFFF"/>
        </a:lt2>
        <a:accent1>
          <a:srgbClr val="5089A8"/>
        </a:accent1>
        <a:accent2>
          <a:srgbClr val="BBC6DB"/>
        </a:accent2>
        <a:accent3>
          <a:srgbClr val="D6E5EC"/>
        </a:accent3>
        <a:accent4>
          <a:srgbClr val="DADADA"/>
        </a:accent4>
        <a:accent5>
          <a:srgbClr val="B3C4D1"/>
        </a:accent5>
        <a:accent6>
          <a:srgbClr val="A9B3C6"/>
        </a:accent6>
        <a:hlink>
          <a:srgbClr val="0000FF"/>
        </a:hlink>
        <a:folHlink>
          <a:srgbClr val="006699"/>
        </a:folHlink>
      </a:clrScheme>
      <a:clrMap bg1="dk2" tx1="lt1" bg2="dk1" tx2="lt2" accent1="accent1" accent2="accent2" accent3="accent3" accent4="accent4" accent5="accent5" accent6="accent6" hlink="hlink" folHlink="folHlink"/>
    </a:extraClrScheme>
    <a:extraClrScheme>
      <a:clrScheme name="Maple 8">
        <a:dk1>
          <a:srgbClr val="5700AE"/>
        </a:dk1>
        <a:lt1>
          <a:srgbClr val="FFFFFF"/>
        </a:lt1>
        <a:dk2>
          <a:srgbClr val="7301CB"/>
        </a:dk2>
        <a:lt2>
          <a:srgbClr val="C5C5FF"/>
        </a:lt2>
        <a:accent1>
          <a:srgbClr val="9999FF"/>
        </a:accent1>
        <a:accent2>
          <a:srgbClr val="7000E0"/>
        </a:accent2>
        <a:accent3>
          <a:srgbClr val="BCAAE2"/>
        </a:accent3>
        <a:accent4>
          <a:srgbClr val="DADADA"/>
        </a:accent4>
        <a:accent5>
          <a:srgbClr val="CACAFF"/>
        </a:accent5>
        <a:accent6>
          <a:srgbClr val="6500CB"/>
        </a:accent6>
        <a:hlink>
          <a:srgbClr val="99F3FF"/>
        </a:hlink>
        <a:folHlink>
          <a:srgbClr val="CCCCFF"/>
        </a:folHlink>
      </a:clrScheme>
      <a:clrMap bg1="dk2" tx1="lt1" bg2="dk1" tx2="lt2" accent1="accent1" accent2="accent2" accent3="accent3" accent4="accent4" accent5="accent5" accent6="accent6" hlink="hlink" folHlink="folHlink"/>
    </a:extraClrScheme>
    <a:extraClrScheme>
      <a:clrScheme name="Maple 9">
        <a:dk1>
          <a:srgbClr val="003366"/>
        </a:dk1>
        <a:lt1>
          <a:srgbClr val="FFFFFF"/>
        </a:lt1>
        <a:dk2>
          <a:srgbClr val="003366"/>
        </a:dk2>
        <a:lt2>
          <a:srgbClr val="CBD5DF"/>
        </a:lt2>
        <a:accent1>
          <a:srgbClr val="A9BEE9"/>
        </a:accent1>
        <a:accent2>
          <a:srgbClr val="D6E4F2"/>
        </a:accent2>
        <a:accent3>
          <a:srgbClr val="FFFFFF"/>
        </a:accent3>
        <a:accent4>
          <a:srgbClr val="002A56"/>
        </a:accent4>
        <a:accent5>
          <a:srgbClr val="D1DBF2"/>
        </a:accent5>
        <a:accent6>
          <a:srgbClr val="C2CFDB"/>
        </a:accent6>
        <a:hlink>
          <a:srgbClr val="0000CC"/>
        </a:hlink>
        <a:folHlink>
          <a:srgbClr val="8668E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3258</Words>
  <Application>Microsoft Office PowerPoint</Application>
  <PresentationFormat>Custom</PresentationFormat>
  <Paragraphs>119</Paragraphs>
  <Slides>27</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Arial Black</vt:lpstr>
      <vt:lpstr>Calibri</vt:lpstr>
      <vt:lpstr>Garamond</vt:lpstr>
      <vt:lpstr>Times New Roman</vt:lpstr>
      <vt:lpstr>Wingdings</vt:lpstr>
      <vt:lpstr>Wingdings 3</vt:lpstr>
      <vt:lpstr>Maple</vt:lpstr>
      <vt:lpstr>PowerPoint Presentation</vt:lpstr>
      <vt:lpstr>Eyeing Second Peter</vt:lpstr>
      <vt:lpstr>Eyeing Second Peter</vt:lpstr>
      <vt:lpstr>Memory Passage: 2 Peter 1:3-4</vt:lpstr>
      <vt:lpstr>Remembering Second Peter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vt:lpstr>
      <vt:lpstr>Introduction</vt:lpstr>
      <vt:lpstr>Introduction</vt:lpstr>
      <vt:lpstr>Introduction</vt:lpstr>
      <vt:lpstr>Deliverance from God Wrath </vt:lpstr>
      <vt:lpstr>Deliverance from God Wrath</vt:lpstr>
      <vt:lpstr>Now Is the Time</vt:lpstr>
      <vt:lpstr>Now Is the Time</vt:lpstr>
      <vt:lpstr>Now Is the Time</vt:lpstr>
      <vt:lpstr>Obedience</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2019-09-02T13:16:18Z</dcterms:created>
  <dcterms:modified xsi:type="dcterms:W3CDTF">2019-09-02T15:15:10Z</dcterms:modified>
</cp:coreProperties>
</file>