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51"/>
  </p:notesMasterIdLst>
  <p:handoutMasterIdLst>
    <p:handoutMasterId r:id="rId52"/>
  </p:handoutMasterIdLst>
  <p:sldIdLst>
    <p:sldId id="280" r:id="rId2"/>
    <p:sldId id="295" r:id="rId3"/>
    <p:sldId id="325" r:id="rId4"/>
    <p:sldId id="301" r:id="rId5"/>
    <p:sldId id="302" r:id="rId6"/>
    <p:sldId id="317" r:id="rId7"/>
    <p:sldId id="344" r:id="rId8"/>
    <p:sldId id="345" r:id="rId9"/>
    <p:sldId id="298" r:id="rId10"/>
    <p:sldId id="292" r:id="rId11"/>
    <p:sldId id="359" r:id="rId12"/>
    <p:sldId id="299" r:id="rId13"/>
    <p:sldId id="304" r:id="rId14"/>
    <p:sldId id="305" r:id="rId15"/>
    <p:sldId id="306" r:id="rId16"/>
    <p:sldId id="307" r:id="rId17"/>
    <p:sldId id="308" r:id="rId18"/>
    <p:sldId id="309" r:id="rId19"/>
    <p:sldId id="360" r:id="rId20"/>
    <p:sldId id="319" r:id="rId21"/>
    <p:sldId id="320" r:id="rId22"/>
    <p:sldId id="322" r:id="rId23"/>
    <p:sldId id="323" r:id="rId24"/>
    <p:sldId id="324" r:id="rId25"/>
    <p:sldId id="326" r:id="rId26"/>
    <p:sldId id="361" r:id="rId27"/>
    <p:sldId id="327" r:id="rId28"/>
    <p:sldId id="328" r:id="rId29"/>
    <p:sldId id="329" r:id="rId30"/>
    <p:sldId id="362" r:id="rId31"/>
    <p:sldId id="347" r:id="rId32"/>
    <p:sldId id="363" r:id="rId33"/>
    <p:sldId id="346" r:id="rId34"/>
    <p:sldId id="348" r:id="rId35"/>
    <p:sldId id="349" r:id="rId36"/>
    <p:sldId id="350" r:id="rId37"/>
    <p:sldId id="351" r:id="rId38"/>
    <p:sldId id="352" r:id="rId39"/>
    <p:sldId id="353" r:id="rId40"/>
    <p:sldId id="354" r:id="rId41"/>
    <p:sldId id="355" r:id="rId42"/>
    <p:sldId id="356" r:id="rId43"/>
    <p:sldId id="357" r:id="rId44"/>
    <p:sldId id="338" r:id="rId45"/>
    <p:sldId id="339" r:id="rId46"/>
    <p:sldId id="340" r:id="rId47"/>
    <p:sldId id="341" r:id="rId48"/>
    <p:sldId id="342" r:id="rId49"/>
    <p:sldId id="343" r:id="rId50"/>
  </p:sldIdLst>
  <p:sldSz cx="12192000" cy="6858000"/>
  <p:notesSz cx="6954838" cy="9240838"/>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2" d="100"/>
          <a:sy n="72" d="100"/>
        </p:scale>
        <p:origin x="66" y="5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E01DE36-E5FF-4FC8-92CA-EF686F67F375}"/>
              </a:ext>
            </a:extLst>
          </p:cNvPr>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t" anchorCtr="0" compatLnSpc="1">
            <a:prstTxWarp prst="textNoShape">
              <a:avLst/>
            </a:prstTxWarp>
          </a:bodyPr>
          <a:lstStyle>
            <a:lvl1pPr defTabSz="925513">
              <a:defRPr sz="1200"/>
            </a:lvl1pPr>
          </a:lstStyle>
          <a:p>
            <a:pPr>
              <a:defRPr/>
            </a:pPr>
            <a:endParaRPr lang="en-US" altLang="en-US"/>
          </a:p>
        </p:txBody>
      </p:sp>
      <p:sp>
        <p:nvSpPr>
          <p:cNvPr id="45059" name="Rectangle 3">
            <a:extLst>
              <a:ext uri="{FF2B5EF4-FFF2-40B4-BE49-F238E27FC236}">
                <a16:creationId xmlns:a16="http://schemas.microsoft.com/office/drawing/2014/main" id="{555DCE4F-DE2C-43BC-9A62-063810E6FD19}"/>
              </a:ext>
            </a:extLst>
          </p:cNvPr>
          <p:cNvSpPr>
            <a:spLocks noGrp="1" noChangeArrowheads="1"/>
          </p:cNvSpPr>
          <p:nvPr>
            <p:ph type="dt" sz="quarter" idx="1"/>
          </p:nvPr>
        </p:nvSpPr>
        <p:spPr bwMode="auto">
          <a:xfrm>
            <a:off x="3940175"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t" anchorCtr="0" compatLnSpc="1">
            <a:prstTxWarp prst="textNoShape">
              <a:avLst/>
            </a:prstTxWarp>
          </a:bodyPr>
          <a:lstStyle>
            <a:lvl1pPr algn="r" defTabSz="925513">
              <a:defRPr sz="1200"/>
            </a:lvl1pPr>
          </a:lstStyle>
          <a:p>
            <a:pPr>
              <a:defRPr/>
            </a:pPr>
            <a:fld id="{4E9BCBA7-6FF8-44D0-90F9-48A97B5978A6}" type="datetimeFigureOut">
              <a:rPr lang="en-US" altLang="en-US"/>
              <a:pPr>
                <a:defRPr/>
              </a:pPr>
              <a:t>9/2/2019</a:t>
            </a:fld>
            <a:endParaRPr lang="en-US" altLang="en-US"/>
          </a:p>
        </p:txBody>
      </p:sp>
      <p:sp>
        <p:nvSpPr>
          <p:cNvPr id="45060" name="Rectangle 4">
            <a:extLst>
              <a:ext uri="{FF2B5EF4-FFF2-40B4-BE49-F238E27FC236}">
                <a16:creationId xmlns:a16="http://schemas.microsoft.com/office/drawing/2014/main" id="{3AE468A8-4F5E-4DBD-BA87-3492366F675C}"/>
              </a:ext>
            </a:extLst>
          </p:cNvPr>
          <p:cNvSpPr>
            <a:spLocks noGrp="1" noChangeArrowheads="1"/>
          </p:cNvSpPr>
          <p:nvPr>
            <p:ph type="ftr" sz="quarter" idx="2"/>
          </p:nvPr>
        </p:nvSpPr>
        <p:spPr bwMode="auto">
          <a:xfrm>
            <a:off x="0"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b" anchorCtr="0" compatLnSpc="1">
            <a:prstTxWarp prst="textNoShape">
              <a:avLst/>
            </a:prstTxWarp>
          </a:bodyPr>
          <a:lstStyle>
            <a:lvl1pPr defTabSz="925513">
              <a:defRPr sz="1200"/>
            </a:lvl1pPr>
          </a:lstStyle>
          <a:p>
            <a:pPr>
              <a:defRPr/>
            </a:pPr>
            <a:endParaRPr lang="en-US" altLang="en-US"/>
          </a:p>
        </p:txBody>
      </p:sp>
      <p:sp>
        <p:nvSpPr>
          <p:cNvPr id="45061" name="Rectangle 5">
            <a:extLst>
              <a:ext uri="{FF2B5EF4-FFF2-40B4-BE49-F238E27FC236}">
                <a16:creationId xmlns:a16="http://schemas.microsoft.com/office/drawing/2014/main" id="{F6E429E7-7985-47FA-8FBC-578A5701CFBE}"/>
              </a:ext>
            </a:extLst>
          </p:cNvPr>
          <p:cNvSpPr>
            <a:spLocks noGrp="1" noChangeArrowheads="1"/>
          </p:cNvSpPr>
          <p:nvPr>
            <p:ph type="sldNum" sz="quarter" idx="3"/>
          </p:nvPr>
        </p:nvSpPr>
        <p:spPr bwMode="auto">
          <a:xfrm>
            <a:off x="3940175"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b" anchorCtr="0" compatLnSpc="1">
            <a:prstTxWarp prst="textNoShape">
              <a:avLst/>
            </a:prstTxWarp>
          </a:bodyPr>
          <a:lstStyle>
            <a:lvl1pPr algn="r" defTabSz="925513">
              <a:defRPr sz="1200"/>
            </a:lvl1pPr>
          </a:lstStyle>
          <a:p>
            <a:pPr>
              <a:defRPr/>
            </a:pPr>
            <a:fld id="{091DC201-B484-4A98-94C2-46773B07C6E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9BFD481-3160-4F62-8005-C4E422ECA789}"/>
              </a:ext>
            </a:extLst>
          </p:cNvPr>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2227" name="Rectangle 3">
            <a:extLst>
              <a:ext uri="{FF2B5EF4-FFF2-40B4-BE49-F238E27FC236}">
                <a16:creationId xmlns:a16="http://schemas.microsoft.com/office/drawing/2014/main" id="{771636E6-C5C9-4C79-89E9-D7A17AADF080}"/>
              </a:ext>
            </a:extLst>
          </p:cNvPr>
          <p:cNvSpPr>
            <a:spLocks noGrp="1" noChangeArrowheads="1"/>
          </p:cNvSpPr>
          <p:nvPr>
            <p:ph type="dt" idx="1"/>
          </p:nvPr>
        </p:nvSpPr>
        <p:spPr bwMode="auto">
          <a:xfrm>
            <a:off x="3940175"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E7B3CF9A-7C85-4EA6-A636-9F79A2B7577C}" type="datetimeFigureOut">
              <a:rPr lang="en-US" altLang="en-US"/>
              <a:pPr>
                <a:defRPr/>
              </a:pPr>
              <a:t>9/2/2019</a:t>
            </a:fld>
            <a:endParaRPr lang="en-US" altLang="en-US"/>
          </a:p>
        </p:txBody>
      </p:sp>
      <p:sp>
        <p:nvSpPr>
          <p:cNvPr id="3076" name="Rectangle 4">
            <a:extLst>
              <a:ext uri="{FF2B5EF4-FFF2-40B4-BE49-F238E27FC236}">
                <a16:creationId xmlns:a16="http://schemas.microsoft.com/office/drawing/2014/main" id="{A5F343E3-1063-48F7-AE67-0C56DE1BC270}"/>
              </a:ext>
            </a:extLst>
          </p:cNvPr>
          <p:cNvSpPr>
            <a:spLocks noGrp="1" noRot="1" noChangeAspect="1" noChangeArrowheads="1" noTextEdit="1"/>
          </p:cNvSpPr>
          <p:nvPr>
            <p:ph type="sldImg" idx="2"/>
          </p:nvPr>
        </p:nvSpPr>
        <p:spPr bwMode="auto">
          <a:xfrm>
            <a:off x="398463" y="693738"/>
            <a:ext cx="6157912" cy="34639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a:extLst>
              <a:ext uri="{FF2B5EF4-FFF2-40B4-BE49-F238E27FC236}">
                <a16:creationId xmlns:a16="http://schemas.microsoft.com/office/drawing/2014/main" id="{F99C87D5-18AA-40FF-B129-10FC1B79621A}"/>
              </a:ext>
            </a:extLst>
          </p:cNvPr>
          <p:cNvSpPr>
            <a:spLocks noGrp="1" noChangeArrowheads="1"/>
          </p:cNvSpPr>
          <p:nvPr>
            <p:ph type="body" sz="quarter" idx="3"/>
          </p:nvPr>
        </p:nvSpPr>
        <p:spPr bwMode="auto">
          <a:xfrm>
            <a:off x="695325" y="4389438"/>
            <a:ext cx="5564188"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2230" name="Rectangle 6">
            <a:extLst>
              <a:ext uri="{FF2B5EF4-FFF2-40B4-BE49-F238E27FC236}">
                <a16:creationId xmlns:a16="http://schemas.microsoft.com/office/drawing/2014/main" id="{FCF9DC5F-7E75-4C15-8938-C3B56AB69A6E}"/>
              </a:ext>
            </a:extLst>
          </p:cNvPr>
          <p:cNvSpPr>
            <a:spLocks noGrp="1" noChangeArrowheads="1"/>
          </p:cNvSpPr>
          <p:nvPr>
            <p:ph type="ftr" sz="quarter" idx="4"/>
          </p:nvPr>
        </p:nvSpPr>
        <p:spPr bwMode="auto">
          <a:xfrm>
            <a:off x="0"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2231" name="Rectangle 7">
            <a:extLst>
              <a:ext uri="{FF2B5EF4-FFF2-40B4-BE49-F238E27FC236}">
                <a16:creationId xmlns:a16="http://schemas.microsoft.com/office/drawing/2014/main" id="{25108043-747C-43C8-A000-AB681802EA1C}"/>
              </a:ext>
            </a:extLst>
          </p:cNvPr>
          <p:cNvSpPr>
            <a:spLocks noGrp="1" noChangeArrowheads="1"/>
          </p:cNvSpPr>
          <p:nvPr>
            <p:ph type="sldNum" sz="quarter" idx="5"/>
          </p:nvPr>
        </p:nvSpPr>
        <p:spPr bwMode="auto">
          <a:xfrm>
            <a:off x="3940175"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786BAE7C-853D-430C-A226-D16DEF33C18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6E24D51-4F9B-4F52-B7B8-A9E0B4162A78}"/>
              </a:ext>
            </a:extLst>
          </p:cNvPr>
          <p:cNvSpPr>
            <a:spLocks noGrp="1" noChangeArrowheads="1"/>
          </p:cNvSpPr>
          <p:nvPr>
            <p:ph type="hdr" sz="quarter"/>
          </p:nvPr>
        </p:nvSpPr>
        <p:spPr>
          <a:ln/>
        </p:spPr>
        <p:txBody>
          <a:bodyPr/>
          <a:lstStyle/>
          <a:p>
            <a:r>
              <a:rPr lang="en-US" altLang="en-US"/>
              <a:t>Children of God: Love</a:t>
            </a:r>
          </a:p>
        </p:txBody>
      </p:sp>
      <p:sp>
        <p:nvSpPr>
          <p:cNvPr id="5" name="Rectangle 3">
            <a:extLst>
              <a:ext uri="{FF2B5EF4-FFF2-40B4-BE49-F238E27FC236}">
                <a16:creationId xmlns:a16="http://schemas.microsoft.com/office/drawing/2014/main" id="{E133A428-CC1C-4237-8A55-33F91C6C88E1}"/>
              </a:ext>
            </a:extLst>
          </p:cNvPr>
          <p:cNvSpPr>
            <a:spLocks noGrp="1" noChangeArrowheads="1"/>
          </p:cNvSpPr>
          <p:nvPr>
            <p:ph type="dt" idx="1"/>
          </p:nvPr>
        </p:nvSpPr>
        <p:spPr>
          <a:ln/>
        </p:spPr>
        <p:txBody>
          <a:bodyPr/>
          <a:lstStyle/>
          <a:p>
            <a:r>
              <a:rPr lang="en-US" altLang="en-US"/>
              <a:t>6/29/14</a:t>
            </a:r>
          </a:p>
        </p:txBody>
      </p:sp>
      <p:sp>
        <p:nvSpPr>
          <p:cNvPr id="6" name="Rectangle 6">
            <a:extLst>
              <a:ext uri="{FF2B5EF4-FFF2-40B4-BE49-F238E27FC236}">
                <a16:creationId xmlns:a16="http://schemas.microsoft.com/office/drawing/2014/main" id="{1823F8D6-9A8C-454A-AE8B-42412407FA4D}"/>
              </a:ext>
            </a:extLst>
          </p:cNvPr>
          <p:cNvSpPr>
            <a:spLocks noGrp="1" noChangeArrowheads="1"/>
          </p:cNvSpPr>
          <p:nvPr>
            <p:ph type="ftr" sz="quarter" idx="4"/>
          </p:nvPr>
        </p:nvSpPr>
        <p:spPr>
          <a:ln/>
        </p:spPr>
        <p:txBody>
          <a:bodyPr/>
          <a:lstStyle/>
          <a:p>
            <a:r>
              <a:rPr lang="en-US" altLang="en-US"/>
              <a:t>Marrtown Road church of Christ</a:t>
            </a:r>
          </a:p>
        </p:txBody>
      </p:sp>
      <p:sp>
        <p:nvSpPr>
          <p:cNvPr id="7" name="Rectangle 7">
            <a:extLst>
              <a:ext uri="{FF2B5EF4-FFF2-40B4-BE49-F238E27FC236}">
                <a16:creationId xmlns:a16="http://schemas.microsoft.com/office/drawing/2014/main" id="{EC5FB671-029E-4A51-B978-728D52875E07}"/>
              </a:ext>
            </a:extLst>
          </p:cNvPr>
          <p:cNvSpPr>
            <a:spLocks noGrp="1" noChangeArrowheads="1"/>
          </p:cNvSpPr>
          <p:nvPr>
            <p:ph type="sldNum" sz="quarter" idx="5"/>
          </p:nvPr>
        </p:nvSpPr>
        <p:spPr>
          <a:ln/>
        </p:spPr>
        <p:txBody>
          <a:bodyPr/>
          <a:lstStyle/>
          <a:p>
            <a:fld id="{8D7D3A4B-6D42-4278-8492-44F2DC433BF6}" type="slidenum">
              <a:rPr lang="en-US" altLang="en-US"/>
              <a:pPr/>
              <a:t>1</a:t>
            </a:fld>
            <a:endParaRPr lang="en-US" altLang="en-US"/>
          </a:p>
        </p:txBody>
      </p:sp>
      <p:sp>
        <p:nvSpPr>
          <p:cNvPr id="47106" name="Rectangle 2">
            <a:extLst>
              <a:ext uri="{FF2B5EF4-FFF2-40B4-BE49-F238E27FC236}">
                <a16:creationId xmlns:a16="http://schemas.microsoft.com/office/drawing/2014/main" id="{59C100E4-3EC5-44E3-BE60-D763D6420F41}"/>
              </a:ext>
            </a:extLst>
          </p:cNvPr>
          <p:cNvSpPr>
            <a:spLocks noGrp="1" noRot="1" noChangeAspect="1" noChangeArrowheads="1" noTextEdit="1"/>
          </p:cNvSpPr>
          <p:nvPr>
            <p:ph type="sldImg"/>
          </p:nvPr>
        </p:nvSpPr>
        <p:spPr>
          <a:xfrm>
            <a:off x="381000" y="685800"/>
            <a:ext cx="6096000" cy="3429000"/>
          </a:xfrm>
          <a:ln/>
        </p:spPr>
      </p:sp>
      <p:sp>
        <p:nvSpPr>
          <p:cNvPr id="47107" name="Rectangle 3">
            <a:extLst>
              <a:ext uri="{FF2B5EF4-FFF2-40B4-BE49-F238E27FC236}">
                <a16:creationId xmlns:a16="http://schemas.microsoft.com/office/drawing/2014/main" id="{B292F877-B21F-4D38-A5B2-419B09D05D69}"/>
              </a:ext>
            </a:extLst>
          </p:cNvPr>
          <p:cNvSpPr>
            <a:spLocks noGrp="1" noChangeArrowheads="1"/>
          </p:cNvSpPr>
          <p:nvPr>
            <p:ph type="body" idx="1"/>
          </p:nvPr>
        </p:nvSpPr>
        <p:spPr/>
        <p:txBody>
          <a:bodyPr/>
          <a:lstStyle/>
          <a:p>
            <a:r>
              <a:rPr lang="en-US" altLang="en-US" dirty="0"/>
              <a:t>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It can only be used for classroom (Bible class) purposes.</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11F013C-E99A-41DF-9C38-2A36636B1E0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C48396D-389E-46E8-91BC-2CA82BAECB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8A7627CF-2648-4CB4-873C-6878954925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6DAFB9C-AABC-424E-96EF-BACF4C71B03B}" type="slidenum">
              <a:rPr lang="en-US" altLang="en-US" smtClean="0">
                <a:latin typeface="Garamond" panose="02020404030301010803" pitchFamily="18" charset="0"/>
              </a:rPr>
              <a:pPr fontAlgn="base">
                <a:spcBef>
                  <a:spcPct val="0"/>
                </a:spcBef>
                <a:spcAft>
                  <a:spcPct val="0"/>
                </a:spcAft>
              </a:pPr>
              <a:t>4</a:t>
            </a:fld>
            <a:endParaRPr lang="en-US" altLang="en-US">
              <a:latin typeface="Garamond" panose="02020404030301010803"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8563719-E91A-4DA1-B2DD-FBFEB52EA301}"/>
              </a:ext>
            </a:extLst>
          </p:cNvPr>
          <p:cNvSpPr>
            <a:spLocks noGrp="1" noRot="1" noChangeAspect="1" noTextEdit="1"/>
          </p:cNvSpPr>
          <p:nvPr>
            <p:ph type="sldImg"/>
          </p:nvPr>
        </p:nvSpPr>
        <p:spPr bwMode="auto">
          <a:xfrm>
            <a:off x="388938" y="685800"/>
            <a:ext cx="60801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3A5F929A-EBA2-45A5-A6F7-0D1521EC0F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A41C6761-F103-4031-A02F-3F717D4AAD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F8A074D-3D32-4B4F-A038-EEC903F20D03}" type="slidenum">
              <a:rPr lang="en-US" altLang="en-US" smtClean="0">
                <a:latin typeface="Garamond" panose="02020404030301010803" pitchFamily="18" charset="0"/>
              </a:rPr>
              <a:pPr fontAlgn="base">
                <a:spcBef>
                  <a:spcPct val="0"/>
                </a:spcBef>
                <a:spcAft>
                  <a:spcPct val="0"/>
                </a:spcAft>
              </a:pPr>
              <a:t>5</a:t>
            </a:fld>
            <a:endParaRPr lang="en-US" altLang="en-US">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D6CA295A-9D5D-4F8B-9218-17B51DC94CE6}"/>
              </a:ext>
            </a:extLst>
          </p:cNvPr>
          <p:cNvSpPr>
            <a:spLocks noGrp="1" noRot="1" noChangeAspect="1" noChangeArrowheads="1" noTextEdit="1"/>
          </p:cNvSpPr>
          <p:nvPr>
            <p:ph type="sldImg"/>
          </p:nvPr>
        </p:nvSpPr>
        <p:spPr>
          <a:xfrm>
            <a:off x="398463" y="693738"/>
            <a:ext cx="6157912" cy="3463925"/>
          </a:xfrm>
          <a:ln/>
        </p:spPr>
      </p:sp>
      <p:sp>
        <p:nvSpPr>
          <p:cNvPr id="13315" name="Notes Placeholder 2">
            <a:extLst>
              <a:ext uri="{FF2B5EF4-FFF2-40B4-BE49-F238E27FC236}">
                <a16:creationId xmlns:a16="http://schemas.microsoft.com/office/drawing/2014/main" id="{3B735386-0AD8-4BE4-BCDA-EECEA20EE55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46" tIns="46273" rIns="92546" bIns="46273"/>
          <a:lstStyle/>
          <a:p>
            <a:pPr eaLnBrk="1" hangingPunct="1"/>
            <a:endParaRPr lang="en-US" altLang="en-US"/>
          </a:p>
        </p:txBody>
      </p:sp>
      <p:sp>
        <p:nvSpPr>
          <p:cNvPr id="13316" name="Slide Number Placeholder 3">
            <a:extLst>
              <a:ext uri="{FF2B5EF4-FFF2-40B4-BE49-F238E27FC236}">
                <a16:creationId xmlns:a16="http://schemas.microsoft.com/office/drawing/2014/main" id="{4D0F3275-50E3-43FE-AC20-7B46FE749350}"/>
              </a:ext>
            </a:extLst>
          </p:cNvPr>
          <p:cNvSpPr txBox="1">
            <a:spLocks noGrp="1"/>
          </p:cNvSpPr>
          <p:nvPr/>
        </p:nvSpPr>
        <p:spPr bwMode="auto">
          <a:xfrm>
            <a:off x="3940175" y="8777288"/>
            <a:ext cx="3013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46" tIns="46273" rIns="92546" bIns="46273" anchor="b"/>
          <a:lstStyle>
            <a:lvl1pPr defTabSz="461963">
              <a:defRPr>
                <a:solidFill>
                  <a:schemeClr val="tx1"/>
                </a:solidFill>
                <a:latin typeface="Tahoma" panose="020B0604030504040204" pitchFamily="34" charset="0"/>
              </a:defRPr>
            </a:lvl1pPr>
            <a:lvl2pPr marL="752475" indent="-290513" defTabSz="461963">
              <a:defRPr>
                <a:solidFill>
                  <a:schemeClr val="tx1"/>
                </a:solidFill>
                <a:latin typeface="Tahoma" panose="020B0604030504040204" pitchFamily="34" charset="0"/>
              </a:defRPr>
            </a:lvl2pPr>
            <a:lvl3pPr marL="1157288" indent="-231775" defTabSz="461963">
              <a:defRPr>
                <a:solidFill>
                  <a:schemeClr val="tx1"/>
                </a:solidFill>
                <a:latin typeface="Tahoma" panose="020B0604030504040204" pitchFamily="34" charset="0"/>
              </a:defRPr>
            </a:lvl3pPr>
            <a:lvl4pPr marL="1619250" indent="-231775" defTabSz="461963">
              <a:defRPr>
                <a:solidFill>
                  <a:schemeClr val="tx1"/>
                </a:solidFill>
                <a:latin typeface="Tahoma" panose="020B0604030504040204" pitchFamily="34" charset="0"/>
              </a:defRPr>
            </a:lvl4pPr>
            <a:lvl5pPr marL="2082800" indent="-231775" defTabSz="461963">
              <a:defRPr>
                <a:solidFill>
                  <a:schemeClr val="tx1"/>
                </a:solidFill>
                <a:latin typeface="Tahoma" panose="020B0604030504040204" pitchFamily="34" charset="0"/>
              </a:defRPr>
            </a:lvl5pPr>
            <a:lvl6pPr marL="2540000" indent="-231775" defTabSz="461963" eaLnBrk="0" fontAlgn="base" hangingPunct="0">
              <a:spcBef>
                <a:spcPct val="0"/>
              </a:spcBef>
              <a:spcAft>
                <a:spcPct val="0"/>
              </a:spcAft>
              <a:defRPr>
                <a:solidFill>
                  <a:schemeClr val="tx1"/>
                </a:solidFill>
                <a:latin typeface="Tahoma" panose="020B0604030504040204" pitchFamily="34" charset="0"/>
              </a:defRPr>
            </a:lvl6pPr>
            <a:lvl7pPr marL="2997200" indent="-231775" defTabSz="461963" eaLnBrk="0" fontAlgn="base" hangingPunct="0">
              <a:spcBef>
                <a:spcPct val="0"/>
              </a:spcBef>
              <a:spcAft>
                <a:spcPct val="0"/>
              </a:spcAft>
              <a:defRPr>
                <a:solidFill>
                  <a:schemeClr val="tx1"/>
                </a:solidFill>
                <a:latin typeface="Tahoma" panose="020B0604030504040204" pitchFamily="34" charset="0"/>
              </a:defRPr>
            </a:lvl7pPr>
            <a:lvl8pPr marL="3454400" indent="-231775" defTabSz="461963" eaLnBrk="0" fontAlgn="base" hangingPunct="0">
              <a:spcBef>
                <a:spcPct val="0"/>
              </a:spcBef>
              <a:spcAft>
                <a:spcPct val="0"/>
              </a:spcAft>
              <a:defRPr>
                <a:solidFill>
                  <a:schemeClr val="tx1"/>
                </a:solidFill>
                <a:latin typeface="Tahoma" panose="020B0604030504040204" pitchFamily="34" charset="0"/>
              </a:defRPr>
            </a:lvl8pPr>
            <a:lvl9pPr marL="3911600" indent="-231775" defTabSz="461963"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4EDB3821-0AF4-4A34-8A91-D20CA057492A}" type="slidenum">
              <a:rPr lang="en-US" altLang="en-US" sz="1200">
                <a:latin typeface="Garamond" panose="02020404030301010803" pitchFamily="18" charset="0"/>
              </a:rPr>
              <a:pPr algn="r" eaLnBrk="1" hangingPunct="1"/>
              <a:t>6</a:t>
            </a:fld>
            <a:endParaRPr lang="en-US" altLang="en-US" sz="1200">
              <a:latin typeface="Garamond" panose="02020404030301010803"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D176DAD-608F-4103-9C2E-89B845C4CF02}"/>
              </a:ext>
            </a:extLst>
          </p:cNvPr>
          <p:cNvGrpSpPr>
            <a:grpSpLocks/>
          </p:cNvGrpSpPr>
          <p:nvPr/>
        </p:nvGrpSpPr>
        <p:grpSpPr bwMode="auto">
          <a:xfrm>
            <a:off x="1" y="6350"/>
            <a:ext cx="12187767" cy="6851650"/>
            <a:chOff x="0" y="4"/>
            <a:chExt cx="5758" cy="4316"/>
          </a:xfrm>
        </p:grpSpPr>
        <p:grpSp>
          <p:nvGrpSpPr>
            <p:cNvPr id="5" name="Group 3">
              <a:extLst>
                <a:ext uri="{FF2B5EF4-FFF2-40B4-BE49-F238E27FC236}">
                  <a16:creationId xmlns:a16="http://schemas.microsoft.com/office/drawing/2014/main" id="{87C02AA3-DBB6-4E46-9A2B-A2BD9760FCE1}"/>
                </a:ext>
              </a:extLst>
            </p:cNvPr>
            <p:cNvGrpSpPr>
              <a:grpSpLocks/>
            </p:cNvGrpSpPr>
            <p:nvPr/>
          </p:nvGrpSpPr>
          <p:grpSpPr bwMode="auto">
            <a:xfrm>
              <a:off x="0" y="1161"/>
              <a:ext cx="5758" cy="3159"/>
              <a:chOff x="0" y="1161"/>
              <a:chExt cx="5758" cy="3159"/>
            </a:xfrm>
          </p:grpSpPr>
          <p:sp>
            <p:nvSpPr>
              <p:cNvPr id="16" name="Freeform 4">
                <a:extLst>
                  <a:ext uri="{FF2B5EF4-FFF2-40B4-BE49-F238E27FC236}">
                    <a16:creationId xmlns:a16="http://schemas.microsoft.com/office/drawing/2014/main" id="{B959926F-AF97-4A53-A7AD-2067C6895FC3}"/>
                  </a:ext>
                </a:extLst>
              </p:cNvPr>
              <p:cNvSpPr>
                <a:spLocks/>
              </p:cNvSpPr>
              <p:nvPr/>
            </p:nvSpPr>
            <p:spPr bwMode="hidden">
              <a:xfrm>
                <a:off x="558" y="1161"/>
                <a:ext cx="5200" cy="3159"/>
              </a:xfrm>
              <a:custGeom>
                <a:avLst/>
                <a:gdLst>
                  <a:gd name="T0" fmla="*/ 0 w 5184"/>
                  <a:gd name="T1" fmla="*/ 3159 h 3159"/>
                  <a:gd name="T2" fmla="*/ 5312 w 5184"/>
                  <a:gd name="T3" fmla="*/ 3159 h 3159"/>
                  <a:gd name="T4" fmla="*/ 5312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5">
                <a:extLst>
                  <a:ext uri="{FF2B5EF4-FFF2-40B4-BE49-F238E27FC236}">
                    <a16:creationId xmlns:a16="http://schemas.microsoft.com/office/drawing/2014/main" id="{E35E1886-F932-41EB-B4D4-A98C05787DCC}"/>
                  </a:ext>
                </a:extLst>
              </p:cNvPr>
              <p:cNvSpPr>
                <a:spLocks/>
              </p:cNvSpPr>
              <p:nvPr/>
            </p:nvSpPr>
            <p:spPr bwMode="hidden">
              <a:xfrm>
                <a:off x="0" y="1161"/>
                <a:ext cx="558" cy="3159"/>
              </a:xfrm>
              <a:custGeom>
                <a:avLst/>
                <a:gdLst>
                  <a:gd name="T0" fmla="*/ 0 w 556"/>
                  <a:gd name="T1" fmla="*/ 0 h 3159"/>
                  <a:gd name="T2" fmla="*/ 0 w 556"/>
                  <a:gd name="T3" fmla="*/ 3159 h 3159"/>
                  <a:gd name="T4" fmla="*/ 572 w 556"/>
                  <a:gd name="T5" fmla="*/ 3159 h 3159"/>
                  <a:gd name="T6" fmla="*/ 572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 name="Freeform 6">
              <a:extLst>
                <a:ext uri="{FF2B5EF4-FFF2-40B4-BE49-F238E27FC236}">
                  <a16:creationId xmlns:a16="http://schemas.microsoft.com/office/drawing/2014/main" id="{5EC127A9-8459-420E-BA9C-718030663BA0}"/>
                </a:ext>
              </a:extLst>
            </p:cNvPr>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a:extLst/>
          </p:spPr>
          <p:txBody>
            <a:bodyPr/>
            <a:lstStyle/>
            <a:p>
              <a:pPr>
                <a:defRPr/>
              </a:pPr>
              <a:endParaRPr lang="en-US"/>
            </a:p>
          </p:txBody>
        </p:sp>
        <p:sp>
          <p:nvSpPr>
            <p:cNvPr id="7" name="Freeform 7">
              <a:extLst>
                <a:ext uri="{FF2B5EF4-FFF2-40B4-BE49-F238E27FC236}">
                  <a16:creationId xmlns:a16="http://schemas.microsoft.com/office/drawing/2014/main" id="{A8821C24-32C6-4D60-B51E-BBF6482940CF}"/>
                </a:ext>
              </a:extLst>
            </p:cNvPr>
            <p:cNvSpPr>
              <a:spLocks/>
            </p:cNvSpPr>
            <p:nvPr/>
          </p:nvSpPr>
          <p:spPr bwMode="ltGray">
            <a:xfrm>
              <a:off x="767" y="1155"/>
              <a:ext cx="252" cy="12"/>
            </a:xfrm>
            <a:custGeom>
              <a:avLst/>
              <a:gdLst>
                <a:gd name="T0" fmla="*/ 259 w 251"/>
                <a:gd name="T1" fmla="*/ 0 h 12"/>
                <a:gd name="T2" fmla="*/ 0 w 251"/>
                <a:gd name="T3" fmla="*/ 0 h 12"/>
                <a:gd name="T4" fmla="*/ 0 w 251"/>
                <a:gd name="T5" fmla="*/ 12 h 12"/>
                <a:gd name="T6" fmla="*/ 259 w 251"/>
                <a:gd name="T7" fmla="*/ 12 h 12"/>
                <a:gd name="T8" fmla="*/ 259 w 251"/>
                <a:gd name="T9" fmla="*/ 0 h 12"/>
                <a:gd name="T10" fmla="*/ 259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a:extLst>
                <a:ext uri="{FF2B5EF4-FFF2-40B4-BE49-F238E27FC236}">
                  <a16:creationId xmlns:a16="http://schemas.microsoft.com/office/drawing/2014/main" id="{B3862FAF-0A19-42A3-BE1F-D3AF72C0929D}"/>
                </a:ext>
              </a:extLst>
            </p:cNvPr>
            <p:cNvSpPr>
              <a:spLocks/>
            </p:cNvSpPr>
            <p:nvPr/>
          </p:nvSpPr>
          <p:spPr bwMode="ltGray">
            <a:xfrm>
              <a:off x="0" y="1155"/>
              <a:ext cx="351" cy="12"/>
            </a:xfrm>
            <a:custGeom>
              <a:avLst/>
              <a:gdLst>
                <a:gd name="T0" fmla="*/ 0 w 251"/>
                <a:gd name="T1" fmla="*/ 0 h 12"/>
                <a:gd name="T2" fmla="*/ 0 w 251"/>
                <a:gd name="T3" fmla="*/ 12 h 12"/>
                <a:gd name="T4" fmla="*/ 3675 w 251"/>
                <a:gd name="T5" fmla="*/ 12 h 12"/>
                <a:gd name="T6" fmla="*/ 3675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 name="Group 9">
              <a:extLst>
                <a:ext uri="{FF2B5EF4-FFF2-40B4-BE49-F238E27FC236}">
                  <a16:creationId xmlns:a16="http://schemas.microsoft.com/office/drawing/2014/main" id="{CAF290F6-5A00-45D8-A618-A6901848D3AE}"/>
                </a:ext>
              </a:extLst>
            </p:cNvPr>
            <p:cNvGrpSpPr>
              <a:grpSpLocks/>
            </p:cNvGrpSpPr>
            <p:nvPr/>
          </p:nvGrpSpPr>
          <p:grpSpPr bwMode="auto">
            <a:xfrm>
              <a:off x="348" y="4"/>
              <a:ext cx="5410" cy="4316"/>
              <a:chOff x="348" y="4"/>
              <a:chExt cx="5410" cy="4316"/>
            </a:xfrm>
          </p:grpSpPr>
          <p:sp>
            <p:nvSpPr>
              <p:cNvPr id="10" name="Freeform 10">
                <a:extLst>
                  <a:ext uri="{FF2B5EF4-FFF2-40B4-BE49-F238E27FC236}">
                    <a16:creationId xmlns:a16="http://schemas.microsoft.com/office/drawing/2014/main" id="{DD2D9757-91B6-4141-ACE9-D0E32DF134A6}"/>
                  </a:ext>
                </a:extLst>
              </p:cNvPr>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1">
                <a:extLst>
                  <a:ext uri="{FF2B5EF4-FFF2-40B4-BE49-F238E27FC236}">
                    <a16:creationId xmlns:a16="http://schemas.microsoft.com/office/drawing/2014/main" id="{2110F27E-0D07-485A-A038-276AD89F509F}"/>
                  </a:ext>
                </a:extLst>
              </p:cNvPr>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a:extLst>
                  <a:ext uri="{FF2B5EF4-FFF2-40B4-BE49-F238E27FC236}">
                    <a16:creationId xmlns:a16="http://schemas.microsoft.com/office/drawing/2014/main" id="{4AD068AA-B33D-4217-95CF-AE72A1F5D034}"/>
                  </a:ext>
                </a:extLst>
              </p:cNvPr>
              <p:cNvSpPr>
                <a:spLocks/>
              </p:cNvSpPr>
              <p:nvPr/>
            </p:nvSpPr>
            <p:spPr bwMode="ltGray">
              <a:xfrm>
                <a:off x="1019" y="1155"/>
                <a:ext cx="4739" cy="12"/>
              </a:xfrm>
              <a:custGeom>
                <a:avLst/>
                <a:gdLst>
                  <a:gd name="T0" fmla="*/ 4844 w 4724"/>
                  <a:gd name="T1" fmla="*/ 0 h 12"/>
                  <a:gd name="T2" fmla="*/ 0 w 4724"/>
                  <a:gd name="T3" fmla="*/ 0 h 12"/>
                  <a:gd name="T4" fmla="*/ 0 w 4724"/>
                  <a:gd name="T5" fmla="*/ 12 h 12"/>
                  <a:gd name="T6" fmla="*/ 4844 w 4724"/>
                  <a:gd name="T7" fmla="*/ 12 h 12"/>
                  <a:gd name="T8" fmla="*/ 4844 w 4724"/>
                  <a:gd name="T9" fmla="*/ 0 h 12"/>
                  <a:gd name="T10" fmla="*/ 4844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3">
                <a:extLst>
                  <a:ext uri="{FF2B5EF4-FFF2-40B4-BE49-F238E27FC236}">
                    <a16:creationId xmlns:a16="http://schemas.microsoft.com/office/drawing/2014/main" id="{EAE27D77-E66A-4766-9828-1F22AD03D50D}"/>
                  </a:ext>
                </a:extLst>
              </p:cNvPr>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4">
                <a:extLst>
                  <a:ext uri="{FF2B5EF4-FFF2-40B4-BE49-F238E27FC236}">
                    <a16:creationId xmlns:a16="http://schemas.microsoft.com/office/drawing/2014/main" id="{39D83ABA-39D2-4C70-AD33-C1BBFF190311}"/>
                  </a:ext>
                </a:extLst>
              </p:cNvPr>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5">
                <a:extLst>
                  <a:ext uri="{FF2B5EF4-FFF2-40B4-BE49-F238E27FC236}">
                    <a16:creationId xmlns:a16="http://schemas.microsoft.com/office/drawing/2014/main" id="{9F31259F-FCCA-4A98-889B-FF3873E233BA}"/>
                  </a:ext>
                </a:extLst>
              </p:cNvPr>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a:extLst/>
            </p:spPr>
            <p:txBody>
              <a:bodyPr/>
              <a:lstStyle/>
              <a:p>
                <a:pPr>
                  <a:defRPr/>
                </a:pPr>
                <a:endParaRPr lang="en-US"/>
              </a:p>
            </p:txBody>
          </p:sp>
        </p:grpSp>
      </p:grpSp>
      <p:sp>
        <p:nvSpPr>
          <p:cNvPr id="33808" name="Rectangle 16"/>
          <p:cNvSpPr>
            <a:spLocks noGrp="1" noChangeArrowheads="1"/>
          </p:cNvSpPr>
          <p:nvPr>
            <p:ph type="ctrTitle" sz="quarter"/>
          </p:nvPr>
        </p:nvSpPr>
        <p:spPr>
          <a:xfrm>
            <a:off x="1422400" y="1997076"/>
            <a:ext cx="9448800" cy="1431925"/>
          </a:xfrm>
        </p:spPr>
        <p:txBody>
          <a:bodyPr anchor="b"/>
          <a:lstStyle>
            <a:lvl1pPr>
              <a:defRPr/>
            </a:lvl1pPr>
          </a:lstStyle>
          <a:p>
            <a:pPr lvl="0"/>
            <a:r>
              <a:rPr lang="en-US" altLang="en-US" noProof="0"/>
              <a:t>Click to edit Master title style</a:t>
            </a:r>
          </a:p>
        </p:txBody>
      </p:sp>
      <p:sp>
        <p:nvSpPr>
          <p:cNvPr id="33809" name="Rectangle 17"/>
          <p:cNvSpPr>
            <a:spLocks noGrp="1" noChangeArrowheads="1"/>
          </p:cNvSpPr>
          <p:nvPr>
            <p:ph type="subTitle" sz="quarter" idx="1"/>
          </p:nvPr>
        </p:nvSpPr>
        <p:spPr>
          <a:xfrm>
            <a:off x="1422400" y="3886200"/>
            <a:ext cx="8534400" cy="1752600"/>
          </a:xfrm>
        </p:spPr>
        <p:txBody>
          <a:bodyPr/>
          <a:lstStyle>
            <a:lvl1pPr marL="0" indent="0">
              <a:buFont typeface="Wingdings" pitchFamily="2" charset="2"/>
              <a:buNone/>
              <a:defRPr/>
            </a:lvl1pPr>
          </a:lstStyle>
          <a:p>
            <a:pPr lvl="0"/>
            <a:r>
              <a:rPr lang="en-US" altLang="en-US" noProof="0"/>
              <a:t>Click to edit Master subtitle style</a:t>
            </a:r>
          </a:p>
        </p:txBody>
      </p:sp>
      <p:sp>
        <p:nvSpPr>
          <p:cNvPr id="18" name="Rectangle 18">
            <a:extLst>
              <a:ext uri="{FF2B5EF4-FFF2-40B4-BE49-F238E27FC236}">
                <a16:creationId xmlns:a16="http://schemas.microsoft.com/office/drawing/2014/main" id="{A293ACD4-045C-4539-867C-F913E7E27E8B}"/>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19" name="Rectangle 19">
            <a:extLst>
              <a:ext uri="{FF2B5EF4-FFF2-40B4-BE49-F238E27FC236}">
                <a16:creationId xmlns:a16="http://schemas.microsoft.com/office/drawing/2014/main" id="{5C425273-874D-4508-B8E6-526F5E6E849F}"/>
              </a:ext>
            </a:extLst>
          </p:cNvPr>
          <p:cNvSpPr>
            <a:spLocks noGrp="1" noChangeArrowheads="1"/>
          </p:cNvSpPr>
          <p:nvPr>
            <p:ph type="ftr" sz="quarter" idx="11"/>
          </p:nvPr>
        </p:nvSpPr>
        <p:spPr>
          <a:xfrm>
            <a:off x="4470400" y="6248400"/>
            <a:ext cx="3860800" cy="457200"/>
          </a:xfrm>
        </p:spPr>
        <p:txBody>
          <a:bodyPr/>
          <a:lstStyle>
            <a:lvl1pPr>
              <a:defRPr/>
            </a:lvl1pPr>
          </a:lstStyle>
          <a:p>
            <a:pPr>
              <a:defRPr/>
            </a:pPr>
            <a:endParaRPr lang="en-US" altLang="en-US"/>
          </a:p>
        </p:txBody>
      </p:sp>
      <p:sp>
        <p:nvSpPr>
          <p:cNvPr id="20" name="Rectangle 20">
            <a:extLst>
              <a:ext uri="{FF2B5EF4-FFF2-40B4-BE49-F238E27FC236}">
                <a16:creationId xmlns:a16="http://schemas.microsoft.com/office/drawing/2014/main" id="{30A55094-5BE8-4493-A8F6-BB144FB8F803}"/>
              </a:ext>
            </a:extLst>
          </p:cNvPr>
          <p:cNvSpPr>
            <a:spLocks noGrp="1" noChangeArrowheads="1"/>
          </p:cNvSpPr>
          <p:nvPr>
            <p:ph type="sldNum" sz="quarter" idx="12"/>
          </p:nvPr>
        </p:nvSpPr>
        <p:spPr/>
        <p:txBody>
          <a:bodyPr/>
          <a:lstStyle>
            <a:lvl1pPr>
              <a:defRPr/>
            </a:lvl1pPr>
          </a:lstStyle>
          <a:p>
            <a:pPr>
              <a:defRPr/>
            </a:pPr>
            <a:fld id="{86B23D6E-3C8B-49A8-8AE1-6B50C9919744}" type="slidenum">
              <a:rPr lang="en-US" altLang="en-US"/>
              <a:pPr>
                <a:defRPr/>
              </a:pPr>
              <a:t>‹#›</a:t>
            </a:fld>
            <a:endParaRPr lang="en-US" altLang="en-US"/>
          </a:p>
        </p:txBody>
      </p:sp>
    </p:spTree>
    <p:extLst>
      <p:ext uri="{BB962C8B-B14F-4D97-AF65-F5344CB8AC3E}">
        <p14:creationId xmlns:p14="http://schemas.microsoft.com/office/powerpoint/2010/main" val="4162913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C2459B0F-440E-4C64-BB39-54EB29502D5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1ED47B62-1B0A-4D0D-ACE4-C7A625922E4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a:extLst>
              <a:ext uri="{FF2B5EF4-FFF2-40B4-BE49-F238E27FC236}">
                <a16:creationId xmlns:a16="http://schemas.microsoft.com/office/drawing/2014/main" id="{EB99336E-3BDA-4FDD-A8FD-34CA2C162C57}"/>
              </a:ext>
            </a:extLst>
          </p:cNvPr>
          <p:cNvSpPr>
            <a:spLocks noGrp="1" noChangeArrowheads="1"/>
          </p:cNvSpPr>
          <p:nvPr>
            <p:ph type="sldNum" sz="quarter" idx="12"/>
          </p:nvPr>
        </p:nvSpPr>
        <p:spPr>
          <a:ln/>
        </p:spPr>
        <p:txBody>
          <a:bodyPr/>
          <a:lstStyle>
            <a:lvl1pPr>
              <a:defRPr/>
            </a:lvl1pPr>
          </a:lstStyle>
          <a:p>
            <a:pPr>
              <a:defRPr/>
            </a:pPr>
            <a:fld id="{CC95D14C-D26E-49DA-8F63-5346A8E1C164}" type="slidenum">
              <a:rPr lang="en-US" altLang="en-US"/>
              <a:pPr>
                <a:defRPr/>
              </a:pPr>
              <a:t>‹#›</a:t>
            </a:fld>
            <a:endParaRPr lang="en-US" altLang="en-US"/>
          </a:p>
        </p:txBody>
      </p:sp>
    </p:spTree>
    <p:extLst>
      <p:ext uri="{BB962C8B-B14F-4D97-AF65-F5344CB8AC3E}">
        <p14:creationId xmlns:p14="http://schemas.microsoft.com/office/powerpoint/2010/main" val="3400962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6200" y="304800"/>
            <a:ext cx="25146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22400" y="304800"/>
            <a:ext cx="73406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39349990-E1C5-4CFA-8268-AB148CDED5B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2D866869-6163-44B6-B263-F0E9A19B4E2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a:extLst>
              <a:ext uri="{FF2B5EF4-FFF2-40B4-BE49-F238E27FC236}">
                <a16:creationId xmlns:a16="http://schemas.microsoft.com/office/drawing/2014/main" id="{3D73D808-25BD-4D63-BD68-34421D0F638C}"/>
              </a:ext>
            </a:extLst>
          </p:cNvPr>
          <p:cNvSpPr>
            <a:spLocks noGrp="1" noChangeArrowheads="1"/>
          </p:cNvSpPr>
          <p:nvPr>
            <p:ph type="sldNum" sz="quarter" idx="12"/>
          </p:nvPr>
        </p:nvSpPr>
        <p:spPr>
          <a:ln/>
        </p:spPr>
        <p:txBody>
          <a:bodyPr/>
          <a:lstStyle>
            <a:lvl1pPr>
              <a:defRPr/>
            </a:lvl1pPr>
          </a:lstStyle>
          <a:p>
            <a:pPr>
              <a:defRPr/>
            </a:pPr>
            <a:fld id="{26BB883E-31A3-42F9-BE9E-74BA0DA4BA8A}" type="slidenum">
              <a:rPr lang="en-US" altLang="en-US"/>
              <a:pPr>
                <a:defRPr/>
              </a:pPr>
              <a:t>‹#›</a:t>
            </a:fld>
            <a:endParaRPr lang="en-US" altLang="en-US"/>
          </a:p>
        </p:txBody>
      </p:sp>
    </p:spTree>
    <p:extLst>
      <p:ext uri="{BB962C8B-B14F-4D97-AF65-F5344CB8AC3E}">
        <p14:creationId xmlns:p14="http://schemas.microsoft.com/office/powerpoint/2010/main" val="3631995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B0C4C0CE-763E-4BE2-96CA-5AF2F1A5B75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7FC955E5-5054-467C-BB18-190FE3B4197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a:extLst>
              <a:ext uri="{FF2B5EF4-FFF2-40B4-BE49-F238E27FC236}">
                <a16:creationId xmlns:a16="http://schemas.microsoft.com/office/drawing/2014/main" id="{2E6EEAB5-2AEC-454E-B2F1-0D9A27375421}"/>
              </a:ext>
            </a:extLst>
          </p:cNvPr>
          <p:cNvSpPr>
            <a:spLocks noGrp="1" noChangeArrowheads="1"/>
          </p:cNvSpPr>
          <p:nvPr>
            <p:ph type="sldNum" sz="quarter" idx="12"/>
          </p:nvPr>
        </p:nvSpPr>
        <p:spPr>
          <a:ln/>
        </p:spPr>
        <p:txBody>
          <a:bodyPr/>
          <a:lstStyle>
            <a:lvl1pPr>
              <a:defRPr/>
            </a:lvl1pPr>
          </a:lstStyle>
          <a:p>
            <a:pPr>
              <a:defRPr/>
            </a:pPr>
            <a:fld id="{B3CF68E8-6BBD-4023-92B5-F8B4B0958C6F}" type="slidenum">
              <a:rPr lang="en-US" altLang="en-US"/>
              <a:pPr>
                <a:defRPr/>
              </a:pPr>
              <a:t>‹#›</a:t>
            </a:fld>
            <a:endParaRPr lang="en-US" altLang="en-US"/>
          </a:p>
        </p:txBody>
      </p:sp>
    </p:spTree>
    <p:extLst>
      <p:ext uri="{BB962C8B-B14F-4D97-AF65-F5344CB8AC3E}">
        <p14:creationId xmlns:p14="http://schemas.microsoft.com/office/powerpoint/2010/main" val="24091633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a:extLst>
              <a:ext uri="{FF2B5EF4-FFF2-40B4-BE49-F238E27FC236}">
                <a16:creationId xmlns:a16="http://schemas.microsoft.com/office/drawing/2014/main" id="{0C56BEF8-3124-485D-B803-EEC0B5D472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37157622-13BF-4F67-8AB4-B2D989936F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a:extLst>
              <a:ext uri="{FF2B5EF4-FFF2-40B4-BE49-F238E27FC236}">
                <a16:creationId xmlns:a16="http://schemas.microsoft.com/office/drawing/2014/main" id="{DB65C0AB-C30D-4AEA-B35A-9261AA17C52B}"/>
              </a:ext>
            </a:extLst>
          </p:cNvPr>
          <p:cNvSpPr>
            <a:spLocks noGrp="1" noChangeArrowheads="1"/>
          </p:cNvSpPr>
          <p:nvPr>
            <p:ph type="sldNum" sz="quarter" idx="12"/>
          </p:nvPr>
        </p:nvSpPr>
        <p:spPr>
          <a:ln/>
        </p:spPr>
        <p:txBody>
          <a:bodyPr/>
          <a:lstStyle>
            <a:lvl1pPr>
              <a:defRPr/>
            </a:lvl1pPr>
          </a:lstStyle>
          <a:p>
            <a:pPr>
              <a:defRPr/>
            </a:pPr>
            <a:fld id="{F302BB5F-6FF8-4366-92C8-33CCCFE5CC19}" type="slidenum">
              <a:rPr lang="en-US" altLang="en-US"/>
              <a:pPr>
                <a:defRPr/>
              </a:pPr>
              <a:t>‹#›</a:t>
            </a:fld>
            <a:endParaRPr lang="en-US" altLang="en-US"/>
          </a:p>
        </p:txBody>
      </p:sp>
    </p:spTree>
    <p:extLst>
      <p:ext uri="{BB962C8B-B14F-4D97-AF65-F5344CB8AC3E}">
        <p14:creationId xmlns:p14="http://schemas.microsoft.com/office/powerpoint/2010/main" val="4773658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224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a:extLst>
              <a:ext uri="{FF2B5EF4-FFF2-40B4-BE49-F238E27FC236}">
                <a16:creationId xmlns:a16="http://schemas.microsoft.com/office/drawing/2014/main" id="{7C79C6EA-D7BE-485B-98E3-DD16EAFC82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4DF151A8-9B0E-4FAE-94CF-36935773335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9">
            <a:extLst>
              <a:ext uri="{FF2B5EF4-FFF2-40B4-BE49-F238E27FC236}">
                <a16:creationId xmlns:a16="http://schemas.microsoft.com/office/drawing/2014/main" id="{CCF5D17F-C72B-400B-BF16-07B9DD7CD2C1}"/>
              </a:ext>
            </a:extLst>
          </p:cNvPr>
          <p:cNvSpPr>
            <a:spLocks noGrp="1" noChangeArrowheads="1"/>
          </p:cNvSpPr>
          <p:nvPr>
            <p:ph type="sldNum" sz="quarter" idx="12"/>
          </p:nvPr>
        </p:nvSpPr>
        <p:spPr>
          <a:ln/>
        </p:spPr>
        <p:txBody>
          <a:bodyPr/>
          <a:lstStyle>
            <a:lvl1pPr>
              <a:defRPr/>
            </a:lvl1pPr>
          </a:lstStyle>
          <a:p>
            <a:pPr>
              <a:defRPr/>
            </a:pPr>
            <a:fld id="{13F0E799-67F3-492B-921E-5284C33D665B}" type="slidenum">
              <a:rPr lang="en-US" altLang="en-US"/>
              <a:pPr>
                <a:defRPr/>
              </a:pPr>
              <a:t>‹#›</a:t>
            </a:fld>
            <a:endParaRPr lang="en-US" altLang="en-US"/>
          </a:p>
        </p:txBody>
      </p:sp>
    </p:spTree>
    <p:extLst>
      <p:ext uri="{BB962C8B-B14F-4D97-AF65-F5344CB8AC3E}">
        <p14:creationId xmlns:p14="http://schemas.microsoft.com/office/powerpoint/2010/main" val="40569996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a:extLst>
              <a:ext uri="{FF2B5EF4-FFF2-40B4-BE49-F238E27FC236}">
                <a16:creationId xmlns:a16="http://schemas.microsoft.com/office/drawing/2014/main" id="{70C87463-0FE2-4301-A179-F8049A05DAD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8">
            <a:extLst>
              <a:ext uri="{FF2B5EF4-FFF2-40B4-BE49-F238E27FC236}">
                <a16:creationId xmlns:a16="http://schemas.microsoft.com/office/drawing/2014/main" id="{2FC164CD-378E-44EE-8986-4F83868FF26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9">
            <a:extLst>
              <a:ext uri="{FF2B5EF4-FFF2-40B4-BE49-F238E27FC236}">
                <a16:creationId xmlns:a16="http://schemas.microsoft.com/office/drawing/2014/main" id="{91E5D66A-17D6-415E-844E-F9CBCFE35F76}"/>
              </a:ext>
            </a:extLst>
          </p:cNvPr>
          <p:cNvSpPr>
            <a:spLocks noGrp="1" noChangeArrowheads="1"/>
          </p:cNvSpPr>
          <p:nvPr>
            <p:ph type="sldNum" sz="quarter" idx="12"/>
          </p:nvPr>
        </p:nvSpPr>
        <p:spPr>
          <a:ln/>
        </p:spPr>
        <p:txBody>
          <a:bodyPr/>
          <a:lstStyle>
            <a:lvl1pPr>
              <a:defRPr/>
            </a:lvl1pPr>
          </a:lstStyle>
          <a:p>
            <a:pPr>
              <a:defRPr/>
            </a:pPr>
            <a:fld id="{3B6A3B24-AD2F-4F20-AB36-3C323D68F4DC}" type="slidenum">
              <a:rPr lang="en-US" altLang="en-US"/>
              <a:pPr>
                <a:defRPr/>
              </a:pPr>
              <a:t>‹#›</a:t>
            </a:fld>
            <a:endParaRPr lang="en-US" altLang="en-US"/>
          </a:p>
        </p:txBody>
      </p:sp>
    </p:spTree>
    <p:extLst>
      <p:ext uri="{BB962C8B-B14F-4D97-AF65-F5344CB8AC3E}">
        <p14:creationId xmlns:p14="http://schemas.microsoft.com/office/powerpoint/2010/main" val="2429226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a:extLst>
              <a:ext uri="{FF2B5EF4-FFF2-40B4-BE49-F238E27FC236}">
                <a16:creationId xmlns:a16="http://schemas.microsoft.com/office/drawing/2014/main" id="{EB7189D2-677F-4833-8C4B-6AD3A89BE9C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8">
            <a:extLst>
              <a:ext uri="{FF2B5EF4-FFF2-40B4-BE49-F238E27FC236}">
                <a16:creationId xmlns:a16="http://schemas.microsoft.com/office/drawing/2014/main" id="{7F77E947-5009-4F5F-85BB-95B89A8DF4F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9">
            <a:extLst>
              <a:ext uri="{FF2B5EF4-FFF2-40B4-BE49-F238E27FC236}">
                <a16:creationId xmlns:a16="http://schemas.microsoft.com/office/drawing/2014/main" id="{B061FC9D-AE87-419A-8EC1-6E09D513ECC8}"/>
              </a:ext>
            </a:extLst>
          </p:cNvPr>
          <p:cNvSpPr>
            <a:spLocks noGrp="1" noChangeArrowheads="1"/>
          </p:cNvSpPr>
          <p:nvPr>
            <p:ph type="sldNum" sz="quarter" idx="12"/>
          </p:nvPr>
        </p:nvSpPr>
        <p:spPr>
          <a:ln/>
        </p:spPr>
        <p:txBody>
          <a:bodyPr/>
          <a:lstStyle>
            <a:lvl1pPr>
              <a:defRPr/>
            </a:lvl1pPr>
          </a:lstStyle>
          <a:p>
            <a:pPr>
              <a:defRPr/>
            </a:pPr>
            <a:fld id="{2BDEA89E-D93A-437D-ABAA-CA4725719D02}" type="slidenum">
              <a:rPr lang="en-US" altLang="en-US"/>
              <a:pPr>
                <a:defRPr/>
              </a:pPr>
              <a:t>‹#›</a:t>
            </a:fld>
            <a:endParaRPr lang="en-US" altLang="en-US"/>
          </a:p>
        </p:txBody>
      </p:sp>
    </p:spTree>
    <p:extLst>
      <p:ext uri="{BB962C8B-B14F-4D97-AF65-F5344CB8AC3E}">
        <p14:creationId xmlns:p14="http://schemas.microsoft.com/office/powerpoint/2010/main" val="3840674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BD7882E5-9CC1-4353-AB18-C1A41FDCBEC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8">
            <a:extLst>
              <a:ext uri="{FF2B5EF4-FFF2-40B4-BE49-F238E27FC236}">
                <a16:creationId xmlns:a16="http://schemas.microsoft.com/office/drawing/2014/main" id="{CC7388F0-D398-483E-8416-EFE78A225B4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9">
            <a:extLst>
              <a:ext uri="{FF2B5EF4-FFF2-40B4-BE49-F238E27FC236}">
                <a16:creationId xmlns:a16="http://schemas.microsoft.com/office/drawing/2014/main" id="{BCAFDBDB-AF07-4507-A6FD-96035FC7CC3A}"/>
              </a:ext>
            </a:extLst>
          </p:cNvPr>
          <p:cNvSpPr>
            <a:spLocks noGrp="1" noChangeArrowheads="1"/>
          </p:cNvSpPr>
          <p:nvPr>
            <p:ph type="sldNum" sz="quarter" idx="12"/>
          </p:nvPr>
        </p:nvSpPr>
        <p:spPr>
          <a:ln/>
        </p:spPr>
        <p:txBody>
          <a:bodyPr/>
          <a:lstStyle>
            <a:lvl1pPr>
              <a:defRPr/>
            </a:lvl1pPr>
          </a:lstStyle>
          <a:p>
            <a:pPr>
              <a:defRPr/>
            </a:pPr>
            <a:fld id="{E3A2DEB0-ED1A-4865-B2BE-098CEB3557F4}" type="slidenum">
              <a:rPr lang="en-US" altLang="en-US"/>
              <a:pPr>
                <a:defRPr/>
              </a:pPr>
              <a:t>‹#›</a:t>
            </a:fld>
            <a:endParaRPr lang="en-US" altLang="en-US"/>
          </a:p>
        </p:txBody>
      </p:sp>
    </p:spTree>
    <p:extLst>
      <p:ext uri="{BB962C8B-B14F-4D97-AF65-F5344CB8AC3E}">
        <p14:creationId xmlns:p14="http://schemas.microsoft.com/office/powerpoint/2010/main" val="2832240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7F05E345-265A-48F9-BF2D-1939F34F4FC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423CE1D5-8C16-4D8C-872F-702BAD614CB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9">
            <a:extLst>
              <a:ext uri="{FF2B5EF4-FFF2-40B4-BE49-F238E27FC236}">
                <a16:creationId xmlns:a16="http://schemas.microsoft.com/office/drawing/2014/main" id="{0DD59E92-5556-4E9B-902C-9301A84A1AE8}"/>
              </a:ext>
            </a:extLst>
          </p:cNvPr>
          <p:cNvSpPr>
            <a:spLocks noGrp="1" noChangeArrowheads="1"/>
          </p:cNvSpPr>
          <p:nvPr>
            <p:ph type="sldNum" sz="quarter" idx="12"/>
          </p:nvPr>
        </p:nvSpPr>
        <p:spPr>
          <a:ln/>
        </p:spPr>
        <p:txBody>
          <a:bodyPr/>
          <a:lstStyle>
            <a:lvl1pPr>
              <a:defRPr/>
            </a:lvl1pPr>
          </a:lstStyle>
          <a:p>
            <a:pPr>
              <a:defRPr/>
            </a:pPr>
            <a:fld id="{0512B04A-DA90-40D5-B3FA-7226301386AE}" type="slidenum">
              <a:rPr lang="en-US" altLang="en-US"/>
              <a:pPr>
                <a:defRPr/>
              </a:pPr>
              <a:t>‹#›</a:t>
            </a:fld>
            <a:endParaRPr lang="en-US" altLang="en-US"/>
          </a:p>
        </p:txBody>
      </p:sp>
    </p:spTree>
    <p:extLst>
      <p:ext uri="{BB962C8B-B14F-4D97-AF65-F5344CB8AC3E}">
        <p14:creationId xmlns:p14="http://schemas.microsoft.com/office/powerpoint/2010/main" val="2856883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E6A204C3-9D57-4393-86C5-5CB98D9173E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B1B2A176-E092-4384-8F6D-1E29A004C8B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9">
            <a:extLst>
              <a:ext uri="{FF2B5EF4-FFF2-40B4-BE49-F238E27FC236}">
                <a16:creationId xmlns:a16="http://schemas.microsoft.com/office/drawing/2014/main" id="{97811C84-5175-43BF-923E-EC39F576BFAA}"/>
              </a:ext>
            </a:extLst>
          </p:cNvPr>
          <p:cNvSpPr>
            <a:spLocks noGrp="1" noChangeArrowheads="1"/>
          </p:cNvSpPr>
          <p:nvPr>
            <p:ph type="sldNum" sz="quarter" idx="12"/>
          </p:nvPr>
        </p:nvSpPr>
        <p:spPr>
          <a:ln/>
        </p:spPr>
        <p:txBody>
          <a:bodyPr/>
          <a:lstStyle>
            <a:lvl1pPr>
              <a:defRPr/>
            </a:lvl1pPr>
          </a:lstStyle>
          <a:p>
            <a:pPr>
              <a:defRPr/>
            </a:pPr>
            <a:fld id="{58A316C1-608F-4B3C-BAFA-A26FA84341F2}" type="slidenum">
              <a:rPr lang="en-US" altLang="en-US"/>
              <a:pPr>
                <a:defRPr/>
              </a:pPr>
              <a:t>‹#›</a:t>
            </a:fld>
            <a:endParaRPr lang="en-US" altLang="en-US"/>
          </a:p>
        </p:txBody>
      </p:sp>
    </p:spTree>
    <p:extLst>
      <p:ext uri="{BB962C8B-B14F-4D97-AF65-F5344CB8AC3E}">
        <p14:creationId xmlns:p14="http://schemas.microsoft.com/office/powerpoint/2010/main" val="3354960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3694964-F532-4BB1-BDD6-F877101E9BBF}"/>
              </a:ext>
            </a:extLst>
          </p:cNvPr>
          <p:cNvGrpSpPr>
            <a:grpSpLocks/>
          </p:cNvGrpSpPr>
          <p:nvPr/>
        </p:nvGrpSpPr>
        <p:grpSpPr bwMode="auto">
          <a:xfrm>
            <a:off x="1" y="6350"/>
            <a:ext cx="12187767" cy="6851650"/>
            <a:chOff x="0" y="4"/>
            <a:chExt cx="5758" cy="4316"/>
          </a:xfrm>
        </p:grpSpPr>
        <p:sp>
          <p:nvSpPr>
            <p:cNvPr id="1032" name="Freeform 3">
              <a:extLst>
                <a:ext uri="{FF2B5EF4-FFF2-40B4-BE49-F238E27FC236}">
                  <a16:creationId xmlns:a16="http://schemas.microsoft.com/office/drawing/2014/main" id="{299B9E3F-7277-4190-9AF0-864309E34FAC}"/>
                </a:ext>
              </a:extLst>
            </p:cNvPr>
            <p:cNvSpPr>
              <a:spLocks/>
            </p:cNvSpPr>
            <p:nvPr/>
          </p:nvSpPr>
          <p:spPr bwMode="hidden">
            <a:xfrm>
              <a:off x="558" y="1161"/>
              <a:ext cx="5200" cy="3159"/>
            </a:xfrm>
            <a:custGeom>
              <a:avLst/>
              <a:gdLst>
                <a:gd name="T0" fmla="*/ 0 w 5184"/>
                <a:gd name="T1" fmla="*/ 3159 h 3159"/>
                <a:gd name="T2" fmla="*/ 5312 w 5184"/>
                <a:gd name="T3" fmla="*/ 3159 h 3159"/>
                <a:gd name="T4" fmla="*/ 5312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 name="Freeform 4">
              <a:extLst>
                <a:ext uri="{FF2B5EF4-FFF2-40B4-BE49-F238E27FC236}">
                  <a16:creationId xmlns:a16="http://schemas.microsoft.com/office/drawing/2014/main" id="{71807534-1560-4BF0-99C4-51CBCCF59563}"/>
                </a:ext>
              </a:extLst>
            </p:cNvPr>
            <p:cNvSpPr>
              <a:spLocks/>
            </p:cNvSpPr>
            <p:nvPr/>
          </p:nvSpPr>
          <p:spPr bwMode="hidden">
            <a:xfrm>
              <a:off x="0" y="1161"/>
              <a:ext cx="558" cy="3159"/>
            </a:xfrm>
            <a:custGeom>
              <a:avLst/>
              <a:gdLst>
                <a:gd name="T0" fmla="*/ 0 w 556"/>
                <a:gd name="T1" fmla="*/ 0 h 3159"/>
                <a:gd name="T2" fmla="*/ 0 w 556"/>
                <a:gd name="T3" fmla="*/ 3159 h 3159"/>
                <a:gd name="T4" fmla="*/ 572 w 556"/>
                <a:gd name="T5" fmla="*/ 3159 h 3159"/>
                <a:gd name="T6" fmla="*/ 572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4" name="Group 5">
              <a:extLst>
                <a:ext uri="{FF2B5EF4-FFF2-40B4-BE49-F238E27FC236}">
                  <a16:creationId xmlns:a16="http://schemas.microsoft.com/office/drawing/2014/main" id="{287CE643-546E-42C3-AD7A-AD83054123A0}"/>
                </a:ext>
              </a:extLst>
            </p:cNvPr>
            <p:cNvGrpSpPr>
              <a:grpSpLocks/>
            </p:cNvGrpSpPr>
            <p:nvPr userDrawn="1"/>
          </p:nvGrpSpPr>
          <p:grpSpPr bwMode="auto">
            <a:xfrm>
              <a:off x="0" y="4"/>
              <a:ext cx="5758" cy="4316"/>
              <a:chOff x="0" y="4"/>
              <a:chExt cx="5758" cy="4316"/>
            </a:xfrm>
          </p:grpSpPr>
          <p:sp>
            <p:nvSpPr>
              <p:cNvPr id="1035" name="Freeform 6">
                <a:extLst>
                  <a:ext uri="{FF2B5EF4-FFF2-40B4-BE49-F238E27FC236}">
                    <a16:creationId xmlns:a16="http://schemas.microsoft.com/office/drawing/2014/main" id="{D0008D62-5E75-47B9-83E3-12514350AB97}"/>
                  </a:ext>
                </a:extLst>
              </p:cNvPr>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7">
                <a:extLst>
                  <a:ext uri="{FF2B5EF4-FFF2-40B4-BE49-F238E27FC236}">
                    <a16:creationId xmlns:a16="http://schemas.microsoft.com/office/drawing/2014/main" id="{452DC87B-078B-4F0D-AB97-0DDD98EBA87F}"/>
                  </a:ext>
                </a:extLst>
              </p:cNvPr>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8">
                <a:extLst>
                  <a:ext uri="{FF2B5EF4-FFF2-40B4-BE49-F238E27FC236}">
                    <a16:creationId xmlns:a16="http://schemas.microsoft.com/office/drawing/2014/main" id="{DB479D02-6F69-404D-A605-B607F1CD8E82}"/>
                  </a:ext>
                </a:extLst>
              </p:cNvPr>
              <p:cNvSpPr>
                <a:spLocks/>
              </p:cNvSpPr>
              <p:nvPr/>
            </p:nvSpPr>
            <p:spPr bwMode="ltGray">
              <a:xfrm>
                <a:off x="1019" y="1155"/>
                <a:ext cx="4739" cy="12"/>
              </a:xfrm>
              <a:custGeom>
                <a:avLst/>
                <a:gdLst>
                  <a:gd name="T0" fmla="*/ 4844 w 4724"/>
                  <a:gd name="T1" fmla="*/ 0 h 12"/>
                  <a:gd name="T2" fmla="*/ 0 w 4724"/>
                  <a:gd name="T3" fmla="*/ 0 h 12"/>
                  <a:gd name="T4" fmla="*/ 0 w 4724"/>
                  <a:gd name="T5" fmla="*/ 12 h 12"/>
                  <a:gd name="T6" fmla="*/ 4844 w 4724"/>
                  <a:gd name="T7" fmla="*/ 12 h 12"/>
                  <a:gd name="T8" fmla="*/ 4844 w 4724"/>
                  <a:gd name="T9" fmla="*/ 0 h 12"/>
                  <a:gd name="T10" fmla="*/ 4844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9">
                <a:extLst>
                  <a:ext uri="{FF2B5EF4-FFF2-40B4-BE49-F238E27FC236}">
                    <a16:creationId xmlns:a16="http://schemas.microsoft.com/office/drawing/2014/main" id="{5E036DF2-7AF8-4507-AE9E-AC0CA50CB954}"/>
                  </a:ext>
                </a:extLst>
              </p:cNvPr>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10">
                <a:extLst>
                  <a:ext uri="{FF2B5EF4-FFF2-40B4-BE49-F238E27FC236}">
                    <a16:creationId xmlns:a16="http://schemas.microsoft.com/office/drawing/2014/main" id="{C542CCB5-F2E2-4E7C-9417-BD71D5C4EE29}"/>
                  </a:ext>
                </a:extLst>
              </p:cNvPr>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9" name="Freeform 11">
                <a:extLst>
                  <a:ext uri="{FF2B5EF4-FFF2-40B4-BE49-F238E27FC236}">
                    <a16:creationId xmlns:a16="http://schemas.microsoft.com/office/drawing/2014/main" id="{3987ED64-5087-400D-AE40-EE087A1171FC}"/>
                  </a:ext>
                </a:extLst>
              </p:cNvPr>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a:extLst/>
            </p:spPr>
            <p:txBody>
              <a:bodyPr/>
              <a:lstStyle/>
              <a:p>
                <a:pPr>
                  <a:defRPr/>
                </a:pPr>
                <a:endParaRPr lang="en-US"/>
              </a:p>
            </p:txBody>
          </p:sp>
          <p:sp>
            <p:nvSpPr>
              <p:cNvPr id="1041" name="Freeform 12">
                <a:extLst>
                  <a:ext uri="{FF2B5EF4-FFF2-40B4-BE49-F238E27FC236}">
                    <a16:creationId xmlns:a16="http://schemas.microsoft.com/office/drawing/2014/main" id="{EFE2BE2A-DF34-49C3-9B48-F4D95B7BD129}"/>
                  </a:ext>
                </a:extLst>
              </p:cNvPr>
              <p:cNvSpPr>
                <a:spLocks/>
              </p:cNvSpPr>
              <p:nvPr/>
            </p:nvSpPr>
            <p:spPr bwMode="ltGray">
              <a:xfrm>
                <a:off x="0" y="1155"/>
                <a:ext cx="351" cy="12"/>
              </a:xfrm>
              <a:custGeom>
                <a:avLst/>
                <a:gdLst>
                  <a:gd name="T0" fmla="*/ 0 w 251"/>
                  <a:gd name="T1" fmla="*/ 0 h 12"/>
                  <a:gd name="T2" fmla="*/ 0 w 251"/>
                  <a:gd name="T3" fmla="*/ 12 h 12"/>
                  <a:gd name="T4" fmla="*/ 3675 w 251"/>
                  <a:gd name="T5" fmla="*/ 12 h 12"/>
                  <a:gd name="T6" fmla="*/ 3675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13">
                <a:extLst>
                  <a:ext uri="{FF2B5EF4-FFF2-40B4-BE49-F238E27FC236}">
                    <a16:creationId xmlns:a16="http://schemas.microsoft.com/office/drawing/2014/main" id="{39D9304B-3C75-465C-AF79-443F4502CD4A}"/>
                  </a:ext>
                </a:extLst>
              </p:cNvPr>
              <p:cNvSpPr>
                <a:spLocks/>
              </p:cNvSpPr>
              <p:nvPr/>
            </p:nvSpPr>
            <p:spPr bwMode="ltGray">
              <a:xfrm>
                <a:off x="767" y="1155"/>
                <a:ext cx="252" cy="12"/>
              </a:xfrm>
              <a:custGeom>
                <a:avLst/>
                <a:gdLst>
                  <a:gd name="T0" fmla="*/ 259 w 251"/>
                  <a:gd name="T1" fmla="*/ 0 h 12"/>
                  <a:gd name="T2" fmla="*/ 0 w 251"/>
                  <a:gd name="T3" fmla="*/ 0 h 12"/>
                  <a:gd name="T4" fmla="*/ 0 w 251"/>
                  <a:gd name="T5" fmla="*/ 12 h 12"/>
                  <a:gd name="T6" fmla="*/ 259 w 251"/>
                  <a:gd name="T7" fmla="*/ 12 h 12"/>
                  <a:gd name="T8" fmla="*/ 259 w 251"/>
                  <a:gd name="T9" fmla="*/ 0 h 12"/>
                  <a:gd name="T10" fmla="*/ 259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2" name="Freeform 14">
                <a:extLst>
                  <a:ext uri="{FF2B5EF4-FFF2-40B4-BE49-F238E27FC236}">
                    <a16:creationId xmlns:a16="http://schemas.microsoft.com/office/drawing/2014/main" id="{C2E9EFBC-4F8B-44FC-9722-F5BC19E47D83}"/>
                  </a:ext>
                </a:extLst>
              </p:cNvPr>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a:extLst/>
            </p:spPr>
            <p:txBody>
              <a:bodyPr/>
              <a:lstStyle/>
              <a:p>
                <a:pPr>
                  <a:defRPr/>
                </a:pPr>
                <a:endParaRPr lang="en-US"/>
              </a:p>
            </p:txBody>
          </p:sp>
        </p:grpSp>
      </p:grpSp>
      <p:sp>
        <p:nvSpPr>
          <p:cNvPr id="32783" name="Rectangle 15">
            <a:extLst>
              <a:ext uri="{FF2B5EF4-FFF2-40B4-BE49-F238E27FC236}">
                <a16:creationId xmlns:a16="http://schemas.microsoft.com/office/drawing/2014/main" id="{70BA5B5B-8497-4E45-90BD-A1BC74FB05D0}"/>
              </a:ext>
            </a:extLst>
          </p:cNvPr>
          <p:cNvSpPr>
            <a:spLocks noGrp="1" noChangeArrowheads="1"/>
          </p:cNvSpPr>
          <p:nvPr>
            <p:ph type="title"/>
          </p:nvPr>
        </p:nvSpPr>
        <p:spPr bwMode="auto">
          <a:xfrm>
            <a:off x="1422400" y="304801"/>
            <a:ext cx="10058400" cy="1431925"/>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2784" name="Rectangle 16">
            <a:extLst>
              <a:ext uri="{FF2B5EF4-FFF2-40B4-BE49-F238E27FC236}">
                <a16:creationId xmlns:a16="http://schemas.microsoft.com/office/drawing/2014/main" id="{5E0C8042-069C-4EB5-B36D-5C885E9526CA}"/>
              </a:ext>
            </a:extLst>
          </p:cNvPr>
          <p:cNvSpPr>
            <a:spLocks noGrp="1" noChangeArrowheads="1"/>
          </p:cNvSpPr>
          <p:nvPr>
            <p:ph type="body" idx="1"/>
          </p:nvPr>
        </p:nvSpPr>
        <p:spPr bwMode="auto">
          <a:xfrm>
            <a:off x="1422400" y="1981200"/>
            <a:ext cx="10058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2785" name="Rectangle 17">
            <a:extLst>
              <a:ext uri="{FF2B5EF4-FFF2-40B4-BE49-F238E27FC236}">
                <a16:creationId xmlns:a16="http://schemas.microsoft.com/office/drawing/2014/main" id="{24032B10-0E71-44C2-889D-2D15F6552841}"/>
              </a:ext>
            </a:extLst>
          </p:cNvPr>
          <p:cNvSpPr>
            <a:spLocks noGrp="1" noChangeArrowheads="1"/>
          </p:cNvSpPr>
          <p:nvPr>
            <p:ph type="dt" sz="half" idx="2"/>
          </p:nvPr>
        </p:nvSpPr>
        <p:spPr bwMode="auto">
          <a:xfrm>
            <a:off x="1422400" y="6248400"/>
            <a:ext cx="2540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endParaRPr lang="en-US" altLang="en-US"/>
          </a:p>
        </p:txBody>
      </p:sp>
      <p:sp>
        <p:nvSpPr>
          <p:cNvPr id="32786" name="Rectangle 18">
            <a:extLst>
              <a:ext uri="{FF2B5EF4-FFF2-40B4-BE49-F238E27FC236}">
                <a16:creationId xmlns:a16="http://schemas.microsoft.com/office/drawing/2014/main" id="{6FA2E8BA-107C-4C7D-A9E3-A9FA63CF200E}"/>
              </a:ext>
            </a:extLst>
          </p:cNvPr>
          <p:cNvSpPr>
            <a:spLocks noGrp="1" noChangeArrowheads="1"/>
          </p:cNvSpPr>
          <p:nvPr>
            <p:ph type="ftr" sz="quarter" idx="3"/>
          </p:nvPr>
        </p:nvSpPr>
        <p:spPr bwMode="auto">
          <a:xfrm>
            <a:off x="4572000" y="6248400"/>
            <a:ext cx="3860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ltLang="en-US"/>
          </a:p>
        </p:txBody>
      </p:sp>
      <p:sp>
        <p:nvSpPr>
          <p:cNvPr id="32787" name="Rectangle 19">
            <a:extLst>
              <a:ext uri="{FF2B5EF4-FFF2-40B4-BE49-F238E27FC236}">
                <a16:creationId xmlns:a16="http://schemas.microsoft.com/office/drawing/2014/main" id="{06A8D905-6A34-406E-98ED-168DEBB2FE2A}"/>
              </a:ext>
            </a:extLst>
          </p:cNvPr>
          <p:cNvSpPr>
            <a:spLocks noGrp="1" noChangeArrowheads="1"/>
          </p:cNvSpPr>
          <p:nvPr>
            <p:ph type="sldNum" sz="quarter" idx="4"/>
          </p:nvPr>
        </p:nvSpPr>
        <p:spPr bwMode="auto">
          <a:xfrm>
            <a:off x="8940800" y="6248400"/>
            <a:ext cx="2540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pPr>
              <a:defRPr/>
            </a:pPr>
            <a:fld id="{F3C67293-7225-435D-937E-23CD3AEE2E61}"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B24FDD6-1CC8-4FF9-BBC6-8418AEE44AA6}"/>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endParaRPr lang="en-US" altLang="en-US">
              <a:ea typeface="MS PGothic" panose="020B0600070205080204" pitchFamily="34" charset="-128"/>
            </a:endParaRPr>
          </a:p>
        </p:txBody>
      </p:sp>
      <p:sp>
        <p:nvSpPr>
          <p:cNvPr id="15362" name="Rectangle 3">
            <a:extLst>
              <a:ext uri="{FF2B5EF4-FFF2-40B4-BE49-F238E27FC236}">
                <a16:creationId xmlns:a16="http://schemas.microsoft.com/office/drawing/2014/main" id="{6FE3511A-05CB-4DAB-9137-87282B172EB4}"/>
              </a:ext>
            </a:extLst>
          </p:cNvPr>
          <p:cNvSpPr>
            <a:spLocks noGrp="1" noChangeArrowheads="1"/>
          </p:cNvSpPr>
          <p:nvPr>
            <p:ph type="body" idx="4294967295"/>
          </p:nvPr>
        </p:nvSpPr>
        <p:spPr/>
        <p:txBody>
          <a:bodyPr/>
          <a:lstStyle/>
          <a:p>
            <a:endParaRPr lang="en-US" altLang="en-US">
              <a:ea typeface="MS PGothic" panose="020B0600070205080204" pitchFamily="34" charset="-128"/>
            </a:endParaRPr>
          </a:p>
        </p:txBody>
      </p:sp>
      <p:pic>
        <p:nvPicPr>
          <p:cNvPr id="16388" name="Picture 4" descr="photo">
            <a:extLst>
              <a:ext uri="{FF2B5EF4-FFF2-40B4-BE49-F238E27FC236}">
                <a16:creationId xmlns:a16="http://schemas.microsoft.com/office/drawing/2014/main" id="{0F5C9E6A-9781-4DC2-AB46-17D38E2C983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 y="-32728"/>
            <a:ext cx="12161838" cy="706906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9" name="Rectangle 5">
            <a:extLst>
              <a:ext uri="{FF2B5EF4-FFF2-40B4-BE49-F238E27FC236}">
                <a16:creationId xmlns:a16="http://schemas.microsoft.com/office/drawing/2014/main" id="{C63B5325-CA59-451D-B8F3-E086E19A274B}"/>
              </a:ext>
            </a:extLst>
          </p:cNvPr>
          <p:cNvSpPr>
            <a:spLocks noChangeArrowheads="1"/>
          </p:cNvSpPr>
          <p:nvPr/>
        </p:nvSpPr>
        <p:spPr bwMode="auto">
          <a:xfrm>
            <a:off x="243115" y="-32728"/>
            <a:ext cx="4788724" cy="31164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0" name="Rectangle 6">
            <a:extLst>
              <a:ext uri="{FF2B5EF4-FFF2-40B4-BE49-F238E27FC236}">
                <a16:creationId xmlns:a16="http://schemas.microsoft.com/office/drawing/2014/main" id="{ABC1ABB5-043A-4AD9-8470-485ADF8BC463}"/>
              </a:ext>
            </a:extLst>
          </p:cNvPr>
          <p:cNvSpPr>
            <a:spLocks noChangeArrowheads="1"/>
          </p:cNvSpPr>
          <p:nvPr/>
        </p:nvSpPr>
        <p:spPr bwMode="auto">
          <a:xfrm>
            <a:off x="5031840" y="8483"/>
            <a:ext cx="1292195" cy="182427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1" name="Rectangle 7">
            <a:extLst>
              <a:ext uri="{FF2B5EF4-FFF2-40B4-BE49-F238E27FC236}">
                <a16:creationId xmlns:a16="http://schemas.microsoft.com/office/drawing/2014/main" id="{695C049D-D46D-4CEF-8171-9438201939E9}"/>
              </a:ext>
            </a:extLst>
          </p:cNvPr>
          <p:cNvSpPr>
            <a:spLocks noChangeArrowheads="1"/>
          </p:cNvSpPr>
          <p:nvPr/>
        </p:nvSpPr>
        <p:spPr bwMode="auto">
          <a:xfrm>
            <a:off x="6096000" y="8483"/>
            <a:ext cx="912138" cy="114017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2" name="WordArt 8">
            <a:extLst>
              <a:ext uri="{FF2B5EF4-FFF2-40B4-BE49-F238E27FC236}">
                <a16:creationId xmlns:a16="http://schemas.microsoft.com/office/drawing/2014/main" id="{FBA9F2FC-D7CC-49AD-AB5A-D98AAA7631E3}"/>
              </a:ext>
            </a:extLst>
          </p:cNvPr>
          <p:cNvSpPr>
            <a:spLocks noChangeArrowheads="1" noChangeShapeType="1" noTextEdit="1"/>
          </p:cNvSpPr>
          <p:nvPr/>
        </p:nvSpPr>
        <p:spPr bwMode="auto">
          <a:xfrm>
            <a:off x="1003231" y="81291"/>
            <a:ext cx="5320804" cy="4864735"/>
          </a:xfrm>
          <a:prstGeom prst="rect">
            <a:avLst/>
          </a:prstGeom>
        </p:spPr>
        <p:txBody>
          <a:bodyPr wrap="none" fromWordArt="1">
            <a:prstTxWarp prst="textSlantUp">
              <a:avLst>
                <a:gd name="adj" fmla="val 71431"/>
              </a:avLst>
            </a:prstTxWarp>
          </a:bodyPr>
          <a:lstStyle/>
          <a:p>
            <a:pPr algn="ctr"/>
            <a:r>
              <a:rPr lang="en-US" sz="3591"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1BDF-5D71-4642-A82B-F13F465FCFC4}"/>
              </a:ext>
            </a:extLst>
          </p:cNvPr>
          <p:cNvSpPr>
            <a:spLocks noGrp="1"/>
          </p:cNvSpPr>
          <p:nvPr>
            <p:ph type="title"/>
          </p:nvPr>
        </p:nvSpPr>
        <p:spPr>
          <a:xfrm>
            <a:off x="5486400" y="381001"/>
            <a:ext cx="6477000" cy="1752599"/>
          </a:xfrm>
        </p:spPr>
        <p:txBody>
          <a:bodyPr/>
          <a:lstStyle/>
          <a:p>
            <a:pPr eaLnBrk="1" hangingPunct="1">
              <a:defRPr/>
            </a:pPr>
            <a:r>
              <a:rPr lang="en-US" altLang="en-US" sz="4000" dirty="0"/>
              <a:t>Escaping the Corruption (sin &amp; grace) </a:t>
            </a:r>
          </a:p>
        </p:txBody>
      </p:sp>
      <p:sp>
        <p:nvSpPr>
          <p:cNvPr id="3" name="Content Placeholder 2">
            <a:extLst>
              <a:ext uri="{FF2B5EF4-FFF2-40B4-BE49-F238E27FC236}">
                <a16:creationId xmlns:a16="http://schemas.microsoft.com/office/drawing/2014/main" id="{ADA91944-D4A9-456A-8D9E-6C9382D931CA}"/>
              </a:ext>
            </a:extLst>
          </p:cNvPr>
          <p:cNvSpPr>
            <a:spLocks noGrp="1"/>
          </p:cNvSpPr>
          <p:nvPr>
            <p:ph idx="1"/>
          </p:nvPr>
        </p:nvSpPr>
        <p:spPr>
          <a:xfrm>
            <a:off x="2667000" y="2514600"/>
            <a:ext cx="9067800" cy="4114800"/>
          </a:xfrm>
        </p:spPr>
        <p:txBody>
          <a:bodyPr/>
          <a:lstStyle/>
          <a:p>
            <a:pPr eaLnBrk="1" hangingPunct="1">
              <a:defRPr/>
            </a:pPr>
            <a:r>
              <a:rPr lang="en-US" altLang="en-US" sz="3000" dirty="0">
                <a:solidFill>
                  <a:srgbClr val="FFFF00"/>
                </a:solidFill>
              </a:rPr>
              <a:t>1 John 4:1 </a:t>
            </a:r>
            <a:r>
              <a:rPr lang="en-US" altLang="en-US" sz="3000" dirty="0"/>
              <a:t>– Test if Promises from God</a:t>
            </a:r>
          </a:p>
          <a:p>
            <a:pPr eaLnBrk="1" hangingPunct="1">
              <a:defRPr/>
            </a:pPr>
            <a:r>
              <a:rPr lang="en-US" altLang="en-US" sz="3000" dirty="0">
                <a:solidFill>
                  <a:srgbClr val="FFFF00"/>
                </a:solidFill>
              </a:rPr>
              <a:t>John 8:44 </a:t>
            </a:r>
            <a:r>
              <a:rPr lang="en-US" altLang="en-US" sz="3000" dirty="0"/>
              <a:t>- Satan lies and deceives</a:t>
            </a:r>
          </a:p>
          <a:p>
            <a:pPr eaLnBrk="1" hangingPunct="1">
              <a:defRPr/>
            </a:pPr>
            <a:r>
              <a:rPr lang="en-US" altLang="en-US" sz="3000" dirty="0">
                <a:solidFill>
                  <a:srgbClr val="FFFF00"/>
                </a:solidFill>
              </a:rPr>
              <a:t>2 Peter 2 </a:t>
            </a:r>
            <a:r>
              <a:rPr lang="en-US" altLang="en-US" sz="3000" dirty="0"/>
              <a:t>- False teachers are sensual, arrogant, greedy, covetous </a:t>
            </a:r>
          </a:p>
          <a:p>
            <a:pPr eaLnBrk="1" hangingPunct="1">
              <a:defRPr/>
            </a:pPr>
            <a:r>
              <a:rPr lang="en-US" altLang="en-US" sz="3000" dirty="0">
                <a:solidFill>
                  <a:srgbClr val="FFFF00"/>
                </a:solidFill>
              </a:rPr>
              <a:t>Gal 6:7-8 </a:t>
            </a:r>
            <a:r>
              <a:rPr lang="en-US" altLang="en-US" sz="3000" dirty="0"/>
              <a:t>- Principle of Sow and reap</a:t>
            </a:r>
          </a:p>
          <a:p>
            <a:pPr eaLnBrk="1" hangingPunct="1">
              <a:defRPr/>
            </a:pPr>
            <a:r>
              <a:rPr lang="en-US" altLang="en-US" sz="3000" dirty="0">
                <a:solidFill>
                  <a:srgbClr val="FFFF00"/>
                </a:solidFill>
              </a:rPr>
              <a:t>2 Peter 2:18-22 </a:t>
            </a:r>
            <a:r>
              <a:rPr lang="en-US" altLang="en-US" sz="3000" dirty="0"/>
              <a:t>- Can again turn to corruption</a:t>
            </a:r>
          </a:p>
          <a:p>
            <a:pPr eaLnBrk="1" hangingPunct="1">
              <a:defRPr/>
            </a:pPr>
            <a:r>
              <a:rPr lang="en-US" altLang="en-US" sz="3000" dirty="0">
                <a:solidFill>
                  <a:srgbClr val="FFFF00"/>
                </a:solidFill>
              </a:rPr>
              <a:t>Rom 1:23-32 </a:t>
            </a:r>
            <a:r>
              <a:rPr lang="en-US" altLang="en-US" sz="3000" dirty="0"/>
              <a:t>– Reprobate mind</a:t>
            </a:r>
          </a:p>
        </p:txBody>
      </p:sp>
      <p:pic>
        <p:nvPicPr>
          <p:cNvPr id="17412" name="Picture 4">
            <a:extLst>
              <a:ext uri="{FF2B5EF4-FFF2-40B4-BE49-F238E27FC236}">
                <a16:creationId xmlns:a16="http://schemas.microsoft.com/office/drawing/2014/main" id="{4E0536A6-9643-4EB3-922B-DD6587E4C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0"/>
            <a:ext cx="5029200" cy="2514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EB43-D1D6-43A4-A7B1-2FFB14587D05}"/>
              </a:ext>
            </a:extLst>
          </p:cNvPr>
          <p:cNvSpPr>
            <a:spLocks noGrp="1"/>
          </p:cNvSpPr>
          <p:nvPr>
            <p:ph type="title"/>
          </p:nvPr>
        </p:nvSpPr>
        <p:spPr/>
        <p:txBody>
          <a:bodyPr/>
          <a:lstStyle/>
          <a:p>
            <a:pPr>
              <a:defRPr/>
            </a:pPr>
            <a:endParaRPr lang="en-US"/>
          </a:p>
        </p:txBody>
      </p:sp>
      <p:sp>
        <p:nvSpPr>
          <p:cNvPr id="3" name="Content Placeholder 2">
            <a:extLst>
              <a:ext uri="{FF2B5EF4-FFF2-40B4-BE49-F238E27FC236}">
                <a16:creationId xmlns:a16="http://schemas.microsoft.com/office/drawing/2014/main" id="{C649D565-5DFE-4473-9E2E-FF43E982D97C}"/>
              </a:ext>
            </a:extLst>
          </p:cNvPr>
          <p:cNvSpPr>
            <a:spLocks noGrp="1"/>
          </p:cNvSpPr>
          <p:nvPr>
            <p:ph idx="1"/>
          </p:nvPr>
        </p:nvSpPr>
        <p:spPr>
          <a:xfrm>
            <a:off x="1422400" y="2590800"/>
            <a:ext cx="10058400" cy="3505200"/>
          </a:xfrm>
        </p:spPr>
        <p:txBody>
          <a:bodyPr/>
          <a:lstStyle/>
          <a:p>
            <a:pPr>
              <a:defRPr/>
            </a:pPr>
            <a:r>
              <a:rPr lang="en-US" altLang="en-US" sz="4000" b="1" dirty="0"/>
              <a:t>Is partaking of the Divine Nature substantive or qualitative?</a:t>
            </a:r>
          </a:p>
          <a:p>
            <a:pPr>
              <a:defRPr/>
            </a:pPr>
            <a:r>
              <a:rPr lang="en-US" altLang="en-US" sz="4000" b="1" dirty="0"/>
              <a:t>What does partaking of the Divine Nature (Holiness) look like in our lives?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1598F21-1A17-4895-8DBF-2D556A2391BA}"/>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19459" name="Rectangle 3">
            <a:extLst>
              <a:ext uri="{FF2B5EF4-FFF2-40B4-BE49-F238E27FC236}">
                <a16:creationId xmlns:a16="http://schemas.microsoft.com/office/drawing/2014/main" id="{09D6F719-93C9-46E4-BA81-648D7838DD7F}"/>
              </a:ext>
            </a:extLst>
          </p:cNvPr>
          <p:cNvSpPr>
            <a:spLocks noGrp="1" noChangeArrowheads="1"/>
          </p:cNvSpPr>
          <p:nvPr>
            <p:ph type="body" idx="1"/>
          </p:nvPr>
        </p:nvSpPr>
        <p:spPr>
          <a:xfrm>
            <a:off x="1295400" y="1905000"/>
            <a:ext cx="106680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dirty="0" err="1">
                <a:effectLst/>
              </a:rPr>
              <a:t>Koinonos</a:t>
            </a:r>
            <a:r>
              <a:rPr lang="en-US" altLang="en-US" dirty="0">
                <a:effectLst/>
              </a:rPr>
              <a:t> = partakers</a:t>
            </a:r>
          </a:p>
          <a:p>
            <a:r>
              <a:rPr lang="en-US" altLang="en-US" dirty="0">
                <a:effectLst/>
              </a:rPr>
              <a:t>“denoting a companion, partner, partaker” Vine III:161</a:t>
            </a:r>
          </a:p>
          <a:p>
            <a:r>
              <a:rPr lang="en-US" altLang="en-US" dirty="0">
                <a:effectLst/>
              </a:rPr>
              <a:t>“A partaker, sharer ….’ Thayer 352</a:t>
            </a:r>
          </a:p>
          <a:p>
            <a:r>
              <a:rPr lang="en-US" altLang="en-US" i="1" dirty="0" err="1">
                <a:effectLst/>
              </a:rPr>
              <a:t>Phusis</a:t>
            </a:r>
            <a:r>
              <a:rPr lang="en-US" altLang="en-US" i="1" dirty="0">
                <a:effectLst/>
              </a:rPr>
              <a:t> </a:t>
            </a:r>
            <a:r>
              <a:rPr lang="en-US" altLang="en-US" dirty="0">
                <a:effectLst/>
              </a:rPr>
              <a:t>“the sum of innate properties and powers by which one person differs from others, distinctive native peculiarities, natural characteristics … (the </a:t>
            </a:r>
            <a:r>
              <a:rPr lang="en-US" altLang="en-US" b="1" dirty="0">
                <a:effectLst/>
              </a:rPr>
              <a:t>holiness distinctive of divine nature is specially referred to</a:t>
            </a:r>
            <a:r>
              <a:rPr lang="en-US" altLang="en-US" dirty="0">
                <a:effectLst/>
              </a:rPr>
              <a:t>), 2 Pet. i.4” Thayer 661 (Bold my emphasis)</a:t>
            </a:r>
            <a:endParaRPr lang="en-US" altLang="en-US" i="1"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0DDD48C-B11F-4976-8190-AFA11BA4EA7A}"/>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0483" name="Rectangle 3">
            <a:extLst>
              <a:ext uri="{FF2B5EF4-FFF2-40B4-BE49-F238E27FC236}">
                <a16:creationId xmlns:a16="http://schemas.microsoft.com/office/drawing/2014/main" id="{6F577FAA-2FEF-4720-9FF2-8A45131AA93E}"/>
              </a:ext>
            </a:extLst>
          </p:cNvPr>
          <p:cNvSpPr>
            <a:spLocks noGrp="1" noChangeArrowheads="1"/>
          </p:cNvSpPr>
          <p:nvPr>
            <p:ph type="body" idx="1"/>
          </p:nvPr>
        </p:nvSpPr>
        <p:spPr>
          <a:xfrm>
            <a:off x="1295400" y="1828799"/>
            <a:ext cx="10820400" cy="47243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Substance vs. Quality</a:t>
            </a:r>
          </a:p>
          <a:p>
            <a:r>
              <a:rPr lang="en-US" altLang="en-US" sz="2800" dirty="0">
                <a:effectLst/>
              </a:rPr>
              <a:t>“The qualities and characteristics of this nature are reflected in those who are obedient to the word of God.”  Hamilton, 29</a:t>
            </a:r>
          </a:p>
          <a:p>
            <a:r>
              <a:rPr lang="en-US" altLang="en-US" sz="2800" dirty="0">
                <a:effectLst/>
              </a:rPr>
              <a:t>Jn 1:12-13 But as many as received him, to them gave he </a:t>
            </a:r>
            <a:r>
              <a:rPr lang="en-US" altLang="en-US" sz="2800" u="sng" dirty="0">
                <a:effectLst/>
              </a:rPr>
              <a:t>power to become the sons of God</a:t>
            </a:r>
            <a:r>
              <a:rPr lang="en-US" altLang="en-US" sz="2800" dirty="0">
                <a:effectLst/>
              </a:rPr>
              <a:t>, </a:t>
            </a:r>
            <a:r>
              <a:rPr lang="en-US" altLang="en-US" sz="2800" i="1" dirty="0">
                <a:effectLst/>
              </a:rPr>
              <a:t>even</a:t>
            </a:r>
            <a:r>
              <a:rPr lang="en-US" altLang="en-US" sz="2800" dirty="0">
                <a:effectLst/>
              </a:rPr>
              <a:t> to them that believe on his name: Which were born, not of blood, nor of the will of the flesh, nor of the will of man, but of God.</a:t>
            </a:r>
          </a:p>
          <a:p>
            <a:endParaRPr lang="en-US" altLang="en-US" sz="2800" dirty="0">
              <a:effectLst/>
            </a:endParaRPr>
          </a:p>
          <a:p>
            <a:r>
              <a:rPr lang="en-US" altLang="en-US" sz="2800" dirty="0">
                <a:effectLst/>
              </a:rPr>
              <a:t>1 Peter 1:23</a:t>
            </a:r>
          </a:p>
          <a:p>
            <a:r>
              <a:rPr lang="en-US" altLang="en-US" sz="2800" dirty="0">
                <a:effectLst/>
              </a:rPr>
              <a:t>Eph 4:23</a:t>
            </a:r>
          </a:p>
          <a:p>
            <a:endParaRPr lang="en-US" altLang="en-US" sz="2800"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1916267-CD62-42CE-98DC-93B5CC63D002}"/>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1507" name="Rectangle 3">
            <a:extLst>
              <a:ext uri="{FF2B5EF4-FFF2-40B4-BE49-F238E27FC236}">
                <a16:creationId xmlns:a16="http://schemas.microsoft.com/office/drawing/2014/main" id="{23F115ED-4DD6-40DB-A409-F18956164393}"/>
              </a:ext>
            </a:extLst>
          </p:cNvPr>
          <p:cNvSpPr>
            <a:spLocks noGrp="1" noChangeArrowheads="1"/>
          </p:cNvSpPr>
          <p:nvPr>
            <p:ph type="body" idx="1"/>
          </p:nvPr>
        </p:nvSpPr>
        <p:spPr>
          <a:xfrm>
            <a:off x="1219200" y="1828800"/>
            <a:ext cx="105918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Substance vs. Quality</a:t>
            </a:r>
          </a:p>
          <a:p>
            <a:r>
              <a:rPr lang="en-US" altLang="en-US" dirty="0">
                <a:effectLst/>
              </a:rPr>
              <a:t>1 Peter 1:23 Being born again, not of corruptible seed, but of </a:t>
            </a:r>
            <a:r>
              <a:rPr lang="en-US" altLang="en-US" i="1" dirty="0">
                <a:effectLst/>
              </a:rPr>
              <a:t>incorruptible, by the word of God</a:t>
            </a:r>
            <a:r>
              <a:rPr lang="en-US" altLang="en-US" dirty="0">
                <a:effectLst/>
              </a:rPr>
              <a:t>, which </a:t>
            </a:r>
            <a:r>
              <a:rPr lang="en-US" altLang="en-US" dirty="0" err="1">
                <a:effectLst/>
              </a:rPr>
              <a:t>liveth</a:t>
            </a:r>
            <a:r>
              <a:rPr lang="en-US" altLang="en-US" dirty="0">
                <a:effectLst/>
              </a:rPr>
              <a:t> and </a:t>
            </a:r>
            <a:r>
              <a:rPr lang="en-US" altLang="en-US" dirty="0" err="1">
                <a:effectLst/>
              </a:rPr>
              <a:t>abideth</a:t>
            </a:r>
            <a:r>
              <a:rPr lang="en-US" altLang="en-US" dirty="0">
                <a:effectLst/>
              </a:rPr>
              <a:t> for ever.</a:t>
            </a:r>
          </a:p>
          <a:p>
            <a:r>
              <a:rPr lang="en-US" altLang="en-US" dirty="0">
                <a:effectLst/>
              </a:rPr>
              <a:t>Eph 4:21-23 That ye put off concerning the former conversation the old man, which is corrupt according to the deceitful lusts; And be </a:t>
            </a:r>
            <a:r>
              <a:rPr lang="en-US" altLang="en-US" u="sng" dirty="0">
                <a:effectLst/>
              </a:rPr>
              <a:t>renewed in the spirit of your mind; And that ye put on the new man, which after God is created in righteousness and true holiness</a:t>
            </a:r>
            <a:r>
              <a:rPr lang="en-US" altLang="en-US" dirty="0">
                <a:effectLst/>
              </a:rPr>
              <a:t>.</a:t>
            </a:r>
          </a:p>
          <a:p>
            <a:endParaRPr lang="en-US" altLang="en-US" dirty="0">
              <a:effectLst/>
            </a:endParaRPr>
          </a:p>
          <a:p>
            <a:endParaRPr lang="en-US" altLang="en-US"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4091B5E-9F33-4303-AC4D-FB7A66B46A2F}"/>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2531" name="Rectangle 3">
            <a:extLst>
              <a:ext uri="{FF2B5EF4-FFF2-40B4-BE49-F238E27FC236}">
                <a16:creationId xmlns:a16="http://schemas.microsoft.com/office/drawing/2014/main" id="{30FE372F-DD28-4925-86E4-DB7F0F333D95}"/>
              </a:ext>
            </a:extLst>
          </p:cNvPr>
          <p:cNvSpPr>
            <a:spLocks noGrp="1" noChangeArrowheads="1"/>
          </p:cNvSpPr>
          <p:nvPr>
            <p:ph type="body" idx="1"/>
          </p:nvPr>
        </p:nvSpPr>
        <p:spPr>
          <a:xfrm>
            <a:off x="1371600" y="1828799"/>
            <a:ext cx="10820400" cy="49530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600" dirty="0">
                <a:effectLst/>
              </a:rPr>
              <a:t>Substance vs. Quality</a:t>
            </a:r>
          </a:p>
          <a:p>
            <a:r>
              <a:rPr lang="en-US" altLang="en-US" sz="3600" dirty="0">
                <a:effectLst/>
              </a:rPr>
              <a:t>2 Cor 6:18-7:1 </a:t>
            </a:r>
            <a:r>
              <a:rPr lang="en-US" altLang="en-US" sz="3600" u="sng" dirty="0">
                <a:effectLst/>
              </a:rPr>
              <a:t>And will be a Father unto you, and ye shall be my sons and daughters, saith the Lord Almighty. Having therefore these promises, dearly beloved, let us cleanse ourselves from all filthiness of the flesh and spirit, perfecting holiness in the fear of God.</a:t>
            </a:r>
          </a:p>
          <a:p>
            <a:r>
              <a:rPr lang="en-US" altLang="en-US" sz="3600" dirty="0">
                <a:effectLst/>
              </a:rPr>
              <a:t>Do you see a parallel to 2 Peter 1:4?</a:t>
            </a:r>
          </a:p>
          <a:p>
            <a:endParaRPr lang="en-US" altLang="en-US" sz="3600" dirty="0">
              <a:effectLst/>
            </a:endParaRPr>
          </a:p>
          <a:p>
            <a:endParaRPr lang="en-US" altLang="en-US" sz="3600"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C8EBCD9-C7BE-4B68-AF95-38A052A419C3}"/>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3555" name="Rectangle 3">
            <a:extLst>
              <a:ext uri="{FF2B5EF4-FFF2-40B4-BE49-F238E27FC236}">
                <a16:creationId xmlns:a16="http://schemas.microsoft.com/office/drawing/2014/main" id="{B1A3C5ED-B3E9-4B2B-8660-4995F397CB2F}"/>
              </a:ext>
            </a:extLst>
          </p:cNvPr>
          <p:cNvSpPr>
            <a:spLocks noGrp="1" noChangeArrowheads="1"/>
          </p:cNvSpPr>
          <p:nvPr>
            <p:ph type="body" idx="1"/>
          </p:nvPr>
        </p:nvSpPr>
        <p:spPr>
          <a:xfrm>
            <a:off x="1600200" y="1981200"/>
            <a:ext cx="103632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Substance vs. Quality</a:t>
            </a:r>
          </a:p>
          <a:p>
            <a:r>
              <a:rPr lang="en-US" altLang="en-US" dirty="0">
                <a:effectLst/>
              </a:rPr>
              <a:t>Holiness and righteousness are two attributes of God.  Being in fellowship with God does NOT make one </a:t>
            </a:r>
            <a:r>
              <a:rPr lang="en-US" altLang="en-US" dirty="0" err="1">
                <a:effectLst/>
              </a:rPr>
              <a:t>diety</a:t>
            </a:r>
            <a:r>
              <a:rPr lang="en-US" altLang="en-US" dirty="0">
                <a:effectLst/>
              </a:rPr>
              <a:t>, but the idea of something shared or in communion is prominent.</a:t>
            </a:r>
          </a:p>
          <a:p>
            <a:r>
              <a:rPr lang="en-US" altLang="en-US" dirty="0">
                <a:effectLst/>
              </a:rPr>
              <a:t>Gal 2:20 am crucified with Christ: nevertheless I live; yet not I, but Christ </a:t>
            </a:r>
            <a:r>
              <a:rPr lang="en-US" altLang="en-US" dirty="0" err="1">
                <a:effectLst/>
              </a:rPr>
              <a:t>liveth</a:t>
            </a:r>
            <a:r>
              <a:rPr lang="en-US" altLang="en-US" dirty="0">
                <a:effectLst/>
              </a:rPr>
              <a:t> in me: and the life which I now live in the flesh I live by the faith of the Son of God, who loved me, and gave himself for me.</a:t>
            </a:r>
          </a:p>
          <a:p>
            <a:endParaRPr lang="en-US" altLang="en-US" dirty="0">
              <a:effectLst/>
            </a:endParaRPr>
          </a:p>
          <a:p>
            <a:endParaRPr lang="en-US" altLang="en-US"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E787F0F-00F0-4528-BAAF-D5B014F6CF71}"/>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4579" name="Rectangle 3">
            <a:extLst>
              <a:ext uri="{FF2B5EF4-FFF2-40B4-BE49-F238E27FC236}">
                <a16:creationId xmlns:a16="http://schemas.microsoft.com/office/drawing/2014/main" id="{26BCE9BF-38B9-4C48-B790-AE3F2141C0DF}"/>
              </a:ext>
            </a:extLst>
          </p:cNvPr>
          <p:cNvSpPr>
            <a:spLocks noGrp="1" noChangeArrowheads="1"/>
          </p:cNvSpPr>
          <p:nvPr>
            <p:ph type="body" idx="1"/>
          </p:nvPr>
        </p:nvSpPr>
        <p:spPr>
          <a:xfrm>
            <a:off x="1371600" y="1905000"/>
            <a:ext cx="106680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Substance vs. Quality</a:t>
            </a:r>
          </a:p>
          <a:p>
            <a:r>
              <a:rPr lang="en-US" altLang="en-US" sz="2800" dirty="0">
                <a:effectLst/>
              </a:rPr>
              <a:t>Share or in communion is prominent.</a:t>
            </a:r>
          </a:p>
          <a:p>
            <a:r>
              <a:rPr lang="en-US" altLang="en-US" sz="2800" dirty="0">
                <a:effectLst/>
              </a:rPr>
              <a:t>Phil 1:21 For to me to live </a:t>
            </a:r>
            <a:r>
              <a:rPr lang="en-US" altLang="en-US" sz="2800" i="1" dirty="0">
                <a:effectLst/>
              </a:rPr>
              <a:t>is</a:t>
            </a:r>
            <a:r>
              <a:rPr lang="en-US" altLang="en-US" sz="2800" dirty="0">
                <a:effectLst/>
              </a:rPr>
              <a:t> Christ, and to die </a:t>
            </a:r>
            <a:r>
              <a:rPr lang="en-US" altLang="en-US" sz="2800" i="1" dirty="0">
                <a:effectLst/>
              </a:rPr>
              <a:t>is</a:t>
            </a:r>
            <a:r>
              <a:rPr lang="en-US" altLang="en-US" sz="2800" dirty="0">
                <a:effectLst/>
              </a:rPr>
              <a:t> gain.</a:t>
            </a:r>
          </a:p>
          <a:p>
            <a:r>
              <a:rPr lang="en-US" altLang="en-US" sz="2800" dirty="0">
                <a:effectLst/>
              </a:rPr>
              <a:t>John 15:4 Abide in me, and I in you. As the branch cannot bear fruit of itself, except it abide in the vine; no more can ye, except ye abide in me.</a:t>
            </a:r>
          </a:p>
          <a:p>
            <a:r>
              <a:rPr lang="en-US" altLang="en-US" sz="2800" dirty="0">
                <a:effectLst/>
              </a:rPr>
              <a:t>John 14:23 Jesus answered and said unto him, If a man love me, he will keep my words: and my Father will love him, and we will come unto him, and make our abode with him.</a:t>
            </a:r>
          </a:p>
          <a:p>
            <a:endParaRPr lang="en-US" altLang="en-US" sz="2800"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039D50C-DB70-409A-9B56-FAC7204BB84F}"/>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5603" name="Rectangle 3">
            <a:extLst>
              <a:ext uri="{FF2B5EF4-FFF2-40B4-BE49-F238E27FC236}">
                <a16:creationId xmlns:a16="http://schemas.microsoft.com/office/drawing/2014/main" id="{4A855212-9DC3-4820-9886-88FAEA335AC9}"/>
              </a:ext>
            </a:extLst>
          </p:cNvPr>
          <p:cNvSpPr>
            <a:spLocks noGrp="1" noChangeArrowheads="1"/>
          </p:cNvSpPr>
          <p:nvPr>
            <p:ph type="body" idx="1"/>
          </p:nvPr>
        </p:nvSpPr>
        <p:spPr>
          <a:xfrm>
            <a:off x="1219200" y="1904999"/>
            <a:ext cx="10668000" cy="46481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000" dirty="0">
                <a:effectLst/>
              </a:rPr>
              <a:t>Substance vs. Quality</a:t>
            </a:r>
          </a:p>
          <a:p>
            <a:r>
              <a:rPr lang="en-US" altLang="en-US" sz="3000" dirty="0">
                <a:effectLst/>
              </a:rPr>
              <a:t>Share or in communion is prominent.</a:t>
            </a:r>
          </a:p>
          <a:p>
            <a:r>
              <a:rPr lang="en-US" altLang="en-US" sz="3000" dirty="0">
                <a:effectLst/>
              </a:rPr>
              <a:t>1 John 2:23-25 Whosoever </a:t>
            </a:r>
            <a:r>
              <a:rPr lang="en-US" altLang="en-US" sz="3000" dirty="0" err="1">
                <a:effectLst/>
              </a:rPr>
              <a:t>denieth</a:t>
            </a:r>
            <a:r>
              <a:rPr lang="en-US" altLang="en-US" sz="3000" dirty="0">
                <a:effectLst/>
              </a:rPr>
              <a:t> the Son, the same hath not the Father: </a:t>
            </a:r>
            <a:r>
              <a:rPr lang="en-US" altLang="en-US" sz="3000" i="1" dirty="0">
                <a:effectLst/>
              </a:rPr>
              <a:t>(but) he that </a:t>
            </a:r>
            <a:r>
              <a:rPr lang="en-US" altLang="en-US" sz="3000" i="1" dirty="0" err="1">
                <a:effectLst/>
              </a:rPr>
              <a:t>acknowledgeth</a:t>
            </a:r>
            <a:r>
              <a:rPr lang="en-US" altLang="en-US" sz="3000" i="1" dirty="0">
                <a:effectLst/>
              </a:rPr>
              <a:t> the Son hath the Father also</a:t>
            </a:r>
            <a:r>
              <a:rPr lang="en-US" altLang="en-US" sz="3000" dirty="0">
                <a:effectLst/>
              </a:rPr>
              <a:t>.  Let that therefore abide in you, which ye have heard from the beginning. If that which ye have heard from the beginning shall remain in you, ye also shall continue in the Son, and in the Father. And this is the promise that he hath promised us, </a:t>
            </a:r>
            <a:r>
              <a:rPr lang="en-US" altLang="en-US" sz="3000" i="1" dirty="0">
                <a:effectLst/>
              </a:rPr>
              <a:t>even</a:t>
            </a:r>
            <a:r>
              <a:rPr lang="en-US" altLang="en-US" sz="3000" dirty="0">
                <a:effectLst/>
              </a:rPr>
              <a:t> eternal life.</a:t>
            </a:r>
          </a:p>
          <a:p>
            <a:r>
              <a:rPr lang="en-US" altLang="en-US" sz="3000" dirty="0">
                <a:effectLst/>
              </a:rPr>
              <a:t>Class focused on qualities</a:t>
            </a:r>
          </a:p>
          <a:p>
            <a:endParaRPr lang="en-US" altLang="en-US" sz="3000" dirty="0">
              <a:effectLst/>
            </a:endParaRPr>
          </a:p>
          <a:p>
            <a:endParaRPr lang="en-US" altLang="en-US" sz="3000" dirty="0">
              <a:effectLst/>
            </a:endParaRPr>
          </a:p>
          <a:p>
            <a:endParaRPr lang="en-US" altLang="en-US" sz="3000"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CC6A-DBB3-410D-81F9-33B95D4458DF}"/>
              </a:ext>
            </a:extLst>
          </p:cNvPr>
          <p:cNvSpPr>
            <a:spLocks noGrp="1"/>
          </p:cNvSpPr>
          <p:nvPr>
            <p:ph type="title"/>
          </p:nvPr>
        </p:nvSpPr>
        <p:spPr/>
        <p:txBody>
          <a:bodyPr/>
          <a:lstStyle/>
          <a:p>
            <a:pPr>
              <a:defRPr/>
            </a:pPr>
            <a:endParaRPr lang="en-US"/>
          </a:p>
        </p:txBody>
      </p:sp>
      <p:sp>
        <p:nvSpPr>
          <p:cNvPr id="3" name="Content Placeholder 2">
            <a:extLst>
              <a:ext uri="{FF2B5EF4-FFF2-40B4-BE49-F238E27FC236}">
                <a16:creationId xmlns:a16="http://schemas.microsoft.com/office/drawing/2014/main" id="{0CDB617D-701B-4663-BD0E-27A6A040997C}"/>
              </a:ext>
            </a:extLst>
          </p:cNvPr>
          <p:cNvSpPr>
            <a:spLocks noGrp="1"/>
          </p:cNvSpPr>
          <p:nvPr>
            <p:ph idx="1"/>
          </p:nvPr>
        </p:nvSpPr>
        <p:spPr>
          <a:xfrm>
            <a:off x="1524000" y="2514600"/>
            <a:ext cx="9956800" cy="3581400"/>
          </a:xfrm>
        </p:spPr>
        <p:txBody>
          <a:bodyPr/>
          <a:lstStyle/>
          <a:p>
            <a:pPr>
              <a:defRPr/>
            </a:pPr>
            <a:r>
              <a:rPr lang="en-US" altLang="en-US" sz="4000" b="1" dirty="0"/>
              <a:t>What is godliness?</a:t>
            </a:r>
          </a:p>
          <a:p>
            <a:pPr>
              <a:defRPr/>
            </a:pPr>
            <a:r>
              <a:rPr lang="en-US" altLang="en-US" sz="4000" b="1" dirty="0"/>
              <a:t>How does it relate to partaking of the divine nature?</a:t>
            </a:r>
          </a:p>
          <a:p>
            <a:pPr>
              <a:defRPr/>
            </a:pPr>
            <a:endParaRPr lang="en-US" altLang="en-US" sz="4000" b="1"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4B94E3A2-EFFF-428F-B30B-57D783709752}"/>
              </a:ext>
            </a:extLst>
          </p:cNvPr>
          <p:cNvSpPr>
            <a:spLocks noGrp="1" noChangeArrowheads="1"/>
          </p:cNvSpPr>
          <p:nvPr>
            <p:ph type="ctrTitle" idx="4294967295"/>
          </p:nvPr>
        </p:nvSpPr>
        <p:spPr>
          <a:xfrm>
            <a:off x="4419600" y="228600"/>
            <a:ext cx="75438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a:effectLst/>
              </a:rPr>
              <a:t>Eyeing Second Peter</a:t>
            </a:r>
          </a:p>
        </p:txBody>
      </p:sp>
      <p:sp>
        <p:nvSpPr>
          <p:cNvPr id="5123" name="Rectangle 5">
            <a:extLst>
              <a:ext uri="{FF2B5EF4-FFF2-40B4-BE49-F238E27FC236}">
                <a16:creationId xmlns:a16="http://schemas.microsoft.com/office/drawing/2014/main" id="{A15E0F06-3F39-42DB-90BC-F1DCACA34F23}"/>
              </a:ext>
            </a:extLst>
          </p:cNvPr>
          <p:cNvSpPr>
            <a:spLocks noGrp="1" noChangeArrowheads="1"/>
          </p:cNvSpPr>
          <p:nvPr>
            <p:ph type="subTitle" idx="4294967295"/>
          </p:nvPr>
        </p:nvSpPr>
        <p:spPr>
          <a:xfrm>
            <a:off x="4919472" y="1853161"/>
            <a:ext cx="7120128"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None/>
            </a:pPr>
            <a:r>
              <a:rPr lang="en-US" altLang="en-US" dirty="0">
                <a:effectLst/>
              </a:rPr>
              <a:t>Building On God’s Promises</a:t>
            </a:r>
          </a:p>
          <a:p>
            <a:pPr marL="0" indent="0" algn="ctr">
              <a:buNone/>
            </a:pPr>
            <a:r>
              <a:rPr lang="en-US" altLang="en-US" dirty="0">
                <a:effectLst/>
              </a:rPr>
              <a:t>Escaping the Corruption in the World</a:t>
            </a:r>
          </a:p>
          <a:p>
            <a:pPr marL="0" indent="0" algn="ctr">
              <a:buNone/>
            </a:pPr>
            <a:r>
              <a:rPr lang="en-US" altLang="en-US" dirty="0">
                <a:effectLst/>
              </a:rPr>
              <a:t>Partaking of the Divine Nature</a:t>
            </a:r>
          </a:p>
        </p:txBody>
      </p:sp>
      <p:pic>
        <p:nvPicPr>
          <p:cNvPr id="5124" name="Picture 2">
            <a:extLst>
              <a:ext uri="{FF2B5EF4-FFF2-40B4-BE49-F238E27FC236}">
                <a16:creationId xmlns:a16="http://schemas.microsoft.com/office/drawing/2014/main" id="{2F024371-0047-437B-B265-08526E88C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1947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EBF94A30-DB8E-48D3-AC10-C116B81BF345}"/>
              </a:ext>
            </a:extLst>
          </p:cNvPr>
          <p:cNvSpPr/>
          <p:nvPr/>
        </p:nvSpPr>
        <p:spPr>
          <a:xfrm>
            <a:off x="1295400" y="4800600"/>
            <a:ext cx="10134600" cy="646331"/>
          </a:xfrm>
          <a:prstGeom prst="rect">
            <a:avLst/>
          </a:prstGeom>
        </p:spPr>
        <p:txBody>
          <a:bodyPr wrap="square">
            <a:spAutoFit/>
          </a:bodyPr>
          <a:lstStyle/>
          <a:p>
            <a:r>
              <a:rPr lang="en-US" altLang="en-US" sz="3600" b="1" dirty="0"/>
              <a:t>Week 13 : Partaking of the Divine Nature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59E6218-5835-4D1B-B701-9EE75950542C}"/>
              </a:ext>
            </a:extLst>
          </p:cNvPr>
          <p:cNvSpPr>
            <a:spLocks noGrp="1" noRot="1" noChangeArrowheads="1"/>
          </p:cNvSpPr>
          <p:nvPr>
            <p:ph type="title" idx="4294967295"/>
          </p:nvPr>
        </p:nvSpPr>
        <p:spPr>
          <a:xfrm>
            <a:off x="1524000" y="76200"/>
            <a:ext cx="7543800" cy="1431925"/>
          </a:xfrm>
        </p:spPr>
        <p:txBody>
          <a:bodyPr/>
          <a:lstStyle/>
          <a:p>
            <a:pPr marL="838200" indent="-838200" eaLnBrk="1" hangingPunct="1">
              <a:defRPr/>
            </a:pPr>
            <a:r>
              <a:rPr lang="en-US" altLang="en-US" dirty="0"/>
              <a:t>Recall: Defining Godliness</a:t>
            </a:r>
          </a:p>
        </p:txBody>
      </p:sp>
      <p:sp>
        <p:nvSpPr>
          <p:cNvPr id="15363" name="Rectangle 3">
            <a:extLst>
              <a:ext uri="{FF2B5EF4-FFF2-40B4-BE49-F238E27FC236}">
                <a16:creationId xmlns:a16="http://schemas.microsoft.com/office/drawing/2014/main" id="{879E2D66-F564-4F34-8D16-894BE0F4B0A0}"/>
              </a:ext>
            </a:extLst>
          </p:cNvPr>
          <p:cNvSpPr>
            <a:spLocks noGrp="1" noChangeArrowheads="1"/>
          </p:cNvSpPr>
          <p:nvPr>
            <p:ph type="body" idx="4294967295"/>
          </p:nvPr>
        </p:nvSpPr>
        <p:spPr>
          <a:xfrm>
            <a:off x="1063624" y="1828800"/>
            <a:ext cx="11128375" cy="5029200"/>
          </a:xfrm>
        </p:spPr>
        <p:txBody>
          <a:bodyPr/>
          <a:lstStyle/>
          <a:p>
            <a:pPr marL="990600" lvl="1" indent="-533400" eaLnBrk="1" hangingPunct="1">
              <a:lnSpc>
                <a:spcPct val="80000"/>
              </a:lnSpc>
              <a:defRPr/>
            </a:pPr>
            <a:r>
              <a:rPr lang="en-US" altLang="en-US" sz="2200" b="1" dirty="0"/>
              <a:t>From “Eu, well” and “</a:t>
            </a:r>
            <a:r>
              <a:rPr lang="en-US" altLang="en-US" sz="2200" b="1" dirty="0" err="1"/>
              <a:t>Sebomai</a:t>
            </a:r>
            <a:r>
              <a:rPr lang="en-US" altLang="en-US" sz="2200" b="1" dirty="0"/>
              <a:t>, to be devout”</a:t>
            </a:r>
          </a:p>
          <a:p>
            <a:pPr marL="990600" lvl="1" indent="-533400" eaLnBrk="1" hangingPunct="1">
              <a:lnSpc>
                <a:spcPct val="80000"/>
              </a:lnSpc>
              <a:defRPr/>
            </a:pPr>
            <a:r>
              <a:rPr lang="en-US" altLang="en-US" sz="2200" b="1" dirty="0"/>
              <a:t>Characterized by a godly attribute, does that which pleases</a:t>
            </a:r>
          </a:p>
          <a:p>
            <a:pPr marL="990600" lvl="1" indent="-533400" eaLnBrk="1" hangingPunct="1">
              <a:lnSpc>
                <a:spcPct val="80000"/>
              </a:lnSpc>
              <a:defRPr/>
            </a:pPr>
            <a:r>
              <a:rPr lang="en-US" altLang="en-US" sz="2200" b="1" dirty="0"/>
              <a:t>God-like-ness</a:t>
            </a:r>
          </a:p>
          <a:p>
            <a:pPr marL="990600" lvl="1" indent="-533400" eaLnBrk="1" hangingPunct="1">
              <a:lnSpc>
                <a:spcPct val="80000"/>
              </a:lnSpc>
              <a:defRPr/>
            </a:pPr>
            <a:r>
              <a:rPr lang="en-US" altLang="en-US" sz="2200" b="1" dirty="0"/>
              <a:t>“The human person does not merge with some sort of impersonal divine force, losing individual identity or consciousness. Intrinsic divinity is never ascribed to humankind or any part of the creation, and no created thing is confused with the being of God. Most certainly, humans are not accorded ontological equality with God, nor are they considered to merge or co-mingle with the being of God as He is in His essence. We become united with God by grace in the Person of Christ, who is God come in the flesh. The means of becoming “like God” is through perfection in holiness, the continuous process of acquiring the Holy Spirit by grace” – Mark </a:t>
            </a:r>
            <a:r>
              <a:rPr lang="en-US" altLang="en-US" sz="2200" b="1" dirty="0" err="1"/>
              <a:t>Shuttleworth</a:t>
            </a:r>
            <a:endParaRPr lang="en-US" altLang="en-US" sz="2200" b="1" dirty="0"/>
          </a:p>
          <a:p>
            <a:pPr marL="990600" lvl="1" indent="-533400" eaLnBrk="1" hangingPunct="1">
              <a:lnSpc>
                <a:spcPct val="80000"/>
              </a:lnSpc>
              <a:defRPr/>
            </a:pPr>
            <a:r>
              <a:rPr lang="en-US" altLang="en-US" sz="2200" b="1" dirty="0"/>
              <a:t>“The gradual process by which a person is renewed and unified so completely with God that he becomes by grace what God is by nature.” – David Hester in </a:t>
            </a:r>
            <a:r>
              <a:rPr lang="en-US" altLang="en-US" sz="2200" b="1" i="1" dirty="0"/>
              <a:t>The Jesus Prayer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0B583EA-D6CF-4658-AF46-EA2B8A80E40E}"/>
              </a:ext>
            </a:extLst>
          </p:cNvPr>
          <p:cNvSpPr>
            <a:spLocks noGrp="1" noRot="1" noChangeArrowheads="1"/>
          </p:cNvSpPr>
          <p:nvPr>
            <p:ph type="title" idx="4294967295"/>
          </p:nvPr>
        </p:nvSpPr>
        <p:spPr>
          <a:xfrm>
            <a:off x="1981200" y="274638"/>
            <a:ext cx="8686800" cy="1143000"/>
          </a:xfrm>
        </p:spPr>
        <p:txBody>
          <a:bodyPr/>
          <a:lstStyle/>
          <a:p>
            <a:pPr marL="838200" indent="-838200" eaLnBrk="1" hangingPunct="1">
              <a:defRPr/>
            </a:pPr>
            <a:r>
              <a:rPr lang="en-US" altLang="en-US" sz="4000" dirty="0"/>
              <a:t>Being like Christ</a:t>
            </a:r>
          </a:p>
        </p:txBody>
      </p:sp>
      <p:sp>
        <p:nvSpPr>
          <p:cNvPr id="16387" name="Rectangle 3">
            <a:extLst>
              <a:ext uri="{FF2B5EF4-FFF2-40B4-BE49-F238E27FC236}">
                <a16:creationId xmlns:a16="http://schemas.microsoft.com/office/drawing/2014/main" id="{EFEB36BB-028B-4BC0-B37C-452349F555BA}"/>
              </a:ext>
            </a:extLst>
          </p:cNvPr>
          <p:cNvSpPr>
            <a:spLocks noGrp="1" noChangeArrowheads="1"/>
          </p:cNvSpPr>
          <p:nvPr>
            <p:ph type="body" idx="4294967295"/>
          </p:nvPr>
        </p:nvSpPr>
        <p:spPr>
          <a:xfrm>
            <a:off x="1143000" y="1901687"/>
            <a:ext cx="10744200" cy="4953000"/>
          </a:xfrm>
        </p:spPr>
        <p:txBody>
          <a:bodyPr/>
          <a:lstStyle/>
          <a:p>
            <a:pPr marL="990600" lvl="1" indent="-533400" eaLnBrk="1" hangingPunct="1">
              <a:defRPr/>
            </a:pPr>
            <a:r>
              <a:rPr lang="en-US" altLang="en-US" sz="3200" b="1" i="1" dirty="0"/>
              <a:t>John 13:12-17 </a:t>
            </a:r>
            <a:r>
              <a:rPr lang="en-US" altLang="en-US" sz="3200" b="1" dirty="0"/>
              <a:t> 15 </a:t>
            </a:r>
            <a:r>
              <a:rPr lang="en-US" altLang="en-US" sz="3200" b="1" u="sng" dirty="0"/>
              <a:t>For I have given you an example, that you should do as I have done to you</a:t>
            </a:r>
            <a:r>
              <a:rPr lang="en-US" altLang="en-US" sz="3200" b="1" dirty="0"/>
              <a:t>. </a:t>
            </a:r>
          </a:p>
          <a:p>
            <a:pPr marL="990600" lvl="1" indent="-533400" eaLnBrk="1" hangingPunct="1">
              <a:defRPr/>
            </a:pPr>
            <a:r>
              <a:rPr lang="en-US" altLang="en-US" sz="3200" b="1" i="1" dirty="0"/>
              <a:t>Romans 12:1–2</a:t>
            </a:r>
          </a:p>
          <a:p>
            <a:pPr marL="990600" lvl="1" indent="-533400" eaLnBrk="1" hangingPunct="1">
              <a:defRPr/>
            </a:pPr>
            <a:r>
              <a:rPr lang="en-US" altLang="en-US" sz="3200" b="1" i="1" dirty="0"/>
              <a:t>1 Corinthians 3:16; 6:17:</a:t>
            </a:r>
            <a:r>
              <a:rPr lang="en-US" altLang="en-US" sz="3200" b="1" dirty="0"/>
              <a:t> We are reminded that we are God’s “temple” and that “he who is joined to the Lord is one spirit with Him</a:t>
            </a:r>
            <a:endParaRPr lang="en-US" altLang="en-US" sz="3200" b="1" i="1" dirty="0"/>
          </a:p>
          <a:p>
            <a:pPr marL="990600" lvl="1" indent="-533400" eaLnBrk="1" hangingPunct="1">
              <a:defRPr/>
            </a:pPr>
            <a:r>
              <a:rPr lang="en-US" altLang="en-US" sz="3200" b="1" i="1" dirty="0"/>
              <a:t>Galatians 2:20:</a:t>
            </a:r>
            <a:r>
              <a:rPr lang="en-US" altLang="en-US" sz="3200" b="1" dirty="0"/>
              <a:t> “It is no longer I who live, but Christ who lives in me.”</a:t>
            </a:r>
            <a:endParaRPr lang="en-US" altLang="en-US" sz="3200" b="1" i="1" dirty="0"/>
          </a:p>
          <a:p>
            <a:pPr marL="990600" lvl="1" indent="-533400" eaLnBrk="1" hangingPunct="1">
              <a:defRPr/>
            </a:pPr>
            <a:endParaRPr lang="en-US" altLang="en-US" sz="3200" b="1" i="1" dirty="0"/>
          </a:p>
          <a:p>
            <a:pPr marL="990600" lvl="1" indent="-533400" eaLnBrk="1" hangingPunct="1">
              <a:defRPr/>
            </a:pPr>
            <a:endParaRPr lang="en-US" altLang="en-US" sz="3200" b="1" dirty="0"/>
          </a:p>
        </p:txBody>
      </p:sp>
      <p:pic>
        <p:nvPicPr>
          <p:cNvPr id="4" name="Picture 2" descr="Image result for reflecting christ">
            <a:extLst>
              <a:ext uri="{FF2B5EF4-FFF2-40B4-BE49-F238E27FC236}">
                <a16:creationId xmlns:a16="http://schemas.microsoft.com/office/drawing/2014/main" id="{276B0DF4-8CA3-4AB1-A41D-F8D7583572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0375356" y="0"/>
            <a:ext cx="1767705" cy="19016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9E430EC-1EED-4212-90A4-153F93FD8D9B}"/>
              </a:ext>
            </a:extLst>
          </p:cNvPr>
          <p:cNvSpPr>
            <a:spLocks noGrp="1" noRot="1" noChangeArrowheads="1"/>
          </p:cNvSpPr>
          <p:nvPr>
            <p:ph type="title" idx="4294967295"/>
          </p:nvPr>
        </p:nvSpPr>
        <p:spPr>
          <a:xfrm>
            <a:off x="1981200" y="274638"/>
            <a:ext cx="8686800" cy="868362"/>
          </a:xfrm>
        </p:spPr>
        <p:txBody>
          <a:bodyPr/>
          <a:lstStyle/>
          <a:p>
            <a:pPr eaLnBrk="1" hangingPunct="1">
              <a:defRPr/>
            </a:pPr>
            <a:r>
              <a:rPr lang="en-US" altLang="en-US" sz="4000" dirty="0"/>
              <a:t>Being like Christ</a:t>
            </a:r>
          </a:p>
        </p:txBody>
      </p:sp>
      <p:sp>
        <p:nvSpPr>
          <p:cNvPr id="18435" name="Rectangle 3">
            <a:extLst>
              <a:ext uri="{FF2B5EF4-FFF2-40B4-BE49-F238E27FC236}">
                <a16:creationId xmlns:a16="http://schemas.microsoft.com/office/drawing/2014/main" id="{D37E5DFA-0258-4668-AB04-29687CAA185B}"/>
              </a:ext>
            </a:extLst>
          </p:cNvPr>
          <p:cNvSpPr>
            <a:spLocks noGrp="1" noChangeArrowheads="1"/>
          </p:cNvSpPr>
          <p:nvPr>
            <p:ph type="body" idx="4294967295"/>
          </p:nvPr>
        </p:nvSpPr>
        <p:spPr>
          <a:xfrm>
            <a:off x="708991" y="1146313"/>
            <a:ext cx="11506200" cy="5029200"/>
          </a:xfrm>
        </p:spPr>
        <p:txBody>
          <a:bodyPr/>
          <a:lstStyle/>
          <a:p>
            <a:pPr marL="990600" lvl="1" indent="-533400" eaLnBrk="1" hangingPunct="1">
              <a:defRPr/>
            </a:pPr>
            <a:r>
              <a:rPr lang="en-US" altLang="en-US" b="1" i="1" dirty="0"/>
              <a:t>Philippians 1:21:</a:t>
            </a:r>
            <a:r>
              <a:rPr lang="en-US" altLang="en-US" b="1" dirty="0"/>
              <a:t> “For me, to live is Christ.”</a:t>
            </a:r>
            <a:endParaRPr lang="en-US" altLang="en-US" b="1" i="1" dirty="0"/>
          </a:p>
          <a:p>
            <a:pPr marL="990600" lvl="1" indent="-533400" eaLnBrk="1" hangingPunct="1">
              <a:defRPr/>
            </a:pPr>
            <a:r>
              <a:rPr lang="en-US" altLang="en-US" b="1" i="1" dirty="0"/>
              <a:t>Colossians 3:3:</a:t>
            </a:r>
            <a:r>
              <a:rPr lang="en-US" altLang="en-US" b="1" dirty="0"/>
              <a:t> We have “died” and our lives are “hidden with Christ in God”—total commitment to Christ.</a:t>
            </a:r>
          </a:p>
          <a:p>
            <a:pPr marL="990600" lvl="1" indent="-533400" eaLnBrk="1" hangingPunct="1">
              <a:defRPr/>
            </a:pPr>
            <a:r>
              <a:rPr lang="en-US" altLang="en-US" b="1" i="1" dirty="0"/>
              <a:t>1 Thessalonians 5:23:</a:t>
            </a:r>
            <a:r>
              <a:rPr lang="en-US" altLang="en-US" b="1" dirty="0"/>
              <a:t> May God “sanctify you completely”—complete conformity to the image and likeness of God.</a:t>
            </a:r>
            <a:endParaRPr lang="en-US" altLang="en-US" b="1" i="1" dirty="0"/>
          </a:p>
          <a:p>
            <a:pPr marL="990600" lvl="1" indent="-533400" eaLnBrk="1" hangingPunct="1">
              <a:defRPr/>
            </a:pPr>
            <a:r>
              <a:rPr lang="en-US" altLang="en-US" b="1" i="1" dirty="0"/>
              <a:t>2 Thessalonians 2:14:</a:t>
            </a:r>
            <a:r>
              <a:rPr lang="en-US" altLang="en-US" b="1" dirty="0"/>
              <a:t> We were called by God “for the obtaining of the glory of our Lord Jesus Christ.”</a:t>
            </a:r>
            <a:endParaRPr lang="en-US" altLang="en-US" b="1" i="1" dirty="0"/>
          </a:p>
          <a:p>
            <a:pPr marL="990600" lvl="1" indent="-533400" eaLnBrk="1" hangingPunct="1">
              <a:defRPr/>
            </a:pPr>
            <a:r>
              <a:rPr lang="en-US" altLang="en-US" b="1" i="1" dirty="0"/>
              <a:t>1 John 3:2:</a:t>
            </a:r>
            <a:r>
              <a:rPr lang="en-US" altLang="en-US" b="1" dirty="0"/>
              <a:t> “We know that when He is revealed, we shall be like Him, for we shall see Him as He is.”</a:t>
            </a:r>
            <a:endParaRPr lang="en-US" altLang="en-US" b="1" i="1" dirty="0"/>
          </a:p>
          <a:p>
            <a:pPr marL="990600" lvl="1" indent="-533400" eaLnBrk="1" hangingPunct="1">
              <a:defRPr/>
            </a:pPr>
            <a:r>
              <a:rPr lang="en-US" altLang="en-US" b="1" i="1" dirty="0"/>
              <a:t>Philippians 3:21:</a:t>
            </a:r>
            <a:r>
              <a:rPr lang="en-US" altLang="en-US" b="1" dirty="0"/>
              <a:t> Christ will “transform our lowly body that it may be conformed to His glorious body.”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A9D65EE-9215-46A3-B4F3-0CFE0C2E6CEF}"/>
              </a:ext>
            </a:extLst>
          </p:cNvPr>
          <p:cNvSpPr>
            <a:spLocks noGrp="1" noRot="1" noChangeArrowheads="1"/>
          </p:cNvSpPr>
          <p:nvPr>
            <p:ph type="title" idx="4294967295"/>
          </p:nvPr>
        </p:nvSpPr>
        <p:spPr>
          <a:xfrm>
            <a:off x="1981200" y="304801"/>
            <a:ext cx="9144000" cy="1431925"/>
          </a:xfrm>
        </p:spPr>
        <p:txBody>
          <a:bodyPr/>
          <a:lstStyle/>
          <a:p>
            <a:pPr marL="838200" indent="-838200" eaLnBrk="1" hangingPunct="1">
              <a:defRPr/>
            </a:pPr>
            <a:r>
              <a:rPr lang="en-US" altLang="en-US" sz="4000" dirty="0"/>
              <a:t>      Partakers of the Divine Nature </a:t>
            </a:r>
            <a:br>
              <a:rPr lang="en-US" altLang="en-US" sz="4000" dirty="0"/>
            </a:br>
            <a:r>
              <a:rPr lang="en-US" altLang="en-US" sz="2800" dirty="0"/>
              <a:t>Children of God/Sons/ Heirs</a:t>
            </a:r>
          </a:p>
        </p:txBody>
      </p:sp>
      <p:sp>
        <p:nvSpPr>
          <p:cNvPr id="23555" name="Rectangle 3">
            <a:extLst>
              <a:ext uri="{FF2B5EF4-FFF2-40B4-BE49-F238E27FC236}">
                <a16:creationId xmlns:a16="http://schemas.microsoft.com/office/drawing/2014/main" id="{35A395D7-94AF-467E-A411-AF7C8D1CC98B}"/>
              </a:ext>
            </a:extLst>
          </p:cNvPr>
          <p:cNvSpPr>
            <a:spLocks noGrp="1" noChangeArrowheads="1"/>
          </p:cNvSpPr>
          <p:nvPr>
            <p:ph type="body" idx="4294967295"/>
          </p:nvPr>
        </p:nvSpPr>
        <p:spPr>
          <a:xfrm>
            <a:off x="1219200" y="1905000"/>
            <a:ext cx="10668000" cy="4953000"/>
          </a:xfrm>
        </p:spPr>
        <p:txBody>
          <a:bodyPr/>
          <a:lstStyle/>
          <a:p>
            <a:pPr marL="609600" indent="-609600" eaLnBrk="1" hangingPunct="1">
              <a:defRPr/>
            </a:pPr>
            <a:r>
              <a:rPr lang="en-US" altLang="en-US" b="1" i="1" dirty="0"/>
              <a:t>Genesis 1:26-27</a:t>
            </a:r>
            <a:r>
              <a:rPr lang="en-US" altLang="en-US" b="1" dirty="0"/>
              <a:t> And God said, Let us make man in our image, after our likeness: and let them have dominion over the fish of the sea, and over the fowl of the air, and over the cattle, and over all the earth, and over every creeping thing that </a:t>
            </a:r>
            <a:r>
              <a:rPr lang="en-US" altLang="en-US" b="1" dirty="0" err="1"/>
              <a:t>creepeth</a:t>
            </a:r>
            <a:r>
              <a:rPr lang="en-US" altLang="en-US" b="1" dirty="0"/>
              <a:t> upon the earth. 27 So God created man in his </a:t>
            </a:r>
            <a:r>
              <a:rPr lang="en-US" altLang="en-US" b="1" i="1" dirty="0"/>
              <a:t>own</a:t>
            </a:r>
            <a:r>
              <a:rPr lang="en-US" altLang="en-US" b="1" dirty="0"/>
              <a:t> image, in the image of God created he him; male and female created he them.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4B4C578-24ED-4700-9E5F-B1D9FCD21B69}"/>
              </a:ext>
            </a:extLst>
          </p:cNvPr>
          <p:cNvSpPr>
            <a:spLocks noGrp="1" noRot="1" noChangeArrowheads="1"/>
          </p:cNvSpPr>
          <p:nvPr>
            <p:ph type="title" idx="4294967295"/>
          </p:nvPr>
        </p:nvSpPr>
        <p:spPr>
          <a:xfrm>
            <a:off x="990600" y="304801"/>
            <a:ext cx="11049000" cy="1431925"/>
          </a:xfrm>
        </p:spPr>
        <p:txBody>
          <a:bodyPr/>
          <a:lstStyle/>
          <a:p>
            <a:pPr marL="838200" indent="-838200" eaLnBrk="1" hangingPunct="1">
              <a:defRPr/>
            </a:pPr>
            <a:r>
              <a:rPr lang="en-US" altLang="en-US" sz="5400" dirty="0"/>
              <a:t> </a:t>
            </a:r>
            <a:r>
              <a:rPr lang="en-US" altLang="en-US" sz="4800" dirty="0"/>
              <a:t>Partakers of the Divine Nature</a:t>
            </a:r>
            <a:br>
              <a:rPr lang="en-US" altLang="en-US" sz="5400" dirty="0"/>
            </a:br>
            <a:r>
              <a:rPr lang="en-US" altLang="en-US" sz="2800" dirty="0"/>
              <a:t>Children of God/Sons/ Heirs</a:t>
            </a:r>
          </a:p>
        </p:txBody>
      </p:sp>
      <p:sp>
        <p:nvSpPr>
          <p:cNvPr id="24579" name="Rectangle 3">
            <a:extLst>
              <a:ext uri="{FF2B5EF4-FFF2-40B4-BE49-F238E27FC236}">
                <a16:creationId xmlns:a16="http://schemas.microsoft.com/office/drawing/2014/main" id="{D6DF1DEE-F045-4481-9465-91995BDF6B06}"/>
              </a:ext>
            </a:extLst>
          </p:cNvPr>
          <p:cNvSpPr>
            <a:spLocks noGrp="1" noChangeArrowheads="1"/>
          </p:cNvSpPr>
          <p:nvPr>
            <p:ph type="body" idx="4294967295"/>
          </p:nvPr>
        </p:nvSpPr>
        <p:spPr>
          <a:xfrm>
            <a:off x="1905000" y="1905000"/>
            <a:ext cx="8534400" cy="5257800"/>
          </a:xfrm>
        </p:spPr>
        <p:txBody>
          <a:bodyPr/>
          <a:lstStyle/>
          <a:p>
            <a:pPr marL="609600" indent="-609600" eaLnBrk="1" hangingPunct="1">
              <a:lnSpc>
                <a:spcPct val="90000"/>
              </a:lnSpc>
              <a:defRPr/>
            </a:pPr>
            <a:r>
              <a:rPr lang="en-US" altLang="en-US" sz="2800" b="1" i="1" dirty="0"/>
              <a:t>Hebrews 1:1-3</a:t>
            </a:r>
            <a:r>
              <a:rPr lang="en-US" altLang="en-US" sz="2800" b="1" dirty="0"/>
              <a:t> God, who at sundry times and in divers manners </a:t>
            </a:r>
            <a:r>
              <a:rPr lang="en-US" altLang="en-US" sz="2800" b="1" dirty="0" err="1"/>
              <a:t>spake</a:t>
            </a:r>
            <a:r>
              <a:rPr lang="en-US" altLang="en-US" sz="2800" b="1" dirty="0"/>
              <a:t> in time past unto the fathers by the prophets, 2 hath in these last days spoken unto us by </a:t>
            </a:r>
            <a:r>
              <a:rPr lang="en-US" altLang="en-US" sz="2800" b="1" i="1" dirty="0"/>
              <a:t>his</a:t>
            </a:r>
            <a:r>
              <a:rPr lang="en-US" altLang="en-US" sz="2800" b="1" dirty="0"/>
              <a:t> Son, whom he hath appointed heir of all things, by whom also he made the worlds; </a:t>
            </a:r>
            <a:r>
              <a:rPr lang="en-US" altLang="en-US" sz="2800" b="1" u="sng" dirty="0"/>
              <a:t>3 who being the brightness of </a:t>
            </a:r>
            <a:r>
              <a:rPr lang="en-US" altLang="en-US" sz="2800" b="1" i="1" u="sng" dirty="0"/>
              <a:t>his</a:t>
            </a:r>
            <a:r>
              <a:rPr lang="en-US" altLang="en-US" sz="2800" b="1" u="sng" dirty="0"/>
              <a:t> glory, and the express image of his person, and upholding all things by the word of his power, when he had by himself purged our sins, sat down on the right hand of the Majesty on high</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E00FAA8-8626-46D2-A5B9-2FE1B24EE3A0}"/>
              </a:ext>
            </a:extLst>
          </p:cNvPr>
          <p:cNvSpPr>
            <a:spLocks noGrp="1" noRot="1" noChangeArrowheads="1"/>
          </p:cNvSpPr>
          <p:nvPr>
            <p:ph type="title" idx="4294967295"/>
          </p:nvPr>
        </p:nvSpPr>
        <p:spPr/>
        <p:txBody>
          <a:bodyPr/>
          <a:lstStyle/>
          <a:p>
            <a:pPr marL="838200" indent="-838200" eaLnBrk="1" hangingPunct="1">
              <a:defRPr/>
            </a:pPr>
            <a:r>
              <a:rPr lang="en-US" altLang="en-US" sz="4000" dirty="0"/>
              <a:t>      Partakers of the Divine Nature </a:t>
            </a:r>
            <a:r>
              <a:rPr lang="en-US" altLang="en-US" sz="2800" dirty="0"/>
              <a:t>Children of God/ Sons/ Heirs</a:t>
            </a:r>
          </a:p>
        </p:txBody>
      </p:sp>
      <p:sp>
        <p:nvSpPr>
          <p:cNvPr id="26627" name="Rectangle 3">
            <a:extLst>
              <a:ext uri="{FF2B5EF4-FFF2-40B4-BE49-F238E27FC236}">
                <a16:creationId xmlns:a16="http://schemas.microsoft.com/office/drawing/2014/main" id="{FD8D8FAD-7490-47A7-A3AA-72A31965C013}"/>
              </a:ext>
            </a:extLst>
          </p:cNvPr>
          <p:cNvSpPr>
            <a:spLocks noGrp="1" noChangeArrowheads="1"/>
          </p:cNvSpPr>
          <p:nvPr>
            <p:ph type="body" idx="4294967295"/>
          </p:nvPr>
        </p:nvSpPr>
        <p:spPr>
          <a:xfrm>
            <a:off x="2286000" y="1905000"/>
            <a:ext cx="9753600" cy="4800600"/>
          </a:xfrm>
        </p:spPr>
        <p:txBody>
          <a:bodyPr/>
          <a:lstStyle/>
          <a:p>
            <a:pPr marL="609600" indent="-609600" eaLnBrk="1" hangingPunct="1">
              <a:defRPr/>
            </a:pPr>
            <a:r>
              <a:rPr lang="en-US" altLang="en-US" b="1" i="1" dirty="0"/>
              <a:t>Acts 17:28–29</a:t>
            </a:r>
            <a:r>
              <a:rPr lang="en-US" altLang="en-US" b="1" dirty="0"/>
              <a:t>, for in Him we live and move and have our being, as also some of your own poets have said, </a:t>
            </a:r>
            <a:r>
              <a:rPr lang="en-US" altLang="en-US" b="1" u="sng" dirty="0"/>
              <a:t>‘For we are also His offspring.’ 29 Therefore, since we are the offspring of God, we ought not to think that the Divine Nature is like gold or silver or stone, something shaped by art and man’s devising</a:t>
            </a:r>
            <a:r>
              <a:rPr lang="en-US" altLang="en-US" b="1" dirty="0"/>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E00FAA8-8626-46D2-A5B9-2FE1B24EE3A0}"/>
              </a:ext>
            </a:extLst>
          </p:cNvPr>
          <p:cNvSpPr>
            <a:spLocks noGrp="1" noRot="1" noChangeArrowheads="1"/>
          </p:cNvSpPr>
          <p:nvPr>
            <p:ph type="title" idx="4294967295"/>
          </p:nvPr>
        </p:nvSpPr>
        <p:spPr/>
        <p:txBody>
          <a:bodyPr/>
          <a:lstStyle/>
          <a:p>
            <a:pPr marL="838200" indent="-838200" eaLnBrk="1" hangingPunct="1">
              <a:defRPr/>
            </a:pPr>
            <a:r>
              <a:rPr lang="en-US" altLang="en-US" sz="4000" dirty="0"/>
              <a:t>      </a:t>
            </a:r>
            <a:endParaRPr lang="en-US" altLang="en-US" sz="2800" dirty="0"/>
          </a:p>
        </p:txBody>
      </p:sp>
      <p:sp>
        <p:nvSpPr>
          <p:cNvPr id="26627" name="Rectangle 3">
            <a:extLst>
              <a:ext uri="{FF2B5EF4-FFF2-40B4-BE49-F238E27FC236}">
                <a16:creationId xmlns:a16="http://schemas.microsoft.com/office/drawing/2014/main" id="{FD8D8FAD-7490-47A7-A3AA-72A31965C013}"/>
              </a:ext>
            </a:extLst>
          </p:cNvPr>
          <p:cNvSpPr>
            <a:spLocks noGrp="1" noChangeArrowheads="1"/>
          </p:cNvSpPr>
          <p:nvPr>
            <p:ph type="body" idx="4294967295"/>
          </p:nvPr>
        </p:nvSpPr>
        <p:spPr>
          <a:xfrm>
            <a:off x="2286000" y="1905000"/>
            <a:ext cx="8077200" cy="4800600"/>
          </a:xfrm>
        </p:spPr>
        <p:txBody>
          <a:bodyPr/>
          <a:lstStyle/>
          <a:p>
            <a:pPr marL="609600" indent="-609600" eaLnBrk="1" hangingPunct="1">
              <a:defRPr/>
            </a:pPr>
            <a:r>
              <a:rPr lang="en-US" altLang="en-US" b="1" dirty="0"/>
              <a:t>What two chapters might in a broader discussion help the child of God understand partaking of the divine nature?  How would you summarize what one learns?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83F952A-4130-4ED0-82F2-671EB30BD392}"/>
              </a:ext>
            </a:extLst>
          </p:cNvPr>
          <p:cNvSpPr>
            <a:spLocks noGrp="1" noRot="1" noChangeArrowheads="1"/>
          </p:cNvSpPr>
          <p:nvPr>
            <p:ph type="title" idx="4294967295"/>
          </p:nvPr>
        </p:nvSpPr>
        <p:spPr/>
        <p:txBody>
          <a:bodyPr/>
          <a:lstStyle/>
          <a:p>
            <a:pPr marL="838200" indent="-838200" eaLnBrk="1" hangingPunct="1">
              <a:defRPr/>
            </a:pPr>
            <a:r>
              <a:rPr lang="en-US" altLang="en-US" sz="4000" dirty="0"/>
              <a:t>      Partakers of the Divine Nature </a:t>
            </a:r>
            <a:r>
              <a:rPr lang="en-US" altLang="en-US" sz="2800" dirty="0"/>
              <a:t>Children of God/ Sons/ Heirs</a:t>
            </a:r>
          </a:p>
        </p:txBody>
      </p:sp>
      <p:sp>
        <p:nvSpPr>
          <p:cNvPr id="27651" name="Rectangle 3">
            <a:extLst>
              <a:ext uri="{FF2B5EF4-FFF2-40B4-BE49-F238E27FC236}">
                <a16:creationId xmlns:a16="http://schemas.microsoft.com/office/drawing/2014/main" id="{9E963A3A-7A5A-4E89-BD07-E09D9F937326}"/>
              </a:ext>
            </a:extLst>
          </p:cNvPr>
          <p:cNvSpPr>
            <a:spLocks noGrp="1" noChangeArrowheads="1"/>
          </p:cNvSpPr>
          <p:nvPr>
            <p:ph type="body" idx="4294967295"/>
          </p:nvPr>
        </p:nvSpPr>
        <p:spPr>
          <a:xfrm>
            <a:off x="1531938" y="1676400"/>
            <a:ext cx="9144000" cy="4953000"/>
          </a:xfrm>
        </p:spPr>
        <p:txBody>
          <a:bodyPr/>
          <a:lstStyle/>
          <a:p>
            <a:pPr marL="609600" indent="-609600" eaLnBrk="1" hangingPunct="1">
              <a:lnSpc>
                <a:spcPct val="80000"/>
              </a:lnSpc>
              <a:defRPr/>
            </a:pPr>
            <a:r>
              <a:rPr lang="en-US" altLang="en-US" sz="2200" b="1" dirty="0"/>
              <a:t> In </a:t>
            </a:r>
            <a:r>
              <a:rPr lang="en-US" altLang="en-US" sz="2200" b="1" i="1" dirty="0"/>
              <a:t>Ephesians 1</a:t>
            </a:r>
            <a:r>
              <a:rPr lang="en-US" altLang="en-US" sz="2200" b="1" dirty="0"/>
              <a:t>, we have been given “every spiritual blessing” (v. 3) so that we should be “holy and without blame” (v. 4); we are His “sons” (v. 5). He made “the riches of His grace . . . to abound toward us” (vv. 6–7). We are given wisdom and insight into the “mystery of His will” (v. 9), which is to “gather together in one all things in Christ” (v. 10).  Furthermore, we are “sealed with the Holy Spirit of promise” (v. 13), the “guarantee of our inheritance until the redemption of the purchased possession” (v. 14). We are recipients of “wisdom and revelation” (v. 17), having “the eyes of [our] understanding . . . enlightened” (v. 18); knowing the “exceeding greatness of His power toward us” (v. 19). We are the “body” of Him who is the head and “the fullness of Him who fills all in all” (v. 23).  “be </a:t>
            </a:r>
            <a:r>
              <a:rPr lang="en-US" altLang="en-US" sz="2200" b="1" i="1" dirty="0"/>
              <a:t>filled</a:t>
            </a:r>
            <a:r>
              <a:rPr lang="en-US" altLang="en-US" sz="2200" b="1" dirty="0"/>
              <a:t> with all the </a:t>
            </a:r>
            <a:r>
              <a:rPr lang="en-US" altLang="en-US" sz="2200" b="1" i="1" dirty="0"/>
              <a:t>fullness</a:t>
            </a:r>
            <a:r>
              <a:rPr lang="en-US" altLang="en-US" sz="2200" b="1" dirty="0"/>
              <a:t> of God” (3:19) and to attain to “the measure of the stature of the </a:t>
            </a:r>
            <a:r>
              <a:rPr lang="en-US" altLang="en-US" sz="2200" b="1" i="1" dirty="0"/>
              <a:t>fullness</a:t>
            </a:r>
            <a:r>
              <a:rPr lang="en-US" altLang="en-US" sz="2200" b="1" dirty="0"/>
              <a:t> of Christ” (4:13). We are to “grow up in all things into Him who is the head—Christ” (4:15).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EC6261E-F309-42EC-A7C2-93F95865CCCE}"/>
              </a:ext>
            </a:extLst>
          </p:cNvPr>
          <p:cNvSpPr>
            <a:spLocks noGrp="1" noRot="1" noChangeArrowheads="1"/>
          </p:cNvSpPr>
          <p:nvPr>
            <p:ph type="title" idx="4294967295"/>
          </p:nvPr>
        </p:nvSpPr>
        <p:spPr/>
        <p:txBody>
          <a:bodyPr/>
          <a:lstStyle/>
          <a:p>
            <a:pPr marL="838200" indent="-838200" eaLnBrk="1" hangingPunct="1">
              <a:defRPr/>
            </a:pPr>
            <a:r>
              <a:rPr lang="en-US" altLang="en-US" sz="4000" dirty="0"/>
              <a:t>      Partakers of the Divine Nature </a:t>
            </a:r>
            <a:r>
              <a:rPr lang="en-US" altLang="en-US" sz="2800" dirty="0"/>
              <a:t>Children of God/ Sons/ Heirs</a:t>
            </a:r>
          </a:p>
        </p:txBody>
      </p:sp>
      <p:sp>
        <p:nvSpPr>
          <p:cNvPr id="28675" name="Rectangle 3">
            <a:extLst>
              <a:ext uri="{FF2B5EF4-FFF2-40B4-BE49-F238E27FC236}">
                <a16:creationId xmlns:a16="http://schemas.microsoft.com/office/drawing/2014/main" id="{9F80F915-5E6A-4BB5-92F1-4EEDDF534331}"/>
              </a:ext>
            </a:extLst>
          </p:cNvPr>
          <p:cNvSpPr>
            <a:spLocks noGrp="1" noChangeArrowheads="1"/>
          </p:cNvSpPr>
          <p:nvPr>
            <p:ph type="body" idx="4294967295"/>
          </p:nvPr>
        </p:nvSpPr>
        <p:spPr>
          <a:xfrm>
            <a:off x="1219200" y="1905000"/>
            <a:ext cx="10668000" cy="5056188"/>
          </a:xfrm>
        </p:spPr>
        <p:txBody>
          <a:bodyPr/>
          <a:lstStyle/>
          <a:p>
            <a:pPr marL="609600" indent="-609600" eaLnBrk="1" hangingPunct="1">
              <a:lnSpc>
                <a:spcPct val="80000"/>
              </a:lnSpc>
              <a:defRPr/>
            </a:pPr>
            <a:r>
              <a:rPr lang="en-US" altLang="en-US" sz="2400" b="1" dirty="0"/>
              <a:t>In </a:t>
            </a:r>
            <a:r>
              <a:rPr lang="en-US" altLang="en-US" sz="2400" b="1" i="1" dirty="0"/>
              <a:t>Romans 6</a:t>
            </a:r>
            <a:r>
              <a:rPr lang="en-US" altLang="en-US" sz="2400" b="1" dirty="0"/>
              <a:t>, through baptism we “walk in newness of life” (v. 4). We are not to let sin “reign in [our] mortal body” (v. 12), but are to “present [ourselves] to God” (v. 13) so that sin will “not have dominion over” us (v. 14). Our members are to be yielded to “righteousness for holiness” (v. 19). Therefore we have “been set free from sin, and have become slaves of God” (v. 22). Our hope is to share in “the glory of God” (5:2). Even the very creation “eagerly waits for the revealing of the sons of God” (8:19).  Continuing in chapter 8, we are called “sons of God” (v. 14) who have received a “Spirit of adoption,” crying (as Jesus did) “Abba, Father” (v. 15). The Spirit bears witness “with our spirit”—that we are “children of God” (v. 16). As His children, we are “heirs of God and joint heirs with Christ ... that we may also be glorified together” (v. 17).  In verse 29, we are to be “conformed to the image of His Son.” Furthermore, those He “justified, these He also glorified” (v. 30).</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5BCCB0F-831C-4E77-AE5C-E484BB8E0DAA}"/>
              </a:ext>
            </a:extLst>
          </p:cNvPr>
          <p:cNvSpPr>
            <a:spLocks noGrp="1" noRot="1" noChangeArrowheads="1"/>
          </p:cNvSpPr>
          <p:nvPr>
            <p:ph type="title" idx="4294967295"/>
          </p:nvPr>
        </p:nvSpPr>
        <p:spPr/>
        <p:txBody>
          <a:bodyPr/>
          <a:lstStyle/>
          <a:p>
            <a:pPr marL="838200" indent="-838200" eaLnBrk="1" hangingPunct="1">
              <a:defRPr/>
            </a:pPr>
            <a:r>
              <a:rPr lang="en-US" altLang="en-US" sz="4000" dirty="0"/>
              <a:t>      Partakers of the Divine Nature </a:t>
            </a:r>
            <a:r>
              <a:rPr lang="en-US" altLang="en-US" sz="2800" dirty="0"/>
              <a:t>Children of God/ Sons/ Heirs</a:t>
            </a:r>
          </a:p>
        </p:txBody>
      </p:sp>
      <p:sp>
        <p:nvSpPr>
          <p:cNvPr id="29699" name="Rectangle 3">
            <a:extLst>
              <a:ext uri="{FF2B5EF4-FFF2-40B4-BE49-F238E27FC236}">
                <a16:creationId xmlns:a16="http://schemas.microsoft.com/office/drawing/2014/main" id="{EBC1F103-FB00-49EB-BB98-906F88199FC1}"/>
              </a:ext>
            </a:extLst>
          </p:cNvPr>
          <p:cNvSpPr>
            <a:spLocks noGrp="1" noChangeArrowheads="1"/>
          </p:cNvSpPr>
          <p:nvPr>
            <p:ph type="body" idx="4294967295"/>
          </p:nvPr>
        </p:nvSpPr>
        <p:spPr>
          <a:xfrm>
            <a:off x="1295400" y="1981199"/>
            <a:ext cx="7010400" cy="4571999"/>
          </a:xfrm>
        </p:spPr>
        <p:txBody>
          <a:bodyPr/>
          <a:lstStyle/>
          <a:p>
            <a:pPr marL="609600" indent="-609600" eaLnBrk="1" hangingPunct="1">
              <a:defRPr/>
            </a:pPr>
            <a:r>
              <a:rPr lang="en-US" altLang="en-US" b="1" dirty="0"/>
              <a:t>In </a:t>
            </a:r>
            <a:r>
              <a:rPr lang="en-US" altLang="en-US" b="1" i="1" dirty="0"/>
              <a:t>Ephesians 4:23–24</a:t>
            </a:r>
            <a:r>
              <a:rPr lang="en-US" altLang="en-US" b="1" dirty="0"/>
              <a:t>: “be renewed in the spirit of your mind” and “put on the new man which was created according to God, in true righteousness and holiness.” And in 5:1 we told to be “imitators of God.”</a:t>
            </a:r>
          </a:p>
        </p:txBody>
      </p:sp>
      <p:sp>
        <p:nvSpPr>
          <p:cNvPr id="4" name="Rectangle: Rounded Corners 3">
            <a:extLst>
              <a:ext uri="{FF2B5EF4-FFF2-40B4-BE49-F238E27FC236}">
                <a16:creationId xmlns:a16="http://schemas.microsoft.com/office/drawing/2014/main" id="{EA9CFDF8-F1F3-4688-B19B-23F6D3616C04}"/>
              </a:ext>
            </a:extLst>
          </p:cNvPr>
          <p:cNvSpPr/>
          <p:nvPr/>
        </p:nvSpPr>
        <p:spPr>
          <a:xfrm>
            <a:off x="8763000" y="1944756"/>
            <a:ext cx="3429000" cy="14478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 you reflect Christ in your…</a:t>
            </a:r>
          </a:p>
        </p:txBody>
      </p:sp>
      <p:sp>
        <p:nvSpPr>
          <p:cNvPr id="5" name="Rectangle: Rounded Corners 4">
            <a:extLst>
              <a:ext uri="{FF2B5EF4-FFF2-40B4-BE49-F238E27FC236}">
                <a16:creationId xmlns:a16="http://schemas.microsoft.com/office/drawing/2014/main" id="{A12C58F4-9573-4C75-AE59-1F2604E81B34}"/>
              </a:ext>
            </a:extLst>
          </p:cNvPr>
          <p:cNvSpPr/>
          <p:nvPr/>
        </p:nvSpPr>
        <p:spPr>
          <a:xfrm>
            <a:off x="8974520" y="3392556"/>
            <a:ext cx="3005959" cy="96758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THOUGHTS</a:t>
            </a:r>
          </a:p>
        </p:txBody>
      </p:sp>
      <p:sp>
        <p:nvSpPr>
          <p:cNvPr id="6" name="Rectangle: Rounded Corners 5">
            <a:extLst>
              <a:ext uri="{FF2B5EF4-FFF2-40B4-BE49-F238E27FC236}">
                <a16:creationId xmlns:a16="http://schemas.microsoft.com/office/drawing/2014/main" id="{E9023A17-52DE-4307-B914-CD3EC889D4C4}"/>
              </a:ext>
            </a:extLst>
          </p:cNvPr>
          <p:cNvSpPr/>
          <p:nvPr/>
        </p:nvSpPr>
        <p:spPr>
          <a:xfrm>
            <a:off x="8937734" y="5210845"/>
            <a:ext cx="3042745" cy="99123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rPr>
              <a:t>DEEDS?</a:t>
            </a:r>
          </a:p>
        </p:txBody>
      </p:sp>
      <p:sp>
        <p:nvSpPr>
          <p:cNvPr id="7" name="Rectangle: Rounded Corners 6">
            <a:extLst>
              <a:ext uri="{FF2B5EF4-FFF2-40B4-BE49-F238E27FC236}">
                <a16:creationId xmlns:a16="http://schemas.microsoft.com/office/drawing/2014/main" id="{2B15DE0B-341C-4214-AF0E-D0969609AF96}"/>
              </a:ext>
            </a:extLst>
          </p:cNvPr>
          <p:cNvSpPr/>
          <p:nvPr/>
        </p:nvSpPr>
        <p:spPr>
          <a:xfrm>
            <a:off x="8937734" y="4368020"/>
            <a:ext cx="3042745" cy="84545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WORDS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4294967295"/>
          </p:nvPr>
        </p:nvSpPr>
        <p:spPr>
          <a:xfrm>
            <a:off x="878131" y="1184204"/>
            <a:ext cx="8533069" cy="4810101"/>
          </a:xfrm>
        </p:spPr>
        <p:txBody>
          <a:bodyPr vert="horz" wrap="square" lIns="68410" tIns="34205" rIns="68410" bIns="34205" numCol="1" rtlCol="0" anchor="ctr" anchorCtr="0" compatLnSpc="1">
            <a:prstTxWarp prst="textNoShape">
              <a:avLst/>
            </a:prstTxWarp>
            <a:normAutofit/>
          </a:bodyPr>
          <a:lstStyle/>
          <a:p>
            <a:pPr indent="-171021">
              <a:lnSpc>
                <a:spcPct val="90000"/>
              </a:lnSpc>
              <a:buFont typeface="Arial" panose="020B0604020202020204" pitchFamily="34" charset="0"/>
              <a:buChar char="•"/>
            </a:pPr>
            <a:r>
              <a:rPr lang="en-US" altLang="en-US" sz="3600" b="1" dirty="0"/>
              <a:t>Weekly study plan:</a:t>
            </a:r>
          </a:p>
          <a:p>
            <a:pPr indent="-171021">
              <a:lnSpc>
                <a:spcPct val="90000"/>
              </a:lnSpc>
              <a:buFont typeface="Arial" panose="020B0604020202020204" pitchFamily="34" charset="0"/>
              <a:buChar char="•"/>
            </a:pPr>
            <a:r>
              <a:rPr lang="en-US" altLang="en-US" sz="3600" b="1" dirty="0"/>
              <a:t>Read 2 Peter once a week</a:t>
            </a:r>
          </a:p>
          <a:p>
            <a:pPr indent="-171021">
              <a:lnSpc>
                <a:spcPct val="90000"/>
              </a:lnSpc>
              <a:buFont typeface="Arial" panose="020B0604020202020204" pitchFamily="34" charset="0"/>
              <a:buChar char="•"/>
            </a:pPr>
            <a:r>
              <a:rPr lang="en-US" altLang="en-US" sz="3600" b="1" dirty="0"/>
              <a:t>Work on the memory verse by reading it carefully aloud at least eleven times this week</a:t>
            </a:r>
          </a:p>
        </p:txBody>
      </p:sp>
      <p:pic>
        <p:nvPicPr>
          <p:cNvPr id="4" name="Picture 3">
            <a:extLst>
              <a:ext uri="{FF2B5EF4-FFF2-40B4-BE49-F238E27FC236}">
                <a16:creationId xmlns:a16="http://schemas.microsoft.com/office/drawing/2014/main" id="{CA2EBF61-FE3C-4514-A57C-041A03613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037" y="4502303"/>
            <a:ext cx="3543883" cy="2342820"/>
          </a:xfrm>
          <a:prstGeom prst="rect">
            <a:avLst/>
          </a:prstGeom>
        </p:spPr>
      </p:pic>
      <p:sp>
        <p:nvSpPr>
          <p:cNvPr id="8" name="Rectangle 4">
            <a:extLst>
              <a:ext uri="{FF2B5EF4-FFF2-40B4-BE49-F238E27FC236}">
                <a16:creationId xmlns:a16="http://schemas.microsoft.com/office/drawing/2014/main" id="{843FBAFE-D037-44D3-A754-2A5908F7C28B}"/>
              </a:ext>
            </a:extLst>
          </p:cNvPr>
          <p:cNvSpPr>
            <a:spLocks noGrp="1" noChangeArrowheads="1"/>
          </p:cNvSpPr>
          <p:nvPr>
            <p:ph type="ctrTitle"/>
          </p:nvPr>
        </p:nvSpPr>
        <p:spPr>
          <a:xfrm>
            <a:off x="157946" y="84497"/>
            <a:ext cx="7360764" cy="1099791"/>
          </a:xfrm>
        </p:spPr>
        <p:txBody>
          <a:bodyPr/>
          <a:lstStyle/>
          <a:p>
            <a:pPr algn="ctr" eaLnBrk="1" hangingPunct="1"/>
            <a:r>
              <a:rPr lang="en-US" altLang="en-US" sz="5387" dirty="0"/>
              <a:t>Eyeing Second Peter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5BCCB0F-831C-4E77-AE5C-E484BB8E0DAA}"/>
              </a:ext>
            </a:extLst>
          </p:cNvPr>
          <p:cNvSpPr>
            <a:spLocks noGrp="1" noRot="1" noChangeArrowheads="1"/>
          </p:cNvSpPr>
          <p:nvPr>
            <p:ph type="title" idx="4294967295"/>
          </p:nvPr>
        </p:nvSpPr>
        <p:spPr/>
        <p:txBody>
          <a:bodyPr/>
          <a:lstStyle/>
          <a:p>
            <a:pPr marL="838200" indent="-838200" eaLnBrk="1" hangingPunct="1">
              <a:defRPr/>
            </a:pPr>
            <a:endParaRPr lang="en-US" altLang="en-US" sz="2800" dirty="0"/>
          </a:p>
        </p:txBody>
      </p:sp>
      <p:sp>
        <p:nvSpPr>
          <p:cNvPr id="29699" name="Rectangle 3">
            <a:extLst>
              <a:ext uri="{FF2B5EF4-FFF2-40B4-BE49-F238E27FC236}">
                <a16:creationId xmlns:a16="http://schemas.microsoft.com/office/drawing/2014/main" id="{EBC1F103-FB00-49EB-BB98-906F88199FC1}"/>
              </a:ext>
            </a:extLst>
          </p:cNvPr>
          <p:cNvSpPr>
            <a:spLocks noGrp="1" noChangeArrowheads="1"/>
          </p:cNvSpPr>
          <p:nvPr>
            <p:ph type="body" idx="4294967295"/>
          </p:nvPr>
        </p:nvSpPr>
        <p:spPr>
          <a:xfrm>
            <a:off x="2590800" y="2465388"/>
            <a:ext cx="7543800" cy="3630612"/>
          </a:xfrm>
        </p:spPr>
        <p:txBody>
          <a:bodyPr/>
          <a:lstStyle/>
          <a:p>
            <a:pPr marL="609600" indent="-609600" eaLnBrk="1" hangingPunct="1">
              <a:defRPr/>
            </a:pPr>
            <a:r>
              <a:rPr lang="en-US" altLang="en-US" sz="4000" b="1"/>
              <a:t>How do we understand God’s holiness?  </a:t>
            </a:r>
          </a:p>
          <a:p>
            <a:pPr marL="609600" indent="-609600" eaLnBrk="1" hangingPunct="1">
              <a:defRPr/>
            </a:pPr>
            <a:r>
              <a:rPr lang="en-US" altLang="en-US" sz="4000" b="1"/>
              <a:t>What is the impact on us?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15F6-C55D-4FBF-908C-638EC3331D80}"/>
              </a:ext>
            </a:extLst>
          </p:cNvPr>
          <p:cNvSpPr>
            <a:spLocks noGrp="1"/>
          </p:cNvSpPr>
          <p:nvPr>
            <p:ph type="title"/>
          </p:nvPr>
        </p:nvSpPr>
        <p:spPr/>
        <p:txBody>
          <a:bodyPr/>
          <a:lstStyle/>
          <a:p>
            <a:pPr>
              <a:defRPr/>
            </a:pPr>
            <a:r>
              <a:rPr lang="en-US" dirty="0"/>
              <a:t>God’s Holiness</a:t>
            </a:r>
          </a:p>
        </p:txBody>
      </p:sp>
      <p:sp>
        <p:nvSpPr>
          <p:cNvPr id="3" name="Content Placeholder 2">
            <a:extLst>
              <a:ext uri="{FF2B5EF4-FFF2-40B4-BE49-F238E27FC236}">
                <a16:creationId xmlns:a16="http://schemas.microsoft.com/office/drawing/2014/main" id="{5DA76E53-63FB-4CB5-AF98-DC67247B765C}"/>
              </a:ext>
            </a:extLst>
          </p:cNvPr>
          <p:cNvSpPr>
            <a:spLocks noGrp="1"/>
          </p:cNvSpPr>
          <p:nvPr>
            <p:ph idx="1"/>
          </p:nvPr>
        </p:nvSpPr>
        <p:spPr>
          <a:xfrm>
            <a:off x="2590800" y="1447800"/>
            <a:ext cx="10744200" cy="4953000"/>
          </a:xfrm>
        </p:spPr>
        <p:txBody>
          <a:bodyPr/>
          <a:lstStyle/>
          <a:p>
            <a:pPr eaLnBrk="1" hangingPunct="1">
              <a:defRPr/>
            </a:pPr>
            <a:r>
              <a:rPr lang="en-US" altLang="en-US" sz="2400" dirty="0"/>
              <a:t>God is Holy, Holy, Holy </a:t>
            </a:r>
          </a:p>
          <a:p>
            <a:pPr lvl="1" eaLnBrk="1" hangingPunct="1">
              <a:defRPr/>
            </a:pPr>
            <a:r>
              <a:rPr lang="en-US" altLang="en-US" sz="2400" dirty="0"/>
              <a:t>God is unique, separate, sacred, and physically unapproachable</a:t>
            </a:r>
          </a:p>
          <a:p>
            <a:pPr lvl="1" eaLnBrk="1" hangingPunct="1">
              <a:defRPr/>
            </a:pPr>
            <a:r>
              <a:rPr lang="en-US" altLang="en-US" sz="2400" dirty="0"/>
              <a:t>God is Deity – above us in all ways</a:t>
            </a:r>
          </a:p>
          <a:p>
            <a:pPr lvl="1" eaLnBrk="1" hangingPunct="1">
              <a:defRPr/>
            </a:pPr>
            <a:r>
              <a:rPr lang="en-US" altLang="en-US" sz="2400" dirty="0"/>
              <a:t>Are we humble? Attitude in worship, prayer, daily walk?</a:t>
            </a:r>
          </a:p>
          <a:p>
            <a:pPr eaLnBrk="1" hangingPunct="1">
              <a:defRPr/>
            </a:pPr>
            <a:r>
              <a:rPr lang="en-US" altLang="en-US" sz="2400" dirty="0"/>
              <a:t>God is absolute moral perfection</a:t>
            </a:r>
          </a:p>
          <a:p>
            <a:pPr lvl="1" eaLnBrk="1" hangingPunct="1">
              <a:defRPr/>
            </a:pPr>
            <a:r>
              <a:rPr lang="en-US" altLang="en-US" sz="2400" dirty="0"/>
              <a:t>God is opposed to sin because He is holy.</a:t>
            </a:r>
          </a:p>
          <a:p>
            <a:pPr lvl="1" eaLnBrk="1" hangingPunct="1">
              <a:defRPr/>
            </a:pPr>
            <a:r>
              <a:rPr lang="en-US" altLang="en-US" sz="2400" dirty="0"/>
              <a:t>Sin separates us from God, brings His wrath</a:t>
            </a:r>
          </a:p>
          <a:p>
            <a:pPr lvl="1" eaLnBrk="1" hangingPunct="1">
              <a:defRPr/>
            </a:pPr>
            <a:r>
              <a:rPr lang="en-US" altLang="en-US" sz="2400" dirty="0"/>
              <a:t>However, we are called to be holy (perfect)</a:t>
            </a:r>
          </a:p>
          <a:p>
            <a:pPr lvl="2" eaLnBrk="1" hangingPunct="1">
              <a:defRPr/>
            </a:pPr>
            <a:r>
              <a:rPr lang="en-US" altLang="en-US" dirty="0"/>
              <a:t>Put away former lusts</a:t>
            </a:r>
          </a:p>
          <a:p>
            <a:pPr lvl="2" eaLnBrk="1" hangingPunct="1">
              <a:defRPr/>
            </a:pPr>
            <a:r>
              <a:rPr lang="en-US" altLang="en-US" dirty="0"/>
              <a:t>Imitate God and Christ</a:t>
            </a:r>
          </a:p>
          <a:p>
            <a:pPr lvl="2" eaLnBrk="1" hangingPunct="1">
              <a:defRPr/>
            </a:pPr>
            <a:r>
              <a:rPr lang="en-US" altLang="en-US" dirty="0"/>
              <a:t>Careful of our daily lives</a:t>
            </a:r>
          </a:p>
          <a:p>
            <a:pPr lvl="2" eaLnBrk="1" hangingPunct="1">
              <a:defRPr/>
            </a:pPr>
            <a:r>
              <a:rPr lang="en-US" altLang="en-US" dirty="0"/>
              <a:t>Grow in God</a:t>
            </a:r>
          </a:p>
          <a:p>
            <a:pPr>
              <a:defRPr/>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96FA-327D-4D7F-9DDF-F17F7753F431}"/>
              </a:ext>
            </a:extLst>
          </p:cNvPr>
          <p:cNvSpPr>
            <a:spLocks noGrp="1"/>
          </p:cNvSpPr>
          <p:nvPr>
            <p:ph type="title"/>
          </p:nvPr>
        </p:nvSpPr>
        <p:spPr/>
        <p:txBody>
          <a:bodyPr/>
          <a:lstStyle/>
          <a:p>
            <a:pPr>
              <a:defRPr/>
            </a:pPr>
            <a:endParaRPr lang="en-US"/>
          </a:p>
        </p:txBody>
      </p:sp>
      <p:sp>
        <p:nvSpPr>
          <p:cNvPr id="3" name="Content Placeholder 2">
            <a:extLst>
              <a:ext uri="{FF2B5EF4-FFF2-40B4-BE49-F238E27FC236}">
                <a16:creationId xmlns:a16="http://schemas.microsoft.com/office/drawing/2014/main" id="{5983B625-19CB-4EC2-BF4F-594479FE1A51}"/>
              </a:ext>
            </a:extLst>
          </p:cNvPr>
          <p:cNvSpPr>
            <a:spLocks noGrp="1"/>
          </p:cNvSpPr>
          <p:nvPr>
            <p:ph idx="1"/>
          </p:nvPr>
        </p:nvSpPr>
        <p:spPr/>
        <p:txBody>
          <a:bodyPr/>
          <a:lstStyle/>
          <a:p>
            <a:pPr marL="0" indent="0">
              <a:buNone/>
              <a:defRPr/>
            </a:pPr>
            <a:r>
              <a:rPr lang="en-US" altLang="en-US" sz="4000" b="1" dirty="0"/>
              <a:t>How can we be holy as God wants us to be?  How does one perfect holiness?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C1E5-56E5-4C6A-A9DB-BD2C5CCF80FB}"/>
              </a:ext>
            </a:extLst>
          </p:cNvPr>
          <p:cNvSpPr>
            <a:spLocks noGrp="1"/>
          </p:cNvSpPr>
          <p:nvPr>
            <p:ph type="title"/>
          </p:nvPr>
        </p:nvSpPr>
        <p:spPr/>
        <p:txBody>
          <a:bodyPr/>
          <a:lstStyle/>
          <a:p>
            <a:pPr>
              <a:defRPr/>
            </a:pPr>
            <a:r>
              <a:rPr lang="en-US" dirty="0"/>
              <a:t>Partaking of the Divine Nature Is About Holiness</a:t>
            </a:r>
          </a:p>
        </p:txBody>
      </p:sp>
      <p:sp>
        <p:nvSpPr>
          <p:cNvPr id="3" name="Content Placeholder 2">
            <a:extLst>
              <a:ext uri="{FF2B5EF4-FFF2-40B4-BE49-F238E27FC236}">
                <a16:creationId xmlns:a16="http://schemas.microsoft.com/office/drawing/2014/main" id="{CB3DDF8C-726B-4CEA-8C6A-2F5ECB644844}"/>
              </a:ext>
            </a:extLst>
          </p:cNvPr>
          <p:cNvSpPr>
            <a:spLocks noGrp="1"/>
          </p:cNvSpPr>
          <p:nvPr>
            <p:ph idx="1"/>
          </p:nvPr>
        </p:nvSpPr>
        <p:spPr>
          <a:xfrm>
            <a:off x="1422400" y="1981200"/>
            <a:ext cx="10312400" cy="4876800"/>
          </a:xfrm>
        </p:spPr>
        <p:txBody>
          <a:bodyPr/>
          <a:lstStyle/>
          <a:p>
            <a:pPr>
              <a:defRPr/>
            </a:pPr>
            <a:r>
              <a:rPr lang="en-US" sz="2800" dirty="0"/>
              <a:t>2 Peter 3:11-14 </a:t>
            </a:r>
            <a:r>
              <a:rPr lang="en-US" sz="2800" i="1" dirty="0">
                <a:effectLst/>
              </a:rPr>
              <a:t>Seeing</a:t>
            </a:r>
            <a:r>
              <a:rPr lang="en-US" sz="2800" dirty="0">
                <a:effectLst/>
              </a:rPr>
              <a:t> then </a:t>
            </a:r>
            <a:r>
              <a:rPr lang="en-US" sz="2800" i="1" dirty="0">
                <a:effectLst/>
              </a:rPr>
              <a:t>that</a:t>
            </a:r>
            <a:r>
              <a:rPr lang="en-US" sz="2800" dirty="0">
                <a:effectLst/>
              </a:rPr>
              <a:t> all these things shall be dissolved, what manner </a:t>
            </a:r>
            <a:r>
              <a:rPr lang="en-US" sz="2800" i="1" dirty="0">
                <a:effectLst/>
              </a:rPr>
              <a:t>of persons</a:t>
            </a:r>
            <a:r>
              <a:rPr lang="en-US" sz="2800" dirty="0">
                <a:effectLst/>
              </a:rPr>
              <a:t> ought ye to be in </a:t>
            </a:r>
            <a:r>
              <a:rPr lang="en-US" sz="2800" i="1" dirty="0">
                <a:effectLst/>
              </a:rPr>
              <a:t>all</a:t>
            </a:r>
            <a:r>
              <a:rPr lang="en-US" sz="2800" dirty="0">
                <a:effectLst/>
              </a:rPr>
              <a:t> holy conversation and godliness, Looking for and hasting unto the coming of the day of God, wherein the heavens being on fire shall be dissolved, and the elements shall melt with fervent heat? Nevertheless we, according to his promise, look for new heavens and a new earth, wherein </a:t>
            </a:r>
            <a:r>
              <a:rPr lang="en-US" sz="2800" dirty="0" err="1">
                <a:effectLst/>
              </a:rPr>
              <a:t>dwelleth</a:t>
            </a:r>
            <a:r>
              <a:rPr lang="en-US" sz="2800" dirty="0">
                <a:effectLst/>
              </a:rPr>
              <a:t> righteousness.  Wherefore, beloved, seeing that ye look for such things, be diligent that ye may be found of him in peace, without spot, and blameless</a:t>
            </a:r>
          </a:p>
          <a:p>
            <a:pPr>
              <a:defRPr/>
            </a:pP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B4414B7-3290-40BF-8762-55FD440B79EC}"/>
              </a:ext>
            </a:extLst>
          </p:cNvPr>
          <p:cNvSpPr>
            <a:spLocks noGrp="1" noChangeArrowheads="1"/>
          </p:cNvSpPr>
          <p:nvPr>
            <p:ph type="title"/>
          </p:nvPr>
        </p:nvSpPr>
        <p:spPr>
          <a:xfrm>
            <a:off x="2895601" y="228601"/>
            <a:ext cx="7254875" cy="1293813"/>
          </a:xfrm>
        </p:spPr>
        <p:txBody>
          <a:bodyPr>
            <a:normAutofit fontScale="90000"/>
          </a:bodyPr>
          <a:lstStyle/>
          <a:p>
            <a:pPr eaLnBrk="1" fontAlgn="auto" hangingPunct="1">
              <a:spcAft>
                <a:spcPts val="0"/>
              </a:spcAft>
              <a:defRPr/>
            </a:pPr>
            <a:r>
              <a:rPr lang="en-US" altLang="en-US" dirty="0"/>
              <a:t>The Holiness of God</a:t>
            </a:r>
            <a:br>
              <a:rPr lang="en-US" altLang="en-US" dirty="0"/>
            </a:br>
            <a:r>
              <a:rPr lang="en-US" altLang="en-US" dirty="0"/>
              <a:t>God’s Desire for the Church</a:t>
            </a:r>
          </a:p>
        </p:txBody>
      </p:sp>
      <p:sp>
        <p:nvSpPr>
          <p:cNvPr id="18435" name="Rectangle 3">
            <a:extLst>
              <a:ext uri="{FF2B5EF4-FFF2-40B4-BE49-F238E27FC236}">
                <a16:creationId xmlns:a16="http://schemas.microsoft.com/office/drawing/2014/main" id="{5725D73D-0380-4AA4-A74E-2E03005CA977}"/>
              </a:ext>
            </a:extLst>
          </p:cNvPr>
          <p:cNvSpPr>
            <a:spLocks noGrp="1" noChangeArrowheads="1"/>
          </p:cNvSpPr>
          <p:nvPr>
            <p:ph idx="1"/>
          </p:nvPr>
        </p:nvSpPr>
        <p:spPr>
          <a:xfrm>
            <a:off x="1600200" y="1752600"/>
            <a:ext cx="10134600" cy="5105400"/>
          </a:xfrm>
        </p:spPr>
        <p:txBody>
          <a:bodyPr/>
          <a:lstStyle/>
          <a:p>
            <a:pPr eaLnBrk="1" hangingPunct="1">
              <a:defRPr/>
            </a:pPr>
            <a:r>
              <a:rPr lang="en-US" altLang="en-US" b="1" dirty="0"/>
              <a:t>1 Peter 1:13-16</a:t>
            </a:r>
            <a:r>
              <a:rPr lang="en-US" altLang="en-US" dirty="0"/>
              <a:t>  “13 Wherefore gird up the loins of your mind, be sober, and hope to the end for the grace that is to be brought unto you at the revelation of Jesus Christ; 14 As obedient children, not fashioning yourselves according to the former lusts in your ignorance: 15 But as he which hath called you is holy, so be ye holy in all manner of conversation; 16 Because it is written, </a:t>
            </a:r>
            <a:r>
              <a:rPr lang="en-US" altLang="en-US" b="1" u="sng" dirty="0"/>
              <a:t>Be ye holy; for I am holy</a:t>
            </a:r>
            <a:r>
              <a:rPr lang="en-US" altLang="en-US" dirty="0"/>
              <a: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EBC7DA4-06B2-4E38-81DC-DB0355EDD89F}"/>
              </a:ext>
            </a:extLst>
          </p:cNvPr>
          <p:cNvSpPr>
            <a:spLocks noGrp="1" noChangeArrowheads="1"/>
          </p:cNvSpPr>
          <p:nvPr>
            <p:ph type="title"/>
          </p:nvPr>
        </p:nvSpPr>
        <p:spPr>
          <a:xfrm>
            <a:off x="2955926" y="425451"/>
            <a:ext cx="7254875" cy="1293813"/>
          </a:xfrm>
        </p:spPr>
        <p:txBody>
          <a:bodyPr>
            <a:normAutofit fontScale="90000"/>
          </a:bodyPr>
          <a:lstStyle/>
          <a:p>
            <a:pPr eaLnBrk="1" fontAlgn="auto" hangingPunct="1">
              <a:spcAft>
                <a:spcPts val="0"/>
              </a:spcAft>
              <a:defRPr/>
            </a:pPr>
            <a:r>
              <a:rPr lang="en-US" altLang="en-US" dirty="0"/>
              <a:t>The Holiness of God</a:t>
            </a:r>
            <a:br>
              <a:rPr lang="en-US" altLang="en-US" dirty="0"/>
            </a:br>
            <a:r>
              <a:rPr lang="en-US" altLang="en-US" dirty="0"/>
              <a:t>God’s Desire for the Church</a:t>
            </a:r>
          </a:p>
        </p:txBody>
      </p:sp>
      <p:sp>
        <p:nvSpPr>
          <p:cNvPr id="19459" name="Rectangle 3">
            <a:extLst>
              <a:ext uri="{FF2B5EF4-FFF2-40B4-BE49-F238E27FC236}">
                <a16:creationId xmlns:a16="http://schemas.microsoft.com/office/drawing/2014/main" id="{71228B0A-6657-45E3-879F-21213DF85DF4}"/>
              </a:ext>
            </a:extLst>
          </p:cNvPr>
          <p:cNvSpPr>
            <a:spLocks noGrp="1" noChangeArrowheads="1"/>
          </p:cNvSpPr>
          <p:nvPr>
            <p:ph idx="1"/>
          </p:nvPr>
        </p:nvSpPr>
        <p:spPr>
          <a:xfrm>
            <a:off x="1981200" y="1828800"/>
            <a:ext cx="9829800" cy="5029200"/>
          </a:xfrm>
        </p:spPr>
        <p:txBody>
          <a:bodyPr/>
          <a:lstStyle/>
          <a:p>
            <a:pPr eaLnBrk="1" hangingPunct="1">
              <a:defRPr/>
            </a:pPr>
            <a:r>
              <a:rPr lang="en-US" altLang="en-US" b="1" dirty="0"/>
              <a:t>Ephesians 1:4-7</a:t>
            </a:r>
            <a:r>
              <a:rPr lang="en-US" altLang="en-US" dirty="0"/>
              <a:t> “4 According as </a:t>
            </a:r>
            <a:r>
              <a:rPr lang="en-US" altLang="en-US" u="sng" dirty="0"/>
              <a:t>he hath chosen us in him before the foundation of the world, that we should be holy and without blame before him in love</a:t>
            </a:r>
            <a:r>
              <a:rPr lang="en-US" altLang="en-US" dirty="0"/>
              <a:t>: 5 </a:t>
            </a:r>
            <a:r>
              <a:rPr lang="en-US" altLang="en-US" u="sng" dirty="0"/>
              <a:t>Having predestinated us unto the adoption of children by Jesus Christ to himself</a:t>
            </a:r>
            <a:r>
              <a:rPr lang="en-US" altLang="en-US" dirty="0"/>
              <a:t>, according to the good pleasure of his will, 6 To the praise of the glory of his grace, wherein he hath made us accepted in the beloved. 7 In whom we have </a:t>
            </a:r>
            <a:r>
              <a:rPr lang="en-US" altLang="en-US" u="sng" dirty="0"/>
              <a:t>redemption through his blood, the forgiveness of sins</a:t>
            </a:r>
            <a:r>
              <a:rPr lang="en-US" altLang="en-US" dirty="0"/>
              <a:t>, according to the riches of his grace;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38F0805-F846-42C5-B9F3-6FFF18C11198}"/>
              </a:ext>
            </a:extLst>
          </p:cNvPr>
          <p:cNvSpPr>
            <a:spLocks noGrp="1" noChangeArrowheads="1"/>
          </p:cNvSpPr>
          <p:nvPr>
            <p:ph type="title"/>
          </p:nvPr>
        </p:nvSpPr>
        <p:spPr>
          <a:xfrm>
            <a:off x="2971801" y="268288"/>
            <a:ext cx="7483475" cy="1293812"/>
          </a:xfrm>
        </p:spPr>
        <p:txBody>
          <a:bodyPr>
            <a:normAutofit fontScale="90000"/>
          </a:bodyPr>
          <a:lstStyle/>
          <a:p>
            <a:pPr eaLnBrk="1" fontAlgn="auto" hangingPunct="1">
              <a:spcAft>
                <a:spcPts val="0"/>
              </a:spcAft>
              <a:defRPr/>
            </a:pPr>
            <a:r>
              <a:rPr lang="en-US" altLang="en-US" dirty="0"/>
              <a:t>The Holiness of God</a:t>
            </a:r>
            <a:br>
              <a:rPr lang="en-US" altLang="en-US" dirty="0"/>
            </a:br>
            <a:r>
              <a:rPr lang="en-US" altLang="en-US" dirty="0"/>
              <a:t>God’s Desire for the Church</a:t>
            </a:r>
          </a:p>
        </p:txBody>
      </p:sp>
      <p:sp>
        <p:nvSpPr>
          <p:cNvPr id="20483" name="Rectangle 3">
            <a:extLst>
              <a:ext uri="{FF2B5EF4-FFF2-40B4-BE49-F238E27FC236}">
                <a16:creationId xmlns:a16="http://schemas.microsoft.com/office/drawing/2014/main" id="{B50870AD-2C0A-47A9-85C3-DBD1CE38ACD4}"/>
              </a:ext>
            </a:extLst>
          </p:cNvPr>
          <p:cNvSpPr>
            <a:spLocks noGrp="1" noChangeArrowheads="1"/>
          </p:cNvSpPr>
          <p:nvPr>
            <p:ph idx="1"/>
          </p:nvPr>
        </p:nvSpPr>
        <p:spPr>
          <a:xfrm>
            <a:off x="1981200" y="4267201"/>
            <a:ext cx="8229600" cy="1863725"/>
          </a:xfrm>
        </p:spPr>
        <p:txBody>
          <a:bodyPr/>
          <a:lstStyle/>
          <a:p>
            <a:pPr algn="ctr" eaLnBrk="1" hangingPunct="1">
              <a:defRPr/>
            </a:pPr>
            <a:r>
              <a:rPr lang="en-US" altLang="en-US" sz="4400" b="1" dirty="0"/>
              <a:t>HOW CAN WE BE HOLY </a:t>
            </a:r>
          </a:p>
          <a:p>
            <a:pPr marL="0" indent="0" algn="ctr" eaLnBrk="1" hangingPunct="1">
              <a:buNone/>
              <a:defRPr/>
            </a:pPr>
            <a:r>
              <a:rPr lang="en-US" altLang="en-US" sz="4400" b="1" dirty="0"/>
              <a:t>AS HE IS HOLY?</a:t>
            </a:r>
          </a:p>
        </p:txBody>
      </p:sp>
      <p:sp>
        <p:nvSpPr>
          <p:cNvPr id="44036" name="AutoShape 4">
            <a:extLst>
              <a:ext uri="{FF2B5EF4-FFF2-40B4-BE49-F238E27FC236}">
                <a16:creationId xmlns:a16="http://schemas.microsoft.com/office/drawing/2014/main" id="{EBCBCA20-B60F-467E-8BCF-07F07C1E1825}"/>
              </a:ext>
            </a:extLst>
          </p:cNvPr>
          <p:cNvSpPr>
            <a:spLocks noChangeArrowheads="1"/>
          </p:cNvSpPr>
          <p:nvPr/>
        </p:nvSpPr>
        <p:spPr bwMode="auto">
          <a:xfrm>
            <a:off x="1981200" y="1752600"/>
            <a:ext cx="8229600" cy="2133600"/>
          </a:xfrm>
          <a:prstGeom prst="bevel">
            <a:avLst>
              <a:gd name="adj" fmla="val 125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4037" name="WordArt 5">
            <a:extLst>
              <a:ext uri="{FF2B5EF4-FFF2-40B4-BE49-F238E27FC236}">
                <a16:creationId xmlns:a16="http://schemas.microsoft.com/office/drawing/2014/main" id="{6D3D4D20-FFC2-4BB1-A025-E778B191E268}"/>
              </a:ext>
            </a:extLst>
          </p:cNvPr>
          <p:cNvSpPr>
            <a:spLocks noChangeArrowheads="1" noChangeShapeType="1" noTextEdit="1"/>
          </p:cNvSpPr>
          <p:nvPr/>
        </p:nvSpPr>
        <p:spPr bwMode="auto">
          <a:xfrm>
            <a:off x="2438400" y="2209800"/>
            <a:ext cx="7315200" cy="1219200"/>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round/>
                  <a:headEnd/>
                  <a:tailEnd/>
                </a:ln>
                <a:solidFill>
                  <a:srgbClr val="FFFFFF"/>
                </a:solidFill>
                <a:effectLst>
                  <a:outerShdw dist="35921" dir="2700000" algn="ctr" rotWithShape="0">
                    <a:srgbClr val="808080">
                      <a:alpha val="79999"/>
                    </a:srgbClr>
                  </a:outerShdw>
                </a:effectLst>
                <a:latin typeface="Arial Black" panose="020B0A04020102020204" pitchFamily="34" charset="0"/>
              </a:rPr>
              <a:t>We are to be like HIM!!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F6D0500-9976-4E33-9A29-633AAEEF2A71}"/>
              </a:ext>
            </a:extLst>
          </p:cNvPr>
          <p:cNvSpPr>
            <a:spLocks noGrp="1" noChangeArrowheads="1"/>
          </p:cNvSpPr>
          <p:nvPr>
            <p:ph type="title"/>
          </p:nvPr>
        </p:nvSpPr>
        <p:spPr>
          <a:xfrm>
            <a:off x="2674938" y="228601"/>
            <a:ext cx="7620000" cy="1597025"/>
          </a:xfrm>
        </p:spPr>
        <p:txBody>
          <a:bodyPr>
            <a:normAutofit fontScale="90000"/>
          </a:bodyPr>
          <a:lstStyle/>
          <a:p>
            <a:pPr eaLnBrk="1" fontAlgn="auto" hangingPunct="1">
              <a:spcAft>
                <a:spcPts val="0"/>
              </a:spcAft>
              <a:defRPr/>
            </a:pPr>
            <a:r>
              <a:rPr lang="en-US" altLang="en-US" dirty="0"/>
              <a:t>The Holiness of God</a:t>
            </a:r>
            <a:br>
              <a:rPr lang="en-US" altLang="en-US" dirty="0"/>
            </a:br>
            <a:r>
              <a:rPr lang="en-US" altLang="en-US" dirty="0"/>
              <a:t>God’s Desire for the Church “Be ye holy; for I am holy”</a:t>
            </a:r>
          </a:p>
        </p:txBody>
      </p:sp>
      <p:sp>
        <p:nvSpPr>
          <p:cNvPr id="21507" name="Content Placeholder 2">
            <a:extLst>
              <a:ext uri="{FF2B5EF4-FFF2-40B4-BE49-F238E27FC236}">
                <a16:creationId xmlns:a16="http://schemas.microsoft.com/office/drawing/2014/main" id="{8BC999B1-35D1-4530-9299-37DCBC668BD3}"/>
              </a:ext>
            </a:extLst>
          </p:cNvPr>
          <p:cNvSpPr>
            <a:spLocks noGrp="1" noChangeArrowheads="1"/>
          </p:cNvSpPr>
          <p:nvPr>
            <p:ph idx="1"/>
          </p:nvPr>
        </p:nvSpPr>
        <p:spPr>
          <a:xfrm>
            <a:off x="1905000" y="2438400"/>
            <a:ext cx="9448800" cy="3286126"/>
          </a:xfrm>
        </p:spPr>
        <p:txBody>
          <a:bodyPr/>
          <a:lstStyle/>
          <a:p>
            <a:pPr eaLnBrk="1" hangingPunct="1">
              <a:defRPr/>
            </a:pPr>
            <a:r>
              <a:rPr lang="en-US" altLang="en-US" dirty="0"/>
              <a:t>2 Peter 2:3-4 According as his divine power hath given unto us all things that </a:t>
            </a:r>
            <a:r>
              <a:rPr lang="en-US" altLang="en-US" i="1" dirty="0"/>
              <a:t>pertain</a:t>
            </a:r>
            <a:r>
              <a:rPr lang="en-US" altLang="en-US" dirty="0"/>
              <a:t> unto </a:t>
            </a:r>
            <a:r>
              <a:rPr lang="en-US" altLang="en-US" u="sng" dirty="0"/>
              <a:t>life and godliness</a:t>
            </a:r>
            <a:r>
              <a:rPr lang="en-US" altLang="en-US" dirty="0"/>
              <a:t>, through the knowledge of him that hath called us to </a:t>
            </a:r>
            <a:r>
              <a:rPr lang="en-US" altLang="en-US" u="sng" dirty="0"/>
              <a:t>glory and virtue</a:t>
            </a:r>
            <a:r>
              <a:rPr lang="en-US" altLang="en-US" dirty="0"/>
              <a:t>: Whereby are given unto us </a:t>
            </a:r>
            <a:r>
              <a:rPr lang="en-US" altLang="en-US" u="sng" dirty="0"/>
              <a:t>exceeding great and precious promises</a:t>
            </a:r>
            <a:r>
              <a:rPr lang="en-US" altLang="en-US" dirty="0"/>
              <a:t>: that by these ye might be </a:t>
            </a:r>
            <a:r>
              <a:rPr lang="en-US" altLang="en-US" u="sng" dirty="0"/>
              <a:t>partakers of the divine nature</a:t>
            </a:r>
            <a:r>
              <a:rPr lang="en-US" altLang="en-US" dirty="0"/>
              <a:t>, having </a:t>
            </a:r>
            <a:r>
              <a:rPr lang="en-US" altLang="en-US" u="sng" dirty="0"/>
              <a:t>escaped the corruption that is in the world through lust</a:t>
            </a:r>
            <a:r>
              <a:rPr lang="en-US" altLang="en-US" dirty="0"/>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FF58989-711D-45A9-AFCC-28E201408D01}"/>
              </a:ext>
            </a:extLst>
          </p:cNvPr>
          <p:cNvSpPr>
            <a:spLocks noGrp="1" noChangeArrowheads="1"/>
          </p:cNvSpPr>
          <p:nvPr>
            <p:ph type="title"/>
          </p:nvPr>
        </p:nvSpPr>
        <p:spPr>
          <a:xfrm>
            <a:off x="3581401" y="533401"/>
            <a:ext cx="6378575" cy="1293813"/>
          </a:xfrm>
        </p:spPr>
        <p:txBody>
          <a:bodyPr/>
          <a:lstStyle/>
          <a:p>
            <a:pPr eaLnBrk="1" fontAlgn="auto" hangingPunct="1">
              <a:spcAft>
                <a:spcPts val="0"/>
              </a:spcAft>
              <a:defRPr/>
            </a:pPr>
            <a:r>
              <a:rPr lang="en-US" altLang="en-US" dirty="0"/>
              <a:t>The Holiness of God</a:t>
            </a:r>
            <a:br>
              <a:rPr lang="en-US" altLang="en-US" dirty="0"/>
            </a:br>
            <a:r>
              <a:rPr lang="en-US" altLang="en-US" dirty="0"/>
              <a:t>How Can We Be Holy?</a:t>
            </a:r>
          </a:p>
        </p:txBody>
      </p:sp>
      <p:sp>
        <p:nvSpPr>
          <p:cNvPr id="22531" name="Rectangle 3">
            <a:extLst>
              <a:ext uri="{FF2B5EF4-FFF2-40B4-BE49-F238E27FC236}">
                <a16:creationId xmlns:a16="http://schemas.microsoft.com/office/drawing/2014/main" id="{13FB21CB-974A-4E04-A242-1F0DF4F6BA72}"/>
              </a:ext>
            </a:extLst>
          </p:cNvPr>
          <p:cNvSpPr>
            <a:spLocks noGrp="1" noChangeArrowheads="1"/>
          </p:cNvSpPr>
          <p:nvPr>
            <p:ph idx="1"/>
          </p:nvPr>
        </p:nvSpPr>
        <p:spPr>
          <a:xfrm>
            <a:off x="1828800" y="2057400"/>
            <a:ext cx="9829800" cy="4375151"/>
          </a:xfrm>
        </p:spPr>
        <p:txBody>
          <a:bodyPr/>
          <a:lstStyle/>
          <a:p>
            <a:pPr eaLnBrk="1" hangingPunct="1">
              <a:defRPr/>
            </a:pPr>
            <a:r>
              <a:rPr lang="en-US" altLang="en-US" sz="2800" b="1" dirty="0"/>
              <a:t>Hebrews 10:19-22</a:t>
            </a:r>
            <a:r>
              <a:rPr lang="en-US" altLang="en-US" sz="2800" dirty="0"/>
              <a:t> Having therefore, brethren, boldness to enter into the holiest by the blood of Jesus, 10:20 By a new and living way, which he hath consecrated for us, through the veil, that is to say, his flesh; 10:21 And </a:t>
            </a:r>
            <a:r>
              <a:rPr lang="en-US" altLang="en-US" sz="2800" i="1" dirty="0"/>
              <a:t>having</a:t>
            </a:r>
            <a:r>
              <a:rPr lang="en-US" altLang="en-US" sz="2800" dirty="0"/>
              <a:t> an high priest over the house of God; 10:22 Let us draw near with a true heart in full assurance of faith, having our hearts sprinkled from an evil conscience, and our bodies washed with pure water. </a:t>
            </a:r>
          </a:p>
          <a:p>
            <a:pPr eaLnBrk="1" hangingPunct="1">
              <a:defRPr/>
            </a:pPr>
            <a:r>
              <a:rPr lang="en-US" altLang="en-US" b="1" dirty="0">
                <a:solidFill>
                  <a:schemeClr val="tx2"/>
                </a:solidFill>
              </a:rPr>
              <a:t>We are made holy in Jesus Christ!</a:t>
            </a:r>
          </a:p>
          <a:p>
            <a:pPr eaLnBrk="1" hangingPunct="1">
              <a:defRPr/>
            </a:pPr>
            <a:r>
              <a:rPr lang="en-US" altLang="en-US" sz="2800" dirty="0"/>
              <a:t>We are then called to a life of holiness.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3ADFE1A-15B2-4CD6-9609-D5DEC561C849}"/>
              </a:ext>
            </a:extLst>
          </p:cNvPr>
          <p:cNvSpPr>
            <a:spLocks noGrp="1" noChangeArrowheads="1"/>
          </p:cNvSpPr>
          <p:nvPr>
            <p:ph type="title"/>
          </p:nvPr>
        </p:nvSpPr>
        <p:spPr>
          <a:xfrm>
            <a:off x="2743201" y="457201"/>
            <a:ext cx="7521575" cy="1293813"/>
          </a:xfrm>
        </p:spPr>
        <p:txBody>
          <a:bodyPr>
            <a:normAutofit fontScale="90000"/>
          </a:bodyPr>
          <a:lstStyle/>
          <a:p>
            <a:pPr eaLnBrk="1" fontAlgn="auto" hangingPunct="1">
              <a:spcAft>
                <a:spcPts val="0"/>
              </a:spcAft>
              <a:defRPr/>
            </a:pPr>
            <a:r>
              <a:rPr lang="en-US" altLang="en-US" dirty="0"/>
              <a:t>The Holiness of God</a:t>
            </a:r>
            <a:br>
              <a:rPr lang="en-US" altLang="en-US" dirty="0"/>
            </a:br>
            <a:r>
              <a:rPr lang="en-US" altLang="en-US" dirty="0"/>
              <a:t>We Are Called to Be Holy</a:t>
            </a:r>
          </a:p>
        </p:txBody>
      </p:sp>
      <p:sp>
        <p:nvSpPr>
          <p:cNvPr id="23555" name="Content Placeholder 2">
            <a:extLst>
              <a:ext uri="{FF2B5EF4-FFF2-40B4-BE49-F238E27FC236}">
                <a16:creationId xmlns:a16="http://schemas.microsoft.com/office/drawing/2014/main" id="{19AF0898-7708-4BB8-BD7D-7B1AA7CB4BFF}"/>
              </a:ext>
            </a:extLst>
          </p:cNvPr>
          <p:cNvSpPr>
            <a:spLocks noGrp="1" noChangeArrowheads="1"/>
          </p:cNvSpPr>
          <p:nvPr>
            <p:ph idx="1"/>
          </p:nvPr>
        </p:nvSpPr>
        <p:spPr>
          <a:xfrm>
            <a:off x="1600200" y="2024062"/>
            <a:ext cx="9753600" cy="4224337"/>
          </a:xfrm>
        </p:spPr>
        <p:txBody>
          <a:bodyPr/>
          <a:lstStyle/>
          <a:p>
            <a:pPr eaLnBrk="1" hangingPunct="1">
              <a:defRPr/>
            </a:pPr>
            <a:r>
              <a:rPr lang="en-US" altLang="en-US" b="1" dirty="0"/>
              <a:t>2 Cor 7:1</a:t>
            </a:r>
            <a:r>
              <a:rPr lang="en-US" altLang="en-US" dirty="0"/>
              <a:t> Having therefore these </a:t>
            </a:r>
            <a:r>
              <a:rPr lang="en-US" altLang="en-US" u="sng" dirty="0"/>
              <a:t>promises,</a:t>
            </a:r>
            <a:r>
              <a:rPr lang="en-US" altLang="en-US" dirty="0"/>
              <a:t> dearly beloved, let us </a:t>
            </a:r>
            <a:r>
              <a:rPr lang="en-US" altLang="en-US" u="sng" dirty="0"/>
              <a:t>cleanse ourselves </a:t>
            </a:r>
            <a:r>
              <a:rPr lang="en-US" altLang="en-US" dirty="0"/>
              <a:t>from all filthiness of the flesh and spirit, </a:t>
            </a:r>
            <a:r>
              <a:rPr lang="en-US" altLang="en-US" u="sng" dirty="0"/>
              <a:t>perfecting holiness</a:t>
            </a:r>
            <a:r>
              <a:rPr lang="en-US" altLang="en-US" dirty="0"/>
              <a:t> in the fear of God.</a:t>
            </a:r>
          </a:p>
          <a:p>
            <a:pPr eaLnBrk="1" hangingPunct="1">
              <a:defRPr/>
            </a:pPr>
            <a:r>
              <a:rPr lang="en-US" altLang="en-US" b="1" dirty="0"/>
              <a:t>2 Cor 7:1 </a:t>
            </a:r>
            <a:r>
              <a:rPr lang="en-US" altLang="en-US" dirty="0"/>
              <a:t>(ESV) Since we have these </a:t>
            </a:r>
            <a:r>
              <a:rPr lang="en-US" altLang="en-US" u="sng" dirty="0"/>
              <a:t>promises</a:t>
            </a:r>
            <a:r>
              <a:rPr lang="en-US" altLang="en-US" dirty="0"/>
              <a:t>, beloved, let us </a:t>
            </a:r>
            <a:r>
              <a:rPr lang="en-US" altLang="en-US" u="sng" dirty="0"/>
              <a:t>cleanse ourselves</a:t>
            </a:r>
            <a:r>
              <a:rPr lang="en-US" altLang="en-US" dirty="0"/>
              <a:t> from every defilement of body and spirit, bringing </a:t>
            </a:r>
            <a:r>
              <a:rPr lang="en-US" altLang="en-US" u="sng" dirty="0"/>
              <a:t>holiness to completion</a:t>
            </a:r>
            <a:r>
              <a:rPr lang="en-US" altLang="en-US" dirty="0"/>
              <a:t> in the fear of God.  </a:t>
            </a:r>
          </a:p>
          <a:p>
            <a:pPr eaLnBrk="1" hangingPunct="1">
              <a:defRPr/>
            </a:pP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5261BDA-1986-45E2-8B6A-5E0113FEFE8A}"/>
              </a:ext>
            </a:extLst>
          </p:cNvPr>
          <p:cNvSpPr>
            <a:spLocks noGrp="1" noChangeArrowheads="1"/>
          </p:cNvSpPr>
          <p:nvPr>
            <p:ph type="title"/>
          </p:nvPr>
        </p:nvSpPr>
        <p:spPr>
          <a:xfrm>
            <a:off x="685448" y="292382"/>
            <a:ext cx="8589298" cy="988149"/>
          </a:xfrm>
        </p:spPr>
        <p:txBody>
          <a:bodyPr>
            <a:normAutofit fontScale="90000"/>
          </a:bodyPr>
          <a:lstStyle/>
          <a:p>
            <a:r>
              <a:rPr lang="en-US" altLang="en-US" sz="4389" dirty="0"/>
              <a:t>Memory Passage: 2 Peter 1:3-4</a:t>
            </a:r>
          </a:p>
        </p:txBody>
      </p:sp>
      <p:sp>
        <p:nvSpPr>
          <p:cNvPr id="6147" name="Rectangle 3">
            <a:extLst>
              <a:ext uri="{FF2B5EF4-FFF2-40B4-BE49-F238E27FC236}">
                <a16:creationId xmlns:a16="http://schemas.microsoft.com/office/drawing/2014/main" id="{1BD5F986-BC0F-45FB-9C4C-B730F1968FD0}"/>
              </a:ext>
            </a:extLst>
          </p:cNvPr>
          <p:cNvSpPr>
            <a:spLocks noGrp="1" noChangeArrowheads="1"/>
          </p:cNvSpPr>
          <p:nvPr>
            <p:ph idx="1"/>
          </p:nvPr>
        </p:nvSpPr>
        <p:spPr>
          <a:xfrm>
            <a:off x="685448" y="1166197"/>
            <a:ext cx="10429142" cy="5244792"/>
          </a:xfrm>
        </p:spPr>
        <p:txBody>
          <a:bodyPr rtlCol="0">
            <a:noAutofit/>
          </a:bodyPr>
          <a:lstStyle/>
          <a:p>
            <a:pPr>
              <a:defRPr/>
            </a:pPr>
            <a:r>
              <a:rPr lang="en-US" altLang="en-US" sz="3192" b="1" dirty="0"/>
              <a:t>According as his divine power hath given unto us all things that </a:t>
            </a:r>
            <a:r>
              <a:rPr lang="en-US" altLang="en-US" sz="3192" b="1" i="1" dirty="0"/>
              <a:t>pertain</a:t>
            </a:r>
            <a:r>
              <a:rPr lang="en-US" altLang="en-US" sz="3192" b="1" dirty="0"/>
              <a:t> unto life and godliness, </a:t>
            </a:r>
          </a:p>
          <a:p>
            <a:pPr>
              <a:defRPr/>
            </a:pPr>
            <a:r>
              <a:rPr lang="en-US" altLang="en-US" sz="3192" b="1" dirty="0"/>
              <a:t>through the knowledge of him that hath called us to glory and virtue: </a:t>
            </a:r>
          </a:p>
          <a:p>
            <a:pPr>
              <a:defRPr/>
            </a:pPr>
            <a:r>
              <a:rPr lang="en-US" altLang="en-US" sz="3192" b="1" dirty="0"/>
              <a:t>Whereby are given unto us exceeding great and precious promises: </a:t>
            </a:r>
          </a:p>
          <a:p>
            <a:pPr>
              <a:defRPr/>
            </a:pPr>
            <a:r>
              <a:rPr lang="en-US" altLang="en-US" sz="3192" b="1" dirty="0"/>
              <a:t>that by these ye might be partakers of the divine nature, </a:t>
            </a:r>
          </a:p>
          <a:p>
            <a:pPr>
              <a:defRPr/>
            </a:pPr>
            <a:r>
              <a:rPr lang="en-US" altLang="en-US" sz="3192" b="1" dirty="0"/>
              <a:t>having escaped the corruption that is in the world through lust.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E8555CD-DCAD-4ADD-A379-A985D7361087}"/>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dirty="0"/>
              <a:t>The Holiness of God</a:t>
            </a:r>
            <a:br>
              <a:rPr lang="en-US" altLang="en-US" dirty="0"/>
            </a:br>
            <a:r>
              <a:rPr lang="en-US" altLang="en-US" dirty="0"/>
              <a:t>We Are Called to Be Holy</a:t>
            </a:r>
          </a:p>
        </p:txBody>
      </p:sp>
      <p:sp>
        <p:nvSpPr>
          <p:cNvPr id="24579" name="Rectangle 3">
            <a:extLst>
              <a:ext uri="{FF2B5EF4-FFF2-40B4-BE49-F238E27FC236}">
                <a16:creationId xmlns:a16="http://schemas.microsoft.com/office/drawing/2014/main" id="{919474A9-AA34-42A9-9A93-9DEF74BAE634}"/>
              </a:ext>
            </a:extLst>
          </p:cNvPr>
          <p:cNvSpPr>
            <a:spLocks noGrp="1" noChangeArrowheads="1"/>
          </p:cNvSpPr>
          <p:nvPr>
            <p:ph idx="1"/>
          </p:nvPr>
        </p:nvSpPr>
        <p:spPr>
          <a:xfrm>
            <a:off x="1981200" y="2057400"/>
            <a:ext cx="9499600" cy="4605338"/>
          </a:xfrm>
        </p:spPr>
        <p:txBody>
          <a:bodyPr/>
          <a:lstStyle/>
          <a:p>
            <a:pPr eaLnBrk="1" hangingPunct="1">
              <a:defRPr/>
            </a:pPr>
            <a:r>
              <a:rPr lang="en-US" altLang="en-US" b="1" dirty="0"/>
              <a:t>Rom 12:1-2</a:t>
            </a:r>
            <a:r>
              <a:rPr lang="en-US" altLang="en-US" dirty="0"/>
              <a:t> I beseech you therefore, brethren, by the mercies of God, that ye present your bodies a living sacrifice, holy, acceptable unto God, </a:t>
            </a:r>
            <a:r>
              <a:rPr lang="en-US" altLang="en-US" i="1" dirty="0"/>
              <a:t>which is</a:t>
            </a:r>
            <a:r>
              <a:rPr lang="en-US" altLang="en-US" dirty="0"/>
              <a:t> your reasonable service. 2 And be not conformed to this world: but be ye transformed by the renewing of your mind, that ye may prove what is that good, and acceptable, and perfect, will of God.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4B4C1E9-083D-47DE-8B09-D84B1ECD0DAD}"/>
              </a:ext>
            </a:extLst>
          </p:cNvPr>
          <p:cNvSpPr>
            <a:spLocks noGrp="1" noChangeArrowheads="1"/>
          </p:cNvSpPr>
          <p:nvPr>
            <p:ph type="title"/>
          </p:nvPr>
        </p:nvSpPr>
        <p:spPr>
          <a:xfrm>
            <a:off x="2743201" y="357188"/>
            <a:ext cx="7521575" cy="1293812"/>
          </a:xfrm>
        </p:spPr>
        <p:txBody>
          <a:bodyPr>
            <a:normAutofit fontScale="90000"/>
          </a:bodyPr>
          <a:lstStyle/>
          <a:p>
            <a:pPr eaLnBrk="1" fontAlgn="auto" hangingPunct="1">
              <a:spcAft>
                <a:spcPts val="0"/>
              </a:spcAft>
              <a:defRPr/>
            </a:pPr>
            <a:r>
              <a:rPr lang="en-US" altLang="en-US" dirty="0"/>
              <a:t>The Holiness of God</a:t>
            </a:r>
            <a:br>
              <a:rPr lang="en-US" altLang="en-US" dirty="0"/>
            </a:br>
            <a:r>
              <a:rPr lang="en-US" altLang="en-US" dirty="0"/>
              <a:t>We Are Called to Be Holy</a:t>
            </a:r>
          </a:p>
        </p:txBody>
      </p:sp>
      <p:sp>
        <p:nvSpPr>
          <p:cNvPr id="20483" name="Rectangle 3">
            <a:extLst>
              <a:ext uri="{FF2B5EF4-FFF2-40B4-BE49-F238E27FC236}">
                <a16:creationId xmlns:a16="http://schemas.microsoft.com/office/drawing/2014/main" id="{3969435D-8D03-484F-8C4E-01C18A741575}"/>
              </a:ext>
            </a:extLst>
          </p:cNvPr>
          <p:cNvSpPr>
            <a:spLocks noGrp="1" noChangeArrowheads="1"/>
          </p:cNvSpPr>
          <p:nvPr>
            <p:ph idx="1"/>
          </p:nvPr>
        </p:nvSpPr>
        <p:spPr>
          <a:xfrm>
            <a:off x="1752600" y="1981200"/>
            <a:ext cx="9753600" cy="4681538"/>
          </a:xfrm>
        </p:spPr>
        <p:txBody>
          <a:bodyPr rtlCol="0">
            <a:normAutofit lnSpcReduction="10000"/>
          </a:bodyPr>
          <a:lstStyle/>
          <a:p>
            <a:pPr eaLnBrk="1" fontAlgn="auto" hangingPunct="1">
              <a:spcAft>
                <a:spcPts val="0"/>
              </a:spcAft>
              <a:defRPr/>
            </a:pPr>
            <a:r>
              <a:rPr lang="en-US" altLang="en-US" sz="2800" b="1" dirty="0"/>
              <a:t>1 </a:t>
            </a:r>
            <a:r>
              <a:rPr lang="en-US" altLang="en-US" sz="2800" b="1" dirty="0" err="1"/>
              <a:t>Thes</a:t>
            </a:r>
            <a:r>
              <a:rPr lang="en-US" altLang="en-US" sz="2800" b="1" dirty="0"/>
              <a:t> 4:3-7</a:t>
            </a:r>
            <a:r>
              <a:rPr lang="en-US" altLang="en-US" sz="2800" dirty="0"/>
              <a:t> 3 For this is the will of God, </a:t>
            </a:r>
            <a:r>
              <a:rPr lang="en-US" altLang="en-US" sz="2800" i="1" dirty="0"/>
              <a:t>even</a:t>
            </a:r>
            <a:r>
              <a:rPr lang="en-US" altLang="en-US" sz="2800" dirty="0"/>
              <a:t> your sanctification, that ye should abstain from fornication: 4That every one of you should know how to possess his vessel in sanctification and </a:t>
            </a:r>
            <a:r>
              <a:rPr lang="en-US" altLang="en-US" sz="2800" dirty="0" err="1"/>
              <a:t>honour</a:t>
            </a:r>
            <a:r>
              <a:rPr lang="en-US" altLang="en-US" sz="2800" dirty="0"/>
              <a:t>; 5Not in the lust of concupiscence, even as the Gentiles which know not God: 6That no </a:t>
            </a:r>
            <a:r>
              <a:rPr lang="en-US" altLang="en-US" sz="2800" i="1" dirty="0"/>
              <a:t>man</a:t>
            </a:r>
            <a:r>
              <a:rPr lang="en-US" altLang="en-US" sz="2800" dirty="0"/>
              <a:t> go beyond and defraud his brother in </a:t>
            </a:r>
            <a:r>
              <a:rPr lang="en-US" altLang="en-US" sz="2800" i="1" dirty="0"/>
              <a:t>any</a:t>
            </a:r>
            <a:r>
              <a:rPr lang="en-US" altLang="en-US" sz="2800" dirty="0"/>
              <a:t> matter: because that the Lord </a:t>
            </a:r>
            <a:r>
              <a:rPr lang="en-US" altLang="en-US" sz="2800" i="1" dirty="0"/>
              <a:t>is</a:t>
            </a:r>
            <a:r>
              <a:rPr lang="en-US" altLang="en-US" sz="2800" dirty="0"/>
              <a:t> the avenger of all such, as we also have forewarned you and testified. </a:t>
            </a:r>
            <a:r>
              <a:rPr lang="en-US" altLang="en-US" sz="2800" u="sng" dirty="0"/>
              <a:t>7For God hath not called us unto uncleanness, but unto holiness</a:t>
            </a:r>
            <a:r>
              <a:rPr lang="en-US" altLang="en-US" sz="2800" dirty="0"/>
              <a:t>. 8He therefore that </a:t>
            </a:r>
            <a:r>
              <a:rPr lang="en-US" altLang="en-US" sz="2800" dirty="0" err="1"/>
              <a:t>despiseth</a:t>
            </a:r>
            <a:r>
              <a:rPr lang="en-US" altLang="en-US" sz="2800" dirty="0"/>
              <a:t>, </a:t>
            </a:r>
            <a:r>
              <a:rPr lang="en-US" altLang="en-US" sz="2800" dirty="0" err="1"/>
              <a:t>despiseth</a:t>
            </a:r>
            <a:r>
              <a:rPr lang="en-US" altLang="en-US" sz="2800" dirty="0"/>
              <a:t> not man, but God, who hath also given unto us his holy Spirit.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67CDD88-3F06-47DC-8770-8B1163066ED2}"/>
              </a:ext>
            </a:extLst>
          </p:cNvPr>
          <p:cNvSpPr>
            <a:spLocks noGrp="1" noChangeArrowheads="1"/>
          </p:cNvSpPr>
          <p:nvPr>
            <p:ph type="title"/>
          </p:nvPr>
        </p:nvSpPr>
        <p:spPr>
          <a:xfrm>
            <a:off x="2667001" y="304801"/>
            <a:ext cx="7483475" cy="1293813"/>
          </a:xfrm>
        </p:spPr>
        <p:txBody>
          <a:bodyPr>
            <a:normAutofit fontScale="90000"/>
          </a:bodyPr>
          <a:lstStyle/>
          <a:p>
            <a:pPr eaLnBrk="1" fontAlgn="auto" hangingPunct="1">
              <a:spcAft>
                <a:spcPts val="0"/>
              </a:spcAft>
              <a:defRPr/>
            </a:pPr>
            <a:r>
              <a:rPr lang="en-US" altLang="en-US" dirty="0"/>
              <a:t>The Holiness of God</a:t>
            </a:r>
            <a:br>
              <a:rPr lang="en-US" altLang="en-US" dirty="0"/>
            </a:br>
            <a:r>
              <a:rPr lang="en-US" altLang="en-US" dirty="0"/>
              <a:t>How Do We Remain Holy?</a:t>
            </a:r>
          </a:p>
        </p:txBody>
      </p:sp>
      <p:sp>
        <p:nvSpPr>
          <p:cNvPr id="26627" name="Rectangle 3">
            <a:extLst>
              <a:ext uri="{FF2B5EF4-FFF2-40B4-BE49-F238E27FC236}">
                <a16:creationId xmlns:a16="http://schemas.microsoft.com/office/drawing/2014/main" id="{2506B83D-562C-4273-AAF8-C42D4FD815FD}"/>
              </a:ext>
            </a:extLst>
          </p:cNvPr>
          <p:cNvSpPr>
            <a:spLocks noGrp="1" noChangeArrowheads="1"/>
          </p:cNvSpPr>
          <p:nvPr>
            <p:ph idx="1"/>
          </p:nvPr>
        </p:nvSpPr>
        <p:spPr>
          <a:xfrm>
            <a:off x="1752600" y="2057400"/>
            <a:ext cx="10058400" cy="5138738"/>
          </a:xfrm>
        </p:spPr>
        <p:txBody>
          <a:bodyPr/>
          <a:lstStyle/>
          <a:p>
            <a:pPr eaLnBrk="1" hangingPunct="1">
              <a:defRPr/>
            </a:pPr>
            <a:r>
              <a:rPr lang="en-US" altLang="en-US" b="1" dirty="0"/>
              <a:t>1 John 1:7-10</a:t>
            </a:r>
            <a:r>
              <a:rPr lang="en-US" altLang="en-US" dirty="0"/>
              <a:t> 7But if we walk in the light, as he is in the light, we have fellowship one with another, and the blood of Jesus Christ his Son </a:t>
            </a:r>
            <a:r>
              <a:rPr lang="en-US" altLang="en-US" dirty="0" err="1"/>
              <a:t>cleanseth</a:t>
            </a:r>
            <a:r>
              <a:rPr lang="en-US" altLang="en-US" dirty="0"/>
              <a:t> us from all sin. 8If we say that we have no sin, we deceive ourselves, and the truth is not in us. 9If we confess our sins, he is faithful and just to forgive us </a:t>
            </a:r>
            <a:r>
              <a:rPr lang="en-US" altLang="en-US" i="1" dirty="0"/>
              <a:t>our</a:t>
            </a:r>
            <a:r>
              <a:rPr lang="en-US" altLang="en-US" dirty="0"/>
              <a:t> sins, and to cleanse us from all unrighteousness. 10If we say that we have not sinned, we make him a liar, and his word is not in us.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39AA0DB-0BDD-467B-A147-813C8734788A}"/>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a:t>The Holiness of God</a:t>
            </a:r>
            <a:br>
              <a:rPr lang="en-US" altLang="en-US"/>
            </a:br>
            <a:r>
              <a:rPr lang="en-US" altLang="en-US"/>
              <a:t>We Must Strive for Holiness! </a:t>
            </a:r>
          </a:p>
        </p:txBody>
      </p:sp>
      <p:sp>
        <p:nvSpPr>
          <p:cNvPr id="22531" name="Rectangle 3">
            <a:extLst>
              <a:ext uri="{FF2B5EF4-FFF2-40B4-BE49-F238E27FC236}">
                <a16:creationId xmlns:a16="http://schemas.microsoft.com/office/drawing/2014/main" id="{201DB333-18C6-4AB1-BCD6-858E1B4D404C}"/>
              </a:ext>
            </a:extLst>
          </p:cNvPr>
          <p:cNvSpPr>
            <a:spLocks noGrp="1" noChangeArrowheads="1"/>
          </p:cNvSpPr>
          <p:nvPr>
            <p:ph idx="1"/>
          </p:nvPr>
        </p:nvSpPr>
        <p:spPr>
          <a:xfrm>
            <a:off x="1422400" y="1981200"/>
            <a:ext cx="9855200" cy="4648200"/>
          </a:xfrm>
        </p:spPr>
        <p:txBody>
          <a:bodyPr rtlCol="0">
            <a:normAutofit/>
          </a:bodyPr>
          <a:lstStyle/>
          <a:p>
            <a:pPr eaLnBrk="1" fontAlgn="auto" hangingPunct="1">
              <a:spcAft>
                <a:spcPts val="0"/>
              </a:spcAft>
              <a:defRPr/>
            </a:pPr>
            <a:r>
              <a:rPr lang="en-US" altLang="en-US" sz="3600" dirty="0"/>
              <a:t>It does make a difference how we live our daily lives</a:t>
            </a:r>
          </a:p>
          <a:p>
            <a:pPr eaLnBrk="1" fontAlgn="auto" hangingPunct="1">
              <a:spcAft>
                <a:spcPts val="0"/>
              </a:spcAft>
              <a:defRPr/>
            </a:pPr>
            <a:r>
              <a:rPr lang="en-US" altLang="en-US" sz="3600" dirty="0"/>
              <a:t>God does see our sins.</a:t>
            </a:r>
          </a:p>
          <a:p>
            <a:pPr eaLnBrk="1" fontAlgn="auto" hangingPunct="1">
              <a:spcAft>
                <a:spcPts val="0"/>
              </a:spcAft>
              <a:defRPr/>
            </a:pPr>
            <a:r>
              <a:rPr lang="en-US" altLang="en-US" sz="3600" dirty="0"/>
              <a:t>God expects us to exercise self-control</a:t>
            </a:r>
          </a:p>
          <a:p>
            <a:pPr eaLnBrk="1" fontAlgn="auto" hangingPunct="1">
              <a:spcAft>
                <a:spcPts val="0"/>
              </a:spcAft>
              <a:defRPr/>
            </a:pPr>
            <a:r>
              <a:rPr lang="en-US" altLang="en-US" sz="3600" dirty="0"/>
              <a:t>God expects us to grow, especially in times of trial.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88DFE3F-7500-4794-9C9E-39ECC66B1115}"/>
              </a:ext>
            </a:extLst>
          </p:cNvPr>
          <p:cNvSpPr>
            <a:spLocks noGrp="1" noRot="1" noChangeArrowheads="1"/>
          </p:cNvSpPr>
          <p:nvPr>
            <p:ph type="title" idx="4294967295"/>
          </p:nvPr>
        </p:nvSpPr>
        <p:spPr/>
        <p:txBody>
          <a:bodyPr/>
          <a:lstStyle/>
          <a:p>
            <a:pPr eaLnBrk="1" hangingPunct="1">
              <a:defRPr/>
            </a:pPr>
            <a:r>
              <a:rPr lang="en-US" altLang="en-US" sz="4000"/>
              <a:t>Discussion: Psalms 82:6-7, John 10:34-36, and </a:t>
            </a:r>
            <a:r>
              <a:rPr lang="en-US" altLang="en-US" sz="4000" i="1"/>
              <a:t>theosis</a:t>
            </a:r>
            <a:r>
              <a:rPr lang="en-US" altLang="en-US" sz="4000"/>
              <a:t> </a:t>
            </a:r>
          </a:p>
        </p:txBody>
      </p:sp>
      <p:sp>
        <p:nvSpPr>
          <p:cNvPr id="39939" name="Rectangle 3">
            <a:extLst>
              <a:ext uri="{FF2B5EF4-FFF2-40B4-BE49-F238E27FC236}">
                <a16:creationId xmlns:a16="http://schemas.microsoft.com/office/drawing/2014/main" id="{EA79FC33-396F-4F4C-8341-863B399F0955}"/>
              </a:ext>
            </a:extLst>
          </p:cNvPr>
          <p:cNvSpPr>
            <a:spLocks noGrp="1" noChangeArrowheads="1"/>
          </p:cNvSpPr>
          <p:nvPr>
            <p:ph type="body" idx="4294967295"/>
          </p:nvPr>
        </p:nvSpPr>
        <p:spPr/>
        <p:txBody>
          <a:bodyPr/>
          <a:lstStyle/>
          <a:p>
            <a:pPr marL="609600" indent="-609600" eaLnBrk="1" hangingPunct="1">
              <a:defRPr/>
            </a:pPr>
            <a:r>
              <a:rPr lang="en-US" altLang="en-US" b="1" i="1" dirty="0"/>
              <a:t>Psalms 82:6-7</a:t>
            </a:r>
            <a:r>
              <a:rPr lang="en-US" altLang="en-US" b="1" dirty="0"/>
              <a:t>  I said, “You </a:t>
            </a:r>
            <a:r>
              <a:rPr lang="en-US" altLang="en-US" b="1" i="1" dirty="0"/>
              <a:t>are</a:t>
            </a:r>
            <a:r>
              <a:rPr lang="en-US" altLang="en-US" b="1" dirty="0"/>
              <a:t> gods, And all of you </a:t>
            </a:r>
            <a:r>
              <a:rPr lang="en-US" altLang="en-US" b="1" i="1" dirty="0"/>
              <a:t>are</a:t>
            </a:r>
            <a:r>
              <a:rPr lang="en-US" altLang="en-US" b="1" dirty="0"/>
              <a:t> children of the Most High. 7 But you shall die like men, And fall like one of the princes.”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2CA9572-E828-42D2-90C2-F55B53D5DBA0}"/>
              </a:ext>
            </a:extLst>
          </p:cNvPr>
          <p:cNvSpPr>
            <a:spLocks noGrp="1" noRot="1" noChangeArrowheads="1"/>
          </p:cNvSpPr>
          <p:nvPr>
            <p:ph type="title" idx="4294967295"/>
          </p:nvPr>
        </p:nvSpPr>
        <p:spPr/>
        <p:txBody>
          <a:bodyPr/>
          <a:lstStyle/>
          <a:p>
            <a:pPr eaLnBrk="1" hangingPunct="1">
              <a:defRPr/>
            </a:pPr>
            <a:r>
              <a:rPr lang="en-US" altLang="en-US" sz="4000"/>
              <a:t>Discussion: Psalms 82:6-7, John 10:34-36, and </a:t>
            </a:r>
            <a:r>
              <a:rPr lang="en-US" altLang="en-US" sz="4000" i="1"/>
              <a:t>theosis</a:t>
            </a:r>
          </a:p>
        </p:txBody>
      </p:sp>
      <p:sp>
        <p:nvSpPr>
          <p:cNvPr id="40963" name="Rectangle 3">
            <a:extLst>
              <a:ext uri="{FF2B5EF4-FFF2-40B4-BE49-F238E27FC236}">
                <a16:creationId xmlns:a16="http://schemas.microsoft.com/office/drawing/2014/main" id="{25B67BCA-112A-479F-B4EE-833263A09C94}"/>
              </a:ext>
            </a:extLst>
          </p:cNvPr>
          <p:cNvSpPr>
            <a:spLocks noGrp="1" noChangeArrowheads="1"/>
          </p:cNvSpPr>
          <p:nvPr>
            <p:ph type="body" idx="4294967295"/>
          </p:nvPr>
        </p:nvSpPr>
        <p:spPr>
          <a:xfrm>
            <a:off x="1487488" y="1828800"/>
            <a:ext cx="8915401" cy="5410200"/>
          </a:xfrm>
        </p:spPr>
        <p:txBody>
          <a:bodyPr/>
          <a:lstStyle/>
          <a:p>
            <a:pPr marL="609600" indent="-609600" eaLnBrk="1" hangingPunct="1">
              <a:lnSpc>
                <a:spcPct val="90000"/>
              </a:lnSpc>
              <a:defRPr/>
            </a:pPr>
            <a:r>
              <a:rPr lang="en-US" altLang="en-US" sz="2400" b="1" i="1" dirty="0"/>
              <a:t>John 10:33-39</a:t>
            </a:r>
            <a:r>
              <a:rPr lang="en-US" altLang="en-US" sz="2400" b="1" dirty="0"/>
              <a:t> The Jews answered Him, saying, “For a good work we do not stone You, but for blasphemy, and because You, being a Man, make Yourself God.”34 Jesus answered them, “Is it not written in your law, ‘I said, “You are gods”’? 35 If He called them gods, to whom the word of God came (and the Scripture cannot be broken), 36 do you say of Him whom the Father sanctified and sent into the world, ‘You are blaspheming,’ because I said, ‘I am the Son of God’? 37 If I do not do the works of My Father, do not believe Me; 38 but if I do, though you do not believe Me, believe the works, that you may know and believe that the Father </a:t>
            </a:r>
            <a:r>
              <a:rPr lang="en-US" altLang="en-US" sz="2400" b="1" i="1" dirty="0"/>
              <a:t>is</a:t>
            </a:r>
            <a:r>
              <a:rPr lang="en-US" altLang="en-US" sz="2400" b="1" dirty="0"/>
              <a:t> in Me, and I in Him.” 39 Therefore they sought again to seize Him, but He escaped out of their hand.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42CE041-77DE-48CC-B431-FA6BD9E04D7A}"/>
              </a:ext>
            </a:extLst>
          </p:cNvPr>
          <p:cNvSpPr>
            <a:spLocks noGrp="1" noRot="1" noChangeArrowheads="1"/>
          </p:cNvSpPr>
          <p:nvPr>
            <p:ph type="title" idx="4294967295"/>
          </p:nvPr>
        </p:nvSpPr>
        <p:spPr/>
        <p:txBody>
          <a:bodyPr/>
          <a:lstStyle/>
          <a:p>
            <a:pPr eaLnBrk="1" hangingPunct="1">
              <a:defRPr/>
            </a:pPr>
            <a:r>
              <a:rPr lang="en-US" altLang="en-US" sz="4000"/>
              <a:t>Discussion: Psalms 82:6-7, John 10:34-36, and </a:t>
            </a:r>
            <a:r>
              <a:rPr lang="en-US" altLang="en-US" sz="4000" i="1"/>
              <a:t>theosis</a:t>
            </a:r>
          </a:p>
        </p:txBody>
      </p:sp>
      <p:sp>
        <p:nvSpPr>
          <p:cNvPr id="41987" name="Rectangle 3">
            <a:extLst>
              <a:ext uri="{FF2B5EF4-FFF2-40B4-BE49-F238E27FC236}">
                <a16:creationId xmlns:a16="http://schemas.microsoft.com/office/drawing/2014/main" id="{1B0D3AB5-4C9B-4974-BB17-659AFFC770AD}"/>
              </a:ext>
            </a:extLst>
          </p:cNvPr>
          <p:cNvSpPr>
            <a:spLocks noGrp="1" noChangeArrowheads="1"/>
          </p:cNvSpPr>
          <p:nvPr>
            <p:ph type="body" idx="4294967295"/>
          </p:nvPr>
        </p:nvSpPr>
        <p:spPr/>
        <p:txBody>
          <a:bodyPr/>
          <a:lstStyle/>
          <a:p>
            <a:pPr marL="609600" indent="-609600" eaLnBrk="1" hangingPunct="1">
              <a:defRPr/>
            </a:pPr>
            <a:r>
              <a:rPr lang="en-US" altLang="en-US" b="1"/>
              <a:t>“Orthodox” idea of </a:t>
            </a:r>
            <a:r>
              <a:rPr lang="en-US" altLang="en-US" b="1" i="1"/>
              <a:t>theosis</a:t>
            </a:r>
            <a:r>
              <a:rPr lang="en-US" altLang="en-US" b="1"/>
              <a:t>: </a:t>
            </a:r>
          </a:p>
          <a:p>
            <a:pPr marL="990600" lvl="1" indent="-533400" eaLnBrk="1" hangingPunct="1">
              <a:defRPr/>
            </a:pPr>
            <a:r>
              <a:rPr lang="en-US" altLang="en-US" sz="3200" b="1"/>
              <a:t>“Jesus is truly God’s Son, and we are gods because we share in His sonship.”  </a:t>
            </a:r>
          </a:p>
          <a:p>
            <a:pPr marL="990600" lvl="1" indent="-533400" eaLnBrk="1" hangingPunct="1">
              <a:defRPr/>
            </a:pPr>
            <a:r>
              <a:rPr lang="en-US" altLang="en-US" sz="3200" b="1"/>
              <a:t>We are “renewed and unified so completely with God that we become by grace what God is by nature.”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85B4911-7444-4E05-B930-857EF4C914A2}"/>
              </a:ext>
            </a:extLst>
          </p:cNvPr>
          <p:cNvSpPr>
            <a:spLocks noGrp="1" noRot="1" noChangeArrowheads="1"/>
          </p:cNvSpPr>
          <p:nvPr>
            <p:ph type="title" idx="4294967295"/>
          </p:nvPr>
        </p:nvSpPr>
        <p:spPr>
          <a:xfrm>
            <a:off x="3200400" y="304800"/>
            <a:ext cx="8229600" cy="1143000"/>
          </a:xfrm>
        </p:spPr>
        <p:txBody>
          <a:bodyPr/>
          <a:lstStyle/>
          <a:p>
            <a:pPr eaLnBrk="1" hangingPunct="1">
              <a:defRPr/>
            </a:pPr>
            <a:r>
              <a:rPr lang="en-US" altLang="en-US" sz="4000" dirty="0"/>
              <a:t>Discussion: Psalms 82:6-7, John 10:34-36, and </a:t>
            </a:r>
            <a:r>
              <a:rPr lang="en-US" altLang="en-US" sz="4000" i="1" dirty="0" err="1"/>
              <a:t>theosis</a:t>
            </a:r>
            <a:endParaRPr lang="en-US" altLang="en-US" sz="4000" i="1" dirty="0"/>
          </a:p>
        </p:txBody>
      </p:sp>
      <p:sp>
        <p:nvSpPr>
          <p:cNvPr id="43011" name="Rectangle 3">
            <a:extLst>
              <a:ext uri="{FF2B5EF4-FFF2-40B4-BE49-F238E27FC236}">
                <a16:creationId xmlns:a16="http://schemas.microsoft.com/office/drawing/2014/main" id="{2E1FAC7C-C17D-47BE-A4DC-BE98EDC66E27}"/>
              </a:ext>
            </a:extLst>
          </p:cNvPr>
          <p:cNvSpPr>
            <a:spLocks noGrp="1" noChangeArrowheads="1"/>
          </p:cNvSpPr>
          <p:nvPr>
            <p:ph type="body" idx="4294967295"/>
          </p:nvPr>
        </p:nvSpPr>
        <p:spPr>
          <a:xfrm>
            <a:off x="1600200" y="2179637"/>
            <a:ext cx="10134600" cy="4602163"/>
          </a:xfrm>
        </p:spPr>
        <p:txBody>
          <a:bodyPr/>
          <a:lstStyle/>
          <a:p>
            <a:pPr eaLnBrk="1" hangingPunct="1">
              <a:lnSpc>
                <a:spcPct val="80000"/>
              </a:lnSpc>
              <a:defRPr/>
            </a:pPr>
            <a:r>
              <a:rPr lang="en-US" altLang="en-US" sz="2400" b="1" dirty="0"/>
              <a:t>The command “Be ye perfect” is not idealistic gas. Nor is it a command to do the impossible. He is going to make us into creatures that can obey that command. He said (in the Bible) that we were “gods” and He is going to make good His words. If we let Him—for we can prevent Him, if we choose—He will make the feeblest and filthiest of us into a god or goddess, dazzling, radiant, immortal creatures, pulsating all through with such energy and joy and wisdom and love as we cannot now imagine, a bright stainless mirror which reflects back to Him perfectly (though, of course, on a smaller scale) His own boundless power and delight and goodness. The process will be long and in parts very painful; but that is what we are in for. Nothing less. He meant what he said.   -- C. S. Lewis in </a:t>
            </a:r>
            <a:r>
              <a:rPr lang="en-US" altLang="en-US" sz="2400" b="1" i="1" dirty="0"/>
              <a:t>Mere Christianity</a:t>
            </a:r>
            <a:r>
              <a:rPr lang="en-US" altLang="en-US" sz="2400" b="1" dirty="0"/>
              <a:t>: Macmillan, 1952, p. 174. </a:t>
            </a:r>
          </a:p>
        </p:txBody>
      </p:sp>
      <p:pic>
        <p:nvPicPr>
          <p:cNvPr id="55303" name="Picture 7" descr="Image result for cs Lewis">
            <a:extLst>
              <a:ext uri="{FF2B5EF4-FFF2-40B4-BE49-F238E27FC236}">
                <a16:creationId xmlns:a16="http://schemas.microsoft.com/office/drawing/2014/main" id="{B21B75B2-B855-43EE-AFEE-E5C443227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971800" cy="21118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3B93953-F7FB-4C16-912D-73BF031DFCC0}"/>
              </a:ext>
            </a:extLst>
          </p:cNvPr>
          <p:cNvSpPr>
            <a:spLocks noGrp="1" noRot="1" noChangeArrowheads="1"/>
          </p:cNvSpPr>
          <p:nvPr>
            <p:ph type="title" idx="4294967295"/>
          </p:nvPr>
        </p:nvSpPr>
        <p:spPr>
          <a:xfrm>
            <a:off x="2057400" y="304801"/>
            <a:ext cx="9423400" cy="1431925"/>
          </a:xfrm>
        </p:spPr>
        <p:txBody>
          <a:bodyPr/>
          <a:lstStyle/>
          <a:p>
            <a:pPr eaLnBrk="1" hangingPunct="1">
              <a:defRPr/>
            </a:pPr>
            <a:r>
              <a:rPr lang="en-US" altLang="en-US" sz="4000" dirty="0"/>
              <a:t>Discussion: Psalms 82:6-7, John 10:34-36, and </a:t>
            </a:r>
            <a:r>
              <a:rPr lang="en-US" altLang="en-US" sz="4000" i="1" dirty="0" err="1"/>
              <a:t>theosis</a:t>
            </a:r>
            <a:endParaRPr lang="en-US" altLang="en-US" sz="4000" i="1" dirty="0"/>
          </a:p>
        </p:txBody>
      </p:sp>
      <p:sp>
        <p:nvSpPr>
          <p:cNvPr id="44035" name="Rectangle 3">
            <a:extLst>
              <a:ext uri="{FF2B5EF4-FFF2-40B4-BE49-F238E27FC236}">
                <a16:creationId xmlns:a16="http://schemas.microsoft.com/office/drawing/2014/main" id="{35C71A25-BA66-42E6-9DCF-5C479ABEC7BF}"/>
              </a:ext>
            </a:extLst>
          </p:cNvPr>
          <p:cNvSpPr>
            <a:spLocks noGrp="1" noChangeArrowheads="1"/>
          </p:cNvSpPr>
          <p:nvPr>
            <p:ph type="body" idx="4294967295"/>
          </p:nvPr>
        </p:nvSpPr>
        <p:spPr>
          <a:xfrm>
            <a:off x="533400" y="1981200"/>
            <a:ext cx="11353800" cy="4876800"/>
          </a:xfrm>
        </p:spPr>
        <p:txBody>
          <a:bodyPr/>
          <a:lstStyle/>
          <a:p>
            <a:pPr marL="609600" indent="-609600" eaLnBrk="1" hangingPunct="1">
              <a:lnSpc>
                <a:spcPct val="80000"/>
              </a:lnSpc>
              <a:defRPr/>
            </a:pPr>
            <a:r>
              <a:rPr lang="en-US" altLang="en-US" sz="2100" b="1" dirty="0"/>
              <a:t>“John 10:34-35 as interpretation of Psalm 82 is, as I'm sure you're well aware, fraught with complications.  This is where Mormons justify their idea of God having been a man and that men can become gods; they were just going down the line started by the Eastern Orthodox and their idea of </a:t>
            </a:r>
            <a:r>
              <a:rPr lang="en-US" altLang="en-US" sz="2100" b="1" dirty="0" err="1"/>
              <a:t>theosis</a:t>
            </a:r>
            <a:r>
              <a:rPr lang="en-US" altLang="en-US" sz="2100" b="1" dirty="0"/>
              <a:t>, that man can become as god.</a:t>
            </a:r>
            <a:r>
              <a:rPr lang="en-US" altLang="en-US" sz="2100" dirty="0"/>
              <a:t> </a:t>
            </a:r>
            <a:r>
              <a:rPr lang="en-US" altLang="en-US" sz="2100" b="1" dirty="0"/>
              <a:t>To combat this some attempt to suggest that gods, in Psalm 82, actually are judges, based on a possible minor definition of Hebrew </a:t>
            </a:r>
            <a:r>
              <a:rPr lang="en-US" altLang="en-US" sz="2100" b="1" i="1" dirty="0" err="1"/>
              <a:t>elohim</a:t>
            </a:r>
            <a:r>
              <a:rPr lang="en-US" altLang="en-US" sz="2100" b="1" dirty="0"/>
              <a:t>.  That may make things easier on the Psalm end, but such is not the way Jesus understands the passage. But Psalm 82 is just that: a psalm.  It's poetry.  Asaph does not actually believe these people are gods; they will die like men, after all.  But they act as if they were gods.  They will receive their humiliation.  I believe Jesus is using this to show that it was not impossible to think of God as coming in human form: if Asaph could compare these people to gods, on what basis do you say it must be blasphemy to suggest that I am the Son of God?  Therefore we must always keep the tension in mind: on the one hand, we are called to be holy as God is holy and to be godly in thought, feeling, word, and deed; but we will never be God, and we should never presume to be as God in our thinking, feeling, and acting.”  -- Ethan </a:t>
            </a:r>
            <a:r>
              <a:rPr lang="en-US" altLang="en-US" sz="2100" b="1" dirty="0" err="1"/>
              <a:t>Longhenry</a:t>
            </a:r>
            <a:r>
              <a:rPr lang="en-US" altLang="en-US" sz="2100" b="1" dirty="0"/>
              <a:t> (personal correspondence)</a:t>
            </a:r>
            <a:r>
              <a:rPr lang="en-US" altLang="en-US" sz="2100" dirty="0"/>
              <a:t> </a:t>
            </a:r>
          </a:p>
        </p:txBody>
      </p:sp>
      <p:pic>
        <p:nvPicPr>
          <p:cNvPr id="56327" name="Picture 7" descr="Image result for ethan longhenry">
            <a:extLst>
              <a:ext uri="{FF2B5EF4-FFF2-40B4-BE49-F238E27FC236}">
                <a16:creationId xmlns:a16="http://schemas.microsoft.com/office/drawing/2014/main" id="{99D9D0B1-C494-4AB2-B92C-45D797D3D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7" y="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B26238A-EEBF-4D03-9C46-6A6FE1375E79}"/>
              </a:ext>
            </a:extLst>
          </p:cNvPr>
          <p:cNvSpPr>
            <a:spLocks noGrp="1" noRot="1" noChangeArrowheads="1"/>
          </p:cNvSpPr>
          <p:nvPr>
            <p:ph type="title" idx="4294967295"/>
          </p:nvPr>
        </p:nvSpPr>
        <p:spPr/>
        <p:txBody>
          <a:bodyPr/>
          <a:lstStyle/>
          <a:p>
            <a:pPr eaLnBrk="1" hangingPunct="1">
              <a:defRPr/>
            </a:pPr>
            <a:r>
              <a:rPr lang="en-US" altLang="en-US" sz="4000"/>
              <a:t>Discussion: Psalms 82:6-7, John 10:34-36, and </a:t>
            </a:r>
            <a:r>
              <a:rPr lang="en-US" altLang="en-US" sz="4000" i="1"/>
              <a:t>theosis</a:t>
            </a:r>
          </a:p>
        </p:txBody>
      </p:sp>
      <p:sp>
        <p:nvSpPr>
          <p:cNvPr id="45059" name="Rectangle 3">
            <a:extLst>
              <a:ext uri="{FF2B5EF4-FFF2-40B4-BE49-F238E27FC236}">
                <a16:creationId xmlns:a16="http://schemas.microsoft.com/office/drawing/2014/main" id="{13B8C254-F87A-42DE-9DC2-F76737F57E02}"/>
              </a:ext>
            </a:extLst>
          </p:cNvPr>
          <p:cNvSpPr>
            <a:spLocks noGrp="1" noChangeArrowheads="1"/>
          </p:cNvSpPr>
          <p:nvPr>
            <p:ph type="body" idx="4294967295"/>
          </p:nvPr>
        </p:nvSpPr>
        <p:spPr>
          <a:xfrm>
            <a:off x="1219200" y="1981200"/>
            <a:ext cx="10261600" cy="4571999"/>
          </a:xfrm>
        </p:spPr>
        <p:txBody>
          <a:bodyPr/>
          <a:lstStyle/>
          <a:p>
            <a:pPr marL="609600" indent="-609600" eaLnBrk="1" hangingPunct="1">
              <a:lnSpc>
                <a:spcPct val="80000"/>
              </a:lnSpc>
              <a:defRPr/>
            </a:pPr>
            <a:r>
              <a:rPr lang="en-US" altLang="en-US" sz="2800" b="1" i="1" dirty="0"/>
              <a:t>Philippians 2:5-11</a:t>
            </a:r>
            <a:r>
              <a:rPr lang="en-US" altLang="en-US" sz="2800" b="1" dirty="0"/>
              <a:t> 5 Let this mind be in you, which was also in Christ Jesus: 6 who, being in the form of God, thought it not robbery to be equal with God: 7 but made himself of no reputation, and took upon him the form of a servant, and was made in the likeness of men: 8 and being found in fashion as a man, he humbled himself, and became obedient unto death, even the death of the cross. 9 Wherefore God also hath highly exalted him, and given him a name which is above every name: 10 that at the name of Jesus every knee should bow, of </a:t>
            </a:r>
            <a:r>
              <a:rPr lang="en-US" altLang="en-US" sz="2800" b="1" i="1" dirty="0"/>
              <a:t>things</a:t>
            </a:r>
            <a:r>
              <a:rPr lang="en-US" altLang="en-US" sz="2800" b="1" dirty="0"/>
              <a:t> in heaven, and </a:t>
            </a:r>
            <a:r>
              <a:rPr lang="en-US" altLang="en-US" sz="2800" b="1" i="1" dirty="0"/>
              <a:t>things</a:t>
            </a:r>
            <a:r>
              <a:rPr lang="en-US" altLang="en-US" sz="2800" b="1" dirty="0"/>
              <a:t> in earth, and </a:t>
            </a:r>
            <a:r>
              <a:rPr lang="en-US" altLang="en-US" sz="2800" b="1" i="1" dirty="0"/>
              <a:t>things</a:t>
            </a:r>
            <a:r>
              <a:rPr lang="en-US" altLang="en-US" sz="2800" b="1" dirty="0"/>
              <a:t> under the earth; 11 and </a:t>
            </a:r>
            <a:r>
              <a:rPr lang="en-US" altLang="en-US" sz="2800" b="1" i="1" dirty="0"/>
              <a:t>that</a:t>
            </a:r>
            <a:r>
              <a:rPr lang="en-US" altLang="en-US" sz="2800" b="1" dirty="0"/>
              <a:t> every tongue should confess that Jesus Christ </a:t>
            </a:r>
            <a:r>
              <a:rPr lang="en-US" altLang="en-US" sz="2800" b="1" i="1" dirty="0"/>
              <a:t>is</a:t>
            </a:r>
            <a:r>
              <a:rPr lang="en-US" altLang="en-US" sz="2800" b="1" dirty="0"/>
              <a:t> Lord, to the glory of God the Father.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ECDEBE4-A939-4C05-AAFC-2894C5B2AF3C}"/>
              </a:ext>
            </a:extLst>
          </p:cNvPr>
          <p:cNvSpPr>
            <a:spLocks noGrp="1" noChangeArrowheads="1"/>
          </p:cNvSpPr>
          <p:nvPr>
            <p:ph type="title"/>
          </p:nvPr>
        </p:nvSpPr>
        <p:spPr>
          <a:xfrm>
            <a:off x="252979" y="392653"/>
            <a:ext cx="9381456" cy="1397065"/>
          </a:xfrm>
        </p:spPr>
        <p:txBody>
          <a:bodyPr/>
          <a:lstStyle/>
          <a:p>
            <a:r>
              <a:rPr lang="en-US" altLang="en-US" sz="4788" dirty="0"/>
              <a:t>Remembering Second Peter</a:t>
            </a:r>
          </a:p>
        </p:txBody>
      </p:sp>
      <p:sp>
        <p:nvSpPr>
          <p:cNvPr id="7171" name="Content Placeholder 2">
            <a:extLst>
              <a:ext uri="{FF2B5EF4-FFF2-40B4-BE49-F238E27FC236}">
                <a16:creationId xmlns:a16="http://schemas.microsoft.com/office/drawing/2014/main" id="{DC31BD70-0B8E-401C-807C-5334DE6E3776}"/>
              </a:ext>
            </a:extLst>
          </p:cNvPr>
          <p:cNvSpPr>
            <a:spLocks noGrp="1" noChangeArrowheads="1"/>
          </p:cNvSpPr>
          <p:nvPr>
            <p:ph idx="1"/>
          </p:nvPr>
        </p:nvSpPr>
        <p:spPr>
          <a:xfrm>
            <a:off x="2866767" y="1360206"/>
            <a:ext cx="8599490" cy="5373920"/>
          </a:xfrm>
        </p:spPr>
        <p:txBody>
          <a:bodyPr rtlCol="0">
            <a:normAutofit/>
          </a:bodyPr>
          <a:lstStyle/>
          <a:p>
            <a:pPr>
              <a:buFont typeface="Wingdings 3" charset="2"/>
              <a:buChar char=""/>
              <a:defRPr/>
            </a:pPr>
            <a:r>
              <a:rPr lang="en-US" altLang="en-US" sz="2843" b="1" dirty="0">
                <a:solidFill>
                  <a:schemeClr val="tx1">
                    <a:lumMod val="75000"/>
                    <a:lumOff val="25000"/>
                  </a:schemeClr>
                </a:solidFill>
              </a:rPr>
              <a:t>Blindness and Myopia Control</a:t>
            </a:r>
          </a:p>
          <a:p>
            <a:pPr>
              <a:buFont typeface="Wingdings 3" charset="2"/>
              <a:buChar char=""/>
              <a:defRPr/>
            </a:pPr>
            <a:r>
              <a:rPr lang="en-US" altLang="en-US" sz="2843" b="1" dirty="0">
                <a:solidFill>
                  <a:schemeClr val="tx1">
                    <a:lumMod val="75000"/>
                    <a:lumOff val="25000"/>
                  </a:schemeClr>
                </a:solidFill>
              </a:rPr>
              <a:t>Eyes Full of Adultery</a:t>
            </a:r>
          </a:p>
          <a:p>
            <a:pPr>
              <a:buFont typeface="Wingdings 3" charset="2"/>
              <a:buChar char=""/>
              <a:defRPr/>
            </a:pPr>
            <a:r>
              <a:rPr lang="en-US" altLang="en-US" sz="2843" b="1" dirty="0">
                <a:solidFill>
                  <a:schemeClr val="tx1">
                    <a:lumMod val="75000"/>
                    <a:lumOff val="25000"/>
                  </a:schemeClr>
                </a:solidFill>
              </a:rPr>
              <a:t>Twinkling of an Eye</a:t>
            </a:r>
          </a:p>
          <a:p>
            <a:pPr>
              <a:buFont typeface="Wingdings 3" charset="2"/>
              <a:buChar char=""/>
              <a:defRPr/>
            </a:pPr>
            <a:endParaRPr lang="en-US" altLang="en-US" sz="599" b="1" dirty="0">
              <a:solidFill>
                <a:schemeClr val="tx1">
                  <a:lumMod val="75000"/>
                  <a:lumOff val="25000"/>
                </a:schemeClr>
              </a:solidFill>
            </a:endParaRPr>
          </a:p>
          <a:p>
            <a:pPr>
              <a:buFont typeface="Wingdings 3" charset="2"/>
              <a:buChar char=""/>
              <a:defRPr/>
            </a:pPr>
            <a:r>
              <a:rPr lang="en-US" altLang="en-US" sz="2843" b="1" dirty="0">
                <a:solidFill>
                  <a:schemeClr val="tx1">
                    <a:lumMod val="75000"/>
                    <a:lumOff val="25000"/>
                  </a:schemeClr>
                </a:solidFill>
              </a:rPr>
              <a:t>Holiness – Heresy – Hope</a:t>
            </a:r>
          </a:p>
          <a:p>
            <a:pPr>
              <a:buFont typeface="Wingdings 3" charset="2"/>
              <a:buChar char=""/>
              <a:defRPr/>
            </a:pPr>
            <a:endParaRPr lang="en-US" altLang="en-US" sz="748" b="1" dirty="0">
              <a:solidFill>
                <a:schemeClr val="tx1">
                  <a:lumMod val="75000"/>
                  <a:lumOff val="25000"/>
                </a:schemeClr>
              </a:solidFill>
            </a:endParaRPr>
          </a:p>
          <a:p>
            <a:pPr>
              <a:buFont typeface="Wingdings 3" charset="2"/>
              <a:buChar char=""/>
              <a:defRPr/>
            </a:pPr>
            <a:r>
              <a:rPr lang="en-US" altLang="en-US" sz="2843" b="1" dirty="0">
                <a:solidFill>
                  <a:schemeClr val="tx1">
                    <a:lumMod val="75000"/>
                    <a:lumOff val="25000"/>
                  </a:schemeClr>
                </a:solidFill>
              </a:rPr>
              <a:t>Cultivate Christian Character</a:t>
            </a:r>
          </a:p>
          <a:p>
            <a:pPr>
              <a:buFont typeface="Wingdings 3" charset="2"/>
              <a:buChar char=""/>
              <a:defRPr/>
            </a:pPr>
            <a:r>
              <a:rPr lang="en-US" altLang="en-US" sz="2843" b="1" dirty="0">
                <a:solidFill>
                  <a:schemeClr val="tx1">
                    <a:lumMod val="75000"/>
                    <a:lumOff val="25000"/>
                  </a:schemeClr>
                </a:solidFill>
              </a:rPr>
              <a:t>Condemnation o</a:t>
            </a:r>
            <a:r>
              <a:rPr lang="en-US" altLang="en-US" sz="3292" b="1" dirty="0">
                <a:solidFill>
                  <a:schemeClr val="tx1">
                    <a:lumMod val="75000"/>
                    <a:lumOff val="25000"/>
                  </a:schemeClr>
                </a:solidFill>
              </a:rPr>
              <a:t>f</a:t>
            </a:r>
            <a:r>
              <a:rPr lang="en-US" altLang="en-US" sz="2843" b="1" dirty="0">
                <a:solidFill>
                  <a:schemeClr val="tx1">
                    <a:lumMod val="75000"/>
                    <a:lumOff val="25000"/>
                  </a:schemeClr>
                </a:solidFill>
              </a:rPr>
              <a:t> false teachers</a:t>
            </a:r>
          </a:p>
          <a:p>
            <a:pPr>
              <a:buFont typeface="Wingdings 3" charset="2"/>
              <a:buChar char=""/>
              <a:defRPr/>
            </a:pPr>
            <a:r>
              <a:rPr lang="en-US" altLang="en-US" sz="2843" b="1" dirty="0">
                <a:solidFill>
                  <a:schemeClr val="tx1">
                    <a:lumMod val="75000"/>
                    <a:lumOff val="25000"/>
                  </a:schemeClr>
                </a:solidFill>
              </a:rPr>
              <a:t>Confidence in Christ’s return</a:t>
            </a:r>
          </a:p>
          <a:p>
            <a:pPr>
              <a:buFont typeface="Wingdings 3" charset="2"/>
              <a:buChar char=""/>
              <a:defRPr/>
            </a:pPr>
            <a:endParaRPr lang="en-US" altLang="en-US" sz="2244" b="1" dirty="0">
              <a:solidFill>
                <a:schemeClr val="tx1">
                  <a:lumMod val="75000"/>
                  <a:lumOff val="25000"/>
                </a:schemeClr>
              </a:solidFill>
            </a:endParaRPr>
          </a:p>
          <a:p>
            <a:pPr>
              <a:buFont typeface="Wingdings 3" charset="2"/>
              <a:buChar char=""/>
              <a:defRPr/>
            </a:pPr>
            <a:r>
              <a:rPr lang="en-US" altLang="en-US" sz="2843" b="1" dirty="0">
                <a:solidFill>
                  <a:schemeClr val="tx1">
                    <a:lumMod val="75000"/>
                    <a:lumOff val="25000"/>
                  </a:schemeClr>
                </a:solidFill>
              </a:rPr>
              <a:t>Read 10X, 10 Classes, Mechanism, Memory verse </a:t>
            </a:r>
          </a:p>
        </p:txBody>
      </p:sp>
      <p:sp>
        <p:nvSpPr>
          <p:cNvPr id="27652" name="Arrow: Right 1">
            <a:extLst>
              <a:ext uri="{FF2B5EF4-FFF2-40B4-BE49-F238E27FC236}">
                <a16:creationId xmlns:a16="http://schemas.microsoft.com/office/drawing/2014/main" id="{712597FA-1C90-4BF9-9D6E-D23DCCFE93DC}"/>
              </a:ext>
            </a:extLst>
          </p:cNvPr>
          <p:cNvSpPr>
            <a:spLocks noChangeArrowheads="1"/>
          </p:cNvSpPr>
          <p:nvPr/>
        </p:nvSpPr>
        <p:spPr bwMode="auto">
          <a:xfrm>
            <a:off x="2368725" y="1525050"/>
            <a:ext cx="377682" cy="171026"/>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1795">
              <a:latin typeface="Times New Roman" panose="02020603050405020304" pitchFamily="18" charset="0"/>
            </a:endParaRPr>
          </a:p>
        </p:txBody>
      </p:sp>
      <p:sp>
        <p:nvSpPr>
          <p:cNvPr id="27653" name="Arrow: Right 5">
            <a:extLst>
              <a:ext uri="{FF2B5EF4-FFF2-40B4-BE49-F238E27FC236}">
                <a16:creationId xmlns:a16="http://schemas.microsoft.com/office/drawing/2014/main" id="{3F762119-899E-4AE2-A59C-5463048D2B79}"/>
              </a:ext>
            </a:extLst>
          </p:cNvPr>
          <p:cNvSpPr>
            <a:spLocks noChangeArrowheads="1"/>
          </p:cNvSpPr>
          <p:nvPr/>
        </p:nvSpPr>
        <p:spPr bwMode="auto">
          <a:xfrm>
            <a:off x="2370891" y="3343487"/>
            <a:ext cx="377682" cy="171026"/>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1795" dirty="0">
              <a:latin typeface="Times New Roman" panose="02020603050405020304" pitchFamily="18" charset="0"/>
            </a:endParaRPr>
          </a:p>
        </p:txBody>
      </p:sp>
      <p:sp>
        <p:nvSpPr>
          <p:cNvPr id="27654" name="Arrow: Right 6">
            <a:extLst>
              <a:ext uri="{FF2B5EF4-FFF2-40B4-BE49-F238E27FC236}">
                <a16:creationId xmlns:a16="http://schemas.microsoft.com/office/drawing/2014/main" id="{34395E3C-009C-43EC-A63F-790D0F53EA8E}"/>
              </a:ext>
            </a:extLst>
          </p:cNvPr>
          <p:cNvSpPr>
            <a:spLocks noChangeArrowheads="1"/>
          </p:cNvSpPr>
          <p:nvPr/>
        </p:nvSpPr>
        <p:spPr bwMode="auto">
          <a:xfrm>
            <a:off x="2366850" y="4014197"/>
            <a:ext cx="377682" cy="171026"/>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1795"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4B54C65-AE3A-4F13-8775-F28B6C6532F3}"/>
              </a:ext>
            </a:extLst>
          </p:cNvPr>
          <p:cNvSpPr>
            <a:spLocks noGrp="1" noChangeArrowheads="1"/>
          </p:cNvSpPr>
          <p:nvPr>
            <p:ph type="title" idx="4294967295"/>
          </p:nvPr>
        </p:nvSpPr>
        <p:spPr>
          <a:xfrm>
            <a:off x="2362200" y="6096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sz="4000" dirty="0"/>
              <a:t>Build on God’s Promises</a:t>
            </a:r>
            <a:br>
              <a:rPr lang="en-US" altLang="en-US" sz="4000" dirty="0"/>
            </a:br>
            <a:r>
              <a:rPr lang="en-US" altLang="en-US" sz="4000" dirty="0"/>
              <a:t>Growing As Children of Light</a:t>
            </a:r>
          </a:p>
        </p:txBody>
      </p:sp>
      <p:sp>
        <p:nvSpPr>
          <p:cNvPr id="3075" name="Rectangle 3">
            <a:extLst>
              <a:ext uri="{FF2B5EF4-FFF2-40B4-BE49-F238E27FC236}">
                <a16:creationId xmlns:a16="http://schemas.microsoft.com/office/drawing/2014/main" id="{1E1DF61D-5409-460D-BE93-29C4FAAD1682}"/>
              </a:ext>
            </a:extLst>
          </p:cNvPr>
          <p:cNvSpPr>
            <a:spLocks noGrp="1" noChangeArrowheads="1"/>
          </p:cNvSpPr>
          <p:nvPr>
            <p:ph idx="4294967295"/>
          </p:nvPr>
        </p:nvSpPr>
        <p:spPr>
          <a:xfrm>
            <a:off x="1524000" y="1981200"/>
            <a:ext cx="10439400" cy="4876800"/>
          </a:xfrm>
        </p:spPr>
        <p:txBody>
          <a:bodyPr>
            <a:normAutofit/>
          </a:bodyPr>
          <a:lstStyle/>
          <a:p>
            <a:pPr>
              <a:lnSpc>
                <a:spcPct val="80000"/>
              </a:lnSpc>
              <a:buFont typeface="Wingdings 3" panose="05040102010807070707" pitchFamily="18" charset="2"/>
              <a:buChar char=""/>
              <a:defRPr/>
            </a:pPr>
            <a:r>
              <a:rPr lang="en-US" altLang="en-US" sz="2400" dirty="0">
                <a:solidFill>
                  <a:srgbClr val="FFFFFF"/>
                </a:solidFill>
                <a:effectLst/>
              </a:rPr>
              <a:t>Growing in the knowledge of Jesus Christ requires developing a Christ-like character, partaking of the divine nature (holiness).</a:t>
            </a:r>
          </a:p>
          <a:p>
            <a:pPr>
              <a:lnSpc>
                <a:spcPct val="80000"/>
              </a:lnSpc>
              <a:buFont typeface="Wingdings 3" panose="05040102010807070707" pitchFamily="18" charset="2"/>
              <a:buChar char=""/>
              <a:defRPr/>
            </a:pPr>
            <a:r>
              <a:rPr lang="en-US" altLang="en-US" sz="2400" dirty="0">
                <a:solidFill>
                  <a:srgbClr val="FFFFFF"/>
                </a:solidFill>
                <a:effectLst/>
              </a:rPr>
              <a:t>This requires all diligence to develop seven “graces”, in our lives, in conjunction with each other.</a:t>
            </a:r>
          </a:p>
          <a:p>
            <a:pPr>
              <a:lnSpc>
                <a:spcPct val="80000"/>
              </a:lnSpc>
              <a:buFont typeface="Wingdings 3" panose="05040102010807070707" pitchFamily="18" charset="2"/>
              <a:buChar char=""/>
              <a:defRPr/>
            </a:pPr>
            <a:r>
              <a:rPr lang="en-US" altLang="en-US" sz="2400" dirty="0">
                <a:solidFill>
                  <a:srgbClr val="FFFFFF"/>
                </a:solidFill>
                <a:effectLst/>
              </a:rPr>
              <a:t>2 Peter 1:5-10 </a:t>
            </a:r>
            <a:r>
              <a:rPr lang="en-US" altLang="en-US" sz="2400" baseline="30000" dirty="0">
                <a:solidFill>
                  <a:srgbClr val="FFFFFF"/>
                </a:solidFill>
                <a:effectLst/>
              </a:rPr>
              <a:t>5 </a:t>
            </a:r>
            <a:r>
              <a:rPr lang="en-US" altLang="en-US" sz="2400" dirty="0">
                <a:solidFill>
                  <a:srgbClr val="FFFFFF"/>
                </a:solidFill>
                <a:effectLst/>
              </a:rPr>
              <a:t>And beside this, giving all </a:t>
            </a:r>
            <a:r>
              <a:rPr lang="en-US" altLang="en-US" sz="2400" u="sng" dirty="0">
                <a:solidFill>
                  <a:srgbClr val="FFFFFF"/>
                </a:solidFill>
                <a:effectLst/>
              </a:rPr>
              <a:t>diligence</a:t>
            </a:r>
            <a:r>
              <a:rPr lang="en-US" altLang="en-US" sz="2400" dirty="0">
                <a:solidFill>
                  <a:srgbClr val="FFFFFF"/>
                </a:solidFill>
                <a:effectLst/>
              </a:rPr>
              <a:t>, add to your </a:t>
            </a:r>
            <a:r>
              <a:rPr lang="en-US" altLang="en-US" sz="2400" u="sng" dirty="0">
                <a:solidFill>
                  <a:srgbClr val="FFFFFF"/>
                </a:solidFill>
                <a:effectLst/>
              </a:rPr>
              <a:t>faith</a:t>
            </a:r>
            <a:r>
              <a:rPr lang="en-US" altLang="en-US" sz="2400" dirty="0">
                <a:solidFill>
                  <a:srgbClr val="FFFFFF"/>
                </a:solidFill>
                <a:effectLst/>
              </a:rPr>
              <a:t> </a:t>
            </a:r>
            <a:r>
              <a:rPr lang="en-US" altLang="en-US" sz="2400" u="sng" dirty="0">
                <a:solidFill>
                  <a:srgbClr val="FFFFFF"/>
                </a:solidFill>
                <a:effectLst/>
              </a:rPr>
              <a:t>virtue</a:t>
            </a:r>
            <a:r>
              <a:rPr lang="en-US" altLang="en-US" sz="2400" dirty="0">
                <a:solidFill>
                  <a:srgbClr val="FFFFFF"/>
                </a:solidFill>
                <a:effectLst/>
              </a:rPr>
              <a:t>; and to virtue </a:t>
            </a:r>
            <a:r>
              <a:rPr lang="en-US" altLang="en-US" sz="2400" u="sng" dirty="0">
                <a:solidFill>
                  <a:srgbClr val="FFFFFF"/>
                </a:solidFill>
                <a:effectLst/>
              </a:rPr>
              <a:t>knowledge</a:t>
            </a:r>
            <a:r>
              <a:rPr lang="en-US" altLang="en-US" sz="2400" dirty="0">
                <a:solidFill>
                  <a:srgbClr val="FFFFFF"/>
                </a:solidFill>
                <a:effectLst/>
              </a:rPr>
              <a:t>;</a:t>
            </a:r>
            <a:r>
              <a:rPr lang="en-US" altLang="en-US" sz="2400" baseline="30000" dirty="0">
                <a:solidFill>
                  <a:srgbClr val="FFFFFF"/>
                </a:solidFill>
                <a:effectLst/>
              </a:rPr>
              <a:t>6 </a:t>
            </a:r>
            <a:r>
              <a:rPr lang="en-US" altLang="en-US" sz="2400" dirty="0">
                <a:solidFill>
                  <a:srgbClr val="FFFFFF"/>
                </a:solidFill>
                <a:effectLst/>
              </a:rPr>
              <a:t>And to knowledge </a:t>
            </a:r>
            <a:r>
              <a:rPr lang="en-US" altLang="en-US" sz="2400" u="sng" dirty="0">
                <a:solidFill>
                  <a:srgbClr val="FFFFFF"/>
                </a:solidFill>
                <a:effectLst/>
              </a:rPr>
              <a:t>temperance</a:t>
            </a:r>
            <a:r>
              <a:rPr lang="en-US" altLang="en-US" sz="2400" dirty="0">
                <a:solidFill>
                  <a:srgbClr val="FFFFFF"/>
                </a:solidFill>
                <a:effectLst/>
              </a:rPr>
              <a:t>; and to temperance </a:t>
            </a:r>
            <a:r>
              <a:rPr lang="en-US" altLang="en-US" sz="2400" u="sng" dirty="0">
                <a:solidFill>
                  <a:srgbClr val="FFFFFF"/>
                </a:solidFill>
                <a:effectLst/>
              </a:rPr>
              <a:t>patience</a:t>
            </a:r>
            <a:r>
              <a:rPr lang="en-US" altLang="en-US" sz="2400" dirty="0">
                <a:solidFill>
                  <a:srgbClr val="FFFFFF"/>
                </a:solidFill>
                <a:effectLst/>
              </a:rPr>
              <a:t>; and to patience </a:t>
            </a:r>
            <a:r>
              <a:rPr lang="en-US" altLang="en-US" sz="2400" u="sng" dirty="0">
                <a:solidFill>
                  <a:srgbClr val="FFFFFF"/>
                </a:solidFill>
                <a:effectLst/>
              </a:rPr>
              <a:t>godliness</a:t>
            </a:r>
            <a:r>
              <a:rPr lang="en-US" altLang="en-US" sz="2400" dirty="0">
                <a:solidFill>
                  <a:srgbClr val="FFFFFF"/>
                </a:solidFill>
                <a:effectLst/>
              </a:rPr>
              <a:t>;</a:t>
            </a:r>
            <a:r>
              <a:rPr lang="en-US" altLang="en-US" sz="2400" baseline="30000" dirty="0">
                <a:solidFill>
                  <a:srgbClr val="FFFFFF"/>
                </a:solidFill>
                <a:effectLst/>
              </a:rPr>
              <a:t>7 </a:t>
            </a:r>
            <a:r>
              <a:rPr lang="en-US" altLang="en-US" sz="2400" dirty="0">
                <a:solidFill>
                  <a:srgbClr val="FFFFFF"/>
                </a:solidFill>
                <a:effectLst/>
              </a:rPr>
              <a:t>And to godliness </a:t>
            </a:r>
            <a:r>
              <a:rPr lang="en-US" altLang="en-US" sz="2400" u="sng" dirty="0">
                <a:solidFill>
                  <a:srgbClr val="FFFFFF"/>
                </a:solidFill>
                <a:effectLst/>
              </a:rPr>
              <a:t>brotherly kindness</a:t>
            </a:r>
            <a:r>
              <a:rPr lang="en-US" altLang="en-US" sz="2400" dirty="0">
                <a:solidFill>
                  <a:srgbClr val="FFFFFF"/>
                </a:solidFill>
                <a:effectLst/>
              </a:rPr>
              <a:t>; and to brotherly kindness </a:t>
            </a:r>
            <a:r>
              <a:rPr lang="en-US" altLang="en-US" sz="2400" u="sng" dirty="0">
                <a:solidFill>
                  <a:srgbClr val="FFFFFF"/>
                </a:solidFill>
                <a:effectLst/>
              </a:rPr>
              <a:t>charity</a:t>
            </a:r>
            <a:r>
              <a:rPr lang="en-US" altLang="en-US" sz="2400" dirty="0">
                <a:solidFill>
                  <a:srgbClr val="FFFFFF"/>
                </a:solidFill>
                <a:effectLst/>
              </a:rPr>
              <a:t>.</a:t>
            </a:r>
            <a:r>
              <a:rPr lang="en-US" altLang="en-US" sz="2400" baseline="30000" dirty="0">
                <a:solidFill>
                  <a:srgbClr val="FFFFFF"/>
                </a:solidFill>
                <a:effectLst/>
              </a:rPr>
              <a:t>8 </a:t>
            </a:r>
            <a:r>
              <a:rPr lang="en-US" altLang="en-US" sz="2400" dirty="0">
                <a:solidFill>
                  <a:srgbClr val="FFFFFF"/>
                </a:solidFill>
                <a:effectLst/>
              </a:rPr>
              <a:t>For if these things be in you, and abound, they make you that ye shall neither be barren nor unfruitful in the knowledge of our Lord Jesus Christ.</a:t>
            </a:r>
            <a:r>
              <a:rPr lang="en-US" altLang="en-US" sz="2400" baseline="30000" dirty="0">
                <a:solidFill>
                  <a:srgbClr val="FFFFFF"/>
                </a:solidFill>
                <a:effectLst/>
              </a:rPr>
              <a:t>9 </a:t>
            </a:r>
            <a:r>
              <a:rPr lang="en-US" altLang="en-US" sz="2400" dirty="0">
                <a:solidFill>
                  <a:srgbClr val="FFFFFF"/>
                </a:solidFill>
                <a:effectLst/>
              </a:rPr>
              <a:t>But he that </a:t>
            </a:r>
            <a:r>
              <a:rPr lang="en-US" altLang="en-US" sz="2400" dirty="0" err="1">
                <a:solidFill>
                  <a:srgbClr val="FFFFFF"/>
                </a:solidFill>
                <a:effectLst/>
              </a:rPr>
              <a:t>lacketh</a:t>
            </a:r>
            <a:r>
              <a:rPr lang="en-US" altLang="en-US" sz="2400" dirty="0">
                <a:solidFill>
                  <a:srgbClr val="FFFFFF"/>
                </a:solidFill>
                <a:effectLst/>
              </a:rPr>
              <a:t> these things is blind, and cannot see afar off, and hath forgotten that he was purged from his old sins.</a:t>
            </a:r>
            <a:r>
              <a:rPr lang="en-US" altLang="en-US" sz="2400" baseline="30000" dirty="0">
                <a:solidFill>
                  <a:srgbClr val="FFFFFF"/>
                </a:solidFill>
                <a:effectLst/>
              </a:rPr>
              <a:t>10 </a:t>
            </a:r>
            <a:r>
              <a:rPr lang="en-US" altLang="en-US" sz="2400" dirty="0">
                <a:solidFill>
                  <a:srgbClr val="FFFFFF"/>
                </a:solidFill>
                <a:effectLst/>
              </a:rPr>
              <a:t>Wherefore the rather, brethren, give diligence to make your calling and election sure: for if ye do these things, ye shall never fall: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27670DB-DB14-4B0B-AA8F-521EDB1E99EB}"/>
              </a:ext>
            </a:extLst>
          </p:cNvPr>
          <p:cNvSpPr>
            <a:spLocks noGrp="1" noChangeArrowheads="1"/>
          </p:cNvSpPr>
          <p:nvPr>
            <p:ph type="title"/>
          </p:nvPr>
        </p:nvSpPr>
        <p:spPr>
          <a:xfrm>
            <a:off x="838200" y="381001"/>
            <a:ext cx="11125200" cy="1431925"/>
          </a:xfrm>
        </p:spPr>
        <p:txBody>
          <a:bodyPr/>
          <a:lstStyle/>
          <a:p>
            <a:pPr algn="ctr" eaLnBrk="1" hangingPunct="1">
              <a:defRPr/>
            </a:pPr>
            <a:r>
              <a:rPr lang="en-US" altLang="en-US" b="0" dirty="0">
                <a:effectLst/>
                <a:latin typeface="Times New Roman" panose="02020603050405020304" pitchFamily="18" charset="0"/>
              </a:rPr>
              <a:t>Review: The Development of Seven Graces</a:t>
            </a:r>
            <a:endParaRPr lang="en-US" altLang="en-US" b="0" dirty="0">
              <a:latin typeface="Times New Roman" panose="02020603050405020304" pitchFamily="18" charset="0"/>
            </a:endParaRPr>
          </a:p>
        </p:txBody>
      </p:sp>
      <p:sp>
        <p:nvSpPr>
          <p:cNvPr id="8195" name="Rectangle 3">
            <a:extLst>
              <a:ext uri="{FF2B5EF4-FFF2-40B4-BE49-F238E27FC236}">
                <a16:creationId xmlns:a16="http://schemas.microsoft.com/office/drawing/2014/main" id="{3D024135-D32B-4C4E-B16A-6048CE15CF6C}"/>
              </a:ext>
            </a:extLst>
          </p:cNvPr>
          <p:cNvSpPr>
            <a:spLocks noGrp="1" noChangeArrowheads="1"/>
          </p:cNvSpPr>
          <p:nvPr>
            <p:ph type="body" idx="1"/>
          </p:nvPr>
        </p:nvSpPr>
        <p:spPr>
          <a:xfrm>
            <a:off x="1295400" y="1812926"/>
            <a:ext cx="10515600" cy="4740273"/>
          </a:xfrm>
        </p:spPr>
        <p:txBody>
          <a:bodyPr/>
          <a:lstStyle/>
          <a:p>
            <a:pPr eaLnBrk="1" hangingPunct="1">
              <a:lnSpc>
                <a:spcPct val="80000"/>
              </a:lnSpc>
              <a:defRPr/>
            </a:pPr>
            <a:r>
              <a:rPr lang="en-US" altLang="en-US" sz="2800" dirty="0">
                <a:solidFill>
                  <a:schemeClr val="hlink"/>
                </a:solidFill>
                <a:effectLst/>
                <a:latin typeface="Times New Roman" panose="02020603050405020304" pitchFamily="18" charset="0"/>
              </a:rPr>
              <a:t>With all diligence</a:t>
            </a:r>
          </a:p>
          <a:p>
            <a:pPr eaLnBrk="1" hangingPunct="1">
              <a:lnSpc>
                <a:spcPct val="80000"/>
              </a:lnSpc>
              <a:defRPr/>
            </a:pPr>
            <a:r>
              <a:rPr lang="en-US" altLang="en-US" sz="2800" dirty="0">
                <a:solidFill>
                  <a:schemeClr val="hlink"/>
                </a:solidFill>
                <a:effectLst/>
                <a:latin typeface="Times New Roman" panose="02020603050405020304" pitchFamily="18" charset="0"/>
              </a:rPr>
              <a:t>Escaping corruption in world through lust (sin and grace)</a:t>
            </a:r>
          </a:p>
          <a:p>
            <a:pPr eaLnBrk="1" hangingPunct="1">
              <a:lnSpc>
                <a:spcPct val="80000"/>
              </a:lnSpc>
              <a:defRPr/>
            </a:pPr>
            <a:r>
              <a:rPr lang="en-US" altLang="en-US" sz="2800" dirty="0">
                <a:effectLst/>
                <a:latin typeface="Times New Roman" panose="02020603050405020304" pitchFamily="18" charset="0"/>
              </a:rPr>
              <a:t>Faith – “conviction and strong assurance”                 </a:t>
            </a:r>
          </a:p>
          <a:p>
            <a:pPr eaLnBrk="1" hangingPunct="1">
              <a:lnSpc>
                <a:spcPct val="80000"/>
              </a:lnSpc>
              <a:defRPr/>
            </a:pPr>
            <a:r>
              <a:rPr lang="en-US" altLang="en-US" sz="2800" dirty="0">
                <a:effectLst/>
                <a:latin typeface="Times New Roman" panose="02020603050405020304" pitchFamily="18" charset="0"/>
              </a:rPr>
              <a:t>Virtue – “moral excellence, goodness”</a:t>
            </a:r>
          </a:p>
          <a:p>
            <a:pPr eaLnBrk="1" hangingPunct="1">
              <a:lnSpc>
                <a:spcPct val="80000"/>
              </a:lnSpc>
              <a:defRPr/>
            </a:pPr>
            <a:r>
              <a:rPr lang="en-US" altLang="en-US" sz="2800" dirty="0">
                <a:effectLst/>
                <a:latin typeface="Times New Roman" panose="02020603050405020304" pitchFamily="18" charset="0"/>
              </a:rPr>
              <a:t>Knowledge – “correct insight”</a:t>
            </a:r>
          </a:p>
          <a:p>
            <a:pPr eaLnBrk="1" hangingPunct="1">
              <a:lnSpc>
                <a:spcPct val="80000"/>
              </a:lnSpc>
              <a:defRPr/>
            </a:pPr>
            <a:r>
              <a:rPr lang="en-US" altLang="en-US" sz="2800" dirty="0">
                <a:effectLst/>
                <a:latin typeface="Times New Roman" panose="02020603050405020304" pitchFamily="18" charset="0"/>
              </a:rPr>
              <a:t>Self-control - "self-discipline"</a:t>
            </a:r>
          </a:p>
          <a:p>
            <a:pPr eaLnBrk="1" hangingPunct="1">
              <a:lnSpc>
                <a:spcPct val="80000"/>
              </a:lnSpc>
              <a:defRPr/>
            </a:pPr>
            <a:r>
              <a:rPr lang="en-US" altLang="en-US" sz="2800" dirty="0">
                <a:effectLst/>
                <a:latin typeface="Times New Roman" panose="02020603050405020304" pitchFamily="18" charset="0"/>
              </a:rPr>
              <a:t>Patience / Perseverance - "bearing up under trials"</a:t>
            </a:r>
          </a:p>
          <a:p>
            <a:pPr eaLnBrk="1" hangingPunct="1">
              <a:lnSpc>
                <a:spcPct val="80000"/>
              </a:lnSpc>
              <a:defRPr/>
            </a:pPr>
            <a:r>
              <a:rPr lang="en-US" altLang="en-US" sz="2800" dirty="0">
                <a:effectLst/>
                <a:latin typeface="Times New Roman" panose="02020603050405020304" pitchFamily="18" charset="0"/>
              </a:rPr>
              <a:t>Godliness - "godly character out of devotion to God"</a:t>
            </a:r>
          </a:p>
          <a:p>
            <a:pPr eaLnBrk="1" hangingPunct="1">
              <a:lnSpc>
                <a:spcPct val="80000"/>
              </a:lnSpc>
              <a:defRPr/>
            </a:pPr>
            <a:r>
              <a:rPr lang="en-US" altLang="en-US" sz="2800" dirty="0">
                <a:effectLst/>
                <a:latin typeface="Times New Roman" panose="02020603050405020304" pitchFamily="18" charset="0"/>
              </a:rPr>
              <a:t>Brotherly Kindness - "love toward brethren"</a:t>
            </a:r>
          </a:p>
          <a:p>
            <a:pPr eaLnBrk="1" hangingPunct="1">
              <a:lnSpc>
                <a:spcPct val="80000"/>
              </a:lnSpc>
              <a:defRPr/>
            </a:pPr>
            <a:r>
              <a:rPr lang="en-US" altLang="en-US" sz="2800" dirty="0">
                <a:effectLst/>
                <a:latin typeface="Times New Roman" panose="02020603050405020304" pitchFamily="18" charset="0"/>
              </a:rPr>
              <a:t>Love - "active goodwill toward others” (not this quarter)</a:t>
            </a:r>
          </a:p>
          <a:p>
            <a:pPr eaLnBrk="1" hangingPunct="1">
              <a:lnSpc>
                <a:spcPct val="80000"/>
              </a:lnSpc>
              <a:defRPr/>
            </a:pPr>
            <a:r>
              <a:rPr lang="en-US" altLang="en-US" sz="2800" dirty="0">
                <a:effectLst/>
                <a:latin typeface="Times New Roman" panose="02020603050405020304" pitchFamily="18" charset="0"/>
              </a:rPr>
              <a:t>Add - Not the idea of stair steps, but rather of a chorus working in harmony to produce an overall result.</a:t>
            </a:r>
            <a:endParaRPr lang="en-US" altLang="en-US" sz="28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19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19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19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150A929-D87B-464E-9C70-0784C90B58FD}"/>
              </a:ext>
            </a:extLst>
          </p:cNvPr>
          <p:cNvSpPr>
            <a:spLocks noGrp="1" noChangeArrowheads="1"/>
          </p:cNvSpPr>
          <p:nvPr>
            <p:ph type="title"/>
          </p:nvPr>
        </p:nvSpPr>
        <p:spPr>
          <a:xfrm>
            <a:off x="2743200" y="160338"/>
            <a:ext cx="9220200" cy="1431925"/>
          </a:xfrm>
        </p:spPr>
        <p:txBody>
          <a:bodyPr/>
          <a:lstStyle/>
          <a:p>
            <a:pPr algn="ctr" eaLnBrk="1" hangingPunct="1">
              <a:defRPr/>
            </a:pPr>
            <a:r>
              <a:rPr lang="en-US" altLang="en-US" sz="4000" b="0" dirty="0">
                <a:latin typeface="Times New Roman" charset="0"/>
              </a:rPr>
              <a:t>Review</a:t>
            </a:r>
            <a:br>
              <a:rPr lang="en-US" altLang="en-US" sz="4000" b="0" dirty="0">
                <a:latin typeface="Times New Roman" charset="0"/>
              </a:rPr>
            </a:br>
            <a:r>
              <a:rPr lang="en-US" altLang="en-US" sz="4000" b="0" dirty="0">
                <a:latin typeface="Times New Roman" charset="0"/>
              </a:rPr>
              <a:t>Spiritual “Myopia” / “Blindness” Avoided</a:t>
            </a:r>
          </a:p>
        </p:txBody>
      </p:sp>
      <p:sp>
        <p:nvSpPr>
          <p:cNvPr id="22531" name="Rectangle 3">
            <a:extLst>
              <a:ext uri="{FF2B5EF4-FFF2-40B4-BE49-F238E27FC236}">
                <a16:creationId xmlns:a16="http://schemas.microsoft.com/office/drawing/2014/main" id="{4AA4D1AC-4836-4E58-B0C3-E14E360745C3}"/>
              </a:ext>
            </a:extLst>
          </p:cNvPr>
          <p:cNvSpPr>
            <a:spLocks noGrp="1" noChangeArrowheads="1"/>
          </p:cNvSpPr>
          <p:nvPr>
            <p:ph type="body" idx="1"/>
          </p:nvPr>
        </p:nvSpPr>
        <p:spPr>
          <a:xfrm>
            <a:off x="1752600" y="1828800"/>
            <a:ext cx="10210800" cy="4724399"/>
          </a:xfrm>
        </p:spPr>
        <p:txBody>
          <a:bodyPr/>
          <a:lstStyle/>
          <a:p>
            <a:pPr eaLnBrk="1" hangingPunct="1">
              <a:defRPr/>
            </a:pPr>
            <a:r>
              <a:rPr lang="en-US" altLang="en-US" sz="2400" dirty="0">
                <a:effectLst/>
                <a:latin typeface="Times New Roman" charset="0"/>
              </a:rPr>
              <a:t>Our faith is "shortsighted" to blindness if we are not growing in the knowledge of Jesus! Each of these helps battle against myopia/blindness.  </a:t>
            </a:r>
            <a:r>
              <a:rPr lang="en-US" altLang="en-US" sz="2400" dirty="0">
                <a:solidFill>
                  <a:schemeClr val="hlink"/>
                </a:solidFill>
                <a:effectLst/>
                <a:latin typeface="Times New Roman" charset="0"/>
              </a:rPr>
              <a:t>2 Peter 1:9</a:t>
            </a:r>
          </a:p>
          <a:p>
            <a:pPr>
              <a:defRPr/>
            </a:pPr>
            <a:r>
              <a:rPr lang="en-US" altLang="en-US" sz="2400" dirty="0">
                <a:solidFill>
                  <a:schemeClr val="hlink"/>
                </a:solidFill>
                <a:effectLst/>
                <a:latin typeface="Times New Roman" charset="0"/>
              </a:rPr>
              <a:t>Romans 8:28-29</a:t>
            </a:r>
            <a:r>
              <a:rPr lang="en-US" sz="2400" dirty="0"/>
              <a:t>And we know that all things work together for good to them that love God, to them who are the called according to his purpose. </a:t>
            </a:r>
            <a:r>
              <a:rPr lang="en-US" sz="2400" baseline="30000" dirty="0"/>
              <a:t>29 </a:t>
            </a:r>
            <a:r>
              <a:rPr lang="en-US" sz="2400" dirty="0"/>
              <a:t>For whom he did foreknow, he also did predestinate to be conformed to the image of his Son, that he might be the firstborn among many brethren.</a:t>
            </a:r>
            <a:endParaRPr lang="en-US" altLang="en-US" sz="2400" dirty="0">
              <a:solidFill>
                <a:schemeClr val="hlink"/>
              </a:solidFill>
              <a:effectLst/>
              <a:latin typeface="Times New Roman" charset="0"/>
            </a:endParaRPr>
          </a:p>
          <a:p>
            <a:pPr>
              <a:defRPr/>
            </a:pPr>
            <a:r>
              <a:rPr lang="en-US" altLang="en-US" sz="2400" dirty="0">
                <a:solidFill>
                  <a:schemeClr val="hlink"/>
                </a:solidFill>
                <a:effectLst/>
                <a:latin typeface="Times New Roman" charset="0"/>
              </a:rPr>
              <a:t>Colossians 3:9-11 </a:t>
            </a:r>
            <a:r>
              <a:rPr lang="en-US" sz="2400" dirty="0"/>
              <a:t>Lie not one to another, seeing that ye have put off the old man with his deeds;</a:t>
            </a:r>
            <a:r>
              <a:rPr lang="en-US" sz="2400" baseline="30000" dirty="0"/>
              <a:t>10 </a:t>
            </a:r>
            <a:r>
              <a:rPr lang="en-US" sz="2400" dirty="0"/>
              <a:t>And have put on the new man, which is renewed in knowledge after the image of him that created him:</a:t>
            </a:r>
            <a:r>
              <a:rPr lang="en-US" sz="2400" baseline="30000" dirty="0"/>
              <a:t>11 </a:t>
            </a:r>
            <a:r>
              <a:rPr lang="en-US" sz="2400" dirty="0"/>
              <a:t>Where there is neither Greek nor Jew, circumcision nor </a:t>
            </a:r>
            <a:r>
              <a:rPr lang="en-US" sz="2400" dirty="0" err="1"/>
              <a:t>uncircumcision</a:t>
            </a:r>
            <a:r>
              <a:rPr lang="en-US" sz="2400" dirty="0"/>
              <a:t>, Barbarian, Scythian, bond nor free: but Christ is all, and in all.</a:t>
            </a:r>
          </a:p>
          <a:p>
            <a:pPr eaLnBrk="1" hangingPunct="1">
              <a:defRPr/>
            </a:pPr>
            <a:endParaRPr lang="en-US" altLang="en-US" sz="2400" dirty="0">
              <a:solidFill>
                <a:schemeClr val="hlink"/>
              </a:solidFill>
              <a:effectLst/>
              <a:latin typeface="Times New Roman" charset="0"/>
            </a:endParaRPr>
          </a:p>
        </p:txBody>
      </p:sp>
      <p:pic>
        <p:nvPicPr>
          <p:cNvPr id="15364" name="Picture 2">
            <a:extLst>
              <a:ext uri="{FF2B5EF4-FFF2-40B4-BE49-F238E27FC236}">
                <a16:creationId xmlns:a16="http://schemas.microsoft.com/office/drawing/2014/main" id="{CED3C163-F5FC-48BB-98BE-059F7EE35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2895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C7E45C8-D8BC-47B4-8823-4F71BF5D61AD}"/>
              </a:ext>
            </a:extLst>
          </p:cNvPr>
          <p:cNvSpPr>
            <a:spLocks noGrp="1" noChangeArrowheads="1"/>
          </p:cNvSpPr>
          <p:nvPr>
            <p:ph type="title"/>
          </p:nvPr>
        </p:nvSpPr>
        <p:spPr>
          <a:xfrm>
            <a:off x="3429000" y="0"/>
            <a:ext cx="73152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Building on the Promises</a:t>
            </a:r>
          </a:p>
        </p:txBody>
      </p:sp>
      <p:sp>
        <p:nvSpPr>
          <p:cNvPr id="16387" name="Rectangle 3">
            <a:extLst>
              <a:ext uri="{FF2B5EF4-FFF2-40B4-BE49-F238E27FC236}">
                <a16:creationId xmlns:a16="http://schemas.microsoft.com/office/drawing/2014/main" id="{4BF3EE36-9F26-499B-AAD4-E9FC103804BA}"/>
              </a:ext>
            </a:extLst>
          </p:cNvPr>
          <p:cNvSpPr>
            <a:spLocks noGrp="1" noChangeArrowheads="1"/>
          </p:cNvSpPr>
          <p:nvPr>
            <p:ph type="body" idx="1"/>
          </p:nvPr>
        </p:nvSpPr>
        <p:spPr>
          <a:xfrm>
            <a:off x="2806148" y="1676400"/>
            <a:ext cx="9352722" cy="477202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700" dirty="0">
                <a:effectLst/>
              </a:rPr>
              <a:t>So many.  Through/by Christ, we have promises</a:t>
            </a:r>
          </a:p>
          <a:p>
            <a:pPr lvl="1"/>
            <a:r>
              <a:rPr lang="en-US" altLang="en-US" sz="2700" dirty="0">
                <a:effectLst/>
              </a:rPr>
              <a:t>Acts 13:32-33 Promise to fathers fulfilled in Christ</a:t>
            </a:r>
          </a:p>
          <a:p>
            <a:pPr lvl="1"/>
            <a:r>
              <a:rPr lang="en-US" altLang="en-US" sz="2700" dirty="0">
                <a:effectLst/>
              </a:rPr>
              <a:t>And we declare unto you glad tidings, how that the promise which was made unto the </a:t>
            </a:r>
            <a:r>
              <a:rPr lang="en-US" altLang="en-US" sz="2700" dirty="0" err="1">
                <a:effectLst/>
              </a:rPr>
              <a:t>fathers,God</a:t>
            </a:r>
            <a:r>
              <a:rPr lang="en-US" altLang="en-US" sz="2700" dirty="0">
                <a:effectLst/>
              </a:rPr>
              <a:t> hath fulfilled the same unto us their children, in that he hath raised up Jesus again; as it is also written in the second psalm, Thou art my Son, this day have I begotten thee.</a:t>
            </a:r>
          </a:p>
          <a:p>
            <a:pPr lvl="1"/>
            <a:r>
              <a:rPr lang="en-US" altLang="en-US" sz="2700" dirty="0">
                <a:effectLst/>
              </a:rPr>
              <a:t>Description: great and precious – emphasis and power</a:t>
            </a:r>
          </a:p>
          <a:p>
            <a:pPr lvl="1"/>
            <a:r>
              <a:rPr lang="en-US" altLang="en-US" sz="2700" dirty="0">
                <a:effectLst/>
              </a:rPr>
              <a:t>By these = through these</a:t>
            </a:r>
          </a:p>
          <a:p>
            <a:pPr lvl="1"/>
            <a:r>
              <a:rPr lang="en-US" altLang="en-US" sz="2700" dirty="0">
                <a:effectLst/>
              </a:rPr>
              <a:t>Through these can share in divine nature</a:t>
            </a:r>
          </a:p>
        </p:txBody>
      </p:sp>
      <p:pic>
        <p:nvPicPr>
          <p:cNvPr id="16388" name="Picture 2">
            <a:extLst>
              <a:ext uri="{FF2B5EF4-FFF2-40B4-BE49-F238E27FC236}">
                <a16:creationId xmlns:a16="http://schemas.microsoft.com/office/drawing/2014/main" id="{31677D3B-D050-46CD-B1AD-48EF7035D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 y="2743200"/>
            <a:ext cx="3294124" cy="2438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Shimmer">
  <a:themeElements>
    <a:clrScheme name="">
      <a:dk1>
        <a:srgbClr val="000099"/>
      </a:dk1>
      <a:lt1>
        <a:srgbClr val="FFFFFF"/>
      </a:lt1>
      <a:dk2>
        <a:srgbClr val="000066"/>
      </a:dk2>
      <a:lt2>
        <a:srgbClr val="DDDDDD"/>
      </a:lt2>
      <a:accent1>
        <a:srgbClr val="66CCFF"/>
      </a:accent1>
      <a:accent2>
        <a:srgbClr val="0066FF"/>
      </a:accent2>
      <a:accent3>
        <a:srgbClr val="AAAAB8"/>
      </a:accent3>
      <a:accent4>
        <a:srgbClr val="DADADA"/>
      </a:accent4>
      <a:accent5>
        <a:srgbClr val="B8E2FF"/>
      </a:accent5>
      <a:accent6>
        <a:srgbClr val="005CE7"/>
      </a:accent6>
      <a:hlink>
        <a:srgbClr val="FFFF99"/>
      </a:hlink>
      <a:folHlink>
        <a:srgbClr val="99CC00"/>
      </a:folHlink>
    </a:clrScheme>
    <a:fontScheme name="Shimmer">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Office\Templates\Design Templates 97\Shimmer.pot</Template>
  <TotalTime>0</TotalTime>
  <Words>3980</Words>
  <Application>Microsoft Office PowerPoint</Application>
  <PresentationFormat>Widescreen</PresentationFormat>
  <Paragraphs>206</Paragraphs>
  <Slides>49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Arial Black</vt:lpstr>
      <vt:lpstr>Calibri</vt:lpstr>
      <vt:lpstr>Garamond</vt:lpstr>
      <vt:lpstr>Tahoma</vt:lpstr>
      <vt:lpstr>Times New Roman</vt:lpstr>
      <vt:lpstr>Wingdings</vt:lpstr>
      <vt:lpstr>Wingdings 3</vt:lpstr>
      <vt:lpstr>Shimmer</vt:lpstr>
      <vt:lpstr>PowerPoint Presentation</vt:lpstr>
      <vt:lpstr>Eyeing Second Peter</vt:lpstr>
      <vt:lpstr>Eyeing Second Peter</vt:lpstr>
      <vt:lpstr>Memory Passage: 2 Peter 1:3-4</vt:lpstr>
      <vt:lpstr>Remembering Second Peter</vt:lpstr>
      <vt:lpstr>Build on God’s Promises Growing As Children of Light</vt:lpstr>
      <vt:lpstr>Review: The Development of Seven Graces</vt:lpstr>
      <vt:lpstr>Review Spiritual “Myopia” / “Blindness” Avoided</vt:lpstr>
      <vt:lpstr>Building on the Promises</vt:lpstr>
      <vt:lpstr>Escaping the Corruption (sin &amp; grace) </vt:lpstr>
      <vt:lpstr>PowerPoint Presentation</vt:lpstr>
      <vt:lpstr>Partaker of the Divine Nature</vt:lpstr>
      <vt:lpstr>Partaker of the Divine Nature</vt:lpstr>
      <vt:lpstr>Partaker of the Divine Nature</vt:lpstr>
      <vt:lpstr>Partaker of the Divine Nature</vt:lpstr>
      <vt:lpstr>Partaker of the Divine Nature</vt:lpstr>
      <vt:lpstr>Partaker of the Divine Nature</vt:lpstr>
      <vt:lpstr>Partaker of the Divine Nature</vt:lpstr>
      <vt:lpstr>PowerPoint Presentation</vt:lpstr>
      <vt:lpstr>Recall: Defining Godliness</vt:lpstr>
      <vt:lpstr>Being like Christ</vt:lpstr>
      <vt:lpstr>Being like Christ</vt:lpstr>
      <vt:lpstr>      Partakers of the Divine Nature  Children of God/Sons/ Heirs</vt:lpstr>
      <vt:lpstr> Partakers of the Divine Nature Children of God/Sons/ Heirs</vt:lpstr>
      <vt:lpstr>      Partakers of the Divine Nature Children of God/ Sons/ Heirs</vt:lpstr>
      <vt:lpstr>      </vt:lpstr>
      <vt:lpstr>      Partakers of the Divine Nature Children of God/ Sons/ Heirs</vt:lpstr>
      <vt:lpstr>      Partakers of the Divine Nature Children of God/ Sons/ Heirs</vt:lpstr>
      <vt:lpstr>      Partakers of the Divine Nature Children of God/ Sons/ Heirs</vt:lpstr>
      <vt:lpstr>PowerPoint Presentation</vt:lpstr>
      <vt:lpstr>God’s Holiness</vt:lpstr>
      <vt:lpstr>PowerPoint Presentation</vt:lpstr>
      <vt:lpstr>Partaking of the Divine Nature Is About Holiness</vt:lpstr>
      <vt:lpstr>The Holiness of God God’s Desire for the Church</vt:lpstr>
      <vt:lpstr>The Holiness of God God’s Desire for the Church</vt:lpstr>
      <vt:lpstr>The Holiness of God God’s Desire for the Church</vt:lpstr>
      <vt:lpstr>The Holiness of God God’s Desire for the Church “Be ye holy; for I am holy”</vt:lpstr>
      <vt:lpstr>The Holiness of God How Can We Be Holy?</vt:lpstr>
      <vt:lpstr>The Holiness of God We Are Called to Be Holy</vt:lpstr>
      <vt:lpstr>The Holiness of God We Are Called to Be Holy</vt:lpstr>
      <vt:lpstr>The Holiness of God We Are Called to Be Holy</vt:lpstr>
      <vt:lpstr>The Holiness of God How Do We Remain Holy?</vt:lpstr>
      <vt:lpstr>The Holiness of God We Must Strive for Holiness! </vt:lpstr>
      <vt:lpstr>Discussion: Psalms 82:6-7, John 10:34-36, and theosis </vt:lpstr>
      <vt:lpstr>Discussion: Psalms 82:6-7, John 10:34-36, and theosis</vt:lpstr>
      <vt:lpstr>Discussion: Psalms 82:6-7, John 10:34-36, and theosis</vt:lpstr>
      <vt:lpstr>Discussion: Psalms 82:6-7, John 10:34-36, and theosis</vt:lpstr>
      <vt:lpstr>Discussion: Psalms 82:6-7, John 10:34-36, and theosis</vt:lpstr>
      <vt:lpstr>Discussion: Psalms 82:6-7, John 10:34-36, and theosis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2019-09-02T15:15:45Z</dcterms:created>
  <dcterms:modified xsi:type="dcterms:W3CDTF">2019-09-02T15:19:32Z</dcterms:modified>
</cp:coreProperties>
</file>