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8A224-C568-438F-82C0-21BD8E426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E3A85A-2ED6-485C-8314-46C4C4B7A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41A3C-3468-420A-B015-274E0D6AF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312B4-8A94-4268-82B4-FD9DC27272E9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F6323-B38F-4DE5-9D46-0B6578319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EFF33-CA47-446B-8462-88338688F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8ADE-EEE7-41A0-8EEB-652D04DBB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68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47BF9-7A9B-4FCE-9355-21D8D97B8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8AAEE5-C659-4ADD-B7F3-0EBABBAD9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D2A12-0216-484F-AB79-BAC52907B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312B4-8A94-4268-82B4-FD9DC27272E9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B0D13-8C70-498C-8C74-F5FA881CA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A9150-30CD-4BC7-917D-78D43887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8ADE-EEE7-41A0-8EEB-652D04DBB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1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024958-A70A-4CC8-9C0D-271559B85E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359A05-1A73-4094-A51A-617BD5D05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E2189-64BA-4621-A232-B56094EA0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312B4-8A94-4268-82B4-FD9DC27272E9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19A36-01E0-4E97-B282-E48914F72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E357E-59ED-4BF2-8674-F7BC5B186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8ADE-EEE7-41A0-8EEB-652D04DBB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91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146DD-4B9A-42A2-ACE3-1E5F954F2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C97CF-9F4B-4A52-8064-092CFF9DC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5ED28-28C8-487D-87C9-CB83CCABB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312B4-8A94-4268-82B4-FD9DC27272E9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C742B-8A21-4D76-8472-56C1E510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4DC9B-2ABE-4AD3-A251-84CE134B3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8ADE-EEE7-41A0-8EEB-652D04DBB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887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342A8-3F78-4029-AA69-B30CE0A6E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00C00-F8B0-4F56-9351-EBA218B66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2A98D-2C01-4671-96EF-EDFE819B1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312B4-8A94-4268-82B4-FD9DC27272E9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4C108-5867-44E4-B98F-B4AD7ADB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F13CC-C6BE-4B92-AD8E-E9061D88F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8ADE-EEE7-41A0-8EEB-652D04DBB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61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9004B-1C18-4F9D-B524-8ADBF925F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B9BAE-3DCF-4A5A-98CE-D13AD8A405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AF513-E5E3-4E16-8A74-D00AAAFF1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3B42B-6A92-4235-8476-C35A93211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312B4-8A94-4268-82B4-FD9DC27272E9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7C7D7-FDB8-46E4-8284-BB757987C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256EA-CEEC-4CED-B004-4638FF2F4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8ADE-EEE7-41A0-8EEB-652D04DBB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60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4C4A8-2820-44D2-855D-18940F690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2AAD1-7E31-491A-920B-C9AF77C98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C4AC22-E87D-4703-BFC1-4D50F9618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8C189A-2079-4CA5-BEDB-F43434683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33D87C-3899-4947-AAEF-E2F8D7AE4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E983CB-6F82-450D-978C-6845F859B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312B4-8A94-4268-82B4-FD9DC27272E9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EC6CBE-E98E-48E6-A9F4-54800F94B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6B2479-CBBC-4937-AD2E-73F92FF26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8ADE-EEE7-41A0-8EEB-652D04DBB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69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EB691-A009-4CC9-91B6-DC63EE232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F29F35-52E5-4358-9935-16D3202AC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312B4-8A94-4268-82B4-FD9DC27272E9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4BD3B3-8AE7-4151-9B47-C6F6BE299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396C2-9129-4FD9-A612-3E112B41F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8ADE-EEE7-41A0-8EEB-652D04DBB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2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645959-9542-4E82-A565-BDED664EA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312B4-8A94-4268-82B4-FD9DC27272E9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192C00-516B-407D-B567-3AE4C15F5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5921B-602E-42DB-8304-B0BEEC5D3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8ADE-EEE7-41A0-8EEB-652D04DBB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B5A7D-8E88-4506-8029-52036B8E3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5FAB9-419A-483D-A9DF-32C471B04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D27E3-5536-4A89-9005-48722D54F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430E8-33CF-4987-8AB5-F62D7412F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312B4-8A94-4268-82B4-FD9DC27272E9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59D38-432B-4543-A6B4-FF6D10B9B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67A3C-47DA-4896-90F5-F0FD14B70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8ADE-EEE7-41A0-8EEB-652D04DBB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876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01932-F723-4D9C-8AEF-D86B2F4A1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040B38-1372-4C50-911A-729AFE766F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2B0DB-CE67-4E7C-9C53-40BDED19A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18622-1404-4B77-A21B-BF8609CCC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312B4-8A94-4268-82B4-FD9DC27272E9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5ED4D-A958-414B-936F-CA0B7F374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8558A-183A-4C76-B44D-55D6421BD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8ADE-EEE7-41A0-8EEB-652D04DBB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32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5F5D8C-BE38-47EC-B252-C8C678B94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E4CB8-7363-45AB-852A-400DA0D12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E7671-260D-4958-BBDA-EDB5C8DEAE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312B4-8A94-4268-82B4-FD9DC27272E9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1A6CE-125C-421E-BB7C-166A24BD08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F3695-869F-4158-9646-A15E665094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78ADE-EEE7-41A0-8EEB-652D04DBB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3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24C8F3-8BF7-4DE0-81B3-50B5FE748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295275"/>
            <a:ext cx="9886950" cy="62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555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Shawn</dc:creator>
  <cp:lastModifiedBy>Shawn</cp:lastModifiedBy>
  <cp:revision>1</cp:revision>
  <dcterms:created xsi:type="dcterms:W3CDTF">2020-11-25T03:14:34Z</dcterms:created>
  <dcterms:modified xsi:type="dcterms:W3CDTF">2020-11-25T03:15:37Z</dcterms:modified>
</cp:coreProperties>
</file>